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3.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4.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5.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6.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7.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8.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9.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10.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notesSlides/notesSlide11.xml" ContentType="application/vnd.openxmlformats-officedocument.presentationml.notesSlide+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handoutMasterIdLst>
    <p:handoutMasterId r:id="rId20"/>
  </p:handoutMasterIdLst>
  <p:sldIdLst>
    <p:sldId id="257" r:id="rId2"/>
    <p:sldId id="261" r:id="rId3"/>
    <p:sldId id="258" r:id="rId4"/>
    <p:sldId id="259" r:id="rId5"/>
    <p:sldId id="260" r:id="rId6"/>
    <p:sldId id="262" r:id="rId7"/>
    <p:sldId id="264" r:id="rId8"/>
    <p:sldId id="265" r:id="rId9"/>
    <p:sldId id="266" r:id="rId10"/>
    <p:sldId id="267" r:id="rId11"/>
    <p:sldId id="268" r:id="rId12"/>
    <p:sldId id="270" r:id="rId13"/>
    <p:sldId id="269" r:id="rId14"/>
    <p:sldId id="271" r:id="rId15"/>
    <p:sldId id="272" r:id="rId16"/>
    <p:sldId id="273" r:id="rId17"/>
    <p:sldId id="274" r:id="rId18"/>
  </p:sldIdLst>
  <p:sldSz cx="12192000" cy="6858000"/>
  <p:notesSz cx="7104063" cy="10234613"/>
  <p:custDataLst>
    <p:tags r:id="rId2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6" userDrawn="1">
          <p15:clr>
            <a:srgbClr val="A4A3A4"/>
          </p15:clr>
        </p15:guide>
        <p15:guide id="2" pos="385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8A4CFE-EB26-4A9F-8419-7F7C84E4A6BB}" styleName="表样式 1">
    <a:wholeTbl>
      <a:tcTxStyle>
        <a:fontRef idx="none">
          <a:srgbClr val="000000"/>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wholeTbl>
    <a:band2H>
      <a:tcStyle>
        <a:tcBdr/>
        <a:fill>
          <a:solidFill>
            <a:schemeClr val="accent1">
              <a:lumMod val="10000"/>
              <a:lumOff val="90000"/>
            </a:schemeClr>
          </a:solidFill>
        </a:fill>
      </a:tcStyle>
    </a:band2H>
    <a:band1V>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accent1">
              <a:lumMod val="10000"/>
              <a:lumOff val="90000"/>
            </a:schemeClr>
          </a:solidFill>
        </a:fill>
      </a:tcStyle>
    </a:band1V>
    <a:lastCol>
      <a:tcTxStyle b="on">
        <a:fontRef idx="none">
          <a:srgbClr val="08090C"/>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accent1">
              <a:lumMod val="20000"/>
              <a:lumOff val="80000"/>
            </a:schemeClr>
          </a:solidFill>
        </a:fill>
      </a:tcStyle>
    </a:lastCol>
    <a:firstCol>
      <a:tcTxStyle b="on">
        <a:fontRef idx="none">
          <a:srgbClr val="08090C"/>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accent1">
              <a:lumMod val="20000"/>
              <a:lumOff val="80000"/>
            </a:schemeClr>
          </a:solidFill>
        </a:fill>
      </a:tcStyle>
    </a:firstCol>
    <a:lastRow>
      <a:tcTxStyle b="on">
        <a:fontRef idx="none">
          <a:schemeClr val="accent1"/>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lastRow>
    <a:seCell>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seCell>
    <a:swCell>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swCell>
    <a:firstRow>
      <a:tcTxStyle b="on">
        <a:fontRef idx="none">
          <a:srgbClr val="FFFFFF"/>
        </a:fontRef>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firstRow>
  </a:tblStyle>
  <a:tblStyle styleId="{34C3F124-0E31-4B31-81FC-28700E000B40}" styleName="表样式 1">
    <a:wholeTbl>
      <a:tcTxStyle>
        <a:fontRef idx="none">
          <a:srgbClr val="000000"/>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wholeTbl>
    <a:band2H>
      <a:tcStyle>
        <a:tcBdr/>
        <a:fill>
          <a:solidFill>
            <a:schemeClr val="accent1">
              <a:lumMod val="10000"/>
              <a:lumOff val="90000"/>
            </a:schemeClr>
          </a:solidFill>
        </a:fill>
      </a:tcStyle>
    </a:band2H>
    <a:band1V>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accent1">
              <a:lumMod val="10000"/>
              <a:lumOff val="90000"/>
            </a:schemeClr>
          </a:solidFill>
        </a:fill>
      </a:tcStyle>
    </a:band1V>
    <a:lastCol>
      <a:tcTxStyle b="on">
        <a:fontRef idx="none">
          <a:srgbClr val="08090C"/>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accent1">
              <a:lumMod val="20000"/>
              <a:lumOff val="80000"/>
            </a:schemeClr>
          </a:solidFill>
        </a:fill>
      </a:tcStyle>
    </a:lastCol>
    <a:firstCol>
      <a:tcTxStyle b="on">
        <a:fontRef idx="none">
          <a:srgbClr val="08090C"/>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accent1">
              <a:lumMod val="20000"/>
              <a:lumOff val="80000"/>
            </a:schemeClr>
          </a:solidFill>
        </a:fill>
      </a:tcStyle>
    </a:firstCol>
    <a:lastRow>
      <a:tcTxStyle b="on">
        <a:fontRef idx="none">
          <a:schemeClr val="accent1"/>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lastRow>
    <a:seCell>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seCell>
    <a:swCell>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swCell>
    <a:firstRow>
      <a:tcTxStyle b="on">
        <a:fontRef idx="none">
          <a:srgbClr val="FFFFFF"/>
        </a:fontRef>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8" autoAdjust="0"/>
    <p:restoredTop sz="94660"/>
  </p:normalViewPr>
  <p:slideViewPr>
    <p:cSldViewPr snapToGrid="0" showGuides="1">
      <p:cViewPr varScale="1">
        <p:scale>
          <a:sx n="113" d="100"/>
          <a:sy n="113" d="100"/>
        </p:scale>
        <p:origin x="666" y="102"/>
      </p:cViewPr>
      <p:guideLst>
        <p:guide orient="horz" pos="2156"/>
        <p:guide pos="3857"/>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24037;&#20316;&#31807;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0" vertOverflow="ellipsis" vert="horz" wrap="square" anchor="ctr" anchorCtr="1"/>
          <a:lstStyle/>
          <a:p>
            <a:pPr defTabSz="914400">
              <a:defRPr lang="zh-CN" sz="1320" b="1" i="0" u="none" strike="noStrike" kern="1200" baseline="0">
                <a:solidFill>
                  <a:sysClr val="windowText" lastClr="000000">
                    <a:lumMod val="75000"/>
                    <a:lumOff val="25000"/>
                  </a:sysClr>
                </a:solidFill>
                <a:latin typeface="Calibri" panose="020F0502020204030204" charset="0"/>
                <a:ea typeface="宋体" panose="02010600030101010101" pitchFamily="2" charset="-122"/>
                <a:cs typeface="+mn-ea"/>
              </a:defRPr>
            </a:pPr>
            <a:r>
              <a:rPr sz="1320"/>
              <a:t>我国铁路</a:t>
            </a:r>
            <a:r>
              <a:rPr lang="en-US" altLang="zh-CN" sz="1320"/>
              <a:t>/</a:t>
            </a:r>
            <a:r>
              <a:rPr sz="1320"/>
              <a:t>高铁营业总里程（万公里）</a:t>
            </a:r>
            <a:endParaRPr lang="en-US" altLang="zh-CN" sz="1320"/>
          </a:p>
        </c:rich>
      </c:tx>
      <c:overlay val="0"/>
      <c:spPr>
        <a:noFill/>
        <a:ln>
          <a:noFill/>
        </a:ln>
        <a:effectLst/>
      </c:spPr>
      <c:txPr>
        <a:bodyPr rot="0" spcFirstLastPara="0" vertOverflow="ellipsis" vert="horz" wrap="square" anchor="ctr" anchorCtr="1"/>
        <a:lstStyle/>
        <a:p>
          <a:pPr defTabSz="914400">
            <a:defRPr lang="zh-CN" sz="1320" b="1" i="0" u="none" strike="noStrike" kern="1200" baseline="0">
              <a:solidFill>
                <a:sysClr val="windowText" lastClr="000000">
                  <a:lumMod val="75000"/>
                  <a:lumOff val="25000"/>
                </a:sysClr>
              </a:solidFill>
              <a:latin typeface="Calibri" panose="020F0502020204030204" charset="0"/>
              <a:ea typeface="宋体" panose="02010600030101010101" pitchFamily="2" charset="-122"/>
              <a:cs typeface="+mn-ea"/>
            </a:defRPr>
          </a:pPr>
          <a:endParaRPr lang="en-US"/>
        </a:p>
      </c:txPr>
    </c:title>
    <c:autoTitleDeleted val="0"/>
    <c:plotArea>
      <c:layout/>
      <c:barChart>
        <c:barDir val="col"/>
        <c:grouping val="clustered"/>
        <c:varyColors val="0"/>
        <c:ser>
          <c:idx val="0"/>
          <c:order val="0"/>
          <c:tx>
            <c:strRef>
              <c:f>[工作簿1]Sheet1!$B$1</c:f>
              <c:strCache>
                <c:ptCount val="1"/>
                <c:pt idx="0">
                  <c:v>铁路营业总里程</c:v>
                </c:pt>
              </c:strCache>
            </c:strRef>
          </c:tx>
          <c:spPr>
            <a:solidFill>
              <a:srgbClr val="4874CB">
                <a:lumMod val="75000"/>
              </a:srgbClr>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1100" b="0" i="0" u="none" strike="noStrike" kern="1200" baseline="0">
                    <a:solidFill>
                      <a:sysClr val="windowText" lastClr="000000">
                        <a:lumMod val="75000"/>
                        <a:lumOff val="25000"/>
                      </a:sysClr>
                    </a:solidFill>
                    <a:latin typeface="Calibri" panose="020F0502020204030204" charset="0"/>
                    <a:ea typeface="宋体" panose="02010600030101010101" pitchFamily="2" charset="-122"/>
                    <a:cs typeface="+mn-ea"/>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ysClr val="windowText" lastClr="000000">
                          <a:lumMod val="35000"/>
                          <a:lumOff val="65000"/>
                        </a:sysClr>
                      </a:solidFill>
                      <a:round/>
                    </a:ln>
                    <a:effectLst/>
                  </c:spPr>
                </c15:leaderLines>
              </c:ext>
            </c:extLst>
          </c:dLbls>
          <c:trendline>
            <c:spPr>
              <a:ln w="12700" cap="rnd" cmpd="sng">
                <a:solidFill>
                  <a:srgbClr val="FFC000"/>
                </a:solidFill>
                <a:prstDash val="solid"/>
              </a:ln>
              <a:effectLst/>
            </c:spPr>
            <c:trendlineType val="linear"/>
            <c:dispRSqr val="0"/>
            <c:dispEq val="0"/>
          </c:trendline>
          <c:cat>
            <c:numRef>
              <c:f>[工作簿1]Sheet1!$A$2:$A$7</c:f>
              <c:numCache>
                <c:formatCode>General</c:formatCode>
                <c:ptCount val="6"/>
                <c:pt idx="0">
                  <c:v>2019</c:v>
                </c:pt>
                <c:pt idx="1">
                  <c:v>2020</c:v>
                </c:pt>
                <c:pt idx="2">
                  <c:v>2021</c:v>
                </c:pt>
                <c:pt idx="3">
                  <c:v>2022</c:v>
                </c:pt>
                <c:pt idx="4">
                  <c:v>2023</c:v>
                </c:pt>
                <c:pt idx="5">
                  <c:v>2024</c:v>
                </c:pt>
              </c:numCache>
            </c:numRef>
          </c:cat>
          <c:val>
            <c:numRef>
              <c:f>[工作簿1]Sheet1!$B$2:$B$7</c:f>
              <c:numCache>
                <c:formatCode>General</c:formatCode>
                <c:ptCount val="6"/>
                <c:pt idx="0" formatCode="0.0_ ">
                  <c:v>14</c:v>
                </c:pt>
                <c:pt idx="1">
                  <c:v>14.6</c:v>
                </c:pt>
                <c:pt idx="2">
                  <c:v>15.1</c:v>
                </c:pt>
                <c:pt idx="3">
                  <c:v>15.5</c:v>
                </c:pt>
                <c:pt idx="4">
                  <c:v>15.9</c:v>
                </c:pt>
                <c:pt idx="5">
                  <c:v>16</c:v>
                </c:pt>
              </c:numCache>
            </c:numRef>
          </c:val>
          <c:extLst>
            <c:ext xmlns:c16="http://schemas.microsoft.com/office/drawing/2014/chart" uri="{C3380CC4-5D6E-409C-BE32-E72D297353CC}">
              <c16:uniqueId val="{00000001-6450-43AA-97D7-E404F1F9513A}"/>
            </c:ext>
          </c:extLst>
        </c:ser>
        <c:ser>
          <c:idx val="1"/>
          <c:order val="1"/>
          <c:tx>
            <c:strRef>
              <c:f>[工作簿1]Sheet1!$C$1</c:f>
              <c:strCache>
                <c:ptCount val="1"/>
                <c:pt idx="0">
                  <c:v>高铁营业总里程</c:v>
                </c:pt>
              </c:strCache>
            </c:strRef>
          </c:tx>
          <c:spPr>
            <a:solidFill>
              <a:srgbClr val="4874CB">
                <a:lumMod val="60000"/>
                <a:lumOff val="40000"/>
              </a:srgbClr>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1100" b="0" i="0" u="none" strike="noStrike" kern="1200" baseline="0">
                    <a:solidFill>
                      <a:sysClr val="windowText" lastClr="000000">
                        <a:lumMod val="75000"/>
                        <a:lumOff val="25000"/>
                      </a:sysClr>
                    </a:solidFill>
                    <a:latin typeface="Calibri" panose="020F0502020204030204" charset="0"/>
                    <a:ea typeface="宋体" panose="02010600030101010101" pitchFamily="2" charset="-122"/>
                    <a:cs typeface="+mn-ea"/>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ysClr val="windowText" lastClr="000000">
                          <a:lumMod val="35000"/>
                          <a:lumOff val="65000"/>
                        </a:sysClr>
                      </a:solidFill>
                      <a:round/>
                    </a:ln>
                    <a:effectLst/>
                  </c:spPr>
                </c15:leaderLines>
              </c:ext>
            </c:extLst>
          </c:dLbls>
          <c:trendline>
            <c:spPr>
              <a:ln w="12700" cap="rnd" cmpd="sng">
                <a:solidFill>
                  <a:srgbClr val="EE822F"/>
                </a:solidFill>
                <a:prstDash val="solid"/>
              </a:ln>
              <a:effectLst/>
            </c:spPr>
            <c:trendlineType val="linear"/>
            <c:dispRSqr val="0"/>
            <c:dispEq val="0"/>
          </c:trendline>
          <c:cat>
            <c:numRef>
              <c:f>[工作簿1]Sheet1!$A$2:$A$7</c:f>
              <c:numCache>
                <c:formatCode>General</c:formatCode>
                <c:ptCount val="6"/>
                <c:pt idx="0">
                  <c:v>2019</c:v>
                </c:pt>
                <c:pt idx="1">
                  <c:v>2020</c:v>
                </c:pt>
                <c:pt idx="2">
                  <c:v>2021</c:v>
                </c:pt>
                <c:pt idx="3">
                  <c:v>2022</c:v>
                </c:pt>
                <c:pt idx="4">
                  <c:v>2023</c:v>
                </c:pt>
                <c:pt idx="5">
                  <c:v>2024</c:v>
                </c:pt>
              </c:numCache>
            </c:numRef>
          </c:cat>
          <c:val>
            <c:numRef>
              <c:f>[工作簿1]Sheet1!$C$2:$C$7</c:f>
              <c:numCache>
                <c:formatCode>General</c:formatCode>
                <c:ptCount val="6"/>
                <c:pt idx="0">
                  <c:v>3.5</c:v>
                </c:pt>
                <c:pt idx="1">
                  <c:v>3.8</c:v>
                </c:pt>
                <c:pt idx="2">
                  <c:v>4</c:v>
                </c:pt>
                <c:pt idx="3">
                  <c:v>4.2</c:v>
                </c:pt>
                <c:pt idx="4">
                  <c:v>4.5</c:v>
                </c:pt>
                <c:pt idx="5">
                  <c:v>4.5999999999999996</c:v>
                </c:pt>
              </c:numCache>
            </c:numRef>
          </c:val>
          <c:extLst>
            <c:ext xmlns:c16="http://schemas.microsoft.com/office/drawing/2014/chart" uri="{C3380CC4-5D6E-409C-BE32-E72D297353CC}">
              <c16:uniqueId val="{00000003-6450-43AA-97D7-E404F1F9513A}"/>
            </c:ext>
          </c:extLst>
        </c:ser>
        <c:dLbls>
          <c:showLegendKey val="0"/>
          <c:showVal val="1"/>
          <c:showCatName val="0"/>
          <c:showSerName val="0"/>
          <c:showPercent val="0"/>
          <c:showBubbleSize val="0"/>
        </c:dLbls>
        <c:gapWidth val="246"/>
        <c:overlap val="-28"/>
        <c:axId val="830021439"/>
        <c:axId val="837681125"/>
      </c:barChart>
      <c:catAx>
        <c:axId val="830021439"/>
        <c:scaling>
          <c:orientation val="minMax"/>
        </c:scaling>
        <c:delete val="0"/>
        <c:axPos val="b"/>
        <c:numFmt formatCode="General" sourceLinked="0"/>
        <c:majorTickMark val="none"/>
        <c:minorTickMark val="none"/>
        <c:tickLblPos val="nextTo"/>
        <c:spPr>
          <a:noFill/>
          <a:ln w="9525" cap="flat" cmpd="sng" algn="ctr">
            <a:solidFill>
              <a:sysClr val="windowText" lastClr="000000">
                <a:lumMod val="15000"/>
                <a:lumOff val="85000"/>
              </a:sysClr>
            </a:solidFill>
            <a:round/>
          </a:ln>
          <a:effectLst/>
        </c:spPr>
        <c:txPr>
          <a:bodyPr rot="-60000000" spcFirstLastPara="0" vertOverflow="ellipsis" vert="horz" wrap="square" anchor="ctr" anchorCtr="1"/>
          <a:lstStyle/>
          <a:p>
            <a:pPr>
              <a:defRPr lang="zh-CN" sz="1100" b="0" i="0" u="none" strike="noStrike" kern="1200" baseline="0">
                <a:solidFill>
                  <a:sysClr val="windowText" lastClr="000000">
                    <a:lumMod val="65000"/>
                    <a:lumOff val="35000"/>
                  </a:sysClr>
                </a:solidFill>
                <a:latin typeface="Calibri" panose="020F0502020204030204" charset="0"/>
                <a:ea typeface="宋体" panose="02010600030101010101" pitchFamily="2" charset="-122"/>
                <a:cs typeface="+mn-ea"/>
              </a:defRPr>
            </a:pPr>
            <a:endParaRPr lang="en-US"/>
          </a:p>
        </c:txPr>
        <c:crossAx val="837681125"/>
        <c:crosses val="autoZero"/>
        <c:auto val="1"/>
        <c:lblAlgn val="ctr"/>
        <c:lblOffset val="100"/>
        <c:noMultiLvlLbl val="0"/>
      </c:catAx>
      <c:valAx>
        <c:axId val="837681125"/>
        <c:scaling>
          <c:orientation val="minMax"/>
        </c:scaling>
        <c:delete val="0"/>
        <c:axPos val="l"/>
        <c:majorGridlines>
          <c:spPr>
            <a:ln w="9525" cap="flat" cmpd="sng" algn="ctr">
              <a:solidFill>
                <a:sysClr val="window" lastClr="FFFFFF">
                  <a:lumMod val="90200"/>
                </a:sysClr>
              </a:solidFill>
              <a:round/>
            </a:ln>
            <a:effectLst/>
          </c:spPr>
        </c:majorGridlines>
        <c:numFmt formatCode="0.0_ " sourceLinked="1"/>
        <c:majorTickMark val="none"/>
        <c:minorTickMark val="none"/>
        <c:tickLblPos val="nextTo"/>
        <c:spPr>
          <a:noFill/>
          <a:ln>
            <a:noFill/>
          </a:ln>
          <a:effectLst/>
        </c:spPr>
        <c:txPr>
          <a:bodyPr rot="-60000000" spcFirstLastPara="0" vertOverflow="ellipsis" vert="horz" wrap="square" anchor="ctr" anchorCtr="1"/>
          <a:lstStyle/>
          <a:p>
            <a:pPr>
              <a:defRPr lang="zh-CN" sz="1100" b="0" i="0" u="none" strike="noStrike" kern="1200" baseline="0">
                <a:solidFill>
                  <a:sysClr val="windowText" lastClr="000000">
                    <a:lumMod val="65000"/>
                    <a:lumOff val="35000"/>
                  </a:sysClr>
                </a:solidFill>
                <a:latin typeface="Calibri" panose="020F0502020204030204" charset="0"/>
                <a:ea typeface="宋体" panose="02010600030101010101" pitchFamily="2" charset="-122"/>
                <a:cs typeface="+mn-ea"/>
              </a:defRPr>
            </a:pPr>
            <a:endParaRPr lang="en-US"/>
          </a:p>
        </c:txPr>
        <c:crossAx val="830021439"/>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1100" b="0" i="0" u="none" strike="noStrike" kern="1200" baseline="0">
                <a:solidFill>
                  <a:sysClr val="windowText" lastClr="000000">
                    <a:lumMod val="65000"/>
                    <a:lumOff val="35000"/>
                  </a:sysClr>
                </a:solidFill>
                <a:latin typeface="Calibri" panose="020F0502020204030204" charset="0"/>
                <a:ea typeface="宋体" panose="02010600030101010101" pitchFamily="2" charset="-122"/>
                <a:cs typeface="+mn-ea"/>
              </a:defRPr>
            </a:pPr>
            <a:endParaRPr lang="en-US"/>
          </a:p>
        </c:txPr>
      </c:legendEntry>
      <c:legendEntry>
        <c:idx val="1"/>
        <c:txPr>
          <a:bodyPr rot="0" spcFirstLastPara="0" vertOverflow="ellipsis" vert="horz" wrap="square" anchor="ctr" anchorCtr="1"/>
          <a:lstStyle/>
          <a:p>
            <a:pPr>
              <a:defRPr lang="zh-CN" sz="1100" b="0" i="0" u="none" strike="noStrike" kern="1200" baseline="0">
                <a:solidFill>
                  <a:sysClr val="windowText" lastClr="000000">
                    <a:lumMod val="65000"/>
                    <a:lumOff val="35000"/>
                  </a:sysClr>
                </a:solidFill>
                <a:latin typeface="Calibri" panose="020F0502020204030204" charset="0"/>
                <a:ea typeface="宋体" panose="02010600030101010101" pitchFamily="2" charset="-122"/>
                <a:cs typeface="+mn-ea"/>
              </a:defRPr>
            </a:pPr>
            <a:endParaRPr lang="en-US"/>
          </a:p>
        </c:txPr>
      </c:legendEntry>
      <c:legendEntry>
        <c:idx val="2"/>
        <c:delete val="1"/>
      </c:legendEntry>
      <c:legendEntry>
        <c:idx val="3"/>
        <c:delete val="1"/>
      </c:legendEntry>
      <c:overlay val="0"/>
      <c:spPr>
        <a:noFill/>
        <a:ln>
          <a:noFill/>
        </a:ln>
        <a:effectLst/>
      </c:spPr>
      <c:txPr>
        <a:bodyPr rot="0" spcFirstLastPara="0" vertOverflow="ellipsis" vert="horz" wrap="square" anchor="ctr" anchorCtr="1"/>
        <a:lstStyle/>
        <a:p>
          <a:pPr>
            <a:defRPr lang="zh-CN" sz="1100" b="0" i="0" u="none" strike="noStrike" kern="1200" baseline="0">
              <a:solidFill>
                <a:sysClr val="windowText" lastClr="000000">
                  <a:lumMod val="65000"/>
                  <a:lumOff val="35000"/>
                </a:sysClr>
              </a:solidFill>
              <a:latin typeface="Calibri" panose="020F0502020204030204" charset="0"/>
              <a:ea typeface="宋体" panose="02010600030101010101" pitchFamily="2" charset="-122"/>
              <a:cs typeface="+mn-ea"/>
            </a:defRPr>
          </a:pPr>
          <a:endParaRPr lang="en-US"/>
        </a:p>
      </c:txPr>
    </c:legend>
    <c:plotVisOnly val="1"/>
    <c:dispBlanksAs val="gap"/>
    <c:showDLblsOverMax val="0"/>
    <c:extLst>
      <c:ext uri="{0b15fc19-7d7d-44ad-8c2d-2c3a37ce22c3}">
        <chartProps xmlns="https://web.wps.cn/et/2018/main" chartId="{0b60f767-c8e4-4e9f-b569-74c6bcb0cc63}"/>
      </c:ext>
    </c:extLst>
  </c:chart>
  <c:spPr>
    <a:solidFill>
      <a:sysClr val="window" lastClr="FFFFFF"/>
    </a:solidFill>
    <a:ln w="9525" cap="flat" cmpd="sng" algn="ctr">
      <a:solidFill>
        <a:sysClr val="windowText" lastClr="000000">
          <a:lumMod val="15000"/>
          <a:lumOff val="85000"/>
        </a:sysClr>
      </a:solidFill>
      <a:round/>
    </a:ln>
    <a:effectLst/>
  </c:spPr>
  <c:txPr>
    <a:bodyPr/>
    <a:lstStyle/>
    <a:p>
      <a:pPr>
        <a:defRPr lang="zh-CN" sz="110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001">
  <cs:axisTitle>
    <cs:lnRef idx="0"/>
    <cs:fillRef idx="0"/>
    <cs:effectRef idx="0"/>
    <cs:fontRef idx="minor">
      <a:sysClr val="windowText" lastClr="000000">
        <a:lumMod val="65000"/>
        <a:lumOff val="35000"/>
      </a:sysClr>
    </cs:fontRef>
    <cs:defRPr sz="100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900"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000" kern="1200"/>
  </cs:chartArea>
  <cs:dataLabel>
    <cs:lnRef idx="0"/>
    <cs:fillRef idx="0"/>
    <cs:effectRef idx="0"/>
    <cs:fontRef idx="minor">
      <a:sysClr val="windowText" lastClr="000000">
        <a:lumMod val="75000"/>
        <a:lumOff val="25000"/>
      </a:sysClr>
    </cs:fontRef>
    <cs:defRPr sz="1000"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1000" kern="1200"/>
    <cs:bodyPr rot="0" spcFirstLastPara="1" vertOverflow="clip" horzOverflow="clip" vert="horz" wrap="square" lIns="36576" tIns="18288" rIns="36576" bIns="18288" anchor="ctr" anchorCtr="1">
      <a:spAutoFit/>
    </cs:bodyPr>
  </cs:dataLabelCallout>
  <cs:dataPoint>
    <cs:lnRef idx="0">
      <cs:styleClr val="auto"/>
    </cs:lnRef>
    <cs:fillRef idx="1">
      <cs:styleClr val="auto"/>
    </cs:fillRef>
    <cs:effectRef idx="0"/>
    <cs:fontRef idx="minor">
      <a:sysClr val="windowText" lastClr="000000"/>
    </cs:fontRef>
    <cs:spPr>
      <a:ln>
        <a:noFill/>
      </a:ln>
      <a:effectLst/>
    </cs:spPr>
  </cs:dataPoint>
  <cs:dataPoint3D>
    <cs:lnRef idx="0"/>
    <cs:fillRef idx="1">
      <cs:styleClr val="auto"/>
    </cs:fillRef>
    <cs:effectRef idx="0"/>
    <cs:fontRef idx="minor">
      <a:sysClr val="windowText" lastClr="000000"/>
    </cs:fontRef>
  </cs:dataPoint3D>
  <cs:dataPointLine>
    <cs:lnRef idx="0">
      <cs:styleClr val="auto"/>
    </cs:lnRef>
    <cs:fillRef idx="1"/>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ln w="9525">
        <a:solidFill>
          <a:srgbClr val="FFFFFF"/>
        </a:solidFill>
      </a:ln>
    </cs:spPr>
  </cs:dataPointMarker>
  <cs:dataPointMarkerLayout symbol="circle" size="5"/>
  <cs:dataPointWireframe>
    <cs:lnRef idx="0">
      <cs:styleClr val="auto"/>
    </cs:lnRef>
    <cs:fillRef idx="1"/>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900" kern="1200"/>
  </cs:dataTable>
  <cs:downBar>
    <cs:lnRef idx="0"/>
    <cs:fillRef idx="0"/>
    <cs:effectRef idx="0"/>
    <cs:fontRef idx="minor">
      <a:sysClr val="windowText" lastClr="000000"/>
    </cs:fontRef>
    <cs:spPr>
      <a:solidFill>
        <a:sysClr val="windowText" lastClr="000000">
          <a:lumMod val="65000"/>
          <a:lumOff val="35000"/>
        </a:sysClr>
      </a:solidFill>
      <a:ln w="9525">
        <a:solidFill>
          <a:sysClr val="windowText" lastClr="000000">
            <a:lumMod val="65000"/>
            <a:lumOff val="35000"/>
          </a:sysClr>
        </a:solidFill>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 lastClr="FFFFFF">
            <a:lumMod val="902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75000"/>
            <a:lumOff val="25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900"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900"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75000"/>
        <a:lumOff val="25000"/>
      </a:sysClr>
    </cs:fontRef>
    <cs:defRPr sz="1400" b="1" kern="120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900" kern="1200"/>
  </cs:trendlineLabel>
  <cs:upBar>
    <cs:lnRef idx="0"/>
    <cs:fillRef idx="0"/>
    <cs:effectRef idx="0"/>
    <cs:fontRef idx="minor">
      <a:sysClr val="windowText" lastClr="000000"/>
    </cs:fontRef>
    <cs:spPr>
      <a:solidFill>
        <a:sysClr val="window" lastClr="FFFFFF"/>
      </a:solidFill>
      <a:ln w="9525">
        <a:solidFill>
          <a:sysClr val="windowText" lastClr="000000">
            <a:lumMod val="15000"/>
            <a:lumOff val="85000"/>
          </a:sysClr>
        </a:solidFill>
      </a:ln>
    </cs:spPr>
  </cs:upBar>
  <cs:valueAxis>
    <cs:lnRef idx="0"/>
    <cs:fillRef idx="0"/>
    <cs:effectRef idx="0"/>
    <cs:fontRef idx="minor">
      <a:sysClr val="windowText" lastClr="000000">
        <a:lumMod val="65000"/>
        <a:lumOff val="35000"/>
      </a:sysClr>
    </cs:fontRef>
    <cs:defRPr sz="900" kern="1200"/>
  </cs:valueAxis>
  <cs:wall>
    <cs:lnRef idx="0"/>
    <cs:fillRef idx="0"/>
    <cs:effectRef idx="0"/>
    <cs:fontRef idx="minor">
      <a:sysClr val="windowText" lastClr="000000"/>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t>2026/10/14</a:t>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t>2026/10/14</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a:xfrm>
            <a:off x="3884613" y="8685213"/>
            <a:ext cx="2971800" cy="458787"/>
          </a:xfrm>
          <a:prstGeom prst="rect">
            <a:avLst/>
          </a:prstGeom>
        </p:spPr>
        <p:txBody>
          <a:bodyPr/>
          <a:lstStyle/>
          <a:p>
            <a:fld id="{4EE89F00-E60B-485C-BC63-6A31F703C18F}" type="slidenum">
              <a:rPr lang="zh-CN" altLang="en-US" smtClean="0"/>
              <a:t>3</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a:xfrm>
            <a:off x="3884613" y="8685213"/>
            <a:ext cx="2971800" cy="458787"/>
          </a:xfrm>
          <a:prstGeom prst="rect">
            <a:avLst/>
          </a:prstGeom>
        </p:spPr>
        <p:txBody>
          <a:bodyPr/>
          <a:lstStyle/>
          <a:p>
            <a:fld id="{4EE89F00-E60B-485C-BC63-6A31F703C18F}" type="slidenum">
              <a:rPr lang="zh-CN" altLang="en-US" smtClean="0"/>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a:xfrm>
            <a:off x="3884613" y="8685213"/>
            <a:ext cx="2971800" cy="458787"/>
          </a:xfrm>
          <a:prstGeom prst="rect">
            <a:avLst/>
          </a:prstGeom>
        </p:spPr>
        <p:txBody>
          <a:bodyPr/>
          <a:lstStyle/>
          <a:p>
            <a:fld id="{4EE89F00-E60B-485C-BC63-6A31F703C18F}" type="slidenum">
              <a:rPr lang="zh-CN" altLang="en-US" smtClean="0"/>
              <a:t>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a:xfrm>
            <a:off x="3884613" y="8685213"/>
            <a:ext cx="2971800" cy="458787"/>
          </a:xfrm>
          <a:prstGeom prst="rect">
            <a:avLst/>
          </a:prstGeom>
        </p:spPr>
        <p:txBody>
          <a:bodyPr/>
          <a:lstStyle/>
          <a:p>
            <a:fld id="{4EE89F00-E60B-485C-BC63-6A31F703C18F}" type="slidenum">
              <a:rPr lang="zh-CN" altLang="en-US" smtClean="0"/>
              <a:t>7</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a:xfrm>
            <a:off x="3884613" y="8685213"/>
            <a:ext cx="2971800" cy="458787"/>
          </a:xfrm>
          <a:prstGeom prst="rect">
            <a:avLst/>
          </a:prstGeom>
        </p:spPr>
        <p:txBody>
          <a:bodyPr/>
          <a:lstStyle/>
          <a:p>
            <a:fld id="{4EE89F00-E60B-485C-BC63-6A31F703C18F}" type="slidenum">
              <a:rPr lang="zh-CN" altLang="en-US" smtClean="0"/>
              <a:t>8</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a:xfrm>
            <a:off x="3884613" y="8685213"/>
            <a:ext cx="2971800" cy="458787"/>
          </a:xfrm>
          <a:prstGeom prst="rect">
            <a:avLst/>
          </a:prstGeom>
        </p:spPr>
        <p:txBody>
          <a:bodyPr/>
          <a:lstStyle/>
          <a:p>
            <a:fld id="{4EE89F00-E60B-485C-BC63-6A31F703C18F}" type="slidenum">
              <a:rPr lang="zh-CN" altLang="en-US" smtClean="0"/>
              <a:t>9</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a:xfrm>
            <a:off x="3884613" y="8685213"/>
            <a:ext cx="2971800" cy="458787"/>
          </a:xfrm>
          <a:prstGeom prst="rect">
            <a:avLst/>
          </a:prstGeom>
        </p:spPr>
        <p:txBody>
          <a:bodyPr/>
          <a:lstStyle/>
          <a:p>
            <a:fld id="{4EE89F00-E60B-485C-BC63-6A31F703C18F}" type="slidenum">
              <a:rPr lang="zh-CN" altLang="en-US" smtClean="0"/>
              <a:t>10</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a:xfrm>
            <a:off x="3884613" y="8685213"/>
            <a:ext cx="2971800" cy="458787"/>
          </a:xfrm>
          <a:prstGeom prst="rect">
            <a:avLst/>
          </a:prstGeom>
        </p:spPr>
        <p:txBody>
          <a:bodyPr/>
          <a:lstStyle/>
          <a:p>
            <a:fld id="{4EE89F00-E60B-485C-BC63-6A31F703C18F}" type="slidenum">
              <a:rPr lang="zh-CN" altLang="en-US" smtClean="0"/>
              <a:t>11</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a:xfrm>
            <a:off x="3884613" y="8685213"/>
            <a:ext cx="2971800" cy="458787"/>
          </a:xfrm>
          <a:prstGeom prst="rect">
            <a:avLst/>
          </a:prstGeom>
        </p:spPr>
        <p:txBody>
          <a:bodyPr/>
          <a:lstStyle/>
          <a:p>
            <a:fld id="{4EE89F00-E60B-485C-BC63-6A31F703C18F}" type="slidenum">
              <a:rPr lang="zh-CN" altLang="en-US" smtClean="0"/>
              <a:t>12</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a:xfrm>
            <a:off x="3884613" y="8685213"/>
            <a:ext cx="2971800" cy="458787"/>
          </a:xfrm>
          <a:prstGeom prst="rect">
            <a:avLst/>
          </a:prstGeom>
        </p:spPr>
        <p:txBody>
          <a:bodyPr/>
          <a:lstStyle/>
          <a:p>
            <a:fld id="{4EE89F00-E60B-485C-BC63-6A31F703C18F}" type="slidenum">
              <a:rPr lang="zh-CN" altLang="en-US" smtClean="0"/>
              <a:t>13</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a:xfrm>
            <a:off x="3884613" y="8685213"/>
            <a:ext cx="2971800" cy="458787"/>
          </a:xfrm>
          <a:prstGeom prst="rect">
            <a:avLst/>
          </a:prstGeom>
        </p:spPr>
        <p:txBody>
          <a:bodyPr/>
          <a:lstStyle/>
          <a:p>
            <a:fld id="{4EE89F00-E60B-485C-BC63-6A31F703C18F}" type="slidenum">
              <a:rPr lang="zh-CN" altLang="en-US" smtClean="0"/>
              <a:t>14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295F23A-EA89-4F0D-A11A-8C9447D555E0}" type="datetime1">
              <a:rPr lang="zh-CN" altLang="en-US" smtClean="0"/>
              <a:t>2026/10/14</a:t>
            </a:fld>
            <a:endParaRPr lang="zh-CN" altLang="en-US"/>
          </a:p>
        </p:txBody>
      </p:sp>
      <p:sp>
        <p:nvSpPr>
          <p:cNvPr id="5" name="页脚占位符 4"/>
          <p:cNvSpPr>
            <a:spLocks noGrp="1"/>
          </p:cNvSpPr>
          <p:nvPr>
            <p:ph type="ftr" sz="quarter" idx="11"/>
          </p:nvPr>
        </p:nvSpPr>
        <p:spPr/>
        <p:txBody>
          <a:bodyPr/>
          <a:lstStyle/>
          <a:p>
            <a:r>
              <a:rPr lang="en-US" altLang="zh-CN"/>
              <a:t>1</a:t>
            </a:r>
            <a:endParaRPr lang="zh-CN" altLang="en-US"/>
          </a:p>
        </p:txBody>
      </p:sp>
      <p:sp>
        <p:nvSpPr>
          <p:cNvPr id="6" name="灯片编号占位符 5"/>
          <p:cNvSpPr>
            <a:spLocks noGrp="1"/>
          </p:cNvSpPr>
          <p:nvPr>
            <p:ph type="sldNum" sz="quarter" idx="12"/>
          </p:nvPr>
        </p:nvSpPr>
        <p:spPr/>
        <p:txBody>
          <a:bodyPr/>
          <a:lstStyle/>
          <a:p>
            <a:fld id="{E09F4C1E-F207-4F82-9245-8984E1189D2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5B15E73-A104-497B-91C1-59B9E64D139E}" type="datetime1">
              <a:rPr lang="zh-CN" altLang="en-US" smtClean="0"/>
              <a:t>2026/10/14</a:t>
            </a:fld>
            <a:endParaRPr lang="zh-CN" altLang="en-US"/>
          </a:p>
        </p:txBody>
      </p:sp>
      <p:sp>
        <p:nvSpPr>
          <p:cNvPr id="5" name="页脚占位符 4"/>
          <p:cNvSpPr>
            <a:spLocks noGrp="1"/>
          </p:cNvSpPr>
          <p:nvPr>
            <p:ph type="ftr" sz="quarter" idx="11"/>
          </p:nvPr>
        </p:nvSpPr>
        <p:spPr/>
        <p:txBody>
          <a:bodyPr/>
          <a:lstStyle/>
          <a:p>
            <a:r>
              <a:rPr lang="en-US" altLang="zh-CN"/>
              <a:t>1</a:t>
            </a:r>
            <a:endParaRPr lang="zh-CN" altLang="en-US"/>
          </a:p>
        </p:txBody>
      </p:sp>
      <p:sp>
        <p:nvSpPr>
          <p:cNvPr id="6" name="灯片编号占位符 5"/>
          <p:cNvSpPr>
            <a:spLocks noGrp="1"/>
          </p:cNvSpPr>
          <p:nvPr>
            <p:ph type="sldNum" sz="quarter" idx="12"/>
          </p:nvPr>
        </p:nvSpPr>
        <p:spPr/>
        <p:txBody>
          <a:bodyPr/>
          <a:lstStyle/>
          <a:p>
            <a:fld id="{E09F4C1E-F207-4F82-9245-8984E1189D29}" type="slidenum">
              <a:rPr lang="zh-CN" altLang="en-US" smtClean="0"/>
              <a:t>‹#›</a:t>
            </a:fld>
            <a:endParaRPr lang="zh-CN" altLang="en-US"/>
          </a:p>
        </p:txBody>
      </p:sp>
      <p:pic>
        <p:nvPicPr>
          <p:cNvPr id="83" name="图片 82" descr="文本&#10;&#10;描述已自动生成"/>
          <p:cNvPicPr>
            <a:picLocks noChangeAspect="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954965" y="289976"/>
            <a:ext cx="1621778" cy="47387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46BA220-52E4-4CA2-8B9C-367E4561F759}" type="datetime1">
              <a:rPr lang="zh-CN" altLang="en-US" smtClean="0"/>
              <a:t>2026/10/14</a:t>
            </a:fld>
            <a:endParaRPr lang="zh-CN" altLang="en-US"/>
          </a:p>
        </p:txBody>
      </p:sp>
      <p:sp>
        <p:nvSpPr>
          <p:cNvPr id="3" name="页脚占位符 2"/>
          <p:cNvSpPr>
            <a:spLocks noGrp="1"/>
          </p:cNvSpPr>
          <p:nvPr>
            <p:ph type="ftr" sz="quarter" idx="11"/>
          </p:nvPr>
        </p:nvSpPr>
        <p:spPr/>
        <p:txBody>
          <a:bodyPr/>
          <a:lstStyle/>
          <a:p>
            <a:r>
              <a:rPr lang="en-US" altLang="zh-CN"/>
              <a:t>1</a:t>
            </a:r>
            <a:endParaRPr lang="zh-CN" altLang="en-US"/>
          </a:p>
        </p:txBody>
      </p:sp>
      <p:sp>
        <p:nvSpPr>
          <p:cNvPr id="4" name="灯片编号占位符 3"/>
          <p:cNvSpPr>
            <a:spLocks noGrp="1"/>
          </p:cNvSpPr>
          <p:nvPr>
            <p:ph type="sldNum" sz="quarter" idx="12"/>
          </p:nvPr>
        </p:nvSpPr>
        <p:spPr/>
        <p:txBody>
          <a:bodyPr/>
          <a:lstStyle/>
          <a:p>
            <a:fld id="{E09F4C1E-F207-4F82-9245-8984E1189D29}" type="slidenum">
              <a:rPr lang="zh-CN" altLang="en-US" smtClean="0"/>
              <a:t>‹#›</a:t>
            </a:fld>
            <a:endParaRPr lang="zh-CN" altLang="en-US"/>
          </a:p>
        </p:txBody>
      </p:sp>
      <p:grpSp>
        <p:nvGrpSpPr>
          <p:cNvPr id="78" name="组合 77"/>
          <p:cNvGrpSpPr/>
          <p:nvPr userDrawn="1"/>
        </p:nvGrpSpPr>
        <p:grpSpPr>
          <a:xfrm>
            <a:off x="544118" y="355712"/>
            <a:ext cx="354010" cy="354010"/>
            <a:chOff x="2233218" y="4210450"/>
            <a:chExt cx="354010" cy="354010"/>
          </a:xfrm>
        </p:grpSpPr>
        <p:sp>
          <p:nvSpPr>
            <p:cNvPr id="79" name="矩形: 圆角 78"/>
            <p:cNvSpPr/>
            <p:nvPr/>
          </p:nvSpPr>
          <p:spPr>
            <a:xfrm>
              <a:off x="2233218" y="4210450"/>
              <a:ext cx="330200" cy="3302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圆角 79"/>
            <p:cNvSpPr/>
            <p:nvPr/>
          </p:nvSpPr>
          <p:spPr>
            <a:xfrm>
              <a:off x="2257028" y="4234260"/>
              <a:ext cx="330200" cy="33020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2" name="直接连接符 81"/>
          <p:cNvCxnSpPr/>
          <p:nvPr userDrawn="1"/>
        </p:nvCxnSpPr>
        <p:spPr>
          <a:xfrm>
            <a:off x="241300" y="901700"/>
            <a:ext cx="11658600" cy="0"/>
          </a:xfrm>
          <a:prstGeom prst="line">
            <a:avLst/>
          </a:prstGeom>
        </p:spPr>
        <p:style>
          <a:lnRef idx="1">
            <a:schemeClr val="accent1"/>
          </a:lnRef>
          <a:fillRef idx="0">
            <a:schemeClr val="accent1"/>
          </a:fillRef>
          <a:effectRef idx="0">
            <a:schemeClr val="accent1"/>
          </a:effectRef>
          <a:fontRef idx="minor">
            <a:schemeClr val="tx1"/>
          </a:fontRef>
        </p:style>
      </p:cxnSp>
      <p:sp>
        <p:nvSpPr>
          <p:cNvPr id="85" name="文本占位符 84"/>
          <p:cNvSpPr>
            <a:spLocks noGrp="1"/>
          </p:cNvSpPr>
          <p:nvPr>
            <p:ph type="body" sz="quarter" idx="13"/>
          </p:nvPr>
        </p:nvSpPr>
        <p:spPr>
          <a:xfrm>
            <a:off x="1029156" y="335402"/>
            <a:ext cx="5295900" cy="469897"/>
          </a:xfrm>
        </p:spPr>
        <p:txBody>
          <a:bodyPr wrap="square"/>
          <a:lstStyle>
            <a:lvl1pPr marL="0" indent="0">
              <a:buNone/>
              <a:defRPr b="1">
                <a:latin typeface="+mj-ea"/>
                <a:ea typeface="+mj-ea"/>
              </a:defRPr>
            </a:lvl1pPr>
            <a:lvl2pPr>
              <a:defRPr b="1">
                <a:latin typeface="+mj-ea"/>
                <a:ea typeface="+mj-ea"/>
              </a:defRPr>
            </a:lvl2pPr>
            <a:lvl3pPr>
              <a:defRPr b="1">
                <a:latin typeface="+mj-ea"/>
                <a:ea typeface="+mj-ea"/>
              </a:defRPr>
            </a:lvl3pPr>
            <a:lvl4pPr>
              <a:defRPr b="1">
                <a:latin typeface="+mj-ea"/>
                <a:ea typeface="+mj-ea"/>
              </a:defRPr>
            </a:lvl4pPr>
            <a:lvl5pPr>
              <a:defRPr b="1">
                <a:latin typeface="+mj-ea"/>
                <a:ea typeface="+mj-ea"/>
              </a:defRPr>
            </a:lvl5pPr>
          </a:lstStyle>
          <a:p>
            <a:pPr lvl="0"/>
            <a:r>
              <a:rPr lang="zh-CN" altLang="en-US" dirty="0"/>
              <a:t>单击此处编辑母版文本样式</a:t>
            </a:r>
          </a:p>
        </p:txBody>
      </p:sp>
      <p:pic>
        <p:nvPicPr>
          <p:cNvPr id="81" name="图片 80" descr="文本&#10;&#10;描述已自动生成"/>
          <p:cNvPicPr>
            <a:picLocks noChangeAspect="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954965" y="289976"/>
            <a:ext cx="1621778" cy="47387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E8374CA-DD0A-4AD0-AFC2-146F0AF7DE09}" type="datetime1">
              <a:rPr lang="zh-CN" altLang="en-US" smtClean="0"/>
              <a:t>2026/10/14</a:t>
            </a:fld>
            <a:endParaRPr lang="zh-CN" altLang="en-US"/>
          </a:p>
        </p:txBody>
      </p:sp>
      <p:sp>
        <p:nvSpPr>
          <p:cNvPr id="5" name="页脚占位符 4"/>
          <p:cNvSpPr>
            <a:spLocks noGrp="1"/>
          </p:cNvSpPr>
          <p:nvPr>
            <p:ph type="ftr" sz="quarter" idx="11"/>
          </p:nvPr>
        </p:nvSpPr>
        <p:spPr/>
        <p:txBody>
          <a:bodyPr/>
          <a:lstStyle/>
          <a:p>
            <a:r>
              <a:rPr lang="en-US" altLang="zh-CN"/>
              <a:t>1</a:t>
            </a:r>
            <a:endParaRPr lang="zh-CN" altLang="en-US"/>
          </a:p>
        </p:txBody>
      </p:sp>
      <p:sp>
        <p:nvSpPr>
          <p:cNvPr id="6" name="灯片编号占位符 5"/>
          <p:cNvSpPr>
            <a:spLocks noGrp="1"/>
          </p:cNvSpPr>
          <p:nvPr>
            <p:ph type="sldNum" sz="quarter" idx="12"/>
          </p:nvPr>
        </p:nvSpPr>
        <p:spPr/>
        <p:txBody>
          <a:bodyPr/>
          <a:lstStyle/>
          <a:p>
            <a:fld id="{E09F4C1E-F207-4F82-9245-8984E1189D2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7591DE34-A95E-4964-B4DD-92D8EB4D50F6}" type="datetime1">
              <a:rPr lang="zh-CN" altLang="en-US" smtClean="0"/>
              <a:t>2026/10/14</a:t>
            </a:fld>
            <a:endParaRPr lang="zh-CN" altLang="en-US"/>
          </a:p>
        </p:txBody>
      </p:sp>
      <p:sp>
        <p:nvSpPr>
          <p:cNvPr id="6" name="页脚占位符 5"/>
          <p:cNvSpPr>
            <a:spLocks noGrp="1"/>
          </p:cNvSpPr>
          <p:nvPr>
            <p:ph type="ftr" sz="quarter" idx="11"/>
          </p:nvPr>
        </p:nvSpPr>
        <p:spPr/>
        <p:txBody>
          <a:bodyPr/>
          <a:lstStyle/>
          <a:p>
            <a:r>
              <a:rPr lang="en-US" altLang="zh-CN"/>
              <a:t>1</a:t>
            </a:r>
            <a:endParaRPr lang="zh-CN" altLang="en-US"/>
          </a:p>
        </p:txBody>
      </p:sp>
      <p:sp>
        <p:nvSpPr>
          <p:cNvPr id="7" name="灯片编号占位符 6"/>
          <p:cNvSpPr>
            <a:spLocks noGrp="1"/>
          </p:cNvSpPr>
          <p:nvPr>
            <p:ph type="sldNum" sz="quarter" idx="12"/>
          </p:nvPr>
        </p:nvSpPr>
        <p:spPr/>
        <p:txBody>
          <a:bodyPr/>
          <a:lstStyle/>
          <a:p>
            <a:fld id="{E09F4C1E-F207-4F82-9245-8984E1189D2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73512077-77CE-4A41-A7DA-13BD9CB64804}" type="datetime1">
              <a:rPr lang="zh-CN" altLang="en-US" smtClean="0"/>
              <a:t>2026/10/14</a:t>
            </a:fld>
            <a:endParaRPr lang="zh-CN" altLang="en-US"/>
          </a:p>
        </p:txBody>
      </p:sp>
      <p:sp>
        <p:nvSpPr>
          <p:cNvPr id="8" name="页脚占位符 7"/>
          <p:cNvSpPr>
            <a:spLocks noGrp="1"/>
          </p:cNvSpPr>
          <p:nvPr>
            <p:ph type="ftr" sz="quarter" idx="11"/>
          </p:nvPr>
        </p:nvSpPr>
        <p:spPr/>
        <p:txBody>
          <a:bodyPr/>
          <a:lstStyle/>
          <a:p>
            <a:r>
              <a:rPr lang="en-US" altLang="zh-CN"/>
              <a:t>1</a:t>
            </a:r>
            <a:endParaRPr lang="zh-CN" altLang="en-US"/>
          </a:p>
        </p:txBody>
      </p:sp>
      <p:sp>
        <p:nvSpPr>
          <p:cNvPr id="9" name="灯片编号占位符 8"/>
          <p:cNvSpPr>
            <a:spLocks noGrp="1"/>
          </p:cNvSpPr>
          <p:nvPr>
            <p:ph type="sldNum" sz="quarter" idx="12"/>
          </p:nvPr>
        </p:nvSpPr>
        <p:spPr/>
        <p:txBody>
          <a:bodyPr/>
          <a:lstStyle/>
          <a:p>
            <a:fld id="{E09F4C1E-F207-4F82-9245-8984E1189D2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F67AE92-87A2-4CA0-8278-664A029211D1}" type="datetime1">
              <a:rPr lang="zh-CN" altLang="en-US" smtClean="0"/>
              <a:t>2026/10/14</a:t>
            </a:fld>
            <a:endParaRPr lang="zh-CN" altLang="en-US"/>
          </a:p>
        </p:txBody>
      </p:sp>
      <p:sp>
        <p:nvSpPr>
          <p:cNvPr id="4" name="页脚占位符 3"/>
          <p:cNvSpPr>
            <a:spLocks noGrp="1"/>
          </p:cNvSpPr>
          <p:nvPr>
            <p:ph type="ftr" sz="quarter" idx="11"/>
          </p:nvPr>
        </p:nvSpPr>
        <p:spPr/>
        <p:txBody>
          <a:bodyPr/>
          <a:lstStyle/>
          <a:p>
            <a:r>
              <a:rPr lang="en-US" altLang="zh-CN"/>
              <a:t>1</a:t>
            </a:r>
            <a:endParaRPr lang="zh-CN" altLang="en-US"/>
          </a:p>
        </p:txBody>
      </p:sp>
      <p:sp>
        <p:nvSpPr>
          <p:cNvPr id="5" name="灯片编号占位符 4"/>
          <p:cNvSpPr>
            <a:spLocks noGrp="1"/>
          </p:cNvSpPr>
          <p:nvPr>
            <p:ph type="sldNum" sz="quarter" idx="12"/>
          </p:nvPr>
        </p:nvSpPr>
        <p:spPr/>
        <p:txBody>
          <a:bodyPr/>
          <a:lstStyle/>
          <a:p>
            <a:fld id="{E09F4C1E-F207-4F82-9245-8984E1189D2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4AC5529-E5BB-4C99-B8C6-81894B1E0914}" type="datetime1">
              <a:rPr lang="zh-CN" altLang="en-US" smtClean="0"/>
              <a:t>2026/10/14</a:t>
            </a:fld>
            <a:endParaRPr lang="zh-CN" altLang="en-US"/>
          </a:p>
        </p:txBody>
      </p:sp>
      <p:sp>
        <p:nvSpPr>
          <p:cNvPr id="6" name="页脚占位符 5"/>
          <p:cNvSpPr>
            <a:spLocks noGrp="1"/>
          </p:cNvSpPr>
          <p:nvPr>
            <p:ph type="ftr" sz="quarter" idx="11"/>
          </p:nvPr>
        </p:nvSpPr>
        <p:spPr/>
        <p:txBody>
          <a:bodyPr/>
          <a:lstStyle/>
          <a:p>
            <a:r>
              <a:rPr lang="en-US" altLang="zh-CN"/>
              <a:t>1</a:t>
            </a:r>
            <a:endParaRPr lang="zh-CN" altLang="en-US"/>
          </a:p>
        </p:txBody>
      </p:sp>
      <p:sp>
        <p:nvSpPr>
          <p:cNvPr id="7" name="灯片编号占位符 6"/>
          <p:cNvSpPr>
            <a:spLocks noGrp="1"/>
          </p:cNvSpPr>
          <p:nvPr>
            <p:ph type="sldNum" sz="quarter" idx="12"/>
          </p:nvPr>
        </p:nvSpPr>
        <p:spPr/>
        <p:txBody>
          <a:bodyPr/>
          <a:lstStyle/>
          <a:p>
            <a:fld id="{E09F4C1E-F207-4F82-9245-8984E1189D2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2AEE0AF-0851-4AD5-8C3E-C42AB1A8C64A}" type="datetime1">
              <a:rPr lang="zh-CN" altLang="en-US" smtClean="0"/>
              <a:t>2026/10/14</a:t>
            </a:fld>
            <a:endParaRPr lang="zh-CN" altLang="en-US"/>
          </a:p>
        </p:txBody>
      </p:sp>
      <p:sp>
        <p:nvSpPr>
          <p:cNvPr id="6" name="页脚占位符 5"/>
          <p:cNvSpPr>
            <a:spLocks noGrp="1"/>
          </p:cNvSpPr>
          <p:nvPr>
            <p:ph type="ftr" sz="quarter" idx="11"/>
          </p:nvPr>
        </p:nvSpPr>
        <p:spPr/>
        <p:txBody>
          <a:bodyPr/>
          <a:lstStyle/>
          <a:p>
            <a:r>
              <a:rPr lang="en-US" altLang="zh-CN"/>
              <a:t>1</a:t>
            </a:r>
            <a:endParaRPr lang="zh-CN" altLang="en-US"/>
          </a:p>
        </p:txBody>
      </p:sp>
      <p:sp>
        <p:nvSpPr>
          <p:cNvPr id="7" name="灯片编号占位符 6"/>
          <p:cNvSpPr>
            <a:spLocks noGrp="1"/>
          </p:cNvSpPr>
          <p:nvPr>
            <p:ph type="sldNum" sz="quarter" idx="12"/>
          </p:nvPr>
        </p:nvSpPr>
        <p:spPr/>
        <p:txBody>
          <a:bodyPr/>
          <a:lstStyle/>
          <a:p>
            <a:fld id="{E09F4C1E-F207-4F82-9245-8984E1189D2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DB9AA9C3-57DB-4795-B924-F112DBC86A79}" type="datetime1">
              <a:rPr lang="zh-CN" altLang="en-US" smtClean="0"/>
              <a:t>2026/10/14</a:t>
            </a:fld>
            <a:endParaRPr lang="zh-CN" altLang="en-US"/>
          </a:p>
        </p:txBody>
      </p:sp>
      <p:sp>
        <p:nvSpPr>
          <p:cNvPr id="5" name="页脚占位符 4"/>
          <p:cNvSpPr>
            <a:spLocks noGrp="1"/>
          </p:cNvSpPr>
          <p:nvPr>
            <p:ph type="ftr" sz="quarter" idx="11"/>
          </p:nvPr>
        </p:nvSpPr>
        <p:spPr/>
        <p:txBody>
          <a:bodyPr/>
          <a:lstStyle/>
          <a:p>
            <a:r>
              <a:rPr lang="en-US" altLang="zh-CN"/>
              <a:t>1</a:t>
            </a:r>
            <a:endParaRPr lang="zh-CN" altLang="en-US"/>
          </a:p>
        </p:txBody>
      </p:sp>
      <p:sp>
        <p:nvSpPr>
          <p:cNvPr id="6" name="灯片编号占位符 5"/>
          <p:cNvSpPr>
            <a:spLocks noGrp="1"/>
          </p:cNvSpPr>
          <p:nvPr>
            <p:ph type="sldNum" sz="quarter" idx="12"/>
          </p:nvPr>
        </p:nvSpPr>
        <p:spPr/>
        <p:txBody>
          <a:bodyPr/>
          <a:lstStyle/>
          <a:p>
            <a:fld id="{E09F4C1E-F207-4F82-9245-8984E1189D2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A35D96D5-BBCE-4ACF-A5E9-68CCF205BBD0}" type="datetime1">
              <a:rPr lang="zh-CN" altLang="en-US" smtClean="0"/>
              <a:t>2026/10/14</a:t>
            </a:fld>
            <a:endParaRPr lang="zh-CN" altLang="en-US"/>
          </a:p>
        </p:txBody>
      </p:sp>
      <p:sp>
        <p:nvSpPr>
          <p:cNvPr id="5" name="页脚占位符 4"/>
          <p:cNvSpPr>
            <a:spLocks noGrp="1"/>
          </p:cNvSpPr>
          <p:nvPr>
            <p:ph type="ftr" sz="quarter" idx="11"/>
          </p:nvPr>
        </p:nvSpPr>
        <p:spPr/>
        <p:txBody>
          <a:bodyPr/>
          <a:lstStyle/>
          <a:p>
            <a:r>
              <a:rPr lang="en-US" altLang="zh-CN"/>
              <a:t>1</a:t>
            </a:r>
            <a:endParaRPr lang="zh-CN" altLang="en-US"/>
          </a:p>
        </p:txBody>
      </p:sp>
      <p:sp>
        <p:nvSpPr>
          <p:cNvPr id="6" name="灯片编号占位符 5"/>
          <p:cNvSpPr>
            <a:spLocks noGrp="1"/>
          </p:cNvSpPr>
          <p:nvPr>
            <p:ph type="sldNum" sz="quarter" idx="12"/>
          </p:nvPr>
        </p:nvSpPr>
        <p:spPr/>
        <p:txBody>
          <a:bodyPr/>
          <a:lstStyle/>
          <a:p>
            <a:fld id="{E09F4C1E-F207-4F82-9245-8984E1189D29}"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7B20BFD-844D-43B0-BF3A-E5830B7881B3}" type="datetime1">
              <a:rPr lang="zh-CN" altLang="en-US" smtClean="0"/>
              <a:t>2026/10/14</a:t>
            </a:fld>
            <a:endParaRPr lang="zh-CN" altLang="en-US"/>
          </a:p>
        </p:txBody>
      </p:sp>
      <p:sp>
        <p:nvSpPr>
          <p:cNvPr id="3" name="页脚占位符 2"/>
          <p:cNvSpPr>
            <a:spLocks noGrp="1"/>
          </p:cNvSpPr>
          <p:nvPr>
            <p:ph type="ftr" sz="quarter" idx="11"/>
          </p:nvPr>
        </p:nvSpPr>
        <p:spPr/>
        <p:txBody>
          <a:bodyPr/>
          <a:lstStyle/>
          <a:p>
            <a:r>
              <a:rPr lang="en-US" altLang="zh-CN"/>
              <a:t>1</a:t>
            </a:r>
            <a:endParaRPr lang="zh-CN" altLang="en-US"/>
          </a:p>
        </p:txBody>
      </p:sp>
      <p:sp>
        <p:nvSpPr>
          <p:cNvPr id="4" name="灯片编号占位符 3"/>
          <p:cNvSpPr>
            <a:spLocks noGrp="1"/>
          </p:cNvSpPr>
          <p:nvPr>
            <p:ph type="sldNum" sz="quarter" idx="12"/>
          </p:nvPr>
        </p:nvSpPr>
        <p:spPr/>
        <p:txBody>
          <a:bodyPr/>
          <a:lstStyle/>
          <a:p>
            <a:fld id="{299EA5E1-86FA-4AF3-99DF-55D1561B8E0C}" type="slidenum">
              <a:rPr lang="zh-CN" altLang="en-US" smtClean="0"/>
              <a:t>‹#›</a:t>
            </a:fld>
            <a:endParaRPr lang="zh-CN" altLang="en-US"/>
          </a:p>
        </p:txBody>
      </p:sp>
      <p:sp>
        <p:nvSpPr>
          <p:cNvPr id="5" name="矩形 4"/>
          <p:cNvSpPr/>
          <p:nvPr userDrawn="1"/>
        </p:nvSpPr>
        <p:spPr>
          <a:xfrm>
            <a:off x="-1" y="0"/>
            <a:ext cx="2234877" cy="6858000"/>
          </a:xfrm>
          <a:prstGeom prst="rect">
            <a:avLst/>
          </a:prstGeom>
          <a:solidFill>
            <a:schemeClr val="bg1">
              <a:lumMod val="9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userDrawn="1"/>
        </p:nvSpPr>
        <p:spPr>
          <a:xfrm>
            <a:off x="2879867" y="396196"/>
            <a:ext cx="517409" cy="517409"/>
          </a:xfrm>
          <a:prstGeom prst="ellipse">
            <a:avLst/>
          </a:prstGeom>
          <a:gradFill flip="none" rotWithShape="1">
            <a:gsLst>
              <a:gs pos="0">
                <a:schemeClr val="bg1">
                  <a:alpha val="0"/>
                </a:schemeClr>
              </a:gs>
              <a:gs pos="84000">
                <a:schemeClr val="accent1"/>
              </a:gs>
            </a:gsLst>
            <a:lin ang="144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8" name="图片 67" descr="文本&#10;&#10;描述已自动生成"/>
          <p:cNvPicPr>
            <a:picLocks noChangeAspect="1"/>
          </p:cNvPicPr>
          <p:nvPr userDrawn="1"/>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r="66048"/>
          <a:stretch>
            <a:fillRect/>
          </a:stretch>
        </p:blipFill>
        <p:spPr>
          <a:xfrm>
            <a:off x="574827" y="346420"/>
            <a:ext cx="1318094" cy="113437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361ADC-BF07-450E-B7CD-394848D3D799}" type="datetime1">
              <a:rPr lang="zh-CN" altLang="en-US" smtClean="0"/>
              <a:t>2026/10/14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a:t>1</a:t>
            </a: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9F4C1E-F207-4F82-9245-8984E1189D2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3.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4.png"/><Relationship Id="rId2" Type="http://schemas.openxmlformats.org/officeDocument/2006/relationships/tags" Target="../tags/tag3.xml"/><Relationship Id="rId16" Type="http://schemas.openxmlformats.org/officeDocument/2006/relationships/image" Target="../media/image3.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chart" Target="../charts/chart1.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image" Target="../media/image5.png"/><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notesSlide" Target="../notesSlides/notesSlide2.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slideLayout" Target="../slideLayouts/slideLayout3.xml"/><Relationship Id="rId5" Type="http://schemas.openxmlformats.org/officeDocument/2006/relationships/tags" Target="../tags/tag18.xml"/><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notesSlide" Target="../notesSlides/notesSlide3.xml"/><Relationship Id="rId3" Type="http://schemas.openxmlformats.org/officeDocument/2006/relationships/tags" Target="../tags/tag26.xml"/><Relationship Id="rId21" Type="http://schemas.openxmlformats.org/officeDocument/2006/relationships/tags" Target="../tags/tag44.xml"/><Relationship Id="rId7" Type="http://schemas.openxmlformats.org/officeDocument/2006/relationships/tags" Target="../tags/tag30.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slideLayout" Target="../slideLayouts/slideLayout3.xml"/><Relationship Id="rId2" Type="http://schemas.openxmlformats.org/officeDocument/2006/relationships/tags" Target="../tags/tag25.xml"/><Relationship Id="rId16" Type="http://schemas.openxmlformats.org/officeDocument/2006/relationships/tags" Target="../tags/tag39.xml"/><Relationship Id="rId20" Type="http://schemas.openxmlformats.org/officeDocument/2006/relationships/tags" Target="../tags/tag43.xml"/><Relationship Id="rId29" Type="http://schemas.openxmlformats.org/officeDocument/2006/relationships/image" Target="../media/image9.png"/><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32" Type="http://schemas.openxmlformats.org/officeDocument/2006/relationships/image" Target="../media/image12.png"/><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image" Target="../media/image8.jpeg"/><Relationship Id="rId10" Type="http://schemas.openxmlformats.org/officeDocument/2006/relationships/tags" Target="../tags/tag33.xml"/><Relationship Id="rId19" Type="http://schemas.openxmlformats.org/officeDocument/2006/relationships/tags" Target="../tags/tag42.xml"/><Relationship Id="rId31" Type="http://schemas.openxmlformats.org/officeDocument/2006/relationships/image" Target="../media/image11.png"/><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image" Target="../media/image7.jpeg"/><Relationship Id="rId30"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tags" Target="../tags/tag55.xml"/><Relationship Id="rId13" Type="http://schemas.openxmlformats.org/officeDocument/2006/relationships/tags" Target="../tags/tag60.xml"/><Relationship Id="rId3" Type="http://schemas.openxmlformats.org/officeDocument/2006/relationships/tags" Target="../tags/tag50.xml"/><Relationship Id="rId7" Type="http://schemas.openxmlformats.org/officeDocument/2006/relationships/tags" Target="../tags/tag54.xml"/><Relationship Id="rId12" Type="http://schemas.openxmlformats.org/officeDocument/2006/relationships/tags" Target="../tags/tag59.xml"/><Relationship Id="rId2" Type="http://schemas.openxmlformats.org/officeDocument/2006/relationships/tags" Target="../tags/tag49.xml"/><Relationship Id="rId16" Type="http://schemas.openxmlformats.org/officeDocument/2006/relationships/notesSlide" Target="../notesSlides/notesSlide4.xml"/><Relationship Id="rId1" Type="http://schemas.openxmlformats.org/officeDocument/2006/relationships/tags" Target="../tags/tag48.xml"/><Relationship Id="rId6" Type="http://schemas.openxmlformats.org/officeDocument/2006/relationships/tags" Target="../tags/tag53.xml"/><Relationship Id="rId11" Type="http://schemas.openxmlformats.org/officeDocument/2006/relationships/tags" Target="../tags/tag58.xml"/><Relationship Id="rId5" Type="http://schemas.openxmlformats.org/officeDocument/2006/relationships/tags" Target="../tags/tag52.xml"/><Relationship Id="rId15" Type="http://schemas.openxmlformats.org/officeDocument/2006/relationships/slideLayout" Target="../slideLayouts/slideLayout3.xml"/><Relationship Id="rId10" Type="http://schemas.openxmlformats.org/officeDocument/2006/relationships/tags" Target="../tags/tag57.xml"/><Relationship Id="rId4" Type="http://schemas.openxmlformats.org/officeDocument/2006/relationships/tags" Target="../tags/tag51.xml"/><Relationship Id="rId9" Type="http://schemas.openxmlformats.org/officeDocument/2006/relationships/tags" Target="../tags/tag56.xml"/><Relationship Id="rId14" Type="http://schemas.openxmlformats.org/officeDocument/2006/relationships/tags" Target="../tags/tag61.xml"/></Relationships>
</file>

<file path=ppt/slides/_rels/slide8.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tags" Target="../tags/tag74.xml"/><Relationship Id="rId18" Type="http://schemas.openxmlformats.org/officeDocument/2006/relationships/image" Target="../media/image14.png"/><Relationship Id="rId3" Type="http://schemas.openxmlformats.org/officeDocument/2006/relationships/tags" Target="../tags/tag64.xml"/><Relationship Id="rId21" Type="http://schemas.openxmlformats.org/officeDocument/2006/relationships/image" Target="../media/image17.png"/><Relationship Id="rId7" Type="http://schemas.openxmlformats.org/officeDocument/2006/relationships/tags" Target="../tags/tag68.xml"/><Relationship Id="rId12" Type="http://schemas.openxmlformats.org/officeDocument/2006/relationships/tags" Target="../tags/tag73.xml"/><Relationship Id="rId17" Type="http://schemas.openxmlformats.org/officeDocument/2006/relationships/image" Target="../media/image13.png"/><Relationship Id="rId2" Type="http://schemas.openxmlformats.org/officeDocument/2006/relationships/tags" Target="../tags/tag63.xml"/><Relationship Id="rId16" Type="http://schemas.openxmlformats.org/officeDocument/2006/relationships/image" Target="../media/image120.png"/><Relationship Id="rId20" Type="http://schemas.openxmlformats.org/officeDocument/2006/relationships/image" Target="../media/image16.png"/><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tags" Target="../tags/tag72.xml"/><Relationship Id="rId5" Type="http://schemas.openxmlformats.org/officeDocument/2006/relationships/tags" Target="../tags/tag66.xml"/><Relationship Id="rId15" Type="http://schemas.openxmlformats.org/officeDocument/2006/relationships/notesSlide" Target="../notesSlides/notesSlide5.xml"/><Relationship Id="rId10" Type="http://schemas.openxmlformats.org/officeDocument/2006/relationships/tags" Target="../tags/tag71.xml"/><Relationship Id="rId19" Type="http://schemas.openxmlformats.org/officeDocument/2006/relationships/image" Target="../media/image15.png"/><Relationship Id="rId4" Type="http://schemas.openxmlformats.org/officeDocument/2006/relationships/tags" Target="../tags/tag65.xml"/><Relationship Id="rId9" Type="http://schemas.openxmlformats.org/officeDocument/2006/relationships/tags" Target="../tags/tag70.xml"/><Relationship Id="rId1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image" Target="../media/image18.png"/><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notesSlide" Target="../notesSlides/notesSlide6.xml"/><Relationship Id="rId5" Type="http://schemas.openxmlformats.org/officeDocument/2006/relationships/tags" Target="../tags/tag79.xml"/><Relationship Id="rId10" Type="http://schemas.openxmlformats.org/officeDocument/2006/relationships/slideLayout" Target="../slideLayouts/slideLayout3.xml"/><Relationship Id="rId4" Type="http://schemas.openxmlformats.org/officeDocument/2006/relationships/tags" Target="../tags/tag78.xml"/><Relationship Id="rId9" Type="http://schemas.openxmlformats.org/officeDocument/2006/relationships/tags" Target="../tags/tag83.xml"/></Relationships>
</file>

<file path=ppt/slides/_rels/slide10.xml.rels><?xml version="1.0" encoding="UTF-8" standalone="yes"?>
<Relationships xmlns="http://schemas.openxmlformats.org/package/2006/relationships"><Relationship Id="rId8" Type="http://schemas.openxmlformats.org/officeDocument/2006/relationships/tags" Target="../tags/tag91.xml"/><Relationship Id="rId3" Type="http://schemas.openxmlformats.org/officeDocument/2006/relationships/tags" Target="../tags/tag86.xml"/><Relationship Id="rId7" Type="http://schemas.openxmlformats.org/officeDocument/2006/relationships/tags" Target="../tags/tag90.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image" Target="../media/image19.emf"/><Relationship Id="rId5" Type="http://schemas.openxmlformats.org/officeDocument/2006/relationships/tags" Target="../tags/tag88.xml"/><Relationship Id="rId10" Type="http://schemas.openxmlformats.org/officeDocument/2006/relationships/notesSlide" Target="../notesSlides/notesSlide7.xml"/><Relationship Id="rId4" Type="http://schemas.openxmlformats.org/officeDocument/2006/relationships/tags" Target="../tags/tag87.xml"/><Relationship Id="rId9"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tags" Target="../tags/tag99.xml"/><Relationship Id="rId13" Type="http://schemas.openxmlformats.org/officeDocument/2006/relationships/slideLayout" Target="../slideLayouts/slideLayout3.xml"/><Relationship Id="rId3" Type="http://schemas.openxmlformats.org/officeDocument/2006/relationships/tags" Target="../tags/tag94.xml"/><Relationship Id="rId7" Type="http://schemas.openxmlformats.org/officeDocument/2006/relationships/tags" Target="../tags/tag98.xml"/><Relationship Id="rId12" Type="http://schemas.openxmlformats.org/officeDocument/2006/relationships/tags" Target="../tags/tag103.xml"/><Relationship Id="rId17" Type="http://schemas.openxmlformats.org/officeDocument/2006/relationships/image" Target="../media/image22.png"/><Relationship Id="rId2" Type="http://schemas.openxmlformats.org/officeDocument/2006/relationships/tags" Target="../tags/tag93.xml"/><Relationship Id="rId16" Type="http://schemas.openxmlformats.org/officeDocument/2006/relationships/image" Target="../media/image21.png"/><Relationship Id="rId1" Type="http://schemas.openxmlformats.org/officeDocument/2006/relationships/tags" Target="../tags/tag92.xml"/><Relationship Id="rId6" Type="http://schemas.openxmlformats.org/officeDocument/2006/relationships/tags" Target="../tags/tag97.xml"/><Relationship Id="rId11" Type="http://schemas.openxmlformats.org/officeDocument/2006/relationships/tags" Target="../tags/tag102.xml"/><Relationship Id="rId5" Type="http://schemas.openxmlformats.org/officeDocument/2006/relationships/tags" Target="../tags/tag96.xml"/><Relationship Id="rId15" Type="http://schemas.openxmlformats.org/officeDocument/2006/relationships/image" Target="../media/image20.png"/><Relationship Id="rId10" Type="http://schemas.openxmlformats.org/officeDocument/2006/relationships/tags" Target="../tags/tag101.xml"/><Relationship Id="rId4" Type="http://schemas.openxmlformats.org/officeDocument/2006/relationships/tags" Target="../tags/tag95.xml"/><Relationship Id="rId9" Type="http://schemas.openxmlformats.org/officeDocument/2006/relationships/tags" Target="../tags/tag100.xml"/><Relationship Id="rId14"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8" Type="http://schemas.openxmlformats.org/officeDocument/2006/relationships/tags" Target="../tags/tag111.xml"/><Relationship Id="rId13" Type="http://schemas.openxmlformats.org/officeDocument/2006/relationships/image" Target="../media/image23.emf"/><Relationship Id="rId18" Type="http://schemas.openxmlformats.org/officeDocument/2006/relationships/image" Target="../media/image28.png"/><Relationship Id="rId3" Type="http://schemas.openxmlformats.org/officeDocument/2006/relationships/tags" Target="../tags/tag106.xml"/><Relationship Id="rId7" Type="http://schemas.openxmlformats.org/officeDocument/2006/relationships/tags" Target="../tags/tag110.xml"/><Relationship Id="rId12" Type="http://schemas.openxmlformats.org/officeDocument/2006/relationships/notesSlide" Target="../notesSlides/notesSlide9.xml"/><Relationship Id="rId17" Type="http://schemas.openxmlformats.org/officeDocument/2006/relationships/image" Target="../media/image27.png"/><Relationship Id="rId2" Type="http://schemas.openxmlformats.org/officeDocument/2006/relationships/tags" Target="../tags/tag105.xml"/><Relationship Id="rId16" Type="http://schemas.openxmlformats.org/officeDocument/2006/relationships/image" Target="../media/image26.emf"/><Relationship Id="rId20" Type="http://schemas.openxmlformats.org/officeDocument/2006/relationships/image" Target="../media/image30.png"/><Relationship Id="rId1" Type="http://schemas.openxmlformats.org/officeDocument/2006/relationships/tags" Target="../tags/tag104.xml"/><Relationship Id="rId6" Type="http://schemas.openxmlformats.org/officeDocument/2006/relationships/tags" Target="../tags/tag109.xml"/><Relationship Id="rId11" Type="http://schemas.openxmlformats.org/officeDocument/2006/relationships/slideLayout" Target="../slideLayouts/slideLayout3.xml"/><Relationship Id="rId5" Type="http://schemas.openxmlformats.org/officeDocument/2006/relationships/tags" Target="../tags/tag108.xml"/><Relationship Id="rId15" Type="http://schemas.openxmlformats.org/officeDocument/2006/relationships/image" Target="../media/image25.emf"/><Relationship Id="rId10" Type="http://schemas.openxmlformats.org/officeDocument/2006/relationships/tags" Target="../tags/tag113.xml"/><Relationship Id="rId19" Type="http://schemas.openxmlformats.org/officeDocument/2006/relationships/image" Target="../media/image29.png"/><Relationship Id="rId4" Type="http://schemas.openxmlformats.org/officeDocument/2006/relationships/tags" Target="../tags/tag107.xml"/><Relationship Id="rId9" Type="http://schemas.openxmlformats.org/officeDocument/2006/relationships/tags" Target="../tags/tag112.xml"/><Relationship Id="rId14" Type="http://schemas.openxmlformats.org/officeDocument/2006/relationships/image" Target="../media/image24.emf"/></Relationships>
</file>

<file path=ppt/slides/_rels/slide13.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notesSlide" Target="../notesSlides/notesSlide10.xml"/><Relationship Id="rId18" Type="http://schemas.openxmlformats.org/officeDocument/2006/relationships/image" Target="../media/image33.emf"/><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slideLayout" Target="../slideLayouts/slideLayout3.xml"/><Relationship Id="rId17" Type="http://schemas.openxmlformats.org/officeDocument/2006/relationships/image" Target="../media/image32.png"/><Relationship Id="rId2" Type="http://schemas.openxmlformats.org/officeDocument/2006/relationships/tags" Target="../tags/tag115.xml"/><Relationship Id="rId16" Type="http://schemas.openxmlformats.org/officeDocument/2006/relationships/image" Target="../media/image12.png"/><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tags" Target="../tags/tag124.xml"/><Relationship Id="rId5" Type="http://schemas.openxmlformats.org/officeDocument/2006/relationships/tags" Target="../tags/tag118.xml"/><Relationship Id="rId15" Type="http://schemas.openxmlformats.org/officeDocument/2006/relationships/image" Target="../media/image11.png"/><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tags" Target="../tags/tag132.xml"/><Relationship Id="rId13" Type="http://schemas.openxmlformats.org/officeDocument/2006/relationships/tags" Target="../tags/tag137.xml"/><Relationship Id="rId18" Type="http://schemas.openxmlformats.org/officeDocument/2006/relationships/slideLayout" Target="../slideLayouts/slideLayout3.xml"/><Relationship Id="rId3" Type="http://schemas.openxmlformats.org/officeDocument/2006/relationships/tags" Target="../tags/tag127.xml"/><Relationship Id="rId21" Type="http://schemas.openxmlformats.org/officeDocument/2006/relationships/image" Target="../media/image35.png"/><Relationship Id="rId7" Type="http://schemas.openxmlformats.org/officeDocument/2006/relationships/tags" Target="../tags/tag131.xml"/><Relationship Id="rId12" Type="http://schemas.openxmlformats.org/officeDocument/2006/relationships/tags" Target="../tags/tag136.xml"/><Relationship Id="rId17" Type="http://schemas.openxmlformats.org/officeDocument/2006/relationships/tags" Target="../tags/tag141.xml"/><Relationship Id="rId2" Type="http://schemas.openxmlformats.org/officeDocument/2006/relationships/tags" Target="../tags/tag126.xml"/><Relationship Id="rId16" Type="http://schemas.openxmlformats.org/officeDocument/2006/relationships/tags" Target="../tags/tag140.xml"/><Relationship Id="rId20" Type="http://schemas.openxmlformats.org/officeDocument/2006/relationships/image" Target="../media/image34.png"/><Relationship Id="rId1" Type="http://schemas.openxmlformats.org/officeDocument/2006/relationships/tags" Target="../tags/tag125.xml"/><Relationship Id="rId6" Type="http://schemas.openxmlformats.org/officeDocument/2006/relationships/tags" Target="../tags/tag130.xml"/><Relationship Id="rId11" Type="http://schemas.openxmlformats.org/officeDocument/2006/relationships/tags" Target="../tags/tag135.xml"/><Relationship Id="rId24" Type="http://schemas.openxmlformats.org/officeDocument/2006/relationships/image" Target="../media/image38.png"/><Relationship Id="rId5" Type="http://schemas.openxmlformats.org/officeDocument/2006/relationships/tags" Target="../tags/tag129.xml"/><Relationship Id="rId15" Type="http://schemas.openxmlformats.org/officeDocument/2006/relationships/tags" Target="../tags/tag139.xml"/><Relationship Id="rId23" Type="http://schemas.openxmlformats.org/officeDocument/2006/relationships/image" Target="../media/image37.png"/><Relationship Id="rId10" Type="http://schemas.openxmlformats.org/officeDocument/2006/relationships/tags" Target="../tags/tag134.xml"/><Relationship Id="rId19" Type="http://schemas.openxmlformats.org/officeDocument/2006/relationships/notesSlide" Target="../notesSlides/notesSlide11.xml"/><Relationship Id="rId4" Type="http://schemas.openxmlformats.org/officeDocument/2006/relationships/tags" Target="../tags/tag128.xml"/><Relationship Id="rId9" Type="http://schemas.openxmlformats.org/officeDocument/2006/relationships/tags" Target="../tags/tag133.xml"/><Relationship Id="rId14" Type="http://schemas.openxmlformats.org/officeDocument/2006/relationships/tags" Target="../tags/tag138.xml"/><Relationship Id="rId22"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tags" Target="../tags/tag149.xml"/><Relationship Id="rId13" Type="http://schemas.openxmlformats.org/officeDocument/2006/relationships/tags" Target="../tags/tag154.xml"/><Relationship Id="rId3" Type="http://schemas.openxmlformats.org/officeDocument/2006/relationships/tags" Target="../tags/tag144.xml"/><Relationship Id="rId7" Type="http://schemas.openxmlformats.org/officeDocument/2006/relationships/tags" Target="../tags/tag148.xml"/><Relationship Id="rId12" Type="http://schemas.openxmlformats.org/officeDocument/2006/relationships/tags" Target="../tags/tag153.xml"/><Relationship Id="rId17" Type="http://schemas.openxmlformats.org/officeDocument/2006/relationships/slideLayout" Target="../slideLayouts/slideLayout3.xml"/><Relationship Id="rId2" Type="http://schemas.openxmlformats.org/officeDocument/2006/relationships/tags" Target="../tags/tag143.xml"/><Relationship Id="rId16" Type="http://schemas.openxmlformats.org/officeDocument/2006/relationships/tags" Target="../tags/tag157.xml"/><Relationship Id="rId1" Type="http://schemas.openxmlformats.org/officeDocument/2006/relationships/tags" Target="../tags/tag142.xml"/><Relationship Id="rId6" Type="http://schemas.openxmlformats.org/officeDocument/2006/relationships/tags" Target="../tags/tag147.xml"/><Relationship Id="rId11" Type="http://schemas.openxmlformats.org/officeDocument/2006/relationships/tags" Target="../tags/tag152.xml"/><Relationship Id="rId5" Type="http://schemas.openxmlformats.org/officeDocument/2006/relationships/tags" Target="../tags/tag146.xml"/><Relationship Id="rId15" Type="http://schemas.openxmlformats.org/officeDocument/2006/relationships/tags" Target="../tags/tag156.xml"/><Relationship Id="rId10" Type="http://schemas.openxmlformats.org/officeDocument/2006/relationships/tags" Target="../tags/tag151.xml"/><Relationship Id="rId4" Type="http://schemas.openxmlformats.org/officeDocument/2006/relationships/tags" Target="../tags/tag145.xml"/><Relationship Id="rId9" Type="http://schemas.openxmlformats.org/officeDocument/2006/relationships/tags" Target="../tags/tag150.xml"/><Relationship Id="rId14" Type="http://schemas.openxmlformats.org/officeDocument/2006/relationships/tags" Target="../tags/tag15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305425"/>
            <a:ext cx="12192000" cy="15525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985" y="1490741"/>
            <a:ext cx="12192000" cy="1560940"/>
          </a:xfrm>
          <a:prstGeom prst="rect">
            <a:avLst/>
          </a:prstGeom>
          <a:noFill/>
        </p:spPr>
        <p:txBody>
          <a:bodyPr wrap="square" rtlCol="0">
            <a:spAutoFit/>
          </a:bodyPr>
          <a:lstStyle/>
          <a:p>
            <a:pPr indent="0" algn="ctr" fontAlgn="auto">
              <a:lnSpc>
                <a:spcPct val="125000"/>
              </a:lnSpc>
            </a:pPr>
            <a:r>
              <a:rPr lang="zh-CN" altLang="en-US" sz="4000" b="1" spc="300" dirty="0">
                <a:solidFill>
                  <a:schemeClr val="accent1"/>
                </a:solidFill>
                <a:latin typeface="+mj-ea"/>
                <a:ea typeface="+mj-ea"/>
              </a:rPr>
              <a:t>基于 </a:t>
            </a:r>
            <a:r>
              <a:rPr lang="en-US" altLang="zh-CN" sz="4000" b="1" spc="300">
                <a:solidFill>
                  <a:schemeClr val="accent1"/>
                </a:solidFill>
                <a:latin typeface="+mj-ea"/>
                <a:ea typeface="+mj-ea"/>
              </a:rPr>
              <a:t>COMSOL </a:t>
            </a:r>
            <a:r>
              <a:rPr lang="zh-CN" altLang="en-US" sz="4000" b="1" spc="300">
                <a:solidFill>
                  <a:schemeClr val="accent1"/>
                </a:solidFill>
                <a:latin typeface="+mj-ea"/>
                <a:ea typeface="+mj-ea"/>
              </a:rPr>
              <a:t>的</a:t>
            </a:r>
            <a:r>
              <a:rPr lang="zh-CN" altLang="en-US" sz="4000" b="1" spc="300" dirty="0">
                <a:solidFill>
                  <a:schemeClr val="accent1"/>
                </a:solidFill>
                <a:latin typeface="+mj-ea"/>
                <a:ea typeface="+mj-ea"/>
              </a:rPr>
              <a:t>多场耦合桥上钢管双块式</a:t>
            </a:r>
          </a:p>
          <a:p>
            <a:pPr indent="0" algn="ctr" fontAlgn="auto">
              <a:lnSpc>
                <a:spcPct val="125000"/>
              </a:lnSpc>
            </a:pPr>
            <a:r>
              <a:rPr lang="zh-CN" altLang="en-US" sz="4000" b="1" spc="300" dirty="0">
                <a:solidFill>
                  <a:schemeClr val="accent1"/>
                </a:solidFill>
                <a:latin typeface="+mj-ea"/>
                <a:ea typeface="+mj-ea"/>
              </a:rPr>
              <a:t>无砟轨道结构热力性能仿真</a:t>
            </a:r>
          </a:p>
        </p:txBody>
      </p:sp>
      <p:sp>
        <p:nvSpPr>
          <p:cNvPr id="7" name="文本框 6"/>
          <p:cNvSpPr txBox="1"/>
          <p:nvPr/>
        </p:nvSpPr>
        <p:spPr>
          <a:xfrm>
            <a:off x="1021080" y="3288030"/>
            <a:ext cx="10168890" cy="583565"/>
          </a:xfrm>
          <a:prstGeom prst="rect">
            <a:avLst/>
          </a:prstGeom>
          <a:noFill/>
        </p:spPr>
        <p:txBody>
          <a:bodyPr wrap="square">
            <a:spAutoFit/>
          </a:bodyPr>
          <a:lstStyle/>
          <a:p>
            <a:pPr algn="ctr"/>
            <a:r>
              <a:rPr lang="zh-CN" altLang="en-US" sz="1600">
                <a:solidFill>
                  <a:srgbClr val="0F1115"/>
                </a:solidFill>
                <a:latin typeface="+mn-ea"/>
                <a:cs typeface="+mn-ea"/>
                <a:sym typeface="+mn-ea"/>
              </a:rPr>
              <a:t>夏季实测环境荷载下轨道结构温度场演化、热应力响应及疲劳寿命特性的有限元仿真研究</a:t>
            </a:r>
            <a:endParaRPr lang="zh-CN" altLang="en-US" sz="1600" i="0">
              <a:solidFill>
                <a:srgbClr val="0F1115"/>
              </a:solidFill>
              <a:latin typeface="+mn-ea"/>
              <a:cs typeface="+mn-ea"/>
            </a:endParaRPr>
          </a:p>
          <a:p>
            <a:pPr algn="ctr"/>
            <a:endParaRPr lang="zh-CN" altLang="en-US" sz="1600" spc="200" dirty="0">
              <a:solidFill>
                <a:schemeClr val="tx1">
                  <a:lumMod val="75000"/>
                  <a:lumOff val="25000"/>
                </a:schemeClr>
              </a:solidFill>
              <a:uFillTx/>
            </a:endParaRPr>
          </a:p>
        </p:txBody>
      </p:sp>
      <p:cxnSp>
        <p:nvCxnSpPr>
          <p:cNvPr id="8" name="直接连接符 7"/>
          <p:cNvCxnSpPr/>
          <p:nvPr/>
        </p:nvCxnSpPr>
        <p:spPr>
          <a:xfrm>
            <a:off x="1585912" y="3760963"/>
            <a:ext cx="9020175" cy="0"/>
          </a:xfrm>
          <a:prstGeom prst="line">
            <a:avLst/>
          </a:prstGeom>
          <a:ln>
            <a:gradFill flip="none" rotWithShape="1">
              <a:gsLst>
                <a:gs pos="50000">
                  <a:schemeClr val="accent1"/>
                </a:gs>
                <a:gs pos="0">
                  <a:schemeClr val="accent1">
                    <a:alpha val="0"/>
                  </a:schemeClr>
                </a:gs>
                <a:gs pos="100000">
                  <a:schemeClr val="accent1">
                    <a:alpha val="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93" name="组合 92"/>
          <p:cNvGrpSpPr/>
          <p:nvPr/>
        </p:nvGrpSpPr>
        <p:grpSpPr>
          <a:xfrm>
            <a:off x="413053" y="370580"/>
            <a:ext cx="723900" cy="324274"/>
            <a:chOff x="413053" y="312508"/>
            <a:chExt cx="723900" cy="324274"/>
          </a:xfrm>
        </p:grpSpPr>
        <p:sp>
          <p:nvSpPr>
            <p:cNvPr id="82" name="矩形: 圆角 81"/>
            <p:cNvSpPr/>
            <p:nvPr/>
          </p:nvSpPr>
          <p:spPr>
            <a:xfrm>
              <a:off x="413053" y="312508"/>
              <a:ext cx="723900" cy="12232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圆角 82"/>
            <p:cNvSpPr/>
            <p:nvPr/>
          </p:nvSpPr>
          <p:spPr>
            <a:xfrm>
              <a:off x="413053" y="514461"/>
              <a:ext cx="477160" cy="12232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文本框 86"/>
          <p:cNvSpPr txBox="1"/>
          <p:nvPr/>
        </p:nvSpPr>
        <p:spPr>
          <a:xfrm>
            <a:off x="3361370" y="5897046"/>
            <a:ext cx="2536825" cy="368300"/>
          </a:xfrm>
          <a:prstGeom prst="rect">
            <a:avLst/>
          </a:prstGeom>
          <a:noFill/>
        </p:spPr>
        <p:txBody>
          <a:bodyPr wrap="none" rtlCol="0">
            <a:spAutoFit/>
          </a:bodyPr>
          <a:lstStyle/>
          <a:p>
            <a:pPr algn="l"/>
            <a:r>
              <a:rPr lang="zh-CN" altLang="en-US" dirty="0">
                <a:solidFill>
                  <a:schemeClr val="bg1"/>
                </a:solidFill>
                <a:latin typeface="+mn-ea"/>
              </a:rPr>
              <a:t>作者：</a:t>
            </a:r>
            <a:r>
              <a:rPr lang="zh-CN" altLang="en-US" dirty="0">
                <a:solidFill>
                  <a:schemeClr val="bg1"/>
                </a:solidFill>
                <a:latin typeface="+mn-ea"/>
                <a:sym typeface="+mn-ea"/>
              </a:rPr>
              <a:t>张诗浩，</a:t>
            </a:r>
            <a:r>
              <a:rPr lang="en-US" altLang="zh-CN" dirty="0">
                <a:solidFill>
                  <a:schemeClr val="bg1"/>
                </a:solidFill>
                <a:latin typeface="+mn-ea"/>
                <a:sym typeface="+mn-ea"/>
              </a:rPr>
              <a:t> </a:t>
            </a:r>
            <a:r>
              <a:rPr lang="zh-CN" altLang="en-US" dirty="0">
                <a:solidFill>
                  <a:schemeClr val="bg1"/>
                </a:solidFill>
                <a:latin typeface="+mn-ea"/>
                <a:sym typeface="+mn-ea"/>
              </a:rPr>
              <a:t>黎智豪</a:t>
            </a:r>
          </a:p>
        </p:txBody>
      </p:sp>
      <p:sp>
        <p:nvSpPr>
          <p:cNvPr id="89" name="文本框 88"/>
          <p:cNvSpPr txBox="1"/>
          <p:nvPr/>
        </p:nvSpPr>
        <p:spPr>
          <a:xfrm>
            <a:off x="6789803" y="5897046"/>
            <a:ext cx="3300730" cy="368300"/>
          </a:xfrm>
          <a:prstGeom prst="rect">
            <a:avLst/>
          </a:prstGeom>
          <a:noFill/>
        </p:spPr>
        <p:txBody>
          <a:bodyPr wrap="none" rtlCol="0">
            <a:spAutoFit/>
          </a:bodyPr>
          <a:lstStyle/>
          <a:p>
            <a:pPr algn="l"/>
            <a:r>
              <a:rPr lang="zh-CN" altLang="en-US" dirty="0">
                <a:solidFill>
                  <a:schemeClr val="bg1"/>
                </a:solidFill>
                <a:latin typeface="+mn-ea"/>
              </a:rPr>
              <a:t>邮箱：</a:t>
            </a:r>
            <a:r>
              <a:rPr lang="en-US" altLang="zh-CN" dirty="0">
                <a:solidFill>
                  <a:schemeClr val="bg1"/>
                </a:solidFill>
                <a:latin typeface="+mn-ea"/>
                <a:sym typeface="+mn-ea"/>
              </a:rPr>
              <a:t>17706746550@163.com</a:t>
            </a:r>
            <a:endParaRPr lang="zh-CN" altLang="en-US" dirty="0">
              <a:solidFill>
                <a:schemeClr val="bg1"/>
              </a:solidFill>
              <a:latin typeface="+mn-ea"/>
            </a:endParaRPr>
          </a:p>
        </p:txBody>
      </p:sp>
      <p:sp>
        <p:nvSpPr>
          <p:cNvPr id="92" name="文本框 91"/>
          <p:cNvSpPr txBox="1"/>
          <p:nvPr/>
        </p:nvSpPr>
        <p:spPr>
          <a:xfrm>
            <a:off x="1783080" y="3895090"/>
            <a:ext cx="8595360" cy="706755"/>
          </a:xfrm>
          <a:prstGeom prst="rect">
            <a:avLst/>
          </a:prstGeom>
          <a:noFill/>
        </p:spPr>
        <p:txBody>
          <a:bodyPr wrap="square">
            <a:spAutoFit/>
          </a:bodyPr>
          <a:lstStyle/>
          <a:p>
            <a:pPr indent="0" algn="ctr" fontAlgn="auto">
              <a:lnSpc>
                <a:spcPct val="125000"/>
              </a:lnSpc>
            </a:pPr>
            <a:r>
              <a:rPr lang="zh-CN" altLang="en-US" sz="1600" b="1" spc="300" dirty="0">
                <a:solidFill>
                  <a:schemeClr val="tx1">
                    <a:lumMod val="75000"/>
                    <a:lumOff val="25000"/>
                  </a:schemeClr>
                </a:solidFill>
              </a:rPr>
              <a:t>汇报人：张诗浩</a:t>
            </a:r>
          </a:p>
          <a:p>
            <a:pPr indent="0" algn="ctr" fontAlgn="auto">
              <a:lnSpc>
                <a:spcPct val="125000"/>
              </a:lnSpc>
            </a:pPr>
            <a:r>
              <a:rPr lang="zh-CN" altLang="en-US" sz="1600" b="1" spc="300" dirty="0">
                <a:solidFill>
                  <a:schemeClr val="tx1">
                    <a:lumMod val="75000"/>
                    <a:lumOff val="25000"/>
                  </a:schemeClr>
                </a:solidFill>
              </a:rPr>
              <a:t>深圳大学</a:t>
            </a:r>
            <a:r>
              <a:rPr lang="en-US" altLang="zh-CN" sz="1600" b="1" spc="300" dirty="0">
                <a:solidFill>
                  <a:schemeClr val="tx1">
                    <a:lumMod val="75000"/>
                    <a:lumOff val="25000"/>
                  </a:schemeClr>
                </a:solidFill>
              </a:rPr>
              <a:t> </a:t>
            </a:r>
            <a:r>
              <a:rPr lang="zh-CN" altLang="en-US" sz="1600" b="1" spc="300" dirty="0">
                <a:solidFill>
                  <a:schemeClr val="tx1">
                    <a:lumMod val="75000"/>
                    <a:lumOff val="25000"/>
                  </a:schemeClr>
                </a:solidFill>
              </a:rPr>
              <a:t>土木与交通工程学院</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31877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2095500" y="2336800"/>
            <a:ext cx="2184400" cy="21844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2252301" y="2493601"/>
            <a:ext cx="1870798" cy="1870798"/>
          </a:xfrm>
          <a:prstGeom prst="ellipse">
            <a:avLst/>
          </a:prstGeom>
          <a:gradFill flip="none" rotWithShape="1">
            <a:gsLst>
              <a:gs pos="0">
                <a:schemeClr val="accent1"/>
              </a:gs>
              <a:gs pos="100000">
                <a:schemeClr val="accent1">
                  <a:lumMod val="88000"/>
                  <a:lumOff val="12000"/>
                </a:scheme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文本框 107"/>
          <p:cNvSpPr txBox="1"/>
          <p:nvPr/>
        </p:nvSpPr>
        <p:spPr>
          <a:xfrm>
            <a:off x="2399664" y="2705725"/>
            <a:ext cx="1576072" cy="1446550"/>
          </a:xfrm>
          <a:prstGeom prst="rect">
            <a:avLst/>
          </a:prstGeom>
          <a:noFill/>
        </p:spPr>
        <p:txBody>
          <a:bodyPr wrap="none" rtlCol="0">
            <a:spAutoFit/>
          </a:bodyPr>
          <a:lstStyle/>
          <a:p>
            <a:pPr algn="ctr"/>
            <a:r>
              <a:rPr lang="en-US" altLang="zh-CN" sz="8800" b="1" dirty="0">
                <a:solidFill>
                  <a:schemeClr val="bg1"/>
                </a:solidFill>
                <a:latin typeface="微软雅黑" panose="020B0503020204020204" charset="-122"/>
                <a:ea typeface="+mj-ea"/>
              </a:rPr>
              <a:t>01</a:t>
            </a:r>
            <a:endParaRPr lang="zh-CN" altLang="en-US" sz="8800" b="1" dirty="0">
              <a:solidFill>
                <a:schemeClr val="bg1"/>
              </a:solidFill>
              <a:latin typeface="微软雅黑" panose="020B0503020204020204" charset="-122"/>
              <a:ea typeface="+mj-ea"/>
            </a:endParaRPr>
          </a:p>
        </p:txBody>
      </p:sp>
      <p:sp>
        <p:nvSpPr>
          <p:cNvPr id="109" name="文本框 108"/>
          <p:cNvSpPr txBox="1"/>
          <p:nvPr/>
        </p:nvSpPr>
        <p:spPr>
          <a:xfrm>
            <a:off x="482861" y="1036358"/>
            <a:ext cx="1200329" cy="4785285"/>
          </a:xfrm>
          <a:prstGeom prst="rect">
            <a:avLst/>
          </a:prstGeom>
          <a:noFill/>
        </p:spPr>
        <p:txBody>
          <a:bodyPr vert="eaVert" wrap="none" rtlCol="0">
            <a:spAutoFit/>
          </a:bodyPr>
          <a:lstStyle/>
          <a:p>
            <a:pPr algn="ctr"/>
            <a:r>
              <a:rPr lang="en-US" altLang="zh-CN" sz="6600" b="1" spc="300" dirty="0">
                <a:ln>
                  <a:solidFill>
                    <a:schemeClr val="bg1"/>
                  </a:solidFill>
                </a:ln>
                <a:noFill/>
                <a:latin typeface="微软雅黑" panose="020B0503020204020204" charset="-122"/>
              </a:rPr>
              <a:t>PART ONE</a:t>
            </a:r>
            <a:endParaRPr lang="zh-CN" altLang="en-US" sz="6600" b="1" spc="300" dirty="0">
              <a:ln>
                <a:solidFill>
                  <a:schemeClr val="bg1"/>
                </a:solidFill>
              </a:ln>
              <a:noFill/>
              <a:latin typeface="微软雅黑" panose="020B0503020204020204" charset="-122"/>
            </a:endParaRPr>
          </a:p>
        </p:txBody>
      </p:sp>
      <p:sp>
        <p:nvSpPr>
          <p:cNvPr id="113" name="文本框 112"/>
          <p:cNvSpPr txBox="1"/>
          <p:nvPr/>
        </p:nvSpPr>
        <p:spPr>
          <a:xfrm>
            <a:off x="5928490" y="2244141"/>
            <a:ext cx="4361180" cy="768350"/>
          </a:xfrm>
          <a:prstGeom prst="rect">
            <a:avLst/>
          </a:prstGeom>
          <a:noFill/>
        </p:spPr>
        <p:txBody>
          <a:bodyPr wrap="none" rtlCol="0" anchor="ctr">
            <a:spAutoFit/>
          </a:bodyPr>
          <a:lstStyle/>
          <a:p>
            <a:pPr lvl="0">
              <a:buSzPct val="100000"/>
              <a:defRPr/>
            </a:pPr>
            <a:r>
              <a:rPr lang="zh-CN" altLang="en-US" sz="4400" b="1" spc="300" noProof="1">
                <a:solidFill>
                  <a:schemeClr val="accent1"/>
                </a:solidFill>
                <a:latin typeface="+mj-ea"/>
                <a:ea typeface="+mj-ea"/>
              </a:rPr>
              <a:t>研究背景与方法</a:t>
            </a:r>
          </a:p>
        </p:txBody>
      </p:sp>
      <p:sp>
        <p:nvSpPr>
          <p:cNvPr id="117" name="文本框 116"/>
          <p:cNvSpPr txBox="1"/>
          <p:nvPr/>
        </p:nvSpPr>
        <p:spPr>
          <a:xfrm>
            <a:off x="5928490" y="2989410"/>
            <a:ext cx="5021580" cy="368300"/>
          </a:xfrm>
          <a:prstGeom prst="rect">
            <a:avLst/>
          </a:prstGeom>
          <a:noFill/>
        </p:spPr>
        <p:txBody>
          <a:bodyPr wrap="none">
            <a:spAutoFit/>
          </a:bodyPr>
          <a:lstStyle/>
          <a:p>
            <a:pPr algn="l"/>
            <a:r>
              <a:rPr lang="en-US" altLang="zh-CN" spc="300" dirty="0">
                <a:solidFill>
                  <a:schemeClr val="tx1">
                    <a:lumMod val="75000"/>
                    <a:lumOff val="25000"/>
                  </a:schemeClr>
                </a:solidFill>
              </a:rPr>
              <a:t>Research Background and Methods</a:t>
            </a:r>
          </a:p>
        </p:txBody>
      </p:sp>
      <p:cxnSp>
        <p:nvCxnSpPr>
          <p:cNvPr id="120" name="直接连接符 119"/>
          <p:cNvCxnSpPr/>
          <p:nvPr/>
        </p:nvCxnSpPr>
        <p:spPr>
          <a:xfrm>
            <a:off x="5950760" y="3424015"/>
            <a:ext cx="4381500" cy="0"/>
          </a:xfrm>
          <a:prstGeom prst="line">
            <a:avLst/>
          </a:prstGeom>
        </p:spPr>
        <p:style>
          <a:lnRef idx="1">
            <a:schemeClr val="accent1"/>
          </a:lnRef>
          <a:fillRef idx="0">
            <a:schemeClr val="accent1"/>
          </a:fillRef>
          <a:effectRef idx="0">
            <a:schemeClr val="accent1"/>
          </a:effectRef>
          <a:fontRef idx="minor">
            <a:schemeClr val="tx1"/>
          </a:fontRef>
        </p:style>
      </p:cxnSp>
      <p:sp>
        <p:nvSpPr>
          <p:cNvPr id="121" name="文本框 120"/>
          <p:cNvSpPr txBox="1"/>
          <p:nvPr/>
        </p:nvSpPr>
        <p:spPr>
          <a:xfrm>
            <a:off x="6096000" y="3676650"/>
            <a:ext cx="1786890" cy="1691640"/>
          </a:xfrm>
          <a:prstGeom prst="rect">
            <a:avLst/>
          </a:prstGeom>
          <a:noFill/>
        </p:spPr>
        <p:txBody>
          <a:bodyPr wrap="square" rtlCol="0">
            <a:spAutoFit/>
          </a:bodyPr>
          <a:lstStyle/>
          <a:p>
            <a:pPr marL="285750" indent="-285750" algn="l">
              <a:lnSpc>
                <a:spcPct val="130000"/>
              </a:lnSpc>
              <a:buClr>
                <a:schemeClr val="accent1"/>
              </a:buClr>
              <a:buFont typeface="Wingdings" panose="05000000000000000000" pitchFamily="2" charset="2"/>
              <a:buChar char="n"/>
            </a:pPr>
            <a:r>
              <a:rPr lang="zh-CN" altLang="en-US" sz="2000" spc="100" dirty="0">
                <a:solidFill>
                  <a:schemeClr val="tx1"/>
                </a:solidFill>
                <a:uFillTx/>
              </a:rPr>
              <a:t>研究背景</a:t>
            </a:r>
          </a:p>
          <a:p>
            <a:pPr marL="285750" indent="-285750" algn="l">
              <a:lnSpc>
                <a:spcPct val="130000"/>
              </a:lnSpc>
              <a:buClr>
                <a:schemeClr val="accent1"/>
              </a:buClr>
              <a:buFont typeface="Wingdings" panose="05000000000000000000" pitchFamily="2" charset="2"/>
              <a:buChar char="n"/>
            </a:pPr>
            <a:r>
              <a:rPr lang="zh-CN" altLang="en-US" sz="2000" spc="100" dirty="0">
                <a:solidFill>
                  <a:schemeClr val="tx1"/>
                </a:solidFill>
                <a:uFillTx/>
              </a:rPr>
              <a:t>研究意义</a:t>
            </a:r>
          </a:p>
          <a:p>
            <a:pPr marL="285750" indent="-285750" algn="l">
              <a:lnSpc>
                <a:spcPct val="130000"/>
              </a:lnSpc>
              <a:buClr>
                <a:schemeClr val="accent1"/>
              </a:buClr>
              <a:buFont typeface="Wingdings" panose="05000000000000000000" pitchFamily="2" charset="2"/>
              <a:buChar char="n"/>
            </a:pPr>
            <a:r>
              <a:rPr lang="zh-CN" altLang="en-US" sz="2000" spc="100" dirty="0">
                <a:solidFill>
                  <a:schemeClr val="tx1"/>
                </a:solidFill>
                <a:uFillTx/>
              </a:rPr>
              <a:t>研究方法</a:t>
            </a:r>
            <a:endParaRPr lang="en-US" altLang="zh-CN" sz="2000" spc="100" dirty="0">
              <a:solidFill>
                <a:schemeClr val="tx1"/>
              </a:solidFill>
              <a:uFillTx/>
            </a:endParaRPr>
          </a:p>
          <a:p>
            <a:pPr indent="0" algn="l">
              <a:lnSpc>
                <a:spcPct val="130000"/>
              </a:lnSpc>
              <a:buClr>
                <a:schemeClr val="accent1"/>
              </a:buClr>
              <a:buFont typeface="Wingdings" panose="05000000000000000000" pitchFamily="2" charset="2"/>
              <a:buNone/>
            </a:pPr>
            <a:endParaRPr lang="en-US" altLang="zh-CN" sz="2000" spc="100" dirty="0">
              <a:solidFill>
                <a:schemeClr val="tx1"/>
              </a:solidFill>
              <a:uFillTx/>
            </a:endParaRPr>
          </a:p>
        </p:txBody>
      </p:sp>
      <p:grpSp>
        <p:nvGrpSpPr>
          <p:cNvPr id="126" name="组合 125"/>
          <p:cNvGrpSpPr/>
          <p:nvPr/>
        </p:nvGrpSpPr>
        <p:grpSpPr>
          <a:xfrm>
            <a:off x="11093753" y="6274833"/>
            <a:ext cx="723900" cy="326768"/>
            <a:chOff x="11093753" y="6274833"/>
            <a:chExt cx="723900" cy="326768"/>
          </a:xfrm>
        </p:grpSpPr>
        <p:sp>
          <p:nvSpPr>
            <p:cNvPr id="123" name="矩形: 圆角 122"/>
            <p:cNvSpPr/>
            <p:nvPr/>
          </p:nvSpPr>
          <p:spPr>
            <a:xfrm>
              <a:off x="11093753" y="6479280"/>
              <a:ext cx="723900" cy="12232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矩形: 圆角 123"/>
            <p:cNvSpPr/>
            <p:nvPr/>
          </p:nvSpPr>
          <p:spPr>
            <a:xfrm>
              <a:off x="11340493" y="6274833"/>
              <a:ext cx="477160" cy="12232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custDataLst>
              <p:tags r:id="rId1"/>
            </p:custDataLst>
          </p:nvPr>
        </p:nvSpPr>
        <p:spPr>
          <a:xfrm>
            <a:off x="1800860" y="3952240"/>
            <a:ext cx="4587875" cy="402590"/>
          </a:xfrm>
          <a:prstGeom prst="rect">
            <a:avLst/>
          </a:prstGeom>
          <a:solidFill>
            <a:srgbClr val="4A6C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占位符 15"/>
          <p:cNvSpPr>
            <a:spLocks noGrp="1"/>
          </p:cNvSpPr>
          <p:nvPr>
            <p:ph type="body" sz="quarter" idx="13"/>
          </p:nvPr>
        </p:nvSpPr>
        <p:spPr/>
        <p:txBody>
          <a:bodyPr>
            <a:noAutofit/>
          </a:bodyPr>
          <a:lstStyle/>
          <a:p>
            <a:r>
              <a:rPr lang="zh-CN" altLang="en-US" sz="2700" dirty="0"/>
              <a:t>研究背景</a:t>
            </a:r>
          </a:p>
        </p:txBody>
      </p:sp>
      <p:sp>
        <p:nvSpPr>
          <p:cNvPr id="3" name="对角圆角矩形 2"/>
          <p:cNvSpPr/>
          <p:nvPr/>
        </p:nvSpPr>
        <p:spPr>
          <a:xfrm>
            <a:off x="513715" y="1252220"/>
            <a:ext cx="5911215" cy="2475230"/>
          </a:xfrm>
          <a:prstGeom prst="round2DiagRect">
            <a:avLst>
              <a:gd name="adj1" fmla="val 9730"/>
              <a:gd name="adj2" fmla="val 0"/>
            </a:avLst>
          </a:prstGeom>
          <a:solidFill>
            <a:schemeClr val="accent5">
              <a:lumMod val="20000"/>
              <a:lumOff val="80000"/>
            </a:schemeClr>
          </a:solidFill>
          <a:ln>
            <a:solidFill>
              <a:schemeClr val="accent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781685" y="1652270"/>
            <a:ext cx="5437505" cy="1873250"/>
          </a:xfrm>
          <a:prstGeom prst="rect">
            <a:avLst/>
          </a:prstGeom>
          <a:noFill/>
        </p:spPr>
        <p:txBody>
          <a:bodyPr wrap="square" rtlCol="0">
            <a:noAutofit/>
          </a:bodyPr>
          <a:lstStyle/>
          <a:p>
            <a:pPr indent="0" algn="just" fontAlgn="auto">
              <a:lnSpc>
                <a:spcPct val="130000"/>
              </a:lnSpc>
              <a:spcAft>
                <a:spcPts val="1200"/>
              </a:spcAft>
              <a:buClr>
                <a:schemeClr val="accent1"/>
              </a:buClr>
              <a:buFont typeface="Arial" panose="020B0604020202020204" pitchFamily="34" charset="0"/>
              <a:buNone/>
            </a:pPr>
            <a:r>
              <a:rPr lang="zh-CN" altLang="en-US" sz="1600" dirty="0">
                <a:sym typeface="+mn-ea"/>
              </a:rPr>
              <a:t>铁路是国家战略性、先导性、关键性</a:t>
            </a:r>
            <a:r>
              <a:rPr lang="zh-CN" altLang="en-US" sz="1600" b="1" dirty="0">
                <a:solidFill>
                  <a:schemeClr val="accent1"/>
                </a:solidFill>
                <a:sym typeface="+mn-ea"/>
              </a:rPr>
              <a:t>重大基础设施</a:t>
            </a:r>
            <a:r>
              <a:rPr lang="zh-CN" altLang="en-US" sz="1600" dirty="0">
                <a:sym typeface="+mn-ea"/>
              </a:rPr>
              <a:t>，是国民经济大动脉、重大民生工程和综合交通运输体系</a:t>
            </a:r>
            <a:r>
              <a:rPr lang="zh-CN" altLang="en-US" sz="1600" b="1" dirty="0">
                <a:solidFill>
                  <a:schemeClr val="accent1"/>
                </a:solidFill>
                <a:sym typeface="+mn-ea"/>
              </a:rPr>
              <a:t>骨干</a:t>
            </a:r>
            <a:r>
              <a:rPr lang="zh-CN" altLang="en-US" sz="1600" dirty="0">
                <a:solidFill>
                  <a:schemeClr val="tx1"/>
                </a:solidFill>
                <a:sym typeface="+mn-ea"/>
              </a:rPr>
              <a:t>。</a:t>
            </a:r>
            <a:endParaRPr lang="zh-CN" altLang="en-US" sz="1600" dirty="0"/>
          </a:p>
          <a:p>
            <a:pPr indent="0" algn="just" fontAlgn="auto">
              <a:lnSpc>
                <a:spcPct val="130000"/>
              </a:lnSpc>
              <a:spcAft>
                <a:spcPts val="1200"/>
              </a:spcAft>
              <a:buClr>
                <a:schemeClr val="accent1"/>
              </a:buClr>
              <a:buFont typeface="Arial" panose="020B0604020202020204" pitchFamily="34" charset="0"/>
              <a:buNone/>
            </a:pPr>
            <a:r>
              <a:rPr lang="zh-CN" altLang="en-US" sz="1600" dirty="0"/>
              <a:t>中国已建成超过</a:t>
            </a:r>
            <a:r>
              <a:rPr lang="zh-CN" altLang="en-US" sz="1600" b="1" dirty="0">
                <a:solidFill>
                  <a:schemeClr val="accent1"/>
                </a:solidFill>
              </a:rPr>
              <a:t>2200公里</a:t>
            </a:r>
            <a:r>
              <a:rPr lang="zh-CN" altLang="en-US" sz="1600" dirty="0"/>
              <a:t>的市郊铁路线路，覆盖多个主要经济区。在不同气候区域，大规模的市郊铁路网络正处于规划或建设阶段。</a:t>
            </a:r>
          </a:p>
          <a:p>
            <a:pPr indent="0" algn="just" fontAlgn="auto">
              <a:lnSpc>
                <a:spcPct val="130000"/>
              </a:lnSpc>
              <a:spcAft>
                <a:spcPts val="1200"/>
              </a:spcAft>
              <a:buClr>
                <a:schemeClr val="accent1"/>
              </a:buClr>
              <a:buFont typeface="Arial" panose="020B0604020202020204" pitchFamily="34" charset="0"/>
              <a:buNone/>
            </a:pPr>
            <a:endParaRPr lang="zh-CN" altLang="en-US" sz="1600" dirty="0"/>
          </a:p>
        </p:txBody>
      </p:sp>
      <p:sp>
        <p:nvSpPr>
          <p:cNvPr id="4" name="对角圆角矩形 3"/>
          <p:cNvSpPr/>
          <p:nvPr/>
        </p:nvSpPr>
        <p:spPr>
          <a:xfrm>
            <a:off x="774700" y="1035685"/>
            <a:ext cx="3054985" cy="459740"/>
          </a:xfrm>
          <a:prstGeom prst="round2DiagRect">
            <a:avLst/>
          </a:prstGeom>
          <a:solidFill>
            <a:srgbClr val="4A6CB0"/>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ym typeface="+mn-ea"/>
              </a:rPr>
              <a:t>市郊铁路运维</a:t>
            </a:r>
            <a:r>
              <a:rPr lang="zh-CN" altLang="en-US" b="1" dirty="0">
                <a:sym typeface="+mn-ea"/>
              </a:rPr>
              <a:t>重大意义</a:t>
            </a:r>
          </a:p>
        </p:txBody>
      </p:sp>
      <p:sp>
        <p:nvSpPr>
          <p:cNvPr id="28" name="矩形 27"/>
          <p:cNvSpPr/>
          <p:nvPr/>
        </p:nvSpPr>
        <p:spPr>
          <a:xfrm>
            <a:off x="513715" y="6088380"/>
            <a:ext cx="11181715" cy="504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b="1" dirty="0">
                <a:latin typeface="+mj-ea"/>
                <a:ea typeface="+mj-ea"/>
              </a:rPr>
              <a:t>开展钢管双块式无砟轨道研究对保障市郊铁路安全运营、提升轨道运维水平具有重要意义</a:t>
            </a:r>
          </a:p>
        </p:txBody>
      </p:sp>
      <p:graphicFrame>
        <p:nvGraphicFramePr>
          <p:cNvPr id="7" name="图表 6"/>
          <p:cNvGraphicFramePr/>
          <p:nvPr/>
        </p:nvGraphicFramePr>
        <p:xfrm>
          <a:off x="6869430" y="1252220"/>
          <a:ext cx="4826000" cy="2475230"/>
        </p:xfrm>
        <a:graphic>
          <a:graphicData uri="http://schemas.openxmlformats.org/drawingml/2006/chart">
            <c:chart xmlns:c="http://schemas.openxmlformats.org/drawingml/2006/chart" xmlns:r="http://schemas.openxmlformats.org/officeDocument/2006/relationships" r:id="rId15"/>
          </a:graphicData>
        </a:graphic>
      </p:graphicFrame>
      <p:sp>
        <p:nvSpPr>
          <p:cNvPr id="8" name="文本框 7"/>
          <p:cNvSpPr txBox="1"/>
          <p:nvPr/>
        </p:nvSpPr>
        <p:spPr>
          <a:xfrm>
            <a:off x="6869430" y="5156835"/>
            <a:ext cx="4989830" cy="583565"/>
          </a:xfrm>
          <a:prstGeom prst="rect">
            <a:avLst/>
          </a:prstGeom>
          <a:noFill/>
        </p:spPr>
        <p:txBody>
          <a:bodyPr wrap="square" rtlCol="0" anchor="t">
            <a:spAutoFit/>
          </a:bodyPr>
          <a:lstStyle/>
          <a:p>
            <a:pPr algn="ctr"/>
            <a:r>
              <a:rPr lang="zh-CN" altLang="en-US" sz="1600">
                <a:sym typeface="+mn-ea"/>
              </a:rPr>
              <a:t>长期保持</a:t>
            </a:r>
            <a:r>
              <a:rPr lang="zh-CN" altLang="en-US" sz="1600"/>
              <a:t>铁路轨道</a:t>
            </a:r>
            <a:r>
              <a:rPr lang="zh-CN" altLang="en-US" sz="1600" b="1" dirty="0">
                <a:solidFill>
                  <a:schemeClr val="accent1"/>
                </a:solidFill>
              </a:rPr>
              <a:t>高平顺性、高稳定性</a:t>
            </a:r>
            <a:r>
              <a:rPr lang="zh-CN" altLang="en-US" sz="1600"/>
              <a:t>，保证高速列车安全平稳运行</a:t>
            </a:r>
          </a:p>
        </p:txBody>
      </p:sp>
      <p:sp>
        <p:nvSpPr>
          <p:cNvPr id="9" name="文本框 8"/>
          <p:cNvSpPr txBox="1"/>
          <p:nvPr>
            <p:custDataLst>
              <p:tags r:id="rId2"/>
            </p:custDataLst>
          </p:nvPr>
        </p:nvSpPr>
        <p:spPr>
          <a:xfrm>
            <a:off x="1673860" y="5251450"/>
            <a:ext cx="3476625" cy="337185"/>
          </a:xfrm>
          <a:prstGeom prst="rect">
            <a:avLst/>
          </a:prstGeom>
          <a:noFill/>
        </p:spPr>
        <p:txBody>
          <a:bodyPr wrap="square" rtlCol="0" anchor="t">
            <a:spAutoFit/>
          </a:bodyPr>
          <a:lstStyle/>
          <a:p>
            <a:r>
              <a:rPr lang="zh-CN" altLang="en-US" sz="1600"/>
              <a:t>我国将建成发达完善的现代化铁路网</a:t>
            </a:r>
          </a:p>
        </p:txBody>
      </p:sp>
      <p:sp>
        <p:nvSpPr>
          <p:cNvPr id="10" name="文本框 9"/>
          <p:cNvSpPr txBox="1"/>
          <p:nvPr>
            <p:custDataLst>
              <p:tags r:id="rId3"/>
            </p:custDataLst>
          </p:nvPr>
        </p:nvSpPr>
        <p:spPr>
          <a:xfrm>
            <a:off x="1719580" y="3989705"/>
            <a:ext cx="4723765" cy="337185"/>
          </a:xfrm>
          <a:prstGeom prst="rect">
            <a:avLst/>
          </a:prstGeom>
        </p:spPr>
        <p:txBody>
          <a:bodyPr wrap="square">
            <a:spAutoFit/>
          </a:bodyPr>
          <a:lstStyle/>
          <a:p>
            <a:pPr marL="0" indent="203200" algn="just"/>
            <a:r>
              <a:rPr lang="en-US" altLang="zh-CN" sz="1600" b="0" i="0">
                <a:solidFill>
                  <a:schemeClr val="bg1"/>
                </a:solidFill>
                <a:latin typeface="微软雅黑" panose="020B0503020204020204" charset="-122"/>
                <a:ea typeface="微软雅黑" panose="020B0503020204020204" charset="-122"/>
                <a:cs typeface="微软雅黑" panose="020B0503020204020204" charset="-122"/>
              </a:rPr>
              <a:t>《“</a:t>
            </a:r>
            <a:r>
              <a:rPr lang="zh-CN" altLang="en-US" sz="1600" b="0" i="0">
                <a:solidFill>
                  <a:schemeClr val="bg1"/>
                </a:solidFill>
                <a:latin typeface="微软雅黑" panose="020B0503020204020204" charset="-122"/>
                <a:ea typeface="微软雅黑" panose="020B0503020204020204" charset="-122"/>
                <a:cs typeface="微软雅黑" panose="020B0503020204020204" charset="-122"/>
              </a:rPr>
              <a:t>十五五”现代综合交通运输体系发展规划</a:t>
            </a:r>
            <a:r>
              <a:rPr lang="en-US" altLang="zh-CN" sz="1600" b="0" i="0">
                <a:solidFill>
                  <a:schemeClr val="bg1"/>
                </a:solidFill>
                <a:latin typeface="微软雅黑" panose="020B0503020204020204" charset="-122"/>
                <a:ea typeface="微软雅黑" panose="020B0503020204020204" charset="-122"/>
                <a:cs typeface="微软雅黑" panose="020B0503020204020204" charset="-122"/>
              </a:rPr>
              <a:t>》</a:t>
            </a:r>
          </a:p>
        </p:txBody>
      </p:sp>
      <p:sp>
        <p:nvSpPr>
          <p:cNvPr id="11" name="文本框 10"/>
          <p:cNvSpPr txBox="1"/>
          <p:nvPr>
            <p:custDataLst>
              <p:tags r:id="rId4"/>
            </p:custDataLst>
          </p:nvPr>
        </p:nvSpPr>
        <p:spPr>
          <a:xfrm>
            <a:off x="1430655" y="4372610"/>
            <a:ext cx="4935220" cy="337185"/>
          </a:xfrm>
          <a:prstGeom prst="rect">
            <a:avLst/>
          </a:prstGeom>
        </p:spPr>
        <p:txBody>
          <a:bodyPr wrap="square">
            <a:spAutoFit/>
          </a:bodyPr>
          <a:lstStyle/>
          <a:p>
            <a:pPr marL="0" indent="203200" algn="just"/>
            <a:r>
              <a:rPr lang="zh-CN" altLang="en-US" sz="1600" b="0" i="0">
                <a:solidFill>
                  <a:srgbClr val="444444"/>
                </a:solidFill>
                <a:ea typeface="+mn-lt"/>
                <a:cs typeface="+mn-lt"/>
              </a:rPr>
              <a:t>铁路营业里程</a:t>
            </a:r>
            <a:r>
              <a:rPr lang="en-US" altLang="zh-CN" sz="1600" b="0" i="0">
                <a:solidFill>
                  <a:srgbClr val="444444"/>
                </a:solidFill>
                <a:ea typeface="+mn-lt"/>
                <a:cs typeface="+mn-lt"/>
              </a:rPr>
              <a:t>18</a:t>
            </a:r>
            <a:r>
              <a:rPr lang="zh-CN" altLang="en-US" sz="1600" b="0" i="0">
                <a:solidFill>
                  <a:srgbClr val="444444"/>
                </a:solidFill>
                <a:ea typeface="+mn-lt"/>
                <a:cs typeface="+mn-lt"/>
              </a:rPr>
              <a:t>万公里，其中高速铁路</a:t>
            </a:r>
            <a:r>
              <a:rPr lang="en-US" altLang="zh-CN" sz="1600" b="0" i="0">
                <a:solidFill>
                  <a:srgbClr val="444444"/>
                </a:solidFill>
                <a:ea typeface="+mn-lt"/>
                <a:cs typeface="+mn-lt"/>
              </a:rPr>
              <a:t>6</a:t>
            </a:r>
            <a:r>
              <a:rPr lang="zh-CN" altLang="en-US" sz="1600" b="0" i="0">
                <a:solidFill>
                  <a:srgbClr val="444444"/>
                </a:solidFill>
                <a:ea typeface="+mn-lt"/>
                <a:cs typeface="+mn-lt"/>
              </a:rPr>
              <a:t>万公里</a:t>
            </a:r>
          </a:p>
        </p:txBody>
      </p:sp>
      <p:pic>
        <p:nvPicPr>
          <p:cNvPr id="13" name="图片 12" descr="时间"/>
          <p:cNvPicPr>
            <a:picLocks noChangeAspect="1"/>
          </p:cNvPicPr>
          <p:nvPr/>
        </p:nvPicPr>
        <p:blipFill>
          <a:blip r:embed="rId16"/>
          <a:stretch>
            <a:fillRect/>
          </a:stretch>
        </p:blipFill>
        <p:spPr>
          <a:xfrm>
            <a:off x="483235" y="3771900"/>
            <a:ext cx="483235" cy="483235"/>
          </a:xfrm>
          <a:prstGeom prst="rect">
            <a:avLst/>
          </a:prstGeom>
        </p:spPr>
      </p:pic>
      <p:cxnSp>
        <p:nvCxnSpPr>
          <p:cNvPr id="17" name="直接箭头连接符 16"/>
          <p:cNvCxnSpPr/>
          <p:nvPr>
            <p:custDataLst>
              <p:tags r:id="rId5"/>
            </p:custDataLst>
          </p:nvPr>
        </p:nvCxnSpPr>
        <p:spPr>
          <a:xfrm>
            <a:off x="721995" y="4166235"/>
            <a:ext cx="6985" cy="1713230"/>
          </a:xfrm>
          <a:prstGeom prst="straightConnector1">
            <a:avLst/>
          </a:prstGeom>
          <a:ln w="38100">
            <a:solidFill>
              <a:schemeClr val="accent1"/>
            </a:solidFill>
            <a:tailEnd type="stealth" w="med" len="med"/>
          </a:ln>
        </p:spPr>
        <p:style>
          <a:lnRef idx="3">
            <a:schemeClr val="accent1"/>
          </a:lnRef>
          <a:fillRef idx="0">
            <a:srgbClr val="FFFFFF"/>
          </a:fillRef>
          <a:effectRef idx="0">
            <a:srgbClr val="FFFFFF"/>
          </a:effectRef>
          <a:fontRef idx="minor">
            <a:schemeClr val="tx1"/>
          </a:fontRef>
        </p:style>
      </p:cxnSp>
      <p:sp>
        <p:nvSpPr>
          <p:cNvPr id="18" name="椭圆 17"/>
          <p:cNvSpPr/>
          <p:nvPr>
            <p:custDataLst>
              <p:tags r:id="rId6"/>
            </p:custDataLst>
          </p:nvPr>
        </p:nvSpPr>
        <p:spPr>
          <a:xfrm>
            <a:off x="655320" y="4485640"/>
            <a:ext cx="126365" cy="126365"/>
          </a:xfrm>
          <a:prstGeom prst="ellipse">
            <a:avLst/>
          </a:prstGeom>
          <a:solidFill>
            <a:schemeClr val="bg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custDataLst>
              <p:tags r:id="rId7"/>
            </p:custDataLst>
          </p:nvPr>
        </p:nvSpPr>
        <p:spPr>
          <a:xfrm>
            <a:off x="668655" y="5360035"/>
            <a:ext cx="126365" cy="126365"/>
          </a:xfrm>
          <a:prstGeom prst="ellipse">
            <a:avLst/>
          </a:prstGeom>
          <a:solidFill>
            <a:schemeClr val="bg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custDataLst>
              <p:tags r:id="rId8"/>
            </p:custDataLst>
          </p:nvPr>
        </p:nvSpPr>
        <p:spPr>
          <a:xfrm>
            <a:off x="795020" y="4372610"/>
            <a:ext cx="902335" cy="337185"/>
          </a:xfrm>
          <a:prstGeom prst="rect">
            <a:avLst/>
          </a:prstGeom>
        </p:spPr>
        <p:txBody>
          <a:bodyPr wrap="square">
            <a:spAutoFit/>
          </a:bodyPr>
          <a:lstStyle/>
          <a:p>
            <a:pPr indent="0" algn="just" fontAlgn="auto"/>
            <a:r>
              <a:rPr lang="en-US" altLang="zh-CN" sz="1600" b="0" i="0">
                <a:solidFill>
                  <a:schemeClr val="accent1"/>
                </a:solidFill>
                <a:latin typeface="微软雅黑" panose="020B0503020204020204" charset="-122"/>
                <a:ea typeface="微软雅黑" panose="020B0503020204020204" charset="-122"/>
                <a:cs typeface="微软雅黑" panose="020B0503020204020204" charset="-122"/>
              </a:rPr>
              <a:t>2030</a:t>
            </a:r>
            <a:r>
              <a:rPr lang="zh-CN" altLang="en-US" sz="1600" b="0" i="0">
                <a:solidFill>
                  <a:schemeClr val="accent1"/>
                </a:solidFill>
                <a:latin typeface="微软雅黑" panose="020B0503020204020204" charset="-122"/>
                <a:ea typeface="微软雅黑" panose="020B0503020204020204" charset="-122"/>
                <a:cs typeface="微软雅黑" panose="020B0503020204020204" charset="-122"/>
              </a:rPr>
              <a:t>年</a:t>
            </a:r>
          </a:p>
        </p:txBody>
      </p:sp>
      <p:sp>
        <p:nvSpPr>
          <p:cNvPr id="21" name="文本框 20"/>
          <p:cNvSpPr txBox="1"/>
          <p:nvPr>
            <p:custDataLst>
              <p:tags r:id="rId9"/>
            </p:custDataLst>
          </p:nvPr>
        </p:nvSpPr>
        <p:spPr>
          <a:xfrm>
            <a:off x="795020" y="5252720"/>
            <a:ext cx="902335" cy="337185"/>
          </a:xfrm>
          <a:prstGeom prst="rect">
            <a:avLst/>
          </a:prstGeom>
        </p:spPr>
        <p:txBody>
          <a:bodyPr wrap="square">
            <a:spAutoFit/>
          </a:bodyPr>
          <a:lstStyle/>
          <a:p>
            <a:pPr indent="0" algn="just" fontAlgn="auto"/>
            <a:r>
              <a:rPr lang="en-US" altLang="zh-CN" sz="1600" b="0" i="0">
                <a:solidFill>
                  <a:schemeClr val="accent1"/>
                </a:solidFill>
                <a:latin typeface="微软雅黑" panose="020B0503020204020204" charset="-122"/>
                <a:ea typeface="微软雅黑" panose="020B0503020204020204" charset="-122"/>
                <a:cs typeface="微软雅黑" panose="020B0503020204020204" charset="-122"/>
              </a:rPr>
              <a:t>2035</a:t>
            </a:r>
            <a:r>
              <a:rPr lang="zh-CN" altLang="en-US" sz="1600" b="0" i="0">
                <a:solidFill>
                  <a:schemeClr val="accent1"/>
                </a:solidFill>
                <a:latin typeface="微软雅黑" panose="020B0503020204020204" charset="-122"/>
                <a:ea typeface="微软雅黑" panose="020B0503020204020204" charset="-122"/>
                <a:cs typeface="微软雅黑" panose="020B0503020204020204" charset="-122"/>
              </a:rPr>
              <a:t>年</a:t>
            </a:r>
          </a:p>
        </p:txBody>
      </p:sp>
      <p:sp>
        <p:nvSpPr>
          <p:cNvPr id="23" name="矩形 22"/>
          <p:cNvSpPr/>
          <p:nvPr>
            <p:custDataLst>
              <p:tags r:id="rId10"/>
            </p:custDataLst>
          </p:nvPr>
        </p:nvSpPr>
        <p:spPr>
          <a:xfrm>
            <a:off x="1800860" y="4836795"/>
            <a:ext cx="2346325" cy="402590"/>
          </a:xfrm>
          <a:prstGeom prst="rect">
            <a:avLst/>
          </a:prstGeom>
          <a:solidFill>
            <a:srgbClr val="4A6C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custDataLst>
              <p:tags r:id="rId11"/>
            </p:custDataLst>
          </p:nvPr>
        </p:nvSpPr>
        <p:spPr>
          <a:xfrm>
            <a:off x="1681480" y="4874260"/>
            <a:ext cx="2428240" cy="337185"/>
          </a:xfrm>
          <a:prstGeom prst="rect">
            <a:avLst/>
          </a:prstGeom>
        </p:spPr>
        <p:txBody>
          <a:bodyPr wrap="square">
            <a:spAutoFit/>
          </a:bodyPr>
          <a:lstStyle/>
          <a:p>
            <a:pPr marL="0" indent="203200" algn="just"/>
            <a:r>
              <a:rPr sz="1600" b="0" i="0">
                <a:solidFill>
                  <a:schemeClr val="bg1"/>
                </a:solidFill>
                <a:latin typeface="微软雅黑" panose="020B0503020204020204" charset="-122"/>
                <a:ea typeface="微软雅黑" panose="020B0503020204020204" charset="-122"/>
                <a:cs typeface="微软雅黑" panose="020B0503020204020204" charset="-122"/>
              </a:rPr>
              <a:t>《交通强国建设纲要》</a:t>
            </a:r>
          </a:p>
        </p:txBody>
      </p:sp>
      <p:pic>
        <p:nvPicPr>
          <p:cNvPr id="25" name="图片 24" descr="铁路线路"/>
          <p:cNvPicPr>
            <a:picLocks noChangeAspect="1"/>
          </p:cNvPicPr>
          <p:nvPr>
            <p:custDataLst>
              <p:tags r:id="rId12"/>
            </p:custDataLst>
          </p:nvPr>
        </p:nvPicPr>
        <p:blipFill>
          <a:blip r:embed="rId17"/>
          <a:stretch>
            <a:fillRect/>
          </a:stretch>
        </p:blipFill>
        <p:spPr>
          <a:xfrm>
            <a:off x="5396865" y="4754880"/>
            <a:ext cx="1106805" cy="1106805"/>
          </a:xfrm>
          <a:prstGeom prst="rect">
            <a:avLst/>
          </a:prstGeom>
        </p:spPr>
      </p:pic>
      <p:sp>
        <p:nvSpPr>
          <p:cNvPr id="27" name="圆角矩形 26"/>
          <p:cNvSpPr/>
          <p:nvPr/>
        </p:nvSpPr>
        <p:spPr>
          <a:xfrm>
            <a:off x="7885430" y="4485640"/>
            <a:ext cx="3124835" cy="535305"/>
          </a:xfrm>
          <a:prstGeom prst="roundRect">
            <a:avLst/>
          </a:prstGeom>
          <a:noFill/>
          <a:ln w="28575">
            <a:solidFill>
              <a:srgbClr val="4A6CB0"/>
            </a:solidFill>
          </a:ln>
          <a:extLst>
            <a:ext uri="{909E8E84-426E-40DD-AFC4-6F175D3DCCD1}">
              <a14:hiddenFill xmlns:a14="http://schemas.microsoft.com/office/drawing/2010/main">
                <a:solidFill>
                  <a:srgbClr val="4A6CB0"/>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tx1"/>
                </a:solidFill>
              </a:rPr>
              <a:t>推动交通运输高质量发展</a:t>
            </a:r>
          </a:p>
        </p:txBody>
      </p:sp>
      <p:sp>
        <p:nvSpPr>
          <p:cNvPr id="31" name="右箭头 30"/>
          <p:cNvSpPr/>
          <p:nvPr/>
        </p:nvSpPr>
        <p:spPr>
          <a:xfrm>
            <a:off x="6593840" y="4281170"/>
            <a:ext cx="37211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右箭头 32"/>
          <p:cNvSpPr/>
          <p:nvPr/>
        </p:nvSpPr>
        <p:spPr>
          <a:xfrm rot="5400000">
            <a:off x="9004935" y="3865245"/>
            <a:ext cx="37211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5"/>
          <p:cNvSpPr>
            <a:spLocks noGrp="1"/>
          </p:cNvSpPr>
          <p:nvPr>
            <p:ph type="body" sz="quarter" idx="13"/>
          </p:nvPr>
        </p:nvSpPr>
        <p:spPr/>
        <p:txBody>
          <a:bodyPr>
            <a:noAutofit/>
          </a:bodyPr>
          <a:lstStyle/>
          <a:p>
            <a:r>
              <a:rPr lang="zh-CN" altLang="en-US" sz="2700" dirty="0">
                <a:sym typeface="+mn-ea"/>
              </a:rPr>
              <a:t>研究意义</a:t>
            </a:r>
            <a:endParaRPr lang="zh-CN" altLang="en-US" sz="2700" dirty="0"/>
          </a:p>
        </p:txBody>
      </p:sp>
      <p:sp>
        <p:nvSpPr>
          <p:cNvPr id="48" name="文本框 47"/>
          <p:cNvSpPr txBox="1"/>
          <p:nvPr>
            <p:custDataLst>
              <p:tags r:id="rId1"/>
            </p:custDataLst>
          </p:nvPr>
        </p:nvSpPr>
        <p:spPr>
          <a:xfrm>
            <a:off x="513807" y="1034530"/>
            <a:ext cx="3815080" cy="429895"/>
          </a:xfrm>
          <a:prstGeom prst="rect">
            <a:avLst/>
          </a:prstGeom>
          <a:noFill/>
        </p:spPr>
        <p:txBody>
          <a:bodyPr wrap="none">
            <a:spAutoFit/>
          </a:bodyPr>
          <a:lstStyle>
            <a:defPPr>
              <a:defRPr lang="zh-CN"/>
            </a:defPPr>
            <a:lvl1pPr>
              <a:defRPr sz="2800">
                <a:solidFill>
                  <a:schemeClr val="tx2"/>
                </a:solidFill>
                <a:latin typeface="+mj-lt"/>
                <a:ea typeface="+mj-ea"/>
              </a:defRPr>
            </a:lvl1pPr>
          </a:lstStyle>
          <a:p>
            <a:pPr algn="l"/>
            <a:r>
              <a:rPr lang="zh-CN" altLang="en-US" sz="2200" b="1" dirty="0">
                <a:solidFill>
                  <a:schemeClr val="accent1"/>
                </a:solidFill>
                <a:sym typeface="+mn-ea"/>
              </a:rPr>
              <a:t>桥上钢管双块式</a:t>
            </a:r>
            <a:r>
              <a:rPr lang="zh-CN" altLang="en-US" sz="2200" b="1" dirty="0">
                <a:solidFill>
                  <a:schemeClr val="accent1"/>
                </a:solidFill>
              </a:rPr>
              <a:t>无砟轨道结构</a:t>
            </a:r>
          </a:p>
        </p:txBody>
      </p:sp>
      <p:sp>
        <p:nvSpPr>
          <p:cNvPr id="4" name="文本框 3"/>
          <p:cNvSpPr txBox="1"/>
          <p:nvPr/>
        </p:nvSpPr>
        <p:spPr>
          <a:xfrm>
            <a:off x="513715" y="1570990"/>
            <a:ext cx="4824095" cy="1417955"/>
          </a:xfrm>
          <a:prstGeom prst="rect">
            <a:avLst/>
          </a:prstGeom>
          <a:noFill/>
        </p:spPr>
        <p:txBody>
          <a:bodyPr wrap="square" rtlCol="0" anchor="t">
            <a:noAutofit/>
          </a:bodyPr>
          <a:lstStyle/>
          <a:p>
            <a:pPr marL="285750" indent="-285750" fontAlgn="auto">
              <a:lnSpc>
                <a:spcPct val="150000"/>
              </a:lnSpc>
              <a:buFont typeface="Wingdings" panose="05000000000000000000" charset="0"/>
              <a:buChar char="Ø"/>
            </a:pPr>
            <a:r>
              <a:rPr lang="zh-CN" altLang="en-US" sz="1600" dirty="0">
                <a:sym typeface="+mn-ea"/>
              </a:rPr>
              <a:t>桥上</a:t>
            </a:r>
            <a:r>
              <a:rPr lang="zh-CN" altLang="en-US" sz="1600" dirty="0">
                <a:solidFill>
                  <a:schemeClr val="tx1"/>
                </a:solidFill>
                <a:sym typeface="+mn-ea"/>
              </a:rPr>
              <a:t>钢管混凝土轨枕</a:t>
            </a:r>
            <a:r>
              <a:rPr lang="zh-CN" altLang="en-US" sz="1600" dirty="0">
                <a:sym typeface="+mn-ea"/>
              </a:rPr>
              <a:t>的双块式无砟轨道由</a:t>
            </a:r>
            <a:r>
              <a:rPr lang="zh-CN" altLang="en-US" sz="1600" b="1" dirty="0">
                <a:solidFill>
                  <a:schemeClr val="accent1"/>
                </a:solidFill>
                <a:sym typeface="+mn-ea"/>
              </a:rPr>
              <a:t>钢轨</a:t>
            </a:r>
            <a:r>
              <a:rPr lang="zh-CN" altLang="en-US" sz="1600" dirty="0">
                <a:sym typeface="+mn-ea"/>
              </a:rPr>
              <a:t>、</a:t>
            </a:r>
            <a:r>
              <a:rPr lang="zh-CN" altLang="en-US" sz="1600" b="1" dirty="0">
                <a:solidFill>
                  <a:schemeClr val="accent1"/>
                </a:solidFill>
                <a:sym typeface="+mn-ea"/>
              </a:rPr>
              <a:t>CFT轨枕</a:t>
            </a:r>
            <a:r>
              <a:rPr lang="zh-CN" altLang="en-US" sz="1600" dirty="0">
                <a:sym typeface="+mn-ea"/>
              </a:rPr>
              <a:t>、</a:t>
            </a:r>
            <a:r>
              <a:rPr lang="zh-CN" altLang="en-US" sz="1600" b="1" dirty="0">
                <a:solidFill>
                  <a:schemeClr val="accent1"/>
                </a:solidFill>
                <a:sym typeface="+mn-ea"/>
              </a:rPr>
              <a:t>轨道板</a:t>
            </a:r>
            <a:r>
              <a:rPr lang="zh-CN" altLang="en-US" sz="1600" dirty="0">
                <a:sym typeface="+mn-ea"/>
              </a:rPr>
              <a:t>以及箱梁组成。</a:t>
            </a:r>
          </a:p>
          <a:p>
            <a:pPr marL="285750" indent="-285750" fontAlgn="auto">
              <a:lnSpc>
                <a:spcPct val="150000"/>
              </a:lnSpc>
              <a:buFont typeface="Wingdings" panose="05000000000000000000" charset="0"/>
              <a:buChar char="Ø"/>
            </a:pPr>
            <a:r>
              <a:rPr lang="zh-CN" altLang="en-US" sz="1600" dirty="0">
                <a:sym typeface="+mn-ea"/>
              </a:rPr>
              <a:t>凭借优异的结构性能和施工效率，该轨道形式已在市郊铁路中得到广泛应用。</a:t>
            </a:r>
          </a:p>
        </p:txBody>
      </p:sp>
      <p:pic>
        <p:nvPicPr>
          <p:cNvPr id="8" name="图片 7"/>
          <p:cNvPicPr>
            <a:picLocks noChangeAspect="1"/>
          </p:cNvPicPr>
          <p:nvPr>
            <p:custDataLst>
              <p:tags r:id="rId2"/>
            </p:custDataLst>
          </p:nvPr>
        </p:nvPicPr>
        <p:blipFill>
          <a:blip r:embed="rId13">
            <a:extLst>
              <a:ext uri="{28A0092B-C50C-407E-A947-70E740481C1C}">
                <a14:useLocalDpi xmlns:a14="http://schemas.microsoft.com/office/drawing/2010/main" val="0"/>
              </a:ext>
            </a:extLst>
          </a:blip>
          <a:stretch>
            <a:fillRect/>
          </a:stretch>
        </p:blipFill>
        <p:spPr>
          <a:xfrm>
            <a:off x="6492240" y="3381375"/>
            <a:ext cx="4097884" cy="2160000"/>
          </a:xfrm>
          <a:prstGeom prst="rect">
            <a:avLst/>
          </a:prstGeom>
        </p:spPr>
      </p:pic>
      <p:pic>
        <p:nvPicPr>
          <p:cNvPr id="163874210" name="图片 1"/>
          <p:cNvPicPr>
            <a:picLocks noChangeAspect="1"/>
          </p:cNvPicPr>
          <p:nvPr>
            <p:custDataLst>
              <p:tags r:id="rId3"/>
            </p:custDataLst>
          </p:nvPr>
        </p:nvPicPr>
        <p:blipFill>
          <a:blip r:embed="rId14"/>
          <a:srcRect l="3058" r="2300"/>
          <a:stretch>
            <a:fillRect/>
          </a:stretch>
        </p:blipFill>
        <p:spPr>
          <a:xfrm>
            <a:off x="6379210" y="1034415"/>
            <a:ext cx="4579223" cy="1800000"/>
          </a:xfrm>
          <a:prstGeom prst="rect">
            <a:avLst/>
          </a:prstGeom>
        </p:spPr>
      </p:pic>
      <p:sp>
        <p:nvSpPr>
          <p:cNvPr id="22" name="矩形 21"/>
          <p:cNvSpPr/>
          <p:nvPr>
            <p:custDataLst>
              <p:tags r:id="rId4"/>
            </p:custDataLst>
          </p:nvPr>
        </p:nvSpPr>
        <p:spPr>
          <a:xfrm>
            <a:off x="6492240" y="2976245"/>
            <a:ext cx="4382135" cy="31559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1400" b="1" dirty="0">
                <a:latin typeface="+mj-ea"/>
                <a:ea typeface="+mj-ea"/>
              </a:rPr>
              <a:t>钢管混凝土轨道板结构</a:t>
            </a:r>
          </a:p>
        </p:txBody>
      </p:sp>
      <p:sp>
        <p:nvSpPr>
          <p:cNvPr id="23" name="矩形 22"/>
          <p:cNvSpPr/>
          <p:nvPr>
            <p:custDataLst>
              <p:tags r:id="rId5"/>
            </p:custDataLst>
          </p:nvPr>
        </p:nvSpPr>
        <p:spPr>
          <a:xfrm>
            <a:off x="6492240" y="5596255"/>
            <a:ext cx="4382135" cy="31559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1400" b="1" dirty="0">
                <a:latin typeface="+mj-ea"/>
                <a:ea typeface="+mj-ea"/>
              </a:rPr>
              <a:t>轨道结构与环境换热机理</a:t>
            </a:r>
          </a:p>
        </p:txBody>
      </p:sp>
      <p:sp>
        <p:nvSpPr>
          <p:cNvPr id="24" name="矩形 23"/>
          <p:cNvSpPr/>
          <p:nvPr>
            <p:custDataLst>
              <p:tags r:id="rId6"/>
            </p:custDataLst>
          </p:nvPr>
        </p:nvSpPr>
        <p:spPr>
          <a:xfrm>
            <a:off x="6165850" y="984250"/>
            <a:ext cx="4869180" cy="1962785"/>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custDataLst>
              <p:tags r:id="rId7"/>
            </p:custDataLst>
          </p:nvPr>
        </p:nvSpPr>
        <p:spPr>
          <a:xfrm>
            <a:off x="6165215" y="3362960"/>
            <a:ext cx="4869180" cy="2200275"/>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右箭头 35"/>
          <p:cNvSpPr/>
          <p:nvPr>
            <p:custDataLst>
              <p:tags r:id="rId8"/>
            </p:custDataLst>
          </p:nvPr>
        </p:nvSpPr>
        <p:spPr>
          <a:xfrm rot="10800000">
            <a:off x="5492750" y="2083435"/>
            <a:ext cx="51816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右箭头 36"/>
          <p:cNvSpPr/>
          <p:nvPr>
            <p:custDataLst>
              <p:tags r:id="rId9"/>
            </p:custDataLst>
          </p:nvPr>
        </p:nvSpPr>
        <p:spPr>
          <a:xfrm rot="10800000">
            <a:off x="5492750" y="3975100"/>
            <a:ext cx="51816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custDataLst>
              <p:tags r:id="rId10"/>
            </p:custDataLst>
          </p:nvPr>
        </p:nvSpPr>
        <p:spPr>
          <a:xfrm>
            <a:off x="640807" y="3293225"/>
            <a:ext cx="4932680" cy="429895"/>
          </a:xfrm>
          <a:prstGeom prst="rect">
            <a:avLst/>
          </a:prstGeom>
          <a:noFill/>
        </p:spPr>
        <p:txBody>
          <a:bodyPr wrap="none">
            <a:spAutoFit/>
          </a:bodyPr>
          <a:lstStyle>
            <a:defPPr>
              <a:defRPr lang="zh-CN"/>
            </a:defPPr>
            <a:lvl1pPr>
              <a:defRPr sz="2800">
                <a:solidFill>
                  <a:schemeClr val="tx2"/>
                </a:solidFill>
                <a:latin typeface="+mj-lt"/>
                <a:ea typeface="+mj-ea"/>
              </a:defRPr>
            </a:lvl1pPr>
          </a:lstStyle>
          <a:p>
            <a:pPr algn="l"/>
            <a:r>
              <a:rPr lang="zh-CN" altLang="en-US" sz="2200" b="1" dirty="0">
                <a:solidFill>
                  <a:schemeClr val="accent1"/>
                </a:solidFill>
              </a:rPr>
              <a:t>夏季热环境对轨道结构服役性能的影响</a:t>
            </a:r>
          </a:p>
        </p:txBody>
      </p:sp>
      <p:sp>
        <p:nvSpPr>
          <p:cNvPr id="39" name="文本框 38"/>
          <p:cNvSpPr txBox="1"/>
          <p:nvPr/>
        </p:nvSpPr>
        <p:spPr>
          <a:xfrm>
            <a:off x="640715" y="3872865"/>
            <a:ext cx="4824095" cy="1417955"/>
          </a:xfrm>
          <a:prstGeom prst="rect">
            <a:avLst/>
          </a:prstGeom>
          <a:noFill/>
        </p:spPr>
        <p:txBody>
          <a:bodyPr wrap="square" rtlCol="0" anchor="t">
            <a:noAutofit/>
          </a:bodyPr>
          <a:lstStyle/>
          <a:p>
            <a:pPr marL="285750" indent="-285750" fontAlgn="auto">
              <a:lnSpc>
                <a:spcPct val="150000"/>
              </a:lnSpc>
              <a:buFont typeface="Wingdings" panose="05000000000000000000" charset="0"/>
              <a:buChar char="Ø"/>
            </a:pPr>
            <a:r>
              <a:rPr lang="en-US" altLang="zh-CN" sz="1600" dirty="0">
                <a:sym typeface="+mn-ea"/>
              </a:rPr>
              <a:t>CFT</a:t>
            </a:r>
            <a:r>
              <a:rPr lang="zh-CN" altLang="en-US" sz="1600" dirty="0">
                <a:sym typeface="+mn-ea"/>
              </a:rPr>
              <a:t>双块式无砟轨道构件间热力变形不协调易引发温度应力及</a:t>
            </a:r>
            <a:r>
              <a:rPr lang="zh-CN" altLang="en-US" sz="1600" b="1" dirty="0">
                <a:solidFill>
                  <a:schemeClr val="accent1"/>
                </a:solidFill>
                <a:sym typeface="+mn-ea"/>
              </a:rPr>
              <a:t>局部应力集中</a:t>
            </a:r>
            <a:r>
              <a:rPr lang="zh-CN" altLang="en-US" sz="1600" dirty="0">
                <a:sym typeface="+mn-ea"/>
              </a:rPr>
              <a:t>。</a:t>
            </a:r>
          </a:p>
          <a:p>
            <a:pPr marL="285750" indent="-285750" fontAlgn="auto">
              <a:lnSpc>
                <a:spcPct val="150000"/>
              </a:lnSpc>
              <a:buFont typeface="Wingdings" panose="05000000000000000000" charset="0"/>
              <a:buChar char="Ø"/>
            </a:pPr>
            <a:r>
              <a:rPr lang="zh-CN" altLang="en-US" sz="1600" dirty="0">
                <a:sym typeface="+mn-ea"/>
              </a:rPr>
              <a:t>夏季</a:t>
            </a:r>
            <a:r>
              <a:rPr lang="zh-CN" altLang="en-US" sz="1600" b="1" dirty="0">
                <a:solidFill>
                  <a:schemeClr val="accent1"/>
                </a:solidFill>
                <a:sym typeface="+mn-ea"/>
              </a:rPr>
              <a:t>太阳辐射</a:t>
            </a:r>
            <a:r>
              <a:rPr lang="zh-CN" altLang="en-US" sz="1600" dirty="0">
                <a:sym typeface="+mn-ea"/>
              </a:rPr>
              <a:t>与</a:t>
            </a:r>
            <a:r>
              <a:rPr lang="zh-CN" altLang="en-US" sz="1600" b="1" dirty="0">
                <a:solidFill>
                  <a:schemeClr val="accent1"/>
                </a:solidFill>
                <a:sym typeface="+mn-ea"/>
              </a:rPr>
              <a:t>环境温度</a:t>
            </a:r>
            <a:r>
              <a:rPr lang="zh-CN" altLang="en-US" sz="1600" dirty="0">
                <a:sym typeface="+mn-ea"/>
              </a:rPr>
              <a:t>的共同作用易引起桥上轨道结构显著的温度梯度及热应力。</a:t>
            </a:r>
          </a:p>
        </p:txBody>
      </p:sp>
      <p:sp>
        <p:nvSpPr>
          <p:cNvPr id="40" name="矩形 39"/>
          <p:cNvSpPr/>
          <p:nvPr/>
        </p:nvSpPr>
        <p:spPr>
          <a:xfrm>
            <a:off x="513715" y="6088380"/>
            <a:ext cx="11181715" cy="504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b="1" dirty="0">
                <a:latin typeface="+mj-ea"/>
                <a:ea typeface="+mj-ea"/>
              </a:rPr>
              <a:t>夏季高温与太阳辐射共同作用下轨道结构的长期服役性能与疲劳耐久性受到挑战</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5"/>
          <p:cNvSpPr>
            <a:spLocks noGrp="1"/>
          </p:cNvSpPr>
          <p:nvPr>
            <p:ph type="body" sz="quarter" idx="13"/>
          </p:nvPr>
        </p:nvSpPr>
        <p:spPr/>
        <p:txBody>
          <a:bodyPr>
            <a:noAutofit/>
          </a:bodyPr>
          <a:lstStyle/>
          <a:p>
            <a:r>
              <a:rPr lang="zh-CN" altLang="en-US" sz="2700" dirty="0">
                <a:sym typeface="+mn-ea"/>
              </a:rPr>
              <a:t>研究方法</a:t>
            </a:r>
          </a:p>
        </p:txBody>
      </p:sp>
      <p:sp>
        <p:nvSpPr>
          <p:cNvPr id="40" name="矩形 39"/>
          <p:cNvSpPr/>
          <p:nvPr/>
        </p:nvSpPr>
        <p:spPr>
          <a:xfrm>
            <a:off x="443865" y="1125220"/>
            <a:ext cx="11181715" cy="504000"/>
          </a:xfrm>
          <a:prstGeom prst="rect">
            <a:avLst/>
          </a:prstGeom>
          <a:solidFill>
            <a:schemeClr val="accent1">
              <a:alpha val="1000"/>
            </a:schemeClr>
          </a:solidFill>
          <a:ln>
            <a:noFill/>
          </a:ln>
          <a:effectLst>
            <a:glow rad="63500">
              <a:schemeClr val="accent5">
                <a:satMod val="175000"/>
                <a:alpha val="25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b="1" dirty="0">
                <a:solidFill>
                  <a:schemeClr val="tx1"/>
                </a:solidFill>
                <a:latin typeface="+mj-ea"/>
                <a:ea typeface="+mj-ea"/>
              </a:rPr>
              <a:t>通过实测-建模-验证-分析-优化一体化技术路线，揭示桥上</a:t>
            </a:r>
            <a:r>
              <a:rPr lang="en-US" altLang="zh-CN" b="1" dirty="0">
                <a:solidFill>
                  <a:schemeClr val="tx1"/>
                </a:solidFill>
                <a:latin typeface="+mj-ea"/>
                <a:ea typeface="+mj-ea"/>
              </a:rPr>
              <a:t>CFT</a:t>
            </a:r>
            <a:r>
              <a:rPr lang="zh-CN" altLang="en-US" b="1" dirty="0">
                <a:solidFill>
                  <a:schemeClr val="tx1"/>
                </a:solidFill>
                <a:latin typeface="+mj-ea"/>
                <a:ea typeface="+mj-ea"/>
              </a:rPr>
              <a:t>双块式无砟轨道的的多场耦合机理</a:t>
            </a:r>
          </a:p>
        </p:txBody>
      </p:sp>
      <p:sp>
        <p:nvSpPr>
          <p:cNvPr id="2" name="矩形 1"/>
          <p:cNvSpPr/>
          <p:nvPr>
            <p:custDataLst>
              <p:tags r:id="rId1"/>
            </p:custDataLst>
          </p:nvPr>
        </p:nvSpPr>
        <p:spPr>
          <a:xfrm>
            <a:off x="758190" y="1778000"/>
            <a:ext cx="1531620"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环境实测</a:t>
            </a:r>
          </a:p>
        </p:txBody>
      </p:sp>
      <p:sp>
        <p:nvSpPr>
          <p:cNvPr id="3" name="矩形 2"/>
          <p:cNvSpPr/>
          <p:nvPr>
            <p:custDataLst>
              <p:tags r:id="rId2"/>
            </p:custDataLst>
          </p:nvPr>
        </p:nvSpPr>
        <p:spPr>
          <a:xfrm>
            <a:off x="2968625" y="1778000"/>
            <a:ext cx="1531620"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结构建模</a:t>
            </a:r>
          </a:p>
        </p:txBody>
      </p:sp>
      <p:sp>
        <p:nvSpPr>
          <p:cNvPr id="5" name="矩形 4"/>
          <p:cNvSpPr/>
          <p:nvPr>
            <p:custDataLst>
              <p:tags r:id="rId3"/>
            </p:custDataLst>
          </p:nvPr>
        </p:nvSpPr>
        <p:spPr>
          <a:xfrm>
            <a:off x="5179060" y="1778000"/>
            <a:ext cx="1531620"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试验验证</a:t>
            </a:r>
          </a:p>
        </p:txBody>
      </p:sp>
      <p:sp>
        <p:nvSpPr>
          <p:cNvPr id="6" name="矩形 5"/>
          <p:cNvSpPr/>
          <p:nvPr>
            <p:custDataLst>
              <p:tags r:id="rId4"/>
            </p:custDataLst>
          </p:nvPr>
        </p:nvSpPr>
        <p:spPr>
          <a:xfrm>
            <a:off x="7516495" y="1778000"/>
            <a:ext cx="1531620"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仿真分析</a:t>
            </a:r>
          </a:p>
        </p:txBody>
      </p:sp>
      <p:sp>
        <p:nvSpPr>
          <p:cNvPr id="7" name="矩形 6"/>
          <p:cNvSpPr/>
          <p:nvPr>
            <p:custDataLst>
              <p:tags r:id="rId5"/>
            </p:custDataLst>
          </p:nvPr>
        </p:nvSpPr>
        <p:spPr>
          <a:xfrm>
            <a:off x="9853930" y="1778000"/>
            <a:ext cx="1531620"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结构优化</a:t>
            </a:r>
          </a:p>
        </p:txBody>
      </p:sp>
      <p:pic>
        <p:nvPicPr>
          <p:cNvPr id="859266947" name="图片 4"/>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a:xfrm>
            <a:off x="444183" y="4312285"/>
            <a:ext cx="1974082" cy="1080000"/>
          </a:xfrm>
          <a:prstGeom prst="rect">
            <a:avLst/>
          </a:prstGeom>
          <a:noFill/>
          <a:ln>
            <a:noFill/>
          </a:ln>
        </p:spPr>
      </p:pic>
      <p:pic>
        <p:nvPicPr>
          <p:cNvPr id="510248976" name="图片 2"/>
          <p:cNvPicPr>
            <a:picLocks noChangeAspect="1" noChangeArrowheads="1"/>
          </p:cNvPicPr>
          <p:nvPr>
            <p:custDataLst>
              <p:tags r:id="rId6"/>
            </p:custDataLst>
          </p:nvPr>
        </p:nvPicPr>
        <p:blipFill>
          <a:blip r:embed="rId28" cstate="print">
            <a:extLst>
              <a:ext uri="{28A0092B-C50C-407E-A947-70E740481C1C}">
                <a14:useLocalDpi xmlns:a14="http://schemas.microsoft.com/office/drawing/2010/main" val="0"/>
              </a:ext>
            </a:extLst>
          </a:blip>
          <a:srcRect l="2348" t="13805" r="10607" b="3039"/>
          <a:stretch>
            <a:fillRect/>
          </a:stretch>
        </p:blipFill>
        <p:spPr>
          <a:xfrm>
            <a:off x="490538" y="2541270"/>
            <a:ext cx="1972800" cy="1060041"/>
          </a:xfrm>
          <a:prstGeom prst="rect">
            <a:avLst/>
          </a:prstGeom>
          <a:noFill/>
          <a:ln>
            <a:noFill/>
          </a:ln>
        </p:spPr>
      </p:pic>
      <p:cxnSp>
        <p:nvCxnSpPr>
          <p:cNvPr id="12" name="直接连接符 11"/>
          <p:cNvCxnSpPr/>
          <p:nvPr/>
        </p:nvCxnSpPr>
        <p:spPr>
          <a:xfrm flipH="1">
            <a:off x="2689860" y="2348865"/>
            <a:ext cx="11430" cy="4314825"/>
          </a:xfrm>
          <a:prstGeom prst="line">
            <a:avLst/>
          </a:prstGeom>
          <a:ln w="28575" cmpd="sng">
            <a:solidFill>
              <a:schemeClr val="accent1">
                <a:shade val="50000"/>
                <a:alpha val="75000"/>
              </a:schemeClr>
            </a:solidFill>
            <a:prstDash val="sysDash"/>
          </a:ln>
        </p:spPr>
        <p:style>
          <a:lnRef idx="2">
            <a:schemeClr val="accent1"/>
          </a:lnRef>
          <a:fillRef idx="0">
            <a:srgbClr val="FFFFFF"/>
          </a:fillRef>
          <a:effectRef idx="0">
            <a:srgbClr val="FFFFFF"/>
          </a:effectRef>
          <a:fontRef idx="minor">
            <a:schemeClr val="tx1"/>
          </a:fontRef>
        </p:style>
      </p:cxnSp>
      <p:sp>
        <p:nvSpPr>
          <p:cNvPr id="13" name="圆角矩形 12"/>
          <p:cNvSpPr/>
          <p:nvPr>
            <p:custDataLst>
              <p:tags r:id="rId7"/>
            </p:custDataLst>
          </p:nvPr>
        </p:nvSpPr>
        <p:spPr>
          <a:xfrm>
            <a:off x="765810" y="3655695"/>
            <a:ext cx="1333500" cy="518160"/>
          </a:xfrm>
          <a:prstGeom prst="roundRect">
            <a:avLst/>
          </a:prstGeom>
          <a:solidFill>
            <a:srgbClr val="0070C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mj-ea"/>
                <a:ea typeface="+mj-ea"/>
                <a:sym typeface="+mn-ea"/>
              </a:rPr>
              <a:t>模型制作</a:t>
            </a:r>
            <a:endParaRPr lang="zh-CN" altLang="en-US"/>
          </a:p>
        </p:txBody>
      </p:sp>
      <p:sp>
        <p:nvSpPr>
          <p:cNvPr id="14" name="圆角矩形 13"/>
          <p:cNvSpPr/>
          <p:nvPr/>
        </p:nvSpPr>
        <p:spPr>
          <a:xfrm>
            <a:off x="714375" y="5466715"/>
            <a:ext cx="1433195" cy="518160"/>
          </a:xfrm>
          <a:prstGeom prst="roundRect">
            <a:avLst/>
          </a:prstGeom>
          <a:solidFill>
            <a:srgbClr val="0070C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mj-ea"/>
                <a:ea typeface="+mj-ea"/>
                <a:sym typeface="+mn-ea"/>
              </a:rPr>
              <a:t>安装传感器</a:t>
            </a:r>
          </a:p>
        </p:txBody>
      </p:sp>
      <p:sp>
        <p:nvSpPr>
          <p:cNvPr id="31" name="右箭头 30"/>
          <p:cNvSpPr/>
          <p:nvPr>
            <p:custDataLst>
              <p:tags r:id="rId8"/>
            </p:custDataLst>
          </p:nvPr>
        </p:nvSpPr>
        <p:spPr>
          <a:xfrm>
            <a:off x="2442845" y="1778000"/>
            <a:ext cx="37211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右箭头 14"/>
          <p:cNvSpPr/>
          <p:nvPr>
            <p:custDataLst>
              <p:tags r:id="rId9"/>
            </p:custDataLst>
          </p:nvPr>
        </p:nvSpPr>
        <p:spPr>
          <a:xfrm>
            <a:off x="4653280" y="1778000"/>
            <a:ext cx="37211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右箭头 16"/>
          <p:cNvSpPr/>
          <p:nvPr>
            <p:custDataLst>
              <p:tags r:id="rId10"/>
            </p:custDataLst>
          </p:nvPr>
        </p:nvSpPr>
        <p:spPr>
          <a:xfrm>
            <a:off x="6927215" y="1778000"/>
            <a:ext cx="37211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右箭头 17"/>
          <p:cNvSpPr/>
          <p:nvPr>
            <p:custDataLst>
              <p:tags r:id="rId11"/>
            </p:custDataLst>
          </p:nvPr>
        </p:nvSpPr>
        <p:spPr>
          <a:xfrm>
            <a:off x="9265285" y="1778000"/>
            <a:ext cx="37211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custDataLst>
              <p:tags r:id="rId12"/>
            </p:custDataLst>
          </p:nvPr>
        </p:nvPicPr>
        <p:blipFill>
          <a:blip r:embed="rId29"/>
          <a:stretch>
            <a:fillRect/>
          </a:stretch>
        </p:blipFill>
        <p:spPr>
          <a:xfrm>
            <a:off x="2814955" y="2423795"/>
            <a:ext cx="1800000" cy="1260182"/>
          </a:xfrm>
          <a:prstGeom prst="rect">
            <a:avLst/>
          </a:prstGeom>
        </p:spPr>
      </p:pic>
      <p:sp>
        <p:nvSpPr>
          <p:cNvPr id="21" name="圆角矩形 20"/>
          <p:cNvSpPr/>
          <p:nvPr>
            <p:custDataLst>
              <p:tags r:id="rId13"/>
            </p:custDataLst>
          </p:nvPr>
        </p:nvSpPr>
        <p:spPr>
          <a:xfrm>
            <a:off x="3049905" y="3699510"/>
            <a:ext cx="1333500" cy="518160"/>
          </a:xfrm>
          <a:prstGeom prst="roundRect">
            <a:avLst/>
          </a:prstGeom>
          <a:solidFill>
            <a:srgbClr val="0070C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mj-ea"/>
                <a:ea typeface="+mj-ea"/>
                <a:sym typeface="+mn-ea"/>
              </a:rPr>
              <a:t>模型网格</a:t>
            </a:r>
          </a:p>
        </p:txBody>
      </p:sp>
      <p:pic>
        <p:nvPicPr>
          <p:cNvPr id="26" name="图片 25"/>
          <p:cNvPicPr>
            <a:picLocks noChangeAspect="1"/>
          </p:cNvPicPr>
          <p:nvPr/>
        </p:nvPicPr>
        <p:blipFill>
          <a:blip r:embed="rId30"/>
          <a:stretch>
            <a:fillRect/>
          </a:stretch>
        </p:blipFill>
        <p:spPr>
          <a:xfrm>
            <a:off x="2813685" y="4257040"/>
            <a:ext cx="1800000" cy="1350000"/>
          </a:xfrm>
          <a:prstGeom prst="rect">
            <a:avLst/>
          </a:prstGeom>
        </p:spPr>
      </p:pic>
      <p:sp>
        <p:nvSpPr>
          <p:cNvPr id="29" name="圆角矩形 28"/>
          <p:cNvSpPr/>
          <p:nvPr/>
        </p:nvSpPr>
        <p:spPr>
          <a:xfrm>
            <a:off x="3014345" y="5646420"/>
            <a:ext cx="1406525" cy="518160"/>
          </a:xfrm>
          <a:prstGeom prst="roundRect">
            <a:avLst/>
          </a:prstGeom>
          <a:solidFill>
            <a:srgbClr val="0070C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mj-ea"/>
                <a:ea typeface="+mj-ea"/>
                <a:sym typeface="+mn-ea"/>
              </a:rPr>
              <a:t>轨道板结构</a:t>
            </a:r>
          </a:p>
        </p:txBody>
      </p:sp>
      <p:sp>
        <p:nvSpPr>
          <p:cNvPr id="30" name="右箭头 29"/>
          <p:cNvSpPr/>
          <p:nvPr>
            <p:custDataLst>
              <p:tags r:id="rId14"/>
            </p:custDataLst>
          </p:nvPr>
        </p:nvSpPr>
        <p:spPr>
          <a:xfrm>
            <a:off x="4707890" y="3108960"/>
            <a:ext cx="798830" cy="407670"/>
          </a:xfrm>
          <a:prstGeom prst="right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右箭头 33"/>
          <p:cNvSpPr/>
          <p:nvPr/>
        </p:nvSpPr>
        <p:spPr>
          <a:xfrm>
            <a:off x="4707890" y="4439920"/>
            <a:ext cx="798830" cy="407670"/>
          </a:xfrm>
          <a:prstGeom prst="right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custDataLst>
              <p:tags r:id="rId15"/>
            </p:custDataLst>
          </p:nvPr>
        </p:nvSpPr>
        <p:spPr>
          <a:xfrm>
            <a:off x="5506720" y="2794635"/>
            <a:ext cx="1333500" cy="518160"/>
          </a:xfrm>
          <a:prstGeom prst="roundRect">
            <a:avLst/>
          </a:prstGeom>
          <a:solidFill>
            <a:srgbClr val="0070C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mj-ea"/>
                <a:ea typeface="+mj-ea"/>
                <a:sym typeface="+mn-ea"/>
              </a:rPr>
              <a:t>温度验证</a:t>
            </a:r>
          </a:p>
        </p:txBody>
      </p:sp>
      <p:sp>
        <p:nvSpPr>
          <p:cNvPr id="42" name="圆角矩形 41"/>
          <p:cNvSpPr/>
          <p:nvPr>
            <p:custDataLst>
              <p:tags r:id="rId16"/>
            </p:custDataLst>
          </p:nvPr>
        </p:nvSpPr>
        <p:spPr>
          <a:xfrm>
            <a:off x="5506720" y="3832225"/>
            <a:ext cx="1333500" cy="518160"/>
          </a:xfrm>
          <a:prstGeom prst="roundRect">
            <a:avLst/>
          </a:prstGeom>
          <a:solidFill>
            <a:srgbClr val="0070C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mj-ea"/>
                <a:ea typeface="+mj-ea"/>
                <a:sym typeface="+mn-ea"/>
              </a:rPr>
              <a:t>应力验证</a:t>
            </a:r>
          </a:p>
        </p:txBody>
      </p:sp>
      <p:sp>
        <p:nvSpPr>
          <p:cNvPr id="43" name="圆角矩形 42"/>
          <p:cNvSpPr/>
          <p:nvPr/>
        </p:nvSpPr>
        <p:spPr>
          <a:xfrm>
            <a:off x="5506720" y="4948555"/>
            <a:ext cx="1333500" cy="518160"/>
          </a:xfrm>
          <a:prstGeom prst="roundRect">
            <a:avLst/>
          </a:prstGeom>
          <a:solidFill>
            <a:srgbClr val="0070C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mj-ea"/>
                <a:ea typeface="+mj-ea"/>
                <a:sym typeface="+mn-ea"/>
              </a:rPr>
              <a:t>位移验证</a:t>
            </a:r>
          </a:p>
        </p:txBody>
      </p:sp>
      <p:cxnSp>
        <p:nvCxnSpPr>
          <p:cNvPr id="44" name="直接连接符 43"/>
          <p:cNvCxnSpPr/>
          <p:nvPr/>
        </p:nvCxnSpPr>
        <p:spPr>
          <a:xfrm flipH="1">
            <a:off x="7213600" y="2346325"/>
            <a:ext cx="11430" cy="4314825"/>
          </a:xfrm>
          <a:prstGeom prst="line">
            <a:avLst/>
          </a:prstGeom>
          <a:ln w="28575" cmpd="sng">
            <a:solidFill>
              <a:schemeClr val="accent1">
                <a:shade val="50000"/>
                <a:alpha val="75000"/>
              </a:schemeClr>
            </a:solidFill>
            <a:prstDash val="sysDash"/>
          </a:ln>
        </p:spPr>
        <p:style>
          <a:lnRef idx="2">
            <a:schemeClr val="accent1"/>
          </a:lnRef>
          <a:fillRef idx="0">
            <a:srgbClr val="FFFFFF"/>
          </a:fillRef>
          <a:effectRef idx="0">
            <a:srgbClr val="FFFFFF"/>
          </a:effectRef>
          <a:fontRef idx="minor">
            <a:schemeClr val="tx1"/>
          </a:fontRef>
        </p:style>
      </p:cxnSp>
      <p:pic>
        <p:nvPicPr>
          <p:cNvPr id="45" name="图片 44" descr="全局温度"/>
          <p:cNvPicPr>
            <a:picLocks noChangeAspect="1"/>
          </p:cNvPicPr>
          <p:nvPr>
            <p:custDataLst>
              <p:tags r:id="rId17"/>
            </p:custDataLst>
          </p:nvPr>
        </p:nvPicPr>
        <p:blipFill>
          <a:blip r:embed="rId31"/>
          <a:stretch>
            <a:fillRect/>
          </a:stretch>
        </p:blipFill>
        <p:spPr>
          <a:xfrm>
            <a:off x="7381875" y="2541270"/>
            <a:ext cx="1800000" cy="1125000"/>
          </a:xfrm>
          <a:prstGeom prst="rect">
            <a:avLst/>
          </a:prstGeom>
        </p:spPr>
      </p:pic>
      <p:sp>
        <p:nvSpPr>
          <p:cNvPr id="46" name="圆角矩形 45"/>
          <p:cNvSpPr/>
          <p:nvPr>
            <p:custDataLst>
              <p:tags r:id="rId18"/>
            </p:custDataLst>
          </p:nvPr>
        </p:nvSpPr>
        <p:spPr>
          <a:xfrm>
            <a:off x="7615555" y="3699510"/>
            <a:ext cx="1333500" cy="518160"/>
          </a:xfrm>
          <a:prstGeom prst="roundRect">
            <a:avLst/>
          </a:prstGeom>
          <a:solidFill>
            <a:srgbClr val="0070C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mj-ea"/>
                <a:ea typeface="+mj-ea"/>
                <a:sym typeface="+mn-ea"/>
              </a:rPr>
              <a:t>结构温度</a:t>
            </a:r>
          </a:p>
        </p:txBody>
      </p:sp>
      <p:pic>
        <p:nvPicPr>
          <p:cNvPr id="50" name="图片 49"/>
          <p:cNvPicPr>
            <a:picLocks noChangeAspect="1"/>
          </p:cNvPicPr>
          <p:nvPr/>
        </p:nvPicPr>
        <p:blipFill>
          <a:blip r:embed="rId32"/>
          <a:stretch>
            <a:fillRect/>
          </a:stretch>
        </p:blipFill>
        <p:spPr>
          <a:xfrm>
            <a:off x="7381875" y="4312285"/>
            <a:ext cx="1800000" cy="1350000"/>
          </a:xfrm>
          <a:prstGeom prst="rect">
            <a:avLst/>
          </a:prstGeom>
        </p:spPr>
      </p:pic>
      <p:sp>
        <p:nvSpPr>
          <p:cNvPr id="51" name="圆角矩形 50"/>
          <p:cNvSpPr/>
          <p:nvPr>
            <p:custDataLst>
              <p:tags r:id="rId19"/>
            </p:custDataLst>
          </p:nvPr>
        </p:nvSpPr>
        <p:spPr>
          <a:xfrm>
            <a:off x="7613015" y="5756910"/>
            <a:ext cx="1333500" cy="518160"/>
          </a:xfrm>
          <a:prstGeom prst="roundRect">
            <a:avLst/>
          </a:prstGeom>
          <a:solidFill>
            <a:srgbClr val="0070C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mj-ea"/>
                <a:ea typeface="+mj-ea"/>
                <a:sym typeface="+mn-ea"/>
              </a:rPr>
              <a:t>结构应力</a:t>
            </a:r>
          </a:p>
        </p:txBody>
      </p:sp>
      <p:sp>
        <p:nvSpPr>
          <p:cNvPr id="52" name="右箭头 51"/>
          <p:cNvSpPr/>
          <p:nvPr>
            <p:custDataLst>
              <p:tags r:id="rId20"/>
            </p:custDataLst>
          </p:nvPr>
        </p:nvSpPr>
        <p:spPr>
          <a:xfrm>
            <a:off x="9338945" y="3108960"/>
            <a:ext cx="798830" cy="407670"/>
          </a:xfrm>
          <a:prstGeom prst="right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右箭头 52"/>
          <p:cNvSpPr/>
          <p:nvPr/>
        </p:nvSpPr>
        <p:spPr>
          <a:xfrm>
            <a:off x="9338945" y="4439920"/>
            <a:ext cx="798830" cy="407670"/>
          </a:xfrm>
          <a:prstGeom prst="right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圆角矩形 53"/>
          <p:cNvSpPr/>
          <p:nvPr>
            <p:custDataLst>
              <p:tags r:id="rId21"/>
            </p:custDataLst>
          </p:nvPr>
        </p:nvSpPr>
        <p:spPr>
          <a:xfrm>
            <a:off x="10294620" y="2794635"/>
            <a:ext cx="1333500" cy="518160"/>
          </a:xfrm>
          <a:prstGeom prst="roundRect">
            <a:avLst/>
          </a:prstGeom>
          <a:solidFill>
            <a:srgbClr val="0070C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mj-ea"/>
                <a:ea typeface="+mj-ea"/>
                <a:sym typeface="+mn-ea"/>
              </a:rPr>
              <a:t>结构调整</a:t>
            </a:r>
          </a:p>
        </p:txBody>
      </p:sp>
      <p:sp>
        <p:nvSpPr>
          <p:cNvPr id="55" name="圆角矩形 54"/>
          <p:cNvSpPr/>
          <p:nvPr>
            <p:custDataLst>
              <p:tags r:id="rId22"/>
            </p:custDataLst>
          </p:nvPr>
        </p:nvSpPr>
        <p:spPr>
          <a:xfrm>
            <a:off x="10292080" y="3666490"/>
            <a:ext cx="1333500" cy="518160"/>
          </a:xfrm>
          <a:prstGeom prst="roundRect">
            <a:avLst/>
          </a:prstGeom>
          <a:solidFill>
            <a:srgbClr val="0070C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mj-ea"/>
                <a:ea typeface="+mj-ea"/>
                <a:sym typeface="+mn-ea"/>
              </a:rPr>
              <a:t>反射涂层</a:t>
            </a:r>
          </a:p>
        </p:txBody>
      </p:sp>
      <p:sp>
        <p:nvSpPr>
          <p:cNvPr id="56" name="圆角矩形 55"/>
          <p:cNvSpPr/>
          <p:nvPr>
            <p:custDataLst>
              <p:tags r:id="rId23"/>
            </p:custDataLst>
          </p:nvPr>
        </p:nvSpPr>
        <p:spPr>
          <a:xfrm>
            <a:off x="10294620" y="4538345"/>
            <a:ext cx="1333500" cy="518160"/>
          </a:xfrm>
          <a:prstGeom prst="roundRect">
            <a:avLst/>
          </a:prstGeom>
          <a:solidFill>
            <a:srgbClr val="0070C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mj-ea"/>
                <a:ea typeface="+mj-ea"/>
                <a:sym typeface="+mn-ea"/>
              </a:rPr>
              <a:t>植筋修复</a:t>
            </a:r>
          </a:p>
        </p:txBody>
      </p:sp>
      <p:sp>
        <p:nvSpPr>
          <p:cNvPr id="57" name="圆角矩形 56"/>
          <p:cNvSpPr/>
          <p:nvPr>
            <p:custDataLst>
              <p:tags r:id="rId24"/>
            </p:custDataLst>
          </p:nvPr>
        </p:nvSpPr>
        <p:spPr>
          <a:xfrm>
            <a:off x="10292080" y="5342255"/>
            <a:ext cx="1333500" cy="518160"/>
          </a:xfrm>
          <a:prstGeom prst="roundRect">
            <a:avLst/>
          </a:prstGeom>
          <a:solidFill>
            <a:srgbClr val="0070C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solidFill>
                <a:latin typeface="+mj-ea"/>
                <a:ea typeface="+mj-ea"/>
                <a:sym typeface="+mn-ea"/>
              </a:rPr>
              <a:t>注浆修复</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31877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2095500" y="2336800"/>
            <a:ext cx="2184400" cy="21844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2252301" y="2493601"/>
            <a:ext cx="1870798" cy="1870798"/>
          </a:xfrm>
          <a:prstGeom prst="ellipse">
            <a:avLst/>
          </a:prstGeom>
          <a:gradFill flip="none" rotWithShape="1">
            <a:gsLst>
              <a:gs pos="0">
                <a:schemeClr val="accent1"/>
              </a:gs>
              <a:gs pos="100000">
                <a:schemeClr val="accent1">
                  <a:lumMod val="88000"/>
                  <a:lumOff val="12000"/>
                </a:scheme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文本框 107"/>
          <p:cNvSpPr txBox="1"/>
          <p:nvPr/>
        </p:nvSpPr>
        <p:spPr>
          <a:xfrm>
            <a:off x="2407284" y="2705725"/>
            <a:ext cx="1560830" cy="1445260"/>
          </a:xfrm>
          <a:prstGeom prst="rect">
            <a:avLst/>
          </a:prstGeom>
          <a:noFill/>
        </p:spPr>
        <p:txBody>
          <a:bodyPr wrap="none" rtlCol="0">
            <a:spAutoFit/>
          </a:bodyPr>
          <a:lstStyle/>
          <a:p>
            <a:pPr algn="ctr"/>
            <a:r>
              <a:rPr lang="en-US" altLang="zh-CN" sz="8800" b="1" dirty="0">
                <a:solidFill>
                  <a:schemeClr val="bg1"/>
                </a:solidFill>
                <a:latin typeface="微软雅黑" panose="020B0503020204020204" charset="-122"/>
                <a:ea typeface="+mj-ea"/>
              </a:rPr>
              <a:t>02</a:t>
            </a:r>
            <a:endParaRPr lang="zh-CN" altLang="en-US" sz="8800" b="1" dirty="0">
              <a:solidFill>
                <a:schemeClr val="bg1"/>
              </a:solidFill>
              <a:latin typeface="微软雅黑" panose="020B0503020204020204" charset="-122"/>
              <a:ea typeface="+mj-ea"/>
            </a:endParaRPr>
          </a:p>
        </p:txBody>
      </p:sp>
      <p:sp>
        <p:nvSpPr>
          <p:cNvPr id="109" name="文本框 108"/>
          <p:cNvSpPr txBox="1"/>
          <p:nvPr/>
        </p:nvSpPr>
        <p:spPr>
          <a:xfrm>
            <a:off x="484945" y="932180"/>
            <a:ext cx="1198245" cy="4993640"/>
          </a:xfrm>
          <a:prstGeom prst="rect">
            <a:avLst/>
          </a:prstGeom>
          <a:noFill/>
        </p:spPr>
        <p:txBody>
          <a:bodyPr vert="eaVert" wrap="none" rtlCol="0">
            <a:spAutoFit/>
          </a:bodyPr>
          <a:lstStyle/>
          <a:p>
            <a:pPr algn="ctr"/>
            <a:r>
              <a:rPr lang="en-US" altLang="zh-CN" sz="6600" b="1" spc="300" dirty="0">
                <a:ln>
                  <a:solidFill>
                    <a:schemeClr val="bg1"/>
                  </a:solidFill>
                </a:ln>
                <a:noFill/>
                <a:latin typeface="微软雅黑" panose="020B0503020204020204" charset="-122"/>
              </a:rPr>
              <a:t>PART TWO</a:t>
            </a:r>
            <a:endParaRPr lang="zh-CN" altLang="en-US" sz="6600" b="1" spc="300" dirty="0">
              <a:ln>
                <a:solidFill>
                  <a:schemeClr val="bg1"/>
                </a:solidFill>
              </a:ln>
              <a:noFill/>
              <a:latin typeface="微软雅黑" panose="020B0503020204020204" charset="-122"/>
            </a:endParaRPr>
          </a:p>
        </p:txBody>
      </p:sp>
      <p:sp>
        <p:nvSpPr>
          <p:cNvPr id="113" name="文本框 112"/>
          <p:cNvSpPr txBox="1"/>
          <p:nvPr/>
        </p:nvSpPr>
        <p:spPr>
          <a:xfrm>
            <a:off x="5928490" y="2244141"/>
            <a:ext cx="5298440" cy="768350"/>
          </a:xfrm>
          <a:prstGeom prst="rect">
            <a:avLst/>
          </a:prstGeom>
          <a:noFill/>
        </p:spPr>
        <p:txBody>
          <a:bodyPr wrap="none" rtlCol="0" anchor="ctr">
            <a:spAutoFit/>
          </a:bodyPr>
          <a:lstStyle/>
          <a:p>
            <a:pPr lvl="0" algn="l">
              <a:buSzPct val="100000"/>
              <a:defRPr/>
            </a:pPr>
            <a:r>
              <a:rPr lang="en-US" altLang="zh-CN" sz="4400" b="1" spc="300" noProof="1">
                <a:solidFill>
                  <a:schemeClr val="accent1"/>
                </a:solidFill>
                <a:latin typeface="+mj-ea"/>
                <a:ea typeface="+mj-ea"/>
              </a:rPr>
              <a:t>COMSOL</a:t>
            </a:r>
            <a:r>
              <a:rPr lang="zh-CN" altLang="en-US" sz="4400" b="1" spc="300" noProof="1">
                <a:solidFill>
                  <a:schemeClr val="accent1"/>
                </a:solidFill>
                <a:latin typeface="+mj-ea"/>
                <a:ea typeface="+mj-ea"/>
              </a:rPr>
              <a:t>建模仿真</a:t>
            </a:r>
          </a:p>
        </p:txBody>
      </p:sp>
      <p:sp>
        <p:nvSpPr>
          <p:cNvPr id="117" name="文本框 116"/>
          <p:cNvSpPr txBox="1"/>
          <p:nvPr/>
        </p:nvSpPr>
        <p:spPr>
          <a:xfrm>
            <a:off x="5928490" y="2989410"/>
            <a:ext cx="4942840" cy="368300"/>
          </a:xfrm>
          <a:prstGeom prst="rect">
            <a:avLst/>
          </a:prstGeom>
          <a:noFill/>
        </p:spPr>
        <p:txBody>
          <a:bodyPr wrap="none">
            <a:spAutoFit/>
          </a:bodyPr>
          <a:lstStyle/>
          <a:p>
            <a:pPr algn="l"/>
            <a:r>
              <a:rPr lang="en-US" altLang="zh-CN" spc="300" dirty="0">
                <a:solidFill>
                  <a:schemeClr val="tx1">
                    <a:lumMod val="75000"/>
                    <a:lumOff val="25000"/>
                  </a:schemeClr>
                </a:solidFill>
              </a:rPr>
              <a:t>COMSOL Modeling and Simulation</a:t>
            </a:r>
          </a:p>
        </p:txBody>
      </p:sp>
      <p:cxnSp>
        <p:nvCxnSpPr>
          <p:cNvPr id="120" name="直接连接符 119"/>
          <p:cNvCxnSpPr/>
          <p:nvPr/>
        </p:nvCxnSpPr>
        <p:spPr>
          <a:xfrm>
            <a:off x="5950760" y="3424015"/>
            <a:ext cx="5461200" cy="0"/>
          </a:xfrm>
          <a:prstGeom prst="line">
            <a:avLst/>
          </a:prstGeom>
        </p:spPr>
        <p:style>
          <a:lnRef idx="1">
            <a:schemeClr val="accent1"/>
          </a:lnRef>
          <a:fillRef idx="0">
            <a:schemeClr val="accent1"/>
          </a:fillRef>
          <a:effectRef idx="0">
            <a:schemeClr val="accent1"/>
          </a:effectRef>
          <a:fontRef idx="minor">
            <a:schemeClr val="tx1"/>
          </a:fontRef>
        </p:style>
      </p:cxnSp>
      <p:sp>
        <p:nvSpPr>
          <p:cNvPr id="121" name="文本框 120"/>
          <p:cNvSpPr txBox="1"/>
          <p:nvPr/>
        </p:nvSpPr>
        <p:spPr>
          <a:xfrm>
            <a:off x="6096206" y="3772512"/>
            <a:ext cx="1535430" cy="891540"/>
          </a:xfrm>
          <a:prstGeom prst="rect">
            <a:avLst/>
          </a:prstGeom>
          <a:noFill/>
        </p:spPr>
        <p:txBody>
          <a:bodyPr wrap="none" rtlCol="0">
            <a:spAutoFit/>
          </a:bodyPr>
          <a:lstStyle/>
          <a:p>
            <a:pPr marL="285750" indent="-285750">
              <a:lnSpc>
                <a:spcPct val="130000"/>
              </a:lnSpc>
              <a:buClr>
                <a:schemeClr val="accent1"/>
              </a:buClr>
              <a:buFont typeface="Wingdings" panose="05000000000000000000" pitchFamily="2" charset="2"/>
              <a:buChar char="n"/>
            </a:pPr>
            <a:r>
              <a:rPr lang="zh-CN" altLang="en-US" sz="2000" kern="2000" spc="100" dirty="0">
                <a:solidFill>
                  <a:schemeClr val="tx1"/>
                </a:solidFill>
                <a:uFillTx/>
              </a:rPr>
              <a:t>建模过程</a:t>
            </a:r>
            <a:endParaRPr lang="en-US" altLang="zh-CN" sz="2000" kern="2000" spc="100" dirty="0">
              <a:solidFill>
                <a:schemeClr val="tx1"/>
              </a:solidFill>
              <a:uFillTx/>
            </a:endParaRPr>
          </a:p>
          <a:p>
            <a:pPr marL="285750" indent="-285750">
              <a:lnSpc>
                <a:spcPct val="130000"/>
              </a:lnSpc>
              <a:buClr>
                <a:schemeClr val="accent1"/>
              </a:buClr>
              <a:buFont typeface="Wingdings" panose="05000000000000000000" pitchFamily="2" charset="2"/>
              <a:buChar char="n"/>
            </a:pPr>
            <a:r>
              <a:rPr lang="zh-CN" altLang="en-US" sz="2000" kern="2000" spc="100" dirty="0">
                <a:solidFill>
                  <a:schemeClr val="tx1"/>
                </a:solidFill>
                <a:uFillTx/>
              </a:rPr>
              <a:t>仿真结果</a:t>
            </a:r>
          </a:p>
        </p:txBody>
      </p:sp>
      <p:grpSp>
        <p:nvGrpSpPr>
          <p:cNvPr id="126" name="组合 125"/>
          <p:cNvGrpSpPr/>
          <p:nvPr/>
        </p:nvGrpSpPr>
        <p:grpSpPr>
          <a:xfrm>
            <a:off x="11093753" y="6274833"/>
            <a:ext cx="723900" cy="326768"/>
            <a:chOff x="11093753" y="6274833"/>
            <a:chExt cx="723900" cy="326768"/>
          </a:xfrm>
        </p:grpSpPr>
        <p:sp>
          <p:nvSpPr>
            <p:cNvPr id="123" name="矩形: 圆角 122"/>
            <p:cNvSpPr/>
            <p:nvPr/>
          </p:nvSpPr>
          <p:spPr>
            <a:xfrm>
              <a:off x="11093753" y="6479280"/>
              <a:ext cx="723900" cy="12232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矩形: 圆角 123"/>
            <p:cNvSpPr/>
            <p:nvPr/>
          </p:nvSpPr>
          <p:spPr>
            <a:xfrm>
              <a:off x="11340493" y="6274833"/>
              <a:ext cx="477160" cy="12232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19"/>
          <p:cNvSpPr/>
          <p:nvPr/>
        </p:nvSpPr>
        <p:spPr>
          <a:xfrm>
            <a:off x="6140450" y="2474595"/>
            <a:ext cx="5659755" cy="3232785"/>
          </a:xfrm>
          <a:prstGeom prst="roundRect">
            <a:avLst/>
          </a:prstGeom>
          <a:solidFill>
            <a:srgbClr val="EBF4FF"/>
          </a:solidFill>
          <a:ln w="12700">
            <a:solidFill>
              <a:schemeClr val="accent1">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a:p>
        </p:txBody>
      </p:sp>
      <p:sp>
        <p:nvSpPr>
          <p:cNvPr id="16" name="文本占位符 15"/>
          <p:cNvSpPr>
            <a:spLocks noGrp="1"/>
          </p:cNvSpPr>
          <p:nvPr>
            <p:ph type="body" sz="quarter" idx="13"/>
          </p:nvPr>
        </p:nvSpPr>
        <p:spPr>
          <a:xfrm>
            <a:off x="1029335" y="335280"/>
            <a:ext cx="6674485" cy="469900"/>
          </a:xfrm>
        </p:spPr>
        <p:txBody>
          <a:bodyPr>
            <a:noAutofit/>
          </a:bodyPr>
          <a:lstStyle/>
          <a:p>
            <a:r>
              <a:rPr lang="zh-CN" altLang="en-US" sz="2700" dirty="0">
                <a:sym typeface="+mn-ea"/>
              </a:rPr>
              <a:t>为什么采用 </a:t>
            </a:r>
            <a:r>
              <a:rPr lang="en-US" altLang="zh-CN" sz="2700" dirty="0">
                <a:sym typeface="+mn-ea"/>
              </a:rPr>
              <a:t>COMSOL </a:t>
            </a:r>
            <a:r>
              <a:rPr lang="zh-CN" altLang="en-US" sz="2700" dirty="0">
                <a:sym typeface="+mn-ea"/>
              </a:rPr>
              <a:t>多物理场仿真？</a:t>
            </a:r>
          </a:p>
          <a:p>
            <a:endParaRPr lang="zh-CN" altLang="en-US" sz="2700" dirty="0">
              <a:sym typeface="+mn-ea"/>
            </a:endParaRPr>
          </a:p>
        </p:txBody>
      </p:sp>
      <p:sp>
        <p:nvSpPr>
          <p:cNvPr id="104" name="矩形 103"/>
          <p:cNvSpPr/>
          <p:nvPr>
            <p:custDataLst>
              <p:tags r:id="rId1"/>
            </p:custDataLst>
          </p:nvPr>
        </p:nvSpPr>
        <p:spPr>
          <a:xfrm>
            <a:off x="356870" y="1135380"/>
            <a:ext cx="11406505" cy="1222375"/>
          </a:xfrm>
          <a:prstGeom prst="rect">
            <a:avLst/>
          </a:prstGeom>
          <a:gradFill flip="none" rotWithShape="1">
            <a:gsLst>
              <a:gs pos="0">
                <a:srgbClr val="DAE3F3">
                  <a:alpha val="50000"/>
                </a:srgbClr>
              </a:gs>
              <a:gs pos="50000">
                <a:schemeClr val="accent5">
                  <a:lumMod val="0"/>
                  <a:lumOff val="100000"/>
                </a:schemeClr>
              </a:gs>
              <a:gs pos="100000">
                <a:srgbClr val="DAE3F3">
                  <a:alpha val="50000"/>
                </a:srgbClr>
              </a:gs>
            </a:gsLst>
            <a:lin ang="0" scaled="1"/>
            <a:tileRect/>
          </a:gradFill>
          <a:ln>
            <a:gradFill flip="none" rotWithShape="1">
              <a:gsLst>
                <a:gs pos="50000">
                  <a:schemeClr val="accent1">
                    <a:lumMod val="5000"/>
                    <a:lumOff val="95000"/>
                  </a:schemeClr>
                </a:gs>
                <a:gs pos="0">
                  <a:schemeClr val="accent1"/>
                </a:gs>
                <a:gs pos="100000">
                  <a:schemeClr val="accent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05" name="文本框 104"/>
          <p:cNvSpPr txBox="1"/>
          <p:nvPr>
            <p:custDataLst>
              <p:tags r:id="rId2"/>
            </p:custDataLst>
          </p:nvPr>
        </p:nvSpPr>
        <p:spPr>
          <a:xfrm>
            <a:off x="393147" y="1139359"/>
            <a:ext cx="11406424" cy="1170305"/>
          </a:xfrm>
          <a:prstGeom prst="rect">
            <a:avLst/>
          </a:prstGeom>
          <a:noFill/>
        </p:spPr>
        <p:txBody>
          <a:bodyPr wrap="square" rtlCol="0">
            <a:spAutoFit/>
          </a:bodyPr>
          <a:lstStyle/>
          <a:p>
            <a:pPr marL="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Char char="p"/>
              <a:defRPr/>
            </a:pPr>
            <a:r>
              <a:rPr lang="en-US" altLang="zh-CN" dirty="0">
                <a:sym typeface="+mn-ea"/>
              </a:rPr>
              <a:t>CFT</a:t>
            </a:r>
            <a:r>
              <a:rPr lang="zh-CN" altLang="en-US" dirty="0">
                <a:sym typeface="+mn-ea"/>
              </a:rPr>
              <a:t>双块式无砟轨道具有多材料、多界面特征，其温度场、热应力及疲劳响应相互耦合；</a:t>
            </a:r>
            <a:endParaRPr kumimoji="1" lang="zh-CN" altLang="en-US" b="1" i="0" u="none" strike="noStrike" kern="1200" cap="none" spc="0" normalizeH="0" baseline="0" noProof="0" dirty="0">
              <a:ln>
                <a:noFill/>
              </a:ln>
              <a:solidFill>
                <a:schemeClr val="accent1"/>
              </a:solidFill>
              <a:effectLst/>
              <a:uLnTx/>
              <a:uFillTx/>
              <a:latin typeface="微软雅黑" panose="020B0503020204020204" charset="-122"/>
              <a:ea typeface="微软雅黑" panose="020B0503020204020204" charset="-122"/>
              <a:cs typeface="Times New Roman" panose="02020603050405020304" pitchFamily="18" charset="0"/>
              <a:sym typeface="+mn-lt"/>
            </a:endParaRPr>
          </a:p>
          <a:p>
            <a:pPr marL="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Char char="p"/>
              <a:defRPr/>
            </a:pPr>
            <a:r>
              <a:rPr lang="zh-CN" altLang="en-US" dirty="0">
                <a:sym typeface="+mn-ea"/>
              </a:rPr>
              <a:t>仅依靠现场监测难以全面揭示内部响应机制</a:t>
            </a:r>
            <a:r>
              <a:rPr kumimoji="1" lang="zh-CN" altLang="en-US"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Times New Roman" panose="02020603050405020304" pitchFamily="18" charset="0"/>
                <a:sym typeface="+mn-lt"/>
              </a:rPr>
              <a:t>；</a:t>
            </a:r>
            <a:endParaRPr kumimoji="1" lang="zh-CN" altLang="en-US" b="1" i="0" u="none" strike="noStrike" kern="1200" cap="none" spc="0" normalizeH="0" baseline="0" noProof="0" dirty="0">
              <a:ln>
                <a:noFill/>
              </a:ln>
              <a:solidFill>
                <a:schemeClr val="accent1"/>
              </a:solidFill>
              <a:effectLst/>
              <a:uLnTx/>
              <a:uFillTx/>
              <a:latin typeface="微软雅黑" panose="020B0503020204020204" charset="-122"/>
              <a:ea typeface="微软雅黑" panose="020B0503020204020204" charset="-122"/>
              <a:cs typeface="Times New Roman" panose="02020603050405020304" pitchFamily="18" charset="0"/>
              <a:sym typeface="+mn-lt"/>
            </a:endParaRPr>
          </a:p>
          <a:p>
            <a:pPr marL="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Char char="p"/>
              <a:defRPr/>
            </a:pPr>
            <a:r>
              <a:rPr lang="zh-CN" altLang="en-US" dirty="0">
                <a:sym typeface="+mn-ea"/>
              </a:rPr>
              <a:t>要借助多物理场有限元数值仿真进行耦合分析</a:t>
            </a:r>
            <a:endParaRPr kumimoji="1" lang="zh-CN" altLang="en-US" b="1" i="0" u="none" strike="noStrike" kern="1200" cap="none" spc="0" normalizeH="0" baseline="0" noProof="0" dirty="0">
              <a:ln>
                <a:noFill/>
              </a:ln>
              <a:solidFill>
                <a:schemeClr val="accent1"/>
              </a:solidFill>
              <a:effectLst/>
              <a:uLnTx/>
              <a:uFillTx/>
              <a:latin typeface="微软雅黑" panose="020B0503020204020204" charset="-122"/>
              <a:ea typeface="微软雅黑" panose="020B0503020204020204" charset="-122"/>
              <a:cs typeface="Times New Roman" panose="02020603050405020304" pitchFamily="18" charset="0"/>
              <a:sym typeface="+mn-lt"/>
            </a:endParaRPr>
          </a:p>
        </p:txBody>
      </p:sp>
      <p:sp>
        <p:nvSpPr>
          <p:cNvPr id="8" name="Rounded Rectangle 3"/>
          <p:cNvSpPr/>
          <p:nvPr/>
        </p:nvSpPr>
        <p:spPr>
          <a:xfrm>
            <a:off x="776605" y="2474595"/>
            <a:ext cx="4002405" cy="3231515"/>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a:p>
        </p:txBody>
      </p:sp>
      <p:sp>
        <p:nvSpPr>
          <p:cNvPr id="9" name="TextBox 4"/>
          <p:cNvSpPr txBox="1"/>
          <p:nvPr/>
        </p:nvSpPr>
        <p:spPr>
          <a:xfrm>
            <a:off x="1004888" y="2721737"/>
            <a:ext cx="2760345" cy="398780"/>
          </a:xfrm>
          <a:prstGeom prst="rect">
            <a:avLst/>
          </a:prstGeom>
          <a:noFill/>
        </p:spPr>
        <p:txBody>
          <a:bodyPr wrap="none" anchor="ctr">
            <a:spAutoFit/>
          </a:bodyPr>
          <a:lstStyle/>
          <a:p>
            <a:pPr marL="285750" indent="-285750" algn="l" defTabSz="457200">
              <a:buFont typeface="Wingdings" panose="05000000000000000000" charset="0"/>
              <a:buChar char="Ø"/>
            </a:pPr>
            <a:r>
              <a:rPr sz="2000" b="1">
                <a:solidFill>
                  <a:srgbClr val="1E293B"/>
                </a:solidFill>
                <a:latin typeface="微软雅黑" panose="020B0503020204020204" charset="-122"/>
              </a:rPr>
              <a:t>研究面临的关键问题</a:t>
            </a:r>
          </a:p>
        </p:txBody>
      </p:sp>
      <p:sp>
        <p:nvSpPr>
          <p:cNvPr id="10" name="Oval 5"/>
          <p:cNvSpPr/>
          <p:nvPr/>
        </p:nvSpPr>
        <p:spPr>
          <a:xfrm>
            <a:off x="1032320" y="3259455"/>
            <a:ext cx="384048" cy="384048"/>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a:p>
        </p:txBody>
      </p:sp>
      <p:sp>
        <p:nvSpPr>
          <p:cNvPr id="11" name="TextBox 6"/>
          <p:cNvSpPr txBox="1"/>
          <p:nvPr/>
        </p:nvSpPr>
        <p:spPr>
          <a:xfrm>
            <a:off x="1066229" y="3340672"/>
            <a:ext cx="316230" cy="221615"/>
          </a:xfrm>
          <a:prstGeom prst="rect">
            <a:avLst/>
          </a:prstGeom>
          <a:noFill/>
        </p:spPr>
        <p:txBody>
          <a:bodyPr wrap="none" anchor="ctr">
            <a:spAutoFit/>
          </a:bodyPr>
          <a:lstStyle/>
          <a:p>
            <a:pPr algn="ctr" defTabSz="457200"/>
            <a:r>
              <a:rPr sz="850" b="1">
                <a:solidFill>
                  <a:srgbClr val="FFFFFF"/>
                </a:solidFill>
                <a:latin typeface="微软雅黑" panose="020B0503020204020204" charset="-122"/>
              </a:rPr>
              <a:t>01</a:t>
            </a:r>
          </a:p>
        </p:txBody>
      </p:sp>
      <p:sp>
        <p:nvSpPr>
          <p:cNvPr id="19" name="TextBox 7"/>
          <p:cNvSpPr txBox="1"/>
          <p:nvPr/>
        </p:nvSpPr>
        <p:spPr>
          <a:xfrm>
            <a:off x="1526096" y="3232595"/>
            <a:ext cx="2221230" cy="337185"/>
          </a:xfrm>
          <a:prstGeom prst="rect">
            <a:avLst/>
          </a:prstGeom>
          <a:noFill/>
        </p:spPr>
        <p:txBody>
          <a:bodyPr wrap="none" anchor="ctr">
            <a:spAutoFit/>
          </a:bodyPr>
          <a:lstStyle/>
          <a:p>
            <a:pPr algn="l" defTabSz="457200"/>
            <a:r>
              <a:rPr sz="1600" b="1">
                <a:solidFill>
                  <a:srgbClr val="1E293B"/>
                </a:solidFill>
                <a:latin typeface="微软雅黑" panose="020B0503020204020204" charset="-122"/>
              </a:rPr>
              <a:t>内部响应难以直接获取</a:t>
            </a:r>
          </a:p>
        </p:txBody>
      </p:sp>
      <p:sp>
        <p:nvSpPr>
          <p:cNvPr id="22" name="TextBox 8"/>
          <p:cNvSpPr txBox="1"/>
          <p:nvPr/>
        </p:nvSpPr>
        <p:spPr>
          <a:xfrm>
            <a:off x="1526096" y="3650933"/>
            <a:ext cx="1960880" cy="306705"/>
          </a:xfrm>
          <a:prstGeom prst="rect">
            <a:avLst/>
          </a:prstGeom>
          <a:noFill/>
        </p:spPr>
        <p:txBody>
          <a:bodyPr wrap="none" anchor="ctr">
            <a:spAutoFit/>
          </a:bodyPr>
          <a:lstStyle/>
          <a:p>
            <a:pPr algn="l" defTabSz="457200"/>
            <a:r>
              <a:rPr sz="1400" b="0">
                <a:solidFill>
                  <a:srgbClr val="64748B"/>
                </a:solidFill>
                <a:latin typeface="微软雅黑" panose="020B0503020204020204" charset="-122"/>
              </a:rPr>
              <a:t>现场监测</a:t>
            </a:r>
            <a:r>
              <a:rPr lang="zh-CN" sz="1400" b="0">
                <a:solidFill>
                  <a:srgbClr val="64748B"/>
                </a:solidFill>
                <a:latin typeface="微软雅黑" panose="020B0503020204020204" charset="-122"/>
              </a:rPr>
              <a:t>明显的局限性</a:t>
            </a:r>
          </a:p>
        </p:txBody>
      </p:sp>
      <p:sp>
        <p:nvSpPr>
          <p:cNvPr id="23" name="Oval 9"/>
          <p:cNvSpPr/>
          <p:nvPr/>
        </p:nvSpPr>
        <p:spPr>
          <a:xfrm>
            <a:off x="1032320" y="4033647"/>
            <a:ext cx="384048" cy="384048"/>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a:p>
        </p:txBody>
      </p:sp>
      <p:sp>
        <p:nvSpPr>
          <p:cNvPr id="24" name="TextBox 10"/>
          <p:cNvSpPr txBox="1"/>
          <p:nvPr/>
        </p:nvSpPr>
        <p:spPr>
          <a:xfrm>
            <a:off x="1066229" y="4114863"/>
            <a:ext cx="316230" cy="221615"/>
          </a:xfrm>
          <a:prstGeom prst="rect">
            <a:avLst/>
          </a:prstGeom>
          <a:noFill/>
        </p:spPr>
        <p:txBody>
          <a:bodyPr wrap="none" anchor="ctr">
            <a:spAutoFit/>
          </a:bodyPr>
          <a:lstStyle/>
          <a:p>
            <a:pPr algn="ctr" defTabSz="457200"/>
            <a:r>
              <a:rPr sz="850" b="1">
                <a:solidFill>
                  <a:srgbClr val="FFFFFF"/>
                </a:solidFill>
                <a:latin typeface="微软雅黑" panose="020B0503020204020204" charset="-122"/>
              </a:rPr>
              <a:t>02</a:t>
            </a:r>
          </a:p>
        </p:txBody>
      </p:sp>
      <p:sp>
        <p:nvSpPr>
          <p:cNvPr id="25" name="TextBox 11"/>
          <p:cNvSpPr txBox="1"/>
          <p:nvPr/>
        </p:nvSpPr>
        <p:spPr>
          <a:xfrm>
            <a:off x="1526096" y="4006787"/>
            <a:ext cx="2221230" cy="337185"/>
          </a:xfrm>
          <a:prstGeom prst="rect">
            <a:avLst/>
          </a:prstGeom>
          <a:noFill/>
        </p:spPr>
        <p:txBody>
          <a:bodyPr wrap="none" anchor="ctr">
            <a:spAutoFit/>
          </a:bodyPr>
          <a:lstStyle/>
          <a:p>
            <a:pPr algn="l" defTabSz="457200"/>
            <a:r>
              <a:rPr sz="1600" b="1">
                <a:solidFill>
                  <a:srgbClr val="1E293B"/>
                </a:solidFill>
                <a:latin typeface="微软雅黑" panose="020B0503020204020204" charset="-122"/>
              </a:rPr>
              <a:t>复杂环境难以重复模拟</a:t>
            </a:r>
          </a:p>
        </p:txBody>
      </p:sp>
      <p:sp>
        <p:nvSpPr>
          <p:cNvPr id="27" name="TextBox 12"/>
          <p:cNvSpPr txBox="1"/>
          <p:nvPr/>
        </p:nvSpPr>
        <p:spPr>
          <a:xfrm>
            <a:off x="1526096" y="4417505"/>
            <a:ext cx="2138680" cy="306705"/>
          </a:xfrm>
          <a:prstGeom prst="rect">
            <a:avLst/>
          </a:prstGeom>
          <a:noFill/>
        </p:spPr>
        <p:txBody>
          <a:bodyPr wrap="none" anchor="ctr">
            <a:spAutoFit/>
          </a:bodyPr>
          <a:lstStyle/>
          <a:p>
            <a:pPr algn="l" defTabSz="457200"/>
            <a:r>
              <a:rPr lang="zh-CN" sz="1400" b="0">
                <a:solidFill>
                  <a:srgbClr val="64748B"/>
                </a:solidFill>
                <a:latin typeface="微软雅黑" panose="020B0503020204020204" charset="-122"/>
              </a:rPr>
              <a:t>环境作用具有明显时变性</a:t>
            </a:r>
          </a:p>
        </p:txBody>
      </p:sp>
      <p:sp>
        <p:nvSpPr>
          <p:cNvPr id="28" name="Oval 13"/>
          <p:cNvSpPr/>
          <p:nvPr/>
        </p:nvSpPr>
        <p:spPr>
          <a:xfrm>
            <a:off x="1032320" y="4899279"/>
            <a:ext cx="384048" cy="384048"/>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a:p>
        </p:txBody>
      </p:sp>
      <p:sp>
        <p:nvSpPr>
          <p:cNvPr id="32" name="TextBox 14"/>
          <p:cNvSpPr txBox="1"/>
          <p:nvPr/>
        </p:nvSpPr>
        <p:spPr>
          <a:xfrm>
            <a:off x="1066229" y="4980496"/>
            <a:ext cx="316230" cy="221615"/>
          </a:xfrm>
          <a:prstGeom prst="rect">
            <a:avLst/>
          </a:prstGeom>
          <a:noFill/>
        </p:spPr>
        <p:txBody>
          <a:bodyPr wrap="none" anchor="ctr">
            <a:spAutoFit/>
          </a:bodyPr>
          <a:lstStyle/>
          <a:p>
            <a:pPr algn="ctr" defTabSz="457200"/>
            <a:r>
              <a:rPr sz="850" b="1">
                <a:solidFill>
                  <a:srgbClr val="FFFFFF"/>
                </a:solidFill>
                <a:latin typeface="微软雅黑" panose="020B0503020204020204" charset="-122"/>
              </a:rPr>
              <a:t>03</a:t>
            </a:r>
          </a:p>
        </p:txBody>
      </p:sp>
      <p:sp>
        <p:nvSpPr>
          <p:cNvPr id="33" name="TextBox 15"/>
          <p:cNvSpPr txBox="1"/>
          <p:nvPr/>
        </p:nvSpPr>
        <p:spPr>
          <a:xfrm>
            <a:off x="1526096" y="4872419"/>
            <a:ext cx="2221230" cy="337185"/>
          </a:xfrm>
          <a:prstGeom prst="rect">
            <a:avLst/>
          </a:prstGeom>
          <a:noFill/>
        </p:spPr>
        <p:txBody>
          <a:bodyPr wrap="none" anchor="ctr">
            <a:spAutoFit/>
          </a:bodyPr>
          <a:lstStyle/>
          <a:p>
            <a:pPr algn="l" defTabSz="457200"/>
            <a:r>
              <a:rPr sz="1600" b="1">
                <a:solidFill>
                  <a:srgbClr val="1E293B"/>
                </a:solidFill>
                <a:latin typeface="微软雅黑" panose="020B0503020204020204" charset="-122"/>
              </a:rPr>
              <a:t>多场耦合机制难以揭示</a:t>
            </a:r>
            <a:endParaRPr sz="1250" b="1">
              <a:solidFill>
                <a:srgbClr val="1E293B"/>
              </a:solidFill>
              <a:latin typeface="微软雅黑" panose="020B0503020204020204" charset="-122"/>
            </a:endParaRPr>
          </a:p>
        </p:txBody>
      </p:sp>
      <p:sp>
        <p:nvSpPr>
          <p:cNvPr id="35" name="TextBox 16"/>
          <p:cNvSpPr txBox="1"/>
          <p:nvPr/>
        </p:nvSpPr>
        <p:spPr>
          <a:xfrm>
            <a:off x="1526096" y="5283137"/>
            <a:ext cx="3027680" cy="306705"/>
          </a:xfrm>
          <a:prstGeom prst="rect">
            <a:avLst/>
          </a:prstGeom>
          <a:noFill/>
        </p:spPr>
        <p:txBody>
          <a:bodyPr wrap="none" anchor="ctr">
            <a:spAutoFit/>
          </a:bodyPr>
          <a:lstStyle/>
          <a:p>
            <a:pPr algn="l" defTabSz="457200"/>
            <a:r>
              <a:rPr lang="zh-CN" sz="1400" b="0">
                <a:solidFill>
                  <a:srgbClr val="64748B"/>
                </a:solidFill>
                <a:latin typeface="微软雅黑" panose="020B0503020204020204" charset="-122"/>
              </a:rPr>
              <a:t>温度变化引起结构变形与应力重分布</a:t>
            </a:r>
          </a:p>
        </p:txBody>
      </p:sp>
      <p:sp>
        <p:nvSpPr>
          <p:cNvPr id="36" name="TextBox 17"/>
          <p:cNvSpPr txBox="1"/>
          <p:nvPr/>
        </p:nvSpPr>
        <p:spPr>
          <a:xfrm>
            <a:off x="5162359" y="3570923"/>
            <a:ext cx="590550" cy="337185"/>
          </a:xfrm>
          <a:prstGeom prst="rect">
            <a:avLst/>
          </a:prstGeom>
          <a:noFill/>
        </p:spPr>
        <p:txBody>
          <a:bodyPr wrap="none" anchor="ctr">
            <a:spAutoFit/>
          </a:bodyPr>
          <a:lstStyle/>
          <a:p>
            <a:pPr algn="ctr" defTabSz="457200"/>
            <a:r>
              <a:rPr sz="1600" b="1">
                <a:solidFill>
                  <a:schemeClr val="accent1"/>
                </a:solidFill>
                <a:latin typeface="微软雅黑" panose="020B0503020204020204" charset="-122"/>
              </a:rPr>
              <a:t>因此</a:t>
            </a:r>
          </a:p>
        </p:txBody>
      </p:sp>
      <p:sp>
        <p:nvSpPr>
          <p:cNvPr id="37" name="Right Arrow 18"/>
          <p:cNvSpPr/>
          <p:nvPr/>
        </p:nvSpPr>
        <p:spPr>
          <a:xfrm>
            <a:off x="5041582" y="4018407"/>
            <a:ext cx="868680" cy="411480"/>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a:p>
        </p:txBody>
      </p:sp>
      <p:sp>
        <p:nvSpPr>
          <p:cNvPr id="39" name="TextBox 20"/>
          <p:cNvSpPr txBox="1"/>
          <p:nvPr/>
        </p:nvSpPr>
        <p:spPr>
          <a:xfrm>
            <a:off x="6605588" y="2531237"/>
            <a:ext cx="4119245" cy="398780"/>
          </a:xfrm>
          <a:prstGeom prst="rect">
            <a:avLst/>
          </a:prstGeom>
          <a:noFill/>
        </p:spPr>
        <p:txBody>
          <a:bodyPr wrap="none" anchor="ctr">
            <a:spAutoFit/>
          </a:bodyPr>
          <a:lstStyle/>
          <a:p>
            <a:pPr algn="l" defTabSz="457200"/>
            <a:r>
              <a:rPr sz="2000" b="1">
                <a:solidFill>
                  <a:srgbClr val="1E293B"/>
                </a:solidFill>
                <a:latin typeface="微软雅黑" panose="020B0503020204020204" charset="-122"/>
              </a:rPr>
              <a:t>COMSOL：多物理场耦合仿真平台</a:t>
            </a:r>
          </a:p>
        </p:txBody>
      </p:sp>
      <p:sp>
        <p:nvSpPr>
          <p:cNvPr id="47" name="Rounded Rectangle 21"/>
          <p:cNvSpPr/>
          <p:nvPr>
            <p:custDataLst>
              <p:tags r:id="rId3"/>
            </p:custDataLst>
          </p:nvPr>
        </p:nvSpPr>
        <p:spPr>
          <a:xfrm>
            <a:off x="6633020" y="3096387"/>
            <a:ext cx="1143000" cy="502920"/>
          </a:xfrm>
          <a:prstGeom prst="roundRect">
            <a:avLst/>
          </a:prstGeom>
          <a:solidFill>
            <a:srgbClr val="FFFFFF"/>
          </a:solidFill>
          <a:ln w="1270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a:p>
        </p:txBody>
      </p:sp>
      <p:sp>
        <p:nvSpPr>
          <p:cNvPr id="48" name="TextBox 22"/>
          <p:cNvSpPr txBox="1"/>
          <p:nvPr>
            <p:custDataLst>
              <p:tags r:id="rId4"/>
            </p:custDataLst>
          </p:nvPr>
        </p:nvSpPr>
        <p:spPr>
          <a:xfrm>
            <a:off x="6756210" y="3180779"/>
            <a:ext cx="896620" cy="306705"/>
          </a:xfrm>
          <a:prstGeom prst="rect">
            <a:avLst/>
          </a:prstGeom>
          <a:noFill/>
        </p:spPr>
        <p:txBody>
          <a:bodyPr wrap="none" anchor="ctr">
            <a:spAutoFit/>
          </a:bodyPr>
          <a:lstStyle/>
          <a:p>
            <a:pPr algn="ctr" defTabSz="457200"/>
            <a:r>
              <a:rPr sz="1400" b="1">
                <a:solidFill>
                  <a:schemeClr val="accent1"/>
                </a:solidFill>
                <a:latin typeface="微软雅黑" panose="020B0503020204020204" charset="-122"/>
              </a:rPr>
              <a:t>多场耦合</a:t>
            </a:r>
          </a:p>
        </p:txBody>
      </p:sp>
      <p:sp>
        <p:nvSpPr>
          <p:cNvPr id="58" name="TextBox 24"/>
          <p:cNvSpPr txBox="1"/>
          <p:nvPr>
            <p:custDataLst>
              <p:tags r:id="rId5"/>
            </p:custDataLst>
          </p:nvPr>
        </p:nvSpPr>
        <p:spPr>
          <a:xfrm>
            <a:off x="8003223" y="3171127"/>
            <a:ext cx="3205480" cy="306705"/>
          </a:xfrm>
          <a:prstGeom prst="rect">
            <a:avLst/>
          </a:prstGeom>
          <a:noFill/>
        </p:spPr>
        <p:txBody>
          <a:bodyPr wrap="none" anchor="ctr">
            <a:spAutoFit/>
          </a:bodyPr>
          <a:lstStyle/>
          <a:p>
            <a:pPr algn="l" defTabSz="457200"/>
            <a:r>
              <a:rPr lang="zh-CN" sz="1400" b="0">
                <a:solidFill>
                  <a:srgbClr val="64748B"/>
                </a:solidFill>
                <a:latin typeface="微软雅黑" panose="020B0503020204020204" charset="-122"/>
              </a:rPr>
              <a:t>统一求解温度场、应力场及热边界过程</a:t>
            </a:r>
          </a:p>
        </p:txBody>
      </p:sp>
      <p:sp>
        <p:nvSpPr>
          <p:cNvPr id="59" name="Rounded Rectangle 25"/>
          <p:cNvSpPr/>
          <p:nvPr>
            <p:custDataLst>
              <p:tags r:id="rId6"/>
            </p:custDataLst>
          </p:nvPr>
        </p:nvSpPr>
        <p:spPr>
          <a:xfrm>
            <a:off x="6633020" y="3731260"/>
            <a:ext cx="1143000" cy="502920"/>
          </a:xfrm>
          <a:prstGeom prst="roundRect">
            <a:avLst/>
          </a:prstGeom>
          <a:solidFill>
            <a:srgbClr val="FFFFFF"/>
          </a:solidFill>
          <a:ln w="1270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a:p>
        </p:txBody>
      </p:sp>
      <p:sp>
        <p:nvSpPr>
          <p:cNvPr id="60" name="TextBox 26"/>
          <p:cNvSpPr txBox="1"/>
          <p:nvPr>
            <p:custDataLst>
              <p:tags r:id="rId7"/>
            </p:custDataLst>
          </p:nvPr>
        </p:nvSpPr>
        <p:spPr>
          <a:xfrm>
            <a:off x="6756210" y="3815652"/>
            <a:ext cx="896620" cy="306705"/>
          </a:xfrm>
          <a:prstGeom prst="rect">
            <a:avLst/>
          </a:prstGeom>
          <a:noFill/>
        </p:spPr>
        <p:txBody>
          <a:bodyPr wrap="none" anchor="ctr">
            <a:spAutoFit/>
          </a:bodyPr>
          <a:lstStyle/>
          <a:p>
            <a:pPr algn="ctr" defTabSz="457200"/>
            <a:r>
              <a:rPr sz="1400" b="1">
                <a:solidFill>
                  <a:schemeClr val="accent1"/>
                </a:solidFill>
                <a:latin typeface="微软雅黑" panose="020B0503020204020204" charset="-122"/>
              </a:rPr>
              <a:t>真实环境</a:t>
            </a:r>
          </a:p>
        </p:txBody>
      </p:sp>
      <p:sp>
        <p:nvSpPr>
          <p:cNvPr id="62" name="TextBox 28"/>
          <p:cNvSpPr txBox="1"/>
          <p:nvPr>
            <p:custDataLst>
              <p:tags r:id="rId8"/>
            </p:custDataLst>
          </p:nvPr>
        </p:nvSpPr>
        <p:spPr>
          <a:xfrm>
            <a:off x="7998778" y="3815525"/>
            <a:ext cx="2138680" cy="306705"/>
          </a:xfrm>
          <a:prstGeom prst="rect">
            <a:avLst/>
          </a:prstGeom>
          <a:noFill/>
        </p:spPr>
        <p:txBody>
          <a:bodyPr wrap="none" anchor="ctr">
            <a:spAutoFit/>
          </a:bodyPr>
          <a:lstStyle/>
          <a:p>
            <a:pPr algn="l" defTabSz="457200"/>
            <a:r>
              <a:rPr lang="zh-CN" sz="1400" b="0">
                <a:solidFill>
                  <a:srgbClr val="64748B"/>
                </a:solidFill>
                <a:latin typeface="微软雅黑" panose="020B0503020204020204" charset="-122"/>
              </a:rPr>
              <a:t>可还原夏季实际环境荷载</a:t>
            </a:r>
            <a:endParaRPr sz="930" b="0">
              <a:solidFill>
                <a:srgbClr val="64748B"/>
              </a:solidFill>
              <a:latin typeface="微软雅黑" panose="020B0503020204020204" charset="-122"/>
            </a:endParaRPr>
          </a:p>
        </p:txBody>
      </p:sp>
      <p:sp>
        <p:nvSpPr>
          <p:cNvPr id="63" name="Rounded Rectangle 29"/>
          <p:cNvSpPr/>
          <p:nvPr>
            <p:custDataLst>
              <p:tags r:id="rId9"/>
            </p:custDataLst>
          </p:nvPr>
        </p:nvSpPr>
        <p:spPr>
          <a:xfrm>
            <a:off x="6633020" y="4382643"/>
            <a:ext cx="1143000" cy="502920"/>
          </a:xfrm>
          <a:prstGeom prst="roundRect">
            <a:avLst/>
          </a:prstGeom>
          <a:solidFill>
            <a:srgbClr val="FFFFFF"/>
          </a:solidFill>
          <a:ln w="1270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a:p>
        </p:txBody>
      </p:sp>
      <p:sp>
        <p:nvSpPr>
          <p:cNvPr id="64" name="TextBox 30"/>
          <p:cNvSpPr txBox="1"/>
          <p:nvPr>
            <p:custDataLst>
              <p:tags r:id="rId10"/>
            </p:custDataLst>
          </p:nvPr>
        </p:nvSpPr>
        <p:spPr>
          <a:xfrm>
            <a:off x="6756210" y="4467034"/>
            <a:ext cx="896620" cy="306705"/>
          </a:xfrm>
          <a:prstGeom prst="rect">
            <a:avLst/>
          </a:prstGeom>
          <a:noFill/>
        </p:spPr>
        <p:txBody>
          <a:bodyPr wrap="none" anchor="ctr">
            <a:spAutoFit/>
          </a:bodyPr>
          <a:lstStyle/>
          <a:p>
            <a:pPr algn="ctr" defTabSz="457200"/>
            <a:r>
              <a:rPr sz="1400" b="1">
                <a:solidFill>
                  <a:schemeClr val="accent1"/>
                </a:solidFill>
                <a:latin typeface="微软雅黑" panose="020B0503020204020204" charset="-122"/>
              </a:rPr>
              <a:t>全场响应</a:t>
            </a:r>
          </a:p>
        </p:txBody>
      </p:sp>
      <p:sp>
        <p:nvSpPr>
          <p:cNvPr id="66" name="TextBox 32"/>
          <p:cNvSpPr txBox="1"/>
          <p:nvPr>
            <p:custDataLst>
              <p:tags r:id="rId11"/>
            </p:custDataLst>
          </p:nvPr>
        </p:nvSpPr>
        <p:spPr>
          <a:xfrm>
            <a:off x="7998778" y="4459923"/>
            <a:ext cx="2849880" cy="306705"/>
          </a:xfrm>
          <a:prstGeom prst="rect">
            <a:avLst/>
          </a:prstGeom>
          <a:noFill/>
        </p:spPr>
        <p:txBody>
          <a:bodyPr wrap="none" anchor="ctr">
            <a:spAutoFit/>
          </a:bodyPr>
          <a:lstStyle/>
          <a:p>
            <a:pPr algn="l" defTabSz="457200"/>
            <a:r>
              <a:rPr lang="zh-CN" sz="1400" b="0">
                <a:solidFill>
                  <a:srgbClr val="64748B"/>
                </a:solidFill>
                <a:latin typeface="微软雅黑" panose="020B0503020204020204" charset="-122"/>
              </a:rPr>
              <a:t>获得结构内部及界面的连续场信息</a:t>
            </a:r>
          </a:p>
        </p:txBody>
      </p:sp>
      <p:sp>
        <p:nvSpPr>
          <p:cNvPr id="67" name="Rounded Rectangle 33"/>
          <p:cNvSpPr/>
          <p:nvPr>
            <p:custDataLst>
              <p:tags r:id="rId12"/>
            </p:custDataLst>
          </p:nvPr>
        </p:nvSpPr>
        <p:spPr>
          <a:xfrm>
            <a:off x="6633020" y="5023866"/>
            <a:ext cx="1143000" cy="502920"/>
          </a:xfrm>
          <a:prstGeom prst="roundRect">
            <a:avLst/>
          </a:prstGeom>
          <a:solidFill>
            <a:srgbClr val="FFFFFF"/>
          </a:solidFill>
          <a:ln w="1270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a:p>
        </p:txBody>
      </p:sp>
      <p:sp>
        <p:nvSpPr>
          <p:cNvPr id="68" name="TextBox 34"/>
          <p:cNvSpPr txBox="1"/>
          <p:nvPr>
            <p:custDataLst>
              <p:tags r:id="rId13"/>
            </p:custDataLst>
          </p:nvPr>
        </p:nvSpPr>
        <p:spPr>
          <a:xfrm>
            <a:off x="6756210" y="5108256"/>
            <a:ext cx="896620" cy="306705"/>
          </a:xfrm>
          <a:prstGeom prst="rect">
            <a:avLst/>
          </a:prstGeom>
          <a:noFill/>
        </p:spPr>
        <p:txBody>
          <a:bodyPr wrap="none" anchor="ctr">
            <a:spAutoFit/>
          </a:bodyPr>
          <a:lstStyle/>
          <a:p>
            <a:pPr algn="ctr" defTabSz="457200"/>
            <a:r>
              <a:rPr sz="1400" b="1">
                <a:solidFill>
                  <a:schemeClr val="accent1"/>
                </a:solidFill>
                <a:latin typeface="微软雅黑" panose="020B0503020204020204" charset="-122"/>
              </a:rPr>
              <a:t>参数分析</a:t>
            </a:r>
            <a:endParaRPr sz="1400" b="1">
              <a:solidFill>
                <a:srgbClr val="1F6FEB"/>
              </a:solidFill>
              <a:latin typeface="微软雅黑" panose="020B0503020204020204" charset="-122"/>
            </a:endParaRPr>
          </a:p>
        </p:txBody>
      </p:sp>
      <p:sp>
        <p:nvSpPr>
          <p:cNvPr id="70" name="TextBox 36"/>
          <p:cNvSpPr txBox="1"/>
          <p:nvPr>
            <p:custDataLst>
              <p:tags r:id="rId14"/>
            </p:custDataLst>
          </p:nvPr>
        </p:nvSpPr>
        <p:spPr>
          <a:xfrm>
            <a:off x="8017828" y="5082731"/>
            <a:ext cx="3027680" cy="306705"/>
          </a:xfrm>
          <a:prstGeom prst="rect">
            <a:avLst/>
          </a:prstGeom>
          <a:noFill/>
        </p:spPr>
        <p:txBody>
          <a:bodyPr wrap="none" anchor="ctr">
            <a:spAutoFit/>
          </a:bodyPr>
          <a:lstStyle/>
          <a:p>
            <a:pPr algn="l" defTabSz="457200"/>
            <a:r>
              <a:rPr lang="zh-CN" sz="1400" b="0">
                <a:solidFill>
                  <a:srgbClr val="64748B"/>
                </a:solidFill>
                <a:latin typeface="微软雅黑" panose="020B0503020204020204" charset="-122"/>
              </a:rPr>
              <a:t>便于开展敏感性分析与疲劳性能评估</a:t>
            </a:r>
            <a:endParaRPr sz="930" b="0">
              <a:solidFill>
                <a:srgbClr val="64748B"/>
              </a:solidFill>
              <a:latin typeface="微软雅黑" panose="020B0503020204020204" charset="-122"/>
            </a:endParaRPr>
          </a:p>
        </p:txBody>
      </p:sp>
      <p:sp>
        <p:nvSpPr>
          <p:cNvPr id="71" name="矩形 70"/>
          <p:cNvSpPr/>
          <p:nvPr/>
        </p:nvSpPr>
        <p:spPr>
          <a:xfrm>
            <a:off x="513715" y="6088380"/>
            <a:ext cx="11181715" cy="504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b="1" dirty="0">
                <a:latin typeface="+mj-ea"/>
                <a:ea typeface="+mj-ea"/>
              </a:rPr>
              <a:t>实现“环境荷载 → 温度场 → 热应力/变形 → 疲劳性能”的全过程分析</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5"/>
          <p:cNvSpPr>
            <a:spLocks noGrp="1"/>
          </p:cNvSpPr>
          <p:nvPr>
            <p:ph type="body" sz="quarter" idx="13"/>
          </p:nvPr>
        </p:nvSpPr>
        <p:spPr>
          <a:xfrm>
            <a:off x="1029335" y="335280"/>
            <a:ext cx="6674485" cy="469900"/>
          </a:xfrm>
        </p:spPr>
        <p:txBody>
          <a:bodyPr>
            <a:noAutofit/>
          </a:bodyPr>
          <a:lstStyle/>
          <a:p>
            <a:r>
              <a:rPr lang="zh-CN" altLang="en-US" sz="2700" dirty="0">
                <a:sym typeface="+mn-ea"/>
              </a:rPr>
              <a:t>多物理场耦合机制</a:t>
            </a:r>
          </a:p>
          <a:p>
            <a:endParaRPr lang="zh-CN" altLang="en-US" sz="2700" dirty="0">
              <a:sym typeface="+mn-ea"/>
            </a:endParaRPr>
          </a:p>
        </p:txBody>
      </p:sp>
      <p:sp>
        <p:nvSpPr>
          <p:cNvPr id="104" name="矩形 103"/>
          <p:cNvSpPr/>
          <p:nvPr>
            <p:custDataLst>
              <p:tags r:id="rId1"/>
            </p:custDataLst>
          </p:nvPr>
        </p:nvSpPr>
        <p:spPr>
          <a:xfrm>
            <a:off x="356870" y="1135380"/>
            <a:ext cx="11406505" cy="892175"/>
          </a:xfrm>
          <a:prstGeom prst="rect">
            <a:avLst/>
          </a:prstGeom>
          <a:gradFill flip="none" rotWithShape="1">
            <a:gsLst>
              <a:gs pos="0">
                <a:srgbClr val="DAE3F3">
                  <a:alpha val="50000"/>
                </a:srgbClr>
              </a:gs>
              <a:gs pos="50000">
                <a:schemeClr val="accent5">
                  <a:lumMod val="0"/>
                  <a:lumOff val="100000"/>
                </a:schemeClr>
              </a:gs>
              <a:gs pos="100000">
                <a:srgbClr val="DAE3F3">
                  <a:alpha val="50000"/>
                </a:srgbClr>
              </a:gs>
            </a:gsLst>
            <a:lin ang="0" scaled="1"/>
            <a:tileRect/>
          </a:gradFill>
          <a:ln>
            <a:gradFill flip="none" rotWithShape="1">
              <a:gsLst>
                <a:gs pos="50000">
                  <a:schemeClr val="accent1">
                    <a:lumMod val="5000"/>
                    <a:lumOff val="95000"/>
                  </a:schemeClr>
                </a:gs>
                <a:gs pos="0">
                  <a:schemeClr val="accent1"/>
                </a:gs>
                <a:gs pos="100000">
                  <a:schemeClr val="accent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05" name="文本框 104"/>
          <p:cNvSpPr txBox="1"/>
          <p:nvPr>
            <p:custDataLst>
              <p:tags r:id="rId2"/>
            </p:custDataLst>
          </p:nvPr>
        </p:nvSpPr>
        <p:spPr>
          <a:xfrm>
            <a:off x="393065" y="1139190"/>
            <a:ext cx="11406505" cy="888365"/>
          </a:xfrm>
          <a:prstGeom prst="rect">
            <a:avLst/>
          </a:prstGeom>
          <a:noFill/>
        </p:spPr>
        <p:txBody>
          <a:bodyPr wrap="square" rtlCol="0">
            <a:noAutofit/>
          </a:bodyPr>
          <a:lstStyle/>
          <a:p>
            <a:pPr marL="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Char char="p"/>
              <a:defRPr/>
            </a:pPr>
            <a:r>
              <a:rPr lang="zh-CN" altLang="en-US" dirty="0">
                <a:sym typeface="+mn-ea"/>
              </a:rPr>
              <a:t>通过表面对表面辐射模拟结构与环境间的辐射换热，将太阳辐射及环境温度作用引入固体传热模型；</a:t>
            </a:r>
            <a:endParaRPr kumimoji="1" lang="zh-CN" altLang="en-US" b="1" i="0" u="none" strike="noStrike" kern="1200" cap="none" spc="0" normalizeH="0" baseline="0" noProof="0" dirty="0">
              <a:ln>
                <a:noFill/>
              </a:ln>
              <a:solidFill>
                <a:schemeClr val="accent1"/>
              </a:solidFill>
              <a:effectLst/>
              <a:uLnTx/>
              <a:uFillTx/>
              <a:latin typeface="微软雅黑" panose="020B0503020204020204" charset="-122"/>
              <a:ea typeface="微软雅黑" panose="020B0503020204020204" charset="-122"/>
              <a:cs typeface="Times New Roman" panose="02020603050405020304" pitchFamily="18" charset="0"/>
              <a:sym typeface="+mn-lt"/>
            </a:endParaRPr>
          </a:p>
          <a:p>
            <a:pPr marL="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Char char="p"/>
              <a:defRPr/>
            </a:pPr>
            <a:r>
              <a:rPr lang="zh-CN" altLang="en-US" i="0" u="none" strike="noStrike" kern="1200" cap="none" spc="0" normalizeH="0" baseline="0" dirty="0">
                <a:sym typeface="+mn-lt"/>
              </a:rPr>
              <a:t>温度场耦合至固体力学，通过热膨胀产生热应变并计算结构热应力与变形</a:t>
            </a:r>
          </a:p>
          <a:p>
            <a:pPr marL="0" marR="0" lvl="1" indent="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None/>
              <a:defRPr/>
            </a:pPr>
            <a:endParaRPr kumimoji="1" lang="zh-CN" altLang="en-US" b="1" i="0" u="none" strike="noStrike" kern="1200" cap="none" spc="0" normalizeH="0" baseline="0" noProof="0" dirty="0">
              <a:ln>
                <a:noFill/>
              </a:ln>
              <a:solidFill>
                <a:schemeClr val="accent1"/>
              </a:solidFill>
              <a:effectLst/>
              <a:uLnTx/>
              <a:uFillTx/>
              <a:latin typeface="微软雅黑" panose="020B0503020204020204" charset="-122"/>
              <a:ea typeface="微软雅黑" panose="020B0503020204020204" charset="-122"/>
              <a:cs typeface="Times New Roman" panose="02020603050405020304" pitchFamily="18" charset="0"/>
              <a:sym typeface="+mn-lt"/>
            </a:endParaRPr>
          </a:p>
        </p:txBody>
      </p:sp>
      <p:sp>
        <p:nvSpPr>
          <p:cNvPr id="2" name="矩形 1"/>
          <p:cNvSpPr/>
          <p:nvPr>
            <p:custDataLst>
              <p:tags r:id="rId3"/>
            </p:custDataLst>
          </p:nvPr>
        </p:nvSpPr>
        <p:spPr>
          <a:xfrm>
            <a:off x="566420" y="2308225"/>
            <a:ext cx="3352800"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表面对表面辐射</a:t>
            </a:r>
          </a:p>
        </p:txBody>
      </p:sp>
      <p:sp>
        <p:nvSpPr>
          <p:cNvPr id="3" name="矩形 2"/>
          <p:cNvSpPr/>
          <p:nvPr>
            <p:custDataLst>
              <p:tags r:id="rId4"/>
            </p:custDataLst>
          </p:nvPr>
        </p:nvSpPr>
        <p:spPr>
          <a:xfrm>
            <a:off x="4551045" y="2308225"/>
            <a:ext cx="3352800"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固体传热</a:t>
            </a:r>
          </a:p>
        </p:txBody>
      </p:sp>
      <p:sp>
        <p:nvSpPr>
          <p:cNvPr id="4" name="矩形 3"/>
          <p:cNvSpPr/>
          <p:nvPr>
            <p:custDataLst>
              <p:tags r:id="rId5"/>
            </p:custDataLst>
          </p:nvPr>
        </p:nvSpPr>
        <p:spPr>
          <a:xfrm>
            <a:off x="8410575" y="2308225"/>
            <a:ext cx="3352800"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固体力学</a:t>
            </a:r>
          </a:p>
        </p:txBody>
      </p:sp>
      <mc:AlternateContent xmlns:mc="http://schemas.openxmlformats.org/markup-compatibility/2006" xmlns:a14="http://schemas.microsoft.com/office/drawing/2010/main">
        <mc:Choice Requires="a14">
          <p:sp>
            <p:nvSpPr>
              <p:cNvPr id="6" name="文本框 5"/>
              <p:cNvSpPr txBox="1"/>
              <p:nvPr/>
            </p:nvSpPr>
            <p:spPr>
              <a:xfrm>
                <a:off x="8902637" y="2972054"/>
                <a:ext cx="2345055" cy="466090"/>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r>
                        <a:rPr lang="en-US" altLang="zh-CN" i="1">
                          <a:latin typeface="Cambria Math" panose="02040503050406030204" charset="0"/>
                          <a:ea typeface="MS Mincho" panose="02020609040205080304" charset="-128"/>
                          <a:cs typeface="Cambria Math" panose="02040503050406030204" charset="0"/>
                        </a:rPr>
                        <m:t>𝜌</m:t>
                      </m:r>
                      <m:sSub>
                        <m:sSubPr>
                          <m:ctrlPr>
                            <a:rPr lang="en-US" altLang="zh-CN" i="1">
                              <a:latin typeface="Cambria Math" panose="02040503050406030204" pitchFamily="18" charset="0"/>
                              <a:ea typeface="MS Mincho" panose="02020609040205080304" charset="-128"/>
                              <a:cs typeface="Cambria Math" panose="02040503050406030204" charset="0"/>
                            </a:rPr>
                          </m:ctrlPr>
                        </m:sSubPr>
                        <m:e>
                          <m:r>
                            <a:rPr lang="en-US" altLang="zh-CN" i="1">
                              <a:latin typeface="Cambria Math" panose="02040503050406030204" charset="0"/>
                              <a:ea typeface="MS Mincho" panose="02020609040205080304" charset="-128"/>
                              <a:cs typeface="Cambria Math" panose="02040503050406030204" charset="0"/>
                            </a:rPr>
                            <m:t>𝑎</m:t>
                          </m:r>
                        </m:e>
                        <m:sub>
                          <m:r>
                            <a:rPr lang="en-US" altLang="zh-CN" i="1">
                              <a:latin typeface="Cambria Math" panose="02040503050406030204" charset="0"/>
                              <a:ea typeface="MS Mincho" panose="02020609040205080304" charset="-128"/>
                              <a:cs typeface="Cambria Math" panose="02040503050406030204" charset="0"/>
                            </a:rPr>
                            <m:t>𝑓</m:t>
                          </m:r>
                        </m:sub>
                      </m:sSub>
                      <m:r>
                        <a:rPr lang="en-US" altLang="zh-CN" i="1">
                          <a:latin typeface="Cambria Math" panose="02040503050406030204" charset="0"/>
                          <a:ea typeface="MS Mincho" panose="02020609040205080304" charset="-128"/>
                          <a:cs typeface="Cambria Math" panose="02040503050406030204" charset="0"/>
                        </a:rPr>
                        <m:t>=</m:t>
                      </m:r>
                      <m:r>
                        <m:rPr>
                          <m:sty m:val="p"/>
                        </m:rPr>
                        <a:rPr lang="en-US" altLang="zh-CN" i="1">
                          <a:latin typeface="Cambria Math" panose="02040503050406030204" charset="0"/>
                          <a:ea typeface="MS Mincho" panose="02020609040205080304" charset="-128"/>
                          <a:cs typeface="Cambria Math" panose="02040503050406030204" charset="0"/>
                        </a:rPr>
                        <m:t>∇</m:t>
                      </m:r>
                      <m:r>
                        <a:rPr lang="en-US" altLang="zh-CN" i="1">
                          <a:latin typeface="Cambria Math" panose="02040503050406030204" charset="0"/>
                          <a:ea typeface="MS Mincho" panose="02020609040205080304" charset="-128"/>
                          <a:cs typeface="Cambria Math" panose="02040503050406030204" charset="0"/>
                        </a:rPr>
                        <m:t>∙</m:t>
                      </m:r>
                      <m:sSup>
                        <m:sSupPr>
                          <m:ctrlPr>
                            <a:rPr lang="en-US" altLang="zh-CN" i="1">
                              <a:latin typeface="Cambria Math" panose="02040503050406030204" pitchFamily="18" charset="0"/>
                              <a:ea typeface="MS Mincho" panose="02020609040205080304" charset="-128"/>
                              <a:cs typeface="Cambria Math" panose="02040503050406030204" charset="0"/>
                            </a:rPr>
                          </m:ctrlPr>
                        </m:sSupPr>
                        <m:e>
                          <m:r>
                            <a:rPr lang="en-US" altLang="zh-CN" i="1">
                              <a:latin typeface="Cambria Math" panose="02040503050406030204" charset="0"/>
                              <a:ea typeface="MS Mincho" panose="02020609040205080304" charset="-128"/>
                              <a:cs typeface="Cambria Math" panose="02040503050406030204" charset="0"/>
                            </a:rPr>
                            <m:t>(</m:t>
                          </m:r>
                          <m:r>
                            <a:rPr lang="en-US" altLang="zh-CN" i="1">
                              <a:latin typeface="Cambria Math" panose="02040503050406030204" charset="0"/>
                              <a:ea typeface="MS Mincho" panose="02020609040205080304" charset="-128"/>
                              <a:cs typeface="Cambria Math" panose="02040503050406030204" charset="0"/>
                            </a:rPr>
                            <m:t>𝐹𝑆</m:t>
                          </m:r>
                          <m:r>
                            <a:rPr lang="en-US" altLang="zh-CN" i="1">
                              <a:latin typeface="Cambria Math" panose="02040503050406030204" charset="0"/>
                              <a:ea typeface="MS Mincho" panose="02020609040205080304" charset="-128"/>
                              <a:cs typeface="Cambria Math" panose="02040503050406030204" charset="0"/>
                            </a:rPr>
                            <m:t>)</m:t>
                          </m:r>
                        </m:e>
                        <m:sup>
                          <m:r>
                            <a:rPr lang="en-US" altLang="zh-CN" i="1">
                              <a:latin typeface="Cambria Math" panose="02040503050406030204" charset="0"/>
                              <a:ea typeface="MS Mincho" panose="02020609040205080304" charset="-128"/>
                              <a:cs typeface="Cambria Math" panose="02040503050406030204" charset="0"/>
                            </a:rPr>
                            <m:t>𝑇</m:t>
                          </m:r>
                        </m:sup>
                      </m:sSup>
                      <m:r>
                        <a:rPr lang="en-US" altLang="zh-CN" i="1">
                          <a:latin typeface="Cambria Math" panose="02040503050406030204" charset="0"/>
                          <a:ea typeface="MS Mincho" panose="02020609040205080304" charset="-128"/>
                          <a:cs typeface="Cambria Math" panose="02040503050406030204" charset="0"/>
                        </a:rPr>
                        <m:t>+</m:t>
                      </m:r>
                      <m:sSub>
                        <m:sSubPr>
                          <m:ctrlPr>
                            <a:rPr lang="en-US" altLang="zh-CN" i="1">
                              <a:latin typeface="Cambria Math" panose="02040503050406030204" pitchFamily="18" charset="0"/>
                              <a:ea typeface="MS Mincho" panose="02020609040205080304" charset="-128"/>
                              <a:cs typeface="Cambria Math" panose="02040503050406030204" charset="0"/>
                            </a:rPr>
                          </m:ctrlPr>
                        </m:sSubPr>
                        <m:e>
                          <m:r>
                            <a:rPr lang="en-US" altLang="zh-CN" i="1">
                              <a:latin typeface="Cambria Math" panose="02040503050406030204" charset="0"/>
                              <a:ea typeface="MS Mincho" panose="02020609040205080304" charset="-128"/>
                              <a:cs typeface="Cambria Math" panose="02040503050406030204" charset="0"/>
                            </a:rPr>
                            <m:t>𝑓</m:t>
                          </m:r>
                        </m:e>
                        <m:sub>
                          <m:r>
                            <a:rPr lang="en-US" altLang="zh-CN" i="1">
                              <a:latin typeface="Cambria Math" panose="02040503050406030204" charset="0"/>
                              <a:ea typeface="MS Mincho" panose="02020609040205080304" charset="-128"/>
                              <a:cs typeface="Cambria Math" panose="02040503050406030204" charset="0"/>
                            </a:rPr>
                            <m:t>𝑣</m:t>
                          </m:r>
                        </m:sub>
                      </m:sSub>
                    </m:oMath>
                  </m:oMathPara>
                </a14:m>
                <a:endParaRPr lang="en-US" altLang="zh-CN" i="1">
                  <a:latin typeface="Cambria Math" panose="02040503050406030204" charset="0"/>
                  <a:cs typeface="Cambria Math" panose="02040503050406030204" charset="0"/>
                </a:endParaRPr>
              </a:p>
            </p:txBody>
          </p:sp>
        </mc:Choice>
        <mc:Fallback xmlns="">
          <p:sp>
            <p:nvSpPr>
              <p:cNvPr id="6" name="文本框 5"/>
              <p:cNvSpPr txBox="1">
                <a:spLocks noRot="1" noChangeAspect="1" noMove="1" noResize="1" noEditPoints="1" noAdjustHandles="1" noChangeArrowheads="1" noChangeShapeType="1" noTextEdit="1"/>
              </p:cNvSpPr>
              <p:nvPr/>
            </p:nvSpPr>
            <p:spPr>
              <a:xfrm>
                <a:off x="8902637" y="2972054"/>
                <a:ext cx="2345055" cy="466090"/>
              </a:xfrm>
              <a:prstGeom prst="rect">
                <a:avLst/>
              </a:prstGeom>
              <a:blipFill rotWithShape="1">
                <a:blip r:embed="rId16"/>
                <a:stretch>
                  <a:fillRect l="-24" t="-54" r="24" b="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文本框 6"/>
              <p:cNvSpPr txBox="1"/>
              <p:nvPr/>
            </p:nvSpPr>
            <p:spPr>
              <a:xfrm>
                <a:off x="8902637" y="3572764"/>
                <a:ext cx="1247775" cy="368300"/>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r>
                        <a:rPr lang="en-US" altLang="zh-CN" i="1">
                          <a:latin typeface="Cambria Math" panose="02040503050406030204" charset="0"/>
                          <a:ea typeface="MS Mincho" panose="02020609040205080304" charset="-128"/>
                          <a:cs typeface="Cambria Math" panose="02040503050406030204" charset="0"/>
                        </a:rPr>
                        <m:t>𝐹</m:t>
                      </m:r>
                      <m:r>
                        <a:rPr lang="en-US" altLang="zh-CN" i="1">
                          <a:latin typeface="Cambria Math" panose="02040503050406030204" charset="0"/>
                          <a:ea typeface="MS Mincho" panose="02020609040205080304" charset="-128"/>
                          <a:cs typeface="Cambria Math" panose="02040503050406030204" charset="0"/>
                        </a:rPr>
                        <m:t>=</m:t>
                      </m:r>
                      <m:r>
                        <a:rPr lang="en-US" altLang="zh-CN" i="1">
                          <a:latin typeface="Cambria Math" panose="02040503050406030204" charset="0"/>
                          <a:ea typeface="MS Mincho" panose="02020609040205080304" charset="-128"/>
                          <a:cs typeface="Cambria Math" panose="02040503050406030204" charset="0"/>
                        </a:rPr>
                        <m:t>𝐼</m:t>
                      </m:r>
                      <m:r>
                        <a:rPr lang="en-US" altLang="zh-CN" i="1">
                          <a:latin typeface="Cambria Math" panose="02040503050406030204" charset="0"/>
                          <a:ea typeface="MS Mincho" panose="02020609040205080304" charset="-128"/>
                          <a:cs typeface="Cambria Math" panose="02040503050406030204" charset="0"/>
                        </a:rPr>
                        <m:t>+</m:t>
                      </m:r>
                      <m:r>
                        <m:rPr>
                          <m:sty m:val="p"/>
                        </m:rPr>
                        <a:rPr lang="en-US" altLang="zh-CN" i="1">
                          <a:latin typeface="Cambria Math" panose="02040503050406030204" charset="0"/>
                          <a:ea typeface="MS Mincho" panose="02020609040205080304" charset="-128"/>
                          <a:cs typeface="Cambria Math" panose="02040503050406030204" charset="0"/>
                        </a:rPr>
                        <m:t>∇</m:t>
                      </m:r>
                      <m:r>
                        <a:rPr lang="en-US" altLang="zh-CN" i="1">
                          <a:latin typeface="Cambria Math" panose="02040503050406030204" charset="0"/>
                          <a:ea typeface="MS Mincho" panose="02020609040205080304" charset="-128"/>
                          <a:cs typeface="Cambria Math" panose="02040503050406030204" charset="0"/>
                        </a:rPr>
                        <m:t>𝑢</m:t>
                      </m:r>
                    </m:oMath>
                  </m:oMathPara>
                </a14:m>
                <a:endParaRPr lang="en-US" altLang="zh-CN" i="1">
                  <a:latin typeface="Cambria Math" panose="02040503050406030204" charset="0"/>
                  <a:cs typeface="Cambria Math" panose="02040503050406030204" charset="0"/>
                </a:endParaRPr>
              </a:p>
            </p:txBody>
          </p:sp>
        </mc:Choice>
        <mc:Fallback xmlns="">
          <p:sp>
            <p:nvSpPr>
              <p:cNvPr id="7" name="文本框 6"/>
              <p:cNvSpPr txBox="1">
                <a:spLocks noRot="1" noChangeAspect="1" noMove="1" noResize="1" noEditPoints="1" noAdjustHandles="1" noChangeArrowheads="1" noChangeShapeType="1" noTextEdit="1"/>
              </p:cNvSpPr>
              <p:nvPr/>
            </p:nvSpPr>
            <p:spPr>
              <a:xfrm>
                <a:off x="8902637" y="3572764"/>
                <a:ext cx="1247775" cy="368300"/>
              </a:xfrm>
              <a:prstGeom prst="rect">
                <a:avLst/>
              </a:prstGeom>
              <a:blipFill rotWithShape="1">
                <a:blip r:embed="rId17"/>
                <a:stretch>
                  <a:fillRect l="-46" t="-69" r="46" b="6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nvSpPr>
            <p:spPr>
              <a:xfrm>
                <a:off x="4352227" y="3038094"/>
                <a:ext cx="3900805" cy="612775"/>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r>
                        <a:rPr lang="en-US" altLang="zh-CN" i="1">
                          <a:latin typeface="Cambria Math" panose="02040503050406030204" charset="0"/>
                          <a:ea typeface="MS Mincho" panose="02020609040205080304" charset="-128"/>
                          <a:cs typeface="Cambria Math" panose="02040503050406030204" charset="0"/>
                        </a:rPr>
                        <m:t>𝜌</m:t>
                      </m:r>
                      <m:sSub>
                        <m:sSubPr>
                          <m:ctrlPr>
                            <a:rPr lang="en-US" altLang="zh-CN" i="1">
                              <a:latin typeface="Cambria Math" panose="02040503050406030204" pitchFamily="18" charset="0"/>
                              <a:ea typeface="MS Mincho" panose="02020609040205080304" charset="-128"/>
                              <a:cs typeface="Cambria Math" panose="02040503050406030204" charset="0"/>
                            </a:rPr>
                          </m:ctrlPr>
                        </m:sSubPr>
                        <m:e>
                          <m:r>
                            <a:rPr lang="en-US" altLang="zh-CN" i="1">
                              <a:latin typeface="Cambria Math" panose="02040503050406030204" charset="0"/>
                              <a:ea typeface="MS Mincho" panose="02020609040205080304" charset="-128"/>
                              <a:cs typeface="Cambria Math" panose="02040503050406030204" charset="0"/>
                            </a:rPr>
                            <m:t>𝐶</m:t>
                          </m:r>
                        </m:e>
                        <m:sub>
                          <m:r>
                            <a:rPr lang="en-US" altLang="zh-CN" i="1">
                              <a:latin typeface="Cambria Math" panose="02040503050406030204" charset="0"/>
                              <a:ea typeface="MS Mincho" panose="02020609040205080304" charset="-128"/>
                              <a:cs typeface="Cambria Math" panose="02040503050406030204" charset="0"/>
                            </a:rPr>
                            <m:t>𝑝</m:t>
                          </m:r>
                        </m:sub>
                      </m:sSub>
                      <m:f>
                        <m:fPr>
                          <m:ctrlPr>
                            <a:rPr lang="en-US" altLang="zh-CN" i="1">
                              <a:latin typeface="Cambria Math" panose="02040503050406030204" pitchFamily="18" charset="0"/>
                              <a:ea typeface="MS Mincho" panose="02020609040205080304" charset="-128"/>
                              <a:cs typeface="Cambria Math" panose="02040503050406030204" charset="0"/>
                            </a:rPr>
                          </m:ctrlPr>
                        </m:fPr>
                        <m:num>
                          <m:r>
                            <a:rPr lang="en-US" altLang="zh-CN" i="1">
                              <a:latin typeface="Cambria Math" panose="02040503050406030204" charset="0"/>
                              <a:ea typeface="MS Mincho" panose="02020609040205080304" charset="-128"/>
                              <a:cs typeface="Cambria Math" panose="02040503050406030204" charset="0"/>
                            </a:rPr>
                            <m:t>𝜕</m:t>
                          </m:r>
                          <m:r>
                            <a:rPr lang="en-US" altLang="zh-CN" i="1">
                              <a:latin typeface="Cambria Math" panose="02040503050406030204" charset="0"/>
                              <a:ea typeface="MS Mincho" panose="02020609040205080304" charset="-128"/>
                              <a:cs typeface="Cambria Math" panose="02040503050406030204" charset="0"/>
                            </a:rPr>
                            <m:t>𝑇</m:t>
                          </m:r>
                        </m:num>
                        <m:den>
                          <m:r>
                            <a:rPr lang="en-US" altLang="zh-CN" i="1">
                              <a:latin typeface="Cambria Math" panose="02040503050406030204" charset="0"/>
                              <a:ea typeface="MS Mincho" panose="02020609040205080304" charset="-128"/>
                              <a:cs typeface="Cambria Math" panose="02040503050406030204" charset="0"/>
                            </a:rPr>
                            <m:t>𝜕</m:t>
                          </m:r>
                          <m:r>
                            <a:rPr lang="en-US" altLang="zh-CN" i="1">
                              <a:latin typeface="Cambria Math" panose="02040503050406030204" charset="0"/>
                              <a:ea typeface="MS Mincho" panose="02020609040205080304" charset="-128"/>
                              <a:cs typeface="Cambria Math" panose="02040503050406030204" charset="0"/>
                            </a:rPr>
                            <m:t>𝑡</m:t>
                          </m:r>
                        </m:den>
                      </m:f>
                      <m:r>
                        <a:rPr lang="en-US" altLang="zh-CN" i="1">
                          <a:latin typeface="Cambria Math" panose="02040503050406030204" charset="0"/>
                          <a:ea typeface="MS Mincho" panose="02020609040205080304" charset="-128"/>
                          <a:cs typeface="Cambria Math" panose="02040503050406030204" charset="0"/>
                        </a:rPr>
                        <m:t>+</m:t>
                      </m:r>
                      <m:r>
                        <a:rPr lang="en-US" altLang="zh-CN" i="1">
                          <a:latin typeface="Cambria Math" panose="02040503050406030204" charset="0"/>
                          <a:ea typeface="MS Mincho" panose="02020609040205080304" charset="-128"/>
                          <a:cs typeface="Cambria Math" panose="02040503050406030204" charset="0"/>
                        </a:rPr>
                        <m:t>𝜌</m:t>
                      </m:r>
                      <m:sSub>
                        <m:sSubPr>
                          <m:ctrlPr>
                            <a:rPr lang="en-US" altLang="zh-CN" i="1">
                              <a:latin typeface="Cambria Math" panose="02040503050406030204" pitchFamily="18" charset="0"/>
                              <a:ea typeface="MS Mincho" panose="02020609040205080304" charset="-128"/>
                              <a:cs typeface="Cambria Math" panose="02040503050406030204" charset="0"/>
                            </a:rPr>
                          </m:ctrlPr>
                        </m:sSubPr>
                        <m:e>
                          <m:r>
                            <a:rPr lang="en-US" altLang="zh-CN" i="1">
                              <a:latin typeface="Cambria Math" panose="02040503050406030204" charset="0"/>
                              <a:ea typeface="MS Mincho" panose="02020609040205080304" charset="-128"/>
                              <a:cs typeface="Cambria Math" panose="02040503050406030204" charset="0"/>
                            </a:rPr>
                            <m:t>𝐶</m:t>
                          </m:r>
                        </m:e>
                        <m:sub>
                          <m:r>
                            <a:rPr lang="en-US" altLang="zh-CN" i="1">
                              <a:latin typeface="Cambria Math" panose="02040503050406030204" charset="0"/>
                              <a:ea typeface="MS Mincho" panose="02020609040205080304" charset="-128"/>
                              <a:cs typeface="Cambria Math" panose="02040503050406030204" charset="0"/>
                            </a:rPr>
                            <m:t>𝑝</m:t>
                          </m:r>
                        </m:sub>
                      </m:sSub>
                      <m:r>
                        <a:rPr lang="en-US" altLang="zh-CN" i="1">
                          <a:latin typeface="Cambria Math" panose="02040503050406030204" charset="0"/>
                          <a:ea typeface="MS Mincho" panose="02020609040205080304" charset="-128"/>
                          <a:cs typeface="Cambria Math" panose="02040503050406030204" charset="0"/>
                        </a:rPr>
                        <m:t>𝑢</m:t>
                      </m:r>
                      <m:r>
                        <m:rPr>
                          <m:sty m:val="p"/>
                        </m:rPr>
                        <a:rPr lang="en-US" altLang="zh-CN" i="1">
                          <a:latin typeface="Cambria Math" panose="02040503050406030204" charset="0"/>
                          <a:ea typeface="MS Mincho" panose="02020609040205080304" charset="-128"/>
                          <a:cs typeface="Cambria Math" panose="02040503050406030204" charset="0"/>
                        </a:rPr>
                        <m:t>∇</m:t>
                      </m:r>
                      <m:r>
                        <a:rPr lang="en-US" altLang="zh-CN" i="1">
                          <a:latin typeface="Cambria Math" panose="02040503050406030204" charset="0"/>
                          <a:ea typeface="MS Mincho" panose="02020609040205080304" charset="-128"/>
                          <a:cs typeface="Cambria Math" panose="02040503050406030204" charset="0"/>
                        </a:rPr>
                        <m:t>𝑇</m:t>
                      </m:r>
                      <m:r>
                        <a:rPr lang="en-US" altLang="zh-CN" i="1">
                          <a:latin typeface="Cambria Math" panose="02040503050406030204" charset="0"/>
                          <a:ea typeface="MS Mincho" panose="02020609040205080304" charset="-128"/>
                          <a:cs typeface="Cambria Math" panose="02040503050406030204" charset="0"/>
                        </a:rPr>
                        <m:t>+</m:t>
                      </m:r>
                      <m:r>
                        <m:rPr>
                          <m:sty m:val="p"/>
                        </m:rPr>
                        <a:rPr lang="en-US" altLang="zh-CN" i="1">
                          <a:latin typeface="Cambria Math" panose="02040503050406030204" charset="0"/>
                          <a:ea typeface="MS Mincho" panose="02020609040205080304" charset="-128"/>
                          <a:cs typeface="Cambria Math" panose="02040503050406030204" charset="0"/>
                        </a:rPr>
                        <m:t>∇</m:t>
                      </m:r>
                      <m:r>
                        <a:rPr lang="en-US" altLang="zh-CN" i="1">
                          <a:latin typeface="Cambria Math" panose="02040503050406030204" charset="0"/>
                          <a:ea typeface="MS Mincho" panose="02020609040205080304" charset="-128"/>
                          <a:cs typeface="Cambria Math" panose="02040503050406030204" charset="0"/>
                        </a:rPr>
                        <m:t>∙</m:t>
                      </m:r>
                      <m:r>
                        <a:rPr lang="en-US" altLang="zh-CN" i="1">
                          <a:latin typeface="Cambria Math" panose="02040503050406030204" charset="0"/>
                          <a:ea typeface="MS Mincho" panose="02020609040205080304" charset="-128"/>
                          <a:cs typeface="Cambria Math" panose="02040503050406030204" charset="0"/>
                        </a:rPr>
                        <m:t>𝑞</m:t>
                      </m:r>
                      <m:r>
                        <a:rPr lang="en-US" altLang="zh-CN" i="1">
                          <a:latin typeface="Cambria Math" panose="02040503050406030204" charset="0"/>
                          <a:ea typeface="MS Mincho" panose="02020609040205080304" charset="-128"/>
                          <a:cs typeface="Cambria Math" panose="02040503050406030204" charset="0"/>
                        </a:rPr>
                        <m:t>=</m:t>
                      </m:r>
                      <m:r>
                        <a:rPr lang="en-US" altLang="zh-CN" i="1">
                          <a:latin typeface="Cambria Math" panose="02040503050406030204" charset="0"/>
                          <a:ea typeface="MS Mincho" panose="02020609040205080304" charset="-128"/>
                          <a:cs typeface="Cambria Math" panose="02040503050406030204" charset="0"/>
                        </a:rPr>
                        <m:t>𝑄</m:t>
                      </m:r>
                      <m:r>
                        <a:rPr lang="en-US" altLang="zh-CN" i="1">
                          <a:latin typeface="Cambria Math" panose="02040503050406030204" charset="0"/>
                          <a:ea typeface="MS Mincho" panose="02020609040205080304" charset="-128"/>
                          <a:cs typeface="Cambria Math" panose="02040503050406030204" charset="0"/>
                        </a:rPr>
                        <m:t>+</m:t>
                      </m:r>
                      <m:sSub>
                        <m:sSubPr>
                          <m:ctrlPr>
                            <a:rPr lang="en-US" altLang="zh-CN" i="1">
                              <a:latin typeface="Cambria Math" panose="02040503050406030204" pitchFamily="18" charset="0"/>
                              <a:ea typeface="MS Mincho" panose="02020609040205080304" charset="-128"/>
                              <a:cs typeface="Cambria Math" panose="02040503050406030204" charset="0"/>
                            </a:rPr>
                          </m:ctrlPr>
                        </m:sSubPr>
                        <m:e>
                          <m:r>
                            <a:rPr lang="en-US" altLang="zh-CN" i="1">
                              <a:latin typeface="Cambria Math" panose="02040503050406030204" charset="0"/>
                              <a:ea typeface="MS Mincho" panose="02020609040205080304" charset="-128"/>
                              <a:cs typeface="Cambria Math" panose="02040503050406030204" charset="0"/>
                            </a:rPr>
                            <m:t>𝑄</m:t>
                          </m:r>
                        </m:e>
                        <m:sub>
                          <m:r>
                            <a:rPr lang="en-US" altLang="zh-CN" i="1">
                              <a:latin typeface="Cambria Math" panose="02040503050406030204" charset="0"/>
                              <a:ea typeface="MS Mincho" panose="02020609040205080304" charset="-128"/>
                              <a:cs typeface="Cambria Math" panose="02040503050406030204" charset="0"/>
                            </a:rPr>
                            <m:t>𝑡𝑒𝑑</m:t>
                          </m:r>
                        </m:sub>
                      </m:sSub>
                    </m:oMath>
                  </m:oMathPara>
                </a14:m>
                <a:endParaRPr lang="en-US" altLang="zh-CN" i="1">
                  <a:latin typeface="Cambria Math" panose="02040503050406030204" charset="0"/>
                  <a:cs typeface="Cambria Math" panose="02040503050406030204" charset="0"/>
                </a:endParaRPr>
              </a:p>
            </p:txBody>
          </p:sp>
        </mc:Choice>
        <mc:Fallback xmlns="">
          <p:sp>
            <p:nvSpPr>
              <p:cNvPr id="12" name="文本框 11"/>
              <p:cNvSpPr txBox="1">
                <a:spLocks noRot="1" noChangeAspect="1" noMove="1" noResize="1" noEditPoints="1" noAdjustHandles="1" noChangeArrowheads="1" noChangeShapeType="1" noTextEdit="1"/>
              </p:cNvSpPr>
              <p:nvPr/>
            </p:nvSpPr>
            <p:spPr>
              <a:xfrm>
                <a:off x="4352227" y="3038094"/>
                <a:ext cx="3900805" cy="612775"/>
              </a:xfrm>
              <a:prstGeom prst="rect">
                <a:avLst/>
              </a:prstGeom>
              <a:blipFill rotWithShape="1">
                <a:blip r:embed="rId18"/>
                <a:stretch>
                  <a:fillRect l="-15" t="-41" r="15" b="4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p:cNvSpPr txBox="1"/>
              <p:nvPr/>
            </p:nvSpPr>
            <p:spPr>
              <a:xfrm>
                <a:off x="5722557" y="3699764"/>
                <a:ext cx="1160780" cy="368300"/>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r>
                        <a:rPr lang="en-US" altLang="zh-CN" i="1">
                          <a:latin typeface="Cambria Math" panose="02040503050406030204" charset="0"/>
                          <a:ea typeface="MS Mincho" panose="02020609040205080304" charset="-128"/>
                          <a:cs typeface="Cambria Math" panose="02040503050406030204" charset="0"/>
                        </a:rPr>
                        <m:t>𝑞</m:t>
                      </m:r>
                      <m:r>
                        <a:rPr lang="en-US" altLang="zh-CN" i="1">
                          <a:latin typeface="Cambria Math" panose="02040503050406030204" charset="0"/>
                          <a:ea typeface="MS Mincho" panose="02020609040205080304" charset="-128"/>
                          <a:cs typeface="Cambria Math" panose="02040503050406030204" charset="0"/>
                        </a:rPr>
                        <m:t>=−</m:t>
                      </m:r>
                      <m:r>
                        <a:rPr lang="en-US" altLang="zh-CN" i="1">
                          <a:latin typeface="Cambria Math" panose="02040503050406030204" charset="0"/>
                          <a:ea typeface="MS Mincho" panose="02020609040205080304" charset="-128"/>
                          <a:cs typeface="Cambria Math" panose="02040503050406030204" charset="0"/>
                        </a:rPr>
                        <m:t>𝑘</m:t>
                      </m:r>
                      <m:r>
                        <m:rPr>
                          <m:sty m:val="p"/>
                        </m:rPr>
                        <a:rPr lang="en-US" altLang="zh-CN" i="1">
                          <a:latin typeface="Cambria Math" panose="02040503050406030204" charset="0"/>
                          <a:ea typeface="MS Mincho" panose="02020609040205080304" charset="-128"/>
                          <a:cs typeface="Cambria Math" panose="02040503050406030204" charset="0"/>
                        </a:rPr>
                        <m:t>∇</m:t>
                      </m:r>
                      <m:r>
                        <a:rPr lang="en-US" altLang="zh-CN" i="1">
                          <a:latin typeface="Cambria Math" panose="02040503050406030204" charset="0"/>
                          <a:ea typeface="MS Mincho" panose="02020609040205080304" charset="-128"/>
                          <a:cs typeface="Cambria Math" panose="02040503050406030204" charset="0"/>
                        </a:rPr>
                        <m:t>𝑇</m:t>
                      </m:r>
                    </m:oMath>
                  </m:oMathPara>
                </a14:m>
                <a:endParaRPr lang="en-US" altLang="zh-CN" i="1">
                  <a:latin typeface="Cambria Math" panose="02040503050406030204" charset="0"/>
                  <a:cs typeface="Cambria Math" panose="02040503050406030204" charset="0"/>
                </a:endParaRPr>
              </a:p>
            </p:txBody>
          </p:sp>
        </mc:Choice>
        <mc:Fallback xmlns="">
          <p:sp>
            <p:nvSpPr>
              <p:cNvPr id="13" name="文本框 12"/>
              <p:cNvSpPr txBox="1">
                <a:spLocks noRot="1" noChangeAspect="1" noMove="1" noResize="1" noEditPoints="1" noAdjustHandles="1" noChangeArrowheads="1" noChangeShapeType="1" noTextEdit="1"/>
              </p:cNvSpPr>
              <p:nvPr/>
            </p:nvSpPr>
            <p:spPr>
              <a:xfrm>
                <a:off x="5722557" y="3699764"/>
                <a:ext cx="1160780" cy="368300"/>
              </a:xfrm>
              <a:prstGeom prst="rect">
                <a:avLst/>
              </a:prstGeom>
              <a:blipFill rotWithShape="1">
                <a:blip r:embed="rId19"/>
                <a:stretch>
                  <a:fillRect l="-49" t="-69" r="49" b="69"/>
                </a:stretch>
              </a:blipFill>
            </p:spPr>
            <p:txBody>
              <a:bodyPr/>
              <a:lstStyle/>
              <a:p>
                <a:r>
                  <a:rPr lang="zh-CN" altLang="en-US">
                    <a:noFill/>
                  </a:rPr>
                  <a:t> </a:t>
                </a:r>
              </a:p>
            </p:txBody>
          </p:sp>
        </mc:Fallback>
      </mc:AlternateContent>
      <p:sp>
        <p:nvSpPr>
          <p:cNvPr id="14" name="文本框 13"/>
          <p:cNvSpPr txBox="1"/>
          <p:nvPr>
            <p:custDataLst>
              <p:tags r:id="rId6"/>
            </p:custDataLst>
          </p:nvPr>
        </p:nvSpPr>
        <p:spPr>
          <a:xfrm>
            <a:off x="4756722" y="4162679"/>
            <a:ext cx="3383280" cy="368300"/>
          </a:xfrm>
          <a:prstGeom prst="rect">
            <a:avLst/>
          </a:prstGeom>
          <a:noFill/>
        </p:spPr>
        <p:txBody>
          <a:bodyPr wrap="none" rtlCol="0" anchor="t">
            <a:spAutoFit/>
          </a:bodyPr>
          <a:lstStyle/>
          <a:p>
            <a:pPr algn="l"/>
            <a:r>
              <a:rPr lang="zh-CN" altLang="en-US" dirty="0"/>
              <a:t>能量守恒方程，傅里叶导热定律</a:t>
            </a:r>
          </a:p>
        </p:txBody>
      </p:sp>
      <p:sp>
        <p:nvSpPr>
          <p:cNvPr id="15" name="文本框 14"/>
          <p:cNvSpPr txBox="1"/>
          <p:nvPr>
            <p:custDataLst>
              <p:tags r:id="rId7"/>
            </p:custDataLst>
          </p:nvPr>
        </p:nvSpPr>
        <p:spPr>
          <a:xfrm>
            <a:off x="8497507" y="4160139"/>
            <a:ext cx="3154680" cy="368300"/>
          </a:xfrm>
          <a:prstGeom prst="rect">
            <a:avLst/>
          </a:prstGeom>
          <a:noFill/>
        </p:spPr>
        <p:txBody>
          <a:bodyPr wrap="none" rtlCol="0" anchor="t">
            <a:spAutoFit/>
          </a:bodyPr>
          <a:lstStyle/>
          <a:p>
            <a:pPr algn="l"/>
            <a:r>
              <a:rPr lang="zh-CN" altLang="en-US" dirty="0"/>
              <a:t>动量守恒方程，变形梯度定义</a:t>
            </a:r>
          </a:p>
        </p:txBody>
      </p:sp>
      <mc:AlternateContent xmlns:mc="http://schemas.openxmlformats.org/markup-compatibility/2006" xmlns:a14="http://schemas.microsoft.com/office/drawing/2010/main">
        <mc:Choice Requires="a14">
          <p:sp>
            <p:nvSpPr>
              <p:cNvPr id="20" name="文本框 19"/>
              <p:cNvSpPr txBox="1"/>
              <p:nvPr/>
            </p:nvSpPr>
            <p:spPr>
              <a:xfrm>
                <a:off x="194882" y="3219069"/>
                <a:ext cx="3815715" cy="353695"/>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r>
                        <a:rPr lang="en-US" altLang="zh-CN" i="1">
                          <a:latin typeface="Cambria Math" panose="02040503050406030204" charset="0"/>
                          <a:ea typeface="MS Mincho" panose="02020609040205080304" charset="-128"/>
                          <a:cs typeface="Cambria Math" panose="02040503050406030204" charset="0"/>
                        </a:rPr>
                        <m:t>𝐽</m:t>
                      </m:r>
                      <m:r>
                        <a:rPr lang="en-US" altLang="zh-CN" i="1">
                          <a:latin typeface="Cambria Math" panose="02040503050406030204" charset="0"/>
                          <a:ea typeface="MS Mincho" panose="02020609040205080304" charset="-128"/>
                          <a:cs typeface="Cambria Math" panose="02040503050406030204" charset="0"/>
                        </a:rPr>
                        <m:t>=</m:t>
                      </m:r>
                      <m:sSub>
                        <m:sSubPr>
                          <m:ctrlPr>
                            <a:rPr lang="en-US" altLang="zh-CN" i="1">
                              <a:latin typeface="Cambria Math" panose="02040503050406030204" pitchFamily="18" charset="0"/>
                              <a:ea typeface="MS Mincho" panose="02020609040205080304" charset="-128"/>
                              <a:cs typeface="Cambria Math" panose="02040503050406030204" charset="0"/>
                            </a:rPr>
                          </m:ctrlPr>
                        </m:sSubPr>
                        <m:e>
                          <m:r>
                            <a:rPr lang="en-US" altLang="zh-CN" i="1">
                              <a:latin typeface="Cambria Math" panose="02040503050406030204" charset="0"/>
                              <a:ea typeface="MS Mincho" panose="02020609040205080304" charset="-128"/>
                              <a:cs typeface="Cambria Math" panose="02040503050406030204" charset="0"/>
                            </a:rPr>
                            <m:t>𝜀</m:t>
                          </m:r>
                        </m:e>
                        <m:sub>
                          <m:r>
                            <a:rPr lang="en-US" altLang="zh-CN" i="1">
                              <a:latin typeface="Cambria Math" panose="02040503050406030204" charset="0"/>
                              <a:ea typeface="MS Mincho" panose="02020609040205080304" charset="-128"/>
                              <a:cs typeface="Cambria Math" panose="02040503050406030204" charset="0"/>
                            </a:rPr>
                            <m:t>𝑏</m:t>
                          </m:r>
                        </m:sub>
                      </m:sSub>
                      <m:r>
                        <a:rPr lang="en-US" altLang="zh-CN" i="1">
                          <a:latin typeface="Cambria Math" panose="02040503050406030204" charset="0"/>
                          <a:ea typeface="MS Mincho" panose="02020609040205080304" charset="-128"/>
                          <a:cs typeface="Cambria Math" panose="02040503050406030204" charset="0"/>
                        </a:rPr>
                        <m:t>(</m:t>
                      </m:r>
                      <m:r>
                        <a:rPr lang="en-US" altLang="zh-CN" i="1">
                          <a:latin typeface="Cambria Math" panose="02040503050406030204" charset="0"/>
                          <a:ea typeface="MS Mincho" panose="02020609040205080304" charset="-128"/>
                          <a:cs typeface="Cambria Math" panose="02040503050406030204" charset="0"/>
                        </a:rPr>
                        <m:t>𝑇</m:t>
                      </m:r>
                      <m:r>
                        <a:rPr lang="en-US" altLang="zh-CN" i="1">
                          <a:latin typeface="Cambria Math" panose="02040503050406030204" charset="0"/>
                          <a:ea typeface="MS Mincho" panose="02020609040205080304" charset="-128"/>
                          <a:cs typeface="Cambria Math" panose="02040503050406030204" charset="0"/>
                        </a:rPr>
                        <m:t>)+</m:t>
                      </m:r>
                      <m:sSub>
                        <m:sSubPr>
                          <m:ctrlPr>
                            <a:rPr lang="en-US" altLang="zh-CN" i="1">
                              <a:latin typeface="Cambria Math" panose="02040503050406030204" pitchFamily="18" charset="0"/>
                              <a:ea typeface="MS Mincho" panose="02020609040205080304" charset="-128"/>
                              <a:cs typeface="Cambria Math" panose="02040503050406030204" charset="0"/>
                            </a:rPr>
                          </m:ctrlPr>
                        </m:sSubPr>
                        <m:e>
                          <m:r>
                            <a:rPr lang="en-US" altLang="zh-CN" i="1">
                              <a:latin typeface="Cambria Math" panose="02040503050406030204" charset="0"/>
                              <a:ea typeface="MS Mincho" panose="02020609040205080304" charset="-128"/>
                              <a:cs typeface="Cambria Math" panose="02040503050406030204" charset="0"/>
                            </a:rPr>
                            <m:t>𝜌</m:t>
                          </m:r>
                        </m:e>
                        <m:sub>
                          <m:r>
                            <a:rPr lang="en-US" altLang="zh-CN" i="1">
                              <a:latin typeface="Cambria Math" panose="02040503050406030204" charset="0"/>
                              <a:ea typeface="MS Mincho" panose="02020609040205080304" charset="-128"/>
                              <a:cs typeface="Cambria Math" panose="02040503050406030204" charset="0"/>
                            </a:rPr>
                            <m:t>𝑑</m:t>
                          </m:r>
                        </m:sub>
                      </m:sSub>
                      <m:r>
                        <a:rPr lang="en-US" altLang="zh-CN" i="1">
                          <a:latin typeface="Cambria Math" panose="02040503050406030204" charset="0"/>
                          <a:ea typeface="MS Mincho" panose="02020609040205080304" charset="-128"/>
                          <a:cs typeface="Cambria Math" panose="02040503050406030204" charset="0"/>
                        </a:rPr>
                        <m:t>𝐺</m:t>
                      </m:r>
                      <m:r>
                        <a:rPr lang="en-US" altLang="zh-CN" i="1">
                          <a:latin typeface="Cambria Math" panose="02040503050406030204" charset="0"/>
                          <a:ea typeface="MS Mincho" panose="02020609040205080304" charset="-128"/>
                          <a:cs typeface="Cambria Math" panose="02040503050406030204" charset="0"/>
                        </a:rPr>
                        <m:t>, </m:t>
                      </m:r>
                      <m:r>
                        <a:rPr lang="en-US" altLang="zh-CN" i="1">
                          <a:latin typeface="Cambria Math" panose="02040503050406030204" charset="0"/>
                          <a:ea typeface="MS Mincho" panose="02020609040205080304" charset="-128"/>
                          <a:cs typeface="Cambria Math" panose="02040503050406030204" charset="0"/>
                        </a:rPr>
                        <m:t>𝐺</m:t>
                      </m:r>
                      <m:r>
                        <a:rPr lang="en-US" altLang="zh-CN" i="1">
                          <a:latin typeface="Cambria Math" panose="02040503050406030204" charset="0"/>
                          <a:ea typeface="MS Mincho" panose="02020609040205080304" charset="-128"/>
                          <a:cs typeface="Cambria Math" panose="02040503050406030204" charset="0"/>
                        </a:rPr>
                        <m:t>=</m:t>
                      </m:r>
                      <m:sSub>
                        <m:sSubPr>
                          <m:ctrlPr>
                            <a:rPr lang="en-US" altLang="zh-CN" i="1">
                              <a:latin typeface="Cambria Math" panose="02040503050406030204" pitchFamily="18" charset="0"/>
                              <a:ea typeface="MS Mincho" panose="02020609040205080304" charset="-128"/>
                              <a:cs typeface="Cambria Math" panose="02040503050406030204" charset="0"/>
                            </a:rPr>
                          </m:ctrlPr>
                        </m:sSubPr>
                        <m:e>
                          <m:r>
                            <a:rPr lang="en-US" altLang="zh-CN" i="1">
                              <a:latin typeface="Cambria Math" panose="02040503050406030204" charset="0"/>
                              <a:ea typeface="MS Mincho" panose="02020609040205080304" charset="-128"/>
                              <a:cs typeface="Cambria Math" panose="02040503050406030204" charset="0"/>
                            </a:rPr>
                            <m:t>𝐺</m:t>
                          </m:r>
                        </m:e>
                        <m:sub>
                          <m:r>
                            <a:rPr lang="en-US" altLang="zh-CN" i="1">
                              <a:latin typeface="Cambria Math" panose="02040503050406030204" charset="0"/>
                              <a:ea typeface="MS Mincho" panose="02020609040205080304" charset="-128"/>
                              <a:cs typeface="Cambria Math" panose="02040503050406030204" charset="0"/>
                            </a:rPr>
                            <m:t>𝑎𝑚𝑏</m:t>
                          </m:r>
                        </m:sub>
                      </m:sSub>
                      <m:r>
                        <a:rPr lang="en-US" altLang="zh-CN" i="1">
                          <a:latin typeface="Cambria Math" panose="02040503050406030204" charset="0"/>
                          <a:ea typeface="MS Mincho" panose="02020609040205080304" charset="-128"/>
                          <a:cs typeface="Cambria Math" panose="02040503050406030204" charset="0"/>
                        </a:rPr>
                        <m:t>+</m:t>
                      </m:r>
                      <m:sSub>
                        <m:sSubPr>
                          <m:ctrlPr>
                            <a:rPr lang="en-US" altLang="zh-CN" i="1">
                              <a:latin typeface="Cambria Math" panose="02040503050406030204" pitchFamily="18" charset="0"/>
                              <a:ea typeface="MS Mincho" panose="02020609040205080304" charset="-128"/>
                              <a:cs typeface="Cambria Math" panose="02040503050406030204" charset="0"/>
                            </a:rPr>
                          </m:ctrlPr>
                        </m:sSubPr>
                        <m:e>
                          <m:r>
                            <a:rPr lang="en-US" altLang="zh-CN" i="1">
                              <a:latin typeface="Cambria Math" panose="02040503050406030204" charset="0"/>
                              <a:ea typeface="MS Mincho" panose="02020609040205080304" charset="-128"/>
                              <a:cs typeface="Cambria Math" panose="02040503050406030204" charset="0"/>
                            </a:rPr>
                            <m:t>𝐺</m:t>
                          </m:r>
                        </m:e>
                        <m:sub>
                          <m:r>
                            <a:rPr lang="en-US" altLang="zh-CN" i="1">
                              <a:latin typeface="Cambria Math" panose="02040503050406030204" charset="0"/>
                              <a:ea typeface="MS Mincho" panose="02020609040205080304" charset="-128"/>
                              <a:cs typeface="Cambria Math" panose="02040503050406030204" charset="0"/>
                            </a:rPr>
                            <m:t>𝑒𝑥𝑡</m:t>
                          </m:r>
                        </m:sub>
                      </m:sSub>
                    </m:oMath>
                  </m:oMathPara>
                </a14:m>
                <a:endParaRPr lang="en-US" altLang="zh-CN" i="1">
                  <a:latin typeface="Cambria Math" panose="02040503050406030204" charset="0"/>
                  <a:cs typeface="Cambria Math" panose="02040503050406030204" charset="0"/>
                </a:endParaRPr>
              </a:p>
            </p:txBody>
          </p:sp>
        </mc:Choice>
        <mc:Fallback xmlns="">
          <p:sp>
            <p:nvSpPr>
              <p:cNvPr id="20" name="文本框 19"/>
              <p:cNvSpPr txBox="1">
                <a:spLocks noRot="1" noChangeAspect="1" noMove="1" noResize="1" noEditPoints="1" noAdjustHandles="1" noChangeArrowheads="1" noChangeShapeType="1" noTextEdit="1"/>
              </p:cNvSpPr>
              <p:nvPr/>
            </p:nvSpPr>
            <p:spPr>
              <a:xfrm>
                <a:off x="194882" y="3219069"/>
                <a:ext cx="3815715" cy="353695"/>
              </a:xfrm>
              <a:prstGeom prst="rect">
                <a:avLst/>
              </a:prstGeom>
              <a:blipFill rotWithShape="1">
                <a:blip r:embed="rId20"/>
                <a:stretch>
                  <a:fillRect l="-15" t="-72" r="15" b="7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p:cNvSpPr txBox="1"/>
              <p:nvPr/>
            </p:nvSpPr>
            <p:spPr>
              <a:xfrm>
                <a:off x="194882" y="3693414"/>
                <a:ext cx="4070350" cy="379730"/>
              </a:xfrm>
              <a:prstGeom prst="rect">
                <a:avLst/>
              </a:prstGeom>
              <a:noFill/>
            </p:spPr>
            <p:txBody>
              <a:bodyPr wrap="none" rtlCol="0" anchor="t">
                <a:spAutoFit/>
              </a:bodyPr>
              <a:lstStyle/>
              <a:p>
                <a:pPr algn="l"/>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ea typeface="MS Mincho" panose="02020609040205080304" charset="-128"/>
                              <a:cs typeface="Cambria Math" panose="02040503050406030204" charset="0"/>
                            </a:rPr>
                          </m:ctrlPr>
                        </m:sSubPr>
                        <m:e>
                          <m:r>
                            <a:rPr lang="en-US" altLang="zh-CN" i="1">
                              <a:latin typeface="Cambria Math" panose="02040503050406030204" charset="0"/>
                              <a:ea typeface="MS Mincho" panose="02020609040205080304" charset="-128"/>
                              <a:cs typeface="Cambria Math" panose="02040503050406030204" charset="0"/>
                            </a:rPr>
                            <m:t>𝐺</m:t>
                          </m:r>
                        </m:e>
                        <m:sub>
                          <m:r>
                            <a:rPr lang="en-US" altLang="zh-CN" i="1">
                              <a:latin typeface="Cambria Math" panose="02040503050406030204" charset="0"/>
                              <a:ea typeface="MS Mincho" panose="02020609040205080304" charset="-128"/>
                              <a:cs typeface="Cambria Math" panose="02040503050406030204" charset="0"/>
                            </a:rPr>
                            <m:t>𝑎𝑚𝑏</m:t>
                          </m:r>
                        </m:sub>
                      </m:sSub>
                      <m:r>
                        <a:rPr lang="en-US" altLang="zh-CN" i="1">
                          <a:latin typeface="Cambria Math" panose="02040503050406030204" charset="0"/>
                          <a:ea typeface="MS Mincho" panose="02020609040205080304" charset="-128"/>
                          <a:cs typeface="Cambria Math" panose="02040503050406030204" charset="0"/>
                        </a:rPr>
                        <m:t>=</m:t>
                      </m:r>
                      <m:sSub>
                        <m:sSubPr>
                          <m:ctrlPr>
                            <a:rPr lang="en-US" altLang="zh-CN" i="1">
                              <a:latin typeface="Cambria Math" panose="02040503050406030204" pitchFamily="18" charset="0"/>
                              <a:ea typeface="MS Mincho" panose="02020609040205080304" charset="-128"/>
                              <a:cs typeface="Cambria Math" panose="02040503050406030204" charset="0"/>
                            </a:rPr>
                          </m:ctrlPr>
                        </m:sSubPr>
                        <m:e>
                          <m:r>
                            <a:rPr lang="en-US" altLang="zh-CN" i="1">
                              <a:latin typeface="Cambria Math" panose="02040503050406030204" charset="0"/>
                              <a:ea typeface="MS Mincho" panose="02020609040205080304" charset="-128"/>
                              <a:cs typeface="Cambria Math" panose="02040503050406030204" charset="0"/>
                            </a:rPr>
                            <m:t>𝐹</m:t>
                          </m:r>
                        </m:e>
                        <m:sub>
                          <m:r>
                            <a:rPr lang="en-US" altLang="zh-CN" i="1">
                              <a:latin typeface="Cambria Math" panose="02040503050406030204" charset="0"/>
                              <a:ea typeface="MS Mincho" panose="02020609040205080304" charset="-128"/>
                              <a:cs typeface="Cambria Math" panose="02040503050406030204" charset="0"/>
                            </a:rPr>
                            <m:t>𝑎𝑚𝑏</m:t>
                          </m:r>
                        </m:sub>
                      </m:sSub>
                      <m:sSub>
                        <m:sSubPr>
                          <m:ctrlPr>
                            <a:rPr lang="en-US" altLang="zh-CN" i="1">
                              <a:latin typeface="Cambria Math" panose="02040503050406030204" pitchFamily="18" charset="0"/>
                              <a:ea typeface="MS Mincho" panose="02020609040205080304" charset="-128"/>
                              <a:cs typeface="Cambria Math" panose="02040503050406030204" charset="0"/>
                            </a:rPr>
                          </m:ctrlPr>
                        </m:sSubPr>
                        <m:e>
                          <m:r>
                            <a:rPr lang="en-US" altLang="zh-CN" i="1">
                              <a:latin typeface="Cambria Math" panose="02040503050406030204" charset="0"/>
                              <a:ea typeface="MS Mincho" panose="02020609040205080304" charset="-128"/>
                              <a:cs typeface="Cambria Math" panose="02040503050406030204" charset="0"/>
                            </a:rPr>
                            <m:t>𝜀</m:t>
                          </m:r>
                        </m:e>
                        <m:sub>
                          <m:r>
                            <a:rPr lang="en-US" altLang="zh-CN" i="1">
                              <a:latin typeface="Cambria Math" panose="02040503050406030204" charset="0"/>
                              <a:ea typeface="MS Mincho" panose="02020609040205080304" charset="-128"/>
                              <a:cs typeface="Cambria Math" panose="02040503050406030204" charset="0"/>
                            </a:rPr>
                            <m:t>𝑏</m:t>
                          </m:r>
                        </m:sub>
                      </m:sSub>
                      <m:r>
                        <a:rPr lang="en-US" altLang="zh-CN" i="1">
                          <a:latin typeface="Cambria Math" panose="02040503050406030204" charset="0"/>
                          <a:ea typeface="MS Mincho" panose="02020609040205080304" charset="-128"/>
                          <a:cs typeface="Cambria Math" panose="02040503050406030204" charset="0"/>
                        </a:rPr>
                        <m:t>(</m:t>
                      </m:r>
                      <m:sSub>
                        <m:sSubPr>
                          <m:ctrlPr>
                            <a:rPr lang="en-US" altLang="zh-CN" i="1">
                              <a:latin typeface="Cambria Math" panose="02040503050406030204" pitchFamily="18" charset="0"/>
                              <a:ea typeface="MS Mincho" panose="02020609040205080304" charset="-128"/>
                              <a:cs typeface="Cambria Math" panose="02040503050406030204" charset="0"/>
                            </a:rPr>
                          </m:ctrlPr>
                        </m:sSubPr>
                        <m:e>
                          <m:r>
                            <a:rPr lang="en-US" altLang="zh-CN" i="1">
                              <a:latin typeface="Cambria Math" panose="02040503050406030204" charset="0"/>
                              <a:ea typeface="MS Mincho" panose="02020609040205080304" charset="-128"/>
                              <a:cs typeface="Cambria Math" panose="02040503050406030204" charset="0"/>
                            </a:rPr>
                            <m:t>𝑇</m:t>
                          </m:r>
                        </m:e>
                        <m:sub>
                          <m:r>
                            <a:rPr lang="en-US" altLang="zh-CN" i="1">
                              <a:latin typeface="Cambria Math" panose="02040503050406030204" charset="0"/>
                              <a:ea typeface="MS Mincho" panose="02020609040205080304" charset="-128"/>
                              <a:cs typeface="Cambria Math" panose="02040503050406030204" charset="0"/>
                            </a:rPr>
                            <m:t>𝑎𝑚𝑏</m:t>
                          </m:r>
                        </m:sub>
                      </m:sSub>
                      <m:r>
                        <a:rPr lang="en-US" altLang="zh-CN" i="1">
                          <a:latin typeface="Cambria Math" panose="02040503050406030204" charset="0"/>
                          <a:ea typeface="MS Mincho" panose="02020609040205080304" charset="-128"/>
                          <a:cs typeface="Cambria Math" panose="02040503050406030204" charset="0"/>
                        </a:rPr>
                        <m:t>), </m:t>
                      </m:r>
                      <m:sSub>
                        <m:sSubPr>
                          <m:ctrlPr>
                            <a:rPr lang="en-US" altLang="zh-CN" i="1">
                              <a:latin typeface="Cambria Math" panose="02040503050406030204" pitchFamily="18" charset="0"/>
                              <a:ea typeface="MS Mincho" panose="02020609040205080304" charset="-128"/>
                              <a:cs typeface="Cambria Math" panose="02040503050406030204" charset="0"/>
                            </a:rPr>
                          </m:ctrlPr>
                        </m:sSubPr>
                        <m:e>
                          <m:r>
                            <a:rPr lang="en-US" altLang="zh-CN" i="1">
                              <a:latin typeface="Cambria Math" panose="02040503050406030204" charset="0"/>
                              <a:ea typeface="MS Mincho" panose="02020609040205080304" charset="-128"/>
                              <a:cs typeface="Cambria Math" panose="02040503050406030204" charset="0"/>
                            </a:rPr>
                            <m:t>𝑒</m:t>
                          </m:r>
                        </m:e>
                        <m:sub>
                          <m:r>
                            <a:rPr lang="en-US" altLang="zh-CN" i="1">
                              <a:latin typeface="Cambria Math" panose="02040503050406030204" charset="0"/>
                              <a:ea typeface="MS Mincho" panose="02020609040205080304" charset="-128"/>
                              <a:cs typeface="Cambria Math" panose="02040503050406030204" charset="0"/>
                            </a:rPr>
                            <m:t>𝑏</m:t>
                          </m:r>
                        </m:sub>
                      </m:sSub>
                      <m:r>
                        <a:rPr lang="en-US" altLang="zh-CN" i="1">
                          <a:latin typeface="Cambria Math" panose="02040503050406030204" charset="0"/>
                          <a:ea typeface="MS Mincho" panose="02020609040205080304" charset="-128"/>
                          <a:cs typeface="Cambria Math" panose="02040503050406030204" charset="0"/>
                        </a:rPr>
                        <m:t>(</m:t>
                      </m:r>
                      <m:r>
                        <a:rPr lang="en-US" altLang="zh-CN" i="1">
                          <a:latin typeface="Cambria Math" panose="02040503050406030204" charset="0"/>
                          <a:ea typeface="MS Mincho" panose="02020609040205080304" charset="-128"/>
                          <a:cs typeface="Cambria Math" panose="02040503050406030204" charset="0"/>
                        </a:rPr>
                        <m:t>𝑇</m:t>
                      </m:r>
                      <m:r>
                        <a:rPr lang="en-US" altLang="zh-CN" i="1">
                          <a:latin typeface="Cambria Math" panose="02040503050406030204" charset="0"/>
                          <a:ea typeface="MS Mincho" panose="02020609040205080304" charset="-128"/>
                          <a:cs typeface="Cambria Math" panose="02040503050406030204" charset="0"/>
                        </a:rPr>
                        <m:t>)=</m:t>
                      </m:r>
                      <m:sSup>
                        <m:sSupPr>
                          <m:ctrlPr>
                            <a:rPr lang="en-US" altLang="zh-CN" i="1">
                              <a:latin typeface="Cambria Math" panose="02040503050406030204" pitchFamily="18" charset="0"/>
                              <a:ea typeface="MS Mincho" panose="02020609040205080304" charset="-128"/>
                              <a:cs typeface="Cambria Math" panose="02040503050406030204" charset="0"/>
                            </a:rPr>
                          </m:ctrlPr>
                        </m:sSupPr>
                        <m:e>
                          <m:r>
                            <a:rPr lang="en-US" altLang="zh-CN" i="1">
                              <a:latin typeface="Cambria Math" panose="02040503050406030204" charset="0"/>
                              <a:ea typeface="MS Mincho" panose="02020609040205080304" charset="-128"/>
                              <a:cs typeface="Cambria Math" panose="02040503050406030204" charset="0"/>
                            </a:rPr>
                            <m:t>𝑛</m:t>
                          </m:r>
                        </m:e>
                        <m:sup>
                          <m:r>
                            <a:rPr lang="en-US" altLang="zh-CN" i="1">
                              <a:latin typeface="Cambria Math" panose="02040503050406030204" charset="0"/>
                              <a:ea typeface="MS Mincho" panose="02020609040205080304" charset="-128"/>
                              <a:cs typeface="Cambria Math" panose="02040503050406030204" charset="0"/>
                            </a:rPr>
                            <m:t>2</m:t>
                          </m:r>
                        </m:sup>
                      </m:sSup>
                      <m:r>
                        <a:rPr lang="en-US" altLang="zh-CN" i="1">
                          <a:latin typeface="Cambria Math" panose="02040503050406030204" charset="0"/>
                          <a:ea typeface="MS Mincho" panose="02020609040205080304" charset="-128"/>
                          <a:cs typeface="Cambria Math" panose="02040503050406030204" charset="0"/>
                        </a:rPr>
                        <m:t>𝜎</m:t>
                      </m:r>
                      <m:sSup>
                        <m:sSupPr>
                          <m:ctrlPr>
                            <a:rPr lang="en-US" altLang="zh-CN" i="1">
                              <a:latin typeface="Cambria Math" panose="02040503050406030204" pitchFamily="18" charset="0"/>
                              <a:ea typeface="MS Mincho" panose="02020609040205080304" charset="-128"/>
                              <a:cs typeface="Cambria Math" panose="02040503050406030204" charset="0"/>
                            </a:rPr>
                          </m:ctrlPr>
                        </m:sSupPr>
                        <m:e>
                          <m:r>
                            <a:rPr lang="en-US" altLang="zh-CN" i="1">
                              <a:latin typeface="Cambria Math" panose="02040503050406030204" charset="0"/>
                              <a:ea typeface="MS Mincho" panose="02020609040205080304" charset="-128"/>
                              <a:cs typeface="Cambria Math" panose="02040503050406030204" charset="0"/>
                            </a:rPr>
                            <m:t>𝑇</m:t>
                          </m:r>
                        </m:e>
                        <m:sup>
                          <m:r>
                            <a:rPr lang="en-US" altLang="zh-CN" i="1">
                              <a:latin typeface="Cambria Math" panose="02040503050406030204" charset="0"/>
                              <a:ea typeface="MS Mincho" panose="02020609040205080304" charset="-128"/>
                              <a:cs typeface="Cambria Math" panose="02040503050406030204" charset="0"/>
                            </a:rPr>
                            <m:t>4</m:t>
                          </m:r>
                        </m:sup>
                      </m:sSup>
                    </m:oMath>
                  </m:oMathPara>
                </a14:m>
                <a:endParaRPr lang="en-US" altLang="zh-CN" i="1">
                  <a:latin typeface="Cambria Math" panose="02040503050406030204" charset="0"/>
                  <a:cs typeface="Cambria Math" panose="02040503050406030204" charset="0"/>
                </a:endParaRPr>
              </a:p>
            </p:txBody>
          </p:sp>
        </mc:Choice>
        <mc:Fallback xmlns="">
          <p:sp>
            <p:nvSpPr>
              <p:cNvPr id="21" name="文本框 20"/>
              <p:cNvSpPr txBox="1">
                <a:spLocks noRot="1" noChangeAspect="1" noMove="1" noResize="1" noEditPoints="1" noAdjustHandles="1" noChangeArrowheads="1" noChangeShapeType="1" noTextEdit="1"/>
              </p:cNvSpPr>
              <p:nvPr/>
            </p:nvSpPr>
            <p:spPr>
              <a:xfrm>
                <a:off x="194882" y="3693414"/>
                <a:ext cx="4070350" cy="379730"/>
              </a:xfrm>
              <a:prstGeom prst="rect">
                <a:avLst/>
              </a:prstGeom>
              <a:blipFill rotWithShape="1">
                <a:blip r:embed="rId21"/>
                <a:stretch>
                  <a:fillRect l="-14" t="-67" r="14" b="67"/>
                </a:stretch>
              </a:blipFill>
            </p:spPr>
            <p:txBody>
              <a:bodyPr/>
              <a:lstStyle/>
              <a:p>
                <a:r>
                  <a:rPr lang="zh-CN" altLang="en-US">
                    <a:noFill/>
                  </a:rPr>
                  <a:t> </a:t>
                </a:r>
              </a:p>
            </p:txBody>
          </p:sp>
        </mc:Fallback>
      </mc:AlternateContent>
      <p:sp>
        <p:nvSpPr>
          <p:cNvPr id="26" name="文本框 25"/>
          <p:cNvSpPr txBox="1"/>
          <p:nvPr>
            <p:custDataLst>
              <p:tags r:id="rId8"/>
            </p:custDataLst>
          </p:nvPr>
        </p:nvSpPr>
        <p:spPr>
          <a:xfrm>
            <a:off x="356807" y="4156329"/>
            <a:ext cx="4020820" cy="368300"/>
          </a:xfrm>
          <a:prstGeom prst="rect">
            <a:avLst/>
          </a:prstGeom>
          <a:noFill/>
        </p:spPr>
        <p:txBody>
          <a:bodyPr wrap="none" rtlCol="0" anchor="t">
            <a:spAutoFit/>
          </a:bodyPr>
          <a:lstStyle/>
          <a:p>
            <a:pPr algn="l"/>
            <a:r>
              <a:rPr lang="zh-CN" altLang="en-US" dirty="0"/>
              <a:t>辐射度方程，入射</a:t>
            </a:r>
            <a:r>
              <a:rPr lang="en-US" altLang="zh-CN" dirty="0"/>
              <a:t>/</a:t>
            </a:r>
            <a:r>
              <a:rPr lang="zh-CN" altLang="en-US" dirty="0"/>
              <a:t>环境</a:t>
            </a:r>
            <a:r>
              <a:rPr lang="en-US" altLang="zh-CN" dirty="0"/>
              <a:t>/</a:t>
            </a:r>
            <a:r>
              <a:rPr lang="zh-CN" altLang="en-US" dirty="0"/>
              <a:t>黑体辐射关系</a:t>
            </a:r>
          </a:p>
        </p:txBody>
      </p:sp>
      <p:sp>
        <p:nvSpPr>
          <p:cNvPr id="29" name="矩形 28"/>
          <p:cNvSpPr/>
          <p:nvPr>
            <p:custDataLst>
              <p:tags r:id="rId9"/>
            </p:custDataLst>
          </p:nvPr>
        </p:nvSpPr>
        <p:spPr>
          <a:xfrm>
            <a:off x="194945" y="2223770"/>
            <a:ext cx="4116070" cy="2299970"/>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custDataLst>
              <p:tags r:id="rId10"/>
            </p:custDataLst>
          </p:nvPr>
        </p:nvSpPr>
        <p:spPr>
          <a:xfrm>
            <a:off x="4345940" y="2230755"/>
            <a:ext cx="3862705" cy="2299970"/>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custDataLst>
              <p:tags r:id="rId11"/>
            </p:custDataLst>
          </p:nvPr>
        </p:nvSpPr>
        <p:spPr>
          <a:xfrm>
            <a:off x="8243570" y="2230755"/>
            <a:ext cx="3756025" cy="2299970"/>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直角上箭头 33"/>
          <p:cNvSpPr/>
          <p:nvPr/>
        </p:nvSpPr>
        <p:spPr>
          <a:xfrm rot="5400000">
            <a:off x="2341880" y="3342005"/>
            <a:ext cx="1210310" cy="3619500"/>
          </a:xfrm>
          <a:prstGeom prst="bentUpArrow">
            <a:avLst>
              <a:gd name="adj1" fmla="val 15609"/>
              <a:gd name="adj2" fmla="val 25000"/>
              <a:gd name="adj3" fmla="val 2399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直角上箭头 39"/>
          <p:cNvSpPr/>
          <p:nvPr/>
        </p:nvSpPr>
        <p:spPr>
          <a:xfrm rot="5400000" flipV="1">
            <a:off x="8694420" y="3342005"/>
            <a:ext cx="1210310" cy="3619500"/>
          </a:xfrm>
          <a:prstGeom prst="bentUpArrow">
            <a:avLst>
              <a:gd name="adj1" fmla="val 15609"/>
              <a:gd name="adj2" fmla="val 25000"/>
              <a:gd name="adj3" fmla="val 2399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右箭头 40"/>
          <p:cNvSpPr/>
          <p:nvPr/>
        </p:nvSpPr>
        <p:spPr>
          <a:xfrm rot="5400000">
            <a:off x="5995035" y="4528820"/>
            <a:ext cx="37211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custDataLst>
              <p:tags r:id="rId12"/>
            </p:custDataLst>
          </p:nvPr>
        </p:nvSpPr>
        <p:spPr>
          <a:xfrm>
            <a:off x="1826832" y="4777359"/>
            <a:ext cx="2245995" cy="368300"/>
          </a:xfrm>
          <a:prstGeom prst="rect">
            <a:avLst/>
          </a:prstGeom>
          <a:noFill/>
        </p:spPr>
        <p:txBody>
          <a:bodyPr wrap="none" rtlCol="0" anchor="t">
            <a:spAutoFit/>
          </a:bodyPr>
          <a:lstStyle/>
          <a:p>
            <a:pPr algn="l"/>
            <a:r>
              <a:rPr lang="zh-CN" altLang="en-US" b="1" dirty="0">
                <a:solidFill>
                  <a:schemeClr val="accent1"/>
                </a:solidFill>
              </a:rPr>
              <a:t>表面对表面辐射传热</a:t>
            </a:r>
          </a:p>
        </p:txBody>
      </p:sp>
      <p:sp>
        <p:nvSpPr>
          <p:cNvPr id="43" name="文本框 42"/>
          <p:cNvSpPr txBox="1"/>
          <p:nvPr>
            <p:custDataLst>
              <p:tags r:id="rId13"/>
            </p:custDataLst>
          </p:nvPr>
        </p:nvSpPr>
        <p:spPr>
          <a:xfrm>
            <a:off x="8902637" y="4777359"/>
            <a:ext cx="870585" cy="368300"/>
          </a:xfrm>
          <a:prstGeom prst="rect">
            <a:avLst/>
          </a:prstGeom>
          <a:noFill/>
        </p:spPr>
        <p:txBody>
          <a:bodyPr wrap="none" rtlCol="0" anchor="t">
            <a:spAutoFit/>
          </a:bodyPr>
          <a:lstStyle/>
          <a:p>
            <a:pPr algn="l"/>
            <a:r>
              <a:rPr lang="zh-CN" altLang="en-US" b="1" dirty="0">
                <a:solidFill>
                  <a:schemeClr val="accent1"/>
                </a:solidFill>
              </a:rPr>
              <a:t>热膨胀</a:t>
            </a:r>
          </a:p>
        </p:txBody>
      </p:sp>
      <p:sp>
        <p:nvSpPr>
          <p:cNvPr id="44" name="圆角矩形 43"/>
          <p:cNvSpPr/>
          <p:nvPr/>
        </p:nvSpPr>
        <p:spPr>
          <a:xfrm>
            <a:off x="4799965" y="5069205"/>
            <a:ext cx="2647315" cy="680720"/>
          </a:xfrm>
          <a:prstGeom prst="roundRect">
            <a:avLst/>
          </a:prstGeom>
          <a:solidFill>
            <a:srgbClr val="0070C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mj-ea"/>
                <a:ea typeface="+mj-ea"/>
                <a:sym typeface="+mn-ea"/>
              </a:rPr>
              <a:t>多物理场耦合</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5"/>
          <p:cNvSpPr>
            <a:spLocks noGrp="1"/>
          </p:cNvSpPr>
          <p:nvPr>
            <p:ph type="body" sz="quarter" idx="13"/>
          </p:nvPr>
        </p:nvSpPr>
        <p:spPr>
          <a:xfrm>
            <a:off x="1029335" y="335280"/>
            <a:ext cx="6674485" cy="469900"/>
          </a:xfrm>
        </p:spPr>
        <p:txBody>
          <a:bodyPr>
            <a:noAutofit/>
          </a:bodyPr>
          <a:lstStyle/>
          <a:p>
            <a:r>
              <a:rPr lang="zh-CN" altLang="en-US" sz="2700" dirty="0">
                <a:sym typeface="+mn-ea"/>
              </a:rPr>
              <a:t>模型输入</a:t>
            </a:r>
          </a:p>
          <a:p>
            <a:endParaRPr lang="zh-CN" altLang="en-US" sz="2700" dirty="0">
              <a:sym typeface="+mn-ea"/>
            </a:endParaRPr>
          </a:p>
        </p:txBody>
      </p:sp>
      <p:sp>
        <p:nvSpPr>
          <p:cNvPr id="104" name="矩形 103"/>
          <p:cNvSpPr/>
          <p:nvPr>
            <p:custDataLst>
              <p:tags r:id="rId1"/>
            </p:custDataLst>
          </p:nvPr>
        </p:nvSpPr>
        <p:spPr>
          <a:xfrm>
            <a:off x="356870" y="1135380"/>
            <a:ext cx="11406505" cy="525780"/>
          </a:xfrm>
          <a:prstGeom prst="rect">
            <a:avLst/>
          </a:prstGeom>
          <a:gradFill flip="none" rotWithShape="1">
            <a:gsLst>
              <a:gs pos="0">
                <a:srgbClr val="DAE3F3">
                  <a:alpha val="50000"/>
                </a:srgbClr>
              </a:gs>
              <a:gs pos="50000">
                <a:schemeClr val="accent5">
                  <a:lumMod val="0"/>
                  <a:lumOff val="100000"/>
                </a:schemeClr>
              </a:gs>
              <a:gs pos="100000">
                <a:srgbClr val="DAE3F3">
                  <a:alpha val="50000"/>
                </a:srgbClr>
              </a:gs>
            </a:gsLst>
            <a:lin ang="0" scaled="1"/>
            <a:tileRect/>
          </a:gradFill>
          <a:ln>
            <a:gradFill flip="none" rotWithShape="1">
              <a:gsLst>
                <a:gs pos="50000">
                  <a:schemeClr val="accent1">
                    <a:lumMod val="5000"/>
                    <a:lumOff val="95000"/>
                  </a:schemeClr>
                </a:gs>
                <a:gs pos="0">
                  <a:schemeClr val="accent1"/>
                </a:gs>
                <a:gs pos="100000">
                  <a:schemeClr val="accent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05" name="文本框 104"/>
          <p:cNvSpPr txBox="1"/>
          <p:nvPr>
            <p:custDataLst>
              <p:tags r:id="rId2"/>
            </p:custDataLst>
          </p:nvPr>
        </p:nvSpPr>
        <p:spPr>
          <a:xfrm>
            <a:off x="393065" y="1139190"/>
            <a:ext cx="11406505" cy="521970"/>
          </a:xfrm>
          <a:prstGeom prst="rect">
            <a:avLst/>
          </a:prstGeom>
          <a:noFill/>
        </p:spPr>
        <p:txBody>
          <a:bodyPr wrap="square" rtlCol="0">
            <a:noAutofit/>
          </a:bodyPr>
          <a:lstStyle/>
          <a:p>
            <a:pPr marL="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Char char="p"/>
              <a:defRPr/>
            </a:pPr>
            <a:r>
              <a:rPr lang="zh-CN" altLang="en-US" dirty="0">
                <a:sym typeface="+mn-ea"/>
              </a:rPr>
              <a:t>本研究考虑建立传热场、固体力学场和辐射场的三场耦合桥上市域双块式无砟轨道实尺模型</a:t>
            </a:r>
            <a:endParaRPr kumimoji="1" lang="zh-CN" altLang="en-US" b="1" i="0" u="none" strike="noStrike" kern="1200" cap="none" spc="0" normalizeH="0" baseline="0" noProof="0" dirty="0">
              <a:ln>
                <a:noFill/>
              </a:ln>
              <a:solidFill>
                <a:schemeClr val="accent1"/>
              </a:solidFill>
              <a:effectLst/>
              <a:uLnTx/>
              <a:uFillTx/>
              <a:latin typeface="微软雅黑" panose="020B0503020204020204" charset="-122"/>
              <a:ea typeface="微软雅黑" panose="020B0503020204020204" charset="-122"/>
              <a:cs typeface="Times New Roman" panose="02020603050405020304" pitchFamily="18" charset="0"/>
              <a:sym typeface="+mn-lt"/>
            </a:endParaRPr>
          </a:p>
        </p:txBody>
      </p:sp>
      <p:graphicFrame>
        <p:nvGraphicFramePr>
          <p:cNvPr id="5" name="表格 4"/>
          <p:cNvGraphicFramePr/>
          <p:nvPr/>
        </p:nvGraphicFramePr>
        <p:xfrm>
          <a:off x="761683" y="2319973"/>
          <a:ext cx="4749800" cy="1656080"/>
        </p:xfrm>
        <a:graphic>
          <a:graphicData uri="http://schemas.openxmlformats.org/drawingml/2006/table">
            <a:tbl>
              <a:tblPr firstRow="1" bandRow="1">
                <a:tableStyleId>{778A4CFE-EB26-4A9F-8419-7F7C84E4A6BB}</a:tableStyleId>
              </a:tblPr>
              <a:tblGrid>
                <a:gridCol w="1223010">
                  <a:extLst>
                    <a:ext uri="{9D8B030D-6E8A-4147-A177-3AD203B41FA5}">
                      <a16:colId xmlns:a16="http://schemas.microsoft.com/office/drawing/2014/main" val="20000"/>
                    </a:ext>
                  </a:extLst>
                </a:gridCol>
                <a:gridCol w="1293495">
                  <a:extLst>
                    <a:ext uri="{9D8B030D-6E8A-4147-A177-3AD203B41FA5}">
                      <a16:colId xmlns:a16="http://schemas.microsoft.com/office/drawing/2014/main" val="20001"/>
                    </a:ext>
                  </a:extLst>
                </a:gridCol>
                <a:gridCol w="1263650">
                  <a:extLst>
                    <a:ext uri="{9D8B030D-6E8A-4147-A177-3AD203B41FA5}">
                      <a16:colId xmlns:a16="http://schemas.microsoft.com/office/drawing/2014/main" val="20002"/>
                    </a:ext>
                  </a:extLst>
                </a:gridCol>
                <a:gridCol w="969645">
                  <a:extLst>
                    <a:ext uri="{9D8B030D-6E8A-4147-A177-3AD203B41FA5}">
                      <a16:colId xmlns:a16="http://schemas.microsoft.com/office/drawing/2014/main" val="20003"/>
                    </a:ext>
                  </a:extLst>
                </a:gridCol>
              </a:tblGrid>
              <a:tr h="381635">
                <a:tc>
                  <a:txBody>
                    <a:bodyPr/>
                    <a:lstStyle/>
                    <a:p>
                      <a:pPr indent="0" algn="ctr" fontAlgn="ctr">
                        <a:lnSpc>
                          <a:spcPts val="1200"/>
                        </a:lnSpc>
                        <a:spcBef>
                          <a:spcPct val="0"/>
                        </a:spcBef>
                        <a:spcAft>
                          <a:spcPct val="0"/>
                        </a:spcAft>
                      </a:pPr>
                      <a:r>
                        <a:rPr lang="zh-CN" sz="1200"/>
                        <a:t>轨道结构</a:t>
                      </a:r>
                    </a:p>
                  </a:txBody>
                  <a:tcPr marL="68580" marR="68580" marT="0" marB="0" anchor="ctr"/>
                </a:tc>
                <a:tc>
                  <a:txBody>
                    <a:bodyPr/>
                    <a:lstStyle/>
                    <a:p>
                      <a:pPr indent="0" algn="ctr" fontAlgn="ctr">
                        <a:lnSpc>
                          <a:spcPts val="1200"/>
                        </a:lnSpc>
                        <a:spcBef>
                          <a:spcPct val="0"/>
                        </a:spcBef>
                        <a:spcAft>
                          <a:spcPct val="0"/>
                        </a:spcAft>
                      </a:pPr>
                      <a:r>
                        <a:rPr lang="zh-CN" sz="1200"/>
                        <a:t>长度</a:t>
                      </a:r>
                      <a:r>
                        <a:rPr lang="en-US" altLang="zh-CN" sz="1200"/>
                        <a:t>(mm)</a:t>
                      </a:r>
                    </a:p>
                  </a:txBody>
                  <a:tcPr marL="68580" marR="68580" marT="0" marB="0" anchor="ctr"/>
                </a:tc>
                <a:tc>
                  <a:txBody>
                    <a:bodyPr/>
                    <a:lstStyle/>
                    <a:p>
                      <a:pPr indent="0" algn="ctr" fontAlgn="ctr">
                        <a:lnSpc>
                          <a:spcPts val="1200"/>
                        </a:lnSpc>
                        <a:spcBef>
                          <a:spcPct val="0"/>
                        </a:spcBef>
                        <a:spcAft>
                          <a:spcPct val="0"/>
                        </a:spcAft>
                      </a:pPr>
                      <a:r>
                        <a:rPr lang="zh-CN" sz="1200"/>
                        <a:t>宽度</a:t>
                      </a:r>
                      <a:r>
                        <a:rPr lang="en-US" altLang="zh-CN" sz="1200"/>
                        <a:t>(mm)</a:t>
                      </a:r>
                    </a:p>
                  </a:txBody>
                  <a:tcPr marL="68580" marR="68580" marT="0" marB="0" anchor="ctr"/>
                </a:tc>
                <a:tc>
                  <a:txBody>
                    <a:bodyPr/>
                    <a:lstStyle/>
                    <a:p>
                      <a:pPr indent="0" algn="ctr" fontAlgn="ctr">
                        <a:lnSpc>
                          <a:spcPts val="1200"/>
                        </a:lnSpc>
                        <a:spcBef>
                          <a:spcPct val="0"/>
                        </a:spcBef>
                        <a:spcAft>
                          <a:spcPct val="0"/>
                        </a:spcAft>
                      </a:pPr>
                      <a:r>
                        <a:rPr lang="zh-CN" sz="1200"/>
                        <a:t>厚度</a:t>
                      </a:r>
                      <a:r>
                        <a:rPr lang="en-US" altLang="zh-CN" sz="1200"/>
                        <a:t>(mm)</a:t>
                      </a:r>
                    </a:p>
                  </a:txBody>
                  <a:tcPr marL="68580" marR="68580" marT="0" marB="0" anchor="ctr"/>
                </a:tc>
                <a:extLst>
                  <a:ext uri="{0D108BD9-81ED-4DB2-BD59-A6C34878D82A}">
                    <a16:rowId xmlns:a16="http://schemas.microsoft.com/office/drawing/2014/main" val="10000"/>
                  </a:ext>
                </a:extLst>
              </a:tr>
              <a:tr h="371475">
                <a:tc>
                  <a:txBody>
                    <a:bodyPr/>
                    <a:lstStyle/>
                    <a:p>
                      <a:pPr indent="0" algn="ctr" fontAlgn="ctr">
                        <a:lnSpc>
                          <a:spcPts val="1200"/>
                        </a:lnSpc>
                        <a:spcBef>
                          <a:spcPct val="0"/>
                        </a:spcBef>
                        <a:spcAft>
                          <a:spcPct val="0"/>
                        </a:spcAft>
                      </a:pPr>
                      <a:r>
                        <a:rPr lang="zh-CN" sz="1200"/>
                        <a:t>道床板</a:t>
                      </a:r>
                    </a:p>
                  </a:txBody>
                  <a:tcPr marL="68580" marR="68580" marT="0" marB="0" anchor="ctr"/>
                </a:tc>
                <a:tc>
                  <a:txBody>
                    <a:bodyPr/>
                    <a:lstStyle/>
                    <a:p>
                      <a:pPr indent="0" algn="ctr" fontAlgn="ctr">
                        <a:lnSpc>
                          <a:spcPts val="1200"/>
                        </a:lnSpc>
                        <a:spcBef>
                          <a:spcPct val="0"/>
                        </a:spcBef>
                        <a:spcAft>
                          <a:spcPct val="0"/>
                        </a:spcAft>
                      </a:pPr>
                      <a:r>
                        <a:rPr lang="en-US" altLang="zh-CN" sz="1200"/>
                        <a:t>6150</a:t>
                      </a:r>
                    </a:p>
                  </a:txBody>
                  <a:tcPr marL="68580" marR="68580" marT="0" marB="0" anchor="ctr"/>
                </a:tc>
                <a:tc>
                  <a:txBody>
                    <a:bodyPr/>
                    <a:lstStyle/>
                    <a:p>
                      <a:pPr indent="0" algn="ctr" fontAlgn="ctr">
                        <a:lnSpc>
                          <a:spcPts val="1200"/>
                        </a:lnSpc>
                        <a:spcBef>
                          <a:spcPct val="0"/>
                        </a:spcBef>
                        <a:spcAft>
                          <a:spcPct val="0"/>
                        </a:spcAft>
                      </a:pPr>
                      <a:r>
                        <a:rPr lang="en-US" altLang="zh-CN" sz="1200"/>
                        <a:t>2600</a:t>
                      </a:r>
                    </a:p>
                  </a:txBody>
                  <a:tcPr marL="68580" marR="68580" marT="0" marB="0" anchor="ctr"/>
                </a:tc>
                <a:tc>
                  <a:txBody>
                    <a:bodyPr/>
                    <a:lstStyle/>
                    <a:p>
                      <a:pPr indent="0" algn="ctr" fontAlgn="ctr">
                        <a:lnSpc>
                          <a:spcPts val="1200"/>
                        </a:lnSpc>
                        <a:spcBef>
                          <a:spcPct val="0"/>
                        </a:spcBef>
                        <a:spcAft>
                          <a:spcPct val="0"/>
                        </a:spcAft>
                      </a:pPr>
                      <a:r>
                        <a:rPr lang="en-US" altLang="zh-CN" sz="1200"/>
                        <a:t>270</a:t>
                      </a:r>
                    </a:p>
                  </a:txBody>
                  <a:tcPr marL="68580" marR="68580" marT="0" marB="0" anchor="ctr"/>
                </a:tc>
                <a:extLst>
                  <a:ext uri="{0D108BD9-81ED-4DB2-BD59-A6C34878D82A}">
                    <a16:rowId xmlns:a16="http://schemas.microsoft.com/office/drawing/2014/main" val="10001"/>
                  </a:ext>
                </a:extLst>
              </a:tr>
              <a:tr h="530860">
                <a:tc>
                  <a:txBody>
                    <a:bodyPr/>
                    <a:lstStyle/>
                    <a:p>
                      <a:pPr indent="0" algn="ctr" fontAlgn="ctr">
                        <a:lnSpc>
                          <a:spcPct val="150000"/>
                        </a:lnSpc>
                        <a:spcBef>
                          <a:spcPct val="0"/>
                        </a:spcBef>
                        <a:spcAft>
                          <a:spcPct val="0"/>
                        </a:spcAft>
                      </a:pPr>
                      <a:r>
                        <a:rPr lang="en-US" altLang="zh-CN" sz="1200">
                          <a:sym typeface="+mn-ea"/>
                        </a:rPr>
                        <a:t>CFT</a:t>
                      </a:r>
                      <a:r>
                        <a:rPr lang="zh-CN" sz="1200">
                          <a:sym typeface="+mn-ea"/>
                        </a:rPr>
                        <a:t>钢管混凝土轨枕</a:t>
                      </a:r>
                    </a:p>
                  </a:txBody>
                  <a:tcPr marL="68580" marR="68580" marT="0" marB="0" anchor="ctr"/>
                </a:tc>
                <a:tc>
                  <a:txBody>
                    <a:bodyPr/>
                    <a:lstStyle/>
                    <a:p>
                      <a:pPr indent="0" algn="ctr" fontAlgn="ctr">
                        <a:lnSpc>
                          <a:spcPts val="1200"/>
                        </a:lnSpc>
                        <a:spcBef>
                          <a:spcPct val="0"/>
                        </a:spcBef>
                        <a:spcAft>
                          <a:spcPct val="0"/>
                        </a:spcAft>
                      </a:pPr>
                      <a:r>
                        <a:rPr lang="en-US" altLang="zh-CN" sz="1200">
                          <a:sym typeface="+mn-ea"/>
                        </a:rPr>
                        <a:t>310</a:t>
                      </a:r>
                    </a:p>
                  </a:txBody>
                  <a:tcPr marL="68580" marR="68580" marT="0" marB="0" anchor="ctr"/>
                </a:tc>
                <a:tc>
                  <a:txBody>
                    <a:bodyPr/>
                    <a:lstStyle/>
                    <a:p>
                      <a:pPr indent="0" algn="ctr" fontAlgn="ctr">
                        <a:lnSpc>
                          <a:spcPts val="1200"/>
                        </a:lnSpc>
                        <a:spcBef>
                          <a:spcPct val="0"/>
                        </a:spcBef>
                        <a:spcAft>
                          <a:spcPct val="0"/>
                        </a:spcAft>
                      </a:pPr>
                      <a:r>
                        <a:rPr lang="en-US" altLang="zh-CN" sz="1200"/>
                        <a:t>650</a:t>
                      </a:r>
                    </a:p>
                  </a:txBody>
                  <a:tcPr marL="68580" marR="68580" marT="0" marB="0" anchor="ctr"/>
                </a:tc>
                <a:tc>
                  <a:txBody>
                    <a:bodyPr/>
                    <a:lstStyle/>
                    <a:p>
                      <a:pPr indent="0" algn="ctr" fontAlgn="ctr">
                        <a:lnSpc>
                          <a:spcPts val="1200"/>
                        </a:lnSpc>
                        <a:spcBef>
                          <a:spcPct val="0"/>
                        </a:spcBef>
                        <a:spcAft>
                          <a:spcPct val="0"/>
                        </a:spcAft>
                      </a:pPr>
                      <a:r>
                        <a:rPr lang="en-US" altLang="zh-CN" sz="1200"/>
                        <a:t>190</a:t>
                      </a:r>
                    </a:p>
                  </a:txBody>
                  <a:tcPr marL="68580" marR="68580" marT="0" marB="0" anchor="ctr"/>
                </a:tc>
                <a:extLst>
                  <a:ext uri="{0D108BD9-81ED-4DB2-BD59-A6C34878D82A}">
                    <a16:rowId xmlns:a16="http://schemas.microsoft.com/office/drawing/2014/main" val="10002"/>
                  </a:ext>
                </a:extLst>
              </a:tr>
              <a:tr h="372110">
                <a:tc>
                  <a:txBody>
                    <a:bodyPr/>
                    <a:lstStyle/>
                    <a:p>
                      <a:pPr indent="0" algn="ctr" fontAlgn="ctr">
                        <a:lnSpc>
                          <a:spcPts val="1200"/>
                        </a:lnSpc>
                        <a:spcBef>
                          <a:spcPct val="0"/>
                        </a:spcBef>
                        <a:spcAft>
                          <a:spcPct val="0"/>
                        </a:spcAft>
                      </a:pPr>
                      <a:r>
                        <a:rPr lang="zh-CN" altLang="en-US" sz="1200"/>
                        <a:t>桥梁下部基础</a:t>
                      </a:r>
                    </a:p>
                  </a:txBody>
                  <a:tcPr marL="68580" marR="68580" marT="0" marB="0" anchor="ctr"/>
                </a:tc>
                <a:tc>
                  <a:txBody>
                    <a:bodyPr/>
                    <a:lstStyle/>
                    <a:p>
                      <a:pPr indent="0" algn="ctr" fontAlgn="ctr">
                        <a:lnSpc>
                          <a:spcPts val="1200"/>
                        </a:lnSpc>
                        <a:spcBef>
                          <a:spcPct val="0"/>
                        </a:spcBef>
                        <a:spcAft>
                          <a:spcPct val="0"/>
                        </a:spcAft>
                      </a:pPr>
                      <a:r>
                        <a:rPr lang="en-US" altLang="zh-CN" sz="1200"/>
                        <a:t>18650</a:t>
                      </a:r>
                    </a:p>
                  </a:txBody>
                  <a:tcPr marL="68580" marR="68580" marT="0" marB="0" anchor="ctr"/>
                </a:tc>
                <a:tc>
                  <a:txBody>
                    <a:bodyPr/>
                    <a:lstStyle/>
                    <a:p>
                      <a:pPr indent="0" algn="ctr" fontAlgn="ctr">
                        <a:lnSpc>
                          <a:spcPts val="1200"/>
                        </a:lnSpc>
                        <a:spcBef>
                          <a:spcPct val="0"/>
                        </a:spcBef>
                        <a:spcAft>
                          <a:spcPct val="0"/>
                        </a:spcAft>
                      </a:pPr>
                      <a:r>
                        <a:rPr lang="en-US" altLang="zh-CN" sz="1200"/>
                        <a:t>/</a:t>
                      </a:r>
                    </a:p>
                  </a:txBody>
                  <a:tcPr marL="68580" marR="68580" marT="0" marB="0" anchor="ctr"/>
                </a:tc>
                <a:tc>
                  <a:txBody>
                    <a:bodyPr/>
                    <a:lstStyle/>
                    <a:p>
                      <a:pPr indent="0" algn="ctr" fontAlgn="ctr">
                        <a:lnSpc>
                          <a:spcPts val="1200"/>
                        </a:lnSpc>
                        <a:spcBef>
                          <a:spcPct val="0"/>
                        </a:spcBef>
                        <a:spcAft>
                          <a:spcPct val="0"/>
                        </a:spcAft>
                      </a:pPr>
                      <a:r>
                        <a:rPr lang="en-US" altLang="zh-CN" sz="1200"/>
                        <a:t>/</a:t>
                      </a:r>
                    </a:p>
                  </a:txBody>
                  <a:tcPr marL="68580" marR="68580" marT="0" marB="0" anchor="ctr"/>
                </a:tc>
                <a:extLst>
                  <a:ext uri="{0D108BD9-81ED-4DB2-BD59-A6C34878D82A}">
                    <a16:rowId xmlns:a16="http://schemas.microsoft.com/office/drawing/2014/main" val="10003"/>
                  </a:ext>
                </a:extLst>
              </a:tr>
            </a:tbl>
          </a:graphicData>
        </a:graphic>
      </p:graphicFrame>
      <p:sp>
        <p:nvSpPr>
          <p:cNvPr id="22" name="矩形 21"/>
          <p:cNvSpPr/>
          <p:nvPr>
            <p:custDataLst>
              <p:tags r:id="rId3"/>
            </p:custDataLst>
          </p:nvPr>
        </p:nvSpPr>
        <p:spPr>
          <a:xfrm>
            <a:off x="945515" y="1901190"/>
            <a:ext cx="4382135" cy="31559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1400" b="1" dirty="0">
                <a:latin typeface="+mj-ea"/>
                <a:ea typeface="+mj-ea"/>
              </a:rPr>
              <a:t>桥上市域双块式无砟轨道各结构尺寸</a:t>
            </a:r>
          </a:p>
        </p:txBody>
      </p:sp>
      <p:graphicFrame>
        <p:nvGraphicFramePr>
          <p:cNvPr id="9" name="表格 8"/>
          <p:cNvGraphicFramePr/>
          <p:nvPr/>
        </p:nvGraphicFramePr>
        <p:xfrm>
          <a:off x="6070600" y="2320290"/>
          <a:ext cx="5173980" cy="2628900"/>
        </p:xfrm>
        <a:graphic>
          <a:graphicData uri="http://schemas.openxmlformats.org/drawingml/2006/table">
            <a:tbl>
              <a:tblPr firstRow="1" bandRow="1">
                <a:tableStyleId>{34C3F124-0E31-4B31-81FC-28700E000B40}</a:tableStyleId>
              </a:tblPr>
              <a:tblGrid>
                <a:gridCol w="676910">
                  <a:extLst>
                    <a:ext uri="{9D8B030D-6E8A-4147-A177-3AD203B41FA5}">
                      <a16:colId xmlns:a16="http://schemas.microsoft.com/office/drawing/2014/main" val="20000"/>
                    </a:ext>
                  </a:extLst>
                </a:gridCol>
                <a:gridCol w="635635">
                  <a:extLst>
                    <a:ext uri="{9D8B030D-6E8A-4147-A177-3AD203B41FA5}">
                      <a16:colId xmlns:a16="http://schemas.microsoft.com/office/drawing/2014/main" val="20001"/>
                    </a:ext>
                  </a:extLst>
                </a:gridCol>
                <a:gridCol w="659130">
                  <a:extLst>
                    <a:ext uri="{9D8B030D-6E8A-4147-A177-3AD203B41FA5}">
                      <a16:colId xmlns:a16="http://schemas.microsoft.com/office/drawing/2014/main" val="20002"/>
                    </a:ext>
                  </a:extLst>
                </a:gridCol>
                <a:gridCol w="582295">
                  <a:extLst>
                    <a:ext uri="{9D8B030D-6E8A-4147-A177-3AD203B41FA5}">
                      <a16:colId xmlns:a16="http://schemas.microsoft.com/office/drawing/2014/main" val="20003"/>
                    </a:ext>
                  </a:extLst>
                </a:gridCol>
                <a:gridCol w="815975">
                  <a:extLst>
                    <a:ext uri="{9D8B030D-6E8A-4147-A177-3AD203B41FA5}">
                      <a16:colId xmlns:a16="http://schemas.microsoft.com/office/drawing/2014/main" val="20004"/>
                    </a:ext>
                  </a:extLst>
                </a:gridCol>
                <a:gridCol w="876935">
                  <a:extLst>
                    <a:ext uri="{9D8B030D-6E8A-4147-A177-3AD203B41FA5}">
                      <a16:colId xmlns:a16="http://schemas.microsoft.com/office/drawing/2014/main" val="20005"/>
                    </a:ext>
                  </a:extLst>
                </a:gridCol>
                <a:gridCol w="927100">
                  <a:extLst>
                    <a:ext uri="{9D8B030D-6E8A-4147-A177-3AD203B41FA5}">
                      <a16:colId xmlns:a16="http://schemas.microsoft.com/office/drawing/2014/main" val="20006"/>
                    </a:ext>
                  </a:extLst>
                </a:gridCol>
              </a:tblGrid>
              <a:tr h="0">
                <a:tc>
                  <a:txBody>
                    <a:bodyPr/>
                    <a:lstStyle/>
                    <a:p>
                      <a:pPr indent="0" algn="ctr" fontAlgn="auto">
                        <a:lnSpc>
                          <a:spcPct val="120000"/>
                        </a:lnSpc>
                        <a:spcBef>
                          <a:spcPct val="0"/>
                        </a:spcBef>
                        <a:spcAft>
                          <a:spcPct val="0"/>
                        </a:spcAft>
                      </a:pPr>
                      <a:r>
                        <a:rPr lang="zh-CN" altLang="en-US" sz="1200"/>
                        <a:t>轨道结构</a:t>
                      </a:r>
                    </a:p>
                  </a:txBody>
                  <a:tcPr marL="68580" marR="68580" marT="0" marB="0" anchor="ctr"/>
                </a:tc>
                <a:tc>
                  <a:txBody>
                    <a:bodyPr/>
                    <a:lstStyle/>
                    <a:p>
                      <a:pPr indent="0" algn="ctr" fontAlgn="auto">
                        <a:lnSpc>
                          <a:spcPct val="120000"/>
                        </a:lnSpc>
                        <a:spcBef>
                          <a:spcPct val="0"/>
                        </a:spcBef>
                        <a:spcAft>
                          <a:spcPct val="0"/>
                        </a:spcAft>
                      </a:pPr>
                      <a:r>
                        <a:rPr lang="zh-CN" altLang="en-US" sz="1200"/>
                        <a:t>密度</a:t>
                      </a:r>
                      <a:r>
                        <a:rPr lang="en-US" altLang="zh-CN" sz="1200"/>
                        <a:t>/kg·m</a:t>
                      </a:r>
                      <a:r>
                        <a:rPr lang="en-US" altLang="zh-CN" sz="1200" baseline="30000"/>
                        <a:t>3</a:t>
                      </a:r>
                    </a:p>
                  </a:txBody>
                  <a:tcPr marL="68580" marR="68580" marT="0" marB="0" anchor="ctr"/>
                </a:tc>
                <a:tc>
                  <a:txBody>
                    <a:bodyPr/>
                    <a:lstStyle/>
                    <a:p>
                      <a:pPr indent="0" algn="ctr" fontAlgn="auto">
                        <a:lnSpc>
                          <a:spcPct val="120000"/>
                        </a:lnSpc>
                        <a:spcBef>
                          <a:spcPct val="0"/>
                        </a:spcBef>
                        <a:spcAft>
                          <a:spcPct val="0"/>
                        </a:spcAft>
                      </a:pPr>
                      <a:r>
                        <a:rPr lang="zh-CN" altLang="en-US" sz="1200"/>
                        <a:t>弹性模量</a:t>
                      </a:r>
                      <a:r>
                        <a:rPr lang="en-US" altLang="zh-CN" sz="1200"/>
                        <a:t>/MPa</a:t>
                      </a:r>
                    </a:p>
                  </a:txBody>
                  <a:tcPr marL="68580" marR="68580" marT="0" marB="0" anchor="ctr"/>
                </a:tc>
                <a:tc>
                  <a:txBody>
                    <a:bodyPr/>
                    <a:lstStyle/>
                    <a:p>
                      <a:pPr indent="0" algn="ctr" fontAlgn="auto">
                        <a:lnSpc>
                          <a:spcPct val="120000"/>
                        </a:lnSpc>
                        <a:spcBef>
                          <a:spcPct val="0"/>
                        </a:spcBef>
                        <a:spcAft>
                          <a:spcPct val="0"/>
                        </a:spcAft>
                      </a:pPr>
                      <a:r>
                        <a:rPr lang="zh-CN" altLang="en-US" sz="1200"/>
                        <a:t>泊松比</a:t>
                      </a:r>
                    </a:p>
                  </a:txBody>
                  <a:tcPr marL="68580" marR="68580" marT="0" marB="0" anchor="ctr"/>
                </a:tc>
                <a:tc>
                  <a:txBody>
                    <a:bodyPr/>
                    <a:lstStyle/>
                    <a:p>
                      <a:pPr indent="0" algn="ctr" fontAlgn="auto">
                        <a:lnSpc>
                          <a:spcPct val="120000"/>
                        </a:lnSpc>
                        <a:spcBef>
                          <a:spcPct val="0"/>
                        </a:spcBef>
                        <a:spcAft>
                          <a:spcPct val="0"/>
                        </a:spcAft>
                      </a:pPr>
                      <a:r>
                        <a:rPr lang="zh-CN" altLang="en-US" sz="1200"/>
                        <a:t>线膨胀系数</a:t>
                      </a:r>
                      <a:r>
                        <a:rPr lang="en-US" altLang="zh-CN" sz="1200"/>
                        <a:t>/1·℃</a:t>
                      </a:r>
                      <a:r>
                        <a:rPr lang="en-US" altLang="zh-CN" sz="1200" baseline="30000"/>
                        <a:t>-1</a:t>
                      </a:r>
                    </a:p>
                  </a:txBody>
                  <a:tcPr marL="68580" marR="68580" marT="0" marB="0" anchor="ctr"/>
                </a:tc>
                <a:tc>
                  <a:txBody>
                    <a:bodyPr/>
                    <a:lstStyle/>
                    <a:p>
                      <a:pPr indent="0" algn="ctr" fontAlgn="auto">
                        <a:lnSpc>
                          <a:spcPct val="120000"/>
                        </a:lnSpc>
                        <a:spcBef>
                          <a:spcPct val="0"/>
                        </a:spcBef>
                        <a:spcAft>
                          <a:spcPct val="0"/>
                        </a:spcAft>
                      </a:pPr>
                      <a:r>
                        <a:rPr lang="zh-CN" altLang="en-US" sz="1200"/>
                        <a:t>导热系数</a:t>
                      </a:r>
                      <a:r>
                        <a:rPr lang="en-US" altLang="zh-CN" sz="1200"/>
                        <a:t>/W·m</a:t>
                      </a:r>
                      <a:r>
                        <a:rPr lang="en-US" altLang="zh-CN" sz="1200" baseline="30000"/>
                        <a:t>-1</a:t>
                      </a:r>
                      <a:r>
                        <a:rPr lang="en-US" altLang="zh-CN" sz="1200"/>
                        <a:t>·K</a:t>
                      </a:r>
                      <a:r>
                        <a:rPr lang="en-US" altLang="zh-CN" sz="1200" baseline="30000"/>
                        <a:t>-1</a:t>
                      </a:r>
                    </a:p>
                  </a:txBody>
                  <a:tcPr marL="68580" marR="68580" marT="0" marB="0" anchor="ctr"/>
                </a:tc>
                <a:tc>
                  <a:txBody>
                    <a:bodyPr/>
                    <a:lstStyle/>
                    <a:p>
                      <a:pPr indent="0" algn="ctr" fontAlgn="auto">
                        <a:lnSpc>
                          <a:spcPct val="120000"/>
                        </a:lnSpc>
                        <a:spcBef>
                          <a:spcPct val="0"/>
                        </a:spcBef>
                        <a:spcAft>
                          <a:spcPct val="0"/>
                        </a:spcAft>
                      </a:pPr>
                      <a:r>
                        <a:rPr lang="zh-CN" altLang="en-US" sz="1200"/>
                        <a:t>比热容</a:t>
                      </a:r>
                      <a:r>
                        <a:rPr lang="en-US" altLang="zh-CN" sz="1200"/>
                        <a:t>/J·kg</a:t>
                      </a:r>
                      <a:r>
                        <a:rPr lang="en-US" altLang="zh-CN" sz="1200" baseline="30000"/>
                        <a:t>-1</a:t>
                      </a:r>
                      <a:r>
                        <a:rPr lang="en-US" altLang="zh-CN" sz="1200"/>
                        <a:t>·K</a:t>
                      </a:r>
                      <a:r>
                        <a:rPr lang="en-US" altLang="zh-CN" sz="1200" baseline="30000"/>
                        <a:t>-1</a:t>
                      </a:r>
                    </a:p>
                  </a:txBody>
                  <a:tcPr marL="68580" marR="68580" marT="0" marB="0" anchor="ctr"/>
                </a:tc>
                <a:extLst>
                  <a:ext uri="{0D108BD9-81ED-4DB2-BD59-A6C34878D82A}">
                    <a16:rowId xmlns:a16="http://schemas.microsoft.com/office/drawing/2014/main" val="10000"/>
                  </a:ext>
                </a:extLst>
              </a:tr>
              <a:tr h="0">
                <a:tc>
                  <a:txBody>
                    <a:bodyPr/>
                    <a:lstStyle/>
                    <a:p>
                      <a:pPr indent="0" algn="ctr" fontAlgn="auto">
                        <a:lnSpc>
                          <a:spcPct val="120000"/>
                        </a:lnSpc>
                        <a:spcBef>
                          <a:spcPct val="0"/>
                        </a:spcBef>
                        <a:spcAft>
                          <a:spcPct val="0"/>
                        </a:spcAft>
                      </a:pPr>
                      <a:r>
                        <a:rPr lang="zh-CN" altLang="en-US" sz="1200"/>
                        <a:t>钢轨</a:t>
                      </a:r>
                    </a:p>
                  </a:txBody>
                  <a:tcPr marL="68580" marR="68580" marT="0" marB="0" anchor="ctr"/>
                </a:tc>
                <a:tc>
                  <a:txBody>
                    <a:bodyPr/>
                    <a:lstStyle/>
                    <a:p>
                      <a:pPr indent="0" algn="ctr" fontAlgn="auto">
                        <a:lnSpc>
                          <a:spcPct val="120000"/>
                        </a:lnSpc>
                        <a:spcBef>
                          <a:spcPct val="0"/>
                        </a:spcBef>
                        <a:spcAft>
                          <a:spcPct val="0"/>
                        </a:spcAft>
                      </a:pPr>
                      <a:r>
                        <a:rPr lang="en-US" altLang="zh-CN" sz="1200"/>
                        <a:t>7850</a:t>
                      </a:r>
                    </a:p>
                  </a:txBody>
                  <a:tcPr marL="68580" marR="68580" marT="0" marB="0" anchor="ctr"/>
                </a:tc>
                <a:tc>
                  <a:txBody>
                    <a:bodyPr/>
                    <a:lstStyle/>
                    <a:p>
                      <a:pPr indent="0" algn="ctr" fontAlgn="auto">
                        <a:lnSpc>
                          <a:spcPct val="120000"/>
                        </a:lnSpc>
                        <a:spcBef>
                          <a:spcPct val="0"/>
                        </a:spcBef>
                        <a:spcAft>
                          <a:spcPct val="0"/>
                        </a:spcAft>
                      </a:pPr>
                      <a:r>
                        <a:rPr lang="en-US" altLang="zh-CN" sz="1200"/>
                        <a:t>2.06×10</a:t>
                      </a:r>
                      <a:r>
                        <a:rPr lang="en-US" altLang="zh-CN" sz="1200" baseline="30000"/>
                        <a:t>4</a:t>
                      </a:r>
                    </a:p>
                  </a:txBody>
                  <a:tcPr marL="68580" marR="68580" marT="0" marB="0" anchor="ctr"/>
                </a:tc>
                <a:tc>
                  <a:txBody>
                    <a:bodyPr/>
                    <a:lstStyle/>
                    <a:p>
                      <a:pPr indent="0" algn="ctr" fontAlgn="auto">
                        <a:lnSpc>
                          <a:spcPct val="120000"/>
                        </a:lnSpc>
                        <a:spcBef>
                          <a:spcPct val="0"/>
                        </a:spcBef>
                        <a:spcAft>
                          <a:spcPct val="0"/>
                        </a:spcAft>
                      </a:pPr>
                      <a:r>
                        <a:rPr lang="en-US" altLang="zh-CN" sz="1200"/>
                        <a:t>0.3</a:t>
                      </a:r>
                    </a:p>
                  </a:txBody>
                  <a:tcPr marL="68580" marR="68580" marT="0" marB="0" anchor="ctr"/>
                </a:tc>
                <a:tc>
                  <a:txBody>
                    <a:bodyPr/>
                    <a:lstStyle/>
                    <a:p>
                      <a:pPr indent="0" algn="ctr" fontAlgn="auto">
                        <a:lnSpc>
                          <a:spcPct val="120000"/>
                        </a:lnSpc>
                        <a:spcBef>
                          <a:spcPct val="0"/>
                        </a:spcBef>
                        <a:spcAft>
                          <a:spcPct val="0"/>
                        </a:spcAft>
                      </a:pPr>
                      <a:r>
                        <a:rPr lang="en-US" altLang="zh-CN" sz="1200"/>
                        <a:t>1.18×10</a:t>
                      </a:r>
                      <a:r>
                        <a:rPr lang="en-US" altLang="zh-CN" sz="1200" baseline="30000"/>
                        <a:t>-5</a:t>
                      </a:r>
                    </a:p>
                  </a:txBody>
                  <a:tcPr marL="68580" marR="68580" marT="0" marB="0" anchor="ctr"/>
                </a:tc>
                <a:tc>
                  <a:txBody>
                    <a:bodyPr/>
                    <a:lstStyle/>
                    <a:p>
                      <a:pPr indent="0" algn="ctr" fontAlgn="auto">
                        <a:lnSpc>
                          <a:spcPct val="120000"/>
                        </a:lnSpc>
                        <a:spcBef>
                          <a:spcPct val="0"/>
                        </a:spcBef>
                        <a:spcAft>
                          <a:spcPct val="0"/>
                        </a:spcAft>
                      </a:pPr>
                      <a:r>
                        <a:rPr lang="en-US" altLang="zh-CN" sz="1200"/>
                        <a:t>40</a:t>
                      </a:r>
                    </a:p>
                  </a:txBody>
                  <a:tcPr marL="68580" marR="68580" marT="0" marB="0" anchor="ctr"/>
                </a:tc>
                <a:tc>
                  <a:txBody>
                    <a:bodyPr/>
                    <a:lstStyle/>
                    <a:p>
                      <a:pPr indent="0" algn="ctr" fontAlgn="auto">
                        <a:lnSpc>
                          <a:spcPct val="120000"/>
                        </a:lnSpc>
                        <a:spcBef>
                          <a:spcPct val="0"/>
                        </a:spcBef>
                        <a:spcAft>
                          <a:spcPct val="0"/>
                        </a:spcAft>
                      </a:pPr>
                      <a:r>
                        <a:rPr lang="en-US" altLang="zh-CN" sz="1200"/>
                        <a:t>419.5</a:t>
                      </a:r>
                    </a:p>
                  </a:txBody>
                  <a:tcPr marL="68580" marR="68580" marT="0" marB="0" anchor="ctr"/>
                </a:tc>
                <a:extLst>
                  <a:ext uri="{0D108BD9-81ED-4DB2-BD59-A6C34878D82A}">
                    <a16:rowId xmlns:a16="http://schemas.microsoft.com/office/drawing/2014/main" val="10001"/>
                  </a:ext>
                </a:extLst>
              </a:tr>
              <a:tr h="0">
                <a:tc>
                  <a:txBody>
                    <a:bodyPr/>
                    <a:lstStyle/>
                    <a:p>
                      <a:pPr indent="0" algn="ctr" fontAlgn="auto">
                        <a:lnSpc>
                          <a:spcPct val="120000"/>
                        </a:lnSpc>
                        <a:spcBef>
                          <a:spcPct val="0"/>
                        </a:spcBef>
                        <a:spcAft>
                          <a:spcPct val="0"/>
                        </a:spcAft>
                      </a:pPr>
                      <a:r>
                        <a:rPr lang="zh-CN" altLang="en-US" sz="1200"/>
                        <a:t>钢管混凝土</a:t>
                      </a:r>
                    </a:p>
                  </a:txBody>
                  <a:tcPr marL="68580" marR="68580" marT="0" marB="0" anchor="ctr"/>
                </a:tc>
                <a:tc>
                  <a:txBody>
                    <a:bodyPr/>
                    <a:lstStyle/>
                    <a:p>
                      <a:pPr indent="0" algn="ctr" fontAlgn="auto">
                        <a:lnSpc>
                          <a:spcPct val="120000"/>
                        </a:lnSpc>
                        <a:spcBef>
                          <a:spcPct val="0"/>
                        </a:spcBef>
                        <a:spcAft>
                          <a:spcPct val="0"/>
                        </a:spcAft>
                      </a:pPr>
                      <a:r>
                        <a:rPr lang="en-US" altLang="zh-CN" sz="1200"/>
                        <a:t>2500</a:t>
                      </a:r>
                    </a:p>
                  </a:txBody>
                  <a:tcPr marL="68580" marR="68580" marT="0" marB="0" anchor="ctr"/>
                </a:tc>
                <a:tc>
                  <a:txBody>
                    <a:bodyPr/>
                    <a:lstStyle/>
                    <a:p>
                      <a:pPr indent="0" algn="ctr" fontAlgn="auto">
                        <a:lnSpc>
                          <a:spcPct val="120000"/>
                        </a:lnSpc>
                        <a:spcBef>
                          <a:spcPct val="0"/>
                        </a:spcBef>
                        <a:spcAft>
                          <a:spcPct val="0"/>
                        </a:spcAft>
                      </a:pPr>
                      <a:r>
                        <a:rPr lang="en-US" altLang="zh-CN" sz="1200"/>
                        <a:t>3.6×10</a:t>
                      </a:r>
                      <a:r>
                        <a:rPr lang="en-US" altLang="zh-CN" sz="1200" baseline="30000"/>
                        <a:t>4</a:t>
                      </a:r>
                    </a:p>
                  </a:txBody>
                  <a:tcPr marL="68580" marR="68580" marT="0" marB="0" anchor="ctr"/>
                </a:tc>
                <a:tc>
                  <a:txBody>
                    <a:bodyPr/>
                    <a:lstStyle/>
                    <a:p>
                      <a:pPr indent="0" algn="ctr" fontAlgn="auto">
                        <a:lnSpc>
                          <a:spcPct val="120000"/>
                        </a:lnSpc>
                        <a:spcBef>
                          <a:spcPct val="0"/>
                        </a:spcBef>
                        <a:spcAft>
                          <a:spcPct val="0"/>
                        </a:spcAft>
                      </a:pPr>
                      <a:r>
                        <a:rPr lang="en-US" altLang="zh-CN" sz="1200"/>
                        <a:t>0.2</a:t>
                      </a:r>
                    </a:p>
                  </a:txBody>
                  <a:tcPr marL="68580" marR="68580" marT="0" marB="0" anchor="ctr"/>
                </a:tc>
                <a:tc>
                  <a:txBody>
                    <a:bodyPr/>
                    <a:lstStyle/>
                    <a:p>
                      <a:pPr indent="0" algn="ctr" fontAlgn="auto">
                        <a:lnSpc>
                          <a:spcPct val="120000"/>
                        </a:lnSpc>
                        <a:spcBef>
                          <a:spcPct val="0"/>
                        </a:spcBef>
                        <a:spcAft>
                          <a:spcPct val="0"/>
                        </a:spcAft>
                      </a:pPr>
                      <a:r>
                        <a:rPr lang="en-US" altLang="zh-CN" sz="1200"/>
                        <a:t>1×10</a:t>
                      </a:r>
                      <a:r>
                        <a:rPr lang="en-US" altLang="zh-CN" sz="1200" baseline="30000"/>
                        <a:t>-5</a:t>
                      </a:r>
                    </a:p>
                  </a:txBody>
                  <a:tcPr marL="68580" marR="68580" marT="0" marB="0" anchor="ctr"/>
                </a:tc>
                <a:tc>
                  <a:txBody>
                    <a:bodyPr/>
                    <a:lstStyle/>
                    <a:p>
                      <a:pPr indent="0" algn="ctr" fontAlgn="auto">
                        <a:lnSpc>
                          <a:spcPct val="120000"/>
                        </a:lnSpc>
                        <a:spcBef>
                          <a:spcPct val="0"/>
                        </a:spcBef>
                        <a:spcAft>
                          <a:spcPct val="0"/>
                        </a:spcAft>
                      </a:pPr>
                      <a:r>
                        <a:rPr lang="en-US" altLang="zh-CN" sz="1200"/>
                        <a:t>1.85</a:t>
                      </a:r>
                    </a:p>
                  </a:txBody>
                  <a:tcPr marL="68580" marR="68580" marT="0" marB="0" anchor="ctr"/>
                </a:tc>
                <a:tc>
                  <a:txBody>
                    <a:bodyPr/>
                    <a:lstStyle/>
                    <a:p>
                      <a:pPr indent="0" algn="ctr" fontAlgn="auto">
                        <a:lnSpc>
                          <a:spcPct val="120000"/>
                        </a:lnSpc>
                        <a:spcBef>
                          <a:spcPct val="0"/>
                        </a:spcBef>
                        <a:spcAft>
                          <a:spcPct val="0"/>
                        </a:spcAft>
                      </a:pPr>
                      <a:r>
                        <a:rPr lang="en-US" altLang="zh-CN" sz="1200"/>
                        <a:t>880</a:t>
                      </a:r>
                    </a:p>
                  </a:txBody>
                  <a:tcPr marL="68580" marR="68580" marT="0" marB="0" anchor="ctr"/>
                </a:tc>
                <a:extLst>
                  <a:ext uri="{0D108BD9-81ED-4DB2-BD59-A6C34878D82A}">
                    <a16:rowId xmlns:a16="http://schemas.microsoft.com/office/drawing/2014/main" val="10002"/>
                  </a:ext>
                </a:extLst>
              </a:tr>
              <a:tr h="0">
                <a:tc>
                  <a:txBody>
                    <a:bodyPr/>
                    <a:lstStyle/>
                    <a:p>
                      <a:pPr indent="0" algn="ctr" fontAlgn="auto">
                        <a:lnSpc>
                          <a:spcPct val="120000"/>
                        </a:lnSpc>
                        <a:spcBef>
                          <a:spcPct val="0"/>
                        </a:spcBef>
                        <a:spcAft>
                          <a:spcPct val="0"/>
                        </a:spcAft>
                      </a:pPr>
                      <a:r>
                        <a:rPr lang="en-US" altLang="zh-CN" sz="1200"/>
                        <a:t>CFT </a:t>
                      </a:r>
                      <a:r>
                        <a:rPr lang="zh-CN" altLang="en-US" sz="1200"/>
                        <a:t>轨枕</a:t>
                      </a:r>
                    </a:p>
                  </a:txBody>
                  <a:tcPr marL="68580" marR="68580" marT="0" marB="0" anchor="ctr"/>
                </a:tc>
                <a:tc>
                  <a:txBody>
                    <a:bodyPr/>
                    <a:lstStyle/>
                    <a:p>
                      <a:pPr indent="0" algn="ctr" fontAlgn="auto">
                        <a:lnSpc>
                          <a:spcPct val="120000"/>
                        </a:lnSpc>
                        <a:spcBef>
                          <a:spcPct val="0"/>
                        </a:spcBef>
                        <a:spcAft>
                          <a:spcPct val="0"/>
                        </a:spcAft>
                      </a:pPr>
                      <a:r>
                        <a:rPr lang="en-US" altLang="zh-CN" sz="1200"/>
                        <a:t>2500</a:t>
                      </a:r>
                    </a:p>
                  </a:txBody>
                  <a:tcPr marL="68580" marR="68580" marT="0" marB="0" anchor="ctr"/>
                </a:tc>
                <a:tc>
                  <a:txBody>
                    <a:bodyPr/>
                    <a:lstStyle/>
                    <a:p>
                      <a:pPr indent="0" algn="ctr" fontAlgn="auto">
                        <a:lnSpc>
                          <a:spcPct val="120000"/>
                        </a:lnSpc>
                        <a:spcBef>
                          <a:spcPct val="0"/>
                        </a:spcBef>
                        <a:spcAft>
                          <a:spcPct val="0"/>
                        </a:spcAft>
                      </a:pPr>
                      <a:r>
                        <a:rPr lang="en-US" altLang="zh-CN" sz="1200"/>
                        <a:t>3.45×10</a:t>
                      </a:r>
                      <a:r>
                        <a:rPr lang="en-US" altLang="zh-CN" sz="1200" baseline="30000"/>
                        <a:t>4</a:t>
                      </a:r>
                    </a:p>
                  </a:txBody>
                  <a:tcPr marL="68580" marR="68580" marT="0" marB="0" anchor="ctr"/>
                </a:tc>
                <a:tc>
                  <a:txBody>
                    <a:bodyPr/>
                    <a:lstStyle/>
                    <a:p>
                      <a:pPr indent="0" algn="ctr" fontAlgn="auto">
                        <a:lnSpc>
                          <a:spcPct val="120000"/>
                        </a:lnSpc>
                        <a:spcBef>
                          <a:spcPct val="0"/>
                        </a:spcBef>
                        <a:spcAft>
                          <a:spcPct val="0"/>
                        </a:spcAft>
                      </a:pPr>
                      <a:r>
                        <a:rPr lang="en-US" altLang="zh-CN" sz="1200"/>
                        <a:t>0.2</a:t>
                      </a:r>
                    </a:p>
                  </a:txBody>
                  <a:tcPr marL="68580" marR="68580" marT="0" marB="0" anchor="ctr"/>
                </a:tc>
                <a:tc>
                  <a:txBody>
                    <a:bodyPr/>
                    <a:lstStyle/>
                    <a:p>
                      <a:pPr indent="0" algn="ctr" fontAlgn="auto">
                        <a:lnSpc>
                          <a:spcPct val="120000"/>
                        </a:lnSpc>
                        <a:spcBef>
                          <a:spcPct val="0"/>
                        </a:spcBef>
                        <a:spcAft>
                          <a:spcPct val="0"/>
                        </a:spcAft>
                      </a:pPr>
                      <a:r>
                        <a:rPr lang="en-US" altLang="zh-CN" sz="1200"/>
                        <a:t>1×10</a:t>
                      </a:r>
                      <a:r>
                        <a:rPr lang="en-US" altLang="zh-CN" sz="1200" baseline="30000"/>
                        <a:t>-5</a:t>
                      </a:r>
                    </a:p>
                  </a:txBody>
                  <a:tcPr marL="68580" marR="68580" marT="0" marB="0" anchor="ctr"/>
                </a:tc>
                <a:tc>
                  <a:txBody>
                    <a:bodyPr/>
                    <a:lstStyle/>
                    <a:p>
                      <a:pPr indent="0" algn="ctr" fontAlgn="auto">
                        <a:lnSpc>
                          <a:spcPct val="120000"/>
                        </a:lnSpc>
                        <a:spcBef>
                          <a:spcPct val="0"/>
                        </a:spcBef>
                        <a:spcAft>
                          <a:spcPct val="0"/>
                        </a:spcAft>
                      </a:pPr>
                      <a:r>
                        <a:rPr lang="en-US" altLang="zh-CN" sz="1200"/>
                        <a:t>1.74</a:t>
                      </a:r>
                    </a:p>
                  </a:txBody>
                  <a:tcPr marL="68580" marR="68580" marT="0" marB="0" anchor="ctr"/>
                </a:tc>
                <a:tc>
                  <a:txBody>
                    <a:bodyPr/>
                    <a:lstStyle/>
                    <a:p>
                      <a:pPr indent="0" algn="ctr" fontAlgn="auto">
                        <a:lnSpc>
                          <a:spcPct val="120000"/>
                        </a:lnSpc>
                        <a:spcBef>
                          <a:spcPct val="0"/>
                        </a:spcBef>
                        <a:spcAft>
                          <a:spcPct val="0"/>
                        </a:spcAft>
                      </a:pPr>
                      <a:r>
                        <a:rPr lang="en-US" altLang="zh-CN" sz="1200"/>
                        <a:t>880</a:t>
                      </a:r>
                    </a:p>
                  </a:txBody>
                  <a:tcPr marL="68580" marR="68580" marT="0" marB="0" anchor="ctr"/>
                </a:tc>
                <a:extLst>
                  <a:ext uri="{0D108BD9-81ED-4DB2-BD59-A6C34878D82A}">
                    <a16:rowId xmlns:a16="http://schemas.microsoft.com/office/drawing/2014/main" val="10003"/>
                  </a:ext>
                </a:extLst>
              </a:tr>
              <a:tr h="0">
                <a:tc>
                  <a:txBody>
                    <a:bodyPr/>
                    <a:lstStyle/>
                    <a:p>
                      <a:pPr indent="0" algn="ctr" fontAlgn="auto">
                        <a:lnSpc>
                          <a:spcPct val="120000"/>
                        </a:lnSpc>
                        <a:spcBef>
                          <a:spcPct val="0"/>
                        </a:spcBef>
                        <a:spcAft>
                          <a:spcPct val="0"/>
                        </a:spcAft>
                      </a:pPr>
                      <a:r>
                        <a:rPr lang="zh-CN" altLang="en-US" sz="1200"/>
                        <a:t>道床板</a:t>
                      </a:r>
                    </a:p>
                  </a:txBody>
                  <a:tcPr marL="68580" marR="68580" marT="0" marB="0" anchor="ctr"/>
                </a:tc>
                <a:tc>
                  <a:txBody>
                    <a:bodyPr/>
                    <a:lstStyle/>
                    <a:p>
                      <a:pPr indent="0" algn="ctr" fontAlgn="auto">
                        <a:lnSpc>
                          <a:spcPct val="120000"/>
                        </a:lnSpc>
                        <a:spcBef>
                          <a:spcPct val="0"/>
                        </a:spcBef>
                        <a:spcAft>
                          <a:spcPct val="0"/>
                        </a:spcAft>
                      </a:pPr>
                      <a:r>
                        <a:rPr lang="en-US" altLang="zh-CN" sz="1200"/>
                        <a:t>2500</a:t>
                      </a:r>
                    </a:p>
                  </a:txBody>
                  <a:tcPr marL="68580" marR="68580" marT="0" marB="0" anchor="ctr"/>
                </a:tc>
                <a:tc>
                  <a:txBody>
                    <a:bodyPr/>
                    <a:lstStyle/>
                    <a:p>
                      <a:pPr indent="0" algn="ctr" fontAlgn="auto">
                        <a:lnSpc>
                          <a:spcPct val="120000"/>
                        </a:lnSpc>
                        <a:spcBef>
                          <a:spcPct val="0"/>
                        </a:spcBef>
                        <a:spcAft>
                          <a:spcPct val="0"/>
                        </a:spcAft>
                      </a:pPr>
                      <a:r>
                        <a:rPr lang="en-US" altLang="zh-CN" sz="1200"/>
                        <a:t>3.25×10</a:t>
                      </a:r>
                      <a:r>
                        <a:rPr lang="en-US" altLang="zh-CN" sz="1200" baseline="30000"/>
                        <a:t>4</a:t>
                      </a:r>
                    </a:p>
                  </a:txBody>
                  <a:tcPr marL="68580" marR="68580" marT="0" marB="0" anchor="ctr"/>
                </a:tc>
                <a:tc>
                  <a:txBody>
                    <a:bodyPr/>
                    <a:lstStyle/>
                    <a:p>
                      <a:pPr indent="0" algn="ctr" fontAlgn="auto">
                        <a:lnSpc>
                          <a:spcPct val="120000"/>
                        </a:lnSpc>
                        <a:spcBef>
                          <a:spcPct val="0"/>
                        </a:spcBef>
                        <a:spcAft>
                          <a:spcPct val="0"/>
                        </a:spcAft>
                      </a:pPr>
                      <a:r>
                        <a:rPr lang="en-US" altLang="zh-CN" sz="1200"/>
                        <a:t>0.2</a:t>
                      </a:r>
                    </a:p>
                  </a:txBody>
                  <a:tcPr marL="68580" marR="68580" marT="0" marB="0" anchor="ctr"/>
                </a:tc>
                <a:tc>
                  <a:txBody>
                    <a:bodyPr/>
                    <a:lstStyle/>
                    <a:p>
                      <a:pPr indent="0" algn="ctr" fontAlgn="auto">
                        <a:lnSpc>
                          <a:spcPct val="120000"/>
                        </a:lnSpc>
                        <a:spcBef>
                          <a:spcPct val="0"/>
                        </a:spcBef>
                        <a:spcAft>
                          <a:spcPct val="0"/>
                        </a:spcAft>
                      </a:pPr>
                      <a:r>
                        <a:rPr lang="en-US" altLang="zh-CN" sz="1200"/>
                        <a:t>1×10</a:t>
                      </a:r>
                      <a:r>
                        <a:rPr lang="en-US" altLang="zh-CN" sz="1200" baseline="30000"/>
                        <a:t>-5</a:t>
                      </a:r>
                    </a:p>
                  </a:txBody>
                  <a:tcPr marL="68580" marR="68580" marT="0" marB="0" anchor="ctr"/>
                </a:tc>
                <a:tc>
                  <a:txBody>
                    <a:bodyPr/>
                    <a:lstStyle/>
                    <a:p>
                      <a:pPr indent="0" algn="ctr" fontAlgn="auto">
                        <a:lnSpc>
                          <a:spcPct val="120000"/>
                        </a:lnSpc>
                        <a:spcBef>
                          <a:spcPct val="0"/>
                        </a:spcBef>
                        <a:spcAft>
                          <a:spcPct val="0"/>
                        </a:spcAft>
                      </a:pPr>
                      <a:r>
                        <a:rPr lang="en-US" altLang="zh-CN" sz="1200"/>
                        <a:t>1.74</a:t>
                      </a:r>
                    </a:p>
                  </a:txBody>
                  <a:tcPr marL="68580" marR="68580" marT="0" marB="0" anchor="ctr"/>
                </a:tc>
                <a:tc>
                  <a:txBody>
                    <a:bodyPr/>
                    <a:lstStyle/>
                    <a:p>
                      <a:pPr indent="0" algn="ctr" fontAlgn="auto">
                        <a:lnSpc>
                          <a:spcPct val="120000"/>
                        </a:lnSpc>
                        <a:spcBef>
                          <a:spcPct val="0"/>
                        </a:spcBef>
                        <a:spcAft>
                          <a:spcPct val="0"/>
                        </a:spcAft>
                      </a:pPr>
                      <a:r>
                        <a:rPr lang="en-US" altLang="zh-CN" sz="1200"/>
                        <a:t>880</a:t>
                      </a:r>
                    </a:p>
                  </a:txBody>
                  <a:tcPr marL="68580" marR="68580" marT="0" marB="0" anchor="ctr"/>
                </a:tc>
                <a:extLst>
                  <a:ext uri="{0D108BD9-81ED-4DB2-BD59-A6C34878D82A}">
                    <a16:rowId xmlns:a16="http://schemas.microsoft.com/office/drawing/2014/main" val="10004"/>
                  </a:ext>
                </a:extLst>
              </a:tr>
              <a:tr h="0">
                <a:tc>
                  <a:txBody>
                    <a:bodyPr/>
                    <a:lstStyle/>
                    <a:p>
                      <a:pPr indent="0" algn="ctr" fontAlgn="auto">
                        <a:lnSpc>
                          <a:spcPct val="120000"/>
                        </a:lnSpc>
                        <a:spcBef>
                          <a:spcPct val="0"/>
                        </a:spcBef>
                        <a:spcAft>
                          <a:spcPct val="0"/>
                        </a:spcAft>
                      </a:pPr>
                      <a:r>
                        <a:rPr lang="zh-CN" altLang="en-US" sz="1200"/>
                        <a:t>箱梁</a:t>
                      </a:r>
                    </a:p>
                  </a:txBody>
                  <a:tcPr marL="68580" marR="68580" marT="0" marB="0" anchor="ctr"/>
                </a:tc>
                <a:tc>
                  <a:txBody>
                    <a:bodyPr/>
                    <a:lstStyle/>
                    <a:p>
                      <a:pPr indent="0" algn="ctr" fontAlgn="auto">
                        <a:lnSpc>
                          <a:spcPct val="120000"/>
                        </a:lnSpc>
                        <a:spcBef>
                          <a:spcPct val="0"/>
                        </a:spcBef>
                        <a:spcAft>
                          <a:spcPct val="0"/>
                        </a:spcAft>
                      </a:pPr>
                      <a:r>
                        <a:rPr lang="en-US" altLang="zh-CN" sz="1200"/>
                        <a:t>2500</a:t>
                      </a:r>
                    </a:p>
                  </a:txBody>
                  <a:tcPr marL="68580" marR="68580" marT="0" marB="0" anchor="ctr"/>
                </a:tc>
                <a:tc>
                  <a:txBody>
                    <a:bodyPr/>
                    <a:lstStyle/>
                    <a:p>
                      <a:pPr indent="0" algn="ctr" fontAlgn="auto">
                        <a:lnSpc>
                          <a:spcPct val="120000"/>
                        </a:lnSpc>
                        <a:spcBef>
                          <a:spcPct val="0"/>
                        </a:spcBef>
                        <a:spcAft>
                          <a:spcPct val="0"/>
                        </a:spcAft>
                      </a:pPr>
                      <a:r>
                        <a:rPr lang="en-US" altLang="zh-CN" sz="1200"/>
                        <a:t>3.45×10</a:t>
                      </a:r>
                      <a:r>
                        <a:rPr lang="en-US" altLang="zh-CN" sz="1200" baseline="30000"/>
                        <a:t>4</a:t>
                      </a:r>
                    </a:p>
                  </a:txBody>
                  <a:tcPr marL="68580" marR="68580" marT="0" marB="0" anchor="ctr"/>
                </a:tc>
                <a:tc>
                  <a:txBody>
                    <a:bodyPr/>
                    <a:lstStyle/>
                    <a:p>
                      <a:pPr indent="0" algn="ctr" fontAlgn="auto">
                        <a:lnSpc>
                          <a:spcPct val="120000"/>
                        </a:lnSpc>
                        <a:spcBef>
                          <a:spcPct val="0"/>
                        </a:spcBef>
                        <a:spcAft>
                          <a:spcPct val="0"/>
                        </a:spcAft>
                      </a:pPr>
                      <a:r>
                        <a:rPr lang="en-US" altLang="zh-CN" sz="1200"/>
                        <a:t>0.2</a:t>
                      </a:r>
                    </a:p>
                  </a:txBody>
                  <a:tcPr marL="68580" marR="68580" marT="0" marB="0" anchor="ctr"/>
                </a:tc>
                <a:tc>
                  <a:txBody>
                    <a:bodyPr/>
                    <a:lstStyle/>
                    <a:p>
                      <a:pPr indent="0" algn="ctr" fontAlgn="auto">
                        <a:lnSpc>
                          <a:spcPct val="120000"/>
                        </a:lnSpc>
                        <a:spcBef>
                          <a:spcPct val="0"/>
                        </a:spcBef>
                        <a:spcAft>
                          <a:spcPct val="0"/>
                        </a:spcAft>
                      </a:pPr>
                      <a:r>
                        <a:rPr lang="en-US" altLang="zh-CN" sz="1200"/>
                        <a:t>1×10</a:t>
                      </a:r>
                      <a:r>
                        <a:rPr lang="en-US" altLang="zh-CN" sz="1200" baseline="30000"/>
                        <a:t>-5</a:t>
                      </a:r>
                    </a:p>
                  </a:txBody>
                  <a:tcPr marL="68580" marR="68580" marT="0" marB="0" anchor="ctr"/>
                </a:tc>
                <a:tc>
                  <a:txBody>
                    <a:bodyPr/>
                    <a:lstStyle/>
                    <a:p>
                      <a:pPr indent="0" algn="ctr" fontAlgn="auto">
                        <a:lnSpc>
                          <a:spcPct val="120000"/>
                        </a:lnSpc>
                        <a:spcBef>
                          <a:spcPct val="0"/>
                        </a:spcBef>
                        <a:spcAft>
                          <a:spcPct val="0"/>
                        </a:spcAft>
                      </a:pPr>
                      <a:r>
                        <a:rPr lang="en-US" altLang="zh-CN" sz="1200"/>
                        <a:t>1.8</a:t>
                      </a:r>
                    </a:p>
                  </a:txBody>
                  <a:tcPr marL="68580" marR="68580" marT="0" marB="0" anchor="ctr"/>
                </a:tc>
                <a:tc>
                  <a:txBody>
                    <a:bodyPr/>
                    <a:lstStyle/>
                    <a:p>
                      <a:pPr indent="0" algn="ctr" fontAlgn="auto">
                        <a:lnSpc>
                          <a:spcPct val="120000"/>
                        </a:lnSpc>
                        <a:spcBef>
                          <a:spcPct val="0"/>
                        </a:spcBef>
                        <a:spcAft>
                          <a:spcPct val="0"/>
                        </a:spcAft>
                      </a:pPr>
                      <a:r>
                        <a:rPr lang="en-US" altLang="zh-CN" sz="1200"/>
                        <a:t>880</a:t>
                      </a:r>
                    </a:p>
                  </a:txBody>
                  <a:tcPr marL="68580" marR="68580" marT="0" marB="0" anchor="ctr"/>
                </a:tc>
                <a:extLst>
                  <a:ext uri="{0D108BD9-81ED-4DB2-BD59-A6C34878D82A}">
                    <a16:rowId xmlns:a16="http://schemas.microsoft.com/office/drawing/2014/main" val="10005"/>
                  </a:ext>
                </a:extLst>
              </a:tr>
            </a:tbl>
          </a:graphicData>
        </a:graphic>
      </p:graphicFrame>
      <p:sp>
        <p:nvSpPr>
          <p:cNvPr id="10" name="矩形 9"/>
          <p:cNvSpPr/>
          <p:nvPr>
            <p:custDataLst>
              <p:tags r:id="rId4"/>
            </p:custDataLst>
          </p:nvPr>
        </p:nvSpPr>
        <p:spPr>
          <a:xfrm>
            <a:off x="6391275" y="1901190"/>
            <a:ext cx="4382135" cy="31559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1400" b="1" dirty="0">
                <a:latin typeface="+mj-ea"/>
                <a:ea typeface="+mj-ea"/>
              </a:rPr>
              <a:t>桥上市域双块式无砟轨道各结构材料参数</a:t>
            </a:r>
          </a:p>
        </p:txBody>
      </p:sp>
      <p:sp>
        <p:nvSpPr>
          <p:cNvPr id="17" name="矩形 16"/>
          <p:cNvSpPr/>
          <p:nvPr>
            <p:custDataLst>
              <p:tags r:id="rId5"/>
            </p:custDataLst>
          </p:nvPr>
        </p:nvSpPr>
        <p:spPr>
          <a:xfrm>
            <a:off x="777240" y="6283960"/>
            <a:ext cx="4672965" cy="31559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1400" b="1" dirty="0">
                <a:latin typeface="+mj-ea"/>
                <a:ea typeface="+mj-ea"/>
              </a:rPr>
              <a:t>模型示意</a:t>
            </a:r>
          </a:p>
        </p:txBody>
      </p:sp>
      <p:sp>
        <p:nvSpPr>
          <p:cNvPr id="18" name="矩形 17"/>
          <p:cNvSpPr/>
          <p:nvPr>
            <p:custDataLst>
              <p:tags r:id="rId6"/>
            </p:custDataLst>
          </p:nvPr>
        </p:nvSpPr>
        <p:spPr>
          <a:xfrm>
            <a:off x="664210" y="2265680"/>
            <a:ext cx="4897755" cy="4429760"/>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custDataLst>
              <p:tags r:id="rId7"/>
            </p:custDataLst>
          </p:nvPr>
        </p:nvSpPr>
        <p:spPr>
          <a:xfrm>
            <a:off x="5875655" y="5273675"/>
            <a:ext cx="5671820" cy="1221740"/>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custDataLst>
              <p:tags r:id="rId8"/>
            </p:custDataLst>
          </p:nvPr>
        </p:nvSpPr>
        <p:spPr>
          <a:xfrm>
            <a:off x="5875655" y="2265680"/>
            <a:ext cx="5671820" cy="2828925"/>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12"/>
          <a:srcRect t="19475" b="16806"/>
          <a:stretch>
            <a:fillRect/>
          </a:stretch>
        </p:blipFill>
        <p:spPr>
          <a:xfrm>
            <a:off x="776605" y="4050030"/>
            <a:ext cx="4673600" cy="2233930"/>
          </a:xfrm>
          <a:prstGeom prst="rect">
            <a:avLst/>
          </a:prstGeom>
        </p:spPr>
      </p:pic>
      <p:sp>
        <p:nvSpPr>
          <p:cNvPr id="25" name="文本框 24"/>
          <p:cNvSpPr txBox="1"/>
          <p:nvPr>
            <p:custDataLst>
              <p:tags r:id="rId9"/>
            </p:custDataLst>
          </p:nvPr>
        </p:nvSpPr>
        <p:spPr>
          <a:xfrm>
            <a:off x="5875655" y="5492750"/>
            <a:ext cx="5671185" cy="791210"/>
          </a:xfrm>
          <a:prstGeom prst="rect">
            <a:avLst/>
          </a:prstGeom>
        </p:spPr>
        <p:txBody>
          <a:bodyPr wrap="square">
            <a:noAutofit/>
          </a:bodyPr>
          <a:lstStyle/>
          <a:p>
            <a:pPr marL="285750" indent="-285750" algn="just" fontAlgn="auto">
              <a:lnSpc>
                <a:spcPct val="150000"/>
              </a:lnSpc>
              <a:buFont typeface="Wingdings" panose="05000000000000000000" charset="0"/>
              <a:buChar char="Ø"/>
            </a:pPr>
            <a:r>
              <a:rPr lang="zh-CN" altLang="en-US" sz="1600" b="0" i="0">
                <a:solidFill>
                  <a:srgbClr val="444444"/>
                </a:solidFill>
                <a:ea typeface="+mn-lt"/>
                <a:cs typeface="+mn-lt"/>
              </a:rPr>
              <a:t>模型结构与市域铁路一致，从上至下为钢轨、</a:t>
            </a:r>
            <a:r>
              <a:rPr lang="en-US" altLang="zh-CN" sz="1600" b="0" i="0">
                <a:solidFill>
                  <a:srgbClr val="444444"/>
                </a:solidFill>
                <a:ea typeface="+mn-lt"/>
                <a:cs typeface="+mn-lt"/>
              </a:rPr>
              <a:t>CFT</a:t>
            </a:r>
            <a:r>
              <a:rPr lang="zh-CN" altLang="en-US" sz="1600" b="0" i="0">
                <a:solidFill>
                  <a:srgbClr val="444444"/>
                </a:solidFill>
                <a:ea typeface="+mn-lt"/>
                <a:cs typeface="+mn-lt"/>
              </a:rPr>
              <a:t>轨枕（双块式轨枕+钢管混凝土）、道床板、桥梁基础</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5"/>
          <p:cNvSpPr>
            <a:spLocks noGrp="1"/>
          </p:cNvSpPr>
          <p:nvPr>
            <p:ph type="body" sz="quarter" idx="13"/>
          </p:nvPr>
        </p:nvSpPr>
        <p:spPr>
          <a:xfrm>
            <a:off x="1029335" y="335280"/>
            <a:ext cx="6674485" cy="469900"/>
          </a:xfrm>
        </p:spPr>
        <p:txBody>
          <a:bodyPr>
            <a:noAutofit/>
          </a:bodyPr>
          <a:lstStyle/>
          <a:p>
            <a:r>
              <a:rPr lang="zh-CN" altLang="en-US" sz="2700" dirty="0">
                <a:sym typeface="+mn-ea"/>
              </a:rPr>
              <a:t>模型输入</a:t>
            </a:r>
          </a:p>
        </p:txBody>
      </p:sp>
      <p:sp>
        <p:nvSpPr>
          <p:cNvPr id="104" name="矩形 103"/>
          <p:cNvSpPr/>
          <p:nvPr>
            <p:custDataLst>
              <p:tags r:id="rId1"/>
            </p:custDataLst>
          </p:nvPr>
        </p:nvSpPr>
        <p:spPr>
          <a:xfrm>
            <a:off x="356870" y="1135380"/>
            <a:ext cx="11406505" cy="1222375"/>
          </a:xfrm>
          <a:prstGeom prst="rect">
            <a:avLst/>
          </a:prstGeom>
          <a:gradFill flip="none" rotWithShape="1">
            <a:gsLst>
              <a:gs pos="0">
                <a:srgbClr val="DAE3F3">
                  <a:alpha val="50000"/>
                </a:srgbClr>
              </a:gs>
              <a:gs pos="50000">
                <a:schemeClr val="accent5">
                  <a:lumMod val="0"/>
                  <a:lumOff val="100000"/>
                </a:schemeClr>
              </a:gs>
              <a:gs pos="100000">
                <a:srgbClr val="DAE3F3">
                  <a:alpha val="50000"/>
                </a:srgbClr>
              </a:gs>
            </a:gsLst>
            <a:lin ang="0" scaled="1"/>
            <a:tileRect/>
          </a:gradFill>
          <a:ln>
            <a:gradFill flip="none" rotWithShape="1">
              <a:gsLst>
                <a:gs pos="50000">
                  <a:schemeClr val="accent1">
                    <a:lumMod val="5000"/>
                    <a:lumOff val="95000"/>
                  </a:schemeClr>
                </a:gs>
                <a:gs pos="0">
                  <a:schemeClr val="accent1"/>
                </a:gs>
                <a:gs pos="100000">
                  <a:schemeClr val="accent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05" name="文本框 104"/>
          <p:cNvSpPr txBox="1"/>
          <p:nvPr>
            <p:custDataLst>
              <p:tags r:id="rId2"/>
            </p:custDataLst>
          </p:nvPr>
        </p:nvSpPr>
        <p:spPr>
          <a:xfrm>
            <a:off x="393147" y="1139359"/>
            <a:ext cx="11406424" cy="1170305"/>
          </a:xfrm>
          <a:prstGeom prst="rect">
            <a:avLst/>
          </a:prstGeom>
          <a:noFill/>
        </p:spPr>
        <p:txBody>
          <a:bodyPr wrap="square" rtlCol="0">
            <a:spAutoFit/>
          </a:bodyPr>
          <a:lstStyle/>
          <a:p>
            <a:pPr marL="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Char char="p"/>
              <a:defRPr/>
            </a:pPr>
            <a:r>
              <a:rPr lang="zh-CN" altLang="en-US" dirty="0">
                <a:sym typeface="+mn-ea"/>
              </a:rPr>
              <a:t>温度及辐射输入采用深圳夏季</a:t>
            </a:r>
            <a:r>
              <a:rPr lang="en-US" altLang="zh-CN" dirty="0">
                <a:sym typeface="+mn-ea"/>
              </a:rPr>
              <a:t>120</a:t>
            </a:r>
            <a:r>
              <a:rPr lang="zh-CN" altLang="en-US" dirty="0">
                <a:sym typeface="+mn-ea"/>
              </a:rPr>
              <a:t>小时实测环境温度、深圳夏季</a:t>
            </a:r>
            <a:r>
              <a:rPr lang="en-US" altLang="zh-CN" dirty="0">
                <a:sym typeface="+mn-ea"/>
              </a:rPr>
              <a:t>120</a:t>
            </a:r>
            <a:r>
              <a:rPr lang="zh-CN" altLang="en-US" dirty="0">
                <a:sym typeface="+mn-ea"/>
              </a:rPr>
              <a:t>小时实测太阳辐射；</a:t>
            </a:r>
            <a:endParaRPr kumimoji="1" lang="zh-CN" altLang="en-US" b="1" i="0" u="none" strike="noStrike" kern="1200" cap="none" spc="0" normalizeH="0" baseline="0" noProof="0" dirty="0">
              <a:ln>
                <a:noFill/>
              </a:ln>
              <a:solidFill>
                <a:schemeClr val="accent1"/>
              </a:solidFill>
              <a:effectLst/>
              <a:uLnTx/>
              <a:uFillTx/>
              <a:latin typeface="微软雅黑" panose="020B0503020204020204" charset="-122"/>
              <a:ea typeface="微软雅黑" panose="020B0503020204020204" charset="-122"/>
              <a:cs typeface="Times New Roman" panose="02020603050405020304" pitchFamily="18" charset="0"/>
              <a:sym typeface="+mn-lt"/>
            </a:endParaRPr>
          </a:p>
          <a:p>
            <a:pPr marL="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Char char="p"/>
              <a:defRPr/>
            </a:pPr>
            <a:r>
              <a:rPr lang="zh-CN" altLang="en-US" dirty="0">
                <a:sym typeface="+mn-ea"/>
              </a:rPr>
              <a:t>列车荷载选用模拟</a:t>
            </a:r>
            <a:r>
              <a:rPr lang="en-US" altLang="zh-CN" dirty="0">
                <a:sym typeface="+mn-ea"/>
              </a:rPr>
              <a:t>160km/h</a:t>
            </a:r>
            <a:r>
              <a:rPr lang="zh-CN" altLang="en-US" dirty="0">
                <a:sym typeface="+mn-ea"/>
              </a:rPr>
              <a:t>的动车荷载</a:t>
            </a:r>
            <a:r>
              <a:rPr kumimoji="1" lang="zh-CN" altLang="en-US"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Times New Roman" panose="02020603050405020304" pitchFamily="18" charset="0"/>
                <a:sym typeface="+mn-lt"/>
              </a:rPr>
              <a:t>；</a:t>
            </a:r>
            <a:endParaRPr kumimoji="1" lang="zh-CN" altLang="en-US" b="1" i="0" u="none" strike="noStrike" kern="1200" cap="none" spc="0" normalizeH="0" baseline="0" noProof="0" dirty="0">
              <a:ln>
                <a:noFill/>
              </a:ln>
              <a:solidFill>
                <a:schemeClr val="accent1"/>
              </a:solidFill>
              <a:effectLst/>
              <a:uLnTx/>
              <a:uFillTx/>
              <a:latin typeface="微软雅黑" panose="020B0503020204020204" charset="-122"/>
              <a:ea typeface="微软雅黑" panose="020B0503020204020204" charset="-122"/>
              <a:cs typeface="Times New Roman" panose="02020603050405020304" pitchFamily="18" charset="0"/>
              <a:sym typeface="+mn-lt"/>
            </a:endParaRPr>
          </a:p>
          <a:p>
            <a:pPr marL="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Char char="p"/>
              <a:defRPr/>
            </a:pPr>
            <a:r>
              <a:rPr lang="zh-CN" altLang="en-US" i="0" u="none" strike="noStrike" kern="1200" cap="none" spc="0" normalizeH="0" baseline="0" dirty="0">
                <a:sym typeface="+mn-lt"/>
              </a:rPr>
              <a:t>钢轨与轨枕间、轨枕与道床间、道床与底座板间均采用一致对模拟</a:t>
            </a:r>
          </a:p>
        </p:txBody>
      </p:sp>
      <p:pic>
        <p:nvPicPr>
          <p:cNvPr id="2" name="图片 1"/>
          <p:cNvPicPr>
            <a:picLocks noChangeAspect="1"/>
          </p:cNvPicPr>
          <p:nvPr/>
        </p:nvPicPr>
        <p:blipFill>
          <a:blip r:embed="rId11"/>
          <a:stretch>
            <a:fillRect/>
          </a:stretch>
        </p:blipFill>
        <p:spPr>
          <a:xfrm>
            <a:off x="8139430" y="2643505"/>
            <a:ext cx="3036570" cy="2684780"/>
          </a:xfrm>
          <a:prstGeom prst="rect">
            <a:avLst/>
          </a:prstGeom>
        </p:spPr>
      </p:pic>
      <p:grpSp>
        <p:nvGrpSpPr>
          <p:cNvPr id="256" name="Group 179"/>
          <p:cNvGrpSpPr>
            <a:grpSpLocks noChangeAspect="1"/>
          </p:cNvGrpSpPr>
          <p:nvPr/>
        </p:nvGrpSpPr>
        <p:grpSpPr>
          <a:xfrm>
            <a:off x="4609465" y="2636838"/>
            <a:ext cx="3041892" cy="2643458"/>
            <a:chOff x="0" y="0"/>
            <a:chExt cx="1588" cy="1380"/>
          </a:xfrm>
        </p:grpSpPr>
        <p:sp>
          <p:nvSpPr>
            <p:cNvPr id="243184846" name="AutoShape 178"/>
            <p:cNvSpPr>
              <a:spLocks noChangeAspect="1" noChangeArrowheads="1" noTextEdit="1"/>
            </p:cNvSpPr>
            <p:nvPr/>
          </p:nvSpPr>
          <p:spPr bwMode="auto">
            <a:xfrm>
              <a:off x="0" y="0"/>
              <a:ext cx="1588" cy="1380"/>
            </a:xfrm>
            <a:prstGeom prst="rect">
              <a:avLst/>
            </a:prstGeom>
            <a:noFill/>
            <a:ln>
              <a:noFill/>
            </a:ln>
          </p:spPr>
        </p:sp>
        <p:cxnSp>
          <p:nvCxnSpPr>
            <p:cNvPr id="243184847" name="Line 180"/>
            <p:cNvCxnSpPr>
              <a:cxnSpLocks noChangeShapeType="1"/>
            </p:cNvCxnSpPr>
            <p:nvPr/>
          </p:nvCxnSpPr>
          <p:spPr bwMode="auto">
            <a:xfrm>
              <a:off x="222" y="1166"/>
              <a:ext cx="1296" cy="0"/>
            </a:xfrm>
            <a:prstGeom prst="line">
              <a:avLst/>
            </a:prstGeom>
            <a:noFill/>
            <a:ln w="4763" cap="sq">
              <a:solidFill>
                <a:srgbClr val="000000"/>
              </a:solidFill>
              <a:prstDash val="solid"/>
              <a:round/>
            </a:ln>
          </p:spPr>
        </p:cxnSp>
        <p:cxnSp>
          <p:nvCxnSpPr>
            <p:cNvPr id="243184848" name="Line 181"/>
            <p:cNvCxnSpPr>
              <a:cxnSpLocks noChangeShapeType="1"/>
            </p:cNvCxnSpPr>
            <p:nvPr/>
          </p:nvCxnSpPr>
          <p:spPr bwMode="auto">
            <a:xfrm flipV="1">
              <a:off x="314" y="1145"/>
              <a:ext cx="0" cy="21"/>
            </a:xfrm>
            <a:prstGeom prst="line">
              <a:avLst/>
            </a:prstGeom>
            <a:noFill/>
            <a:ln w="4763" cap="flat">
              <a:solidFill>
                <a:srgbClr val="000000"/>
              </a:solidFill>
              <a:prstDash val="solid"/>
              <a:round/>
            </a:ln>
          </p:spPr>
        </p:cxnSp>
        <p:cxnSp>
          <p:nvCxnSpPr>
            <p:cNvPr id="243184849" name="Line 182"/>
            <p:cNvCxnSpPr>
              <a:cxnSpLocks noChangeShapeType="1"/>
            </p:cNvCxnSpPr>
            <p:nvPr/>
          </p:nvCxnSpPr>
          <p:spPr bwMode="auto">
            <a:xfrm flipV="1">
              <a:off x="536" y="1145"/>
              <a:ext cx="0" cy="21"/>
            </a:xfrm>
            <a:prstGeom prst="line">
              <a:avLst/>
            </a:prstGeom>
            <a:noFill/>
            <a:ln w="4763" cap="flat">
              <a:solidFill>
                <a:srgbClr val="000000"/>
              </a:solidFill>
              <a:prstDash val="solid"/>
              <a:round/>
            </a:ln>
          </p:spPr>
        </p:cxnSp>
        <p:cxnSp>
          <p:nvCxnSpPr>
            <p:cNvPr id="243184850" name="Line 183"/>
            <p:cNvCxnSpPr>
              <a:cxnSpLocks noChangeShapeType="1"/>
            </p:cNvCxnSpPr>
            <p:nvPr/>
          </p:nvCxnSpPr>
          <p:spPr bwMode="auto">
            <a:xfrm flipV="1">
              <a:off x="759" y="1145"/>
              <a:ext cx="0" cy="21"/>
            </a:xfrm>
            <a:prstGeom prst="line">
              <a:avLst/>
            </a:prstGeom>
            <a:noFill/>
            <a:ln w="4763" cap="flat">
              <a:solidFill>
                <a:srgbClr val="000000"/>
              </a:solidFill>
              <a:prstDash val="solid"/>
              <a:round/>
            </a:ln>
          </p:spPr>
        </p:cxnSp>
        <p:cxnSp>
          <p:nvCxnSpPr>
            <p:cNvPr id="243184851" name="Line 184"/>
            <p:cNvCxnSpPr>
              <a:cxnSpLocks noChangeShapeType="1"/>
            </p:cNvCxnSpPr>
            <p:nvPr/>
          </p:nvCxnSpPr>
          <p:spPr bwMode="auto">
            <a:xfrm flipV="1">
              <a:off x="981" y="1145"/>
              <a:ext cx="0" cy="21"/>
            </a:xfrm>
            <a:prstGeom prst="line">
              <a:avLst/>
            </a:prstGeom>
            <a:noFill/>
            <a:ln w="4763" cap="flat">
              <a:solidFill>
                <a:srgbClr val="000000"/>
              </a:solidFill>
              <a:prstDash val="solid"/>
              <a:round/>
            </a:ln>
          </p:spPr>
        </p:cxnSp>
        <p:cxnSp>
          <p:nvCxnSpPr>
            <p:cNvPr id="243184852" name="Line 185"/>
            <p:cNvCxnSpPr>
              <a:cxnSpLocks noChangeShapeType="1"/>
            </p:cNvCxnSpPr>
            <p:nvPr/>
          </p:nvCxnSpPr>
          <p:spPr bwMode="auto">
            <a:xfrm flipV="1">
              <a:off x="1203" y="1145"/>
              <a:ext cx="0" cy="21"/>
            </a:xfrm>
            <a:prstGeom prst="line">
              <a:avLst/>
            </a:prstGeom>
            <a:noFill/>
            <a:ln w="4763" cap="flat">
              <a:solidFill>
                <a:srgbClr val="000000"/>
              </a:solidFill>
              <a:prstDash val="solid"/>
              <a:round/>
            </a:ln>
          </p:spPr>
        </p:cxnSp>
        <p:cxnSp>
          <p:nvCxnSpPr>
            <p:cNvPr id="243184853" name="Line 186"/>
            <p:cNvCxnSpPr>
              <a:cxnSpLocks noChangeShapeType="1"/>
            </p:cNvCxnSpPr>
            <p:nvPr/>
          </p:nvCxnSpPr>
          <p:spPr bwMode="auto">
            <a:xfrm flipV="1">
              <a:off x="1426" y="1145"/>
              <a:ext cx="0" cy="21"/>
            </a:xfrm>
            <a:prstGeom prst="line">
              <a:avLst/>
            </a:prstGeom>
            <a:noFill/>
            <a:ln w="4763" cap="flat">
              <a:solidFill>
                <a:srgbClr val="000000"/>
              </a:solidFill>
              <a:prstDash val="solid"/>
              <a:round/>
            </a:ln>
          </p:spPr>
        </p:cxnSp>
        <p:cxnSp>
          <p:nvCxnSpPr>
            <p:cNvPr id="243184855" name="Line 187"/>
            <p:cNvCxnSpPr>
              <a:cxnSpLocks noChangeShapeType="1"/>
            </p:cNvCxnSpPr>
            <p:nvPr/>
          </p:nvCxnSpPr>
          <p:spPr bwMode="auto">
            <a:xfrm>
              <a:off x="222" y="123"/>
              <a:ext cx="1296" cy="0"/>
            </a:xfrm>
            <a:prstGeom prst="line">
              <a:avLst/>
            </a:prstGeom>
            <a:noFill/>
            <a:ln w="4763" cap="sq">
              <a:solidFill>
                <a:srgbClr val="000000"/>
              </a:solidFill>
              <a:prstDash val="solid"/>
              <a:round/>
            </a:ln>
          </p:spPr>
        </p:cxnSp>
        <p:cxnSp>
          <p:nvCxnSpPr>
            <p:cNvPr id="243184856" name="Line 188"/>
            <p:cNvCxnSpPr>
              <a:cxnSpLocks noChangeShapeType="1"/>
            </p:cNvCxnSpPr>
            <p:nvPr/>
          </p:nvCxnSpPr>
          <p:spPr bwMode="auto">
            <a:xfrm>
              <a:off x="314" y="123"/>
              <a:ext cx="0" cy="20"/>
            </a:xfrm>
            <a:prstGeom prst="line">
              <a:avLst/>
            </a:prstGeom>
            <a:noFill/>
            <a:ln w="4763" cap="flat">
              <a:solidFill>
                <a:srgbClr val="000000"/>
              </a:solidFill>
              <a:prstDash val="solid"/>
              <a:round/>
            </a:ln>
          </p:spPr>
        </p:cxnSp>
        <p:cxnSp>
          <p:nvCxnSpPr>
            <p:cNvPr id="243184857" name="Line 189"/>
            <p:cNvCxnSpPr>
              <a:cxnSpLocks noChangeShapeType="1"/>
            </p:cNvCxnSpPr>
            <p:nvPr/>
          </p:nvCxnSpPr>
          <p:spPr bwMode="auto">
            <a:xfrm>
              <a:off x="536" y="123"/>
              <a:ext cx="0" cy="20"/>
            </a:xfrm>
            <a:prstGeom prst="line">
              <a:avLst/>
            </a:prstGeom>
            <a:noFill/>
            <a:ln w="4763" cap="flat">
              <a:solidFill>
                <a:srgbClr val="000000"/>
              </a:solidFill>
              <a:prstDash val="solid"/>
              <a:round/>
            </a:ln>
          </p:spPr>
        </p:cxnSp>
        <p:cxnSp>
          <p:nvCxnSpPr>
            <p:cNvPr id="243184858" name="Line 190"/>
            <p:cNvCxnSpPr>
              <a:cxnSpLocks noChangeShapeType="1"/>
            </p:cNvCxnSpPr>
            <p:nvPr/>
          </p:nvCxnSpPr>
          <p:spPr bwMode="auto">
            <a:xfrm>
              <a:off x="759" y="123"/>
              <a:ext cx="0" cy="20"/>
            </a:xfrm>
            <a:prstGeom prst="line">
              <a:avLst/>
            </a:prstGeom>
            <a:noFill/>
            <a:ln w="4763" cap="flat">
              <a:solidFill>
                <a:srgbClr val="000000"/>
              </a:solidFill>
              <a:prstDash val="solid"/>
              <a:round/>
            </a:ln>
          </p:spPr>
        </p:cxnSp>
        <p:cxnSp>
          <p:nvCxnSpPr>
            <p:cNvPr id="243184859" name="Line 191"/>
            <p:cNvCxnSpPr>
              <a:cxnSpLocks noChangeShapeType="1"/>
            </p:cNvCxnSpPr>
            <p:nvPr/>
          </p:nvCxnSpPr>
          <p:spPr bwMode="auto">
            <a:xfrm>
              <a:off x="981" y="123"/>
              <a:ext cx="0" cy="20"/>
            </a:xfrm>
            <a:prstGeom prst="line">
              <a:avLst/>
            </a:prstGeom>
            <a:noFill/>
            <a:ln w="4763" cap="flat">
              <a:solidFill>
                <a:srgbClr val="000000"/>
              </a:solidFill>
              <a:prstDash val="solid"/>
              <a:round/>
            </a:ln>
          </p:spPr>
        </p:cxnSp>
        <p:cxnSp>
          <p:nvCxnSpPr>
            <p:cNvPr id="243184860" name="Line 192"/>
            <p:cNvCxnSpPr>
              <a:cxnSpLocks noChangeShapeType="1"/>
            </p:cNvCxnSpPr>
            <p:nvPr/>
          </p:nvCxnSpPr>
          <p:spPr bwMode="auto">
            <a:xfrm>
              <a:off x="1203" y="123"/>
              <a:ext cx="0" cy="20"/>
            </a:xfrm>
            <a:prstGeom prst="line">
              <a:avLst/>
            </a:prstGeom>
            <a:noFill/>
            <a:ln w="4763" cap="flat">
              <a:solidFill>
                <a:srgbClr val="000000"/>
              </a:solidFill>
              <a:prstDash val="solid"/>
              <a:round/>
            </a:ln>
          </p:spPr>
        </p:cxnSp>
        <p:cxnSp>
          <p:nvCxnSpPr>
            <p:cNvPr id="243184861" name="Line 193"/>
            <p:cNvCxnSpPr>
              <a:cxnSpLocks noChangeShapeType="1"/>
            </p:cNvCxnSpPr>
            <p:nvPr/>
          </p:nvCxnSpPr>
          <p:spPr bwMode="auto">
            <a:xfrm>
              <a:off x="1426" y="123"/>
              <a:ext cx="0" cy="20"/>
            </a:xfrm>
            <a:prstGeom prst="line">
              <a:avLst/>
            </a:prstGeom>
            <a:noFill/>
            <a:ln w="4763" cap="flat">
              <a:solidFill>
                <a:srgbClr val="000000"/>
              </a:solidFill>
              <a:prstDash val="solid"/>
              <a:round/>
            </a:ln>
          </p:spPr>
        </p:cxnSp>
        <p:cxnSp>
          <p:nvCxnSpPr>
            <p:cNvPr id="243184862" name="Line 194"/>
            <p:cNvCxnSpPr>
              <a:cxnSpLocks noChangeShapeType="1"/>
            </p:cNvCxnSpPr>
            <p:nvPr/>
          </p:nvCxnSpPr>
          <p:spPr bwMode="auto">
            <a:xfrm flipV="1">
              <a:off x="222" y="123"/>
              <a:ext cx="0" cy="1043"/>
            </a:xfrm>
            <a:prstGeom prst="line">
              <a:avLst/>
            </a:prstGeom>
            <a:noFill/>
            <a:ln w="4763" cap="sq">
              <a:solidFill>
                <a:srgbClr val="000000"/>
              </a:solidFill>
              <a:prstDash val="solid"/>
              <a:round/>
            </a:ln>
          </p:spPr>
        </p:cxnSp>
        <p:cxnSp>
          <p:nvCxnSpPr>
            <p:cNvPr id="243184863" name="Line 195"/>
            <p:cNvCxnSpPr>
              <a:cxnSpLocks noChangeShapeType="1"/>
            </p:cNvCxnSpPr>
            <p:nvPr/>
          </p:nvCxnSpPr>
          <p:spPr bwMode="auto">
            <a:xfrm>
              <a:off x="222" y="1062"/>
              <a:ext cx="20" cy="0"/>
            </a:xfrm>
            <a:prstGeom prst="line">
              <a:avLst/>
            </a:prstGeom>
            <a:noFill/>
            <a:ln w="4763" cap="flat">
              <a:solidFill>
                <a:srgbClr val="000000"/>
              </a:solidFill>
              <a:prstDash val="solid"/>
              <a:round/>
            </a:ln>
          </p:spPr>
        </p:cxnSp>
        <p:cxnSp>
          <p:nvCxnSpPr>
            <p:cNvPr id="243184864" name="Line 196"/>
            <p:cNvCxnSpPr>
              <a:cxnSpLocks noChangeShapeType="1"/>
            </p:cNvCxnSpPr>
            <p:nvPr/>
          </p:nvCxnSpPr>
          <p:spPr bwMode="auto">
            <a:xfrm>
              <a:off x="222" y="853"/>
              <a:ext cx="20" cy="0"/>
            </a:xfrm>
            <a:prstGeom prst="line">
              <a:avLst/>
            </a:prstGeom>
            <a:noFill/>
            <a:ln w="4763" cap="flat">
              <a:solidFill>
                <a:srgbClr val="000000"/>
              </a:solidFill>
              <a:prstDash val="solid"/>
              <a:round/>
            </a:ln>
          </p:spPr>
        </p:cxnSp>
        <p:cxnSp>
          <p:nvCxnSpPr>
            <p:cNvPr id="243184865" name="Line 197"/>
            <p:cNvCxnSpPr>
              <a:cxnSpLocks noChangeShapeType="1"/>
            </p:cNvCxnSpPr>
            <p:nvPr/>
          </p:nvCxnSpPr>
          <p:spPr bwMode="auto">
            <a:xfrm>
              <a:off x="222" y="644"/>
              <a:ext cx="20" cy="0"/>
            </a:xfrm>
            <a:prstGeom prst="line">
              <a:avLst/>
            </a:prstGeom>
            <a:noFill/>
            <a:ln w="4763" cap="flat">
              <a:solidFill>
                <a:srgbClr val="000000"/>
              </a:solidFill>
              <a:prstDash val="solid"/>
              <a:round/>
            </a:ln>
          </p:spPr>
        </p:cxnSp>
        <p:cxnSp>
          <p:nvCxnSpPr>
            <p:cNvPr id="243184866" name="Line 198"/>
            <p:cNvCxnSpPr>
              <a:cxnSpLocks noChangeShapeType="1"/>
            </p:cNvCxnSpPr>
            <p:nvPr/>
          </p:nvCxnSpPr>
          <p:spPr bwMode="auto">
            <a:xfrm>
              <a:off x="222" y="436"/>
              <a:ext cx="20" cy="0"/>
            </a:xfrm>
            <a:prstGeom prst="line">
              <a:avLst/>
            </a:prstGeom>
            <a:noFill/>
            <a:ln w="4763" cap="flat">
              <a:solidFill>
                <a:srgbClr val="000000"/>
              </a:solidFill>
              <a:prstDash val="solid"/>
              <a:round/>
            </a:ln>
          </p:spPr>
        </p:cxnSp>
        <p:cxnSp>
          <p:nvCxnSpPr>
            <p:cNvPr id="243184867" name="Line 199"/>
            <p:cNvCxnSpPr>
              <a:cxnSpLocks noChangeShapeType="1"/>
            </p:cNvCxnSpPr>
            <p:nvPr/>
          </p:nvCxnSpPr>
          <p:spPr bwMode="auto">
            <a:xfrm>
              <a:off x="222" y="227"/>
              <a:ext cx="20" cy="0"/>
            </a:xfrm>
            <a:prstGeom prst="line">
              <a:avLst/>
            </a:prstGeom>
            <a:noFill/>
            <a:ln w="4763" cap="flat">
              <a:solidFill>
                <a:srgbClr val="000000"/>
              </a:solidFill>
              <a:prstDash val="solid"/>
              <a:round/>
            </a:ln>
          </p:spPr>
        </p:cxnSp>
        <p:cxnSp>
          <p:nvCxnSpPr>
            <p:cNvPr id="243184868" name="Line 200"/>
            <p:cNvCxnSpPr>
              <a:cxnSpLocks noChangeShapeType="1"/>
            </p:cNvCxnSpPr>
            <p:nvPr/>
          </p:nvCxnSpPr>
          <p:spPr bwMode="auto">
            <a:xfrm flipV="1">
              <a:off x="1518" y="123"/>
              <a:ext cx="0" cy="1043"/>
            </a:xfrm>
            <a:prstGeom prst="line">
              <a:avLst/>
            </a:prstGeom>
            <a:noFill/>
            <a:ln w="4763" cap="sq">
              <a:solidFill>
                <a:srgbClr val="000000"/>
              </a:solidFill>
              <a:prstDash val="solid"/>
              <a:round/>
            </a:ln>
          </p:spPr>
        </p:cxnSp>
        <p:cxnSp>
          <p:nvCxnSpPr>
            <p:cNvPr id="243184869" name="Line 201"/>
            <p:cNvCxnSpPr>
              <a:cxnSpLocks noChangeShapeType="1"/>
            </p:cNvCxnSpPr>
            <p:nvPr/>
          </p:nvCxnSpPr>
          <p:spPr bwMode="auto">
            <a:xfrm flipH="1">
              <a:off x="1498" y="1062"/>
              <a:ext cx="20" cy="0"/>
            </a:xfrm>
            <a:prstGeom prst="line">
              <a:avLst/>
            </a:prstGeom>
            <a:noFill/>
            <a:ln w="4763" cap="flat">
              <a:solidFill>
                <a:srgbClr val="000000"/>
              </a:solidFill>
              <a:prstDash val="solid"/>
              <a:round/>
            </a:ln>
          </p:spPr>
        </p:cxnSp>
        <p:cxnSp>
          <p:nvCxnSpPr>
            <p:cNvPr id="243184870" name="Line 202"/>
            <p:cNvCxnSpPr>
              <a:cxnSpLocks noChangeShapeType="1"/>
            </p:cNvCxnSpPr>
            <p:nvPr/>
          </p:nvCxnSpPr>
          <p:spPr bwMode="auto">
            <a:xfrm flipH="1">
              <a:off x="1498" y="853"/>
              <a:ext cx="20" cy="0"/>
            </a:xfrm>
            <a:prstGeom prst="line">
              <a:avLst/>
            </a:prstGeom>
            <a:noFill/>
            <a:ln w="4763" cap="flat">
              <a:solidFill>
                <a:srgbClr val="000000"/>
              </a:solidFill>
              <a:prstDash val="solid"/>
              <a:round/>
            </a:ln>
          </p:spPr>
        </p:cxnSp>
        <p:cxnSp>
          <p:nvCxnSpPr>
            <p:cNvPr id="243184871" name="Line 203"/>
            <p:cNvCxnSpPr>
              <a:cxnSpLocks noChangeShapeType="1"/>
            </p:cNvCxnSpPr>
            <p:nvPr/>
          </p:nvCxnSpPr>
          <p:spPr bwMode="auto">
            <a:xfrm flipH="1">
              <a:off x="1498" y="644"/>
              <a:ext cx="20" cy="0"/>
            </a:xfrm>
            <a:prstGeom prst="line">
              <a:avLst/>
            </a:prstGeom>
            <a:noFill/>
            <a:ln w="4763" cap="flat">
              <a:solidFill>
                <a:srgbClr val="000000"/>
              </a:solidFill>
              <a:prstDash val="solid"/>
              <a:round/>
            </a:ln>
          </p:spPr>
        </p:cxnSp>
        <p:cxnSp>
          <p:nvCxnSpPr>
            <p:cNvPr id="243184872" name="Line 204"/>
            <p:cNvCxnSpPr>
              <a:cxnSpLocks noChangeShapeType="1"/>
            </p:cNvCxnSpPr>
            <p:nvPr/>
          </p:nvCxnSpPr>
          <p:spPr bwMode="auto">
            <a:xfrm flipH="1">
              <a:off x="1498" y="436"/>
              <a:ext cx="20" cy="0"/>
            </a:xfrm>
            <a:prstGeom prst="line">
              <a:avLst/>
            </a:prstGeom>
            <a:noFill/>
            <a:ln w="4763" cap="flat">
              <a:solidFill>
                <a:srgbClr val="000000"/>
              </a:solidFill>
              <a:prstDash val="solid"/>
              <a:round/>
            </a:ln>
          </p:spPr>
        </p:cxnSp>
        <p:cxnSp>
          <p:nvCxnSpPr>
            <p:cNvPr id="243184873" name="Line 205"/>
            <p:cNvCxnSpPr>
              <a:cxnSpLocks noChangeShapeType="1"/>
            </p:cNvCxnSpPr>
            <p:nvPr/>
          </p:nvCxnSpPr>
          <p:spPr bwMode="auto">
            <a:xfrm flipH="1">
              <a:off x="1498" y="227"/>
              <a:ext cx="20" cy="0"/>
            </a:xfrm>
            <a:prstGeom prst="line">
              <a:avLst/>
            </a:prstGeom>
            <a:noFill/>
            <a:ln w="4763" cap="flat">
              <a:solidFill>
                <a:srgbClr val="000000"/>
              </a:solidFill>
              <a:prstDash val="solid"/>
              <a:round/>
            </a:ln>
          </p:spPr>
        </p:cxnSp>
        <p:sp>
          <p:nvSpPr>
            <p:cNvPr id="243184874" name="Rectangle 206"/>
            <p:cNvSpPr>
              <a:spLocks noChangeArrowheads="1"/>
            </p:cNvSpPr>
            <p:nvPr/>
          </p:nvSpPr>
          <p:spPr bwMode="auto">
            <a:xfrm>
              <a:off x="303" y="1181"/>
              <a:ext cx="24"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2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0</a:t>
              </a:r>
            </a:p>
          </p:txBody>
        </p:sp>
        <p:sp>
          <p:nvSpPr>
            <p:cNvPr id="243184875" name="Rectangle 207"/>
            <p:cNvSpPr>
              <a:spLocks noChangeArrowheads="1"/>
            </p:cNvSpPr>
            <p:nvPr/>
          </p:nvSpPr>
          <p:spPr bwMode="auto">
            <a:xfrm>
              <a:off x="514" y="1181"/>
              <a:ext cx="48"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2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24</a:t>
              </a:r>
            </a:p>
          </p:txBody>
        </p:sp>
        <p:sp>
          <p:nvSpPr>
            <p:cNvPr id="243184876" name="Rectangle 208"/>
            <p:cNvSpPr>
              <a:spLocks noChangeArrowheads="1"/>
            </p:cNvSpPr>
            <p:nvPr/>
          </p:nvSpPr>
          <p:spPr bwMode="auto">
            <a:xfrm>
              <a:off x="737" y="1181"/>
              <a:ext cx="48"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2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48</a:t>
              </a:r>
            </a:p>
          </p:txBody>
        </p:sp>
        <p:sp>
          <p:nvSpPr>
            <p:cNvPr id="243184877" name="Rectangle 209"/>
            <p:cNvSpPr>
              <a:spLocks noChangeArrowheads="1"/>
            </p:cNvSpPr>
            <p:nvPr/>
          </p:nvSpPr>
          <p:spPr bwMode="auto">
            <a:xfrm>
              <a:off x="959" y="1181"/>
              <a:ext cx="48"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2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72</a:t>
              </a:r>
            </a:p>
          </p:txBody>
        </p:sp>
        <p:sp>
          <p:nvSpPr>
            <p:cNvPr id="243184878" name="Rectangle 210"/>
            <p:cNvSpPr>
              <a:spLocks noChangeArrowheads="1"/>
            </p:cNvSpPr>
            <p:nvPr/>
          </p:nvSpPr>
          <p:spPr bwMode="auto">
            <a:xfrm>
              <a:off x="1181" y="1181"/>
              <a:ext cx="48"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2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96</a:t>
              </a:r>
            </a:p>
          </p:txBody>
        </p:sp>
        <p:sp>
          <p:nvSpPr>
            <p:cNvPr id="243184879" name="Rectangle 211"/>
            <p:cNvSpPr>
              <a:spLocks noChangeArrowheads="1"/>
            </p:cNvSpPr>
            <p:nvPr/>
          </p:nvSpPr>
          <p:spPr bwMode="auto">
            <a:xfrm>
              <a:off x="1392" y="1181"/>
              <a:ext cx="72"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2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120</a:t>
              </a:r>
            </a:p>
          </p:txBody>
        </p:sp>
        <p:sp>
          <p:nvSpPr>
            <p:cNvPr id="243184880" name="Rectangle 212"/>
            <p:cNvSpPr>
              <a:spLocks noChangeArrowheads="1"/>
            </p:cNvSpPr>
            <p:nvPr/>
          </p:nvSpPr>
          <p:spPr bwMode="auto">
            <a:xfrm>
              <a:off x="175" y="1032"/>
              <a:ext cx="24"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2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0</a:t>
              </a:r>
            </a:p>
          </p:txBody>
        </p:sp>
        <p:sp>
          <p:nvSpPr>
            <p:cNvPr id="243184881" name="Rectangle 213"/>
            <p:cNvSpPr>
              <a:spLocks noChangeArrowheads="1"/>
            </p:cNvSpPr>
            <p:nvPr/>
          </p:nvSpPr>
          <p:spPr bwMode="auto">
            <a:xfrm>
              <a:off x="126" y="823"/>
              <a:ext cx="72"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2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200</a:t>
              </a:r>
            </a:p>
          </p:txBody>
        </p:sp>
        <p:sp>
          <p:nvSpPr>
            <p:cNvPr id="243184882" name="Rectangle 214"/>
            <p:cNvSpPr>
              <a:spLocks noChangeArrowheads="1"/>
            </p:cNvSpPr>
            <p:nvPr/>
          </p:nvSpPr>
          <p:spPr bwMode="auto">
            <a:xfrm>
              <a:off x="126" y="615"/>
              <a:ext cx="72"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2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400</a:t>
              </a:r>
            </a:p>
          </p:txBody>
        </p:sp>
        <p:sp>
          <p:nvSpPr>
            <p:cNvPr id="243184883" name="Rectangle 215"/>
            <p:cNvSpPr>
              <a:spLocks noChangeArrowheads="1"/>
            </p:cNvSpPr>
            <p:nvPr/>
          </p:nvSpPr>
          <p:spPr bwMode="auto">
            <a:xfrm>
              <a:off x="126" y="406"/>
              <a:ext cx="72"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2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600</a:t>
              </a:r>
            </a:p>
          </p:txBody>
        </p:sp>
        <p:sp>
          <p:nvSpPr>
            <p:cNvPr id="243184884" name="Rectangle 216"/>
            <p:cNvSpPr>
              <a:spLocks noChangeArrowheads="1"/>
            </p:cNvSpPr>
            <p:nvPr/>
          </p:nvSpPr>
          <p:spPr bwMode="auto">
            <a:xfrm>
              <a:off x="126" y="198"/>
              <a:ext cx="72"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2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800</a:t>
              </a:r>
            </a:p>
          </p:txBody>
        </p:sp>
        <p:sp>
          <p:nvSpPr>
            <p:cNvPr id="243184885" name="Freeform 217"/>
            <p:cNvSpPr/>
            <p:nvPr/>
          </p:nvSpPr>
          <p:spPr bwMode="auto">
            <a:xfrm>
              <a:off x="314" y="194"/>
              <a:ext cx="1102" cy="870"/>
            </a:xfrm>
            <a:custGeom>
              <a:avLst/>
              <a:gdLst>
                <a:gd name="T0" fmla="*/ 17 w 1102"/>
                <a:gd name="T1" fmla="*/ 868 h 870"/>
                <a:gd name="T2" fmla="*/ 36 w 1102"/>
                <a:gd name="T3" fmla="*/ 868 h 870"/>
                <a:gd name="T4" fmla="*/ 54 w 1102"/>
                <a:gd name="T5" fmla="*/ 859 h 870"/>
                <a:gd name="T6" fmla="*/ 73 w 1102"/>
                <a:gd name="T7" fmla="*/ 700 h 870"/>
                <a:gd name="T8" fmla="*/ 91 w 1102"/>
                <a:gd name="T9" fmla="*/ 537 h 870"/>
                <a:gd name="T10" fmla="*/ 110 w 1102"/>
                <a:gd name="T11" fmla="*/ 455 h 870"/>
                <a:gd name="T12" fmla="*/ 128 w 1102"/>
                <a:gd name="T13" fmla="*/ 432 h 870"/>
                <a:gd name="T14" fmla="*/ 147 w 1102"/>
                <a:gd name="T15" fmla="*/ 673 h 870"/>
                <a:gd name="T16" fmla="*/ 165 w 1102"/>
                <a:gd name="T17" fmla="*/ 842 h 870"/>
                <a:gd name="T18" fmla="*/ 184 w 1102"/>
                <a:gd name="T19" fmla="*/ 868 h 870"/>
                <a:gd name="T20" fmla="*/ 202 w 1102"/>
                <a:gd name="T21" fmla="*/ 868 h 870"/>
                <a:gd name="T22" fmla="*/ 221 w 1102"/>
                <a:gd name="T23" fmla="*/ 868 h 870"/>
                <a:gd name="T24" fmla="*/ 240 w 1102"/>
                <a:gd name="T25" fmla="*/ 868 h 870"/>
                <a:gd name="T26" fmla="*/ 258 w 1102"/>
                <a:gd name="T27" fmla="*/ 867 h 870"/>
                <a:gd name="T28" fmla="*/ 277 w 1102"/>
                <a:gd name="T29" fmla="*/ 840 h 870"/>
                <a:gd name="T30" fmla="*/ 295 w 1102"/>
                <a:gd name="T31" fmla="*/ 766 h 870"/>
                <a:gd name="T32" fmla="*/ 314 w 1102"/>
                <a:gd name="T33" fmla="*/ 408 h 870"/>
                <a:gd name="T34" fmla="*/ 332 w 1102"/>
                <a:gd name="T35" fmla="*/ 408 h 870"/>
                <a:gd name="T36" fmla="*/ 350 w 1102"/>
                <a:gd name="T37" fmla="*/ 468 h 870"/>
                <a:gd name="T38" fmla="*/ 369 w 1102"/>
                <a:gd name="T39" fmla="*/ 699 h 870"/>
                <a:gd name="T40" fmla="*/ 388 w 1102"/>
                <a:gd name="T41" fmla="*/ 828 h 870"/>
                <a:gd name="T42" fmla="*/ 406 w 1102"/>
                <a:gd name="T43" fmla="*/ 868 h 870"/>
                <a:gd name="T44" fmla="*/ 425 w 1102"/>
                <a:gd name="T45" fmla="*/ 868 h 870"/>
                <a:gd name="T46" fmla="*/ 443 w 1102"/>
                <a:gd name="T47" fmla="*/ 868 h 870"/>
                <a:gd name="T48" fmla="*/ 462 w 1102"/>
                <a:gd name="T49" fmla="*/ 868 h 870"/>
                <a:gd name="T50" fmla="*/ 480 w 1102"/>
                <a:gd name="T51" fmla="*/ 867 h 870"/>
                <a:gd name="T52" fmla="*/ 499 w 1102"/>
                <a:gd name="T53" fmla="*/ 852 h 870"/>
                <a:gd name="T54" fmla="*/ 517 w 1102"/>
                <a:gd name="T55" fmla="*/ 762 h 870"/>
                <a:gd name="T56" fmla="*/ 536 w 1102"/>
                <a:gd name="T57" fmla="*/ 461 h 870"/>
                <a:gd name="T58" fmla="*/ 554 w 1102"/>
                <a:gd name="T59" fmla="*/ 257 h 870"/>
                <a:gd name="T60" fmla="*/ 573 w 1102"/>
                <a:gd name="T61" fmla="*/ 526 h 870"/>
                <a:gd name="T62" fmla="*/ 591 w 1102"/>
                <a:gd name="T63" fmla="*/ 675 h 870"/>
                <a:gd name="T64" fmla="*/ 610 w 1102"/>
                <a:gd name="T65" fmla="*/ 829 h 870"/>
                <a:gd name="T66" fmla="*/ 628 w 1102"/>
                <a:gd name="T67" fmla="*/ 868 h 870"/>
                <a:gd name="T68" fmla="*/ 647 w 1102"/>
                <a:gd name="T69" fmla="*/ 868 h 870"/>
                <a:gd name="T70" fmla="*/ 666 w 1102"/>
                <a:gd name="T71" fmla="*/ 868 h 870"/>
                <a:gd name="T72" fmla="*/ 684 w 1102"/>
                <a:gd name="T73" fmla="*/ 868 h 870"/>
                <a:gd name="T74" fmla="*/ 702 w 1102"/>
                <a:gd name="T75" fmla="*/ 867 h 870"/>
                <a:gd name="T76" fmla="*/ 721 w 1102"/>
                <a:gd name="T77" fmla="*/ 814 h 870"/>
                <a:gd name="T78" fmla="*/ 739 w 1102"/>
                <a:gd name="T79" fmla="*/ 522 h 870"/>
                <a:gd name="T80" fmla="*/ 758 w 1102"/>
                <a:gd name="T81" fmla="*/ 237 h 870"/>
                <a:gd name="T82" fmla="*/ 777 w 1102"/>
                <a:gd name="T83" fmla="*/ 35 h 870"/>
                <a:gd name="T84" fmla="*/ 795 w 1102"/>
                <a:gd name="T85" fmla="*/ 101 h 870"/>
                <a:gd name="T86" fmla="*/ 814 w 1102"/>
                <a:gd name="T87" fmla="*/ 520 h 870"/>
                <a:gd name="T88" fmla="*/ 832 w 1102"/>
                <a:gd name="T89" fmla="*/ 792 h 870"/>
                <a:gd name="T90" fmla="*/ 851 w 1102"/>
                <a:gd name="T91" fmla="*/ 869 h 870"/>
                <a:gd name="T92" fmla="*/ 869 w 1102"/>
                <a:gd name="T93" fmla="*/ 868 h 870"/>
                <a:gd name="T94" fmla="*/ 888 w 1102"/>
                <a:gd name="T95" fmla="*/ 868 h 870"/>
                <a:gd name="T96" fmla="*/ 906 w 1102"/>
                <a:gd name="T97" fmla="*/ 868 h 870"/>
                <a:gd name="T98" fmla="*/ 925 w 1102"/>
                <a:gd name="T99" fmla="*/ 867 h 870"/>
                <a:gd name="T100" fmla="*/ 943 w 1102"/>
                <a:gd name="T101" fmla="*/ 832 h 870"/>
                <a:gd name="T102" fmla="*/ 962 w 1102"/>
                <a:gd name="T103" fmla="*/ 489 h 870"/>
                <a:gd name="T104" fmla="*/ 980 w 1102"/>
                <a:gd name="T105" fmla="*/ 129 h 870"/>
                <a:gd name="T106" fmla="*/ 999 w 1102"/>
                <a:gd name="T107" fmla="*/ 10 h 870"/>
                <a:gd name="T108" fmla="*/ 1017 w 1102"/>
                <a:gd name="T109" fmla="*/ 97 h 870"/>
                <a:gd name="T110" fmla="*/ 1036 w 1102"/>
                <a:gd name="T111" fmla="*/ 432 h 870"/>
                <a:gd name="T112" fmla="*/ 1054 w 1102"/>
                <a:gd name="T113" fmla="*/ 776 h 870"/>
                <a:gd name="T114" fmla="*/ 1073 w 1102"/>
                <a:gd name="T115" fmla="*/ 869 h 870"/>
                <a:gd name="T116" fmla="*/ 1091 w 1102"/>
                <a:gd name="T117" fmla="*/ 868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02" h="870">
                  <a:moveTo>
                    <a:pt x="0" y="868"/>
                  </a:moveTo>
                  <a:lnTo>
                    <a:pt x="8" y="868"/>
                  </a:lnTo>
                  <a:lnTo>
                    <a:pt x="10" y="868"/>
                  </a:lnTo>
                  <a:lnTo>
                    <a:pt x="17" y="868"/>
                  </a:lnTo>
                  <a:lnTo>
                    <a:pt x="19" y="868"/>
                  </a:lnTo>
                  <a:lnTo>
                    <a:pt x="27" y="868"/>
                  </a:lnTo>
                  <a:lnTo>
                    <a:pt x="28" y="868"/>
                  </a:lnTo>
                  <a:lnTo>
                    <a:pt x="36" y="868"/>
                  </a:lnTo>
                  <a:lnTo>
                    <a:pt x="37" y="868"/>
                  </a:lnTo>
                  <a:lnTo>
                    <a:pt x="45" y="866"/>
                  </a:lnTo>
                  <a:lnTo>
                    <a:pt x="47" y="867"/>
                  </a:lnTo>
                  <a:lnTo>
                    <a:pt x="54" y="859"/>
                  </a:lnTo>
                  <a:lnTo>
                    <a:pt x="56" y="851"/>
                  </a:lnTo>
                  <a:lnTo>
                    <a:pt x="63" y="769"/>
                  </a:lnTo>
                  <a:lnTo>
                    <a:pt x="65" y="751"/>
                  </a:lnTo>
                  <a:lnTo>
                    <a:pt x="73" y="700"/>
                  </a:lnTo>
                  <a:lnTo>
                    <a:pt x="74" y="685"/>
                  </a:lnTo>
                  <a:lnTo>
                    <a:pt x="82" y="568"/>
                  </a:lnTo>
                  <a:lnTo>
                    <a:pt x="84" y="552"/>
                  </a:lnTo>
                  <a:lnTo>
                    <a:pt x="91" y="537"/>
                  </a:lnTo>
                  <a:lnTo>
                    <a:pt x="93" y="535"/>
                  </a:lnTo>
                  <a:lnTo>
                    <a:pt x="101" y="485"/>
                  </a:lnTo>
                  <a:lnTo>
                    <a:pt x="102" y="475"/>
                  </a:lnTo>
                  <a:lnTo>
                    <a:pt x="110" y="455"/>
                  </a:lnTo>
                  <a:lnTo>
                    <a:pt x="111" y="455"/>
                  </a:lnTo>
                  <a:lnTo>
                    <a:pt x="119" y="450"/>
                  </a:lnTo>
                  <a:lnTo>
                    <a:pt x="121" y="447"/>
                  </a:lnTo>
                  <a:lnTo>
                    <a:pt x="128" y="432"/>
                  </a:lnTo>
                  <a:lnTo>
                    <a:pt x="130" y="435"/>
                  </a:lnTo>
                  <a:lnTo>
                    <a:pt x="138" y="507"/>
                  </a:lnTo>
                  <a:lnTo>
                    <a:pt x="139" y="531"/>
                  </a:lnTo>
                  <a:lnTo>
                    <a:pt x="147" y="673"/>
                  </a:lnTo>
                  <a:lnTo>
                    <a:pt x="149" y="704"/>
                  </a:lnTo>
                  <a:lnTo>
                    <a:pt x="156" y="792"/>
                  </a:lnTo>
                  <a:lnTo>
                    <a:pt x="158" y="802"/>
                  </a:lnTo>
                  <a:lnTo>
                    <a:pt x="165" y="842"/>
                  </a:lnTo>
                  <a:lnTo>
                    <a:pt x="167" y="847"/>
                  </a:lnTo>
                  <a:lnTo>
                    <a:pt x="175" y="865"/>
                  </a:lnTo>
                  <a:lnTo>
                    <a:pt x="176" y="867"/>
                  </a:lnTo>
                  <a:lnTo>
                    <a:pt x="184" y="868"/>
                  </a:lnTo>
                  <a:lnTo>
                    <a:pt x="186" y="868"/>
                  </a:lnTo>
                  <a:lnTo>
                    <a:pt x="193" y="868"/>
                  </a:lnTo>
                  <a:lnTo>
                    <a:pt x="195" y="868"/>
                  </a:lnTo>
                  <a:lnTo>
                    <a:pt x="202" y="868"/>
                  </a:lnTo>
                  <a:lnTo>
                    <a:pt x="204" y="868"/>
                  </a:lnTo>
                  <a:lnTo>
                    <a:pt x="212" y="868"/>
                  </a:lnTo>
                  <a:lnTo>
                    <a:pt x="213" y="868"/>
                  </a:lnTo>
                  <a:lnTo>
                    <a:pt x="221" y="868"/>
                  </a:lnTo>
                  <a:lnTo>
                    <a:pt x="222" y="868"/>
                  </a:lnTo>
                  <a:lnTo>
                    <a:pt x="230" y="868"/>
                  </a:lnTo>
                  <a:lnTo>
                    <a:pt x="232" y="868"/>
                  </a:lnTo>
                  <a:lnTo>
                    <a:pt x="240" y="868"/>
                  </a:lnTo>
                  <a:lnTo>
                    <a:pt x="241" y="868"/>
                  </a:lnTo>
                  <a:lnTo>
                    <a:pt x="249" y="868"/>
                  </a:lnTo>
                  <a:lnTo>
                    <a:pt x="250" y="868"/>
                  </a:lnTo>
                  <a:lnTo>
                    <a:pt x="258" y="867"/>
                  </a:lnTo>
                  <a:lnTo>
                    <a:pt x="259" y="868"/>
                  </a:lnTo>
                  <a:lnTo>
                    <a:pt x="267" y="868"/>
                  </a:lnTo>
                  <a:lnTo>
                    <a:pt x="269" y="867"/>
                  </a:lnTo>
                  <a:lnTo>
                    <a:pt x="277" y="840"/>
                  </a:lnTo>
                  <a:lnTo>
                    <a:pt x="278" y="829"/>
                  </a:lnTo>
                  <a:lnTo>
                    <a:pt x="286" y="763"/>
                  </a:lnTo>
                  <a:lnTo>
                    <a:pt x="287" y="759"/>
                  </a:lnTo>
                  <a:lnTo>
                    <a:pt x="295" y="766"/>
                  </a:lnTo>
                  <a:lnTo>
                    <a:pt x="297" y="748"/>
                  </a:lnTo>
                  <a:lnTo>
                    <a:pt x="304" y="543"/>
                  </a:lnTo>
                  <a:lnTo>
                    <a:pt x="306" y="505"/>
                  </a:lnTo>
                  <a:lnTo>
                    <a:pt x="314" y="408"/>
                  </a:lnTo>
                  <a:lnTo>
                    <a:pt x="315" y="401"/>
                  </a:lnTo>
                  <a:lnTo>
                    <a:pt x="323" y="386"/>
                  </a:lnTo>
                  <a:lnTo>
                    <a:pt x="324" y="388"/>
                  </a:lnTo>
                  <a:lnTo>
                    <a:pt x="332" y="408"/>
                  </a:lnTo>
                  <a:lnTo>
                    <a:pt x="334" y="409"/>
                  </a:lnTo>
                  <a:lnTo>
                    <a:pt x="341" y="408"/>
                  </a:lnTo>
                  <a:lnTo>
                    <a:pt x="343" y="412"/>
                  </a:lnTo>
                  <a:lnTo>
                    <a:pt x="350" y="468"/>
                  </a:lnTo>
                  <a:lnTo>
                    <a:pt x="352" y="484"/>
                  </a:lnTo>
                  <a:lnTo>
                    <a:pt x="360" y="551"/>
                  </a:lnTo>
                  <a:lnTo>
                    <a:pt x="361" y="570"/>
                  </a:lnTo>
                  <a:lnTo>
                    <a:pt x="369" y="699"/>
                  </a:lnTo>
                  <a:lnTo>
                    <a:pt x="371" y="720"/>
                  </a:lnTo>
                  <a:lnTo>
                    <a:pt x="378" y="772"/>
                  </a:lnTo>
                  <a:lnTo>
                    <a:pt x="380" y="781"/>
                  </a:lnTo>
                  <a:lnTo>
                    <a:pt x="388" y="828"/>
                  </a:lnTo>
                  <a:lnTo>
                    <a:pt x="389" y="837"/>
                  </a:lnTo>
                  <a:lnTo>
                    <a:pt x="397" y="865"/>
                  </a:lnTo>
                  <a:lnTo>
                    <a:pt x="398" y="867"/>
                  </a:lnTo>
                  <a:lnTo>
                    <a:pt x="406" y="868"/>
                  </a:lnTo>
                  <a:lnTo>
                    <a:pt x="408" y="868"/>
                  </a:lnTo>
                  <a:lnTo>
                    <a:pt x="415" y="868"/>
                  </a:lnTo>
                  <a:lnTo>
                    <a:pt x="417" y="868"/>
                  </a:lnTo>
                  <a:lnTo>
                    <a:pt x="425" y="868"/>
                  </a:lnTo>
                  <a:lnTo>
                    <a:pt x="426" y="868"/>
                  </a:lnTo>
                  <a:lnTo>
                    <a:pt x="434" y="868"/>
                  </a:lnTo>
                  <a:lnTo>
                    <a:pt x="436" y="868"/>
                  </a:lnTo>
                  <a:lnTo>
                    <a:pt x="443" y="868"/>
                  </a:lnTo>
                  <a:lnTo>
                    <a:pt x="445" y="868"/>
                  </a:lnTo>
                  <a:lnTo>
                    <a:pt x="452" y="868"/>
                  </a:lnTo>
                  <a:lnTo>
                    <a:pt x="454" y="868"/>
                  </a:lnTo>
                  <a:lnTo>
                    <a:pt x="462" y="868"/>
                  </a:lnTo>
                  <a:lnTo>
                    <a:pt x="463" y="868"/>
                  </a:lnTo>
                  <a:lnTo>
                    <a:pt x="471" y="868"/>
                  </a:lnTo>
                  <a:lnTo>
                    <a:pt x="473" y="868"/>
                  </a:lnTo>
                  <a:lnTo>
                    <a:pt x="480" y="867"/>
                  </a:lnTo>
                  <a:lnTo>
                    <a:pt x="482" y="868"/>
                  </a:lnTo>
                  <a:lnTo>
                    <a:pt x="489" y="868"/>
                  </a:lnTo>
                  <a:lnTo>
                    <a:pt x="491" y="867"/>
                  </a:lnTo>
                  <a:lnTo>
                    <a:pt x="499" y="852"/>
                  </a:lnTo>
                  <a:lnTo>
                    <a:pt x="500" y="847"/>
                  </a:lnTo>
                  <a:lnTo>
                    <a:pt x="508" y="811"/>
                  </a:lnTo>
                  <a:lnTo>
                    <a:pt x="509" y="805"/>
                  </a:lnTo>
                  <a:lnTo>
                    <a:pt x="517" y="762"/>
                  </a:lnTo>
                  <a:lnTo>
                    <a:pt x="519" y="740"/>
                  </a:lnTo>
                  <a:lnTo>
                    <a:pt x="527" y="600"/>
                  </a:lnTo>
                  <a:lnTo>
                    <a:pt x="528" y="576"/>
                  </a:lnTo>
                  <a:lnTo>
                    <a:pt x="536" y="461"/>
                  </a:lnTo>
                  <a:lnTo>
                    <a:pt x="537" y="421"/>
                  </a:lnTo>
                  <a:lnTo>
                    <a:pt x="545" y="148"/>
                  </a:lnTo>
                  <a:lnTo>
                    <a:pt x="547" y="120"/>
                  </a:lnTo>
                  <a:lnTo>
                    <a:pt x="554" y="257"/>
                  </a:lnTo>
                  <a:lnTo>
                    <a:pt x="556" y="297"/>
                  </a:lnTo>
                  <a:lnTo>
                    <a:pt x="564" y="420"/>
                  </a:lnTo>
                  <a:lnTo>
                    <a:pt x="565" y="436"/>
                  </a:lnTo>
                  <a:lnTo>
                    <a:pt x="573" y="526"/>
                  </a:lnTo>
                  <a:lnTo>
                    <a:pt x="574" y="547"/>
                  </a:lnTo>
                  <a:lnTo>
                    <a:pt x="582" y="629"/>
                  </a:lnTo>
                  <a:lnTo>
                    <a:pt x="584" y="640"/>
                  </a:lnTo>
                  <a:lnTo>
                    <a:pt x="591" y="675"/>
                  </a:lnTo>
                  <a:lnTo>
                    <a:pt x="593" y="683"/>
                  </a:lnTo>
                  <a:lnTo>
                    <a:pt x="600" y="751"/>
                  </a:lnTo>
                  <a:lnTo>
                    <a:pt x="602" y="768"/>
                  </a:lnTo>
                  <a:lnTo>
                    <a:pt x="610" y="829"/>
                  </a:lnTo>
                  <a:lnTo>
                    <a:pt x="611" y="837"/>
                  </a:lnTo>
                  <a:lnTo>
                    <a:pt x="619" y="865"/>
                  </a:lnTo>
                  <a:lnTo>
                    <a:pt x="621" y="867"/>
                  </a:lnTo>
                  <a:lnTo>
                    <a:pt x="628" y="868"/>
                  </a:lnTo>
                  <a:lnTo>
                    <a:pt x="630" y="868"/>
                  </a:lnTo>
                  <a:lnTo>
                    <a:pt x="638" y="868"/>
                  </a:lnTo>
                  <a:lnTo>
                    <a:pt x="639" y="868"/>
                  </a:lnTo>
                  <a:lnTo>
                    <a:pt x="647" y="868"/>
                  </a:lnTo>
                  <a:lnTo>
                    <a:pt x="648" y="868"/>
                  </a:lnTo>
                  <a:lnTo>
                    <a:pt x="656" y="868"/>
                  </a:lnTo>
                  <a:lnTo>
                    <a:pt x="658" y="868"/>
                  </a:lnTo>
                  <a:lnTo>
                    <a:pt x="666" y="868"/>
                  </a:lnTo>
                  <a:lnTo>
                    <a:pt x="667" y="868"/>
                  </a:lnTo>
                  <a:lnTo>
                    <a:pt x="675" y="868"/>
                  </a:lnTo>
                  <a:lnTo>
                    <a:pt x="676" y="868"/>
                  </a:lnTo>
                  <a:lnTo>
                    <a:pt x="684" y="868"/>
                  </a:lnTo>
                  <a:lnTo>
                    <a:pt x="686" y="868"/>
                  </a:lnTo>
                  <a:lnTo>
                    <a:pt x="693" y="868"/>
                  </a:lnTo>
                  <a:lnTo>
                    <a:pt x="695" y="868"/>
                  </a:lnTo>
                  <a:lnTo>
                    <a:pt x="702" y="867"/>
                  </a:lnTo>
                  <a:lnTo>
                    <a:pt x="704" y="868"/>
                  </a:lnTo>
                  <a:lnTo>
                    <a:pt x="712" y="870"/>
                  </a:lnTo>
                  <a:lnTo>
                    <a:pt x="713" y="866"/>
                  </a:lnTo>
                  <a:lnTo>
                    <a:pt x="721" y="814"/>
                  </a:lnTo>
                  <a:lnTo>
                    <a:pt x="723" y="794"/>
                  </a:lnTo>
                  <a:lnTo>
                    <a:pt x="730" y="656"/>
                  </a:lnTo>
                  <a:lnTo>
                    <a:pt x="732" y="631"/>
                  </a:lnTo>
                  <a:lnTo>
                    <a:pt x="739" y="522"/>
                  </a:lnTo>
                  <a:lnTo>
                    <a:pt x="741" y="493"/>
                  </a:lnTo>
                  <a:lnTo>
                    <a:pt x="749" y="344"/>
                  </a:lnTo>
                  <a:lnTo>
                    <a:pt x="750" y="319"/>
                  </a:lnTo>
                  <a:lnTo>
                    <a:pt x="758" y="237"/>
                  </a:lnTo>
                  <a:lnTo>
                    <a:pt x="760" y="223"/>
                  </a:lnTo>
                  <a:lnTo>
                    <a:pt x="767" y="131"/>
                  </a:lnTo>
                  <a:lnTo>
                    <a:pt x="769" y="108"/>
                  </a:lnTo>
                  <a:lnTo>
                    <a:pt x="777" y="35"/>
                  </a:lnTo>
                  <a:lnTo>
                    <a:pt x="778" y="35"/>
                  </a:lnTo>
                  <a:lnTo>
                    <a:pt x="786" y="95"/>
                  </a:lnTo>
                  <a:lnTo>
                    <a:pt x="787" y="102"/>
                  </a:lnTo>
                  <a:lnTo>
                    <a:pt x="795" y="101"/>
                  </a:lnTo>
                  <a:lnTo>
                    <a:pt x="797" y="122"/>
                  </a:lnTo>
                  <a:lnTo>
                    <a:pt x="804" y="349"/>
                  </a:lnTo>
                  <a:lnTo>
                    <a:pt x="806" y="392"/>
                  </a:lnTo>
                  <a:lnTo>
                    <a:pt x="814" y="520"/>
                  </a:lnTo>
                  <a:lnTo>
                    <a:pt x="815" y="539"/>
                  </a:lnTo>
                  <a:lnTo>
                    <a:pt x="823" y="662"/>
                  </a:lnTo>
                  <a:lnTo>
                    <a:pt x="825" y="691"/>
                  </a:lnTo>
                  <a:lnTo>
                    <a:pt x="832" y="792"/>
                  </a:lnTo>
                  <a:lnTo>
                    <a:pt x="834" y="807"/>
                  </a:lnTo>
                  <a:lnTo>
                    <a:pt x="841" y="862"/>
                  </a:lnTo>
                  <a:lnTo>
                    <a:pt x="843" y="867"/>
                  </a:lnTo>
                  <a:lnTo>
                    <a:pt x="851" y="869"/>
                  </a:lnTo>
                  <a:lnTo>
                    <a:pt x="852" y="868"/>
                  </a:lnTo>
                  <a:lnTo>
                    <a:pt x="860" y="867"/>
                  </a:lnTo>
                  <a:lnTo>
                    <a:pt x="861" y="868"/>
                  </a:lnTo>
                  <a:lnTo>
                    <a:pt x="869" y="868"/>
                  </a:lnTo>
                  <a:lnTo>
                    <a:pt x="871" y="868"/>
                  </a:lnTo>
                  <a:lnTo>
                    <a:pt x="878" y="868"/>
                  </a:lnTo>
                  <a:lnTo>
                    <a:pt x="880" y="868"/>
                  </a:lnTo>
                  <a:lnTo>
                    <a:pt x="888" y="868"/>
                  </a:lnTo>
                  <a:lnTo>
                    <a:pt x="889" y="868"/>
                  </a:lnTo>
                  <a:lnTo>
                    <a:pt x="897" y="868"/>
                  </a:lnTo>
                  <a:lnTo>
                    <a:pt x="898" y="868"/>
                  </a:lnTo>
                  <a:lnTo>
                    <a:pt x="906" y="868"/>
                  </a:lnTo>
                  <a:lnTo>
                    <a:pt x="908" y="868"/>
                  </a:lnTo>
                  <a:lnTo>
                    <a:pt x="915" y="868"/>
                  </a:lnTo>
                  <a:lnTo>
                    <a:pt x="917" y="868"/>
                  </a:lnTo>
                  <a:lnTo>
                    <a:pt x="925" y="867"/>
                  </a:lnTo>
                  <a:lnTo>
                    <a:pt x="926" y="868"/>
                  </a:lnTo>
                  <a:lnTo>
                    <a:pt x="934" y="868"/>
                  </a:lnTo>
                  <a:lnTo>
                    <a:pt x="935" y="866"/>
                  </a:lnTo>
                  <a:lnTo>
                    <a:pt x="943" y="832"/>
                  </a:lnTo>
                  <a:lnTo>
                    <a:pt x="945" y="813"/>
                  </a:lnTo>
                  <a:lnTo>
                    <a:pt x="953" y="679"/>
                  </a:lnTo>
                  <a:lnTo>
                    <a:pt x="954" y="649"/>
                  </a:lnTo>
                  <a:lnTo>
                    <a:pt x="962" y="489"/>
                  </a:lnTo>
                  <a:lnTo>
                    <a:pt x="963" y="457"/>
                  </a:lnTo>
                  <a:lnTo>
                    <a:pt x="971" y="289"/>
                  </a:lnTo>
                  <a:lnTo>
                    <a:pt x="973" y="254"/>
                  </a:lnTo>
                  <a:lnTo>
                    <a:pt x="980" y="129"/>
                  </a:lnTo>
                  <a:lnTo>
                    <a:pt x="982" y="107"/>
                  </a:lnTo>
                  <a:lnTo>
                    <a:pt x="989" y="10"/>
                  </a:lnTo>
                  <a:lnTo>
                    <a:pt x="991" y="0"/>
                  </a:lnTo>
                  <a:lnTo>
                    <a:pt x="999" y="10"/>
                  </a:lnTo>
                  <a:lnTo>
                    <a:pt x="1000" y="20"/>
                  </a:lnTo>
                  <a:lnTo>
                    <a:pt x="1008" y="62"/>
                  </a:lnTo>
                  <a:lnTo>
                    <a:pt x="1010" y="69"/>
                  </a:lnTo>
                  <a:lnTo>
                    <a:pt x="1017" y="97"/>
                  </a:lnTo>
                  <a:lnTo>
                    <a:pt x="1019" y="105"/>
                  </a:lnTo>
                  <a:lnTo>
                    <a:pt x="1026" y="190"/>
                  </a:lnTo>
                  <a:lnTo>
                    <a:pt x="1028" y="226"/>
                  </a:lnTo>
                  <a:lnTo>
                    <a:pt x="1036" y="432"/>
                  </a:lnTo>
                  <a:lnTo>
                    <a:pt x="1037" y="468"/>
                  </a:lnTo>
                  <a:lnTo>
                    <a:pt x="1045" y="604"/>
                  </a:lnTo>
                  <a:lnTo>
                    <a:pt x="1046" y="630"/>
                  </a:lnTo>
                  <a:lnTo>
                    <a:pt x="1054" y="776"/>
                  </a:lnTo>
                  <a:lnTo>
                    <a:pt x="1056" y="804"/>
                  </a:lnTo>
                  <a:lnTo>
                    <a:pt x="1064" y="864"/>
                  </a:lnTo>
                  <a:lnTo>
                    <a:pt x="1065" y="867"/>
                  </a:lnTo>
                  <a:lnTo>
                    <a:pt x="1073" y="869"/>
                  </a:lnTo>
                  <a:lnTo>
                    <a:pt x="1074" y="868"/>
                  </a:lnTo>
                  <a:lnTo>
                    <a:pt x="1082" y="867"/>
                  </a:lnTo>
                  <a:lnTo>
                    <a:pt x="1084" y="868"/>
                  </a:lnTo>
                  <a:lnTo>
                    <a:pt x="1091" y="868"/>
                  </a:lnTo>
                  <a:lnTo>
                    <a:pt x="1093" y="868"/>
                  </a:lnTo>
                  <a:lnTo>
                    <a:pt x="1101" y="868"/>
                  </a:lnTo>
                  <a:lnTo>
                    <a:pt x="1102" y="868"/>
                  </a:lnTo>
                </a:path>
              </a:pathLst>
            </a:custGeom>
            <a:noFill/>
            <a:ln w="11113">
              <a:solidFill>
                <a:srgbClr val="FF0080"/>
              </a:solidFill>
              <a:prstDash val="solid"/>
              <a:round/>
            </a:ln>
          </p:spPr>
        </p:sp>
        <p:sp>
          <p:nvSpPr>
            <p:cNvPr id="243184886" name="Rectangle 218"/>
            <p:cNvSpPr>
              <a:spLocks noChangeArrowheads="1"/>
            </p:cNvSpPr>
            <p:nvPr/>
          </p:nvSpPr>
          <p:spPr bwMode="auto">
            <a:xfrm>
              <a:off x="308" y="1055"/>
              <a:ext cx="13" cy="13"/>
            </a:xfrm>
            <a:prstGeom prst="rect">
              <a:avLst/>
            </a:prstGeom>
            <a:solidFill>
              <a:srgbClr val="F00082"/>
            </a:solidFill>
            <a:ln>
              <a:noFill/>
            </a:ln>
          </p:spPr>
        </p:sp>
        <p:sp>
          <p:nvSpPr>
            <p:cNvPr id="243184887" name="Rectangle 219"/>
            <p:cNvSpPr>
              <a:spLocks noChangeArrowheads="1"/>
            </p:cNvSpPr>
            <p:nvPr/>
          </p:nvSpPr>
          <p:spPr bwMode="auto">
            <a:xfrm>
              <a:off x="317" y="1055"/>
              <a:ext cx="13" cy="13"/>
            </a:xfrm>
            <a:prstGeom prst="rect">
              <a:avLst/>
            </a:prstGeom>
            <a:solidFill>
              <a:srgbClr val="F00082"/>
            </a:solidFill>
            <a:ln>
              <a:noFill/>
            </a:ln>
          </p:spPr>
        </p:sp>
        <p:sp>
          <p:nvSpPr>
            <p:cNvPr id="243184888" name="Rectangle 220"/>
            <p:cNvSpPr>
              <a:spLocks noChangeArrowheads="1"/>
            </p:cNvSpPr>
            <p:nvPr/>
          </p:nvSpPr>
          <p:spPr bwMode="auto">
            <a:xfrm>
              <a:off x="327" y="1055"/>
              <a:ext cx="12" cy="13"/>
            </a:xfrm>
            <a:prstGeom prst="rect">
              <a:avLst/>
            </a:prstGeom>
            <a:solidFill>
              <a:srgbClr val="F00082"/>
            </a:solidFill>
            <a:ln>
              <a:noFill/>
            </a:ln>
          </p:spPr>
        </p:sp>
        <p:sp>
          <p:nvSpPr>
            <p:cNvPr id="243184889" name="Rectangle 221"/>
            <p:cNvSpPr>
              <a:spLocks noChangeArrowheads="1"/>
            </p:cNvSpPr>
            <p:nvPr/>
          </p:nvSpPr>
          <p:spPr bwMode="auto">
            <a:xfrm>
              <a:off x="336" y="1055"/>
              <a:ext cx="13" cy="13"/>
            </a:xfrm>
            <a:prstGeom prst="rect">
              <a:avLst/>
            </a:prstGeom>
            <a:solidFill>
              <a:srgbClr val="F00082"/>
            </a:solidFill>
            <a:ln>
              <a:noFill/>
            </a:ln>
          </p:spPr>
        </p:sp>
        <p:sp>
          <p:nvSpPr>
            <p:cNvPr id="243184890" name="Rectangle 222"/>
            <p:cNvSpPr>
              <a:spLocks noChangeArrowheads="1"/>
            </p:cNvSpPr>
            <p:nvPr/>
          </p:nvSpPr>
          <p:spPr bwMode="auto">
            <a:xfrm>
              <a:off x="345" y="1055"/>
              <a:ext cx="13" cy="13"/>
            </a:xfrm>
            <a:prstGeom prst="rect">
              <a:avLst/>
            </a:prstGeom>
            <a:solidFill>
              <a:srgbClr val="F00082"/>
            </a:solidFill>
            <a:ln>
              <a:noFill/>
            </a:ln>
          </p:spPr>
        </p:sp>
        <p:sp>
          <p:nvSpPr>
            <p:cNvPr id="243184891" name="Rectangle 223"/>
            <p:cNvSpPr>
              <a:spLocks noChangeArrowheads="1"/>
            </p:cNvSpPr>
            <p:nvPr/>
          </p:nvSpPr>
          <p:spPr bwMode="auto">
            <a:xfrm>
              <a:off x="354" y="1055"/>
              <a:ext cx="13" cy="12"/>
            </a:xfrm>
            <a:prstGeom prst="rect">
              <a:avLst/>
            </a:prstGeom>
            <a:solidFill>
              <a:srgbClr val="F00082"/>
            </a:solidFill>
            <a:ln>
              <a:noFill/>
            </a:ln>
          </p:spPr>
        </p:sp>
        <p:sp>
          <p:nvSpPr>
            <p:cNvPr id="243184892" name="Rectangle 224"/>
            <p:cNvSpPr>
              <a:spLocks noChangeArrowheads="1"/>
            </p:cNvSpPr>
            <p:nvPr/>
          </p:nvSpPr>
          <p:spPr bwMode="auto">
            <a:xfrm>
              <a:off x="364" y="1039"/>
              <a:ext cx="12" cy="12"/>
            </a:xfrm>
            <a:prstGeom prst="rect">
              <a:avLst/>
            </a:prstGeom>
            <a:solidFill>
              <a:srgbClr val="F00082"/>
            </a:solidFill>
            <a:ln>
              <a:noFill/>
            </a:ln>
          </p:spPr>
        </p:sp>
        <p:sp>
          <p:nvSpPr>
            <p:cNvPr id="243184893" name="Rectangle 225"/>
            <p:cNvSpPr>
              <a:spLocks noChangeArrowheads="1"/>
            </p:cNvSpPr>
            <p:nvPr/>
          </p:nvSpPr>
          <p:spPr bwMode="auto">
            <a:xfrm>
              <a:off x="373" y="939"/>
              <a:ext cx="13" cy="13"/>
            </a:xfrm>
            <a:prstGeom prst="rect">
              <a:avLst/>
            </a:prstGeom>
            <a:solidFill>
              <a:srgbClr val="F00082"/>
            </a:solidFill>
            <a:ln>
              <a:noFill/>
            </a:ln>
          </p:spPr>
        </p:sp>
        <p:sp>
          <p:nvSpPr>
            <p:cNvPr id="243184894" name="Rectangle 226"/>
            <p:cNvSpPr>
              <a:spLocks noChangeArrowheads="1"/>
            </p:cNvSpPr>
            <p:nvPr/>
          </p:nvSpPr>
          <p:spPr bwMode="auto">
            <a:xfrm>
              <a:off x="382" y="873"/>
              <a:ext cx="13" cy="12"/>
            </a:xfrm>
            <a:prstGeom prst="rect">
              <a:avLst/>
            </a:prstGeom>
            <a:solidFill>
              <a:srgbClr val="F00082"/>
            </a:solidFill>
            <a:ln>
              <a:noFill/>
            </a:ln>
          </p:spPr>
        </p:sp>
        <p:sp>
          <p:nvSpPr>
            <p:cNvPr id="243184895" name="Rectangle 227"/>
            <p:cNvSpPr>
              <a:spLocks noChangeArrowheads="1"/>
            </p:cNvSpPr>
            <p:nvPr/>
          </p:nvSpPr>
          <p:spPr bwMode="auto">
            <a:xfrm>
              <a:off x="391" y="740"/>
              <a:ext cx="13" cy="13"/>
            </a:xfrm>
            <a:prstGeom prst="rect">
              <a:avLst/>
            </a:prstGeom>
            <a:solidFill>
              <a:srgbClr val="F00082"/>
            </a:solidFill>
            <a:ln>
              <a:noFill/>
            </a:ln>
          </p:spPr>
        </p:sp>
        <p:sp>
          <p:nvSpPr>
            <p:cNvPr id="610472960" name="Rectangle 228"/>
            <p:cNvSpPr>
              <a:spLocks noChangeArrowheads="1"/>
            </p:cNvSpPr>
            <p:nvPr/>
          </p:nvSpPr>
          <p:spPr bwMode="auto">
            <a:xfrm>
              <a:off x="401" y="723"/>
              <a:ext cx="13" cy="12"/>
            </a:xfrm>
            <a:prstGeom prst="rect">
              <a:avLst/>
            </a:prstGeom>
            <a:solidFill>
              <a:srgbClr val="F00082"/>
            </a:solidFill>
            <a:ln>
              <a:noFill/>
            </a:ln>
          </p:spPr>
        </p:sp>
        <p:sp>
          <p:nvSpPr>
            <p:cNvPr id="610472961" name="Rectangle 229"/>
            <p:cNvSpPr>
              <a:spLocks noChangeArrowheads="1"/>
            </p:cNvSpPr>
            <p:nvPr/>
          </p:nvSpPr>
          <p:spPr bwMode="auto">
            <a:xfrm>
              <a:off x="410" y="663"/>
              <a:ext cx="13" cy="13"/>
            </a:xfrm>
            <a:prstGeom prst="rect">
              <a:avLst/>
            </a:prstGeom>
            <a:solidFill>
              <a:srgbClr val="F00082"/>
            </a:solidFill>
            <a:ln>
              <a:noFill/>
            </a:ln>
          </p:spPr>
        </p:sp>
        <p:sp>
          <p:nvSpPr>
            <p:cNvPr id="610472962" name="Rectangle 230"/>
            <p:cNvSpPr>
              <a:spLocks noChangeArrowheads="1"/>
            </p:cNvSpPr>
            <p:nvPr/>
          </p:nvSpPr>
          <p:spPr bwMode="auto">
            <a:xfrm>
              <a:off x="419" y="642"/>
              <a:ext cx="13" cy="13"/>
            </a:xfrm>
            <a:prstGeom prst="rect">
              <a:avLst/>
            </a:prstGeom>
            <a:solidFill>
              <a:srgbClr val="F00082"/>
            </a:solidFill>
            <a:ln>
              <a:noFill/>
            </a:ln>
          </p:spPr>
        </p:sp>
        <p:sp>
          <p:nvSpPr>
            <p:cNvPr id="610472963" name="Rectangle 231"/>
            <p:cNvSpPr>
              <a:spLocks noChangeArrowheads="1"/>
            </p:cNvSpPr>
            <p:nvPr/>
          </p:nvSpPr>
          <p:spPr bwMode="auto">
            <a:xfrm>
              <a:off x="429" y="635"/>
              <a:ext cx="12" cy="13"/>
            </a:xfrm>
            <a:prstGeom prst="rect">
              <a:avLst/>
            </a:prstGeom>
            <a:solidFill>
              <a:srgbClr val="F00082"/>
            </a:solidFill>
            <a:ln>
              <a:noFill/>
            </a:ln>
          </p:spPr>
        </p:sp>
        <p:sp>
          <p:nvSpPr>
            <p:cNvPr id="610472964" name="Rectangle 232"/>
            <p:cNvSpPr>
              <a:spLocks noChangeArrowheads="1"/>
            </p:cNvSpPr>
            <p:nvPr/>
          </p:nvSpPr>
          <p:spPr bwMode="auto">
            <a:xfrm>
              <a:off x="438" y="623"/>
              <a:ext cx="12" cy="13"/>
            </a:xfrm>
            <a:prstGeom prst="rect">
              <a:avLst/>
            </a:prstGeom>
            <a:solidFill>
              <a:srgbClr val="F00082"/>
            </a:solidFill>
            <a:ln>
              <a:noFill/>
            </a:ln>
          </p:spPr>
        </p:sp>
        <p:sp>
          <p:nvSpPr>
            <p:cNvPr id="610472965" name="Rectangle 233"/>
            <p:cNvSpPr>
              <a:spLocks noChangeArrowheads="1"/>
            </p:cNvSpPr>
            <p:nvPr/>
          </p:nvSpPr>
          <p:spPr bwMode="auto">
            <a:xfrm>
              <a:off x="447" y="718"/>
              <a:ext cx="13" cy="13"/>
            </a:xfrm>
            <a:prstGeom prst="rect">
              <a:avLst/>
            </a:prstGeom>
            <a:solidFill>
              <a:srgbClr val="F00082"/>
            </a:solidFill>
            <a:ln>
              <a:noFill/>
            </a:ln>
          </p:spPr>
        </p:sp>
        <p:sp>
          <p:nvSpPr>
            <p:cNvPr id="610472966" name="Rectangle 234"/>
            <p:cNvSpPr>
              <a:spLocks noChangeArrowheads="1"/>
            </p:cNvSpPr>
            <p:nvPr/>
          </p:nvSpPr>
          <p:spPr bwMode="auto">
            <a:xfrm>
              <a:off x="456" y="891"/>
              <a:ext cx="13" cy="13"/>
            </a:xfrm>
            <a:prstGeom prst="rect">
              <a:avLst/>
            </a:prstGeom>
            <a:solidFill>
              <a:srgbClr val="F00082"/>
            </a:solidFill>
            <a:ln>
              <a:noFill/>
            </a:ln>
          </p:spPr>
        </p:sp>
        <p:sp>
          <p:nvSpPr>
            <p:cNvPr id="610472967" name="Rectangle 235"/>
            <p:cNvSpPr>
              <a:spLocks noChangeArrowheads="1"/>
            </p:cNvSpPr>
            <p:nvPr/>
          </p:nvSpPr>
          <p:spPr bwMode="auto">
            <a:xfrm>
              <a:off x="466" y="990"/>
              <a:ext cx="12" cy="13"/>
            </a:xfrm>
            <a:prstGeom prst="rect">
              <a:avLst/>
            </a:prstGeom>
            <a:solidFill>
              <a:srgbClr val="F00082"/>
            </a:solidFill>
            <a:ln>
              <a:noFill/>
            </a:ln>
          </p:spPr>
        </p:sp>
        <p:sp>
          <p:nvSpPr>
            <p:cNvPr id="610472968" name="Rectangle 236"/>
            <p:cNvSpPr>
              <a:spLocks noChangeArrowheads="1"/>
            </p:cNvSpPr>
            <p:nvPr/>
          </p:nvSpPr>
          <p:spPr bwMode="auto">
            <a:xfrm>
              <a:off x="475" y="1035"/>
              <a:ext cx="12" cy="12"/>
            </a:xfrm>
            <a:prstGeom prst="rect">
              <a:avLst/>
            </a:prstGeom>
            <a:solidFill>
              <a:srgbClr val="F00082"/>
            </a:solidFill>
            <a:ln>
              <a:noFill/>
            </a:ln>
          </p:spPr>
        </p:sp>
        <p:sp>
          <p:nvSpPr>
            <p:cNvPr id="610472969" name="Rectangle 237"/>
            <p:cNvSpPr>
              <a:spLocks noChangeArrowheads="1"/>
            </p:cNvSpPr>
            <p:nvPr/>
          </p:nvSpPr>
          <p:spPr bwMode="auto">
            <a:xfrm>
              <a:off x="484" y="1055"/>
              <a:ext cx="13" cy="13"/>
            </a:xfrm>
            <a:prstGeom prst="rect">
              <a:avLst/>
            </a:prstGeom>
            <a:solidFill>
              <a:srgbClr val="F00082"/>
            </a:solidFill>
            <a:ln>
              <a:noFill/>
            </a:ln>
          </p:spPr>
        </p:sp>
        <p:sp>
          <p:nvSpPr>
            <p:cNvPr id="610472970" name="Rectangle 238"/>
            <p:cNvSpPr>
              <a:spLocks noChangeArrowheads="1"/>
            </p:cNvSpPr>
            <p:nvPr/>
          </p:nvSpPr>
          <p:spPr bwMode="auto">
            <a:xfrm>
              <a:off x="493" y="1055"/>
              <a:ext cx="13" cy="13"/>
            </a:xfrm>
            <a:prstGeom prst="rect">
              <a:avLst/>
            </a:prstGeom>
            <a:solidFill>
              <a:srgbClr val="F00082"/>
            </a:solidFill>
            <a:ln>
              <a:noFill/>
            </a:ln>
          </p:spPr>
        </p:sp>
        <p:sp>
          <p:nvSpPr>
            <p:cNvPr id="610472971" name="Rectangle 239"/>
            <p:cNvSpPr>
              <a:spLocks noChangeArrowheads="1"/>
            </p:cNvSpPr>
            <p:nvPr/>
          </p:nvSpPr>
          <p:spPr bwMode="auto">
            <a:xfrm>
              <a:off x="502" y="1055"/>
              <a:ext cx="13" cy="13"/>
            </a:xfrm>
            <a:prstGeom prst="rect">
              <a:avLst/>
            </a:prstGeom>
            <a:solidFill>
              <a:srgbClr val="F00082"/>
            </a:solidFill>
            <a:ln>
              <a:noFill/>
            </a:ln>
          </p:spPr>
        </p:sp>
        <p:sp>
          <p:nvSpPr>
            <p:cNvPr id="610472972" name="Rectangle 240"/>
            <p:cNvSpPr>
              <a:spLocks noChangeArrowheads="1"/>
            </p:cNvSpPr>
            <p:nvPr/>
          </p:nvSpPr>
          <p:spPr bwMode="auto">
            <a:xfrm>
              <a:off x="512" y="1055"/>
              <a:ext cx="13" cy="13"/>
            </a:xfrm>
            <a:prstGeom prst="rect">
              <a:avLst/>
            </a:prstGeom>
            <a:solidFill>
              <a:srgbClr val="F00082"/>
            </a:solidFill>
            <a:ln>
              <a:noFill/>
            </a:ln>
          </p:spPr>
        </p:sp>
        <p:sp>
          <p:nvSpPr>
            <p:cNvPr id="610472973" name="Rectangle 241"/>
            <p:cNvSpPr>
              <a:spLocks noChangeArrowheads="1"/>
            </p:cNvSpPr>
            <p:nvPr/>
          </p:nvSpPr>
          <p:spPr bwMode="auto">
            <a:xfrm>
              <a:off x="521" y="1055"/>
              <a:ext cx="13" cy="13"/>
            </a:xfrm>
            <a:prstGeom prst="rect">
              <a:avLst/>
            </a:prstGeom>
            <a:solidFill>
              <a:srgbClr val="F00082"/>
            </a:solidFill>
            <a:ln>
              <a:noFill/>
            </a:ln>
          </p:spPr>
        </p:sp>
        <p:sp>
          <p:nvSpPr>
            <p:cNvPr id="610472974" name="Rectangle 242"/>
            <p:cNvSpPr>
              <a:spLocks noChangeArrowheads="1"/>
            </p:cNvSpPr>
            <p:nvPr/>
          </p:nvSpPr>
          <p:spPr bwMode="auto">
            <a:xfrm>
              <a:off x="530" y="1055"/>
              <a:ext cx="13" cy="13"/>
            </a:xfrm>
            <a:prstGeom prst="rect">
              <a:avLst/>
            </a:prstGeom>
            <a:solidFill>
              <a:srgbClr val="F00082"/>
            </a:solidFill>
            <a:ln>
              <a:noFill/>
            </a:ln>
          </p:spPr>
        </p:sp>
        <p:sp>
          <p:nvSpPr>
            <p:cNvPr id="610472975" name="Rectangle 243"/>
            <p:cNvSpPr>
              <a:spLocks noChangeArrowheads="1"/>
            </p:cNvSpPr>
            <p:nvPr/>
          </p:nvSpPr>
          <p:spPr bwMode="auto">
            <a:xfrm>
              <a:off x="540" y="1055"/>
              <a:ext cx="12" cy="13"/>
            </a:xfrm>
            <a:prstGeom prst="rect">
              <a:avLst/>
            </a:prstGeom>
            <a:solidFill>
              <a:srgbClr val="F00082"/>
            </a:solidFill>
            <a:ln>
              <a:noFill/>
            </a:ln>
          </p:spPr>
        </p:sp>
        <p:sp>
          <p:nvSpPr>
            <p:cNvPr id="610472977" name="Rectangle 244"/>
            <p:cNvSpPr>
              <a:spLocks noChangeArrowheads="1"/>
            </p:cNvSpPr>
            <p:nvPr/>
          </p:nvSpPr>
          <p:spPr bwMode="auto">
            <a:xfrm>
              <a:off x="549" y="1055"/>
              <a:ext cx="13" cy="13"/>
            </a:xfrm>
            <a:prstGeom prst="rect">
              <a:avLst/>
            </a:prstGeom>
            <a:solidFill>
              <a:srgbClr val="F00082"/>
            </a:solidFill>
            <a:ln>
              <a:noFill/>
            </a:ln>
          </p:spPr>
        </p:sp>
        <p:sp>
          <p:nvSpPr>
            <p:cNvPr id="610472978" name="Rectangle 245"/>
            <p:cNvSpPr>
              <a:spLocks noChangeArrowheads="1"/>
            </p:cNvSpPr>
            <p:nvPr/>
          </p:nvSpPr>
          <p:spPr bwMode="auto">
            <a:xfrm>
              <a:off x="558" y="1055"/>
              <a:ext cx="13" cy="13"/>
            </a:xfrm>
            <a:prstGeom prst="rect">
              <a:avLst/>
            </a:prstGeom>
            <a:solidFill>
              <a:srgbClr val="F00082"/>
            </a:solidFill>
            <a:ln>
              <a:noFill/>
            </a:ln>
          </p:spPr>
        </p:sp>
        <p:sp>
          <p:nvSpPr>
            <p:cNvPr id="610472979" name="Rectangle 246"/>
            <p:cNvSpPr>
              <a:spLocks noChangeArrowheads="1"/>
            </p:cNvSpPr>
            <p:nvPr/>
          </p:nvSpPr>
          <p:spPr bwMode="auto">
            <a:xfrm>
              <a:off x="567" y="1055"/>
              <a:ext cx="13" cy="13"/>
            </a:xfrm>
            <a:prstGeom prst="rect">
              <a:avLst/>
            </a:prstGeom>
            <a:solidFill>
              <a:srgbClr val="F00082"/>
            </a:solidFill>
            <a:ln>
              <a:noFill/>
            </a:ln>
          </p:spPr>
        </p:sp>
        <p:sp>
          <p:nvSpPr>
            <p:cNvPr id="610472980" name="Rectangle 247"/>
            <p:cNvSpPr>
              <a:spLocks noChangeArrowheads="1"/>
            </p:cNvSpPr>
            <p:nvPr/>
          </p:nvSpPr>
          <p:spPr bwMode="auto">
            <a:xfrm>
              <a:off x="577" y="1055"/>
              <a:ext cx="12" cy="12"/>
            </a:xfrm>
            <a:prstGeom prst="rect">
              <a:avLst/>
            </a:prstGeom>
            <a:solidFill>
              <a:srgbClr val="F00082"/>
            </a:solidFill>
            <a:ln>
              <a:noFill/>
            </a:ln>
          </p:spPr>
        </p:sp>
        <p:sp>
          <p:nvSpPr>
            <p:cNvPr id="610472981" name="Rectangle 248"/>
            <p:cNvSpPr>
              <a:spLocks noChangeArrowheads="1"/>
            </p:cNvSpPr>
            <p:nvPr/>
          </p:nvSpPr>
          <p:spPr bwMode="auto">
            <a:xfrm>
              <a:off x="586" y="1017"/>
              <a:ext cx="13" cy="13"/>
            </a:xfrm>
            <a:prstGeom prst="rect">
              <a:avLst/>
            </a:prstGeom>
            <a:solidFill>
              <a:srgbClr val="F00082"/>
            </a:solidFill>
            <a:ln>
              <a:noFill/>
            </a:ln>
          </p:spPr>
        </p:sp>
        <p:sp>
          <p:nvSpPr>
            <p:cNvPr id="610472982" name="Rectangle 249"/>
            <p:cNvSpPr>
              <a:spLocks noChangeArrowheads="1"/>
            </p:cNvSpPr>
            <p:nvPr/>
          </p:nvSpPr>
          <p:spPr bwMode="auto">
            <a:xfrm>
              <a:off x="595" y="947"/>
              <a:ext cx="13" cy="13"/>
            </a:xfrm>
            <a:prstGeom prst="rect">
              <a:avLst/>
            </a:prstGeom>
            <a:solidFill>
              <a:srgbClr val="F00082"/>
            </a:solidFill>
            <a:ln>
              <a:noFill/>
            </a:ln>
          </p:spPr>
        </p:sp>
        <p:sp>
          <p:nvSpPr>
            <p:cNvPr id="610472983" name="Rectangle 250"/>
            <p:cNvSpPr>
              <a:spLocks noChangeArrowheads="1"/>
            </p:cNvSpPr>
            <p:nvPr/>
          </p:nvSpPr>
          <p:spPr bwMode="auto">
            <a:xfrm>
              <a:off x="604" y="935"/>
              <a:ext cx="13" cy="13"/>
            </a:xfrm>
            <a:prstGeom prst="rect">
              <a:avLst/>
            </a:prstGeom>
            <a:solidFill>
              <a:srgbClr val="F00082"/>
            </a:solidFill>
            <a:ln>
              <a:noFill/>
            </a:ln>
          </p:spPr>
        </p:sp>
        <p:sp>
          <p:nvSpPr>
            <p:cNvPr id="610472984" name="Rectangle 251"/>
            <p:cNvSpPr>
              <a:spLocks noChangeArrowheads="1"/>
            </p:cNvSpPr>
            <p:nvPr/>
          </p:nvSpPr>
          <p:spPr bwMode="auto">
            <a:xfrm>
              <a:off x="614" y="693"/>
              <a:ext cx="12" cy="12"/>
            </a:xfrm>
            <a:prstGeom prst="rect">
              <a:avLst/>
            </a:prstGeom>
            <a:solidFill>
              <a:srgbClr val="F00082"/>
            </a:solidFill>
            <a:ln>
              <a:noFill/>
            </a:ln>
          </p:spPr>
        </p:sp>
        <p:sp>
          <p:nvSpPr>
            <p:cNvPr id="610472985" name="Rectangle 252"/>
            <p:cNvSpPr>
              <a:spLocks noChangeArrowheads="1"/>
            </p:cNvSpPr>
            <p:nvPr/>
          </p:nvSpPr>
          <p:spPr bwMode="auto">
            <a:xfrm>
              <a:off x="623" y="589"/>
              <a:ext cx="12" cy="13"/>
            </a:xfrm>
            <a:prstGeom prst="rect">
              <a:avLst/>
            </a:prstGeom>
            <a:solidFill>
              <a:srgbClr val="F00082"/>
            </a:solidFill>
            <a:ln>
              <a:noFill/>
            </a:ln>
          </p:spPr>
        </p:sp>
        <p:sp>
          <p:nvSpPr>
            <p:cNvPr id="610472986" name="Rectangle 253"/>
            <p:cNvSpPr>
              <a:spLocks noChangeArrowheads="1"/>
            </p:cNvSpPr>
            <p:nvPr/>
          </p:nvSpPr>
          <p:spPr bwMode="auto">
            <a:xfrm>
              <a:off x="632" y="576"/>
              <a:ext cx="13" cy="12"/>
            </a:xfrm>
            <a:prstGeom prst="rect">
              <a:avLst/>
            </a:prstGeom>
            <a:solidFill>
              <a:srgbClr val="F00082"/>
            </a:solidFill>
            <a:ln>
              <a:noFill/>
            </a:ln>
          </p:spPr>
        </p:sp>
        <p:sp>
          <p:nvSpPr>
            <p:cNvPr id="610472987" name="Rectangle 254"/>
            <p:cNvSpPr>
              <a:spLocks noChangeArrowheads="1"/>
            </p:cNvSpPr>
            <p:nvPr/>
          </p:nvSpPr>
          <p:spPr bwMode="auto">
            <a:xfrm>
              <a:off x="641" y="597"/>
              <a:ext cx="13" cy="13"/>
            </a:xfrm>
            <a:prstGeom prst="rect">
              <a:avLst/>
            </a:prstGeom>
            <a:solidFill>
              <a:srgbClr val="F00082"/>
            </a:solidFill>
            <a:ln>
              <a:noFill/>
            </a:ln>
          </p:spPr>
        </p:sp>
        <p:sp>
          <p:nvSpPr>
            <p:cNvPr id="610472988" name="Rectangle 255"/>
            <p:cNvSpPr>
              <a:spLocks noChangeArrowheads="1"/>
            </p:cNvSpPr>
            <p:nvPr/>
          </p:nvSpPr>
          <p:spPr bwMode="auto">
            <a:xfrm>
              <a:off x="651" y="600"/>
              <a:ext cx="12" cy="12"/>
            </a:xfrm>
            <a:prstGeom prst="rect">
              <a:avLst/>
            </a:prstGeom>
            <a:solidFill>
              <a:srgbClr val="F00082"/>
            </a:solidFill>
            <a:ln>
              <a:noFill/>
            </a:ln>
          </p:spPr>
        </p:sp>
        <p:sp>
          <p:nvSpPr>
            <p:cNvPr id="610472989" name="Rectangle 256"/>
            <p:cNvSpPr>
              <a:spLocks noChangeArrowheads="1"/>
            </p:cNvSpPr>
            <p:nvPr/>
          </p:nvSpPr>
          <p:spPr bwMode="auto">
            <a:xfrm>
              <a:off x="660" y="672"/>
              <a:ext cx="13" cy="12"/>
            </a:xfrm>
            <a:prstGeom prst="rect">
              <a:avLst/>
            </a:prstGeom>
            <a:solidFill>
              <a:srgbClr val="F00082"/>
            </a:solidFill>
            <a:ln>
              <a:noFill/>
            </a:ln>
          </p:spPr>
        </p:sp>
        <p:sp>
          <p:nvSpPr>
            <p:cNvPr id="610472990" name="Rectangle 257"/>
            <p:cNvSpPr>
              <a:spLocks noChangeArrowheads="1"/>
            </p:cNvSpPr>
            <p:nvPr/>
          </p:nvSpPr>
          <p:spPr bwMode="auto">
            <a:xfrm>
              <a:off x="669" y="758"/>
              <a:ext cx="13" cy="12"/>
            </a:xfrm>
            <a:prstGeom prst="rect">
              <a:avLst/>
            </a:prstGeom>
            <a:solidFill>
              <a:srgbClr val="F00082"/>
            </a:solidFill>
            <a:ln>
              <a:noFill/>
            </a:ln>
          </p:spPr>
        </p:sp>
        <p:sp>
          <p:nvSpPr>
            <p:cNvPr id="610472991" name="Rectangle 258"/>
            <p:cNvSpPr>
              <a:spLocks noChangeArrowheads="1"/>
            </p:cNvSpPr>
            <p:nvPr/>
          </p:nvSpPr>
          <p:spPr bwMode="auto">
            <a:xfrm>
              <a:off x="678" y="907"/>
              <a:ext cx="13" cy="13"/>
            </a:xfrm>
            <a:prstGeom prst="rect">
              <a:avLst/>
            </a:prstGeom>
            <a:solidFill>
              <a:srgbClr val="F00082"/>
            </a:solidFill>
            <a:ln>
              <a:noFill/>
            </a:ln>
          </p:spPr>
        </p:sp>
        <p:sp>
          <p:nvSpPr>
            <p:cNvPr id="610472992" name="Rectangle 259"/>
            <p:cNvSpPr>
              <a:spLocks noChangeArrowheads="1"/>
            </p:cNvSpPr>
            <p:nvPr/>
          </p:nvSpPr>
          <p:spPr bwMode="auto">
            <a:xfrm>
              <a:off x="688" y="968"/>
              <a:ext cx="13" cy="13"/>
            </a:xfrm>
            <a:prstGeom prst="rect">
              <a:avLst/>
            </a:prstGeom>
            <a:solidFill>
              <a:srgbClr val="F00082"/>
            </a:solidFill>
            <a:ln>
              <a:noFill/>
            </a:ln>
          </p:spPr>
        </p:sp>
        <p:sp>
          <p:nvSpPr>
            <p:cNvPr id="610472993" name="Rectangle 260"/>
            <p:cNvSpPr>
              <a:spLocks noChangeArrowheads="1"/>
            </p:cNvSpPr>
            <p:nvPr/>
          </p:nvSpPr>
          <p:spPr bwMode="auto">
            <a:xfrm>
              <a:off x="697" y="1025"/>
              <a:ext cx="13" cy="13"/>
            </a:xfrm>
            <a:prstGeom prst="rect">
              <a:avLst/>
            </a:prstGeom>
            <a:solidFill>
              <a:srgbClr val="F00082"/>
            </a:solidFill>
            <a:ln>
              <a:noFill/>
            </a:ln>
          </p:spPr>
        </p:sp>
        <p:sp>
          <p:nvSpPr>
            <p:cNvPr id="610472994" name="Rectangle 261"/>
            <p:cNvSpPr>
              <a:spLocks noChangeArrowheads="1"/>
            </p:cNvSpPr>
            <p:nvPr/>
          </p:nvSpPr>
          <p:spPr bwMode="auto">
            <a:xfrm>
              <a:off x="706" y="1055"/>
              <a:ext cx="13" cy="13"/>
            </a:xfrm>
            <a:prstGeom prst="rect">
              <a:avLst/>
            </a:prstGeom>
            <a:solidFill>
              <a:srgbClr val="F00082"/>
            </a:solidFill>
            <a:ln>
              <a:noFill/>
            </a:ln>
          </p:spPr>
        </p:sp>
        <p:sp>
          <p:nvSpPr>
            <p:cNvPr id="610472995" name="Rectangle 262"/>
            <p:cNvSpPr>
              <a:spLocks noChangeArrowheads="1"/>
            </p:cNvSpPr>
            <p:nvPr/>
          </p:nvSpPr>
          <p:spPr bwMode="auto">
            <a:xfrm>
              <a:off x="716" y="1055"/>
              <a:ext cx="12" cy="13"/>
            </a:xfrm>
            <a:prstGeom prst="rect">
              <a:avLst/>
            </a:prstGeom>
            <a:solidFill>
              <a:srgbClr val="F00082"/>
            </a:solidFill>
            <a:ln>
              <a:noFill/>
            </a:ln>
          </p:spPr>
        </p:sp>
        <p:sp>
          <p:nvSpPr>
            <p:cNvPr id="610472996" name="Rectangle 263"/>
            <p:cNvSpPr>
              <a:spLocks noChangeArrowheads="1"/>
            </p:cNvSpPr>
            <p:nvPr/>
          </p:nvSpPr>
          <p:spPr bwMode="auto">
            <a:xfrm>
              <a:off x="725" y="1055"/>
              <a:ext cx="12" cy="13"/>
            </a:xfrm>
            <a:prstGeom prst="rect">
              <a:avLst/>
            </a:prstGeom>
            <a:solidFill>
              <a:srgbClr val="F00082"/>
            </a:solidFill>
            <a:ln>
              <a:noFill/>
            </a:ln>
          </p:spPr>
        </p:sp>
        <p:sp>
          <p:nvSpPr>
            <p:cNvPr id="610472997" name="Rectangle 264"/>
            <p:cNvSpPr>
              <a:spLocks noChangeArrowheads="1"/>
            </p:cNvSpPr>
            <p:nvPr/>
          </p:nvSpPr>
          <p:spPr bwMode="auto">
            <a:xfrm>
              <a:off x="734" y="1055"/>
              <a:ext cx="13" cy="13"/>
            </a:xfrm>
            <a:prstGeom prst="rect">
              <a:avLst/>
            </a:prstGeom>
            <a:solidFill>
              <a:srgbClr val="F00082"/>
            </a:solidFill>
            <a:ln>
              <a:noFill/>
            </a:ln>
          </p:spPr>
        </p:sp>
        <p:sp>
          <p:nvSpPr>
            <p:cNvPr id="610472998" name="Rectangle 265"/>
            <p:cNvSpPr>
              <a:spLocks noChangeArrowheads="1"/>
            </p:cNvSpPr>
            <p:nvPr/>
          </p:nvSpPr>
          <p:spPr bwMode="auto">
            <a:xfrm>
              <a:off x="743" y="1055"/>
              <a:ext cx="13" cy="13"/>
            </a:xfrm>
            <a:prstGeom prst="rect">
              <a:avLst/>
            </a:prstGeom>
            <a:solidFill>
              <a:srgbClr val="F00082"/>
            </a:solidFill>
            <a:ln>
              <a:noFill/>
            </a:ln>
          </p:spPr>
        </p:sp>
        <p:sp>
          <p:nvSpPr>
            <p:cNvPr id="610472999" name="Rectangle 266"/>
            <p:cNvSpPr>
              <a:spLocks noChangeArrowheads="1"/>
            </p:cNvSpPr>
            <p:nvPr/>
          </p:nvSpPr>
          <p:spPr bwMode="auto">
            <a:xfrm>
              <a:off x="753" y="1055"/>
              <a:ext cx="12" cy="13"/>
            </a:xfrm>
            <a:prstGeom prst="rect">
              <a:avLst/>
            </a:prstGeom>
            <a:solidFill>
              <a:srgbClr val="F00082"/>
            </a:solidFill>
            <a:ln>
              <a:noFill/>
            </a:ln>
          </p:spPr>
        </p:sp>
        <p:sp>
          <p:nvSpPr>
            <p:cNvPr id="610473000" name="Rectangle 267"/>
            <p:cNvSpPr>
              <a:spLocks noChangeArrowheads="1"/>
            </p:cNvSpPr>
            <p:nvPr/>
          </p:nvSpPr>
          <p:spPr bwMode="auto">
            <a:xfrm>
              <a:off x="762" y="1055"/>
              <a:ext cx="12" cy="13"/>
            </a:xfrm>
            <a:prstGeom prst="rect">
              <a:avLst/>
            </a:prstGeom>
            <a:solidFill>
              <a:srgbClr val="F00082"/>
            </a:solidFill>
            <a:ln>
              <a:noFill/>
            </a:ln>
          </p:spPr>
        </p:sp>
        <p:sp>
          <p:nvSpPr>
            <p:cNvPr id="610473001" name="Rectangle 268"/>
            <p:cNvSpPr>
              <a:spLocks noChangeArrowheads="1"/>
            </p:cNvSpPr>
            <p:nvPr/>
          </p:nvSpPr>
          <p:spPr bwMode="auto">
            <a:xfrm>
              <a:off x="771" y="1055"/>
              <a:ext cx="13" cy="13"/>
            </a:xfrm>
            <a:prstGeom prst="rect">
              <a:avLst/>
            </a:prstGeom>
            <a:solidFill>
              <a:srgbClr val="F00082"/>
            </a:solidFill>
            <a:ln>
              <a:noFill/>
            </a:ln>
          </p:spPr>
        </p:sp>
        <p:sp>
          <p:nvSpPr>
            <p:cNvPr id="610473002" name="Rectangle 269"/>
            <p:cNvSpPr>
              <a:spLocks noChangeArrowheads="1"/>
            </p:cNvSpPr>
            <p:nvPr/>
          </p:nvSpPr>
          <p:spPr bwMode="auto">
            <a:xfrm>
              <a:off x="780" y="1055"/>
              <a:ext cx="13" cy="13"/>
            </a:xfrm>
            <a:prstGeom prst="rect">
              <a:avLst/>
            </a:prstGeom>
            <a:solidFill>
              <a:srgbClr val="F00082"/>
            </a:solidFill>
            <a:ln>
              <a:noFill/>
            </a:ln>
          </p:spPr>
        </p:sp>
        <p:sp>
          <p:nvSpPr>
            <p:cNvPr id="610473003" name="Rectangle 270"/>
            <p:cNvSpPr>
              <a:spLocks noChangeArrowheads="1"/>
            </p:cNvSpPr>
            <p:nvPr/>
          </p:nvSpPr>
          <p:spPr bwMode="auto">
            <a:xfrm>
              <a:off x="789" y="1055"/>
              <a:ext cx="13" cy="13"/>
            </a:xfrm>
            <a:prstGeom prst="rect">
              <a:avLst/>
            </a:prstGeom>
            <a:solidFill>
              <a:srgbClr val="F00082"/>
            </a:solidFill>
            <a:ln>
              <a:noFill/>
            </a:ln>
          </p:spPr>
        </p:sp>
        <p:sp>
          <p:nvSpPr>
            <p:cNvPr id="610473004" name="Rectangle 271"/>
            <p:cNvSpPr>
              <a:spLocks noChangeArrowheads="1"/>
            </p:cNvSpPr>
            <p:nvPr/>
          </p:nvSpPr>
          <p:spPr bwMode="auto">
            <a:xfrm>
              <a:off x="799" y="1055"/>
              <a:ext cx="13" cy="12"/>
            </a:xfrm>
            <a:prstGeom prst="rect">
              <a:avLst/>
            </a:prstGeom>
            <a:solidFill>
              <a:srgbClr val="F00082"/>
            </a:solidFill>
            <a:ln>
              <a:noFill/>
            </a:ln>
          </p:spPr>
        </p:sp>
        <p:sp>
          <p:nvSpPr>
            <p:cNvPr id="610473005" name="Rectangle 272"/>
            <p:cNvSpPr>
              <a:spLocks noChangeArrowheads="1"/>
            </p:cNvSpPr>
            <p:nvPr/>
          </p:nvSpPr>
          <p:spPr bwMode="auto">
            <a:xfrm>
              <a:off x="808" y="1035"/>
              <a:ext cx="13" cy="12"/>
            </a:xfrm>
            <a:prstGeom prst="rect">
              <a:avLst/>
            </a:prstGeom>
            <a:solidFill>
              <a:srgbClr val="F00082"/>
            </a:solidFill>
            <a:ln>
              <a:noFill/>
            </a:ln>
          </p:spPr>
        </p:sp>
        <p:sp>
          <p:nvSpPr>
            <p:cNvPr id="610473006" name="Rectangle 273"/>
            <p:cNvSpPr>
              <a:spLocks noChangeArrowheads="1"/>
            </p:cNvSpPr>
            <p:nvPr/>
          </p:nvSpPr>
          <p:spPr bwMode="auto">
            <a:xfrm>
              <a:off x="817" y="993"/>
              <a:ext cx="13" cy="12"/>
            </a:xfrm>
            <a:prstGeom prst="rect">
              <a:avLst/>
            </a:prstGeom>
            <a:solidFill>
              <a:srgbClr val="F00082"/>
            </a:solidFill>
            <a:ln>
              <a:noFill/>
            </a:ln>
          </p:spPr>
        </p:sp>
        <p:sp>
          <p:nvSpPr>
            <p:cNvPr id="610473007" name="Rectangle 274"/>
            <p:cNvSpPr>
              <a:spLocks noChangeArrowheads="1"/>
            </p:cNvSpPr>
            <p:nvPr/>
          </p:nvSpPr>
          <p:spPr bwMode="auto">
            <a:xfrm>
              <a:off x="827" y="928"/>
              <a:ext cx="12" cy="13"/>
            </a:xfrm>
            <a:prstGeom prst="rect">
              <a:avLst/>
            </a:prstGeom>
            <a:solidFill>
              <a:srgbClr val="F00082"/>
            </a:solidFill>
            <a:ln>
              <a:noFill/>
            </a:ln>
          </p:spPr>
        </p:sp>
        <p:sp>
          <p:nvSpPr>
            <p:cNvPr id="610473008" name="Rectangle 275"/>
            <p:cNvSpPr>
              <a:spLocks noChangeArrowheads="1"/>
            </p:cNvSpPr>
            <p:nvPr/>
          </p:nvSpPr>
          <p:spPr bwMode="auto">
            <a:xfrm>
              <a:off x="836" y="764"/>
              <a:ext cx="13" cy="12"/>
            </a:xfrm>
            <a:prstGeom prst="rect">
              <a:avLst/>
            </a:prstGeom>
            <a:solidFill>
              <a:srgbClr val="F00082"/>
            </a:solidFill>
            <a:ln>
              <a:noFill/>
            </a:ln>
          </p:spPr>
        </p:sp>
        <p:sp>
          <p:nvSpPr>
            <p:cNvPr id="610473009" name="Rectangle 276"/>
            <p:cNvSpPr>
              <a:spLocks noChangeArrowheads="1"/>
            </p:cNvSpPr>
            <p:nvPr/>
          </p:nvSpPr>
          <p:spPr bwMode="auto">
            <a:xfrm>
              <a:off x="845" y="609"/>
              <a:ext cx="13" cy="13"/>
            </a:xfrm>
            <a:prstGeom prst="rect">
              <a:avLst/>
            </a:prstGeom>
            <a:solidFill>
              <a:srgbClr val="F00082"/>
            </a:solidFill>
            <a:ln>
              <a:noFill/>
            </a:ln>
          </p:spPr>
        </p:sp>
        <p:sp>
          <p:nvSpPr>
            <p:cNvPr id="610473010" name="Rectangle 277"/>
            <p:cNvSpPr>
              <a:spLocks noChangeArrowheads="1"/>
            </p:cNvSpPr>
            <p:nvPr/>
          </p:nvSpPr>
          <p:spPr bwMode="auto">
            <a:xfrm>
              <a:off x="854" y="308"/>
              <a:ext cx="13" cy="12"/>
            </a:xfrm>
            <a:prstGeom prst="rect">
              <a:avLst/>
            </a:prstGeom>
            <a:solidFill>
              <a:srgbClr val="F00082"/>
            </a:solidFill>
            <a:ln>
              <a:noFill/>
            </a:ln>
          </p:spPr>
        </p:sp>
        <p:sp>
          <p:nvSpPr>
            <p:cNvPr id="610473011" name="Rectangle 278"/>
            <p:cNvSpPr>
              <a:spLocks noChangeArrowheads="1"/>
            </p:cNvSpPr>
            <p:nvPr/>
          </p:nvSpPr>
          <p:spPr bwMode="auto">
            <a:xfrm>
              <a:off x="864" y="485"/>
              <a:ext cx="12" cy="13"/>
            </a:xfrm>
            <a:prstGeom prst="rect">
              <a:avLst/>
            </a:prstGeom>
            <a:solidFill>
              <a:srgbClr val="F00082"/>
            </a:solidFill>
            <a:ln>
              <a:noFill/>
            </a:ln>
          </p:spPr>
        </p:sp>
        <p:sp>
          <p:nvSpPr>
            <p:cNvPr id="610473012" name="Rectangle 279"/>
            <p:cNvSpPr>
              <a:spLocks noChangeArrowheads="1"/>
            </p:cNvSpPr>
            <p:nvPr/>
          </p:nvSpPr>
          <p:spPr bwMode="auto">
            <a:xfrm>
              <a:off x="873" y="624"/>
              <a:ext cx="13" cy="12"/>
            </a:xfrm>
            <a:prstGeom prst="rect">
              <a:avLst/>
            </a:prstGeom>
            <a:solidFill>
              <a:srgbClr val="F00082"/>
            </a:solidFill>
            <a:ln>
              <a:noFill/>
            </a:ln>
          </p:spPr>
        </p:sp>
        <p:sp>
          <p:nvSpPr>
            <p:cNvPr id="610473013" name="Rectangle 280"/>
            <p:cNvSpPr>
              <a:spLocks noChangeArrowheads="1"/>
            </p:cNvSpPr>
            <p:nvPr/>
          </p:nvSpPr>
          <p:spPr bwMode="auto">
            <a:xfrm>
              <a:off x="882" y="735"/>
              <a:ext cx="13" cy="13"/>
            </a:xfrm>
            <a:prstGeom prst="rect">
              <a:avLst/>
            </a:prstGeom>
            <a:solidFill>
              <a:srgbClr val="F00082"/>
            </a:solidFill>
            <a:ln>
              <a:noFill/>
            </a:ln>
          </p:spPr>
        </p:sp>
        <p:sp>
          <p:nvSpPr>
            <p:cNvPr id="610473014" name="Rectangle 281"/>
            <p:cNvSpPr>
              <a:spLocks noChangeArrowheads="1"/>
            </p:cNvSpPr>
            <p:nvPr/>
          </p:nvSpPr>
          <p:spPr bwMode="auto">
            <a:xfrm>
              <a:off x="891" y="827"/>
              <a:ext cx="13" cy="13"/>
            </a:xfrm>
            <a:prstGeom prst="rect">
              <a:avLst/>
            </a:prstGeom>
            <a:solidFill>
              <a:srgbClr val="F00082"/>
            </a:solidFill>
            <a:ln>
              <a:noFill/>
            </a:ln>
          </p:spPr>
        </p:sp>
        <p:sp>
          <p:nvSpPr>
            <p:cNvPr id="610473015" name="Rectangle 282"/>
            <p:cNvSpPr>
              <a:spLocks noChangeArrowheads="1"/>
            </p:cNvSpPr>
            <p:nvPr/>
          </p:nvSpPr>
          <p:spPr bwMode="auto">
            <a:xfrm>
              <a:off x="901" y="871"/>
              <a:ext cx="12" cy="13"/>
            </a:xfrm>
            <a:prstGeom prst="rect">
              <a:avLst/>
            </a:prstGeom>
            <a:solidFill>
              <a:srgbClr val="F00082"/>
            </a:solidFill>
            <a:ln>
              <a:noFill/>
            </a:ln>
          </p:spPr>
        </p:sp>
        <p:sp>
          <p:nvSpPr>
            <p:cNvPr id="610473016" name="Rectangle 283"/>
            <p:cNvSpPr>
              <a:spLocks noChangeArrowheads="1"/>
            </p:cNvSpPr>
            <p:nvPr/>
          </p:nvSpPr>
          <p:spPr bwMode="auto">
            <a:xfrm>
              <a:off x="910" y="956"/>
              <a:ext cx="13" cy="12"/>
            </a:xfrm>
            <a:prstGeom prst="rect">
              <a:avLst/>
            </a:prstGeom>
            <a:solidFill>
              <a:srgbClr val="F00082"/>
            </a:solidFill>
            <a:ln>
              <a:noFill/>
            </a:ln>
          </p:spPr>
        </p:sp>
        <p:sp>
          <p:nvSpPr>
            <p:cNvPr id="610473017" name="Rectangle 284"/>
            <p:cNvSpPr>
              <a:spLocks noChangeArrowheads="1"/>
            </p:cNvSpPr>
            <p:nvPr/>
          </p:nvSpPr>
          <p:spPr bwMode="auto">
            <a:xfrm>
              <a:off x="919" y="1025"/>
              <a:ext cx="13" cy="13"/>
            </a:xfrm>
            <a:prstGeom prst="rect">
              <a:avLst/>
            </a:prstGeom>
            <a:solidFill>
              <a:srgbClr val="F00082"/>
            </a:solidFill>
            <a:ln>
              <a:noFill/>
            </a:ln>
          </p:spPr>
        </p:sp>
        <p:sp>
          <p:nvSpPr>
            <p:cNvPr id="610473018" name="Rectangle 285"/>
            <p:cNvSpPr>
              <a:spLocks noChangeArrowheads="1"/>
            </p:cNvSpPr>
            <p:nvPr/>
          </p:nvSpPr>
          <p:spPr bwMode="auto">
            <a:xfrm>
              <a:off x="928" y="1055"/>
              <a:ext cx="13" cy="13"/>
            </a:xfrm>
            <a:prstGeom prst="rect">
              <a:avLst/>
            </a:prstGeom>
            <a:solidFill>
              <a:srgbClr val="F00082"/>
            </a:solidFill>
            <a:ln>
              <a:noFill/>
            </a:ln>
          </p:spPr>
        </p:sp>
        <p:sp>
          <p:nvSpPr>
            <p:cNvPr id="610473019" name="Rectangle 286"/>
            <p:cNvSpPr>
              <a:spLocks noChangeArrowheads="1"/>
            </p:cNvSpPr>
            <p:nvPr/>
          </p:nvSpPr>
          <p:spPr bwMode="auto">
            <a:xfrm>
              <a:off x="938" y="1055"/>
              <a:ext cx="13" cy="13"/>
            </a:xfrm>
            <a:prstGeom prst="rect">
              <a:avLst/>
            </a:prstGeom>
            <a:solidFill>
              <a:srgbClr val="F00082"/>
            </a:solidFill>
            <a:ln>
              <a:noFill/>
            </a:ln>
          </p:spPr>
        </p:sp>
        <p:sp>
          <p:nvSpPr>
            <p:cNvPr id="610473020" name="Rectangle 287"/>
            <p:cNvSpPr>
              <a:spLocks noChangeArrowheads="1"/>
            </p:cNvSpPr>
            <p:nvPr/>
          </p:nvSpPr>
          <p:spPr bwMode="auto">
            <a:xfrm>
              <a:off x="947" y="1055"/>
              <a:ext cx="13" cy="13"/>
            </a:xfrm>
            <a:prstGeom prst="rect">
              <a:avLst/>
            </a:prstGeom>
            <a:solidFill>
              <a:srgbClr val="F00082"/>
            </a:solidFill>
            <a:ln>
              <a:noFill/>
            </a:ln>
          </p:spPr>
        </p:sp>
        <p:sp>
          <p:nvSpPr>
            <p:cNvPr id="610473021" name="Rectangle 288"/>
            <p:cNvSpPr>
              <a:spLocks noChangeArrowheads="1"/>
            </p:cNvSpPr>
            <p:nvPr/>
          </p:nvSpPr>
          <p:spPr bwMode="auto">
            <a:xfrm>
              <a:off x="956" y="1055"/>
              <a:ext cx="13" cy="13"/>
            </a:xfrm>
            <a:prstGeom prst="rect">
              <a:avLst/>
            </a:prstGeom>
            <a:solidFill>
              <a:srgbClr val="F00082"/>
            </a:solidFill>
            <a:ln>
              <a:noFill/>
            </a:ln>
          </p:spPr>
        </p:sp>
        <p:sp>
          <p:nvSpPr>
            <p:cNvPr id="610473022" name="Rectangle 289"/>
            <p:cNvSpPr>
              <a:spLocks noChangeArrowheads="1"/>
            </p:cNvSpPr>
            <p:nvPr/>
          </p:nvSpPr>
          <p:spPr bwMode="auto">
            <a:xfrm>
              <a:off x="966" y="1055"/>
              <a:ext cx="12" cy="13"/>
            </a:xfrm>
            <a:prstGeom prst="rect">
              <a:avLst/>
            </a:prstGeom>
            <a:solidFill>
              <a:srgbClr val="F00082"/>
            </a:solidFill>
            <a:ln>
              <a:noFill/>
            </a:ln>
          </p:spPr>
        </p:sp>
        <p:sp>
          <p:nvSpPr>
            <p:cNvPr id="610473023" name="Rectangle 290"/>
            <p:cNvSpPr>
              <a:spLocks noChangeArrowheads="1"/>
            </p:cNvSpPr>
            <p:nvPr/>
          </p:nvSpPr>
          <p:spPr bwMode="auto">
            <a:xfrm>
              <a:off x="975" y="1055"/>
              <a:ext cx="12" cy="13"/>
            </a:xfrm>
            <a:prstGeom prst="rect">
              <a:avLst/>
            </a:prstGeom>
            <a:solidFill>
              <a:srgbClr val="F00082"/>
            </a:solidFill>
            <a:ln>
              <a:noFill/>
            </a:ln>
          </p:spPr>
        </p:sp>
        <p:sp>
          <p:nvSpPr>
            <p:cNvPr id="771865664" name="Rectangle 291"/>
            <p:cNvSpPr>
              <a:spLocks noChangeArrowheads="1"/>
            </p:cNvSpPr>
            <p:nvPr/>
          </p:nvSpPr>
          <p:spPr bwMode="auto">
            <a:xfrm>
              <a:off x="984" y="1055"/>
              <a:ext cx="13" cy="13"/>
            </a:xfrm>
            <a:prstGeom prst="rect">
              <a:avLst/>
            </a:prstGeom>
            <a:solidFill>
              <a:srgbClr val="F00082"/>
            </a:solidFill>
            <a:ln>
              <a:noFill/>
            </a:ln>
          </p:spPr>
        </p:sp>
        <p:sp>
          <p:nvSpPr>
            <p:cNvPr id="771865665" name="Rectangle 292"/>
            <p:cNvSpPr>
              <a:spLocks noChangeArrowheads="1"/>
            </p:cNvSpPr>
            <p:nvPr/>
          </p:nvSpPr>
          <p:spPr bwMode="auto">
            <a:xfrm>
              <a:off x="993" y="1055"/>
              <a:ext cx="13" cy="13"/>
            </a:xfrm>
            <a:prstGeom prst="rect">
              <a:avLst/>
            </a:prstGeom>
            <a:solidFill>
              <a:srgbClr val="F00082"/>
            </a:solidFill>
            <a:ln>
              <a:noFill/>
            </a:ln>
          </p:spPr>
        </p:sp>
        <p:sp>
          <p:nvSpPr>
            <p:cNvPr id="771865666" name="Rectangle 293"/>
            <p:cNvSpPr>
              <a:spLocks noChangeArrowheads="1"/>
            </p:cNvSpPr>
            <p:nvPr/>
          </p:nvSpPr>
          <p:spPr bwMode="auto">
            <a:xfrm>
              <a:off x="1003" y="1055"/>
              <a:ext cx="12" cy="13"/>
            </a:xfrm>
            <a:prstGeom prst="rect">
              <a:avLst/>
            </a:prstGeom>
            <a:solidFill>
              <a:srgbClr val="F00082"/>
            </a:solidFill>
            <a:ln>
              <a:noFill/>
            </a:ln>
          </p:spPr>
        </p:sp>
        <p:sp>
          <p:nvSpPr>
            <p:cNvPr id="771865667" name="Rectangle 294"/>
            <p:cNvSpPr>
              <a:spLocks noChangeArrowheads="1"/>
            </p:cNvSpPr>
            <p:nvPr/>
          </p:nvSpPr>
          <p:spPr bwMode="auto">
            <a:xfrm>
              <a:off x="1012" y="1055"/>
              <a:ext cx="12" cy="13"/>
            </a:xfrm>
            <a:prstGeom prst="rect">
              <a:avLst/>
            </a:prstGeom>
            <a:solidFill>
              <a:srgbClr val="F00082"/>
            </a:solidFill>
            <a:ln>
              <a:noFill/>
            </a:ln>
          </p:spPr>
        </p:sp>
        <p:sp>
          <p:nvSpPr>
            <p:cNvPr id="771865668" name="Rectangle 295"/>
            <p:cNvSpPr>
              <a:spLocks noChangeArrowheads="1"/>
            </p:cNvSpPr>
            <p:nvPr/>
          </p:nvSpPr>
          <p:spPr bwMode="auto">
            <a:xfrm>
              <a:off x="1021" y="1054"/>
              <a:ext cx="13" cy="13"/>
            </a:xfrm>
            <a:prstGeom prst="rect">
              <a:avLst/>
            </a:prstGeom>
            <a:solidFill>
              <a:srgbClr val="F00082"/>
            </a:solidFill>
            <a:ln>
              <a:noFill/>
            </a:ln>
          </p:spPr>
        </p:sp>
        <p:sp>
          <p:nvSpPr>
            <p:cNvPr id="771865669" name="Rectangle 296"/>
            <p:cNvSpPr>
              <a:spLocks noChangeArrowheads="1"/>
            </p:cNvSpPr>
            <p:nvPr/>
          </p:nvSpPr>
          <p:spPr bwMode="auto">
            <a:xfrm>
              <a:off x="1030" y="982"/>
              <a:ext cx="13" cy="13"/>
            </a:xfrm>
            <a:prstGeom prst="rect">
              <a:avLst/>
            </a:prstGeom>
            <a:solidFill>
              <a:srgbClr val="F00082"/>
            </a:solidFill>
            <a:ln>
              <a:noFill/>
            </a:ln>
          </p:spPr>
        </p:sp>
        <p:sp>
          <p:nvSpPr>
            <p:cNvPr id="771865670" name="Rectangle 297"/>
            <p:cNvSpPr>
              <a:spLocks noChangeArrowheads="1"/>
            </p:cNvSpPr>
            <p:nvPr/>
          </p:nvSpPr>
          <p:spPr bwMode="auto">
            <a:xfrm>
              <a:off x="1040" y="819"/>
              <a:ext cx="12" cy="12"/>
            </a:xfrm>
            <a:prstGeom prst="rect">
              <a:avLst/>
            </a:prstGeom>
            <a:solidFill>
              <a:srgbClr val="F00082"/>
            </a:solidFill>
            <a:ln>
              <a:noFill/>
            </a:ln>
          </p:spPr>
        </p:sp>
        <p:sp>
          <p:nvSpPr>
            <p:cNvPr id="771865671" name="Rectangle 298"/>
            <p:cNvSpPr>
              <a:spLocks noChangeArrowheads="1"/>
            </p:cNvSpPr>
            <p:nvPr/>
          </p:nvSpPr>
          <p:spPr bwMode="auto">
            <a:xfrm>
              <a:off x="1049" y="681"/>
              <a:ext cx="13" cy="12"/>
            </a:xfrm>
            <a:prstGeom prst="rect">
              <a:avLst/>
            </a:prstGeom>
            <a:solidFill>
              <a:srgbClr val="F00082"/>
            </a:solidFill>
            <a:ln>
              <a:noFill/>
            </a:ln>
          </p:spPr>
        </p:sp>
        <p:sp>
          <p:nvSpPr>
            <p:cNvPr id="771865672" name="Rectangle 299"/>
            <p:cNvSpPr>
              <a:spLocks noChangeArrowheads="1"/>
            </p:cNvSpPr>
            <p:nvPr/>
          </p:nvSpPr>
          <p:spPr bwMode="auto">
            <a:xfrm>
              <a:off x="1058" y="507"/>
              <a:ext cx="13" cy="13"/>
            </a:xfrm>
            <a:prstGeom prst="rect">
              <a:avLst/>
            </a:prstGeom>
            <a:solidFill>
              <a:srgbClr val="F00082"/>
            </a:solidFill>
            <a:ln>
              <a:noFill/>
            </a:ln>
          </p:spPr>
        </p:sp>
        <p:sp>
          <p:nvSpPr>
            <p:cNvPr id="771865673" name="Rectangle 300"/>
            <p:cNvSpPr>
              <a:spLocks noChangeArrowheads="1"/>
            </p:cNvSpPr>
            <p:nvPr/>
          </p:nvSpPr>
          <p:spPr bwMode="auto">
            <a:xfrm>
              <a:off x="1067" y="411"/>
              <a:ext cx="13" cy="12"/>
            </a:xfrm>
            <a:prstGeom prst="rect">
              <a:avLst/>
            </a:prstGeom>
            <a:solidFill>
              <a:srgbClr val="F00082"/>
            </a:solidFill>
            <a:ln>
              <a:noFill/>
            </a:ln>
          </p:spPr>
        </p:sp>
        <p:sp>
          <p:nvSpPr>
            <p:cNvPr id="771865674" name="Rectangle 301"/>
            <p:cNvSpPr>
              <a:spLocks noChangeArrowheads="1"/>
            </p:cNvSpPr>
            <p:nvPr/>
          </p:nvSpPr>
          <p:spPr bwMode="auto">
            <a:xfrm>
              <a:off x="1077" y="296"/>
              <a:ext cx="12" cy="12"/>
            </a:xfrm>
            <a:prstGeom prst="rect">
              <a:avLst/>
            </a:prstGeom>
            <a:solidFill>
              <a:srgbClr val="F00082"/>
            </a:solidFill>
            <a:ln>
              <a:noFill/>
            </a:ln>
          </p:spPr>
        </p:sp>
        <p:sp>
          <p:nvSpPr>
            <p:cNvPr id="771865675" name="Rectangle 302"/>
            <p:cNvSpPr>
              <a:spLocks noChangeArrowheads="1"/>
            </p:cNvSpPr>
            <p:nvPr/>
          </p:nvSpPr>
          <p:spPr bwMode="auto">
            <a:xfrm>
              <a:off x="1086" y="222"/>
              <a:ext cx="13" cy="13"/>
            </a:xfrm>
            <a:prstGeom prst="rect">
              <a:avLst/>
            </a:prstGeom>
            <a:solidFill>
              <a:srgbClr val="F00082"/>
            </a:solidFill>
            <a:ln>
              <a:noFill/>
            </a:ln>
          </p:spPr>
        </p:sp>
        <p:sp>
          <p:nvSpPr>
            <p:cNvPr id="771865676" name="Rectangle 303"/>
            <p:cNvSpPr>
              <a:spLocks noChangeArrowheads="1"/>
            </p:cNvSpPr>
            <p:nvPr/>
          </p:nvSpPr>
          <p:spPr bwMode="auto">
            <a:xfrm>
              <a:off x="1095" y="290"/>
              <a:ext cx="13" cy="13"/>
            </a:xfrm>
            <a:prstGeom prst="rect">
              <a:avLst/>
            </a:prstGeom>
            <a:solidFill>
              <a:srgbClr val="F00082"/>
            </a:solidFill>
            <a:ln>
              <a:noFill/>
            </a:ln>
          </p:spPr>
        </p:sp>
        <p:sp>
          <p:nvSpPr>
            <p:cNvPr id="771865677" name="Rectangle 304"/>
            <p:cNvSpPr>
              <a:spLocks noChangeArrowheads="1"/>
            </p:cNvSpPr>
            <p:nvPr/>
          </p:nvSpPr>
          <p:spPr bwMode="auto">
            <a:xfrm>
              <a:off x="1105" y="309"/>
              <a:ext cx="12" cy="13"/>
            </a:xfrm>
            <a:prstGeom prst="rect">
              <a:avLst/>
            </a:prstGeom>
            <a:solidFill>
              <a:srgbClr val="F00082"/>
            </a:solidFill>
            <a:ln>
              <a:noFill/>
            </a:ln>
          </p:spPr>
        </p:sp>
        <p:sp>
          <p:nvSpPr>
            <p:cNvPr id="771865678" name="Rectangle 305"/>
            <p:cNvSpPr>
              <a:spLocks noChangeArrowheads="1"/>
            </p:cNvSpPr>
            <p:nvPr/>
          </p:nvSpPr>
          <p:spPr bwMode="auto">
            <a:xfrm>
              <a:off x="1114" y="580"/>
              <a:ext cx="12" cy="12"/>
            </a:xfrm>
            <a:prstGeom prst="rect">
              <a:avLst/>
            </a:prstGeom>
            <a:solidFill>
              <a:srgbClr val="F00082"/>
            </a:solidFill>
            <a:ln>
              <a:noFill/>
            </a:ln>
          </p:spPr>
        </p:sp>
        <p:sp>
          <p:nvSpPr>
            <p:cNvPr id="771865679" name="Rectangle 306"/>
            <p:cNvSpPr>
              <a:spLocks noChangeArrowheads="1"/>
            </p:cNvSpPr>
            <p:nvPr/>
          </p:nvSpPr>
          <p:spPr bwMode="auto">
            <a:xfrm>
              <a:off x="1123" y="726"/>
              <a:ext cx="13" cy="13"/>
            </a:xfrm>
            <a:prstGeom prst="rect">
              <a:avLst/>
            </a:prstGeom>
            <a:solidFill>
              <a:srgbClr val="F00082"/>
            </a:solidFill>
            <a:ln>
              <a:noFill/>
            </a:ln>
          </p:spPr>
        </p:sp>
        <p:sp>
          <p:nvSpPr>
            <p:cNvPr id="771865680" name="Rectangle 307"/>
            <p:cNvSpPr>
              <a:spLocks noChangeArrowheads="1"/>
            </p:cNvSpPr>
            <p:nvPr/>
          </p:nvSpPr>
          <p:spPr bwMode="auto">
            <a:xfrm>
              <a:off x="1132" y="878"/>
              <a:ext cx="13" cy="13"/>
            </a:xfrm>
            <a:prstGeom prst="rect">
              <a:avLst/>
            </a:prstGeom>
            <a:solidFill>
              <a:srgbClr val="F00082"/>
            </a:solidFill>
            <a:ln>
              <a:noFill/>
            </a:ln>
          </p:spPr>
        </p:sp>
        <p:sp>
          <p:nvSpPr>
            <p:cNvPr id="771865681" name="Rectangle 308"/>
            <p:cNvSpPr>
              <a:spLocks noChangeArrowheads="1"/>
            </p:cNvSpPr>
            <p:nvPr/>
          </p:nvSpPr>
          <p:spPr bwMode="auto">
            <a:xfrm>
              <a:off x="1141" y="995"/>
              <a:ext cx="13" cy="13"/>
            </a:xfrm>
            <a:prstGeom prst="rect">
              <a:avLst/>
            </a:prstGeom>
            <a:solidFill>
              <a:srgbClr val="F00082"/>
            </a:solidFill>
            <a:ln>
              <a:noFill/>
            </a:ln>
          </p:spPr>
        </p:sp>
        <p:sp>
          <p:nvSpPr>
            <p:cNvPr id="771865682" name="Rectangle 309"/>
            <p:cNvSpPr>
              <a:spLocks noChangeArrowheads="1"/>
            </p:cNvSpPr>
            <p:nvPr/>
          </p:nvSpPr>
          <p:spPr bwMode="auto">
            <a:xfrm>
              <a:off x="1151" y="1055"/>
              <a:ext cx="12" cy="13"/>
            </a:xfrm>
            <a:prstGeom prst="rect">
              <a:avLst/>
            </a:prstGeom>
            <a:solidFill>
              <a:srgbClr val="F00082"/>
            </a:solidFill>
            <a:ln>
              <a:noFill/>
            </a:ln>
          </p:spPr>
        </p:sp>
        <p:sp>
          <p:nvSpPr>
            <p:cNvPr id="771865683" name="Rectangle 310"/>
            <p:cNvSpPr>
              <a:spLocks noChangeArrowheads="1"/>
            </p:cNvSpPr>
            <p:nvPr/>
          </p:nvSpPr>
          <p:spPr bwMode="auto">
            <a:xfrm>
              <a:off x="1160" y="1055"/>
              <a:ext cx="13" cy="13"/>
            </a:xfrm>
            <a:prstGeom prst="rect">
              <a:avLst/>
            </a:prstGeom>
            <a:solidFill>
              <a:srgbClr val="F00082"/>
            </a:solidFill>
            <a:ln>
              <a:noFill/>
            </a:ln>
          </p:spPr>
        </p:sp>
        <p:sp>
          <p:nvSpPr>
            <p:cNvPr id="771865684" name="Rectangle 311"/>
            <p:cNvSpPr>
              <a:spLocks noChangeArrowheads="1"/>
            </p:cNvSpPr>
            <p:nvPr/>
          </p:nvSpPr>
          <p:spPr bwMode="auto">
            <a:xfrm>
              <a:off x="1169" y="1055"/>
              <a:ext cx="13" cy="13"/>
            </a:xfrm>
            <a:prstGeom prst="rect">
              <a:avLst/>
            </a:prstGeom>
            <a:solidFill>
              <a:srgbClr val="F00082"/>
            </a:solidFill>
            <a:ln>
              <a:noFill/>
            </a:ln>
          </p:spPr>
        </p:sp>
        <p:sp>
          <p:nvSpPr>
            <p:cNvPr id="771865685" name="Rectangle 312"/>
            <p:cNvSpPr>
              <a:spLocks noChangeArrowheads="1"/>
            </p:cNvSpPr>
            <p:nvPr/>
          </p:nvSpPr>
          <p:spPr bwMode="auto">
            <a:xfrm>
              <a:off x="1178" y="1055"/>
              <a:ext cx="13" cy="13"/>
            </a:xfrm>
            <a:prstGeom prst="rect">
              <a:avLst/>
            </a:prstGeom>
            <a:solidFill>
              <a:srgbClr val="F00082"/>
            </a:solidFill>
            <a:ln>
              <a:noFill/>
            </a:ln>
          </p:spPr>
        </p:sp>
        <p:sp>
          <p:nvSpPr>
            <p:cNvPr id="771865686" name="Rectangle 313"/>
            <p:cNvSpPr>
              <a:spLocks noChangeArrowheads="1"/>
            </p:cNvSpPr>
            <p:nvPr/>
          </p:nvSpPr>
          <p:spPr bwMode="auto">
            <a:xfrm>
              <a:off x="1188" y="1055"/>
              <a:ext cx="13" cy="13"/>
            </a:xfrm>
            <a:prstGeom prst="rect">
              <a:avLst/>
            </a:prstGeom>
            <a:solidFill>
              <a:srgbClr val="F00082"/>
            </a:solidFill>
            <a:ln>
              <a:noFill/>
            </a:ln>
          </p:spPr>
        </p:sp>
        <p:sp>
          <p:nvSpPr>
            <p:cNvPr id="771865687" name="Rectangle 314"/>
            <p:cNvSpPr>
              <a:spLocks noChangeArrowheads="1"/>
            </p:cNvSpPr>
            <p:nvPr/>
          </p:nvSpPr>
          <p:spPr bwMode="auto">
            <a:xfrm>
              <a:off x="1197" y="1055"/>
              <a:ext cx="13" cy="13"/>
            </a:xfrm>
            <a:prstGeom prst="rect">
              <a:avLst/>
            </a:prstGeom>
            <a:solidFill>
              <a:srgbClr val="F00082"/>
            </a:solidFill>
            <a:ln>
              <a:noFill/>
            </a:ln>
          </p:spPr>
        </p:sp>
        <p:sp>
          <p:nvSpPr>
            <p:cNvPr id="771865688" name="Rectangle 315"/>
            <p:cNvSpPr>
              <a:spLocks noChangeArrowheads="1"/>
            </p:cNvSpPr>
            <p:nvPr/>
          </p:nvSpPr>
          <p:spPr bwMode="auto">
            <a:xfrm>
              <a:off x="1206" y="1055"/>
              <a:ext cx="13" cy="13"/>
            </a:xfrm>
            <a:prstGeom prst="rect">
              <a:avLst/>
            </a:prstGeom>
            <a:solidFill>
              <a:srgbClr val="F00082"/>
            </a:solidFill>
            <a:ln>
              <a:noFill/>
            </a:ln>
          </p:spPr>
        </p:sp>
        <p:sp>
          <p:nvSpPr>
            <p:cNvPr id="771865689" name="Rectangle 316"/>
            <p:cNvSpPr>
              <a:spLocks noChangeArrowheads="1"/>
            </p:cNvSpPr>
            <p:nvPr/>
          </p:nvSpPr>
          <p:spPr bwMode="auto">
            <a:xfrm>
              <a:off x="1215" y="1055"/>
              <a:ext cx="13" cy="13"/>
            </a:xfrm>
            <a:prstGeom prst="rect">
              <a:avLst/>
            </a:prstGeom>
            <a:solidFill>
              <a:srgbClr val="F00082"/>
            </a:solidFill>
            <a:ln>
              <a:noFill/>
            </a:ln>
          </p:spPr>
        </p:sp>
        <p:sp>
          <p:nvSpPr>
            <p:cNvPr id="771865690" name="Rectangle 317"/>
            <p:cNvSpPr>
              <a:spLocks noChangeArrowheads="1"/>
            </p:cNvSpPr>
            <p:nvPr/>
          </p:nvSpPr>
          <p:spPr bwMode="auto">
            <a:xfrm>
              <a:off x="1225" y="1055"/>
              <a:ext cx="13" cy="13"/>
            </a:xfrm>
            <a:prstGeom prst="rect">
              <a:avLst/>
            </a:prstGeom>
            <a:solidFill>
              <a:srgbClr val="F00082"/>
            </a:solidFill>
            <a:ln>
              <a:noFill/>
            </a:ln>
          </p:spPr>
        </p:sp>
        <p:sp>
          <p:nvSpPr>
            <p:cNvPr id="771865691" name="Rectangle 318"/>
            <p:cNvSpPr>
              <a:spLocks noChangeArrowheads="1"/>
            </p:cNvSpPr>
            <p:nvPr/>
          </p:nvSpPr>
          <p:spPr bwMode="auto">
            <a:xfrm>
              <a:off x="1234" y="1055"/>
              <a:ext cx="13" cy="13"/>
            </a:xfrm>
            <a:prstGeom prst="rect">
              <a:avLst/>
            </a:prstGeom>
            <a:solidFill>
              <a:srgbClr val="F00082"/>
            </a:solidFill>
            <a:ln>
              <a:noFill/>
            </a:ln>
          </p:spPr>
        </p:sp>
        <p:sp>
          <p:nvSpPr>
            <p:cNvPr id="771865692" name="Rectangle 319"/>
            <p:cNvSpPr>
              <a:spLocks noChangeArrowheads="1"/>
            </p:cNvSpPr>
            <p:nvPr/>
          </p:nvSpPr>
          <p:spPr bwMode="auto">
            <a:xfrm>
              <a:off x="1243" y="1054"/>
              <a:ext cx="13" cy="13"/>
            </a:xfrm>
            <a:prstGeom prst="rect">
              <a:avLst/>
            </a:prstGeom>
            <a:solidFill>
              <a:srgbClr val="F00082"/>
            </a:solidFill>
            <a:ln>
              <a:noFill/>
            </a:ln>
          </p:spPr>
        </p:sp>
        <p:sp>
          <p:nvSpPr>
            <p:cNvPr id="771865693" name="Rectangle 320"/>
            <p:cNvSpPr>
              <a:spLocks noChangeArrowheads="1"/>
            </p:cNvSpPr>
            <p:nvPr/>
          </p:nvSpPr>
          <p:spPr bwMode="auto">
            <a:xfrm>
              <a:off x="1253" y="1001"/>
              <a:ext cx="12" cy="13"/>
            </a:xfrm>
            <a:prstGeom prst="rect">
              <a:avLst/>
            </a:prstGeom>
            <a:solidFill>
              <a:srgbClr val="F00082"/>
            </a:solidFill>
            <a:ln>
              <a:noFill/>
            </a:ln>
          </p:spPr>
        </p:sp>
        <p:sp>
          <p:nvSpPr>
            <p:cNvPr id="771865694" name="Rectangle 321"/>
            <p:cNvSpPr>
              <a:spLocks noChangeArrowheads="1"/>
            </p:cNvSpPr>
            <p:nvPr/>
          </p:nvSpPr>
          <p:spPr bwMode="auto">
            <a:xfrm>
              <a:off x="1262" y="837"/>
              <a:ext cx="12" cy="12"/>
            </a:xfrm>
            <a:prstGeom prst="rect">
              <a:avLst/>
            </a:prstGeom>
            <a:solidFill>
              <a:srgbClr val="F00082"/>
            </a:solidFill>
            <a:ln>
              <a:noFill/>
            </a:ln>
          </p:spPr>
        </p:sp>
        <p:sp>
          <p:nvSpPr>
            <p:cNvPr id="771865695" name="Rectangle 322"/>
            <p:cNvSpPr>
              <a:spLocks noChangeArrowheads="1"/>
            </p:cNvSpPr>
            <p:nvPr/>
          </p:nvSpPr>
          <p:spPr bwMode="auto">
            <a:xfrm>
              <a:off x="1271" y="645"/>
              <a:ext cx="13" cy="12"/>
            </a:xfrm>
            <a:prstGeom prst="rect">
              <a:avLst/>
            </a:prstGeom>
            <a:solidFill>
              <a:srgbClr val="F00082"/>
            </a:solidFill>
            <a:ln>
              <a:noFill/>
            </a:ln>
          </p:spPr>
        </p:sp>
        <p:sp>
          <p:nvSpPr>
            <p:cNvPr id="771865697" name="Rectangle 323"/>
            <p:cNvSpPr>
              <a:spLocks noChangeArrowheads="1"/>
            </p:cNvSpPr>
            <p:nvPr/>
          </p:nvSpPr>
          <p:spPr bwMode="auto">
            <a:xfrm>
              <a:off x="1280" y="442"/>
              <a:ext cx="13" cy="13"/>
            </a:xfrm>
            <a:prstGeom prst="rect">
              <a:avLst/>
            </a:prstGeom>
            <a:solidFill>
              <a:srgbClr val="F00082"/>
            </a:solidFill>
            <a:ln>
              <a:noFill/>
            </a:ln>
          </p:spPr>
        </p:sp>
        <p:sp>
          <p:nvSpPr>
            <p:cNvPr id="771865698" name="Rectangle 324"/>
            <p:cNvSpPr>
              <a:spLocks noChangeArrowheads="1"/>
            </p:cNvSpPr>
            <p:nvPr/>
          </p:nvSpPr>
          <p:spPr bwMode="auto">
            <a:xfrm>
              <a:off x="1290" y="295"/>
              <a:ext cx="12" cy="13"/>
            </a:xfrm>
            <a:prstGeom prst="rect">
              <a:avLst/>
            </a:prstGeom>
            <a:solidFill>
              <a:srgbClr val="F00082"/>
            </a:solidFill>
            <a:ln>
              <a:noFill/>
            </a:ln>
          </p:spPr>
        </p:sp>
        <p:sp>
          <p:nvSpPr>
            <p:cNvPr id="771865699" name="Rectangle 325"/>
            <p:cNvSpPr>
              <a:spLocks noChangeArrowheads="1"/>
            </p:cNvSpPr>
            <p:nvPr/>
          </p:nvSpPr>
          <p:spPr bwMode="auto">
            <a:xfrm>
              <a:off x="1299" y="188"/>
              <a:ext cx="12" cy="13"/>
            </a:xfrm>
            <a:prstGeom prst="rect">
              <a:avLst/>
            </a:prstGeom>
            <a:solidFill>
              <a:srgbClr val="F00082"/>
            </a:solidFill>
            <a:ln>
              <a:noFill/>
            </a:ln>
          </p:spPr>
        </p:sp>
        <p:sp>
          <p:nvSpPr>
            <p:cNvPr id="771865700" name="Rectangle 326"/>
            <p:cNvSpPr>
              <a:spLocks noChangeArrowheads="1"/>
            </p:cNvSpPr>
            <p:nvPr/>
          </p:nvSpPr>
          <p:spPr bwMode="auto">
            <a:xfrm>
              <a:off x="1308" y="207"/>
              <a:ext cx="13" cy="13"/>
            </a:xfrm>
            <a:prstGeom prst="rect">
              <a:avLst/>
            </a:prstGeom>
            <a:solidFill>
              <a:srgbClr val="F00082"/>
            </a:solidFill>
            <a:ln>
              <a:noFill/>
            </a:ln>
          </p:spPr>
        </p:sp>
        <p:sp>
          <p:nvSpPr>
            <p:cNvPr id="771865701" name="Rectangle 327"/>
            <p:cNvSpPr>
              <a:spLocks noChangeArrowheads="1"/>
            </p:cNvSpPr>
            <p:nvPr/>
          </p:nvSpPr>
          <p:spPr bwMode="auto">
            <a:xfrm>
              <a:off x="1317" y="257"/>
              <a:ext cx="13" cy="12"/>
            </a:xfrm>
            <a:prstGeom prst="rect">
              <a:avLst/>
            </a:prstGeom>
            <a:solidFill>
              <a:srgbClr val="F00082"/>
            </a:solidFill>
            <a:ln>
              <a:noFill/>
            </a:ln>
          </p:spPr>
        </p:sp>
        <p:sp>
          <p:nvSpPr>
            <p:cNvPr id="771865702" name="Rectangle 328"/>
            <p:cNvSpPr>
              <a:spLocks noChangeArrowheads="1"/>
            </p:cNvSpPr>
            <p:nvPr/>
          </p:nvSpPr>
          <p:spPr bwMode="auto">
            <a:xfrm>
              <a:off x="1327" y="293"/>
              <a:ext cx="12" cy="13"/>
            </a:xfrm>
            <a:prstGeom prst="rect">
              <a:avLst/>
            </a:prstGeom>
            <a:solidFill>
              <a:srgbClr val="F00082"/>
            </a:solidFill>
            <a:ln>
              <a:noFill/>
            </a:ln>
          </p:spPr>
        </p:sp>
        <p:sp>
          <p:nvSpPr>
            <p:cNvPr id="771865703" name="Rectangle 329"/>
            <p:cNvSpPr>
              <a:spLocks noChangeArrowheads="1"/>
            </p:cNvSpPr>
            <p:nvPr/>
          </p:nvSpPr>
          <p:spPr bwMode="auto">
            <a:xfrm>
              <a:off x="1336" y="413"/>
              <a:ext cx="13" cy="13"/>
            </a:xfrm>
            <a:prstGeom prst="rect">
              <a:avLst/>
            </a:prstGeom>
            <a:solidFill>
              <a:srgbClr val="F00082"/>
            </a:solidFill>
            <a:ln>
              <a:noFill/>
            </a:ln>
          </p:spPr>
        </p:sp>
        <p:sp>
          <p:nvSpPr>
            <p:cNvPr id="771865704" name="Rectangle 330"/>
            <p:cNvSpPr>
              <a:spLocks noChangeArrowheads="1"/>
            </p:cNvSpPr>
            <p:nvPr/>
          </p:nvSpPr>
          <p:spPr bwMode="auto">
            <a:xfrm>
              <a:off x="1345" y="656"/>
              <a:ext cx="13" cy="13"/>
            </a:xfrm>
            <a:prstGeom prst="rect">
              <a:avLst/>
            </a:prstGeom>
            <a:solidFill>
              <a:srgbClr val="F00082"/>
            </a:solidFill>
            <a:ln>
              <a:noFill/>
            </a:ln>
          </p:spPr>
        </p:sp>
        <p:sp>
          <p:nvSpPr>
            <p:cNvPr id="771865705" name="Rectangle 331"/>
            <p:cNvSpPr>
              <a:spLocks noChangeArrowheads="1"/>
            </p:cNvSpPr>
            <p:nvPr/>
          </p:nvSpPr>
          <p:spPr bwMode="auto">
            <a:xfrm>
              <a:off x="1354" y="817"/>
              <a:ext cx="13" cy="13"/>
            </a:xfrm>
            <a:prstGeom prst="rect">
              <a:avLst/>
            </a:prstGeom>
            <a:solidFill>
              <a:srgbClr val="F00082"/>
            </a:solidFill>
            <a:ln>
              <a:noFill/>
            </a:ln>
          </p:spPr>
        </p:sp>
        <p:sp>
          <p:nvSpPr>
            <p:cNvPr id="771865706" name="Rectangle 332"/>
            <p:cNvSpPr>
              <a:spLocks noChangeArrowheads="1"/>
            </p:cNvSpPr>
            <p:nvPr/>
          </p:nvSpPr>
          <p:spPr bwMode="auto">
            <a:xfrm>
              <a:off x="1364" y="992"/>
              <a:ext cx="12" cy="12"/>
            </a:xfrm>
            <a:prstGeom prst="rect">
              <a:avLst/>
            </a:prstGeom>
            <a:solidFill>
              <a:srgbClr val="F00082"/>
            </a:solidFill>
            <a:ln>
              <a:noFill/>
            </a:ln>
          </p:spPr>
        </p:sp>
        <p:sp>
          <p:nvSpPr>
            <p:cNvPr id="771865707" name="Rectangle 333"/>
            <p:cNvSpPr>
              <a:spLocks noChangeArrowheads="1"/>
            </p:cNvSpPr>
            <p:nvPr/>
          </p:nvSpPr>
          <p:spPr bwMode="auto">
            <a:xfrm>
              <a:off x="1373" y="1055"/>
              <a:ext cx="13" cy="13"/>
            </a:xfrm>
            <a:prstGeom prst="rect">
              <a:avLst/>
            </a:prstGeom>
            <a:solidFill>
              <a:srgbClr val="F00082"/>
            </a:solidFill>
            <a:ln>
              <a:noFill/>
            </a:ln>
          </p:spPr>
        </p:sp>
        <p:sp>
          <p:nvSpPr>
            <p:cNvPr id="771865708" name="Rectangle 334"/>
            <p:cNvSpPr>
              <a:spLocks noChangeArrowheads="1"/>
            </p:cNvSpPr>
            <p:nvPr/>
          </p:nvSpPr>
          <p:spPr bwMode="auto">
            <a:xfrm>
              <a:off x="1382" y="1055"/>
              <a:ext cx="13" cy="13"/>
            </a:xfrm>
            <a:prstGeom prst="rect">
              <a:avLst/>
            </a:prstGeom>
            <a:solidFill>
              <a:srgbClr val="F00082"/>
            </a:solidFill>
            <a:ln>
              <a:noFill/>
            </a:ln>
          </p:spPr>
        </p:sp>
        <p:sp>
          <p:nvSpPr>
            <p:cNvPr id="771865709" name="Rectangle 335"/>
            <p:cNvSpPr>
              <a:spLocks noChangeArrowheads="1"/>
            </p:cNvSpPr>
            <p:nvPr/>
          </p:nvSpPr>
          <p:spPr bwMode="auto">
            <a:xfrm>
              <a:off x="1392" y="1055"/>
              <a:ext cx="12" cy="13"/>
            </a:xfrm>
            <a:prstGeom prst="rect">
              <a:avLst/>
            </a:prstGeom>
            <a:solidFill>
              <a:srgbClr val="F00082"/>
            </a:solidFill>
            <a:ln>
              <a:noFill/>
            </a:ln>
          </p:spPr>
        </p:sp>
        <p:sp>
          <p:nvSpPr>
            <p:cNvPr id="771865710" name="Rectangle 336"/>
            <p:cNvSpPr>
              <a:spLocks noChangeArrowheads="1"/>
            </p:cNvSpPr>
            <p:nvPr/>
          </p:nvSpPr>
          <p:spPr bwMode="auto">
            <a:xfrm>
              <a:off x="1401" y="1055"/>
              <a:ext cx="12" cy="13"/>
            </a:xfrm>
            <a:prstGeom prst="rect">
              <a:avLst/>
            </a:prstGeom>
            <a:solidFill>
              <a:srgbClr val="F00082"/>
            </a:solidFill>
            <a:ln>
              <a:noFill/>
            </a:ln>
          </p:spPr>
        </p:sp>
        <p:sp>
          <p:nvSpPr>
            <p:cNvPr id="771865711" name="Rectangle 337"/>
            <p:cNvSpPr>
              <a:spLocks noChangeArrowheads="1"/>
            </p:cNvSpPr>
            <p:nvPr/>
          </p:nvSpPr>
          <p:spPr bwMode="auto">
            <a:xfrm>
              <a:off x="1410" y="1055"/>
              <a:ext cx="13" cy="13"/>
            </a:xfrm>
            <a:prstGeom prst="rect">
              <a:avLst/>
            </a:prstGeom>
            <a:solidFill>
              <a:srgbClr val="F00082"/>
            </a:solidFill>
            <a:ln>
              <a:noFill/>
            </a:ln>
          </p:spPr>
        </p:sp>
        <p:sp>
          <p:nvSpPr>
            <p:cNvPr id="771865712" name="Rectangle 338"/>
            <p:cNvSpPr>
              <a:spLocks noChangeArrowheads="1"/>
            </p:cNvSpPr>
            <p:nvPr/>
          </p:nvSpPr>
          <p:spPr bwMode="auto">
            <a:xfrm>
              <a:off x="786" y="1258"/>
              <a:ext cx="181" cy="7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zh-CN" altLang="en-US" sz="800" kern="1200">
                  <a:solidFill>
                    <a:srgbClr val="000000"/>
                  </a:solidFill>
                  <a:latin typeface="Times New Roman" panose="02020603050405020304"/>
                  <a:ea typeface="等线" panose="02010600030101010101" charset="-122"/>
                  <a:cs typeface="Times New Roman" panose="02020603050405020304"/>
                  <a:sym typeface="Times New Roman" panose="02020603050405020304"/>
                </a:rPr>
                <a:t>时间</a:t>
              </a:r>
              <a:r>
                <a:rPr lang="en-US" altLang="zh-CN" sz="800" kern="1200">
                  <a:solidFill>
                    <a:srgbClr val="000000"/>
                  </a:solidFill>
                  <a:latin typeface="Times New Roman" panose="02020603050405020304"/>
                  <a:ea typeface="等线" panose="02010600030101010101" charset="-122"/>
                  <a:cs typeface="Times New Roman" panose="02020603050405020304"/>
                  <a:sym typeface="Times New Roman" panose="02020603050405020304"/>
                </a:rPr>
                <a:t> (h)</a:t>
              </a:r>
            </a:p>
          </p:txBody>
        </p:sp>
        <p:sp>
          <p:nvSpPr>
            <p:cNvPr id="771865713" name="Rectangle 339"/>
            <p:cNvSpPr>
              <a:spLocks noChangeArrowheads="1"/>
            </p:cNvSpPr>
            <p:nvPr/>
          </p:nvSpPr>
          <p:spPr bwMode="auto">
            <a:xfrm>
              <a:off x="294" y="169"/>
              <a:ext cx="421" cy="69"/>
            </a:xfrm>
            <a:prstGeom prst="rect">
              <a:avLst/>
            </a:prstGeom>
            <a:solidFill>
              <a:srgbClr val="FFFFFF"/>
            </a:solidFill>
            <a:ln w="1588" cap="sq">
              <a:solidFill>
                <a:srgbClr val="000000"/>
              </a:solidFill>
              <a:prstDash val="solid"/>
              <a:miter lim="800000"/>
            </a:ln>
          </p:spPr>
        </p:sp>
        <p:cxnSp>
          <p:nvCxnSpPr>
            <p:cNvPr id="771865714" name="Line 340"/>
            <p:cNvCxnSpPr>
              <a:cxnSpLocks noChangeShapeType="1"/>
            </p:cNvCxnSpPr>
            <p:nvPr/>
          </p:nvCxnSpPr>
          <p:spPr bwMode="auto">
            <a:xfrm>
              <a:off x="302" y="204"/>
              <a:ext cx="46" cy="0"/>
            </a:xfrm>
            <a:prstGeom prst="line">
              <a:avLst/>
            </a:prstGeom>
            <a:noFill/>
            <a:ln w="11113">
              <a:solidFill>
                <a:srgbClr val="FF0080"/>
              </a:solidFill>
              <a:prstDash val="solid"/>
              <a:round/>
            </a:ln>
          </p:spPr>
        </p:cxnSp>
        <p:cxnSp>
          <p:nvCxnSpPr>
            <p:cNvPr id="771865715" name="Line 341"/>
            <p:cNvCxnSpPr>
              <a:cxnSpLocks noChangeShapeType="1"/>
            </p:cNvCxnSpPr>
            <p:nvPr/>
          </p:nvCxnSpPr>
          <p:spPr bwMode="auto">
            <a:xfrm>
              <a:off x="364" y="204"/>
              <a:ext cx="47" cy="0"/>
            </a:xfrm>
            <a:prstGeom prst="line">
              <a:avLst/>
            </a:prstGeom>
            <a:noFill/>
            <a:ln w="11113">
              <a:solidFill>
                <a:srgbClr val="FF0080"/>
              </a:solidFill>
              <a:prstDash val="solid"/>
              <a:round/>
            </a:ln>
          </p:spPr>
        </p:cxnSp>
        <p:sp>
          <p:nvSpPr>
            <p:cNvPr id="771865716" name="Rectangle 342"/>
            <p:cNvSpPr>
              <a:spLocks noChangeArrowheads="1"/>
            </p:cNvSpPr>
            <p:nvPr/>
          </p:nvSpPr>
          <p:spPr bwMode="auto">
            <a:xfrm>
              <a:off x="350" y="197"/>
              <a:ext cx="13" cy="13"/>
            </a:xfrm>
            <a:prstGeom prst="rect">
              <a:avLst/>
            </a:prstGeom>
            <a:solidFill>
              <a:srgbClr val="F00082"/>
            </a:solidFill>
            <a:ln>
              <a:noFill/>
            </a:ln>
          </p:spPr>
        </p:sp>
        <p:sp>
          <p:nvSpPr>
            <p:cNvPr id="771865717" name="Rectangle 343"/>
            <p:cNvSpPr>
              <a:spLocks noChangeArrowheads="1"/>
            </p:cNvSpPr>
            <p:nvPr/>
          </p:nvSpPr>
          <p:spPr bwMode="auto">
            <a:xfrm>
              <a:off x="411" y="176"/>
              <a:ext cx="72" cy="156"/>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700" kern="1200">
                  <a:solidFill>
                    <a:srgbClr val="000000"/>
                  </a:solidFill>
                  <a:latin typeface="Cambria" panose="02040503050406030204"/>
                  <a:ea typeface="MS Mincho" panose="02020609040205080304" charset="-128"/>
                  <a:cs typeface="Times New Roman" panose="02020603050405020304"/>
                  <a:sym typeface="Times New Roman" panose="02020603050405020304"/>
                </a:rPr>
                <a:t> </a:t>
              </a:r>
            </a:p>
          </p:txBody>
        </p:sp>
        <p:sp>
          <p:nvSpPr>
            <p:cNvPr id="771865718" name="Rectangle 344"/>
            <p:cNvSpPr>
              <a:spLocks noChangeArrowheads="1"/>
            </p:cNvSpPr>
            <p:nvPr/>
          </p:nvSpPr>
          <p:spPr bwMode="auto">
            <a:xfrm>
              <a:off x="427" y="171"/>
              <a:ext cx="212" cy="7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zh-CN" altLang="en-US" sz="800" kern="12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太阳辐射</a:t>
              </a:r>
            </a:p>
          </p:txBody>
        </p:sp>
        <p:sp>
          <p:nvSpPr>
            <p:cNvPr id="771865719" name="Rectangle 345"/>
            <p:cNvSpPr>
              <a:spLocks noChangeArrowheads="1"/>
            </p:cNvSpPr>
            <p:nvPr/>
          </p:nvSpPr>
          <p:spPr bwMode="auto">
            <a:xfrm rot="16200000">
              <a:off x="-115" y="638"/>
              <a:ext cx="384" cy="74"/>
            </a:xfrm>
            <a:prstGeom prst="rect">
              <a:avLst/>
            </a:prstGeom>
            <a:noFill/>
            <a:ln>
              <a:noFill/>
            </a:ln>
          </p:spPr>
          <p:txBody>
            <a:bodyPr vert="horz" wrap="none" lIns="0" tIns="0" rIns="0" bIns="0" numCol="1" anchor="t" anchorCtr="0" compatLnSpc="1">
              <a:spAutoFit/>
            </a:bodyPr>
            <a:lstStyle/>
            <a:p>
              <a:pPr fontAlgn="base">
                <a:lnSpc>
                  <a:spcPct val="115000"/>
                </a:lnSpc>
                <a:spcAft>
                  <a:spcPts val="1000"/>
                </a:spcAft>
              </a:pPr>
              <a:r>
                <a:rPr lang="zh-CN" altLang="en-US" sz="800" kern="12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太阳辐射</a:t>
              </a:r>
              <a:r>
                <a:rPr lang="en-US" altLang="zh-CN" sz="800" kern="12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 (W/m</a:t>
              </a:r>
              <a:r>
                <a:rPr lang="en-US" altLang="zh-CN" sz="800" kern="1200" baseline="1110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2</a:t>
              </a:r>
              <a:r>
                <a:rPr lang="en-US" altLang="zh-CN" sz="800" kern="12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a:t>
              </a:r>
            </a:p>
          </p:txBody>
        </p:sp>
      </p:grpSp>
      <p:grpSp>
        <p:nvGrpSpPr>
          <p:cNvPr id="72" name="Group 4"/>
          <p:cNvGrpSpPr>
            <a:grpSpLocks noChangeAspect="1"/>
          </p:cNvGrpSpPr>
          <p:nvPr/>
        </p:nvGrpSpPr>
        <p:grpSpPr>
          <a:xfrm>
            <a:off x="1007428" y="2648268"/>
            <a:ext cx="3160139" cy="2647803"/>
            <a:chOff x="0" y="0"/>
            <a:chExt cx="1588" cy="1331"/>
          </a:xfrm>
        </p:grpSpPr>
        <p:sp>
          <p:nvSpPr>
            <p:cNvPr id="74" name="AutoShape 3"/>
            <p:cNvSpPr>
              <a:spLocks noChangeAspect="1" noChangeArrowheads="1" noTextEdit="1"/>
            </p:cNvSpPr>
            <p:nvPr/>
          </p:nvSpPr>
          <p:spPr bwMode="auto">
            <a:xfrm>
              <a:off x="0" y="0"/>
              <a:ext cx="1588" cy="1331"/>
            </a:xfrm>
            <a:prstGeom prst="rect">
              <a:avLst/>
            </a:prstGeom>
            <a:noFill/>
            <a:ln>
              <a:noFill/>
            </a:ln>
          </p:spPr>
        </p:sp>
        <p:cxnSp>
          <p:nvCxnSpPr>
            <p:cNvPr id="76" name="Line 5"/>
            <p:cNvCxnSpPr/>
            <p:nvPr/>
          </p:nvCxnSpPr>
          <p:spPr bwMode="auto">
            <a:xfrm>
              <a:off x="208" y="1146"/>
              <a:ext cx="1309" cy="0"/>
            </a:xfrm>
            <a:prstGeom prst="line">
              <a:avLst/>
            </a:prstGeom>
            <a:noFill/>
            <a:ln w="6350" cap="sq">
              <a:solidFill>
                <a:srgbClr val="000000"/>
              </a:solidFill>
              <a:prstDash val="solid"/>
              <a:round/>
            </a:ln>
          </p:spPr>
        </p:cxnSp>
        <p:cxnSp>
          <p:nvCxnSpPr>
            <p:cNvPr id="85" name="Line 6"/>
            <p:cNvCxnSpPr/>
            <p:nvPr/>
          </p:nvCxnSpPr>
          <p:spPr bwMode="auto">
            <a:xfrm flipV="1">
              <a:off x="301" y="1126"/>
              <a:ext cx="0" cy="20"/>
            </a:xfrm>
            <a:prstGeom prst="line">
              <a:avLst/>
            </a:prstGeom>
            <a:noFill/>
            <a:ln w="6350" cap="flat">
              <a:solidFill>
                <a:srgbClr val="000000"/>
              </a:solidFill>
              <a:prstDash val="solid"/>
              <a:round/>
            </a:ln>
          </p:spPr>
        </p:cxnSp>
        <p:cxnSp>
          <p:nvCxnSpPr>
            <p:cNvPr id="86" name="Line 7"/>
            <p:cNvCxnSpPr/>
            <p:nvPr/>
          </p:nvCxnSpPr>
          <p:spPr bwMode="auto">
            <a:xfrm flipV="1">
              <a:off x="526" y="1126"/>
              <a:ext cx="0" cy="20"/>
            </a:xfrm>
            <a:prstGeom prst="line">
              <a:avLst/>
            </a:prstGeom>
            <a:noFill/>
            <a:ln w="6350" cap="flat">
              <a:solidFill>
                <a:srgbClr val="000000"/>
              </a:solidFill>
              <a:prstDash val="solid"/>
              <a:round/>
            </a:ln>
          </p:spPr>
        </p:cxnSp>
        <p:cxnSp>
          <p:nvCxnSpPr>
            <p:cNvPr id="95" name="Line 8"/>
            <p:cNvCxnSpPr/>
            <p:nvPr/>
          </p:nvCxnSpPr>
          <p:spPr bwMode="auto">
            <a:xfrm flipV="1">
              <a:off x="750" y="1126"/>
              <a:ext cx="0" cy="20"/>
            </a:xfrm>
            <a:prstGeom prst="line">
              <a:avLst/>
            </a:prstGeom>
            <a:noFill/>
            <a:ln w="6350" cap="flat">
              <a:solidFill>
                <a:srgbClr val="000000"/>
              </a:solidFill>
              <a:prstDash val="solid"/>
              <a:round/>
            </a:ln>
          </p:spPr>
        </p:cxnSp>
        <p:cxnSp>
          <p:nvCxnSpPr>
            <p:cNvPr id="127" name="Line 9"/>
            <p:cNvCxnSpPr/>
            <p:nvPr/>
          </p:nvCxnSpPr>
          <p:spPr bwMode="auto">
            <a:xfrm flipV="1">
              <a:off x="975" y="1126"/>
              <a:ext cx="0" cy="20"/>
            </a:xfrm>
            <a:prstGeom prst="line">
              <a:avLst/>
            </a:prstGeom>
            <a:noFill/>
            <a:ln w="6350" cap="flat">
              <a:solidFill>
                <a:srgbClr val="000000"/>
              </a:solidFill>
              <a:prstDash val="solid"/>
              <a:round/>
            </a:ln>
          </p:spPr>
        </p:cxnSp>
        <p:cxnSp>
          <p:nvCxnSpPr>
            <p:cNvPr id="135" name="Line 10"/>
            <p:cNvCxnSpPr/>
            <p:nvPr/>
          </p:nvCxnSpPr>
          <p:spPr bwMode="auto">
            <a:xfrm flipV="1">
              <a:off x="1199" y="1126"/>
              <a:ext cx="0" cy="20"/>
            </a:xfrm>
            <a:prstGeom prst="line">
              <a:avLst/>
            </a:prstGeom>
            <a:noFill/>
            <a:ln w="6350" cap="flat">
              <a:solidFill>
                <a:srgbClr val="000000"/>
              </a:solidFill>
              <a:prstDash val="solid"/>
              <a:round/>
            </a:ln>
          </p:spPr>
        </p:cxnSp>
        <p:cxnSp>
          <p:nvCxnSpPr>
            <p:cNvPr id="136" name="Line 11"/>
            <p:cNvCxnSpPr/>
            <p:nvPr/>
          </p:nvCxnSpPr>
          <p:spPr bwMode="auto">
            <a:xfrm flipV="1">
              <a:off x="1424" y="1126"/>
              <a:ext cx="0" cy="20"/>
            </a:xfrm>
            <a:prstGeom prst="line">
              <a:avLst/>
            </a:prstGeom>
            <a:noFill/>
            <a:ln w="6350" cap="flat">
              <a:solidFill>
                <a:srgbClr val="000000"/>
              </a:solidFill>
              <a:prstDash val="solid"/>
              <a:round/>
            </a:ln>
          </p:spPr>
        </p:cxnSp>
        <p:cxnSp>
          <p:nvCxnSpPr>
            <p:cNvPr id="137" name="Line 12"/>
            <p:cNvCxnSpPr/>
            <p:nvPr/>
          </p:nvCxnSpPr>
          <p:spPr bwMode="auto">
            <a:xfrm>
              <a:off x="208" y="89"/>
              <a:ext cx="1309" cy="0"/>
            </a:xfrm>
            <a:prstGeom prst="line">
              <a:avLst/>
            </a:prstGeom>
            <a:noFill/>
            <a:ln w="6350" cap="sq">
              <a:solidFill>
                <a:srgbClr val="000000"/>
              </a:solidFill>
              <a:prstDash val="solid"/>
              <a:round/>
            </a:ln>
          </p:spPr>
        </p:cxnSp>
        <p:cxnSp>
          <p:nvCxnSpPr>
            <p:cNvPr id="138" name="Line 13"/>
            <p:cNvCxnSpPr/>
            <p:nvPr/>
          </p:nvCxnSpPr>
          <p:spPr bwMode="auto">
            <a:xfrm>
              <a:off x="301" y="89"/>
              <a:ext cx="0" cy="21"/>
            </a:xfrm>
            <a:prstGeom prst="line">
              <a:avLst/>
            </a:prstGeom>
            <a:noFill/>
            <a:ln w="6350" cap="flat">
              <a:solidFill>
                <a:srgbClr val="000000"/>
              </a:solidFill>
              <a:prstDash val="solid"/>
              <a:round/>
            </a:ln>
          </p:spPr>
        </p:cxnSp>
        <p:cxnSp>
          <p:nvCxnSpPr>
            <p:cNvPr id="139" name="Line 14"/>
            <p:cNvCxnSpPr/>
            <p:nvPr/>
          </p:nvCxnSpPr>
          <p:spPr bwMode="auto">
            <a:xfrm>
              <a:off x="526" y="89"/>
              <a:ext cx="0" cy="21"/>
            </a:xfrm>
            <a:prstGeom prst="line">
              <a:avLst/>
            </a:prstGeom>
            <a:noFill/>
            <a:ln w="6350" cap="flat">
              <a:solidFill>
                <a:srgbClr val="000000"/>
              </a:solidFill>
              <a:prstDash val="solid"/>
              <a:round/>
            </a:ln>
          </p:spPr>
        </p:cxnSp>
        <p:cxnSp>
          <p:nvCxnSpPr>
            <p:cNvPr id="140" name="Line 15"/>
            <p:cNvCxnSpPr/>
            <p:nvPr/>
          </p:nvCxnSpPr>
          <p:spPr bwMode="auto">
            <a:xfrm>
              <a:off x="750" y="89"/>
              <a:ext cx="0" cy="21"/>
            </a:xfrm>
            <a:prstGeom prst="line">
              <a:avLst/>
            </a:prstGeom>
            <a:noFill/>
            <a:ln w="6350" cap="flat">
              <a:solidFill>
                <a:srgbClr val="000000"/>
              </a:solidFill>
              <a:prstDash val="solid"/>
              <a:round/>
            </a:ln>
          </p:spPr>
        </p:cxnSp>
        <p:cxnSp>
          <p:nvCxnSpPr>
            <p:cNvPr id="141" name="Line 16"/>
            <p:cNvCxnSpPr/>
            <p:nvPr/>
          </p:nvCxnSpPr>
          <p:spPr bwMode="auto">
            <a:xfrm>
              <a:off x="975" y="89"/>
              <a:ext cx="0" cy="21"/>
            </a:xfrm>
            <a:prstGeom prst="line">
              <a:avLst/>
            </a:prstGeom>
            <a:noFill/>
            <a:ln w="6350" cap="flat">
              <a:solidFill>
                <a:srgbClr val="000000"/>
              </a:solidFill>
              <a:prstDash val="solid"/>
              <a:round/>
            </a:ln>
          </p:spPr>
        </p:cxnSp>
        <p:cxnSp>
          <p:nvCxnSpPr>
            <p:cNvPr id="142" name="Line 17"/>
            <p:cNvCxnSpPr/>
            <p:nvPr/>
          </p:nvCxnSpPr>
          <p:spPr bwMode="auto">
            <a:xfrm>
              <a:off x="1199" y="89"/>
              <a:ext cx="0" cy="21"/>
            </a:xfrm>
            <a:prstGeom prst="line">
              <a:avLst/>
            </a:prstGeom>
            <a:noFill/>
            <a:ln w="6350" cap="flat">
              <a:solidFill>
                <a:srgbClr val="000000"/>
              </a:solidFill>
              <a:prstDash val="solid"/>
              <a:round/>
            </a:ln>
          </p:spPr>
        </p:cxnSp>
        <p:cxnSp>
          <p:nvCxnSpPr>
            <p:cNvPr id="143" name="Line 18"/>
            <p:cNvCxnSpPr/>
            <p:nvPr/>
          </p:nvCxnSpPr>
          <p:spPr bwMode="auto">
            <a:xfrm>
              <a:off x="1424" y="89"/>
              <a:ext cx="0" cy="21"/>
            </a:xfrm>
            <a:prstGeom prst="line">
              <a:avLst/>
            </a:prstGeom>
            <a:noFill/>
            <a:ln w="6350" cap="flat">
              <a:solidFill>
                <a:srgbClr val="000000"/>
              </a:solidFill>
              <a:prstDash val="solid"/>
              <a:round/>
            </a:ln>
          </p:spPr>
        </p:cxnSp>
        <p:cxnSp>
          <p:nvCxnSpPr>
            <p:cNvPr id="144" name="Line 19"/>
            <p:cNvCxnSpPr/>
            <p:nvPr/>
          </p:nvCxnSpPr>
          <p:spPr bwMode="auto">
            <a:xfrm flipV="1">
              <a:off x="208" y="89"/>
              <a:ext cx="0" cy="1057"/>
            </a:xfrm>
            <a:prstGeom prst="line">
              <a:avLst/>
            </a:prstGeom>
            <a:noFill/>
            <a:ln w="6350" cap="sq">
              <a:solidFill>
                <a:srgbClr val="000000"/>
              </a:solidFill>
              <a:prstDash val="solid"/>
              <a:round/>
            </a:ln>
          </p:spPr>
        </p:cxnSp>
        <p:cxnSp>
          <p:nvCxnSpPr>
            <p:cNvPr id="145" name="Line 20"/>
            <p:cNvCxnSpPr/>
            <p:nvPr/>
          </p:nvCxnSpPr>
          <p:spPr bwMode="auto">
            <a:xfrm>
              <a:off x="208" y="1065"/>
              <a:ext cx="20" cy="0"/>
            </a:xfrm>
            <a:prstGeom prst="line">
              <a:avLst/>
            </a:prstGeom>
            <a:noFill/>
            <a:ln w="6350" cap="flat">
              <a:solidFill>
                <a:srgbClr val="000000"/>
              </a:solidFill>
              <a:prstDash val="solid"/>
              <a:round/>
            </a:ln>
          </p:spPr>
        </p:cxnSp>
        <p:cxnSp>
          <p:nvCxnSpPr>
            <p:cNvPr id="146" name="Line 21"/>
            <p:cNvCxnSpPr/>
            <p:nvPr/>
          </p:nvCxnSpPr>
          <p:spPr bwMode="auto">
            <a:xfrm>
              <a:off x="208" y="902"/>
              <a:ext cx="20" cy="0"/>
            </a:xfrm>
            <a:prstGeom prst="line">
              <a:avLst/>
            </a:prstGeom>
            <a:noFill/>
            <a:ln w="6350" cap="flat">
              <a:solidFill>
                <a:srgbClr val="000000"/>
              </a:solidFill>
              <a:prstDash val="solid"/>
              <a:round/>
            </a:ln>
          </p:spPr>
        </p:cxnSp>
        <p:cxnSp>
          <p:nvCxnSpPr>
            <p:cNvPr id="147" name="Line 22"/>
            <p:cNvCxnSpPr/>
            <p:nvPr/>
          </p:nvCxnSpPr>
          <p:spPr bwMode="auto">
            <a:xfrm>
              <a:off x="208" y="740"/>
              <a:ext cx="20" cy="0"/>
            </a:xfrm>
            <a:prstGeom prst="line">
              <a:avLst/>
            </a:prstGeom>
            <a:noFill/>
            <a:ln w="6350" cap="flat">
              <a:solidFill>
                <a:srgbClr val="000000"/>
              </a:solidFill>
              <a:prstDash val="solid"/>
              <a:round/>
            </a:ln>
          </p:spPr>
        </p:cxnSp>
        <p:cxnSp>
          <p:nvCxnSpPr>
            <p:cNvPr id="148" name="Line 23"/>
            <p:cNvCxnSpPr/>
            <p:nvPr/>
          </p:nvCxnSpPr>
          <p:spPr bwMode="auto">
            <a:xfrm>
              <a:off x="208" y="577"/>
              <a:ext cx="20" cy="0"/>
            </a:xfrm>
            <a:prstGeom prst="line">
              <a:avLst/>
            </a:prstGeom>
            <a:noFill/>
            <a:ln w="6350" cap="flat">
              <a:solidFill>
                <a:srgbClr val="000000"/>
              </a:solidFill>
              <a:prstDash val="solid"/>
              <a:round/>
            </a:ln>
          </p:spPr>
        </p:cxnSp>
        <p:cxnSp>
          <p:nvCxnSpPr>
            <p:cNvPr id="149" name="Line 24"/>
            <p:cNvCxnSpPr/>
            <p:nvPr/>
          </p:nvCxnSpPr>
          <p:spPr bwMode="auto">
            <a:xfrm>
              <a:off x="208" y="414"/>
              <a:ext cx="20" cy="0"/>
            </a:xfrm>
            <a:prstGeom prst="line">
              <a:avLst/>
            </a:prstGeom>
            <a:noFill/>
            <a:ln w="6350" cap="flat">
              <a:solidFill>
                <a:srgbClr val="000000"/>
              </a:solidFill>
              <a:prstDash val="solid"/>
              <a:round/>
            </a:ln>
          </p:spPr>
        </p:cxnSp>
        <p:cxnSp>
          <p:nvCxnSpPr>
            <p:cNvPr id="150" name="Line 25"/>
            <p:cNvCxnSpPr/>
            <p:nvPr/>
          </p:nvCxnSpPr>
          <p:spPr bwMode="auto">
            <a:xfrm>
              <a:off x="208" y="252"/>
              <a:ext cx="20" cy="0"/>
            </a:xfrm>
            <a:prstGeom prst="line">
              <a:avLst/>
            </a:prstGeom>
            <a:noFill/>
            <a:ln w="6350" cap="flat">
              <a:solidFill>
                <a:srgbClr val="000000"/>
              </a:solidFill>
              <a:prstDash val="solid"/>
              <a:round/>
            </a:ln>
          </p:spPr>
        </p:cxnSp>
        <p:cxnSp>
          <p:nvCxnSpPr>
            <p:cNvPr id="151" name="Line 26"/>
            <p:cNvCxnSpPr/>
            <p:nvPr/>
          </p:nvCxnSpPr>
          <p:spPr bwMode="auto">
            <a:xfrm>
              <a:off x="208" y="89"/>
              <a:ext cx="20" cy="0"/>
            </a:xfrm>
            <a:prstGeom prst="line">
              <a:avLst/>
            </a:prstGeom>
            <a:noFill/>
            <a:ln w="6350" cap="flat">
              <a:solidFill>
                <a:srgbClr val="000000"/>
              </a:solidFill>
              <a:prstDash val="solid"/>
              <a:round/>
            </a:ln>
          </p:spPr>
        </p:cxnSp>
        <p:cxnSp>
          <p:nvCxnSpPr>
            <p:cNvPr id="152" name="Line 27"/>
            <p:cNvCxnSpPr/>
            <p:nvPr/>
          </p:nvCxnSpPr>
          <p:spPr bwMode="auto">
            <a:xfrm flipV="1">
              <a:off x="1517" y="89"/>
              <a:ext cx="0" cy="1057"/>
            </a:xfrm>
            <a:prstGeom prst="line">
              <a:avLst/>
            </a:prstGeom>
            <a:noFill/>
            <a:ln w="6350" cap="sq">
              <a:solidFill>
                <a:srgbClr val="000000"/>
              </a:solidFill>
              <a:prstDash val="solid"/>
              <a:round/>
            </a:ln>
          </p:spPr>
        </p:cxnSp>
        <p:cxnSp>
          <p:nvCxnSpPr>
            <p:cNvPr id="153" name="Line 28"/>
            <p:cNvCxnSpPr/>
            <p:nvPr/>
          </p:nvCxnSpPr>
          <p:spPr bwMode="auto">
            <a:xfrm flipH="1">
              <a:off x="1497" y="1065"/>
              <a:ext cx="20" cy="0"/>
            </a:xfrm>
            <a:prstGeom prst="line">
              <a:avLst/>
            </a:prstGeom>
            <a:noFill/>
            <a:ln w="6350" cap="flat">
              <a:solidFill>
                <a:srgbClr val="000000"/>
              </a:solidFill>
              <a:prstDash val="solid"/>
              <a:round/>
            </a:ln>
          </p:spPr>
        </p:cxnSp>
        <p:cxnSp>
          <p:nvCxnSpPr>
            <p:cNvPr id="154" name="Line 29"/>
            <p:cNvCxnSpPr/>
            <p:nvPr/>
          </p:nvCxnSpPr>
          <p:spPr bwMode="auto">
            <a:xfrm flipH="1">
              <a:off x="1497" y="902"/>
              <a:ext cx="20" cy="0"/>
            </a:xfrm>
            <a:prstGeom prst="line">
              <a:avLst/>
            </a:prstGeom>
            <a:noFill/>
            <a:ln w="6350" cap="flat">
              <a:solidFill>
                <a:srgbClr val="000000"/>
              </a:solidFill>
              <a:prstDash val="solid"/>
              <a:round/>
            </a:ln>
          </p:spPr>
        </p:cxnSp>
        <p:cxnSp>
          <p:nvCxnSpPr>
            <p:cNvPr id="155" name="Line 30"/>
            <p:cNvCxnSpPr/>
            <p:nvPr/>
          </p:nvCxnSpPr>
          <p:spPr bwMode="auto">
            <a:xfrm flipH="1">
              <a:off x="1497" y="740"/>
              <a:ext cx="20" cy="0"/>
            </a:xfrm>
            <a:prstGeom prst="line">
              <a:avLst/>
            </a:prstGeom>
            <a:noFill/>
            <a:ln w="6350" cap="flat">
              <a:solidFill>
                <a:srgbClr val="000000"/>
              </a:solidFill>
              <a:prstDash val="solid"/>
              <a:round/>
            </a:ln>
          </p:spPr>
        </p:cxnSp>
        <p:cxnSp>
          <p:nvCxnSpPr>
            <p:cNvPr id="156" name="Line 31"/>
            <p:cNvCxnSpPr/>
            <p:nvPr/>
          </p:nvCxnSpPr>
          <p:spPr bwMode="auto">
            <a:xfrm flipH="1">
              <a:off x="1497" y="577"/>
              <a:ext cx="20" cy="0"/>
            </a:xfrm>
            <a:prstGeom prst="line">
              <a:avLst/>
            </a:prstGeom>
            <a:noFill/>
            <a:ln w="6350" cap="flat">
              <a:solidFill>
                <a:srgbClr val="000000"/>
              </a:solidFill>
              <a:prstDash val="solid"/>
              <a:round/>
            </a:ln>
          </p:spPr>
        </p:cxnSp>
        <p:cxnSp>
          <p:nvCxnSpPr>
            <p:cNvPr id="157" name="Line 32"/>
            <p:cNvCxnSpPr/>
            <p:nvPr/>
          </p:nvCxnSpPr>
          <p:spPr bwMode="auto">
            <a:xfrm flipH="1">
              <a:off x="1497" y="414"/>
              <a:ext cx="20" cy="0"/>
            </a:xfrm>
            <a:prstGeom prst="line">
              <a:avLst/>
            </a:prstGeom>
            <a:noFill/>
            <a:ln w="6350" cap="flat">
              <a:solidFill>
                <a:srgbClr val="000000"/>
              </a:solidFill>
              <a:prstDash val="solid"/>
              <a:round/>
            </a:ln>
          </p:spPr>
        </p:cxnSp>
        <p:cxnSp>
          <p:nvCxnSpPr>
            <p:cNvPr id="158" name="Line 33"/>
            <p:cNvCxnSpPr/>
            <p:nvPr/>
          </p:nvCxnSpPr>
          <p:spPr bwMode="auto">
            <a:xfrm flipH="1">
              <a:off x="1497" y="252"/>
              <a:ext cx="20" cy="0"/>
            </a:xfrm>
            <a:prstGeom prst="line">
              <a:avLst/>
            </a:prstGeom>
            <a:noFill/>
            <a:ln w="6350" cap="flat">
              <a:solidFill>
                <a:srgbClr val="000000"/>
              </a:solidFill>
              <a:prstDash val="solid"/>
              <a:round/>
            </a:ln>
          </p:spPr>
        </p:cxnSp>
        <p:cxnSp>
          <p:nvCxnSpPr>
            <p:cNvPr id="159" name="Line 34"/>
            <p:cNvCxnSpPr/>
            <p:nvPr/>
          </p:nvCxnSpPr>
          <p:spPr bwMode="auto">
            <a:xfrm flipH="1">
              <a:off x="1497" y="89"/>
              <a:ext cx="20" cy="0"/>
            </a:xfrm>
            <a:prstGeom prst="line">
              <a:avLst/>
            </a:prstGeom>
            <a:noFill/>
            <a:ln w="6350" cap="flat">
              <a:solidFill>
                <a:srgbClr val="000000"/>
              </a:solidFill>
              <a:prstDash val="solid"/>
              <a:round/>
            </a:ln>
          </p:spPr>
        </p:cxnSp>
        <p:sp>
          <p:nvSpPr>
            <p:cNvPr id="160" name="Rectangle 35"/>
            <p:cNvSpPr>
              <a:spLocks noChangeArrowheads="1"/>
            </p:cNvSpPr>
            <p:nvPr/>
          </p:nvSpPr>
          <p:spPr bwMode="auto">
            <a:xfrm>
              <a:off x="290" y="1162"/>
              <a:ext cx="24"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0</a:t>
              </a:r>
            </a:p>
          </p:txBody>
        </p:sp>
        <p:sp>
          <p:nvSpPr>
            <p:cNvPr id="161" name="Rectangle 36"/>
            <p:cNvSpPr>
              <a:spLocks noChangeArrowheads="1"/>
            </p:cNvSpPr>
            <p:nvPr/>
          </p:nvSpPr>
          <p:spPr bwMode="auto">
            <a:xfrm>
              <a:off x="503" y="1162"/>
              <a:ext cx="48"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24</a:t>
              </a:r>
            </a:p>
          </p:txBody>
        </p:sp>
        <p:sp>
          <p:nvSpPr>
            <p:cNvPr id="162" name="Rectangle 37"/>
            <p:cNvSpPr>
              <a:spLocks noChangeArrowheads="1"/>
            </p:cNvSpPr>
            <p:nvPr/>
          </p:nvSpPr>
          <p:spPr bwMode="auto">
            <a:xfrm>
              <a:off x="728" y="1162"/>
              <a:ext cx="48"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48</a:t>
              </a:r>
            </a:p>
          </p:txBody>
        </p:sp>
        <p:sp>
          <p:nvSpPr>
            <p:cNvPr id="163" name="Rectangle 38"/>
            <p:cNvSpPr>
              <a:spLocks noChangeArrowheads="1"/>
            </p:cNvSpPr>
            <p:nvPr/>
          </p:nvSpPr>
          <p:spPr bwMode="auto">
            <a:xfrm>
              <a:off x="952" y="1162"/>
              <a:ext cx="48"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72</a:t>
              </a:r>
            </a:p>
          </p:txBody>
        </p:sp>
        <p:sp>
          <p:nvSpPr>
            <p:cNvPr id="164" name="Rectangle 39"/>
            <p:cNvSpPr>
              <a:spLocks noChangeArrowheads="1"/>
            </p:cNvSpPr>
            <p:nvPr/>
          </p:nvSpPr>
          <p:spPr bwMode="auto">
            <a:xfrm>
              <a:off x="1177" y="1162"/>
              <a:ext cx="48"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96</a:t>
              </a:r>
            </a:p>
          </p:txBody>
        </p:sp>
        <p:sp>
          <p:nvSpPr>
            <p:cNvPr id="165" name="Rectangle 40"/>
            <p:cNvSpPr>
              <a:spLocks noChangeArrowheads="1"/>
            </p:cNvSpPr>
            <p:nvPr/>
          </p:nvSpPr>
          <p:spPr bwMode="auto">
            <a:xfrm>
              <a:off x="1390" y="1162"/>
              <a:ext cx="72"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120</a:t>
              </a:r>
            </a:p>
          </p:txBody>
        </p:sp>
        <p:sp>
          <p:nvSpPr>
            <p:cNvPr id="166" name="Rectangle 41"/>
            <p:cNvSpPr>
              <a:spLocks noChangeArrowheads="1"/>
            </p:cNvSpPr>
            <p:nvPr/>
          </p:nvSpPr>
          <p:spPr bwMode="auto">
            <a:xfrm>
              <a:off x="136" y="1035"/>
              <a:ext cx="48"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26</a:t>
              </a:r>
            </a:p>
          </p:txBody>
        </p:sp>
        <p:sp>
          <p:nvSpPr>
            <p:cNvPr id="167" name="Rectangle 42"/>
            <p:cNvSpPr>
              <a:spLocks noChangeArrowheads="1"/>
            </p:cNvSpPr>
            <p:nvPr/>
          </p:nvSpPr>
          <p:spPr bwMode="auto">
            <a:xfrm>
              <a:off x="136" y="872"/>
              <a:ext cx="48"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27</a:t>
              </a:r>
            </a:p>
          </p:txBody>
        </p:sp>
        <p:sp>
          <p:nvSpPr>
            <p:cNvPr id="168" name="Rectangle 43"/>
            <p:cNvSpPr>
              <a:spLocks noChangeArrowheads="1"/>
            </p:cNvSpPr>
            <p:nvPr/>
          </p:nvSpPr>
          <p:spPr bwMode="auto">
            <a:xfrm>
              <a:off x="136" y="710"/>
              <a:ext cx="48"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28</a:t>
              </a:r>
            </a:p>
          </p:txBody>
        </p:sp>
        <p:sp>
          <p:nvSpPr>
            <p:cNvPr id="169" name="Rectangle 44"/>
            <p:cNvSpPr>
              <a:spLocks noChangeArrowheads="1"/>
            </p:cNvSpPr>
            <p:nvPr/>
          </p:nvSpPr>
          <p:spPr bwMode="auto">
            <a:xfrm>
              <a:off x="136" y="547"/>
              <a:ext cx="48"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29</a:t>
              </a:r>
            </a:p>
          </p:txBody>
        </p:sp>
        <p:sp>
          <p:nvSpPr>
            <p:cNvPr id="170" name="Rectangle 45"/>
            <p:cNvSpPr>
              <a:spLocks noChangeArrowheads="1"/>
            </p:cNvSpPr>
            <p:nvPr/>
          </p:nvSpPr>
          <p:spPr bwMode="auto">
            <a:xfrm>
              <a:off x="136" y="384"/>
              <a:ext cx="48"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30</a:t>
              </a:r>
            </a:p>
          </p:txBody>
        </p:sp>
        <p:sp>
          <p:nvSpPr>
            <p:cNvPr id="171" name="Rectangle 46"/>
            <p:cNvSpPr>
              <a:spLocks noChangeArrowheads="1"/>
            </p:cNvSpPr>
            <p:nvPr/>
          </p:nvSpPr>
          <p:spPr bwMode="auto">
            <a:xfrm>
              <a:off x="136" y="222"/>
              <a:ext cx="48"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31</a:t>
              </a:r>
            </a:p>
          </p:txBody>
        </p:sp>
        <p:sp>
          <p:nvSpPr>
            <p:cNvPr id="172" name="Rectangle 47"/>
            <p:cNvSpPr>
              <a:spLocks noChangeArrowheads="1"/>
            </p:cNvSpPr>
            <p:nvPr/>
          </p:nvSpPr>
          <p:spPr bwMode="auto">
            <a:xfrm>
              <a:off x="136" y="59"/>
              <a:ext cx="48" cy="144"/>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6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32</a:t>
              </a:r>
            </a:p>
          </p:txBody>
        </p:sp>
        <p:sp>
          <p:nvSpPr>
            <p:cNvPr id="173" name="Freeform 48"/>
            <p:cNvSpPr/>
            <p:nvPr/>
          </p:nvSpPr>
          <p:spPr bwMode="auto">
            <a:xfrm>
              <a:off x="301" y="162"/>
              <a:ext cx="1113" cy="899"/>
            </a:xfrm>
            <a:custGeom>
              <a:avLst/>
              <a:gdLst>
                <a:gd name="T0" fmla="*/ 17 w 1113"/>
                <a:gd name="T1" fmla="*/ 669 h 899"/>
                <a:gd name="T2" fmla="*/ 36 w 1113"/>
                <a:gd name="T3" fmla="*/ 656 h 899"/>
                <a:gd name="T4" fmla="*/ 55 w 1113"/>
                <a:gd name="T5" fmla="*/ 664 h 899"/>
                <a:gd name="T6" fmla="*/ 74 w 1113"/>
                <a:gd name="T7" fmla="*/ 584 h 899"/>
                <a:gd name="T8" fmla="*/ 92 w 1113"/>
                <a:gd name="T9" fmla="*/ 549 h 899"/>
                <a:gd name="T10" fmla="*/ 111 w 1113"/>
                <a:gd name="T11" fmla="*/ 596 h 899"/>
                <a:gd name="T12" fmla="*/ 130 w 1113"/>
                <a:gd name="T13" fmla="*/ 657 h 899"/>
                <a:gd name="T14" fmla="*/ 148 w 1113"/>
                <a:gd name="T15" fmla="*/ 634 h 899"/>
                <a:gd name="T16" fmla="*/ 167 w 1113"/>
                <a:gd name="T17" fmla="*/ 714 h 899"/>
                <a:gd name="T18" fmla="*/ 186 w 1113"/>
                <a:gd name="T19" fmla="*/ 707 h 899"/>
                <a:gd name="T20" fmla="*/ 204 w 1113"/>
                <a:gd name="T21" fmla="*/ 730 h 899"/>
                <a:gd name="T22" fmla="*/ 223 w 1113"/>
                <a:gd name="T23" fmla="*/ 771 h 899"/>
                <a:gd name="T24" fmla="*/ 242 w 1113"/>
                <a:gd name="T25" fmla="*/ 835 h 899"/>
                <a:gd name="T26" fmla="*/ 260 w 1113"/>
                <a:gd name="T27" fmla="*/ 843 h 899"/>
                <a:gd name="T28" fmla="*/ 279 w 1113"/>
                <a:gd name="T29" fmla="*/ 676 h 899"/>
                <a:gd name="T30" fmla="*/ 298 w 1113"/>
                <a:gd name="T31" fmla="*/ 745 h 899"/>
                <a:gd name="T32" fmla="*/ 317 w 1113"/>
                <a:gd name="T33" fmla="*/ 587 h 899"/>
                <a:gd name="T34" fmla="*/ 335 w 1113"/>
                <a:gd name="T35" fmla="*/ 576 h 899"/>
                <a:gd name="T36" fmla="*/ 354 w 1113"/>
                <a:gd name="T37" fmla="*/ 447 h 899"/>
                <a:gd name="T38" fmla="*/ 373 w 1113"/>
                <a:gd name="T39" fmla="*/ 672 h 899"/>
                <a:gd name="T40" fmla="*/ 392 w 1113"/>
                <a:gd name="T41" fmla="*/ 692 h 899"/>
                <a:gd name="T42" fmla="*/ 410 w 1113"/>
                <a:gd name="T43" fmla="*/ 743 h 899"/>
                <a:gd name="T44" fmla="*/ 429 w 1113"/>
                <a:gd name="T45" fmla="*/ 824 h 899"/>
                <a:gd name="T46" fmla="*/ 448 w 1113"/>
                <a:gd name="T47" fmla="*/ 844 h 899"/>
                <a:gd name="T48" fmla="*/ 466 w 1113"/>
                <a:gd name="T49" fmla="*/ 851 h 899"/>
                <a:gd name="T50" fmla="*/ 485 w 1113"/>
                <a:gd name="T51" fmla="*/ 829 h 899"/>
                <a:gd name="T52" fmla="*/ 504 w 1113"/>
                <a:gd name="T53" fmla="*/ 705 h 899"/>
                <a:gd name="T54" fmla="*/ 522 w 1113"/>
                <a:gd name="T55" fmla="*/ 697 h 899"/>
                <a:gd name="T56" fmla="*/ 541 w 1113"/>
                <a:gd name="T57" fmla="*/ 337 h 899"/>
                <a:gd name="T58" fmla="*/ 560 w 1113"/>
                <a:gd name="T59" fmla="*/ 576 h 899"/>
                <a:gd name="T60" fmla="*/ 578 w 1113"/>
                <a:gd name="T61" fmla="*/ 688 h 899"/>
                <a:gd name="T62" fmla="*/ 597 w 1113"/>
                <a:gd name="T63" fmla="*/ 665 h 899"/>
                <a:gd name="T64" fmla="*/ 616 w 1113"/>
                <a:gd name="T65" fmla="*/ 758 h 899"/>
                <a:gd name="T66" fmla="*/ 635 w 1113"/>
                <a:gd name="T67" fmla="*/ 747 h 899"/>
                <a:gd name="T68" fmla="*/ 653 w 1113"/>
                <a:gd name="T69" fmla="*/ 790 h 899"/>
                <a:gd name="T70" fmla="*/ 672 w 1113"/>
                <a:gd name="T71" fmla="*/ 812 h 899"/>
                <a:gd name="T72" fmla="*/ 691 w 1113"/>
                <a:gd name="T73" fmla="*/ 843 h 899"/>
                <a:gd name="T74" fmla="*/ 710 w 1113"/>
                <a:gd name="T75" fmla="*/ 899 h 899"/>
                <a:gd name="T76" fmla="*/ 728 w 1113"/>
                <a:gd name="T77" fmla="*/ 681 h 899"/>
                <a:gd name="T78" fmla="*/ 747 w 1113"/>
                <a:gd name="T79" fmla="*/ 674 h 899"/>
                <a:gd name="T80" fmla="*/ 766 w 1113"/>
                <a:gd name="T81" fmla="*/ 284 h 899"/>
                <a:gd name="T82" fmla="*/ 784 w 1113"/>
                <a:gd name="T83" fmla="*/ 110 h 899"/>
                <a:gd name="T84" fmla="*/ 803 w 1113"/>
                <a:gd name="T85" fmla="*/ 96 h 899"/>
                <a:gd name="T86" fmla="*/ 822 w 1113"/>
                <a:gd name="T87" fmla="*/ 195 h 899"/>
                <a:gd name="T88" fmla="*/ 841 w 1113"/>
                <a:gd name="T89" fmla="*/ 471 h 899"/>
                <a:gd name="T90" fmla="*/ 859 w 1113"/>
                <a:gd name="T91" fmla="*/ 465 h 899"/>
                <a:gd name="T92" fmla="*/ 878 w 1113"/>
                <a:gd name="T93" fmla="*/ 601 h 899"/>
                <a:gd name="T94" fmla="*/ 897 w 1113"/>
                <a:gd name="T95" fmla="*/ 685 h 899"/>
                <a:gd name="T96" fmla="*/ 915 w 1113"/>
                <a:gd name="T97" fmla="*/ 730 h 899"/>
                <a:gd name="T98" fmla="*/ 934 w 1113"/>
                <a:gd name="T99" fmla="*/ 786 h 899"/>
                <a:gd name="T100" fmla="*/ 953 w 1113"/>
                <a:gd name="T101" fmla="*/ 586 h 899"/>
                <a:gd name="T102" fmla="*/ 971 w 1113"/>
                <a:gd name="T103" fmla="*/ 604 h 899"/>
                <a:gd name="T104" fmla="*/ 990 w 1113"/>
                <a:gd name="T105" fmla="*/ 130 h 899"/>
                <a:gd name="T106" fmla="*/ 1009 w 1113"/>
                <a:gd name="T107" fmla="*/ 72 h 899"/>
                <a:gd name="T108" fmla="*/ 1028 w 1113"/>
                <a:gd name="T109" fmla="*/ 5 h 899"/>
                <a:gd name="T110" fmla="*/ 1046 w 1113"/>
                <a:gd name="T111" fmla="*/ 57 h 899"/>
                <a:gd name="T112" fmla="*/ 1065 w 1113"/>
                <a:gd name="T113" fmla="*/ 363 h 899"/>
                <a:gd name="T114" fmla="*/ 1084 w 1113"/>
                <a:gd name="T115" fmla="*/ 368 h 899"/>
                <a:gd name="T116" fmla="*/ 1102 w 1113"/>
                <a:gd name="T117" fmla="*/ 485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13" h="899">
                  <a:moveTo>
                    <a:pt x="0" y="648"/>
                  </a:moveTo>
                  <a:lnTo>
                    <a:pt x="8" y="677"/>
                  </a:lnTo>
                  <a:lnTo>
                    <a:pt x="10" y="680"/>
                  </a:lnTo>
                  <a:lnTo>
                    <a:pt x="17" y="669"/>
                  </a:lnTo>
                  <a:lnTo>
                    <a:pt x="19" y="665"/>
                  </a:lnTo>
                  <a:lnTo>
                    <a:pt x="27" y="648"/>
                  </a:lnTo>
                  <a:lnTo>
                    <a:pt x="28" y="647"/>
                  </a:lnTo>
                  <a:lnTo>
                    <a:pt x="36" y="656"/>
                  </a:lnTo>
                  <a:lnTo>
                    <a:pt x="38" y="663"/>
                  </a:lnTo>
                  <a:lnTo>
                    <a:pt x="45" y="698"/>
                  </a:lnTo>
                  <a:lnTo>
                    <a:pt x="47" y="699"/>
                  </a:lnTo>
                  <a:lnTo>
                    <a:pt x="55" y="664"/>
                  </a:lnTo>
                  <a:lnTo>
                    <a:pt x="56" y="654"/>
                  </a:lnTo>
                  <a:lnTo>
                    <a:pt x="64" y="612"/>
                  </a:lnTo>
                  <a:lnTo>
                    <a:pt x="66" y="606"/>
                  </a:lnTo>
                  <a:lnTo>
                    <a:pt x="74" y="584"/>
                  </a:lnTo>
                  <a:lnTo>
                    <a:pt x="75" y="576"/>
                  </a:lnTo>
                  <a:lnTo>
                    <a:pt x="83" y="523"/>
                  </a:lnTo>
                  <a:lnTo>
                    <a:pt x="84" y="519"/>
                  </a:lnTo>
                  <a:lnTo>
                    <a:pt x="92" y="549"/>
                  </a:lnTo>
                  <a:lnTo>
                    <a:pt x="94" y="556"/>
                  </a:lnTo>
                  <a:lnTo>
                    <a:pt x="102" y="557"/>
                  </a:lnTo>
                  <a:lnTo>
                    <a:pt x="103" y="559"/>
                  </a:lnTo>
                  <a:lnTo>
                    <a:pt x="111" y="596"/>
                  </a:lnTo>
                  <a:lnTo>
                    <a:pt x="112" y="601"/>
                  </a:lnTo>
                  <a:lnTo>
                    <a:pt x="120" y="604"/>
                  </a:lnTo>
                  <a:lnTo>
                    <a:pt x="122" y="608"/>
                  </a:lnTo>
                  <a:lnTo>
                    <a:pt x="130" y="657"/>
                  </a:lnTo>
                  <a:lnTo>
                    <a:pt x="131" y="665"/>
                  </a:lnTo>
                  <a:lnTo>
                    <a:pt x="139" y="662"/>
                  </a:lnTo>
                  <a:lnTo>
                    <a:pt x="140" y="656"/>
                  </a:lnTo>
                  <a:lnTo>
                    <a:pt x="148" y="634"/>
                  </a:lnTo>
                  <a:lnTo>
                    <a:pt x="150" y="639"/>
                  </a:lnTo>
                  <a:lnTo>
                    <a:pt x="158" y="709"/>
                  </a:lnTo>
                  <a:lnTo>
                    <a:pt x="159" y="718"/>
                  </a:lnTo>
                  <a:lnTo>
                    <a:pt x="167" y="714"/>
                  </a:lnTo>
                  <a:lnTo>
                    <a:pt x="168" y="710"/>
                  </a:lnTo>
                  <a:lnTo>
                    <a:pt x="176" y="707"/>
                  </a:lnTo>
                  <a:lnTo>
                    <a:pt x="178" y="707"/>
                  </a:lnTo>
                  <a:lnTo>
                    <a:pt x="186" y="707"/>
                  </a:lnTo>
                  <a:lnTo>
                    <a:pt x="187" y="708"/>
                  </a:lnTo>
                  <a:lnTo>
                    <a:pt x="195" y="722"/>
                  </a:lnTo>
                  <a:lnTo>
                    <a:pt x="197" y="725"/>
                  </a:lnTo>
                  <a:lnTo>
                    <a:pt x="204" y="730"/>
                  </a:lnTo>
                  <a:lnTo>
                    <a:pt x="206" y="728"/>
                  </a:lnTo>
                  <a:lnTo>
                    <a:pt x="214" y="720"/>
                  </a:lnTo>
                  <a:lnTo>
                    <a:pt x="215" y="724"/>
                  </a:lnTo>
                  <a:lnTo>
                    <a:pt x="223" y="771"/>
                  </a:lnTo>
                  <a:lnTo>
                    <a:pt x="225" y="782"/>
                  </a:lnTo>
                  <a:lnTo>
                    <a:pt x="232" y="818"/>
                  </a:lnTo>
                  <a:lnTo>
                    <a:pt x="234" y="824"/>
                  </a:lnTo>
                  <a:lnTo>
                    <a:pt x="242" y="835"/>
                  </a:lnTo>
                  <a:lnTo>
                    <a:pt x="243" y="833"/>
                  </a:lnTo>
                  <a:lnTo>
                    <a:pt x="251" y="815"/>
                  </a:lnTo>
                  <a:lnTo>
                    <a:pt x="253" y="817"/>
                  </a:lnTo>
                  <a:lnTo>
                    <a:pt x="260" y="843"/>
                  </a:lnTo>
                  <a:lnTo>
                    <a:pt x="262" y="834"/>
                  </a:lnTo>
                  <a:lnTo>
                    <a:pt x="270" y="705"/>
                  </a:lnTo>
                  <a:lnTo>
                    <a:pt x="271" y="681"/>
                  </a:lnTo>
                  <a:lnTo>
                    <a:pt x="279" y="676"/>
                  </a:lnTo>
                  <a:lnTo>
                    <a:pt x="281" y="684"/>
                  </a:lnTo>
                  <a:lnTo>
                    <a:pt x="289" y="716"/>
                  </a:lnTo>
                  <a:lnTo>
                    <a:pt x="290" y="723"/>
                  </a:lnTo>
                  <a:lnTo>
                    <a:pt x="298" y="745"/>
                  </a:lnTo>
                  <a:lnTo>
                    <a:pt x="300" y="733"/>
                  </a:lnTo>
                  <a:lnTo>
                    <a:pt x="307" y="606"/>
                  </a:lnTo>
                  <a:lnTo>
                    <a:pt x="309" y="588"/>
                  </a:lnTo>
                  <a:lnTo>
                    <a:pt x="317" y="587"/>
                  </a:lnTo>
                  <a:lnTo>
                    <a:pt x="318" y="589"/>
                  </a:lnTo>
                  <a:lnTo>
                    <a:pt x="326" y="567"/>
                  </a:lnTo>
                  <a:lnTo>
                    <a:pt x="328" y="563"/>
                  </a:lnTo>
                  <a:lnTo>
                    <a:pt x="335" y="576"/>
                  </a:lnTo>
                  <a:lnTo>
                    <a:pt x="337" y="579"/>
                  </a:lnTo>
                  <a:lnTo>
                    <a:pt x="345" y="553"/>
                  </a:lnTo>
                  <a:lnTo>
                    <a:pt x="346" y="536"/>
                  </a:lnTo>
                  <a:lnTo>
                    <a:pt x="354" y="447"/>
                  </a:lnTo>
                  <a:lnTo>
                    <a:pt x="356" y="455"/>
                  </a:lnTo>
                  <a:lnTo>
                    <a:pt x="363" y="640"/>
                  </a:lnTo>
                  <a:lnTo>
                    <a:pt x="365" y="669"/>
                  </a:lnTo>
                  <a:lnTo>
                    <a:pt x="373" y="672"/>
                  </a:lnTo>
                  <a:lnTo>
                    <a:pt x="374" y="665"/>
                  </a:lnTo>
                  <a:lnTo>
                    <a:pt x="382" y="684"/>
                  </a:lnTo>
                  <a:lnTo>
                    <a:pt x="384" y="690"/>
                  </a:lnTo>
                  <a:lnTo>
                    <a:pt x="392" y="692"/>
                  </a:lnTo>
                  <a:lnTo>
                    <a:pt x="393" y="693"/>
                  </a:lnTo>
                  <a:lnTo>
                    <a:pt x="401" y="723"/>
                  </a:lnTo>
                  <a:lnTo>
                    <a:pt x="402" y="729"/>
                  </a:lnTo>
                  <a:lnTo>
                    <a:pt x="410" y="743"/>
                  </a:lnTo>
                  <a:lnTo>
                    <a:pt x="412" y="746"/>
                  </a:lnTo>
                  <a:lnTo>
                    <a:pt x="420" y="768"/>
                  </a:lnTo>
                  <a:lnTo>
                    <a:pt x="421" y="776"/>
                  </a:lnTo>
                  <a:lnTo>
                    <a:pt x="429" y="824"/>
                  </a:lnTo>
                  <a:lnTo>
                    <a:pt x="430" y="831"/>
                  </a:lnTo>
                  <a:lnTo>
                    <a:pt x="438" y="840"/>
                  </a:lnTo>
                  <a:lnTo>
                    <a:pt x="440" y="840"/>
                  </a:lnTo>
                  <a:lnTo>
                    <a:pt x="448" y="844"/>
                  </a:lnTo>
                  <a:lnTo>
                    <a:pt x="449" y="846"/>
                  </a:lnTo>
                  <a:lnTo>
                    <a:pt x="457" y="852"/>
                  </a:lnTo>
                  <a:lnTo>
                    <a:pt x="458" y="853"/>
                  </a:lnTo>
                  <a:lnTo>
                    <a:pt x="466" y="851"/>
                  </a:lnTo>
                  <a:lnTo>
                    <a:pt x="468" y="847"/>
                  </a:lnTo>
                  <a:lnTo>
                    <a:pt x="476" y="819"/>
                  </a:lnTo>
                  <a:lnTo>
                    <a:pt x="477" y="818"/>
                  </a:lnTo>
                  <a:lnTo>
                    <a:pt x="485" y="829"/>
                  </a:lnTo>
                  <a:lnTo>
                    <a:pt x="486" y="823"/>
                  </a:lnTo>
                  <a:lnTo>
                    <a:pt x="494" y="733"/>
                  </a:lnTo>
                  <a:lnTo>
                    <a:pt x="496" y="716"/>
                  </a:lnTo>
                  <a:lnTo>
                    <a:pt x="504" y="705"/>
                  </a:lnTo>
                  <a:lnTo>
                    <a:pt x="505" y="706"/>
                  </a:lnTo>
                  <a:lnTo>
                    <a:pt x="513" y="694"/>
                  </a:lnTo>
                  <a:lnTo>
                    <a:pt x="515" y="696"/>
                  </a:lnTo>
                  <a:lnTo>
                    <a:pt x="522" y="697"/>
                  </a:lnTo>
                  <a:lnTo>
                    <a:pt x="524" y="668"/>
                  </a:lnTo>
                  <a:lnTo>
                    <a:pt x="532" y="412"/>
                  </a:lnTo>
                  <a:lnTo>
                    <a:pt x="533" y="375"/>
                  </a:lnTo>
                  <a:lnTo>
                    <a:pt x="541" y="337"/>
                  </a:lnTo>
                  <a:lnTo>
                    <a:pt x="543" y="331"/>
                  </a:lnTo>
                  <a:lnTo>
                    <a:pt x="550" y="271"/>
                  </a:lnTo>
                  <a:lnTo>
                    <a:pt x="552" y="292"/>
                  </a:lnTo>
                  <a:lnTo>
                    <a:pt x="560" y="576"/>
                  </a:lnTo>
                  <a:lnTo>
                    <a:pt x="561" y="618"/>
                  </a:lnTo>
                  <a:lnTo>
                    <a:pt x="569" y="627"/>
                  </a:lnTo>
                  <a:lnTo>
                    <a:pt x="571" y="622"/>
                  </a:lnTo>
                  <a:lnTo>
                    <a:pt x="578" y="688"/>
                  </a:lnTo>
                  <a:lnTo>
                    <a:pt x="580" y="705"/>
                  </a:lnTo>
                  <a:lnTo>
                    <a:pt x="588" y="714"/>
                  </a:lnTo>
                  <a:lnTo>
                    <a:pt x="589" y="706"/>
                  </a:lnTo>
                  <a:lnTo>
                    <a:pt x="597" y="665"/>
                  </a:lnTo>
                  <a:lnTo>
                    <a:pt x="599" y="667"/>
                  </a:lnTo>
                  <a:lnTo>
                    <a:pt x="607" y="743"/>
                  </a:lnTo>
                  <a:lnTo>
                    <a:pt x="608" y="758"/>
                  </a:lnTo>
                  <a:lnTo>
                    <a:pt x="616" y="758"/>
                  </a:lnTo>
                  <a:lnTo>
                    <a:pt x="618" y="754"/>
                  </a:lnTo>
                  <a:lnTo>
                    <a:pt x="625" y="744"/>
                  </a:lnTo>
                  <a:lnTo>
                    <a:pt x="627" y="744"/>
                  </a:lnTo>
                  <a:lnTo>
                    <a:pt x="635" y="747"/>
                  </a:lnTo>
                  <a:lnTo>
                    <a:pt x="636" y="751"/>
                  </a:lnTo>
                  <a:lnTo>
                    <a:pt x="644" y="780"/>
                  </a:lnTo>
                  <a:lnTo>
                    <a:pt x="646" y="784"/>
                  </a:lnTo>
                  <a:lnTo>
                    <a:pt x="653" y="790"/>
                  </a:lnTo>
                  <a:lnTo>
                    <a:pt x="655" y="788"/>
                  </a:lnTo>
                  <a:lnTo>
                    <a:pt x="663" y="784"/>
                  </a:lnTo>
                  <a:lnTo>
                    <a:pt x="664" y="787"/>
                  </a:lnTo>
                  <a:lnTo>
                    <a:pt x="672" y="812"/>
                  </a:lnTo>
                  <a:lnTo>
                    <a:pt x="674" y="816"/>
                  </a:lnTo>
                  <a:lnTo>
                    <a:pt x="681" y="820"/>
                  </a:lnTo>
                  <a:lnTo>
                    <a:pt x="683" y="821"/>
                  </a:lnTo>
                  <a:lnTo>
                    <a:pt x="691" y="843"/>
                  </a:lnTo>
                  <a:lnTo>
                    <a:pt x="693" y="850"/>
                  </a:lnTo>
                  <a:lnTo>
                    <a:pt x="700" y="876"/>
                  </a:lnTo>
                  <a:lnTo>
                    <a:pt x="702" y="883"/>
                  </a:lnTo>
                  <a:lnTo>
                    <a:pt x="710" y="899"/>
                  </a:lnTo>
                  <a:lnTo>
                    <a:pt x="711" y="885"/>
                  </a:lnTo>
                  <a:lnTo>
                    <a:pt x="719" y="733"/>
                  </a:lnTo>
                  <a:lnTo>
                    <a:pt x="721" y="705"/>
                  </a:lnTo>
                  <a:lnTo>
                    <a:pt x="728" y="681"/>
                  </a:lnTo>
                  <a:lnTo>
                    <a:pt x="730" y="679"/>
                  </a:lnTo>
                  <a:lnTo>
                    <a:pt x="738" y="645"/>
                  </a:lnTo>
                  <a:lnTo>
                    <a:pt x="739" y="646"/>
                  </a:lnTo>
                  <a:lnTo>
                    <a:pt x="747" y="674"/>
                  </a:lnTo>
                  <a:lnTo>
                    <a:pt x="749" y="646"/>
                  </a:lnTo>
                  <a:lnTo>
                    <a:pt x="756" y="347"/>
                  </a:lnTo>
                  <a:lnTo>
                    <a:pt x="758" y="302"/>
                  </a:lnTo>
                  <a:lnTo>
                    <a:pt x="766" y="284"/>
                  </a:lnTo>
                  <a:lnTo>
                    <a:pt x="767" y="299"/>
                  </a:lnTo>
                  <a:lnTo>
                    <a:pt x="775" y="321"/>
                  </a:lnTo>
                  <a:lnTo>
                    <a:pt x="777" y="297"/>
                  </a:lnTo>
                  <a:lnTo>
                    <a:pt x="784" y="110"/>
                  </a:lnTo>
                  <a:lnTo>
                    <a:pt x="786" y="88"/>
                  </a:lnTo>
                  <a:lnTo>
                    <a:pt x="794" y="112"/>
                  </a:lnTo>
                  <a:lnTo>
                    <a:pt x="795" y="120"/>
                  </a:lnTo>
                  <a:lnTo>
                    <a:pt x="803" y="96"/>
                  </a:lnTo>
                  <a:lnTo>
                    <a:pt x="805" y="97"/>
                  </a:lnTo>
                  <a:lnTo>
                    <a:pt x="813" y="164"/>
                  </a:lnTo>
                  <a:lnTo>
                    <a:pt x="814" y="174"/>
                  </a:lnTo>
                  <a:lnTo>
                    <a:pt x="822" y="195"/>
                  </a:lnTo>
                  <a:lnTo>
                    <a:pt x="823" y="215"/>
                  </a:lnTo>
                  <a:lnTo>
                    <a:pt x="831" y="424"/>
                  </a:lnTo>
                  <a:lnTo>
                    <a:pt x="833" y="460"/>
                  </a:lnTo>
                  <a:lnTo>
                    <a:pt x="841" y="471"/>
                  </a:lnTo>
                  <a:lnTo>
                    <a:pt x="842" y="466"/>
                  </a:lnTo>
                  <a:lnTo>
                    <a:pt x="850" y="479"/>
                  </a:lnTo>
                  <a:lnTo>
                    <a:pt x="851" y="480"/>
                  </a:lnTo>
                  <a:lnTo>
                    <a:pt x="859" y="465"/>
                  </a:lnTo>
                  <a:lnTo>
                    <a:pt x="861" y="473"/>
                  </a:lnTo>
                  <a:lnTo>
                    <a:pt x="869" y="576"/>
                  </a:lnTo>
                  <a:lnTo>
                    <a:pt x="870" y="593"/>
                  </a:lnTo>
                  <a:lnTo>
                    <a:pt x="878" y="601"/>
                  </a:lnTo>
                  <a:lnTo>
                    <a:pt x="879" y="598"/>
                  </a:lnTo>
                  <a:lnTo>
                    <a:pt x="887" y="606"/>
                  </a:lnTo>
                  <a:lnTo>
                    <a:pt x="889" y="616"/>
                  </a:lnTo>
                  <a:lnTo>
                    <a:pt x="897" y="685"/>
                  </a:lnTo>
                  <a:lnTo>
                    <a:pt x="898" y="694"/>
                  </a:lnTo>
                  <a:lnTo>
                    <a:pt x="906" y="699"/>
                  </a:lnTo>
                  <a:lnTo>
                    <a:pt x="908" y="700"/>
                  </a:lnTo>
                  <a:lnTo>
                    <a:pt x="915" y="730"/>
                  </a:lnTo>
                  <a:lnTo>
                    <a:pt x="917" y="734"/>
                  </a:lnTo>
                  <a:lnTo>
                    <a:pt x="925" y="744"/>
                  </a:lnTo>
                  <a:lnTo>
                    <a:pt x="926" y="751"/>
                  </a:lnTo>
                  <a:lnTo>
                    <a:pt x="934" y="786"/>
                  </a:lnTo>
                  <a:lnTo>
                    <a:pt x="936" y="776"/>
                  </a:lnTo>
                  <a:lnTo>
                    <a:pt x="943" y="621"/>
                  </a:lnTo>
                  <a:lnTo>
                    <a:pt x="945" y="597"/>
                  </a:lnTo>
                  <a:lnTo>
                    <a:pt x="953" y="586"/>
                  </a:lnTo>
                  <a:lnTo>
                    <a:pt x="954" y="590"/>
                  </a:lnTo>
                  <a:lnTo>
                    <a:pt x="962" y="578"/>
                  </a:lnTo>
                  <a:lnTo>
                    <a:pt x="964" y="583"/>
                  </a:lnTo>
                  <a:lnTo>
                    <a:pt x="971" y="604"/>
                  </a:lnTo>
                  <a:lnTo>
                    <a:pt x="973" y="575"/>
                  </a:lnTo>
                  <a:lnTo>
                    <a:pt x="981" y="244"/>
                  </a:lnTo>
                  <a:lnTo>
                    <a:pt x="982" y="181"/>
                  </a:lnTo>
                  <a:lnTo>
                    <a:pt x="990" y="130"/>
                  </a:lnTo>
                  <a:lnTo>
                    <a:pt x="992" y="133"/>
                  </a:lnTo>
                  <a:lnTo>
                    <a:pt x="999" y="91"/>
                  </a:lnTo>
                  <a:lnTo>
                    <a:pt x="1001" y="81"/>
                  </a:lnTo>
                  <a:lnTo>
                    <a:pt x="1009" y="72"/>
                  </a:lnTo>
                  <a:lnTo>
                    <a:pt x="1011" y="77"/>
                  </a:lnTo>
                  <a:lnTo>
                    <a:pt x="1018" y="97"/>
                  </a:lnTo>
                  <a:lnTo>
                    <a:pt x="1020" y="90"/>
                  </a:lnTo>
                  <a:lnTo>
                    <a:pt x="1028" y="5"/>
                  </a:lnTo>
                  <a:lnTo>
                    <a:pt x="1029" y="0"/>
                  </a:lnTo>
                  <a:lnTo>
                    <a:pt x="1037" y="60"/>
                  </a:lnTo>
                  <a:lnTo>
                    <a:pt x="1039" y="69"/>
                  </a:lnTo>
                  <a:lnTo>
                    <a:pt x="1046" y="57"/>
                  </a:lnTo>
                  <a:lnTo>
                    <a:pt x="1048" y="73"/>
                  </a:lnTo>
                  <a:lnTo>
                    <a:pt x="1056" y="294"/>
                  </a:lnTo>
                  <a:lnTo>
                    <a:pt x="1057" y="330"/>
                  </a:lnTo>
                  <a:lnTo>
                    <a:pt x="1065" y="363"/>
                  </a:lnTo>
                  <a:lnTo>
                    <a:pt x="1067" y="357"/>
                  </a:lnTo>
                  <a:lnTo>
                    <a:pt x="1074" y="362"/>
                  </a:lnTo>
                  <a:lnTo>
                    <a:pt x="1076" y="364"/>
                  </a:lnTo>
                  <a:lnTo>
                    <a:pt x="1084" y="368"/>
                  </a:lnTo>
                  <a:lnTo>
                    <a:pt x="1085" y="374"/>
                  </a:lnTo>
                  <a:lnTo>
                    <a:pt x="1093" y="435"/>
                  </a:lnTo>
                  <a:lnTo>
                    <a:pt x="1095" y="449"/>
                  </a:lnTo>
                  <a:lnTo>
                    <a:pt x="1102" y="485"/>
                  </a:lnTo>
                  <a:lnTo>
                    <a:pt x="1104" y="490"/>
                  </a:lnTo>
                  <a:lnTo>
                    <a:pt x="1112" y="507"/>
                  </a:lnTo>
                  <a:lnTo>
                    <a:pt x="1113" y="510"/>
                  </a:lnTo>
                </a:path>
              </a:pathLst>
            </a:custGeom>
            <a:noFill/>
            <a:ln w="11113">
              <a:solidFill>
                <a:srgbClr val="EF0000"/>
              </a:solidFill>
              <a:prstDash val="solid"/>
              <a:round/>
            </a:ln>
          </p:spPr>
        </p:sp>
        <p:sp>
          <p:nvSpPr>
            <p:cNvPr id="174" name="Rectangle 49"/>
            <p:cNvSpPr>
              <a:spLocks noChangeArrowheads="1"/>
            </p:cNvSpPr>
            <p:nvPr/>
          </p:nvSpPr>
          <p:spPr bwMode="auto">
            <a:xfrm>
              <a:off x="295" y="803"/>
              <a:ext cx="13" cy="13"/>
            </a:xfrm>
            <a:prstGeom prst="rect">
              <a:avLst/>
            </a:prstGeom>
            <a:solidFill>
              <a:srgbClr val="EF0000"/>
            </a:solidFill>
            <a:ln>
              <a:noFill/>
            </a:ln>
          </p:spPr>
        </p:sp>
        <p:sp>
          <p:nvSpPr>
            <p:cNvPr id="175" name="Rectangle 50"/>
            <p:cNvSpPr>
              <a:spLocks noChangeArrowheads="1"/>
            </p:cNvSpPr>
            <p:nvPr/>
          </p:nvSpPr>
          <p:spPr bwMode="auto">
            <a:xfrm>
              <a:off x="304" y="835"/>
              <a:ext cx="13" cy="13"/>
            </a:xfrm>
            <a:prstGeom prst="rect">
              <a:avLst/>
            </a:prstGeom>
            <a:solidFill>
              <a:srgbClr val="EF0000"/>
            </a:solidFill>
            <a:ln>
              <a:noFill/>
            </a:ln>
          </p:spPr>
        </p:sp>
        <p:sp>
          <p:nvSpPr>
            <p:cNvPr id="176" name="Rectangle 51"/>
            <p:cNvSpPr>
              <a:spLocks noChangeArrowheads="1"/>
            </p:cNvSpPr>
            <p:nvPr/>
          </p:nvSpPr>
          <p:spPr bwMode="auto">
            <a:xfrm>
              <a:off x="314" y="821"/>
              <a:ext cx="12" cy="13"/>
            </a:xfrm>
            <a:prstGeom prst="rect">
              <a:avLst/>
            </a:prstGeom>
            <a:solidFill>
              <a:srgbClr val="EF0000"/>
            </a:solidFill>
            <a:ln>
              <a:noFill/>
            </a:ln>
          </p:spPr>
        </p:sp>
        <p:sp>
          <p:nvSpPr>
            <p:cNvPr id="177" name="Rectangle 52"/>
            <p:cNvSpPr>
              <a:spLocks noChangeArrowheads="1"/>
            </p:cNvSpPr>
            <p:nvPr/>
          </p:nvSpPr>
          <p:spPr bwMode="auto">
            <a:xfrm>
              <a:off x="323" y="803"/>
              <a:ext cx="13" cy="13"/>
            </a:xfrm>
            <a:prstGeom prst="rect">
              <a:avLst/>
            </a:prstGeom>
            <a:solidFill>
              <a:srgbClr val="EF0000"/>
            </a:solidFill>
            <a:ln>
              <a:noFill/>
            </a:ln>
          </p:spPr>
        </p:sp>
        <p:sp>
          <p:nvSpPr>
            <p:cNvPr id="178" name="Rectangle 53"/>
            <p:cNvSpPr>
              <a:spLocks noChangeArrowheads="1"/>
            </p:cNvSpPr>
            <p:nvPr/>
          </p:nvSpPr>
          <p:spPr bwMode="auto">
            <a:xfrm>
              <a:off x="332" y="818"/>
              <a:ext cx="13" cy="13"/>
            </a:xfrm>
            <a:prstGeom prst="rect">
              <a:avLst/>
            </a:prstGeom>
            <a:solidFill>
              <a:srgbClr val="EF0000"/>
            </a:solidFill>
            <a:ln>
              <a:noFill/>
            </a:ln>
          </p:spPr>
        </p:sp>
        <p:sp>
          <p:nvSpPr>
            <p:cNvPr id="179" name="Rectangle 54"/>
            <p:cNvSpPr>
              <a:spLocks noChangeArrowheads="1"/>
            </p:cNvSpPr>
            <p:nvPr/>
          </p:nvSpPr>
          <p:spPr bwMode="auto">
            <a:xfrm>
              <a:off x="342" y="855"/>
              <a:ext cx="13" cy="13"/>
            </a:xfrm>
            <a:prstGeom prst="rect">
              <a:avLst/>
            </a:prstGeom>
            <a:solidFill>
              <a:srgbClr val="EF0000"/>
            </a:solidFill>
            <a:ln>
              <a:noFill/>
            </a:ln>
          </p:spPr>
        </p:sp>
        <p:sp>
          <p:nvSpPr>
            <p:cNvPr id="180" name="Rectangle 55"/>
            <p:cNvSpPr>
              <a:spLocks noChangeArrowheads="1"/>
            </p:cNvSpPr>
            <p:nvPr/>
          </p:nvSpPr>
          <p:spPr bwMode="auto">
            <a:xfrm>
              <a:off x="351" y="809"/>
              <a:ext cx="13" cy="13"/>
            </a:xfrm>
            <a:prstGeom prst="rect">
              <a:avLst/>
            </a:prstGeom>
            <a:solidFill>
              <a:srgbClr val="EF0000"/>
            </a:solidFill>
            <a:ln>
              <a:noFill/>
            </a:ln>
          </p:spPr>
        </p:sp>
        <p:sp>
          <p:nvSpPr>
            <p:cNvPr id="181" name="Rectangle 56"/>
            <p:cNvSpPr>
              <a:spLocks noChangeArrowheads="1"/>
            </p:cNvSpPr>
            <p:nvPr/>
          </p:nvSpPr>
          <p:spPr bwMode="auto">
            <a:xfrm>
              <a:off x="360" y="761"/>
              <a:ext cx="13" cy="13"/>
            </a:xfrm>
            <a:prstGeom prst="rect">
              <a:avLst/>
            </a:prstGeom>
            <a:solidFill>
              <a:srgbClr val="EF0000"/>
            </a:solidFill>
            <a:ln>
              <a:noFill/>
            </a:ln>
          </p:spPr>
        </p:sp>
        <p:sp>
          <p:nvSpPr>
            <p:cNvPr id="182" name="Rectangle 57"/>
            <p:cNvSpPr>
              <a:spLocks noChangeArrowheads="1"/>
            </p:cNvSpPr>
            <p:nvPr/>
          </p:nvSpPr>
          <p:spPr bwMode="auto">
            <a:xfrm>
              <a:off x="370" y="731"/>
              <a:ext cx="13" cy="13"/>
            </a:xfrm>
            <a:prstGeom prst="rect">
              <a:avLst/>
            </a:prstGeom>
            <a:solidFill>
              <a:srgbClr val="EF0000"/>
            </a:solidFill>
            <a:ln>
              <a:noFill/>
            </a:ln>
          </p:spPr>
        </p:sp>
        <p:sp>
          <p:nvSpPr>
            <p:cNvPr id="183" name="Rectangle 58"/>
            <p:cNvSpPr>
              <a:spLocks noChangeArrowheads="1"/>
            </p:cNvSpPr>
            <p:nvPr/>
          </p:nvSpPr>
          <p:spPr bwMode="auto">
            <a:xfrm>
              <a:off x="379" y="675"/>
              <a:ext cx="13" cy="13"/>
            </a:xfrm>
            <a:prstGeom prst="rect">
              <a:avLst/>
            </a:prstGeom>
            <a:solidFill>
              <a:srgbClr val="EF0000"/>
            </a:solidFill>
            <a:ln>
              <a:noFill/>
            </a:ln>
          </p:spPr>
        </p:sp>
        <p:sp>
          <p:nvSpPr>
            <p:cNvPr id="184" name="Rectangle 59"/>
            <p:cNvSpPr>
              <a:spLocks noChangeArrowheads="1"/>
            </p:cNvSpPr>
            <p:nvPr/>
          </p:nvSpPr>
          <p:spPr bwMode="auto">
            <a:xfrm>
              <a:off x="389" y="712"/>
              <a:ext cx="12" cy="13"/>
            </a:xfrm>
            <a:prstGeom prst="rect">
              <a:avLst/>
            </a:prstGeom>
            <a:solidFill>
              <a:srgbClr val="EF0000"/>
            </a:solidFill>
            <a:ln>
              <a:noFill/>
            </a:ln>
          </p:spPr>
        </p:sp>
        <p:sp>
          <p:nvSpPr>
            <p:cNvPr id="185" name="Rectangle 60"/>
            <p:cNvSpPr>
              <a:spLocks noChangeArrowheads="1"/>
            </p:cNvSpPr>
            <p:nvPr/>
          </p:nvSpPr>
          <p:spPr bwMode="auto">
            <a:xfrm>
              <a:off x="398" y="715"/>
              <a:ext cx="13" cy="13"/>
            </a:xfrm>
            <a:prstGeom prst="rect">
              <a:avLst/>
            </a:prstGeom>
            <a:solidFill>
              <a:srgbClr val="EF0000"/>
            </a:solidFill>
            <a:ln>
              <a:noFill/>
            </a:ln>
          </p:spPr>
        </p:sp>
        <p:sp>
          <p:nvSpPr>
            <p:cNvPr id="186" name="Rectangle 61"/>
            <p:cNvSpPr>
              <a:spLocks noChangeArrowheads="1"/>
            </p:cNvSpPr>
            <p:nvPr/>
          </p:nvSpPr>
          <p:spPr bwMode="auto">
            <a:xfrm>
              <a:off x="407" y="756"/>
              <a:ext cx="13" cy="13"/>
            </a:xfrm>
            <a:prstGeom prst="rect">
              <a:avLst/>
            </a:prstGeom>
            <a:solidFill>
              <a:srgbClr val="EF0000"/>
            </a:solidFill>
            <a:ln>
              <a:noFill/>
            </a:ln>
          </p:spPr>
        </p:sp>
        <p:sp>
          <p:nvSpPr>
            <p:cNvPr id="187" name="Rectangle 62"/>
            <p:cNvSpPr>
              <a:spLocks noChangeArrowheads="1"/>
            </p:cNvSpPr>
            <p:nvPr/>
          </p:nvSpPr>
          <p:spPr bwMode="auto">
            <a:xfrm>
              <a:off x="417" y="764"/>
              <a:ext cx="12" cy="13"/>
            </a:xfrm>
            <a:prstGeom prst="rect">
              <a:avLst/>
            </a:prstGeom>
            <a:solidFill>
              <a:srgbClr val="EF0000"/>
            </a:solidFill>
            <a:ln>
              <a:noFill/>
            </a:ln>
          </p:spPr>
        </p:sp>
        <p:sp>
          <p:nvSpPr>
            <p:cNvPr id="188" name="Rectangle 63"/>
            <p:cNvSpPr>
              <a:spLocks noChangeArrowheads="1"/>
            </p:cNvSpPr>
            <p:nvPr/>
          </p:nvSpPr>
          <p:spPr bwMode="auto">
            <a:xfrm>
              <a:off x="426" y="821"/>
              <a:ext cx="13" cy="13"/>
            </a:xfrm>
            <a:prstGeom prst="rect">
              <a:avLst/>
            </a:prstGeom>
            <a:solidFill>
              <a:srgbClr val="EF0000"/>
            </a:solidFill>
            <a:ln>
              <a:noFill/>
            </a:ln>
          </p:spPr>
        </p:sp>
        <p:sp>
          <p:nvSpPr>
            <p:cNvPr id="189" name="Rectangle 64"/>
            <p:cNvSpPr>
              <a:spLocks noChangeArrowheads="1"/>
            </p:cNvSpPr>
            <p:nvPr/>
          </p:nvSpPr>
          <p:spPr bwMode="auto">
            <a:xfrm>
              <a:off x="435" y="812"/>
              <a:ext cx="13" cy="13"/>
            </a:xfrm>
            <a:prstGeom prst="rect">
              <a:avLst/>
            </a:prstGeom>
            <a:solidFill>
              <a:srgbClr val="EF0000"/>
            </a:solidFill>
            <a:ln>
              <a:noFill/>
            </a:ln>
          </p:spPr>
        </p:sp>
        <p:sp>
          <p:nvSpPr>
            <p:cNvPr id="190" name="Rectangle 65"/>
            <p:cNvSpPr>
              <a:spLocks noChangeArrowheads="1"/>
            </p:cNvSpPr>
            <p:nvPr/>
          </p:nvSpPr>
          <p:spPr bwMode="auto">
            <a:xfrm>
              <a:off x="445" y="795"/>
              <a:ext cx="13" cy="13"/>
            </a:xfrm>
            <a:prstGeom prst="rect">
              <a:avLst/>
            </a:prstGeom>
            <a:solidFill>
              <a:srgbClr val="EF0000"/>
            </a:solidFill>
            <a:ln>
              <a:noFill/>
            </a:ln>
          </p:spPr>
        </p:sp>
        <p:sp>
          <p:nvSpPr>
            <p:cNvPr id="191" name="Rectangle 66"/>
            <p:cNvSpPr>
              <a:spLocks noChangeArrowheads="1"/>
            </p:cNvSpPr>
            <p:nvPr/>
          </p:nvSpPr>
          <p:spPr bwMode="auto">
            <a:xfrm>
              <a:off x="454" y="874"/>
              <a:ext cx="13" cy="13"/>
            </a:xfrm>
            <a:prstGeom prst="rect">
              <a:avLst/>
            </a:prstGeom>
            <a:solidFill>
              <a:srgbClr val="EF0000"/>
            </a:solidFill>
            <a:ln>
              <a:noFill/>
            </a:ln>
          </p:spPr>
        </p:sp>
        <p:sp>
          <p:nvSpPr>
            <p:cNvPr id="771865720" name="Rectangle 67"/>
            <p:cNvSpPr>
              <a:spLocks noChangeArrowheads="1"/>
            </p:cNvSpPr>
            <p:nvPr/>
          </p:nvSpPr>
          <p:spPr bwMode="auto">
            <a:xfrm>
              <a:off x="463" y="866"/>
              <a:ext cx="13" cy="13"/>
            </a:xfrm>
            <a:prstGeom prst="rect">
              <a:avLst/>
            </a:prstGeom>
            <a:solidFill>
              <a:srgbClr val="EF0000"/>
            </a:solidFill>
            <a:ln>
              <a:noFill/>
            </a:ln>
          </p:spPr>
        </p:sp>
        <p:sp>
          <p:nvSpPr>
            <p:cNvPr id="771865721" name="Rectangle 68"/>
            <p:cNvSpPr>
              <a:spLocks noChangeArrowheads="1"/>
            </p:cNvSpPr>
            <p:nvPr/>
          </p:nvSpPr>
          <p:spPr bwMode="auto">
            <a:xfrm>
              <a:off x="473" y="863"/>
              <a:ext cx="13" cy="13"/>
            </a:xfrm>
            <a:prstGeom prst="rect">
              <a:avLst/>
            </a:prstGeom>
            <a:solidFill>
              <a:srgbClr val="EF0000"/>
            </a:solidFill>
            <a:ln>
              <a:noFill/>
            </a:ln>
          </p:spPr>
        </p:sp>
        <p:sp>
          <p:nvSpPr>
            <p:cNvPr id="771865722" name="Rectangle 69"/>
            <p:cNvSpPr>
              <a:spLocks noChangeArrowheads="1"/>
            </p:cNvSpPr>
            <p:nvPr/>
          </p:nvSpPr>
          <p:spPr bwMode="auto">
            <a:xfrm>
              <a:off x="482" y="864"/>
              <a:ext cx="13" cy="13"/>
            </a:xfrm>
            <a:prstGeom prst="rect">
              <a:avLst/>
            </a:prstGeom>
            <a:solidFill>
              <a:srgbClr val="EF0000"/>
            </a:solidFill>
            <a:ln>
              <a:noFill/>
            </a:ln>
          </p:spPr>
        </p:sp>
        <p:sp>
          <p:nvSpPr>
            <p:cNvPr id="771865723" name="Rectangle 70"/>
            <p:cNvSpPr>
              <a:spLocks noChangeArrowheads="1"/>
            </p:cNvSpPr>
            <p:nvPr/>
          </p:nvSpPr>
          <p:spPr bwMode="auto">
            <a:xfrm>
              <a:off x="491" y="880"/>
              <a:ext cx="13" cy="13"/>
            </a:xfrm>
            <a:prstGeom prst="rect">
              <a:avLst/>
            </a:prstGeom>
            <a:solidFill>
              <a:srgbClr val="EF0000"/>
            </a:solidFill>
            <a:ln>
              <a:noFill/>
            </a:ln>
          </p:spPr>
        </p:sp>
        <p:sp>
          <p:nvSpPr>
            <p:cNvPr id="771865724" name="Rectangle 71"/>
            <p:cNvSpPr>
              <a:spLocks noChangeArrowheads="1"/>
            </p:cNvSpPr>
            <p:nvPr/>
          </p:nvSpPr>
          <p:spPr bwMode="auto">
            <a:xfrm>
              <a:off x="501" y="883"/>
              <a:ext cx="13" cy="13"/>
            </a:xfrm>
            <a:prstGeom prst="rect">
              <a:avLst/>
            </a:prstGeom>
            <a:solidFill>
              <a:srgbClr val="EF0000"/>
            </a:solidFill>
            <a:ln>
              <a:noFill/>
            </a:ln>
          </p:spPr>
        </p:sp>
        <p:sp>
          <p:nvSpPr>
            <p:cNvPr id="771865725" name="Rectangle 72"/>
            <p:cNvSpPr>
              <a:spLocks noChangeArrowheads="1"/>
            </p:cNvSpPr>
            <p:nvPr/>
          </p:nvSpPr>
          <p:spPr bwMode="auto">
            <a:xfrm>
              <a:off x="510" y="879"/>
              <a:ext cx="13" cy="13"/>
            </a:xfrm>
            <a:prstGeom prst="rect">
              <a:avLst/>
            </a:prstGeom>
            <a:solidFill>
              <a:srgbClr val="EF0000"/>
            </a:solidFill>
            <a:ln>
              <a:noFill/>
            </a:ln>
          </p:spPr>
        </p:sp>
        <p:sp>
          <p:nvSpPr>
            <p:cNvPr id="771865726" name="Rectangle 73"/>
            <p:cNvSpPr>
              <a:spLocks noChangeArrowheads="1"/>
            </p:cNvSpPr>
            <p:nvPr/>
          </p:nvSpPr>
          <p:spPr bwMode="auto">
            <a:xfrm>
              <a:off x="519" y="937"/>
              <a:ext cx="13" cy="13"/>
            </a:xfrm>
            <a:prstGeom prst="rect">
              <a:avLst/>
            </a:prstGeom>
            <a:solidFill>
              <a:srgbClr val="EF0000"/>
            </a:solidFill>
            <a:ln>
              <a:noFill/>
            </a:ln>
          </p:spPr>
        </p:sp>
        <p:sp>
          <p:nvSpPr>
            <p:cNvPr id="771865727" name="Rectangle 74"/>
            <p:cNvSpPr>
              <a:spLocks noChangeArrowheads="1"/>
            </p:cNvSpPr>
            <p:nvPr/>
          </p:nvSpPr>
          <p:spPr bwMode="auto">
            <a:xfrm>
              <a:off x="529" y="980"/>
              <a:ext cx="13" cy="13"/>
            </a:xfrm>
            <a:prstGeom prst="rect">
              <a:avLst/>
            </a:prstGeom>
            <a:solidFill>
              <a:srgbClr val="EF0000"/>
            </a:solidFill>
            <a:ln>
              <a:noFill/>
            </a:ln>
          </p:spPr>
        </p:sp>
        <p:sp>
          <p:nvSpPr>
            <p:cNvPr id="192" name="Rectangle 75"/>
            <p:cNvSpPr>
              <a:spLocks noChangeArrowheads="1"/>
            </p:cNvSpPr>
            <p:nvPr/>
          </p:nvSpPr>
          <p:spPr bwMode="auto">
            <a:xfrm>
              <a:off x="538" y="989"/>
              <a:ext cx="13" cy="13"/>
            </a:xfrm>
            <a:prstGeom prst="rect">
              <a:avLst/>
            </a:prstGeom>
            <a:solidFill>
              <a:srgbClr val="EF0000"/>
            </a:solidFill>
            <a:ln>
              <a:noFill/>
            </a:ln>
          </p:spPr>
        </p:sp>
        <p:sp>
          <p:nvSpPr>
            <p:cNvPr id="193" name="Rectangle 76"/>
            <p:cNvSpPr>
              <a:spLocks noChangeArrowheads="1"/>
            </p:cNvSpPr>
            <p:nvPr/>
          </p:nvSpPr>
          <p:spPr bwMode="auto">
            <a:xfrm>
              <a:off x="547" y="973"/>
              <a:ext cx="13" cy="12"/>
            </a:xfrm>
            <a:prstGeom prst="rect">
              <a:avLst/>
            </a:prstGeom>
            <a:solidFill>
              <a:srgbClr val="EF0000"/>
            </a:solidFill>
            <a:ln>
              <a:noFill/>
            </a:ln>
          </p:spPr>
        </p:sp>
        <p:sp>
          <p:nvSpPr>
            <p:cNvPr id="194" name="Rectangle 77"/>
            <p:cNvSpPr>
              <a:spLocks noChangeArrowheads="1"/>
            </p:cNvSpPr>
            <p:nvPr/>
          </p:nvSpPr>
          <p:spPr bwMode="auto">
            <a:xfrm>
              <a:off x="557" y="990"/>
              <a:ext cx="12" cy="13"/>
            </a:xfrm>
            <a:prstGeom prst="rect">
              <a:avLst/>
            </a:prstGeom>
            <a:solidFill>
              <a:srgbClr val="EF0000"/>
            </a:solidFill>
            <a:ln>
              <a:noFill/>
            </a:ln>
          </p:spPr>
        </p:sp>
        <p:sp>
          <p:nvSpPr>
            <p:cNvPr id="195" name="Rectangle 78"/>
            <p:cNvSpPr>
              <a:spLocks noChangeArrowheads="1"/>
            </p:cNvSpPr>
            <p:nvPr/>
          </p:nvSpPr>
          <p:spPr bwMode="auto">
            <a:xfrm>
              <a:off x="566" y="837"/>
              <a:ext cx="13" cy="12"/>
            </a:xfrm>
            <a:prstGeom prst="rect">
              <a:avLst/>
            </a:prstGeom>
            <a:solidFill>
              <a:srgbClr val="EF0000"/>
            </a:solidFill>
            <a:ln>
              <a:noFill/>
            </a:ln>
          </p:spPr>
        </p:sp>
        <p:sp>
          <p:nvSpPr>
            <p:cNvPr id="196" name="Rectangle 79"/>
            <p:cNvSpPr>
              <a:spLocks noChangeArrowheads="1"/>
            </p:cNvSpPr>
            <p:nvPr/>
          </p:nvSpPr>
          <p:spPr bwMode="auto">
            <a:xfrm>
              <a:off x="575" y="839"/>
              <a:ext cx="13" cy="13"/>
            </a:xfrm>
            <a:prstGeom prst="rect">
              <a:avLst/>
            </a:prstGeom>
            <a:solidFill>
              <a:srgbClr val="EF0000"/>
            </a:solidFill>
            <a:ln>
              <a:noFill/>
            </a:ln>
          </p:spPr>
        </p:sp>
        <p:sp>
          <p:nvSpPr>
            <p:cNvPr id="197" name="Rectangle 80"/>
            <p:cNvSpPr>
              <a:spLocks noChangeArrowheads="1"/>
            </p:cNvSpPr>
            <p:nvPr/>
          </p:nvSpPr>
          <p:spPr bwMode="auto">
            <a:xfrm>
              <a:off x="585" y="879"/>
              <a:ext cx="13" cy="13"/>
            </a:xfrm>
            <a:prstGeom prst="rect">
              <a:avLst/>
            </a:prstGeom>
            <a:solidFill>
              <a:srgbClr val="EF0000"/>
            </a:solidFill>
            <a:ln>
              <a:noFill/>
            </a:ln>
          </p:spPr>
        </p:sp>
        <p:sp>
          <p:nvSpPr>
            <p:cNvPr id="198" name="Rectangle 81"/>
            <p:cNvSpPr>
              <a:spLocks noChangeArrowheads="1"/>
            </p:cNvSpPr>
            <p:nvPr/>
          </p:nvSpPr>
          <p:spPr bwMode="auto">
            <a:xfrm>
              <a:off x="594" y="888"/>
              <a:ext cx="13" cy="13"/>
            </a:xfrm>
            <a:prstGeom prst="rect">
              <a:avLst/>
            </a:prstGeom>
            <a:solidFill>
              <a:srgbClr val="EF0000"/>
            </a:solidFill>
            <a:ln>
              <a:noFill/>
            </a:ln>
          </p:spPr>
        </p:sp>
        <p:sp>
          <p:nvSpPr>
            <p:cNvPr id="199" name="Rectangle 82"/>
            <p:cNvSpPr>
              <a:spLocks noChangeArrowheads="1"/>
            </p:cNvSpPr>
            <p:nvPr/>
          </p:nvSpPr>
          <p:spPr bwMode="auto">
            <a:xfrm>
              <a:off x="604" y="744"/>
              <a:ext cx="12" cy="13"/>
            </a:xfrm>
            <a:prstGeom prst="rect">
              <a:avLst/>
            </a:prstGeom>
            <a:solidFill>
              <a:srgbClr val="EF0000"/>
            </a:solidFill>
            <a:ln>
              <a:noFill/>
            </a:ln>
          </p:spPr>
        </p:sp>
        <p:sp>
          <p:nvSpPr>
            <p:cNvPr id="200" name="Rectangle 83"/>
            <p:cNvSpPr>
              <a:spLocks noChangeArrowheads="1"/>
            </p:cNvSpPr>
            <p:nvPr/>
          </p:nvSpPr>
          <p:spPr bwMode="auto">
            <a:xfrm>
              <a:off x="613" y="745"/>
              <a:ext cx="13" cy="13"/>
            </a:xfrm>
            <a:prstGeom prst="rect">
              <a:avLst/>
            </a:prstGeom>
            <a:solidFill>
              <a:srgbClr val="EF0000"/>
            </a:solidFill>
            <a:ln>
              <a:noFill/>
            </a:ln>
          </p:spPr>
        </p:sp>
        <p:sp>
          <p:nvSpPr>
            <p:cNvPr id="201" name="Rectangle 84"/>
            <p:cNvSpPr>
              <a:spLocks noChangeArrowheads="1"/>
            </p:cNvSpPr>
            <p:nvPr/>
          </p:nvSpPr>
          <p:spPr bwMode="auto">
            <a:xfrm>
              <a:off x="622" y="718"/>
              <a:ext cx="13" cy="13"/>
            </a:xfrm>
            <a:prstGeom prst="rect">
              <a:avLst/>
            </a:prstGeom>
            <a:solidFill>
              <a:srgbClr val="EF0000"/>
            </a:solidFill>
            <a:ln>
              <a:noFill/>
            </a:ln>
          </p:spPr>
        </p:sp>
        <p:sp>
          <p:nvSpPr>
            <p:cNvPr id="202" name="Rectangle 85"/>
            <p:cNvSpPr>
              <a:spLocks noChangeArrowheads="1"/>
            </p:cNvSpPr>
            <p:nvPr/>
          </p:nvSpPr>
          <p:spPr bwMode="auto">
            <a:xfrm>
              <a:off x="632" y="734"/>
              <a:ext cx="12" cy="13"/>
            </a:xfrm>
            <a:prstGeom prst="rect">
              <a:avLst/>
            </a:prstGeom>
            <a:solidFill>
              <a:srgbClr val="EF0000"/>
            </a:solidFill>
            <a:ln>
              <a:noFill/>
            </a:ln>
          </p:spPr>
        </p:sp>
        <p:sp>
          <p:nvSpPr>
            <p:cNvPr id="203" name="Rectangle 86"/>
            <p:cNvSpPr>
              <a:spLocks noChangeArrowheads="1"/>
            </p:cNvSpPr>
            <p:nvPr/>
          </p:nvSpPr>
          <p:spPr bwMode="auto">
            <a:xfrm>
              <a:off x="641" y="692"/>
              <a:ext cx="13" cy="13"/>
            </a:xfrm>
            <a:prstGeom prst="rect">
              <a:avLst/>
            </a:prstGeom>
            <a:solidFill>
              <a:srgbClr val="EF0000"/>
            </a:solidFill>
            <a:ln>
              <a:noFill/>
            </a:ln>
          </p:spPr>
        </p:sp>
        <p:sp>
          <p:nvSpPr>
            <p:cNvPr id="204" name="Rectangle 87"/>
            <p:cNvSpPr>
              <a:spLocks noChangeArrowheads="1"/>
            </p:cNvSpPr>
            <p:nvPr/>
          </p:nvSpPr>
          <p:spPr bwMode="auto">
            <a:xfrm>
              <a:off x="650" y="611"/>
              <a:ext cx="13" cy="13"/>
            </a:xfrm>
            <a:prstGeom prst="rect">
              <a:avLst/>
            </a:prstGeom>
            <a:solidFill>
              <a:srgbClr val="EF0000"/>
            </a:solidFill>
            <a:ln>
              <a:noFill/>
            </a:ln>
          </p:spPr>
        </p:sp>
        <p:sp>
          <p:nvSpPr>
            <p:cNvPr id="205" name="Rectangle 88"/>
            <p:cNvSpPr>
              <a:spLocks noChangeArrowheads="1"/>
            </p:cNvSpPr>
            <p:nvPr/>
          </p:nvSpPr>
          <p:spPr bwMode="auto">
            <a:xfrm>
              <a:off x="660" y="825"/>
              <a:ext cx="13" cy="12"/>
            </a:xfrm>
            <a:prstGeom prst="rect">
              <a:avLst/>
            </a:prstGeom>
            <a:solidFill>
              <a:srgbClr val="EF0000"/>
            </a:solidFill>
            <a:ln>
              <a:noFill/>
            </a:ln>
          </p:spPr>
        </p:sp>
        <p:sp>
          <p:nvSpPr>
            <p:cNvPr id="206" name="Rectangle 89"/>
            <p:cNvSpPr>
              <a:spLocks noChangeArrowheads="1"/>
            </p:cNvSpPr>
            <p:nvPr/>
          </p:nvSpPr>
          <p:spPr bwMode="auto">
            <a:xfrm>
              <a:off x="669" y="821"/>
              <a:ext cx="13" cy="13"/>
            </a:xfrm>
            <a:prstGeom prst="rect">
              <a:avLst/>
            </a:prstGeom>
            <a:solidFill>
              <a:srgbClr val="EF0000"/>
            </a:solidFill>
            <a:ln>
              <a:noFill/>
            </a:ln>
          </p:spPr>
        </p:sp>
        <p:sp>
          <p:nvSpPr>
            <p:cNvPr id="207" name="Rectangle 90"/>
            <p:cNvSpPr>
              <a:spLocks noChangeArrowheads="1"/>
            </p:cNvSpPr>
            <p:nvPr/>
          </p:nvSpPr>
          <p:spPr bwMode="auto">
            <a:xfrm>
              <a:off x="678" y="845"/>
              <a:ext cx="13" cy="13"/>
            </a:xfrm>
            <a:prstGeom prst="rect">
              <a:avLst/>
            </a:prstGeom>
            <a:solidFill>
              <a:srgbClr val="EF0000"/>
            </a:solidFill>
            <a:ln>
              <a:noFill/>
            </a:ln>
          </p:spPr>
        </p:sp>
        <p:sp>
          <p:nvSpPr>
            <p:cNvPr id="208" name="Rectangle 91"/>
            <p:cNvSpPr>
              <a:spLocks noChangeArrowheads="1"/>
            </p:cNvSpPr>
            <p:nvPr/>
          </p:nvSpPr>
          <p:spPr bwMode="auto">
            <a:xfrm>
              <a:off x="688" y="849"/>
              <a:ext cx="13" cy="13"/>
            </a:xfrm>
            <a:prstGeom prst="rect">
              <a:avLst/>
            </a:prstGeom>
            <a:solidFill>
              <a:srgbClr val="EF0000"/>
            </a:solidFill>
            <a:ln>
              <a:noFill/>
            </a:ln>
          </p:spPr>
        </p:sp>
        <p:sp>
          <p:nvSpPr>
            <p:cNvPr id="209" name="Rectangle 92"/>
            <p:cNvSpPr>
              <a:spLocks noChangeArrowheads="1"/>
            </p:cNvSpPr>
            <p:nvPr/>
          </p:nvSpPr>
          <p:spPr bwMode="auto">
            <a:xfrm>
              <a:off x="697" y="885"/>
              <a:ext cx="13" cy="13"/>
            </a:xfrm>
            <a:prstGeom prst="rect">
              <a:avLst/>
            </a:prstGeom>
            <a:solidFill>
              <a:srgbClr val="EF0000"/>
            </a:solidFill>
            <a:ln>
              <a:noFill/>
            </a:ln>
          </p:spPr>
        </p:sp>
        <p:sp>
          <p:nvSpPr>
            <p:cNvPr id="210" name="Rectangle 93"/>
            <p:cNvSpPr>
              <a:spLocks noChangeArrowheads="1"/>
            </p:cNvSpPr>
            <p:nvPr/>
          </p:nvSpPr>
          <p:spPr bwMode="auto">
            <a:xfrm>
              <a:off x="707" y="901"/>
              <a:ext cx="12" cy="13"/>
            </a:xfrm>
            <a:prstGeom prst="rect">
              <a:avLst/>
            </a:prstGeom>
            <a:solidFill>
              <a:srgbClr val="EF0000"/>
            </a:solidFill>
            <a:ln>
              <a:noFill/>
            </a:ln>
          </p:spPr>
        </p:sp>
        <p:sp>
          <p:nvSpPr>
            <p:cNvPr id="211" name="Rectangle 94"/>
            <p:cNvSpPr>
              <a:spLocks noChangeArrowheads="1"/>
            </p:cNvSpPr>
            <p:nvPr/>
          </p:nvSpPr>
          <p:spPr bwMode="auto">
            <a:xfrm>
              <a:off x="716" y="932"/>
              <a:ext cx="13" cy="13"/>
            </a:xfrm>
            <a:prstGeom prst="rect">
              <a:avLst/>
            </a:prstGeom>
            <a:solidFill>
              <a:srgbClr val="EF0000"/>
            </a:solidFill>
            <a:ln>
              <a:noFill/>
            </a:ln>
          </p:spPr>
        </p:sp>
        <p:sp>
          <p:nvSpPr>
            <p:cNvPr id="212" name="Rectangle 95"/>
            <p:cNvSpPr>
              <a:spLocks noChangeArrowheads="1"/>
            </p:cNvSpPr>
            <p:nvPr/>
          </p:nvSpPr>
          <p:spPr bwMode="auto">
            <a:xfrm>
              <a:off x="725" y="986"/>
              <a:ext cx="13" cy="13"/>
            </a:xfrm>
            <a:prstGeom prst="rect">
              <a:avLst/>
            </a:prstGeom>
            <a:solidFill>
              <a:srgbClr val="EF0000"/>
            </a:solidFill>
            <a:ln>
              <a:noFill/>
            </a:ln>
          </p:spPr>
        </p:sp>
        <p:sp>
          <p:nvSpPr>
            <p:cNvPr id="213" name="Rectangle 96"/>
            <p:cNvSpPr>
              <a:spLocks noChangeArrowheads="1"/>
            </p:cNvSpPr>
            <p:nvPr/>
          </p:nvSpPr>
          <p:spPr bwMode="auto">
            <a:xfrm>
              <a:off x="735" y="996"/>
              <a:ext cx="12" cy="13"/>
            </a:xfrm>
            <a:prstGeom prst="rect">
              <a:avLst/>
            </a:prstGeom>
            <a:solidFill>
              <a:srgbClr val="EF0000"/>
            </a:solidFill>
            <a:ln>
              <a:noFill/>
            </a:ln>
          </p:spPr>
        </p:sp>
        <p:sp>
          <p:nvSpPr>
            <p:cNvPr id="214" name="Rectangle 97"/>
            <p:cNvSpPr>
              <a:spLocks noChangeArrowheads="1"/>
            </p:cNvSpPr>
            <p:nvPr/>
          </p:nvSpPr>
          <p:spPr bwMode="auto">
            <a:xfrm>
              <a:off x="744" y="1001"/>
              <a:ext cx="13" cy="13"/>
            </a:xfrm>
            <a:prstGeom prst="rect">
              <a:avLst/>
            </a:prstGeom>
            <a:solidFill>
              <a:srgbClr val="EF0000"/>
            </a:solidFill>
            <a:ln>
              <a:noFill/>
            </a:ln>
          </p:spPr>
        </p:sp>
        <p:sp>
          <p:nvSpPr>
            <p:cNvPr id="215" name="Rectangle 98"/>
            <p:cNvSpPr>
              <a:spLocks noChangeArrowheads="1"/>
            </p:cNvSpPr>
            <p:nvPr/>
          </p:nvSpPr>
          <p:spPr bwMode="auto">
            <a:xfrm>
              <a:off x="753" y="1009"/>
              <a:ext cx="13" cy="13"/>
            </a:xfrm>
            <a:prstGeom prst="rect">
              <a:avLst/>
            </a:prstGeom>
            <a:solidFill>
              <a:srgbClr val="EF0000"/>
            </a:solidFill>
            <a:ln>
              <a:noFill/>
            </a:ln>
          </p:spPr>
        </p:sp>
        <p:sp>
          <p:nvSpPr>
            <p:cNvPr id="216" name="Rectangle 99"/>
            <p:cNvSpPr>
              <a:spLocks noChangeArrowheads="1"/>
            </p:cNvSpPr>
            <p:nvPr/>
          </p:nvSpPr>
          <p:spPr bwMode="auto">
            <a:xfrm>
              <a:off x="763" y="1002"/>
              <a:ext cx="13" cy="13"/>
            </a:xfrm>
            <a:prstGeom prst="rect">
              <a:avLst/>
            </a:prstGeom>
            <a:solidFill>
              <a:srgbClr val="EF0000"/>
            </a:solidFill>
            <a:ln>
              <a:noFill/>
            </a:ln>
          </p:spPr>
        </p:sp>
        <p:sp>
          <p:nvSpPr>
            <p:cNvPr id="218" name="Rectangle 100"/>
            <p:cNvSpPr>
              <a:spLocks noChangeArrowheads="1"/>
            </p:cNvSpPr>
            <p:nvPr/>
          </p:nvSpPr>
          <p:spPr bwMode="auto">
            <a:xfrm>
              <a:off x="772" y="974"/>
              <a:ext cx="13" cy="12"/>
            </a:xfrm>
            <a:prstGeom prst="rect">
              <a:avLst/>
            </a:prstGeom>
            <a:solidFill>
              <a:srgbClr val="EF0000"/>
            </a:solidFill>
            <a:ln>
              <a:noFill/>
            </a:ln>
          </p:spPr>
        </p:sp>
        <p:sp>
          <p:nvSpPr>
            <p:cNvPr id="219" name="Rectangle 101"/>
            <p:cNvSpPr>
              <a:spLocks noChangeArrowheads="1"/>
            </p:cNvSpPr>
            <p:nvPr/>
          </p:nvSpPr>
          <p:spPr bwMode="auto">
            <a:xfrm>
              <a:off x="781" y="978"/>
              <a:ext cx="13" cy="13"/>
            </a:xfrm>
            <a:prstGeom prst="rect">
              <a:avLst/>
            </a:prstGeom>
            <a:solidFill>
              <a:srgbClr val="EF0000"/>
            </a:solidFill>
            <a:ln>
              <a:noFill/>
            </a:ln>
          </p:spPr>
        </p:sp>
        <p:sp>
          <p:nvSpPr>
            <p:cNvPr id="220" name="Rectangle 102"/>
            <p:cNvSpPr>
              <a:spLocks noChangeArrowheads="1"/>
            </p:cNvSpPr>
            <p:nvPr/>
          </p:nvSpPr>
          <p:spPr bwMode="auto">
            <a:xfrm>
              <a:off x="791" y="872"/>
              <a:ext cx="13" cy="13"/>
            </a:xfrm>
            <a:prstGeom prst="rect">
              <a:avLst/>
            </a:prstGeom>
            <a:solidFill>
              <a:srgbClr val="EF0000"/>
            </a:solidFill>
            <a:ln>
              <a:noFill/>
            </a:ln>
          </p:spPr>
        </p:sp>
        <p:sp>
          <p:nvSpPr>
            <p:cNvPr id="221" name="Rectangle 103"/>
            <p:cNvSpPr>
              <a:spLocks noChangeArrowheads="1"/>
            </p:cNvSpPr>
            <p:nvPr/>
          </p:nvSpPr>
          <p:spPr bwMode="auto">
            <a:xfrm>
              <a:off x="800" y="861"/>
              <a:ext cx="13" cy="13"/>
            </a:xfrm>
            <a:prstGeom prst="rect">
              <a:avLst/>
            </a:prstGeom>
            <a:solidFill>
              <a:srgbClr val="EF0000"/>
            </a:solidFill>
            <a:ln>
              <a:noFill/>
            </a:ln>
          </p:spPr>
        </p:sp>
        <p:sp>
          <p:nvSpPr>
            <p:cNvPr id="222" name="Rectangle 104"/>
            <p:cNvSpPr>
              <a:spLocks noChangeArrowheads="1"/>
            </p:cNvSpPr>
            <p:nvPr/>
          </p:nvSpPr>
          <p:spPr bwMode="auto">
            <a:xfrm>
              <a:off x="809" y="852"/>
              <a:ext cx="13" cy="13"/>
            </a:xfrm>
            <a:prstGeom prst="rect">
              <a:avLst/>
            </a:prstGeom>
            <a:solidFill>
              <a:srgbClr val="EF0000"/>
            </a:solidFill>
            <a:ln>
              <a:noFill/>
            </a:ln>
          </p:spPr>
        </p:sp>
        <p:sp>
          <p:nvSpPr>
            <p:cNvPr id="223" name="Rectangle 105"/>
            <p:cNvSpPr>
              <a:spLocks noChangeArrowheads="1"/>
            </p:cNvSpPr>
            <p:nvPr/>
          </p:nvSpPr>
          <p:spPr bwMode="auto">
            <a:xfrm>
              <a:off x="819" y="824"/>
              <a:ext cx="13" cy="13"/>
            </a:xfrm>
            <a:prstGeom prst="rect">
              <a:avLst/>
            </a:prstGeom>
            <a:solidFill>
              <a:srgbClr val="EF0000"/>
            </a:solidFill>
            <a:ln>
              <a:noFill/>
            </a:ln>
          </p:spPr>
        </p:sp>
        <p:sp>
          <p:nvSpPr>
            <p:cNvPr id="224" name="Rectangle 106"/>
            <p:cNvSpPr>
              <a:spLocks noChangeArrowheads="1"/>
            </p:cNvSpPr>
            <p:nvPr/>
          </p:nvSpPr>
          <p:spPr bwMode="auto">
            <a:xfrm>
              <a:off x="828" y="530"/>
              <a:ext cx="13" cy="13"/>
            </a:xfrm>
            <a:prstGeom prst="rect">
              <a:avLst/>
            </a:prstGeom>
            <a:solidFill>
              <a:srgbClr val="EF0000"/>
            </a:solidFill>
            <a:ln>
              <a:noFill/>
            </a:ln>
          </p:spPr>
        </p:sp>
        <p:sp>
          <p:nvSpPr>
            <p:cNvPr id="225" name="Rectangle 107"/>
            <p:cNvSpPr>
              <a:spLocks noChangeArrowheads="1"/>
            </p:cNvSpPr>
            <p:nvPr/>
          </p:nvSpPr>
          <p:spPr bwMode="auto">
            <a:xfrm>
              <a:off x="837" y="487"/>
              <a:ext cx="13" cy="13"/>
            </a:xfrm>
            <a:prstGeom prst="rect">
              <a:avLst/>
            </a:prstGeom>
            <a:solidFill>
              <a:srgbClr val="EF0000"/>
            </a:solidFill>
            <a:ln>
              <a:noFill/>
            </a:ln>
          </p:spPr>
        </p:sp>
        <p:sp>
          <p:nvSpPr>
            <p:cNvPr id="226" name="Rectangle 108"/>
            <p:cNvSpPr>
              <a:spLocks noChangeArrowheads="1"/>
            </p:cNvSpPr>
            <p:nvPr/>
          </p:nvSpPr>
          <p:spPr bwMode="auto">
            <a:xfrm>
              <a:off x="847" y="448"/>
              <a:ext cx="13" cy="13"/>
            </a:xfrm>
            <a:prstGeom prst="rect">
              <a:avLst/>
            </a:prstGeom>
            <a:solidFill>
              <a:srgbClr val="EF0000"/>
            </a:solidFill>
            <a:ln>
              <a:noFill/>
            </a:ln>
          </p:spPr>
        </p:sp>
        <p:sp>
          <p:nvSpPr>
            <p:cNvPr id="227" name="Rectangle 109"/>
            <p:cNvSpPr>
              <a:spLocks noChangeArrowheads="1"/>
            </p:cNvSpPr>
            <p:nvPr/>
          </p:nvSpPr>
          <p:spPr bwMode="auto">
            <a:xfrm>
              <a:off x="856" y="773"/>
              <a:ext cx="13" cy="13"/>
            </a:xfrm>
            <a:prstGeom prst="rect">
              <a:avLst/>
            </a:prstGeom>
            <a:solidFill>
              <a:srgbClr val="EF0000"/>
            </a:solidFill>
            <a:ln>
              <a:noFill/>
            </a:ln>
          </p:spPr>
        </p:sp>
        <p:sp>
          <p:nvSpPr>
            <p:cNvPr id="228" name="Rectangle 110"/>
            <p:cNvSpPr>
              <a:spLocks noChangeArrowheads="1"/>
            </p:cNvSpPr>
            <p:nvPr/>
          </p:nvSpPr>
          <p:spPr bwMode="auto">
            <a:xfrm>
              <a:off x="865" y="778"/>
              <a:ext cx="13" cy="13"/>
            </a:xfrm>
            <a:prstGeom prst="rect">
              <a:avLst/>
            </a:prstGeom>
            <a:solidFill>
              <a:srgbClr val="EF0000"/>
            </a:solidFill>
            <a:ln>
              <a:noFill/>
            </a:ln>
          </p:spPr>
        </p:sp>
        <p:sp>
          <p:nvSpPr>
            <p:cNvPr id="229" name="Rectangle 111"/>
            <p:cNvSpPr>
              <a:spLocks noChangeArrowheads="1"/>
            </p:cNvSpPr>
            <p:nvPr/>
          </p:nvSpPr>
          <p:spPr bwMode="auto">
            <a:xfrm>
              <a:off x="875" y="861"/>
              <a:ext cx="13" cy="13"/>
            </a:xfrm>
            <a:prstGeom prst="rect">
              <a:avLst/>
            </a:prstGeom>
            <a:solidFill>
              <a:srgbClr val="EF0000"/>
            </a:solidFill>
            <a:ln>
              <a:noFill/>
            </a:ln>
          </p:spPr>
        </p:sp>
        <p:sp>
          <p:nvSpPr>
            <p:cNvPr id="230" name="Rectangle 112"/>
            <p:cNvSpPr>
              <a:spLocks noChangeArrowheads="1"/>
            </p:cNvSpPr>
            <p:nvPr/>
          </p:nvSpPr>
          <p:spPr bwMode="auto">
            <a:xfrm>
              <a:off x="884" y="862"/>
              <a:ext cx="13" cy="13"/>
            </a:xfrm>
            <a:prstGeom prst="rect">
              <a:avLst/>
            </a:prstGeom>
            <a:solidFill>
              <a:srgbClr val="EF0000"/>
            </a:solidFill>
            <a:ln>
              <a:noFill/>
            </a:ln>
          </p:spPr>
        </p:sp>
        <p:sp>
          <p:nvSpPr>
            <p:cNvPr id="231" name="Rectangle 113"/>
            <p:cNvSpPr>
              <a:spLocks noChangeArrowheads="1"/>
            </p:cNvSpPr>
            <p:nvPr/>
          </p:nvSpPr>
          <p:spPr bwMode="auto">
            <a:xfrm>
              <a:off x="893" y="823"/>
              <a:ext cx="13" cy="13"/>
            </a:xfrm>
            <a:prstGeom prst="rect">
              <a:avLst/>
            </a:prstGeom>
            <a:solidFill>
              <a:srgbClr val="EF0000"/>
            </a:solidFill>
            <a:ln>
              <a:noFill/>
            </a:ln>
          </p:spPr>
        </p:sp>
        <p:sp>
          <p:nvSpPr>
            <p:cNvPr id="232" name="Rectangle 114"/>
            <p:cNvSpPr>
              <a:spLocks noChangeArrowheads="1"/>
            </p:cNvSpPr>
            <p:nvPr/>
          </p:nvSpPr>
          <p:spPr bwMode="auto">
            <a:xfrm>
              <a:off x="903" y="913"/>
              <a:ext cx="13" cy="13"/>
            </a:xfrm>
            <a:prstGeom prst="rect">
              <a:avLst/>
            </a:prstGeom>
            <a:solidFill>
              <a:srgbClr val="EF0000"/>
            </a:solidFill>
            <a:ln>
              <a:noFill/>
            </a:ln>
          </p:spPr>
        </p:sp>
        <p:sp>
          <p:nvSpPr>
            <p:cNvPr id="233" name="Rectangle 115"/>
            <p:cNvSpPr>
              <a:spLocks noChangeArrowheads="1"/>
            </p:cNvSpPr>
            <p:nvPr/>
          </p:nvSpPr>
          <p:spPr bwMode="auto">
            <a:xfrm>
              <a:off x="912" y="909"/>
              <a:ext cx="13" cy="13"/>
            </a:xfrm>
            <a:prstGeom prst="rect">
              <a:avLst/>
            </a:prstGeom>
            <a:solidFill>
              <a:srgbClr val="EF0000"/>
            </a:solidFill>
            <a:ln>
              <a:noFill/>
            </a:ln>
          </p:spPr>
        </p:sp>
        <p:sp>
          <p:nvSpPr>
            <p:cNvPr id="234" name="Rectangle 116"/>
            <p:cNvSpPr>
              <a:spLocks noChangeArrowheads="1"/>
            </p:cNvSpPr>
            <p:nvPr/>
          </p:nvSpPr>
          <p:spPr bwMode="auto">
            <a:xfrm>
              <a:off x="922" y="899"/>
              <a:ext cx="12" cy="13"/>
            </a:xfrm>
            <a:prstGeom prst="rect">
              <a:avLst/>
            </a:prstGeom>
            <a:solidFill>
              <a:srgbClr val="EF0000"/>
            </a:solidFill>
            <a:ln>
              <a:noFill/>
            </a:ln>
          </p:spPr>
        </p:sp>
        <p:sp>
          <p:nvSpPr>
            <p:cNvPr id="235" name="Rectangle 117"/>
            <p:cNvSpPr>
              <a:spLocks noChangeArrowheads="1"/>
            </p:cNvSpPr>
            <p:nvPr/>
          </p:nvSpPr>
          <p:spPr bwMode="auto">
            <a:xfrm>
              <a:off x="931" y="907"/>
              <a:ext cx="13" cy="12"/>
            </a:xfrm>
            <a:prstGeom prst="rect">
              <a:avLst/>
            </a:prstGeom>
            <a:solidFill>
              <a:srgbClr val="EF0000"/>
            </a:solidFill>
            <a:ln>
              <a:noFill/>
            </a:ln>
          </p:spPr>
        </p:sp>
        <p:sp>
          <p:nvSpPr>
            <p:cNvPr id="236" name="Rectangle 118"/>
            <p:cNvSpPr>
              <a:spLocks noChangeArrowheads="1"/>
            </p:cNvSpPr>
            <p:nvPr/>
          </p:nvSpPr>
          <p:spPr bwMode="auto">
            <a:xfrm>
              <a:off x="940" y="940"/>
              <a:ext cx="13" cy="13"/>
            </a:xfrm>
            <a:prstGeom prst="rect">
              <a:avLst/>
            </a:prstGeom>
            <a:solidFill>
              <a:srgbClr val="EF0000"/>
            </a:solidFill>
            <a:ln>
              <a:noFill/>
            </a:ln>
          </p:spPr>
        </p:sp>
        <p:sp>
          <p:nvSpPr>
            <p:cNvPr id="237" name="Rectangle 119"/>
            <p:cNvSpPr>
              <a:spLocks noChangeArrowheads="1"/>
            </p:cNvSpPr>
            <p:nvPr/>
          </p:nvSpPr>
          <p:spPr bwMode="auto">
            <a:xfrm>
              <a:off x="950" y="944"/>
              <a:ext cx="12" cy="13"/>
            </a:xfrm>
            <a:prstGeom prst="rect">
              <a:avLst/>
            </a:prstGeom>
            <a:solidFill>
              <a:srgbClr val="EF0000"/>
            </a:solidFill>
            <a:ln>
              <a:noFill/>
            </a:ln>
          </p:spPr>
        </p:sp>
        <p:sp>
          <p:nvSpPr>
            <p:cNvPr id="238" name="Rectangle 120"/>
            <p:cNvSpPr>
              <a:spLocks noChangeArrowheads="1"/>
            </p:cNvSpPr>
            <p:nvPr/>
          </p:nvSpPr>
          <p:spPr bwMode="auto">
            <a:xfrm>
              <a:off x="959" y="942"/>
              <a:ext cx="13" cy="13"/>
            </a:xfrm>
            <a:prstGeom prst="rect">
              <a:avLst/>
            </a:prstGeom>
            <a:solidFill>
              <a:srgbClr val="EF0000"/>
            </a:solidFill>
            <a:ln>
              <a:noFill/>
            </a:ln>
          </p:spPr>
        </p:sp>
        <p:sp>
          <p:nvSpPr>
            <p:cNvPr id="239" name="Rectangle 121"/>
            <p:cNvSpPr>
              <a:spLocks noChangeArrowheads="1"/>
            </p:cNvSpPr>
            <p:nvPr/>
          </p:nvSpPr>
          <p:spPr bwMode="auto">
            <a:xfrm>
              <a:off x="968" y="971"/>
              <a:ext cx="13" cy="13"/>
            </a:xfrm>
            <a:prstGeom prst="rect">
              <a:avLst/>
            </a:prstGeom>
            <a:solidFill>
              <a:srgbClr val="EF0000"/>
            </a:solidFill>
            <a:ln>
              <a:noFill/>
            </a:ln>
          </p:spPr>
        </p:sp>
        <p:sp>
          <p:nvSpPr>
            <p:cNvPr id="240" name="Rectangle 122"/>
            <p:cNvSpPr>
              <a:spLocks noChangeArrowheads="1"/>
            </p:cNvSpPr>
            <p:nvPr/>
          </p:nvSpPr>
          <p:spPr bwMode="auto">
            <a:xfrm>
              <a:off x="978" y="977"/>
              <a:ext cx="13" cy="12"/>
            </a:xfrm>
            <a:prstGeom prst="rect">
              <a:avLst/>
            </a:prstGeom>
            <a:solidFill>
              <a:srgbClr val="EF0000"/>
            </a:solidFill>
            <a:ln>
              <a:noFill/>
            </a:ln>
          </p:spPr>
        </p:sp>
        <p:sp>
          <p:nvSpPr>
            <p:cNvPr id="241" name="Rectangle 123"/>
            <p:cNvSpPr>
              <a:spLocks noChangeArrowheads="1"/>
            </p:cNvSpPr>
            <p:nvPr/>
          </p:nvSpPr>
          <p:spPr bwMode="auto">
            <a:xfrm>
              <a:off x="987" y="1005"/>
              <a:ext cx="13" cy="13"/>
            </a:xfrm>
            <a:prstGeom prst="rect">
              <a:avLst/>
            </a:prstGeom>
            <a:solidFill>
              <a:srgbClr val="EF0000"/>
            </a:solidFill>
            <a:ln>
              <a:noFill/>
            </a:ln>
          </p:spPr>
        </p:sp>
        <p:sp>
          <p:nvSpPr>
            <p:cNvPr id="242" name="Rectangle 124"/>
            <p:cNvSpPr>
              <a:spLocks noChangeArrowheads="1"/>
            </p:cNvSpPr>
            <p:nvPr/>
          </p:nvSpPr>
          <p:spPr bwMode="auto">
            <a:xfrm>
              <a:off x="996" y="1039"/>
              <a:ext cx="13" cy="13"/>
            </a:xfrm>
            <a:prstGeom prst="rect">
              <a:avLst/>
            </a:prstGeom>
            <a:solidFill>
              <a:srgbClr val="EF0000"/>
            </a:solidFill>
            <a:ln>
              <a:noFill/>
            </a:ln>
          </p:spPr>
        </p:sp>
        <p:sp>
          <p:nvSpPr>
            <p:cNvPr id="243" name="Rectangle 125"/>
            <p:cNvSpPr>
              <a:spLocks noChangeArrowheads="1"/>
            </p:cNvSpPr>
            <p:nvPr/>
          </p:nvSpPr>
          <p:spPr bwMode="auto">
            <a:xfrm>
              <a:off x="1006" y="1041"/>
              <a:ext cx="13" cy="13"/>
            </a:xfrm>
            <a:prstGeom prst="rect">
              <a:avLst/>
            </a:prstGeom>
            <a:solidFill>
              <a:srgbClr val="EF0000"/>
            </a:solidFill>
            <a:ln>
              <a:noFill/>
            </a:ln>
          </p:spPr>
        </p:sp>
        <p:sp>
          <p:nvSpPr>
            <p:cNvPr id="244" name="Rectangle 126"/>
            <p:cNvSpPr>
              <a:spLocks noChangeArrowheads="1"/>
            </p:cNvSpPr>
            <p:nvPr/>
          </p:nvSpPr>
          <p:spPr bwMode="auto">
            <a:xfrm>
              <a:off x="1015" y="861"/>
              <a:ext cx="13" cy="13"/>
            </a:xfrm>
            <a:prstGeom prst="rect">
              <a:avLst/>
            </a:prstGeom>
            <a:solidFill>
              <a:srgbClr val="EF0000"/>
            </a:solidFill>
            <a:ln>
              <a:noFill/>
            </a:ln>
          </p:spPr>
        </p:sp>
        <p:sp>
          <p:nvSpPr>
            <p:cNvPr id="245" name="Rectangle 127"/>
            <p:cNvSpPr>
              <a:spLocks noChangeArrowheads="1"/>
            </p:cNvSpPr>
            <p:nvPr/>
          </p:nvSpPr>
          <p:spPr bwMode="auto">
            <a:xfrm>
              <a:off x="1025" y="835"/>
              <a:ext cx="12" cy="13"/>
            </a:xfrm>
            <a:prstGeom prst="rect">
              <a:avLst/>
            </a:prstGeom>
            <a:solidFill>
              <a:srgbClr val="EF0000"/>
            </a:solidFill>
            <a:ln>
              <a:noFill/>
            </a:ln>
          </p:spPr>
        </p:sp>
        <p:sp>
          <p:nvSpPr>
            <p:cNvPr id="246" name="Rectangle 128"/>
            <p:cNvSpPr>
              <a:spLocks noChangeArrowheads="1"/>
            </p:cNvSpPr>
            <p:nvPr/>
          </p:nvSpPr>
          <p:spPr bwMode="auto">
            <a:xfrm>
              <a:off x="1034" y="802"/>
              <a:ext cx="13" cy="13"/>
            </a:xfrm>
            <a:prstGeom prst="rect">
              <a:avLst/>
            </a:prstGeom>
            <a:solidFill>
              <a:srgbClr val="EF0000"/>
            </a:solidFill>
            <a:ln>
              <a:noFill/>
            </a:ln>
          </p:spPr>
        </p:sp>
        <p:sp>
          <p:nvSpPr>
            <p:cNvPr id="247" name="Rectangle 129"/>
            <p:cNvSpPr>
              <a:spLocks noChangeArrowheads="1"/>
            </p:cNvSpPr>
            <p:nvPr/>
          </p:nvSpPr>
          <p:spPr bwMode="auto">
            <a:xfrm>
              <a:off x="1043" y="801"/>
              <a:ext cx="13" cy="13"/>
            </a:xfrm>
            <a:prstGeom prst="rect">
              <a:avLst/>
            </a:prstGeom>
            <a:solidFill>
              <a:srgbClr val="EF0000"/>
            </a:solidFill>
            <a:ln>
              <a:noFill/>
            </a:ln>
          </p:spPr>
        </p:sp>
        <p:sp>
          <p:nvSpPr>
            <p:cNvPr id="248" name="Rectangle 130"/>
            <p:cNvSpPr>
              <a:spLocks noChangeArrowheads="1"/>
            </p:cNvSpPr>
            <p:nvPr/>
          </p:nvSpPr>
          <p:spPr bwMode="auto">
            <a:xfrm>
              <a:off x="1053" y="457"/>
              <a:ext cx="12" cy="13"/>
            </a:xfrm>
            <a:prstGeom prst="rect">
              <a:avLst/>
            </a:prstGeom>
            <a:solidFill>
              <a:srgbClr val="EF0000"/>
            </a:solidFill>
            <a:ln>
              <a:noFill/>
            </a:ln>
          </p:spPr>
        </p:sp>
        <p:sp>
          <p:nvSpPr>
            <p:cNvPr id="249" name="Rectangle 131"/>
            <p:cNvSpPr>
              <a:spLocks noChangeArrowheads="1"/>
            </p:cNvSpPr>
            <p:nvPr/>
          </p:nvSpPr>
          <p:spPr bwMode="auto">
            <a:xfrm>
              <a:off x="1062" y="455"/>
              <a:ext cx="13" cy="13"/>
            </a:xfrm>
            <a:prstGeom prst="rect">
              <a:avLst/>
            </a:prstGeom>
            <a:solidFill>
              <a:srgbClr val="EF0000"/>
            </a:solidFill>
            <a:ln>
              <a:noFill/>
            </a:ln>
          </p:spPr>
        </p:sp>
        <p:sp>
          <p:nvSpPr>
            <p:cNvPr id="250" name="Rectangle 132"/>
            <p:cNvSpPr>
              <a:spLocks noChangeArrowheads="1"/>
            </p:cNvSpPr>
            <p:nvPr/>
          </p:nvSpPr>
          <p:spPr bwMode="auto">
            <a:xfrm>
              <a:off x="1071" y="453"/>
              <a:ext cx="13" cy="13"/>
            </a:xfrm>
            <a:prstGeom prst="rect">
              <a:avLst/>
            </a:prstGeom>
            <a:solidFill>
              <a:srgbClr val="EF0000"/>
            </a:solidFill>
            <a:ln>
              <a:noFill/>
            </a:ln>
          </p:spPr>
        </p:sp>
        <p:sp>
          <p:nvSpPr>
            <p:cNvPr id="251" name="Rectangle 133"/>
            <p:cNvSpPr>
              <a:spLocks noChangeArrowheads="1"/>
            </p:cNvSpPr>
            <p:nvPr/>
          </p:nvSpPr>
          <p:spPr bwMode="auto">
            <a:xfrm>
              <a:off x="1081" y="243"/>
              <a:ext cx="13" cy="13"/>
            </a:xfrm>
            <a:prstGeom prst="rect">
              <a:avLst/>
            </a:prstGeom>
            <a:solidFill>
              <a:srgbClr val="EF0000"/>
            </a:solidFill>
            <a:ln>
              <a:noFill/>
            </a:ln>
          </p:spPr>
        </p:sp>
        <p:sp>
          <p:nvSpPr>
            <p:cNvPr id="252" name="Rectangle 134"/>
            <p:cNvSpPr>
              <a:spLocks noChangeArrowheads="1"/>
            </p:cNvSpPr>
            <p:nvPr/>
          </p:nvSpPr>
          <p:spPr bwMode="auto">
            <a:xfrm>
              <a:off x="1090" y="275"/>
              <a:ext cx="13" cy="13"/>
            </a:xfrm>
            <a:prstGeom prst="rect">
              <a:avLst/>
            </a:prstGeom>
            <a:solidFill>
              <a:srgbClr val="EF0000"/>
            </a:solidFill>
            <a:ln>
              <a:noFill/>
            </a:ln>
          </p:spPr>
        </p:sp>
        <p:sp>
          <p:nvSpPr>
            <p:cNvPr id="253" name="Rectangle 135"/>
            <p:cNvSpPr>
              <a:spLocks noChangeArrowheads="1"/>
            </p:cNvSpPr>
            <p:nvPr/>
          </p:nvSpPr>
          <p:spPr bwMode="auto">
            <a:xfrm>
              <a:off x="1100" y="252"/>
              <a:ext cx="12" cy="13"/>
            </a:xfrm>
            <a:prstGeom prst="rect">
              <a:avLst/>
            </a:prstGeom>
            <a:solidFill>
              <a:srgbClr val="EF0000"/>
            </a:solidFill>
            <a:ln>
              <a:noFill/>
            </a:ln>
          </p:spPr>
        </p:sp>
        <p:sp>
          <p:nvSpPr>
            <p:cNvPr id="254" name="Rectangle 136"/>
            <p:cNvSpPr>
              <a:spLocks noChangeArrowheads="1"/>
            </p:cNvSpPr>
            <p:nvPr/>
          </p:nvSpPr>
          <p:spPr bwMode="auto">
            <a:xfrm>
              <a:off x="1109" y="329"/>
              <a:ext cx="13" cy="13"/>
            </a:xfrm>
            <a:prstGeom prst="rect">
              <a:avLst/>
            </a:prstGeom>
            <a:solidFill>
              <a:srgbClr val="EF0000"/>
            </a:solidFill>
            <a:ln>
              <a:noFill/>
            </a:ln>
          </p:spPr>
        </p:sp>
        <p:sp>
          <p:nvSpPr>
            <p:cNvPr id="255" name="Rectangle 137"/>
            <p:cNvSpPr>
              <a:spLocks noChangeArrowheads="1"/>
            </p:cNvSpPr>
            <p:nvPr/>
          </p:nvSpPr>
          <p:spPr bwMode="auto">
            <a:xfrm>
              <a:off x="1118" y="370"/>
              <a:ext cx="13" cy="13"/>
            </a:xfrm>
            <a:prstGeom prst="rect">
              <a:avLst/>
            </a:prstGeom>
            <a:solidFill>
              <a:srgbClr val="EF0000"/>
            </a:solidFill>
            <a:ln>
              <a:noFill/>
            </a:ln>
          </p:spPr>
        </p:sp>
        <p:sp>
          <p:nvSpPr>
            <p:cNvPr id="2109239670" name="Rectangle 138"/>
            <p:cNvSpPr>
              <a:spLocks noChangeArrowheads="1"/>
            </p:cNvSpPr>
            <p:nvPr/>
          </p:nvSpPr>
          <p:spPr bwMode="auto">
            <a:xfrm>
              <a:off x="1128" y="616"/>
              <a:ext cx="12" cy="13"/>
            </a:xfrm>
            <a:prstGeom prst="rect">
              <a:avLst/>
            </a:prstGeom>
            <a:solidFill>
              <a:srgbClr val="EF0000"/>
            </a:solidFill>
            <a:ln>
              <a:noFill/>
            </a:ln>
          </p:spPr>
        </p:sp>
        <p:sp>
          <p:nvSpPr>
            <p:cNvPr id="1418463296" name="Rectangle 139"/>
            <p:cNvSpPr>
              <a:spLocks noChangeArrowheads="1"/>
            </p:cNvSpPr>
            <p:nvPr/>
          </p:nvSpPr>
          <p:spPr bwMode="auto">
            <a:xfrm>
              <a:off x="1137" y="621"/>
              <a:ext cx="13" cy="13"/>
            </a:xfrm>
            <a:prstGeom prst="rect">
              <a:avLst/>
            </a:prstGeom>
            <a:solidFill>
              <a:srgbClr val="EF0000"/>
            </a:solidFill>
            <a:ln>
              <a:noFill/>
            </a:ln>
          </p:spPr>
        </p:sp>
        <p:sp>
          <p:nvSpPr>
            <p:cNvPr id="1418463297" name="Rectangle 140"/>
            <p:cNvSpPr>
              <a:spLocks noChangeArrowheads="1"/>
            </p:cNvSpPr>
            <p:nvPr/>
          </p:nvSpPr>
          <p:spPr bwMode="auto">
            <a:xfrm>
              <a:off x="1146" y="635"/>
              <a:ext cx="13" cy="13"/>
            </a:xfrm>
            <a:prstGeom prst="rect">
              <a:avLst/>
            </a:prstGeom>
            <a:solidFill>
              <a:srgbClr val="EF0000"/>
            </a:solidFill>
            <a:ln>
              <a:noFill/>
            </a:ln>
          </p:spPr>
        </p:sp>
        <p:sp>
          <p:nvSpPr>
            <p:cNvPr id="1418463298" name="Rectangle 141"/>
            <p:cNvSpPr>
              <a:spLocks noChangeArrowheads="1"/>
            </p:cNvSpPr>
            <p:nvPr/>
          </p:nvSpPr>
          <p:spPr bwMode="auto">
            <a:xfrm>
              <a:off x="1156" y="629"/>
              <a:ext cx="12" cy="13"/>
            </a:xfrm>
            <a:prstGeom prst="rect">
              <a:avLst/>
            </a:prstGeom>
            <a:solidFill>
              <a:srgbClr val="EF0000"/>
            </a:solidFill>
            <a:ln>
              <a:noFill/>
            </a:ln>
          </p:spPr>
        </p:sp>
        <p:sp>
          <p:nvSpPr>
            <p:cNvPr id="1418463299" name="Rectangle 142"/>
            <p:cNvSpPr>
              <a:spLocks noChangeArrowheads="1"/>
            </p:cNvSpPr>
            <p:nvPr/>
          </p:nvSpPr>
          <p:spPr bwMode="auto">
            <a:xfrm>
              <a:off x="1165" y="748"/>
              <a:ext cx="13" cy="13"/>
            </a:xfrm>
            <a:prstGeom prst="rect">
              <a:avLst/>
            </a:prstGeom>
            <a:solidFill>
              <a:srgbClr val="EF0000"/>
            </a:solidFill>
            <a:ln>
              <a:noFill/>
            </a:ln>
          </p:spPr>
        </p:sp>
        <p:sp>
          <p:nvSpPr>
            <p:cNvPr id="1418463300" name="Rectangle 143"/>
            <p:cNvSpPr>
              <a:spLocks noChangeArrowheads="1"/>
            </p:cNvSpPr>
            <p:nvPr/>
          </p:nvSpPr>
          <p:spPr bwMode="auto">
            <a:xfrm>
              <a:off x="1174" y="753"/>
              <a:ext cx="13" cy="13"/>
            </a:xfrm>
            <a:prstGeom prst="rect">
              <a:avLst/>
            </a:prstGeom>
            <a:solidFill>
              <a:srgbClr val="EF0000"/>
            </a:solidFill>
            <a:ln>
              <a:noFill/>
            </a:ln>
          </p:spPr>
        </p:sp>
        <p:sp>
          <p:nvSpPr>
            <p:cNvPr id="1418463301" name="Rectangle 144"/>
            <p:cNvSpPr>
              <a:spLocks noChangeArrowheads="1"/>
            </p:cNvSpPr>
            <p:nvPr/>
          </p:nvSpPr>
          <p:spPr bwMode="auto">
            <a:xfrm>
              <a:off x="1184" y="772"/>
              <a:ext cx="13" cy="13"/>
            </a:xfrm>
            <a:prstGeom prst="rect">
              <a:avLst/>
            </a:prstGeom>
            <a:solidFill>
              <a:srgbClr val="EF0000"/>
            </a:solidFill>
            <a:ln>
              <a:noFill/>
            </a:ln>
          </p:spPr>
        </p:sp>
        <p:sp>
          <p:nvSpPr>
            <p:cNvPr id="1418463302" name="Rectangle 145"/>
            <p:cNvSpPr>
              <a:spLocks noChangeArrowheads="1"/>
            </p:cNvSpPr>
            <p:nvPr/>
          </p:nvSpPr>
          <p:spPr bwMode="auto">
            <a:xfrm>
              <a:off x="1193" y="849"/>
              <a:ext cx="13" cy="13"/>
            </a:xfrm>
            <a:prstGeom prst="rect">
              <a:avLst/>
            </a:prstGeom>
            <a:solidFill>
              <a:srgbClr val="EF0000"/>
            </a:solidFill>
            <a:ln>
              <a:noFill/>
            </a:ln>
          </p:spPr>
        </p:sp>
        <p:sp>
          <p:nvSpPr>
            <p:cNvPr id="1418463303" name="Rectangle 146"/>
            <p:cNvSpPr>
              <a:spLocks noChangeArrowheads="1"/>
            </p:cNvSpPr>
            <p:nvPr/>
          </p:nvSpPr>
          <p:spPr bwMode="auto">
            <a:xfrm>
              <a:off x="1202" y="856"/>
              <a:ext cx="13" cy="13"/>
            </a:xfrm>
            <a:prstGeom prst="rect">
              <a:avLst/>
            </a:prstGeom>
            <a:solidFill>
              <a:srgbClr val="EF0000"/>
            </a:solidFill>
            <a:ln>
              <a:noFill/>
            </a:ln>
          </p:spPr>
        </p:sp>
        <p:sp>
          <p:nvSpPr>
            <p:cNvPr id="1418463304" name="Rectangle 147"/>
            <p:cNvSpPr>
              <a:spLocks noChangeArrowheads="1"/>
            </p:cNvSpPr>
            <p:nvPr/>
          </p:nvSpPr>
          <p:spPr bwMode="auto">
            <a:xfrm>
              <a:off x="1211" y="890"/>
              <a:ext cx="13" cy="13"/>
            </a:xfrm>
            <a:prstGeom prst="rect">
              <a:avLst/>
            </a:prstGeom>
            <a:solidFill>
              <a:srgbClr val="EF0000"/>
            </a:solidFill>
            <a:ln>
              <a:noFill/>
            </a:ln>
          </p:spPr>
        </p:sp>
        <p:sp>
          <p:nvSpPr>
            <p:cNvPr id="1418463305" name="Rectangle 148"/>
            <p:cNvSpPr>
              <a:spLocks noChangeArrowheads="1"/>
            </p:cNvSpPr>
            <p:nvPr/>
          </p:nvSpPr>
          <p:spPr bwMode="auto">
            <a:xfrm>
              <a:off x="1221" y="907"/>
              <a:ext cx="13" cy="13"/>
            </a:xfrm>
            <a:prstGeom prst="rect">
              <a:avLst/>
            </a:prstGeom>
            <a:solidFill>
              <a:srgbClr val="EF0000"/>
            </a:solidFill>
            <a:ln>
              <a:noFill/>
            </a:ln>
          </p:spPr>
        </p:sp>
        <p:sp>
          <p:nvSpPr>
            <p:cNvPr id="1418463306" name="Rectangle 149"/>
            <p:cNvSpPr>
              <a:spLocks noChangeArrowheads="1"/>
            </p:cNvSpPr>
            <p:nvPr/>
          </p:nvSpPr>
          <p:spPr bwMode="auto">
            <a:xfrm>
              <a:off x="1230" y="931"/>
              <a:ext cx="13" cy="13"/>
            </a:xfrm>
            <a:prstGeom prst="rect">
              <a:avLst/>
            </a:prstGeom>
            <a:solidFill>
              <a:srgbClr val="EF0000"/>
            </a:solidFill>
            <a:ln>
              <a:noFill/>
            </a:ln>
          </p:spPr>
        </p:sp>
        <p:sp>
          <p:nvSpPr>
            <p:cNvPr id="1418463307" name="Rectangle 150"/>
            <p:cNvSpPr>
              <a:spLocks noChangeArrowheads="1"/>
            </p:cNvSpPr>
            <p:nvPr/>
          </p:nvSpPr>
          <p:spPr bwMode="auto">
            <a:xfrm>
              <a:off x="1240" y="753"/>
              <a:ext cx="12" cy="13"/>
            </a:xfrm>
            <a:prstGeom prst="rect">
              <a:avLst/>
            </a:prstGeom>
            <a:solidFill>
              <a:srgbClr val="EF0000"/>
            </a:solidFill>
            <a:ln>
              <a:noFill/>
            </a:ln>
          </p:spPr>
        </p:sp>
        <p:sp>
          <p:nvSpPr>
            <p:cNvPr id="1418463308" name="Rectangle 151"/>
            <p:cNvSpPr>
              <a:spLocks noChangeArrowheads="1"/>
            </p:cNvSpPr>
            <p:nvPr/>
          </p:nvSpPr>
          <p:spPr bwMode="auto">
            <a:xfrm>
              <a:off x="1249" y="746"/>
              <a:ext cx="13" cy="12"/>
            </a:xfrm>
            <a:prstGeom prst="rect">
              <a:avLst/>
            </a:prstGeom>
            <a:solidFill>
              <a:srgbClr val="EF0000"/>
            </a:solidFill>
            <a:ln>
              <a:noFill/>
            </a:ln>
          </p:spPr>
        </p:sp>
        <p:sp>
          <p:nvSpPr>
            <p:cNvPr id="1418463309" name="Rectangle 152"/>
            <p:cNvSpPr>
              <a:spLocks noChangeArrowheads="1"/>
            </p:cNvSpPr>
            <p:nvPr/>
          </p:nvSpPr>
          <p:spPr bwMode="auto">
            <a:xfrm>
              <a:off x="1258" y="739"/>
              <a:ext cx="13" cy="13"/>
            </a:xfrm>
            <a:prstGeom prst="rect">
              <a:avLst/>
            </a:prstGeom>
            <a:solidFill>
              <a:srgbClr val="EF0000"/>
            </a:solidFill>
            <a:ln>
              <a:noFill/>
            </a:ln>
          </p:spPr>
        </p:sp>
        <p:sp>
          <p:nvSpPr>
            <p:cNvPr id="1418463310" name="Rectangle 153"/>
            <p:cNvSpPr>
              <a:spLocks noChangeArrowheads="1"/>
            </p:cNvSpPr>
            <p:nvPr/>
          </p:nvSpPr>
          <p:spPr bwMode="auto">
            <a:xfrm>
              <a:off x="1268" y="731"/>
              <a:ext cx="12" cy="13"/>
            </a:xfrm>
            <a:prstGeom prst="rect">
              <a:avLst/>
            </a:prstGeom>
            <a:solidFill>
              <a:srgbClr val="EF0000"/>
            </a:solidFill>
            <a:ln>
              <a:noFill/>
            </a:ln>
          </p:spPr>
        </p:sp>
        <p:sp>
          <p:nvSpPr>
            <p:cNvPr id="1418463311" name="Rectangle 154"/>
            <p:cNvSpPr>
              <a:spLocks noChangeArrowheads="1"/>
            </p:cNvSpPr>
            <p:nvPr/>
          </p:nvSpPr>
          <p:spPr bwMode="auto">
            <a:xfrm>
              <a:off x="1277" y="337"/>
              <a:ext cx="13" cy="13"/>
            </a:xfrm>
            <a:prstGeom prst="rect">
              <a:avLst/>
            </a:prstGeom>
            <a:solidFill>
              <a:srgbClr val="EF0000"/>
            </a:solidFill>
            <a:ln>
              <a:noFill/>
            </a:ln>
          </p:spPr>
        </p:sp>
        <p:sp>
          <p:nvSpPr>
            <p:cNvPr id="1418463312" name="Rectangle 155"/>
            <p:cNvSpPr>
              <a:spLocks noChangeArrowheads="1"/>
            </p:cNvSpPr>
            <p:nvPr/>
          </p:nvSpPr>
          <p:spPr bwMode="auto">
            <a:xfrm>
              <a:off x="1286" y="288"/>
              <a:ext cx="13" cy="13"/>
            </a:xfrm>
            <a:prstGeom prst="rect">
              <a:avLst/>
            </a:prstGeom>
            <a:solidFill>
              <a:srgbClr val="EF0000"/>
            </a:solidFill>
            <a:ln>
              <a:noFill/>
            </a:ln>
          </p:spPr>
        </p:sp>
        <p:sp>
          <p:nvSpPr>
            <p:cNvPr id="1418463313" name="Rectangle 156"/>
            <p:cNvSpPr>
              <a:spLocks noChangeArrowheads="1"/>
            </p:cNvSpPr>
            <p:nvPr/>
          </p:nvSpPr>
          <p:spPr bwMode="auto">
            <a:xfrm>
              <a:off x="1296" y="237"/>
              <a:ext cx="13" cy="13"/>
            </a:xfrm>
            <a:prstGeom prst="rect">
              <a:avLst/>
            </a:prstGeom>
            <a:solidFill>
              <a:srgbClr val="EF0000"/>
            </a:solidFill>
            <a:ln>
              <a:noFill/>
            </a:ln>
          </p:spPr>
        </p:sp>
        <p:sp>
          <p:nvSpPr>
            <p:cNvPr id="1418463314" name="Rectangle 157"/>
            <p:cNvSpPr>
              <a:spLocks noChangeArrowheads="1"/>
            </p:cNvSpPr>
            <p:nvPr/>
          </p:nvSpPr>
          <p:spPr bwMode="auto">
            <a:xfrm>
              <a:off x="1305" y="233"/>
              <a:ext cx="13" cy="13"/>
            </a:xfrm>
            <a:prstGeom prst="rect">
              <a:avLst/>
            </a:prstGeom>
            <a:solidFill>
              <a:srgbClr val="EF0000"/>
            </a:solidFill>
            <a:ln>
              <a:noFill/>
            </a:ln>
          </p:spPr>
        </p:sp>
        <p:sp>
          <p:nvSpPr>
            <p:cNvPr id="1418463315" name="Rectangle 158"/>
            <p:cNvSpPr>
              <a:spLocks noChangeArrowheads="1"/>
            </p:cNvSpPr>
            <p:nvPr/>
          </p:nvSpPr>
          <p:spPr bwMode="auto">
            <a:xfrm>
              <a:off x="1315" y="245"/>
              <a:ext cx="12" cy="13"/>
            </a:xfrm>
            <a:prstGeom prst="rect">
              <a:avLst/>
            </a:prstGeom>
            <a:solidFill>
              <a:srgbClr val="EF0000"/>
            </a:solidFill>
            <a:ln>
              <a:noFill/>
            </a:ln>
          </p:spPr>
        </p:sp>
        <p:sp>
          <p:nvSpPr>
            <p:cNvPr id="1418463316" name="Rectangle 159"/>
            <p:cNvSpPr>
              <a:spLocks noChangeArrowheads="1"/>
            </p:cNvSpPr>
            <p:nvPr/>
          </p:nvSpPr>
          <p:spPr bwMode="auto">
            <a:xfrm>
              <a:off x="1324" y="155"/>
              <a:ext cx="13" cy="13"/>
            </a:xfrm>
            <a:prstGeom prst="rect">
              <a:avLst/>
            </a:prstGeom>
            <a:solidFill>
              <a:srgbClr val="EF0000"/>
            </a:solidFill>
            <a:ln>
              <a:noFill/>
            </a:ln>
          </p:spPr>
        </p:sp>
        <p:sp>
          <p:nvSpPr>
            <p:cNvPr id="1418463317" name="Rectangle 160"/>
            <p:cNvSpPr>
              <a:spLocks noChangeArrowheads="1"/>
            </p:cNvSpPr>
            <p:nvPr/>
          </p:nvSpPr>
          <p:spPr bwMode="auto">
            <a:xfrm>
              <a:off x="1333" y="225"/>
              <a:ext cx="13" cy="13"/>
            </a:xfrm>
            <a:prstGeom prst="rect">
              <a:avLst/>
            </a:prstGeom>
            <a:solidFill>
              <a:srgbClr val="EF0000"/>
            </a:solidFill>
            <a:ln>
              <a:noFill/>
            </a:ln>
          </p:spPr>
        </p:sp>
        <p:sp>
          <p:nvSpPr>
            <p:cNvPr id="1418463318" name="Rectangle 161"/>
            <p:cNvSpPr>
              <a:spLocks noChangeArrowheads="1"/>
            </p:cNvSpPr>
            <p:nvPr/>
          </p:nvSpPr>
          <p:spPr bwMode="auto">
            <a:xfrm>
              <a:off x="1343" y="229"/>
              <a:ext cx="12" cy="13"/>
            </a:xfrm>
            <a:prstGeom prst="rect">
              <a:avLst/>
            </a:prstGeom>
            <a:solidFill>
              <a:srgbClr val="EF0000"/>
            </a:solidFill>
            <a:ln>
              <a:noFill/>
            </a:ln>
          </p:spPr>
        </p:sp>
        <p:sp>
          <p:nvSpPr>
            <p:cNvPr id="1418463319" name="Rectangle 162"/>
            <p:cNvSpPr>
              <a:spLocks noChangeArrowheads="1"/>
            </p:cNvSpPr>
            <p:nvPr/>
          </p:nvSpPr>
          <p:spPr bwMode="auto">
            <a:xfrm>
              <a:off x="1352" y="485"/>
              <a:ext cx="13" cy="13"/>
            </a:xfrm>
            <a:prstGeom prst="rect">
              <a:avLst/>
            </a:prstGeom>
            <a:solidFill>
              <a:srgbClr val="EF0000"/>
            </a:solidFill>
            <a:ln>
              <a:noFill/>
            </a:ln>
          </p:spPr>
        </p:sp>
        <p:sp>
          <p:nvSpPr>
            <p:cNvPr id="1418463320" name="Rectangle 163"/>
            <p:cNvSpPr>
              <a:spLocks noChangeArrowheads="1"/>
            </p:cNvSpPr>
            <p:nvPr/>
          </p:nvSpPr>
          <p:spPr bwMode="auto">
            <a:xfrm>
              <a:off x="1361" y="513"/>
              <a:ext cx="13" cy="13"/>
            </a:xfrm>
            <a:prstGeom prst="rect">
              <a:avLst/>
            </a:prstGeom>
            <a:solidFill>
              <a:srgbClr val="EF0000"/>
            </a:solidFill>
            <a:ln>
              <a:noFill/>
            </a:ln>
          </p:spPr>
        </p:sp>
        <p:sp>
          <p:nvSpPr>
            <p:cNvPr id="1418463321" name="Rectangle 164"/>
            <p:cNvSpPr>
              <a:spLocks noChangeArrowheads="1"/>
            </p:cNvSpPr>
            <p:nvPr/>
          </p:nvSpPr>
          <p:spPr bwMode="auto">
            <a:xfrm>
              <a:off x="1371" y="519"/>
              <a:ext cx="12" cy="13"/>
            </a:xfrm>
            <a:prstGeom prst="rect">
              <a:avLst/>
            </a:prstGeom>
            <a:solidFill>
              <a:srgbClr val="EF0000"/>
            </a:solidFill>
            <a:ln>
              <a:noFill/>
            </a:ln>
          </p:spPr>
        </p:sp>
        <p:sp>
          <p:nvSpPr>
            <p:cNvPr id="1418463322" name="Rectangle 165"/>
            <p:cNvSpPr>
              <a:spLocks noChangeArrowheads="1"/>
            </p:cNvSpPr>
            <p:nvPr/>
          </p:nvSpPr>
          <p:spPr bwMode="auto">
            <a:xfrm>
              <a:off x="1380" y="530"/>
              <a:ext cx="13" cy="12"/>
            </a:xfrm>
            <a:prstGeom prst="rect">
              <a:avLst/>
            </a:prstGeom>
            <a:solidFill>
              <a:srgbClr val="EF0000"/>
            </a:solidFill>
            <a:ln>
              <a:noFill/>
            </a:ln>
          </p:spPr>
        </p:sp>
        <p:sp>
          <p:nvSpPr>
            <p:cNvPr id="1418463323" name="Rectangle 166"/>
            <p:cNvSpPr>
              <a:spLocks noChangeArrowheads="1"/>
            </p:cNvSpPr>
            <p:nvPr/>
          </p:nvSpPr>
          <p:spPr bwMode="auto">
            <a:xfrm>
              <a:off x="1389" y="605"/>
              <a:ext cx="13" cy="13"/>
            </a:xfrm>
            <a:prstGeom prst="rect">
              <a:avLst/>
            </a:prstGeom>
            <a:solidFill>
              <a:srgbClr val="EF0000"/>
            </a:solidFill>
            <a:ln>
              <a:noFill/>
            </a:ln>
          </p:spPr>
        </p:sp>
        <p:sp>
          <p:nvSpPr>
            <p:cNvPr id="1418463324" name="Rectangle 167"/>
            <p:cNvSpPr>
              <a:spLocks noChangeArrowheads="1"/>
            </p:cNvSpPr>
            <p:nvPr/>
          </p:nvSpPr>
          <p:spPr bwMode="auto">
            <a:xfrm>
              <a:off x="1399" y="645"/>
              <a:ext cx="13" cy="13"/>
            </a:xfrm>
            <a:prstGeom prst="rect">
              <a:avLst/>
            </a:prstGeom>
            <a:solidFill>
              <a:srgbClr val="EF0000"/>
            </a:solidFill>
            <a:ln>
              <a:noFill/>
            </a:ln>
          </p:spPr>
        </p:sp>
        <p:sp>
          <p:nvSpPr>
            <p:cNvPr id="1418463325" name="Rectangle 168"/>
            <p:cNvSpPr>
              <a:spLocks noChangeArrowheads="1"/>
            </p:cNvSpPr>
            <p:nvPr/>
          </p:nvSpPr>
          <p:spPr bwMode="auto">
            <a:xfrm>
              <a:off x="1408" y="666"/>
              <a:ext cx="13" cy="13"/>
            </a:xfrm>
            <a:prstGeom prst="rect">
              <a:avLst/>
            </a:prstGeom>
            <a:solidFill>
              <a:srgbClr val="EF0000"/>
            </a:solidFill>
            <a:ln>
              <a:noFill/>
            </a:ln>
          </p:spPr>
        </p:sp>
        <p:sp>
          <p:nvSpPr>
            <p:cNvPr id="1418463326" name="Rectangle 169"/>
            <p:cNvSpPr>
              <a:spLocks noChangeArrowheads="1"/>
            </p:cNvSpPr>
            <p:nvPr/>
          </p:nvSpPr>
          <p:spPr bwMode="auto">
            <a:xfrm>
              <a:off x="784" y="1206"/>
              <a:ext cx="174" cy="71"/>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zh-CN" altLang="en-US" sz="8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时间</a:t>
              </a:r>
              <a:r>
                <a:rPr lang="en-US" altLang="zh-CN" sz="8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 (h)</a:t>
              </a:r>
            </a:p>
          </p:txBody>
        </p:sp>
        <p:sp>
          <p:nvSpPr>
            <p:cNvPr id="1418463327" name="Rectangle 170"/>
            <p:cNvSpPr>
              <a:spLocks noChangeArrowheads="1"/>
            </p:cNvSpPr>
            <p:nvPr/>
          </p:nvSpPr>
          <p:spPr bwMode="auto">
            <a:xfrm>
              <a:off x="296" y="159"/>
              <a:ext cx="373" cy="70"/>
            </a:xfrm>
            <a:prstGeom prst="rect">
              <a:avLst/>
            </a:prstGeom>
            <a:solidFill>
              <a:srgbClr val="FFFFFF"/>
            </a:solidFill>
            <a:ln w="1588" cap="sq">
              <a:solidFill>
                <a:srgbClr val="000000"/>
              </a:solidFill>
              <a:prstDash val="solid"/>
              <a:miter lim="800000"/>
            </a:ln>
          </p:spPr>
        </p:sp>
        <p:cxnSp>
          <p:nvCxnSpPr>
            <p:cNvPr id="1418463328" name="Line 171"/>
            <p:cNvCxnSpPr/>
            <p:nvPr/>
          </p:nvCxnSpPr>
          <p:spPr bwMode="auto">
            <a:xfrm>
              <a:off x="303" y="194"/>
              <a:ext cx="47" cy="0"/>
            </a:xfrm>
            <a:prstGeom prst="line">
              <a:avLst/>
            </a:prstGeom>
            <a:noFill/>
            <a:ln w="11113">
              <a:solidFill>
                <a:srgbClr val="EF0000"/>
              </a:solidFill>
              <a:prstDash val="solid"/>
              <a:round/>
            </a:ln>
          </p:spPr>
        </p:cxnSp>
        <p:cxnSp>
          <p:nvCxnSpPr>
            <p:cNvPr id="1418463329" name="Line 172"/>
            <p:cNvCxnSpPr/>
            <p:nvPr/>
          </p:nvCxnSpPr>
          <p:spPr bwMode="auto">
            <a:xfrm>
              <a:off x="366" y="194"/>
              <a:ext cx="47" cy="0"/>
            </a:xfrm>
            <a:prstGeom prst="line">
              <a:avLst/>
            </a:prstGeom>
            <a:noFill/>
            <a:ln w="11113">
              <a:solidFill>
                <a:srgbClr val="EF0000"/>
              </a:solidFill>
              <a:prstDash val="solid"/>
              <a:round/>
            </a:ln>
          </p:spPr>
        </p:cxnSp>
        <p:sp>
          <p:nvSpPr>
            <p:cNvPr id="1418463330" name="Rectangle 173"/>
            <p:cNvSpPr>
              <a:spLocks noChangeArrowheads="1"/>
            </p:cNvSpPr>
            <p:nvPr/>
          </p:nvSpPr>
          <p:spPr bwMode="auto">
            <a:xfrm>
              <a:off x="352" y="188"/>
              <a:ext cx="13" cy="13"/>
            </a:xfrm>
            <a:prstGeom prst="rect">
              <a:avLst/>
            </a:prstGeom>
            <a:solidFill>
              <a:srgbClr val="EF0000"/>
            </a:solidFill>
            <a:ln>
              <a:noFill/>
            </a:ln>
          </p:spPr>
        </p:sp>
        <p:sp>
          <p:nvSpPr>
            <p:cNvPr id="1418463331" name="Rectangle 174"/>
            <p:cNvSpPr>
              <a:spLocks noChangeArrowheads="1"/>
            </p:cNvSpPr>
            <p:nvPr/>
          </p:nvSpPr>
          <p:spPr bwMode="auto">
            <a:xfrm>
              <a:off x="413" y="167"/>
              <a:ext cx="72" cy="156"/>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en-US" altLang="zh-CN" sz="700" kern="100">
                  <a:solidFill>
                    <a:srgbClr val="000000"/>
                  </a:solidFill>
                  <a:latin typeface="Cambria" panose="02040503050406030204"/>
                  <a:ea typeface="MS Mincho" panose="02020609040205080304" charset="-128"/>
                  <a:cs typeface="Times New Roman" panose="02020603050405020304"/>
                  <a:sym typeface="Times New Roman" panose="02020603050405020304"/>
                </a:rPr>
                <a:t> </a:t>
              </a:r>
            </a:p>
          </p:txBody>
        </p:sp>
        <p:sp>
          <p:nvSpPr>
            <p:cNvPr id="1418463332" name="Rectangle 175"/>
            <p:cNvSpPr>
              <a:spLocks noChangeArrowheads="1"/>
            </p:cNvSpPr>
            <p:nvPr/>
          </p:nvSpPr>
          <p:spPr bwMode="auto">
            <a:xfrm>
              <a:off x="415" y="163"/>
              <a:ext cx="102" cy="71"/>
            </a:xfrm>
            <a:prstGeom prst="rect">
              <a:avLst/>
            </a:prstGeom>
            <a:noFill/>
            <a:ln>
              <a:noFill/>
            </a:ln>
          </p:spPr>
          <p:txBody>
            <a:bodyPr vert="horz" wrap="none" lIns="0" tIns="0" rIns="0" bIns="0" numCol="1" anchor="t" anchorCtr="0" compatLnSpc="1">
              <a:spAutoFit/>
            </a:bodyPr>
            <a:lstStyle/>
            <a:p>
              <a:pPr eaLnBrk="0" fontAlgn="base" hangingPunct="0">
                <a:lnSpc>
                  <a:spcPct val="115000"/>
                </a:lnSpc>
                <a:spcAft>
                  <a:spcPts val="1000"/>
                </a:spcAft>
              </a:pPr>
              <a:r>
                <a:rPr lang="zh-CN" altLang="en-US" sz="8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温度</a:t>
              </a:r>
            </a:p>
          </p:txBody>
        </p:sp>
        <p:sp>
          <p:nvSpPr>
            <p:cNvPr id="1418463333" name="Rectangle 176"/>
            <p:cNvSpPr>
              <a:spLocks noChangeArrowheads="1"/>
            </p:cNvSpPr>
            <p:nvPr/>
          </p:nvSpPr>
          <p:spPr bwMode="auto">
            <a:xfrm rot="16200000">
              <a:off x="-84" y="581"/>
              <a:ext cx="347" cy="71"/>
            </a:xfrm>
            <a:prstGeom prst="rect">
              <a:avLst/>
            </a:prstGeom>
            <a:noFill/>
            <a:ln>
              <a:noFill/>
            </a:ln>
          </p:spPr>
          <p:txBody>
            <a:bodyPr vert="horz" wrap="square" lIns="0" tIns="0" rIns="0" bIns="0" numCol="1" anchor="t" anchorCtr="0" compatLnSpc="1">
              <a:spAutoFit/>
            </a:bodyPr>
            <a:lstStyle/>
            <a:p>
              <a:pPr eaLnBrk="0" fontAlgn="base" hangingPunct="0">
                <a:lnSpc>
                  <a:spcPct val="115000"/>
                </a:lnSpc>
                <a:spcAft>
                  <a:spcPts val="1000"/>
                </a:spcAft>
              </a:pPr>
              <a:r>
                <a:rPr lang="zh-CN" altLang="en-US" sz="8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温度</a:t>
              </a:r>
              <a:r>
                <a:rPr lang="en-US" altLang="zh-CN" sz="800" kern="100">
                  <a:solidFill>
                    <a:srgbClr val="000000"/>
                  </a:solidFill>
                  <a:latin typeface="Times New Roman" panose="02020603050405020304"/>
                  <a:ea typeface="MS Mincho" panose="02020609040205080304" charset="-128"/>
                  <a:cs typeface="Times New Roman" panose="02020603050405020304"/>
                  <a:sym typeface="Times New Roman" panose="02020603050405020304"/>
                </a:rPr>
                <a:t> (℃)</a:t>
              </a:r>
            </a:p>
          </p:txBody>
        </p:sp>
      </p:grpSp>
      <p:sp>
        <p:nvSpPr>
          <p:cNvPr id="6" name="矩形 5"/>
          <p:cNvSpPr/>
          <p:nvPr>
            <p:custDataLst>
              <p:tags r:id="rId3"/>
            </p:custDataLst>
          </p:nvPr>
        </p:nvSpPr>
        <p:spPr>
          <a:xfrm>
            <a:off x="802005" y="2572385"/>
            <a:ext cx="3562350" cy="2755900"/>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custDataLst>
              <p:tags r:id="rId4"/>
            </p:custDataLst>
          </p:nvPr>
        </p:nvSpPr>
        <p:spPr>
          <a:xfrm>
            <a:off x="4561840" y="2572385"/>
            <a:ext cx="3302000" cy="2755900"/>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custDataLst>
              <p:tags r:id="rId5"/>
            </p:custDataLst>
          </p:nvPr>
        </p:nvSpPr>
        <p:spPr>
          <a:xfrm>
            <a:off x="8056880" y="2572385"/>
            <a:ext cx="3302000" cy="2755900"/>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custDataLst>
              <p:tags r:id="rId6"/>
            </p:custDataLst>
          </p:nvPr>
        </p:nvSpPr>
        <p:spPr>
          <a:xfrm>
            <a:off x="1764030" y="5466080"/>
            <a:ext cx="1866265"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实测环境温度</a:t>
            </a:r>
          </a:p>
        </p:txBody>
      </p:sp>
      <p:sp>
        <p:nvSpPr>
          <p:cNvPr id="14" name="矩形 13"/>
          <p:cNvSpPr/>
          <p:nvPr>
            <p:custDataLst>
              <p:tags r:id="rId7"/>
            </p:custDataLst>
          </p:nvPr>
        </p:nvSpPr>
        <p:spPr>
          <a:xfrm>
            <a:off x="5295265" y="5466080"/>
            <a:ext cx="1866265"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实测太阳辐射</a:t>
            </a:r>
          </a:p>
        </p:txBody>
      </p:sp>
      <p:sp>
        <p:nvSpPr>
          <p:cNvPr id="17" name="矩形 16"/>
          <p:cNvSpPr/>
          <p:nvPr>
            <p:custDataLst>
              <p:tags r:id="rId8"/>
            </p:custDataLst>
          </p:nvPr>
        </p:nvSpPr>
        <p:spPr>
          <a:xfrm>
            <a:off x="8775065" y="5466080"/>
            <a:ext cx="1866265"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列车荷载函数</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5"/>
          <p:cNvSpPr>
            <a:spLocks noGrp="1"/>
          </p:cNvSpPr>
          <p:nvPr>
            <p:ph type="body" sz="quarter" idx="13"/>
          </p:nvPr>
        </p:nvSpPr>
        <p:spPr>
          <a:xfrm>
            <a:off x="1029335" y="335280"/>
            <a:ext cx="6674485" cy="469900"/>
          </a:xfrm>
        </p:spPr>
        <p:txBody>
          <a:bodyPr>
            <a:noAutofit/>
          </a:bodyPr>
          <a:lstStyle/>
          <a:p>
            <a:r>
              <a:rPr lang="zh-CN" altLang="en-US" sz="2700" dirty="0">
                <a:sym typeface="+mn-ea"/>
              </a:rPr>
              <a:t>模型设置</a:t>
            </a:r>
          </a:p>
          <a:p>
            <a:endParaRPr lang="zh-CN" altLang="en-US" sz="2700" dirty="0">
              <a:sym typeface="+mn-ea"/>
            </a:endParaRPr>
          </a:p>
        </p:txBody>
      </p:sp>
      <p:sp>
        <p:nvSpPr>
          <p:cNvPr id="104" name="矩形 103"/>
          <p:cNvSpPr/>
          <p:nvPr>
            <p:custDataLst>
              <p:tags r:id="rId1"/>
            </p:custDataLst>
          </p:nvPr>
        </p:nvSpPr>
        <p:spPr>
          <a:xfrm>
            <a:off x="356870" y="1135380"/>
            <a:ext cx="11406505" cy="1234440"/>
          </a:xfrm>
          <a:prstGeom prst="rect">
            <a:avLst/>
          </a:prstGeom>
          <a:gradFill flip="none" rotWithShape="1">
            <a:gsLst>
              <a:gs pos="0">
                <a:srgbClr val="DAE3F3">
                  <a:alpha val="50000"/>
                </a:srgbClr>
              </a:gs>
              <a:gs pos="50000">
                <a:schemeClr val="accent5">
                  <a:lumMod val="0"/>
                  <a:lumOff val="100000"/>
                </a:schemeClr>
              </a:gs>
              <a:gs pos="100000">
                <a:srgbClr val="DAE3F3">
                  <a:alpha val="50000"/>
                </a:srgbClr>
              </a:gs>
            </a:gsLst>
            <a:lin ang="0" scaled="1"/>
            <a:tileRect/>
          </a:gradFill>
          <a:ln>
            <a:gradFill flip="none" rotWithShape="1">
              <a:gsLst>
                <a:gs pos="50000">
                  <a:schemeClr val="accent1">
                    <a:lumMod val="5000"/>
                    <a:lumOff val="95000"/>
                  </a:schemeClr>
                </a:gs>
                <a:gs pos="0">
                  <a:schemeClr val="accent1"/>
                </a:gs>
                <a:gs pos="100000">
                  <a:schemeClr val="accent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05" name="文本框 104"/>
          <p:cNvSpPr txBox="1"/>
          <p:nvPr>
            <p:custDataLst>
              <p:tags r:id="rId2"/>
            </p:custDataLst>
          </p:nvPr>
        </p:nvSpPr>
        <p:spPr>
          <a:xfrm>
            <a:off x="393065" y="1139190"/>
            <a:ext cx="11406505" cy="1229995"/>
          </a:xfrm>
          <a:prstGeom prst="rect">
            <a:avLst/>
          </a:prstGeom>
          <a:noFill/>
        </p:spPr>
        <p:txBody>
          <a:bodyPr wrap="square" rtlCol="0">
            <a:noAutofit/>
          </a:bodyPr>
          <a:lstStyle/>
          <a:p>
            <a:pPr marL="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Char char="p"/>
              <a:defRPr/>
            </a:pPr>
            <a:r>
              <a:rPr lang="zh-CN" altLang="en-US" dirty="0">
                <a:sym typeface="+mn-ea"/>
              </a:rPr>
              <a:t>固体力学模块设置线弹性材料，箱梁下方设置弹簧基础，轨道两边设置固定约束等；</a:t>
            </a:r>
            <a:endParaRPr kumimoji="1" lang="zh-CN" altLang="en-US" b="1" i="0" u="none" strike="noStrike" kern="1200" cap="none" spc="0" normalizeH="0" baseline="0" noProof="0" dirty="0">
              <a:ln>
                <a:noFill/>
              </a:ln>
              <a:solidFill>
                <a:schemeClr val="accent1"/>
              </a:solidFill>
              <a:effectLst/>
              <a:uLnTx/>
              <a:uFillTx/>
              <a:latin typeface="微软雅黑" panose="020B0503020204020204" charset="-122"/>
              <a:ea typeface="微软雅黑" panose="020B0503020204020204" charset="-122"/>
              <a:cs typeface="Times New Roman" panose="02020603050405020304" pitchFamily="18" charset="0"/>
              <a:sym typeface="+mn-lt"/>
            </a:endParaRPr>
          </a:p>
          <a:p>
            <a:pPr marL="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Char char="p"/>
              <a:defRPr/>
            </a:pPr>
            <a:r>
              <a:rPr lang="zh-CN" altLang="en-US" i="0" u="none" strike="noStrike" kern="1200" cap="none" spc="0" normalizeH="0" baseline="0" dirty="0">
                <a:sym typeface="+mn-lt"/>
              </a:rPr>
              <a:t>轨道结构的外表面设置“对流热通量”边界条件，对于内部结构边界，假设其换热是连续的；</a:t>
            </a:r>
          </a:p>
          <a:p>
            <a:pPr marL="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Char char="p"/>
              <a:defRPr/>
            </a:pPr>
            <a:r>
              <a:rPr lang="zh-CN" altLang="en-US" i="0" u="none" strike="noStrike" kern="1200" cap="none" spc="0" normalizeH="0" baseline="0" dirty="0">
                <a:sym typeface="+mn-lt"/>
              </a:rPr>
              <a:t>表面对表面辐射模块采用漫反射表面</a:t>
            </a:r>
          </a:p>
        </p:txBody>
      </p:sp>
      <p:sp>
        <p:nvSpPr>
          <p:cNvPr id="2" name="矩形 1"/>
          <p:cNvSpPr/>
          <p:nvPr>
            <p:custDataLst>
              <p:tags r:id="rId3"/>
            </p:custDataLst>
          </p:nvPr>
        </p:nvSpPr>
        <p:spPr>
          <a:xfrm>
            <a:off x="8446770" y="2567305"/>
            <a:ext cx="3352800"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漫反射表面</a:t>
            </a:r>
          </a:p>
        </p:txBody>
      </p:sp>
      <p:sp>
        <p:nvSpPr>
          <p:cNvPr id="3" name="矩形 2"/>
          <p:cNvSpPr/>
          <p:nvPr>
            <p:custDataLst>
              <p:tags r:id="rId4"/>
            </p:custDataLst>
          </p:nvPr>
        </p:nvSpPr>
        <p:spPr>
          <a:xfrm>
            <a:off x="4551045" y="2567305"/>
            <a:ext cx="3352800"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固体传热轨道表面热交换</a:t>
            </a:r>
          </a:p>
        </p:txBody>
      </p:sp>
      <p:sp>
        <p:nvSpPr>
          <p:cNvPr id="4" name="矩形 3"/>
          <p:cNvSpPr/>
          <p:nvPr>
            <p:custDataLst>
              <p:tags r:id="rId5"/>
            </p:custDataLst>
          </p:nvPr>
        </p:nvSpPr>
        <p:spPr>
          <a:xfrm>
            <a:off x="440055" y="2567305"/>
            <a:ext cx="3352800"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固体力学固定约束</a:t>
            </a:r>
          </a:p>
        </p:txBody>
      </p:sp>
      <p:sp>
        <p:nvSpPr>
          <p:cNvPr id="29" name="矩形 28"/>
          <p:cNvSpPr/>
          <p:nvPr>
            <p:custDataLst>
              <p:tags r:id="rId6"/>
            </p:custDataLst>
          </p:nvPr>
        </p:nvSpPr>
        <p:spPr>
          <a:xfrm>
            <a:off x="320040" y="2482850"/>
            <a:ext cx="3990975" cy="2932430"/>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custDataLst>
              <p:tags r:id="rId7"/>
            </p:custDataLst>
          </p:nvPr>
        </p:nvSpPr>
        <p:spPr>
          <a:xfrm>
            <a:off x="4345940" y="2489835"/>
            <a:ext cx="3862705" cy="2925445"/>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custDataLst>
              <p:tags r:id="rId8"/>
            </p:custDataLst>
          </p:nvPr>
        </p:nvSpPr>
        <p:spPr>
          <a:xfrm>
            <a:off x="8243570" y="2489835"/>
            <a:ext cx="3756025" cy="2924810"/>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custDataLst>
              <p:tags r:id="rId9"/>
            </p:custDataLst>
          </p:nvPr>
        </p:nvPicPr>
        <p:blipFill>
          <a:blip r:embed="rId15"/>
          <a:srcRect t="10406" b="14109"/>
          <a:stretch>
            <a:fillRect/>
          </a:stretch>
        </p:blipFill>
        <p:spPr>
          <a:xfrm>
            <a:off x="8343900" y="3215640"/>
            <a:ext cx="3600000" cy="2038545"/>
          </a:xfrm>
          <a:prstGeom prst="rect">
            <a:avLst/>
          </a:prstGeom>
        </p:spPr>
      </p:pic>
      <p:pic>
        <p:nvPicPr>
          <p:cNvPr id="9" name="图片 8"/>
          <p:cNvPicPr>
            <a:picLocks noChangeAspect="1"/>
          </p:cNvPicPr>
          <p:nvPr>
            <p:custDataLst>
              <p:tags r:id="rId10"/>
            </p:custDataLst>
          </p:nvPr>
        </p:nvPicPr>
        <p:blipFill>
          <a:blip r:embed="rId16"/>
          <a:stretch>
            <a:fillRect/>
          </a:stretch>
        </p:blipFill>
        <p:spPr>
          <a:xfrm>
            <a:off x="817245" y="3230245"/>
            <a:ext cx="2697480" cy="2023745"/>
          </a:xfrm>
          <a:prstGeom prst="rect">
            <a:avLst/>
          </a:prstGeom>
        </p:spPr>
      </p:pic>
      <p:pic>
        <p:nvPicPr>
          <p:cNvPr id="10" name="图片 9"/>
          <p:cNvPicPr>
            <a:picLocks noChangeAspect="1"/>
          </p:cNvPicPr>
          <p:nvPr>
            <p:custDataLst>
              <p:tags r:id="rId11"/>
            </p:custDataLst>
          </p:nvPr>
        </p:nvPicPr>
        <p:blipFill>
          <a:blip r:embed="rId17"/>
          <a:srcRect t="11324" b="12199"/>
          <a:stretch>
            <a:fillRect/>
          </a:stretch>
        </p:blipFill>
        <p:spPr>
          <a:xfrm>
            <a:off x="4450080" y="3215640"/>
            <a:ext cx="3554730" cy="2039620"/>
          </a:xfrm>
          <a:prstGeom prst="rect">
            <a:avLst/>
          </a:prstGeom>
        </p:spPr>
      </p:pic>
      <p:sp>
        <p:nvSpPr>
          <p:cNvPr id="25" name="文本框 24"/>
          <p:cNvSpPr txBox="1"/>
          <p:nvPr>
            <p:custDataLst>
              <p:tags r:id="rId12"/>
            </p:custDataLst>
          </p:nvPr>
        </p:nvSpPr>
        <p:spPr>
          <a:xfrm>
            <a:off x="625475" y="5660390"/>
            <a:ext cx="9283065" cy="791210"/>
          </a:xfrm>
          <a:prstGeom prst="rect">
            <a:avLst/>
          </a:prstGeom>
        </p:spPr>
        <p:txBody>
          <a:bodyPr wrap="square">
            <a:noAutofit/>
          </a:bodyPr>
          <a:lstStyle/>
          <a:p>
            <a:pPr marL="285750" indent="-285750" algn="just" fontAlgn="auto">
              <a:lnSpc>
                <a:spcPct val="150000"/>
              </a:lnSpc>
              <a:buFont typeface="Wingdings" panose="05000000000000000000" charset="0"/>
              <a:buChar char="Ø"/>
            </a:pPr>
            <a:r>
              <a:rPr lang="zh-CN" altLang="en-US" b="0" i="0">
                <a:solidFill>
                  <a:srgbClr val="444444"/>
                </a:solidFill>
                <a:ea typeface="+mn-lt"/>
                <a:cs typeface="+mn-lt"/>
              </a:rPr>
              <a:t>热膨胀耦合模块热源选择热弹性阻尼，表面对表面辐射选择默认设置</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5"/>
          <p:cNvSpPr>
            <a:spLocks noGrp="1"/>
          </p:cNvSpPr>
          <p:nvPr>
            <p:ph type="body" sz="quarter" idx="13"/>
          </p:nvPr>
        </p:nvSpPr>
        <p:spPr>
          <a:xfrm>
            <a:off x="1029335" y="335280"/>
            <a:ext cx="6674485" cy="469900"/>
          </a:xfrm>
        </p:spPr>
        <p:txBody>
          <a:bodyPr>
            <a:noAutofit/>
          </a:bodyPr>
          <a:lstStyle/>
          <a:p>
            <a:r>
              <a:rPr lang="zh-CN" altLang="en-US" sz="2700" dirty="0">
                <a:sym typeface="+mn-ea"/>
              </a:rPr>
              <a:t>疲劳仿真设置</a:t>
            </a:r>
          </a:p>
          <a:p>
            <a:endParaRPr lang="zh-CN" altLang="en-US" sz="2700" dirty="0">
              <a:sym typeface="+mn-ea"/>
            </a:endParaRPr>
          </a:p>
        </p:txBody>
      </p:sp>
      <p:sp>
        <p:nvSpPr>
          <p:cNvPr id="104" name="矩形 103"/>
          <p:cNvSpPr/>
          <p:nvPr>
            <p:custDataLst>
              <p:tags r:id="rId1"/>
            </p:custDataLst>
          </p:nvPr>
        </p:nvSpPr>
        <p:spPr>
          <a:xfrm>
            <a:off x="356870" y="1135380"/>
            <a:ext cx="11406505" cy="487680"/>
          </a:xfrm>
          <a:prstGeom prst="rect">
            <a:avLst/>
          </a:prstGeom>
          <a:gradFill flip="none" rotWithShape="1">
            <a:gsLst>
              <a:gs pos="0">
                <a:srgbClr val="DAE3F3">
                  <a:alpha val="50000"/>
                </a:srgbClr>
              </a:gs>
              <a:gs pos="50000">
                <a:schemeClr val="accent5">
                  <a:lumMod val="0"/>
                  <a:lumOff val="100000"/>
                </a:schemeClr>
              </a:gs>
              <a:gs pos="100000">
                <a:srgbClr val="DAE3F3">
                  <a:alpha val="50000"/>
                </a:srgbClr>
              </a:gs>
            </a:gsLst>
            <a:lin ang="0" scaled="1"/>
            <a:tileRect/>
          </a:gradFill>
          <a:ln>
            <a:gradFill flip="none" rotWithShape="1">
              <a:gsLst>
                <a:gs pos="50000">
                  <a:schemeClr val="accent1">
                    <a:lumMod val="5000"/>
                    <a:lumOff val="95000"/>
                  </a:schemeClr>
                </a:gs>
                <a:gs pos="0">
                  <a:schemeClr val="accent1"/>
                </a:gs>
                <a:gs pos="100000">
                  <a:schemeClr val="accent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05" name="文本框 104"/>
          <p:cNvSpPr txBox="1"/>
          <p:nvPr>
            <p:custDataLst>
              <p:tags r:id="rId2"/>
            </p:custDataLst>
          </p:nvPr>
        </p:nvSpPr>
        <p:spPr>
          <a:xfrm>
            <a:off x="393065" y="1139190"/>
            <a:ext cx="11406505" cy="483870"/>
          </a:xfrm>
          <a:prstGeom prst="rect">
            <a:avLst/>
          </a:prstGeom>
          <a:noFill/>
        </p:spPr>
        <p:txBody>
          <a:bodyPr wrap="square" rtlCol="0">
            <a:noAutofit/>
          </a:bodyPr>
          <a:lstStyle/>
          <a:p>
            <a:pPr marL="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Char char="p"/>
              <a:defRPr/>
            </a:pPr>
            <a:r>
              <a:rPr lang="zh-CN" altLang="en-US" dirty="0">
                <a:sym typeface="+mn-ea"/>
              </a:rPr>
              <a:t>根据力学计算结果，采用</a:t>
            </a:r>
            <a:r>
              <a:rPr lang="en-US" altLang="zh-CN" dirty="0">
                <a:sym typeface="+mn-ea"/>
              </a:rPr>
              <a:t>s-n</a:t>
            </a:r>
            <a:r>
              <a:rPr lang="zh-CN" altLang="en-US" dirty="0">
                <a:sym typeface="+mn-ea"/>
              </a:rPr>
              <a:t>曲线近似仿真求解结构疲劳寿命</a:t>
            </a:r>
            <a:endParaRPr lang="zh-CN" altLang="en-US" i="0" u="none" strike="noStrike" kern="1200" cap="none" spc="0" normalizeH="0" baseline="0" dirty="0">
              <a:sym typeface="+mn-lt"/>
            </a:endParaRPr>
          </a:p>
        </p:txBody>
      </p:sp>
      <p:sp>
        <p:nvSpPr>
          <p:cNvPr id="4" name="矩形 3"/>
          <p:cNvSpPr/>
          <p:nvPr>
            <p:custDataLst>
              <p:tags r:id="rId3"/>
            </p:custDataLst>
          </p:nvPr>
        </p:nvSpPr>
        <p:spPr>
          <a:xfrm>
            <a:off x="943610" y="1804670"/>
            <a:ext cx="1623695"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轨枕</a:t>
            </a:r>
          </a:p>
        </p:txBody>
      </p:sp>
      <p:sp>
        <p:nvSpPr>
          <p:cNvPr id="29" name="矩形 28"/>
          <p:cNvSpPr/>
          <p:nvPr>
            <p:custDataLst>
              <p:tags r:id="rId4"/>
            </p:custDataLst>
          </p:nvPr>
        </p:nvSpPr>
        <p:spPr>
          <a:xfrm>
            <a:off x="356235" y="2338705"/>
            <a:ext cx="2723515" cy="4262755"/>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13"/>
          <a:stretch>
            <a:fillRect/>
          </a:stretch>
        </p:blipFill>
        <p:spPr>
          <a:xfrm>
            <a:off x="6062345" y="2395855"/>
            <a:ext cx="2520000" cy="2070442"/>
          </a:xfrm>
          <a:prstGeom prst="rect">
            <a:avLst/>
          </a:prstGeom>
        </p:spPr>
      </p:pic>
      <p:pic>
        <p:nvPicPr>
          <p:cNvPr id="12" name="图片 11"/>
          <p:cNvPicPr>
            <a:picLocks noChangeAspect="1"/>
          </p:cNvPicPr>
          <p:nvPr/>
        </p:nvPicPr>
        <p:blipFill>
          <a:blip r:embed="rId14"/>
          <a:stretch>
            <a:fillRect/>
          </a:stretch>
        </p:blipFill>
        <p:spPr>
          <a:xfrm>
            <a:off x="8931910" y="2395855"/>
            <a:ext cx="2520000" cy="2104454"/>
          </a:xfrm>
          <a:prstGeom prst="rect">
            <a:avLst/>
          </a:prstGeom>
        </p:spPr>
      </p:pic>
      <p:pic>
        <p:nvPicPr>
          <p:cNvPr id="13" name="图片 12"/>
          <p:cNvPicPr>
            <a:picLocks noChangeAspect="1"/>
          </p:cNvPicPr>
          <p:nvPr/>
        </p:nvPicPr>
        <p:blipFill>
          <a:blip r:embed="rId15"/>
          <a:stretch>
            <a:fillRect/>
          </a:stretch>
        </p:blipFill>
        <p:spPr>
          <a:xfrm>
            <a:off x="393065" y="2430145"/>
            <a:ext cx="2520000" cy="2104454"/>
          </a:xfrm>
          <a:prstGeom prst="rect">
            <a:avLst/>
          </a:prstGeom>
        </p:spPr>
      </p:pic>
      <p:pic>
        <p:nvPicPr>
          <p:cNvPr id="17" name="图片 16"/>
          <p:cNvPicPr>
            <a:picLocks noChangeAspect="1"/>
          </p:cNvPicPr>
          <p:nvPr/>
        </p:nvPicPr>
        <p:blipFill>
          <a:blip r:embed="rId16"/>
          <a:stretch>
            <a:fillRect/>
          </a:stretch>
        </p:blipFill>
        <p:spPr>
          <a:xfrm>
            <a:off x="3192780" y="2436495"/>
            <a:ext cx="2520000" cy="2091765"/>
          </a:xfrm>
          <a:prstGeom prst="rect">
            <a:avLst/>
          </a:prstGeom>
        </p:spPr>
      </p:pic>
      <p:sp>
        <p:nvSpPr>
          <p:cNvPr id="18" name="矩形 17"/>
          <p:cNvSpPr/>
          <p:nvPr>
            <p:custDataLst>
              <p:tags r:id="rId5"/>
            </p:custDataLst>
          </p:nvPr>
        </p:nvSpPr>
        <p:spPr>
          <a:xfrm>
            <a:off x="3658235" y="1807845"/>
            <a:ext cx="1623695"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道床板</a:t>
            </a:r>
          </a:p>
        </p:txBody>
      </p:sp>
      <p:sp>
        <p:nvSpPr>
          <p:cNvPr id="19" name="矩形 18"/>
          <p:cNvSpPr/>
          <p:nvPr>
            <p:custDataLst>
              <p:tags r:id="rId6"/>
            </p:custDataLst>
          </p:nvPr>
        </p:nvSpPr>
        <p:spPr>
          <a:xfrm>
            <a:off x="6511290" y="1758950"/>
            <a:ext cx="1894840"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轨枕</a:t>
            </a:r>
            <a:r>
              <a:rPr lang="en-US" altLang="zh-CN" sz="2000" b="1" dirty="0">
                <a:latin typeface="+mj-ea"/>
                <a:ea typeface="+mj-ea"/>
              </a:rPr>
              <a:t>-</a:t>
            </a:r>
            <a:r>
              <a:rPr lang="zh-CN" altLang="en-US" sz="2000" b="1" dirty="0">
                <a:latin typeface="+mj-ea"/>
                <a:ea typeface="+mj-ea"/>
              </a:rPr>
              <a:t>道床界面</a:t>
            </a:r>
          </a:p>
        </p:txBody>
      </p:sp>
      <p:sp>
        <p:nvSpPr>
          <p:cNvPr id="20" name="矩形 19"/>
          <p:cNvSpPr/>
          <p:nvPr>
            <p:custDataLst>
              <p:tags r:id="rId7"/>
            </p:custDataLst>
          </p:nvPr>
        </p:nvSpPr>
        <p:spPr>
          <a:xfrm>
            <a:off x="9284335" y="1758950"/>
            <a:ext cx="1894840"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道床</a:t>
            </a:r>
            <a:r>
              <a:rPr lang="en-US" altLang="zh-CN" sz="2000" b="1" dirty="0">
                <a:latin typeface="+mj-ea"/>
                <a:ea typeface="+mj-ea"/>
              </a:rPr>
              <a:t>-</a:t>
            </a:r>
            <a:r>
              <a:rPr lang="zh-CN" altLang="en-US" sz="2000" b="1" dirty="0">
                <a:latin typeface="+mj-ea"/>
                <a:ea typeface="+mj-ea"/>
              </a:rPr>
              <a:t>箱梁界面</a:t>
            </a:r>
          </a:p>
        </p:txBody>
      </p:sp>
      <p:sp>
        <p:nvSpPr>
          <p:cNvPr id="22" name="矩形 21"/>
          <p:cNvSpPr/>
          <p:nvPr>
            <p:custDataLst>
              <p:tags r:id="rId8"/>
            </p:custDataLst>
          </p:nvPr>
        </p:nvSpPr>
        <p:spPr>
          <a:xfrm>
            <a:off x="5992495" y="2338705"/>
            <a:ext cx="2790190" cy="4262755"/>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17"/>
          <a:stretch>
            <a:fillRect/>
          </a:stretch>
        </p:blipFill>
        <p:spPr>
          <a:xfrm>
            <a:off x="6198870" y="4625975"/>
            <a:ext cx="2520000" cy="1890000"/>
          </a:xfrm>
          <a:prstGeom prst="rect">
            <a:avLst/>
          </a:prstGeom>
        </p:spPr>
      </p:pic>
      <p:sp>
        <p:nvSpPr>
          <p:cNvPr id="24" name="矩形 23"/>
          <p:cNvSpPr/>
          <p:nvPr>
            <p:custDataLst>
              <p:tags r:id="rId9"/>
            </p:custDataLst>
          </p:nvPr>
        </p:nvSpPr>
        <p:spPr>
          <a:xfrm>
            <a:off x="3174365" y="2338705"/>
            <a:ext cx="2723515" cy="4262755"/>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custDataLst>
              <p:tags r:id="rId10"/>
            </p:custDataLst>
          </p:nvPr>
        </p:nvSpPr>
        <p:spPr>
          <a:xfrm>
            <a:off x="8843010" y="2338705"/>
            <a:ext cx="2790190" cy="4262755"/>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a:blip r:embed="rId18"/>
          <a:stretch>
            <a:fillRect/>
          </a:stretch>
        </p:blipFill>
        <p:spPr>
          <a:xfrm>
            <a:off x="9062085" y="4625975"/>
            <a:ext cx="2520000" cy="1890000"/>
          </a:xfrm>
          <a:prstGeom prst="rect">
            <a:avLst/>
          </a:prstGeom>
        </p:spPr>
      </p:pic>
      <p:pic>
        <p:nvPicPr>
          <p:cNvPr id="28" name="图片 27"/>
          <p:cNvPicPr>
            <a:picLocks noChangeAspect="1"/>
          </p:cNvPicPr>
          <p:nvPr/>
        </p:nvPicPr>
        <p:blipFill>
          <a:blip r:embed="rId19"/>
          <a:stretch>
            <a:fillRect/>
          </a:stretch>
        </p:blipFill>
        <p:spPr>
          <a:xfrm>
            <a:off x="455930" y="4662805"/>
            <a:ext cx="2520000" cy="1890000"/>
          </a:xfrm>
          <a:prstGeom prst="rect">
            <a:avLst/>
          </a:prstGeom>
        </p:spPr>
      </p:pic>
      <p:pic>
        <p:nvPicPr>
          <p:cNvPr id="32" name="图片 31"/>
          <p:cNvPicPr>
            <a:picLocks noChangeAspect="1"/>
          </p:cNvPicPr>
          <p:nvPr/>
        </p:nvPicPr>
        <p:blipFill>
          <a:blip r:embed="rId20"/>
          <a:stretch>
            <a:fillRect/>
          </a:stretch>
        </p:blipFill>
        <p:spPr>
          <a:xfrm>
            <a:off x="3275965" y="4623435"/>
            <a:ext cx="2520000" cy="1890000"/>
          </a:xfrm>
          <a:prstGeom prst="rect">
            <a:avLst/>
          </a:prstGeom>
        </p:spPr>
      </p:pic>
      <p:sp>
        <p:nvSpPr>
          <p:cNvPr id="2" name="右箭头 1"/>
          <p:cNvSpPr/>
          <p:nvPr/>
        </p:nvSpPr>
        <p:spPr>
          <a:xfrm rot="5400000">
            <a:off x="1351280" y="4326890"/>
            <a:ext cx="26416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右箭头 4"/>
          <p:cNvSpPr/>
          <p:nvPr/>
        </p:nvSpPr>
        <p:spPr>
          <a:xfrm rot="5400000">
            <a:off x="2026920" y="4326890"/>
            <a:ext cx="26416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右箭头 5"/>
          <p:cNvSpPr/>
          <p:nvPr/>
        </p:nvSpPr>
        <p:spPr>
          <a:xfrm rot="5400000">
            <a:off x="4099560" y="4287520"/>
            <a:ext cx="26416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右箭头 6"/>
          <p:cNvSpPr/>
          <p:nvPr/>
        </p:nvSpPr>
        <p:spPr>
          <a:xfrm rot="5400000">
            <a:off x="4775200" y="4287520"/>
            <a:ext cx="26416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右箭头 7"/>
          <p:cNvSpPr/>
          <p:nvPr/>
        </p:nvSpPr>
        <p:spPr>
          <a:xfrm rot="5400000">
            <a:off x="6964045" y="4287520"/>
            <a:ext cx="26416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右箭头 8"/>
          <p:cNvSpPr/>
          <p:nvPr/>
        </p:nvSpPr>
        <p:spPr>
          <a:xfrm rot="5400000">
            <a:off x="7639685" y="4287520"/>
            <a:ext cx="26416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右箭头 9"/>
          <p:cNvSpPr/>
          <p:nvPr/>
        </p:nvSpPr>
        <p:spPr>
          <a:xfrm rot="5400000">
            <a:off x="9828530" y="4287520"/>
            <a:ext cx="26416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右箭头 13"/>
          <p:cNvSpPr/>
          <p:nvPr/>
        </p:nvSpPr>
        <p:spPr>
          <a:xfrm rot="5400000">
            <a:off x="10504170" y="4287520"/>
            <a:ext cx="264160"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5"/>
          <p:cNvSpPr>
            <a:spLocks noGrp="1"/>
          </p:cNvSpPr>
          <p:nvPr>
            <p:ph type="body" sz="quarter" idx="13"/>
          </p:nvPr>
        </p:nvSpPr>
        <p:spPr>
          <a:xfrm>
            <a:off x="1029335" y="335280"/>
            <a:ext cx="6674485" cy="469900"/>
          </a:xfrm>
        </p:spPr>
        <p:txBody>
          <a:bodyPr>
            <a:noAutofit/>
          </a:bodyPr>
          <a:lstStyle/>
          <a:p>
            <a:r>
              <a:rPr lang="zh-CN" altLang="en-US" sz="2700" dirty="0">
                <a:sym typeface="+mn-ea"/>
              </a:rPr>
              <a:t>仿真结果</a:t>
            </a:r>
          </a:p>
          <a:p>
            <a:endParaRPr lang="zh-CN" altLang="en-US" sz="2700" dirty="0">
              <a:sym typeface="+mn-ea"/>
            </a:endParaRPr>
          </a:p>
        </p:txBody>
      </p:sp>
      <p:sp>
        <p:nvSpPr>
          <p:cNvPr id="104" name="矩形 103"/>
          <p:cNvSpPr/>
          <p:nvPr>
            <p:custDataLst>
              <p:tags r:id="rId1"/>
            </p:custDataLst>
          </p:nvPr>
        </p:nvSpPr>
        <p:spPr>
          <a:xfrm>
            <a:off x="356870" y="1135380"/>
            <a:ext cx="11406505" cy="842010"/>
          </a:xfrm>
          <a:prstGeom prst="rect">
            <a:avLst/>
          </a:prstGeom>
          <a:gradFill flip="none" rotWithShape="1">
            <a:gsLst>
              <a:gs pos="0">
                <a:srgbClr val="DAE3F3">
                  <a:alpha val="50000"/>
                </a:srgbClr>
              </a:gs>
              <a:gs pos="50000">
                <a:schemeClr val="accent5">
                  <a:lumMod val="0"/>
                  <a:lumOff val="100000"/>
                </a:schemeClr>
              </a:gs>
              <a:gs pos="100000">
                <a:srgbClr val="DAE3F3">
                  <a:alpha val="50000"/>
                </a:srgbClr>
              </a:gs>
            </a:gsLst>
            <a:lin ang="0" scaled="1"/>
            <a:tileRect/>
          </a:gradFill>
          <a:ln>
            <a:gradFill flip="none" rotWithShape="1">
              <a:gsLst>
                <a:gs pos="50000">
                  <a:schemeClr val="accent1">
                    <a:lumMod val="5000"/>
                    <a:lumOff val="95000"/>
                  </a:schemeClr>
                </a:gs>
                <a:gs pos="0">
                  <a:schemeClr val="accent1"/>
                </a:gs>
                <a:gs pos="100000">
                  <a:schemeClr val="accent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05" name="文本框 104"/>
          <p:cNvSpPr txBox="1"/>
          <p:nvPr>
            <p:custDataLst>
              <p:tags r:id="rId2"/>
            </p:custDataLst>
          </p:nvPr>
        </p:nvSpPr>
        <p:spPr>
          <a:xfrm>
            <a:off x="332105" y="1139190"/>
            <a:ext cx="11406505" cy="828675"/>
          </a:xfrm>
          <a:prstGeom prst="rect">
            <a:avLst/>
          </a:prstGeom>
          <a:noFill/>
        </p:spPr>
        <p:txBody>
          <a:bodyPr wrap="square" rtlCol="0">
            <a:noAutofit/>
          </a:bodyPr>
          <a:lstStyle/>
          <a:p>
            <a:pPr marL="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Char char="p"/>
              <a:defRPr/>
            </a:pPr>
            <a:r>
              <a:rPr lang="zh-CN" altLang="en-US" i="0" u="none" strike="noStrike" kern="1200" cap="none" spc="0" normalizeH="0" baseline="0" dirty="0">
                <a:sym typeface="+mn-lt"/>
              </a:rPr>
              <a:t>太阳辐射作用下，轨道板及</a:t>
            </a:r>
            <a:r>
              <a:rPr lang="en-US" altLang="zh-CN" i="0" u="none" strike="noStrike" kern="1200" cap="none" spc="0" normalizeH="0" baseline="0" dirty="0">
                <a:sym typeface="+mn-lt"/>
              </a:rPr>
              <a:t>CFT</a:t>
            </a:r>
            <a:r>
              <a:rPr lang="zh-CN" altLang="en-US" i="0" u="none" strike="noStrike" kern="1200" cap="none" spc="0" normalizeH="0" baseline="0" dirty="0">
                <a:sym typeface="+mn-lt"/>
              </a:rPr>
              <a:t>轨枕表面温度升高，结构内部形成一定的温度梯度；</a:t>
            </a:r>
          </a:p>
          <a:p>
            <a:pPr marL="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Char char="p"/>
              <a:defRPr/>
            </a:pPr>
            <a:r>
              <a:rPr lang="zh-CN" altLang="en-US" i="0" u="none" strike="noStrike" kern="1200" cap="none" spc="0" normalizeH="0" baseline="0" dirty="0">
                <a:sym typeface="+mn-lt"/>
              </a:rPr>
              <a:t>热应力随温度场变化呈非均匀分布，局部区域存在应力集中并产生一定的竖向变形</a:t>
            </a:r>
          </a:p>
        </p:txBody>
      </p:sp>
      <p:pic>
        <p:nvPicPr>
          <p:cNvPr id="33" name="图片 32"/>
          <p:cNvPicPr>
            <a:picLocks noChangeAspect="1"/>
          </p:cNvPicPr>
          <p:nvPr>
            <p:custDataLst>
              <p:tags r:id="rId3"/>
            </p:custDataLst>
          </p:nvPr>
        </p:nvPicPr>
        <p:blipFill>
          <a:blip r:embed="rId14"/>
          <a:stretch>
            <a:fillRect/>
          </a:stretch>
        </p:blipFill>
        <p:spPr>
          <a:xfrm>
            <a:off x="989965" y="2305050"/>
            <a:ext cx="2880000" cy="2160000"/>
          </a:xfrm>
          <a:prstGeom prst="rect">
            <a:avLst/>
          </a:prstGeom>
        </p:spPr>
      </p:pic>
      <p:sp>
        <p:nvSpPr>
          <p:cNvPr id="18" name="矩形 17"/>
          <p:cNvSpPr/>
          <p:nvPr>
            <p:custDataLst>
              <p:tags r:id="rId4"/>
            </p:custDataLst>
          </p:nvPr>
        </p:nvSpPr>
        <p:spPr>
          <a:xfrm>
            <a:off x="1617980" y="2050415"/>
            <a:ext cx="1623695"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辐射度</a:t>
            </a:r>
          </a:p>
        </p:txBody>
      </p:sp>
      <p:pic>
        <p:nvPicPr>
          <p:cNvPr id="45" name="图片 44" descr="全局温度"/>
          <p:cNvPicPr>
            <a:picLocks noChangeAspect="1"/>
          </p:cNvPicPr>
          <p:nvPr>
            <p:custDataLst>
              <p:tags r:id="rId5"/>
            </p:custDataLst>
          </p:nvPr>
        </p:nvPicPr>
        <p:blipFill>
          <a:blip r:embed="rId15"/>
          <a:stretch>
            <a:fillRect/>
          </a:stretch>
        </p:blipFill>
        <p:spPr>
          <a:xfrm>
            <a:off x="989330" y="4719955"/>
            <a:ext cx="2880360" cy="1800225"/>
          </a:xfrm>
          <a:prstGeom prst="rect">
            <a:avLst/>
          </a:prstGeom>
        </p:spPr>
      </p:pic>
      <p:sp>
        <p:nvSpPr>
          <p:cNvPr id="34" name="矩形 33"/>
          <p:cNvSpPr/>
          <p:nvPr>
            <p:custDataLst>
              <p:tags r:id="rId6"/>
            </p:custDataLst>
          </p:nvPr>
        </p:nvSpPr>
        <p:spPr>
          <a:xfrm>
            <a:off x="1617980" y="4615815"/>
            <a:ext cx="1623695"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温度</a:t>
            </a:r>
          </a:p>
        </p:txBody>
      </p:sp>
      <p:sp>
        <p:nvSpPr>
          <p:cNvPr id="35" name="右箭头 34"/>
          <p:cNvSpPr/>
          <p:nvPr>
            <p:custDataLst>
              <p:tags r:id="rId7"/>
            </p:custDataLst>
          </p:nvPr>
        </p:nvSpPr>
        <p:spPr>
          <a:xfrm>
            <a:off x="4048760" y="4208145"/>
            <a:ext cx="587375"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custDataLst>
              <p:tags r:id="rId8"/>
            </p:custDataLst>
          </p:nvPr>
        </p:nvPicPr>
        <p:blipFill>
          <a:blip r:embed="rId16"/>
          <a:stretch>
            <a:fillRect/>
          </a:stretch>
        </p:blipFill>
        <p:spPr>
          <a:xfrm>
            <a:off x="4824095" y="2307590"/>
            <a:ext cx="2880000" cy="2160000"/>
          </a:xfrm>
          <a:prstGeom prst="rect">
            <a:avLst/>
          </a:prstGeom>
        </p:spPr>
      </p:pic>
      <p:pic>
        <p:nvPicPr>
          <p:cNvPr id="38" name="图片 37"/>
          <p:cNvPicPr>
            <a:picLocks noChangeAspect="1"/>
          </p:cNvPicPr>
          <p:nvPr>
            <p:custDataLst>
              <p:tags r:id="rId9"/>
            </p:custDataLst>
          </p:nvPr>
        </p:nvPicPr>
        <p:blipFill>
          <a:blip r:embed="rId17"/>
          <a:stretch>
            <a:fillRect/>
          </a:stretch>
        </p:blipFill>
        <p:spPr>
          <a:xfrm>
            <a:off x="4824095" y="4615815"/>
            <a:ext cx="2880000" cy="2160000"/>
          </a:xfrm>
          <a:prstGeom prst="rect">
            <a:avLst/>
          </a:prstGeom>
        </p:spPr>
      </p:pic>
      <p:sp>
        <p:nvSpPr>
          <p:cNvPr id="40" name="矩形 39"/>
          <p:cNvSpPr/>
          <p:nvPr>
            <p:custDataLst>
              <p:tags r:id="rId10"/>
            </p:custDataLst>
          </p:nvPr>
        </p:nvSpPr>
        <p:spPr>
          <a:xfrm>
            <a:off x="5452110" y="2050415"/>
            <a:ext cx="1623695"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应力</a:t>
            </a:r>
          </a:p>
        </p:txBody>
      </p:sp>
      <p:sp>
        <p:nvSpPr>
          <p:cNvPr id="41" name="矩形 40"/>
          <p:cNvSpPr/>
          <p:nvPr>
            <p:custDataLst>
              <p:tags r:id="rId11"/>
            </p:custDataLst>
          </p:nvPr>
        </p:nvSpPr>
        <p:spPr>
          <a:xfrm>
            <a:off x="5452110" y="4503420"/>
            <a:ext cx="1623695"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位移</a:t>
            </a:r>
          </a:p>
        </p:txBody>
      </p:sp>
      <p:sp>
        <p:nvSpPr>
          <p:cNvPr id="42" name="右箭头 41"/>
          <p:cNvSpPr/>
          <p:nvPr/>
        </p:nvSpPr>
        <p:spPr>
          <a:xfrm>
            <a:off x="7772400" y="4208145"/>
            <a:ext cx="587375"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片 43"/>
          <p:cNvPicPr>
            <a:picLocks noChangeAspect="1"/>
          </p:cNvPicPr>
          <p:nvPr/>
        </p:nvPicPr>
        <p:blipFill>
          <a:blip r:embed="rId18"/>
          <a:stretch>
            <a:fillRect/>
          </a:stretch>
        </p:blipFill>
        <p:spPr>
          <a:xfrm>
            <a:off x="8428355" y="2946400"/>
            <a:ext cx="3011805" cy="2550160"/>
          </a:xfrm>
          <a:prstGeom prst="rect">
            <a:avLst/>
          </a:prstGeom>
        </p:spPr>
      </p:pic>
      <p:sp>
        <p:nvSpPr>
          <p:cNvPr id="46" name="文本框 45"/>
          <p:cNvSpPr txBox="1"/>
          <p:nvPr/>
        </p:nvSpPr>
        <p:spPr>
          <a:xfrm>
            <a:off x="8428355" y="5673090"/>
            <a:ext cx="3593465" cy="410845"/>
          </a:xfrm>
          <a:prstGeom prst="rect">
            <a:avLst/>
          </a:prstGeom>
          <a:noFill/>
        </p:spPr>
        <p:txBody>
          <a:bodyPr wrap="square" rtlCol="0" anchor="t">
            <a:spAutoFit/>
          </a:bodyPr>
          <a:lstStyle/>
          <a:p>
            <a:pPr marL="28575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charset="0"/>
              <a:buChar char="Ø"/>
              <a:defRPr/>
            </a:pPr>
            <a:r>
              <a:rPr lang="zh-CN" altLang="en-US" sz="1600" dirty="0">
                <a:sym typeface="+mn-lt"/>
              </a:rPr>
              <a:t>钢管中心最大应力达</a:t>
            </a:r>
            <a:r>
              <a:rPr lang="en-US" altLang="zh-CN" sz="1600" dirty="0">
                <a:sym typeface="+mn-lt"/>
              </a:rPr>
              <a:t>1.86MPa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5"/>
          <p:cNvSpPr>
            <a:spLocks noGrp="1"/>
          </p:cNvSpPr>
          <p:nvPr>
            <p:ph type="body" sz="quarter" idx="13"/>
          </p:nvPr>
        </p:nvSpPr>
        <p:spPr>
          <a:xfrm>
            <a:off x="1029335" y="335280"/>
            <a:ext cx="6674485" cy="469900"/>
          </a:xfrm>
        </p:spPr>
        <p:txBody>
          <a:bodyPr>
            <a:noAutofit/>
          </a:bodyPr>
          <a:lstStyle/>
          <a:p>
            <a:r>
              <a:rPr lang="zh-CN" altLang="en-US" sz="2700" dirty="0">
                <a:sym typeface="+mn-ea"/>
              </a:rPr>
              <a:t>仿真结果</a:t>
            </a:r>
          </a:p>
          <a:p>
            <a:endParaRPr lang="zh-CN" altLang="en-US" sz="2700" dirty="0">
              <a:sym typeface="+mn-ea"/>
            </a:endParaRPr>
          </a:p>
        </p:txBody>
      </p:sp>
      <p:sp>
        <p:nvSpPr>
          <p:cNvPr id="104" name="矩形 103"/>
          <p:cNvSpPr/>
          <p:nvPr>
            <p:custDataLst>
              <p:tags r:id="rId1"/>
            </p:custDataLst>
          </p:nvPr>
        </p:nvSpPr>
        <p:spPr>
          <a:xfrm>
            <a:off x="356870" y="1135380"/>
            <a:ext cx="11406505" cy="494030"/>
          </a:xfrm>
          <a:prstGeom prst="rect">
            <a:avLst/>
          </a:prstGeom>
          <a:gradFill flip="none" rotWithShape="1">
            <a:gsLst>
              <a:gs pos="0">
                <a:srgbClr val="DAE3F3">
                  <a:alpha val="50000"/>
                </a:srgbClr>
              </a:gs>
              <a:gs pos="50000">
                <a:schemeClr val="accent5">
                  <a:lumMod val="0"/>
                  <a:lumOff val="100000"/>
                </a:schemeClr>
              </a:gs>
              <a:gs pos="100000">
                <a:srgbClr val="DAE3F3">
                  <a:alpha val="50000"/>
                </a:srgbClr>
              </a:gs>
            </a:gsLst>
            <a:lin ang="0" scaled="1"/>
            <a:tileRect/>
          </a:gradFill>
          <a:ln>
            <a:gradFill flip="none" rotWithShape="1">
              <a:gsLst>
                <a:gs pos="50000">
                  <a:schemeClr val="accent1">
                    <a:lumMod val="5000"/>
                    <a:lumOff val="95000"/>
                  </a:schemeClr>
                </a:gs>
                <a:gs pos="0">
                  <a:schemeClr val="accent1"/>
                </a:gs>
                <a:gs pos="100000">
                  <a:schemeClr val="accent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05" name="文本框 104"/>
          <p:cNvSpPr txBox="1"/>
          <p:nvPr>
            <p:custDataLst>
              <p:tags r:id="rId2"/>
            </p:custDataLst>
          </p:nvPr>
        </p:nvSpPr>
        <p:spPr>
          <a:xfrm>
            <a:off x="332105" y="1139190"/>
            <a:ext cx="11406505" cy="565785"/>
          </a:xfrm>
          <a:prstGeom prst="rect">
            <a:avLst/>
          </a:prstGeom>
          <a:noFill/>
        </p:spPr>
        <p:txBody>
          <a:bodyPr wrap="square" rtlCol="0">
            <a:noAutofit/>
          </a:bodyPr>
          <a:lstStyle/>
          <a:p>
            <a:pPr marL="0" marR="0" lvl="1" indent="-285750" algn="l" defTabSz="914400" rtl="0" eaLnBrk="1" fontAlgn="auto" latinLnBrk="0" hangingPunct="1">
              <a:lnSpc>
                <a:spcPct val="130000"/>
              </a:lnSpc>
              <a:spcBef>
                <a:spcPts val="0"/>
              </a:spcBef>
              <a:spcAft>
                <a:spcPts val="0"/>
              </a:spcAft>
              <a:buClr>
                <a:srgbClr val="324A7A"/>
              </a:buClr>
              <a:buSzTx/>
              <a:buFont typeface="Wingdings" panose="05000000000000000000" pitchFamily="2" charset="2"/>
              <a:buChar char="p"/>
              <a:defRPr/>
            </a:pPr>
            <a:r>
              <a:rPr lang="zh-CN" altLang="en-US" i="0" u="none" strike="noStrike" kern="1200" cap="none" spc="0" normalizeH="0" baseline="0" dirty="0">
                <a:sym typeface="+mn-lt"/>
              </a:rPr>
              <a:t>疲劳损伤主要分布于受力较为集中的局部区域，轨枕界面及钢管附近为疲劳响应较为显著区域</a:t>
            </a:r>
          </a:p>
        </p:txBody>
      </p:sp>
      <p:grpSp>
        <p:nvGrpSpPr>
          <p:cNvPr id="533" name="组合 20"/>
          <p:cNvGrpSpPr>
            <a:grpSpLocks noChangeAspect="1"/>
          </p:cNvGrpSpPr>
          <p:nvPr>
            <p:custDataLst>
              <p:tags r:id="rId3"/>
            </p:custDataLst>
          </p:nvPr>
        </p:nvGrpSpPr>
        <p:grpSpPr>
          <a:xfrm>
            <a:off x="1243965" y="2038985"/>
            <a:ext cx="3787200" cy="2190490"/>
            <a:chOff x="956" y="6041"/>
            <a:chExt cx="7018" cy="4058"/>
          </a:xfrm>
          <a:solidFill>
            <a:srgbClr val="7030A0">
              <a:alpha val="8000"/>
            </a:srgbClr>
          </a:solidFill>
        </p:grpSpPr>
        <p:pic>
          <p:nvPicPr>
            <p:cNvPr id="534" name="图片 14"/>
            <p:cNvPicPr>
              <a:picLocks noChangeAspect="1"/>
            </p:cNvPicPr>
            <p:nvPr>
              <p:custDataLst>
                <p:tags r:id="rId16"/>
              </p:custDataLst>
            </p:nvPr>
          </p:nvPicPr>
          <p:blipFill>
            <a:blip r:embed="rId20"/>
            <a:srcRect r="9974"/>
            <a:stretch>
              <a:fillRect/>
            </a:stretch>
          </p:blipFill>
          <p:spPr>
            <a:xfrm>
              <a:off x="956" y="6041"/>
              <a:ext cx="6418" cy="4059"/>
            </a:xfrm>
            <a:prstGeom prst="rect">
              <a:avLst/>
            </a:prstGeom>
            <a:grpFill/>
          </p:spPr>
        </p:pic>
        <p:pic>
          <p:nvPicPr>
            <p:cNvPr id="535" name="图片 19"/>
            <p:cNvPicPr>
              <a:picLocks noChangeAspect="1"/>
            </p:cNvPicPr>
            <p:nvPr>
              <p:custDataLst>
                <p:tags r:id="rId17"/>
              </p:custDataLst>
            </p:nvPr>
          </p:nvPicPr>
          <p:blipFill>
            <a:blip r:embed="rId21"/>
            <a:srcRect l="82298"/>
            <a:stretch>
              <a:fillRect/>
            </a:stretch>
          </p:blipFill>
          <p:spPr>
            <a:xfrm>
              <a:off x="6712" y="6041"/>
              <a:ext cx="1262" cy="4059"/>
            </a:xfrm>
            <a:prstGeom prst="rect">
              <a:avLst/>
            </a:prstGeom>
            <a:grpFill/>
          </p:spPr>
        </p:pic>
      </p:grpSp>
      <p:pic>
        <p:nvPicPr>
          <p:cNvPr id="27" name="图片 26" descr="应力截面"/>
          <p:cNvPicPr>
            <a:picLocks noChangeAspect="1"/>
          </p:cNvPicPr>
          <p:nvPr>
            <p:custDataLst>
              <p:tags r:id="rId4"/>
            </p:custDataLst>
          </p:nvPr>
        </p:nvPicPr>
        <p:blipFill>
          <a:blip r:embed="rId22"/>
          <a:stretch>
            <a:fillRect/>
          </a:stretch>
        </p:blipFill>
        <p:spPr>
          <a:xfrm>
            <a:off x="1243965" y="4407535"/>
            <a:ext cx="3786505" cy="1893570"/>
          </a:xfrm>
          <a:prstGeom prst="rect">
            <a:avLst/>
          </a:prstGeom>
        </p:spPr>
      </p:pic>
      <p:sp>
        <p:nvSpPr>
          <p:cNvPr id="40" name="矩形 39"/>
          <p:cNvSpPr/>
          <p:nvPr>
            <p:custDataLst>
              <p:tags r:id="rId5"/>
            </p:custDataLst>
          </p:nvPr>
        </p:nvSpPr>
        <p:spPr>
          <a:xfrm>
            <a:off x="276860" y="3910330"/>
            <a:ext cx="1623695"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应力</a:t>
            </a:r>
          </a:p>
        </p:txBody>
      </p:sp>
      <p:sp>
        <p:nvSpPr>
          <p:cNvPr id="26" name="矩形 25"/>
          <p:cNvSpPr/>
          <p:nvPr>
            <p:custDataLst>
              <p:tags r:id="rId6"/>
            </p:custDataLst>
          </p:nvPr>
        </p:nvSpPr>
        <p:spPr>
          <a:xfrm rot="3360000">
            <a:off x="3120390" y="2429510"/>
            <a:ext cx="302260" cy="1577340"/>
          </a:xfrm>
          <a:prstGeom prst="rect">
            <a:avLst/>
          </a:prstGeom>
          <a:noFill/>
          <a:ln w="19050">
            <a:solidFill>
              <a:srgbClr val="CC0000"/>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右箭头 6"/>
          <p:cNvSpPr/>
          <p:nvPr>
            <p:custDataLst>
              <p:tags r:id="rId7"/>
            </p:custDataLst>
          </p:nvPr>
        </p:nvSpPr>
        <p:spPr>
          <a:xfrm rot="5400000">
            <a:off x="2197100" y="4272280"/>
            <a:ext cx="1383665" cy="407670"/>
          </a:xfrm>
          <a:prstGeom prst="rightArrow">
            <a:avLst/>
          </a:prstGeom>
          <a:solidFill>
            <a:srgbClr val="CC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descr="疲劳图片1"/>
          <p:cNvPicPr>
            <a:picLocks noChangeAspect="1"/>
          </p:cNvPicPr>
          <p:nvPr>
            <p:custDataLst>
              <p:tags r:id="rId8"/>
            </p:custDataLst>
          </p:nvPr>
        </p:nvPicPr>
        <p:blipFill>
          <a:blip r:embed="rId23"/>
          <a:stretch>
            <a:fillRect/>
          </a:stretch>
        </p:blipFill>
        <p:spPr>
          <a:xfrm>
            <a:off x="7345680" y="2009775"/>
            <a:ext cx="3780000" cy="2352084"/>
          </a:xfrm>
          <a:prstGeom prst="rect">
            <a:avLst/>
          </a:prstGeom>
        </p:spPr>
      </p:pic>
      <p:pic>
        <p:nvPicPr>
          <p:cNvPr id="23" name="图片 22" descr="疲劳截面"/>
          <p:cNvPicPr>
            <a:picLocks noChangeAspect="1"/>
          </p:cNvPicPr>
          <p:nvPr>
            <p:custDataLst>
              <p:tags r:id="rId9"/>
            </p:custDataLst>
          </p:nvPr>
        </p:nvPicPr>
        <p:blipFill>
          <a:blip r:embed="rId24"/>
          <a:srcRect l="6982" r="7497"/>
          <a:stretch>
            <a:fillRect/>
          </a:stretch>
        </p:blipFill>
        <p:spPr>
          <a:xfrm>
            <a:off x="7345680" y="4483100"/>
            <a:ext cx="3780000" cy="2209981"/>
          </a:xfrm>
          <a:prstGeom prst="rect">
            <a:avLst/>
          </a:prstGeom>
        </p:spPr>
      </p:pic>
      <p:sp>
        <p:nvSpPr>
          <p:cNvPr id="18" name="矩形 17"/>
          <p:cNvSpPr/>
          <p:nvPr>
            <p:custDataLst>
              <p:tags r:id="rId10"/>
            </p:custDataLst>
          </p:nvPr>
        </p:nvSpPr>
        <p:spPr>
          <a:xfrm>
            <a:off x="6158865" y="3910330"/>
            <a:ext cx="1623695" cy="4972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buClr>
                <a:schemeClr val="accent1"/>
              </a:buClr>
              <a:buNone/>
            </a:pPr>
            <a:r>
              <a:rPr lang="zh-CN" altLang="en-US" sz="2000" b="1" dirty="0">
                <a:latin typeface="+mj-ea"/>
                <a:ea typeface="+mj-ea"/>
              </a:rPr>
              <a:t>疲劳</a:t>
            </a:r>
          </a:p>
        </p:txBody>
      </p:sp>
      <p:sp>
        <p:nvSpPr>
          <p:cNvPr id="3" name="矩形 2"/>
          <p:cNvSpPr/>
          <p:nvPr>
            <p:custDataLst>
              <p:tags r:id="rId11"/>
            </p:custDataLst>
          </p:nvPr>
        </p:nvSpPr>
        <p:spPr>
          <a:xfrm rot="3360000">
            <a:off x="8970010" y="2419985"/>
            <a:ext cx="302260" cy="1577340"/>
          </a:xfrm>
          <a:prstGeom prst="rect">
            <a:avLst/>
          </a:prstGeom>
          <a:noFill/>
          <a:ln w="19050">
            <a:solidFill>
              <a:srgbClr val="CC0000"/>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右箭头 3"/>
          <p:cNvSpPr/>
          <p:nvPr>
            <p:custDataLst>
              <p:tags r:id="rId12"/>
            </p:custDataLst>
          </p:nvPr>
        </p:nvSpPr>
        <p:spPr>
          <a:xfrm rot="5400000">
            <a:off x="8195945" y="4193540"/>
            <a:ext cx="1383665" cy="407670"/>
          </a:xfrm>
          <a:prstGeom prst="rightArrow">
            <a:avLst/>
          </a:prstGeom>
          <a:solidFill>
            <a:srgbClr val="CC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custDataLst>
              <p:tags r:id="rId13"/>
            </p:custDataLst>
          </p:nvPr>
        </p:nvSpPr>
        <p:spPr>
          <a:xfrm>
            <a:off x="7345680" y="2038985"/>
            <a:ext cx="4032250" cy="4262755"/>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右箭头 5"/>
          <p:cNvSpPr/>
          <p:nvPr>
            <p:custDataLst>
              <p:tags r:id="rId14"/>
            </p:custDataLst>
          </p:nvPr>
        </p:nvSpPr>
        <p:spPr>
          <a:xfrm>
            <a:off x="5257165" y="3999865"/>
            <a:ext cx="587375" cy="40767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custDataLst>
              <p:tags r:id="rId15"/>
            </p:custDataLst>
          </p:nvPr>
        </p:nvSpPr>
        <p:spPr>
          <a:xfrm>
            <a:off x="1560195" y="2038985"/>
            <a:ext cx="3696970" cy="4262755"/>
          </a:xfrm>
          <a:prstGeom prst="rect">
            <a:avLst/>
          </a:prstGeom>
          <a:noFill/>
          <a:ln>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31877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2095500" y="2336800"/>
            <a:ext cx="2184400" cy="2184400"/>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2252301" y="2493601"/>
            <a:ext cx="1870798" cy="1870798"/>
          </a:xfrm>
          <a:prstGeom prst="ellipse">
            <a:avLst/>
          </a:prstGeom>
          <a:gradFill flip="none" rotWithShape="1">
            <a:gsLst>
              <a:gs pos="0">
                <a:schemeClr val="accent1"/>
              </a:gs>
              <a:gs pos="100000">
                <a:schemeClr val="accent1">
                  <a:lumMod val="88000"/>
                  <a:lumOff val="12000"/>
                </a:scheme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文本框 107"/>
          <p:cNvSpPr txBox="1"/>
          <p:nvPr/>
        </p:nvSpPr>
        <p:spPr>
          <a:xfrm>
            <a:off x="2407284" y="2705725"/>
            <a:ext cx="1560830" cy="1445260"/>
          </a:xfrm>
          <a:prstGeom prst="rect">
            <a:avLst/>
          </a:prstGeom>
          <a:noFill/>
        </p:spPr>
        <p:txBody>
          <a:bodyPr wrap="none" rtlCol="0">
            <a:spAutoFit/>
          </a:bodyPr>
          <a:lstStyle/>
          <a:p>
            <a:pPr algn="ctr"/>
            <a:r>
              <a:rPr lang="en-US" altLang="zh-CN" sz="8800" b="1" dirty="0">
                <a:solidFill>
                  <a:schemeClr val="bg1"/>
                </a:solidFill>
                <a:latin typeface="微软雅黑" panose="020B0503020204020204" charset="-122"/>
                <a:ea typeface="+mj-ea"/>
              </a:rPr>
              <a:t>03</a:t>
            </a:r>
            <a:endParaRPr lang="zh-CN" altLang="en-US" sz="8800" b="1" dirty="0">
              <a:solidFill>
                <a:schemeClr val="bg1"/>
              </a:solidFill>
              <a:latin typeface="微软雅黑" panose="020B0503020204020204" charset="-122"/>
              <a:ea typeface="+mj-ea"/>
            </a:endParaRPr>
          </a:p>
        </p:txBody>
      </p:sp>
      <p:sp>
        <p:nvSpPr>
          <p:cNvPr id="109" name="文本框 108"/>
          <p:cNvSpPr txBox="1"/>
          <p:nvPr/>
        </p:nvSpPr>
        <p:spPr>
          <a:xfrm>
            <a:off x="484945" y="1063941"/>
            <a:ext cx="1198245" cy="4730115"/>
          </a:xfrm>
          <a:prstGeom prst="rect">
            <a:avLst/>
          </a:prstGeom>
          <a:noFill/>
        </p:spPr>
        <p:txBody>
          <a:bodyPr vert="eaVert" wrap="none" rtlCol="0">
            <a:spAutoFit/>
          </a:bodyPr>
          <a:lstStyle/>
          <a:p>
            <a:pPr algn="ctr"/>
            <a:r>
              <a:rPr lang="en-US" altLang="zh-CN" sz="6600" b="1" spc="300" dirty="0">
                <a:ln>
                  <a:solidFill>
                    <a:schemeClr val="bg1"/>
                  </a:solidFill>
                </a:ln>
                <a:noFill/>
                <a:latin typeface="微软雅黑" panose="020B0503020204020204" charset="-122"/>
              </a:rPr>
              <a:t>PART FIVE</a:t>
            </a:r>
            <a:endParaRPr lang="zh-CN" altLang="en-US" sz="6600" b="1" spc="300" dirty="0">
              <a:ln>
                <a:solidFill>
                  <a:schemeClr val="bg1"/>
                </a:solidFill>
              </a:ln>
              <a:noFill/>
              <a:latin typeface="微软雅黑" panose="020B0503020204020204" charset="-122"/>
            </a:endParaRPr>
          </a:p>
        </p:txBody>
      </p:sp>
      <p:sp>
        <p:nvSpPr>
          <p:cNvPr id="113" name="文本框 112"/>
          <p:cNvSpPr txBox="1"/>
          <p:nvPr/>
        </p:nvSpPr>
        <p:spPr>
          <a:xfrm>
            <a:off x="5928490" y="2244141"/>
            <a:ext cx="1376680" cy="768350"/>
          </a:xfrm>
          <a:prstGeom prst="rect">
            <a:avLst/>
          </a:prstGeom>
          <a:noFill/>
        </p:spPr>
        <p:txBody>
          <a:bodyPr wrap="none" rtlCol="0" anchor="ctr">
            <a:spAutoFit/>
          </a:bodyPr>
          <a:lstStyle/>
          <a:p>
            <a:pPr lvl="0">
              <a:buSzPct val="100000"/>
              <a:defRPr/>
            </a:pPr>
            <a:r>
              <a:rPr lang="zh-CN" altLang="en-US" sz="4400" b="1" spc="300" noProof="1">
                <a:solidFill>
                  <a:schemeClr val="accent1"/>
                </a:solidFill>
                <a:latin typeface="+mj-ea"/>
                <a:ea typeface="+mj-ea"/>
              </a:rPr>
              <a:t>结论</a:t>
            </a:r>
          </a:p>
        </p:txBody>
      </p:sp>
      <p:sp>
        <p:nvSpPr>
          <p:cNvPr id="117" name="文本框 116"/>
          <p:cNvSpPr txBox="1"/>
          <p:nvPr/>
        </p:nvSpPr>
        <p:spPr>
          <a:xfrm>
            <a:off x="5928490" y="2989410"/>
            <a:ext cx="4612640" cy="368300"/>
          </a:xfrm>
          <a:prstGeom prst="rect">
            <a:avLst/>
          </a:prstGeom>
          <a:noFill/>
        </p:spPr>
        <p:txBody>
          <a:bodyPr wrap="none">
            <a:spAutoFit/>
          </a:bodyPr>
          <a:lstStyle/>
          <a:p>
            <a:pPr algn="l"/>
            <a:r>
              <a:rPr lang="en-US" altLang="zh-CN" spc="300" dirty="0">
                <a:solidFill>
                  <a:schemeClr val="tx1">
                    <a:lumMod val="75000"/>
                    <a:lumOff val="25000"/>
                  </a:schemeClr>
                </a:solidFill>
              </a:rPr>
              <a:t>Conclusion and Simulation Help</a:t>
            </a:r>
          </a:p>
        </p:txBody>
      </p:sp>
      <p:cxnSp>
        <p:nvCxnSpPr>
          <p:cNvPr id="120" name="直接连接符 119"/>
          <p:cNvCxnSpPr/>
          <p:nvPr/>
        </p:nvCxnSpPr>
        <p:spPr>
          <a:xfrm>
            <a:off x="5950760" y="3424015"/>
            <a:ext cx="4831540" cy="0"/>
          </a:xfrm>
          <a:prstGeom prst="line">
            <a:avLst/>
          </a:prstGeom>
        </p:spPr>
        <p:style>
          <a:lnRef idx="1">
            <a:schemeClr val="accent1"/>
          </a:lnRef>
          <a:fillRef idx="0">
            <a:schemeClr val="accent1"/>
          </a:fillRef>
          <a:effectRef idx="0">
            <a:schemeClr val="accent1"/>
          </a:effectRef>
          <a:fontRef idx="minor">
            <a:schemeClr val="tx1"/>
          </a:fontRef>
        </p:style>
      </p:cxnSp>
      <p:sp>
        <p:nvSpPr>
          <p:cNvPr id="121" name="文本框 120"/>
          <p:cNvSpPr txBox="1"/>
          <p:nvPr/>
        </p:nvSpPr>
        <p:spPr>
          <a:xfrm>
            <a:off x="6095945" y="3758851"/>
            <a:ext cx="976630" cy="491490"/>
          </a:xfrm>
          <a:prstGeom prst="rect">
            <a:avLst/>
          </a:prstGeom>
          <a:noFill/>
        </p:spPr>
        <p:txBody>
          <a:bodyPr wrap="none" rtlCol="0">
            <a:spAutoFit/>
          </a:bodyPr>
          <a:lstStyle/>
          <a:p>
            <a:pPr marL="285750" indent="-285750" algn="l">
              <a:lnSpc>
                <a:spcPct val="130000"/>
              </a:lnSpc>
              <a:buClr>
                <a:schemeClr val="accent1"/>
              </a:buClr>
              <a:buFont typeface="Wingdings" panose="05000000000000000000" pitchFamily="2" charset="2"/>
              <a:buChar char="n"/>
            </a:pPr>
            <a:r>
              <a:rPr lang="zh-CN" altLang="en-US" sz="2000" dirty="0">
                <a:sym typeface="+mn-ea"/>
              </a:rPr>
              <a:t>结论</a:t>
            </a:r>
            <a:endParaRPr lang="zh-CN" altLang="en-US" sz="2000" dirty="0"/>
          </a:p>
        </p:txBody>
      </p:sp>
      <p:grpSp>
        <p:nvGrpSpPr>
          <p:cNvPr id="126" name="组合 125"/>
          <p:cNvGrpSpPr/>
          <p:nvPr/>
        </p:nvGrpSpPr>
        <p:grpSpPr>
          <a:xfrm>
            <a:off x="11093753" y="6274833"/>
            <a:ext cx="723900" cy="326768"/>
            <a:chOff x="11093753" y="6274833"/>
            <a:chExt cx="723900" cy="326768"/>
          </a:xfrm>
        </p:grpSpPr>
        <p:sp>
          <p:nvSpPr>
            <p:cNvPr id="123" name="矩形: 圆角 122"/>
            <p:cNvSpPr/>
            <p:nvPr/>
          </p:nvSpPr>
          <p:spPr>
            <a:xfrm>
              <a:off x="11093753" y="6479280"/>
              <a:ext cx="723900" cy="12232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矩形: 圆角 123"/>
            <p:cNvSpPr/>
            <p:nvPr/>
          </p:nvSpPr>
          <p:spPr>
            <a:xfrm>
              <a:off x="11340493" y="6274833"/>
              <a:ext cx="477160" cy="12232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占位符 15"/>
          <p:cNvSpPr>
            <a:spLocks noGrp="1"/>
          </p:cNvSpPr>
          <p:nvPr>
            <p:ph type="body" sz="quarter" idx="13"/>
          </p:nvPr>
        </p:nvSpPr>
        <p:spPr/>
        <p:txBody>
          <a:bodyPr>
            <a:noAutofit/>
          </a:bodyPr>
          <a:lstStyle/>
          <a:p>
            <a:r>
              <a:rPr lang="zh-CN" altLang="en-US" sz="2700" dirty="0"/>
              <a:t>研究结论</a:t>
            </a:r>
          </a:p>
        </p:txBody>
      </p:sp>
      <p:sp>
        <p:nvSpPr>
          <p:cNvPr id="45" name="等腰三角形 49"/>
          <p:cNvSpPr/>
          <p:nvPr>
            <p:custDataLst>
              <p:tags r:id="rId1"/>
            </p:custDataLst>
          </p:nvPr>
        </p:nvSpPr>
        <p:spPr>
          <a:xfrm>
            <a:off x="11552681" y="6427827"/>
            <a:ext cx="143777" cy="123946"/>
          </a:xfrm>
          <a:prstGeom prst="triangle">
            <a:avLst>
              <a:gd name="adj" fmla="val 100000"/>
            </a:avLst>
          </a:prstGeom>
          <a:solidFill>
            <a:schemeClr val="accent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custDataLst>
              <p:tags r:id="rId2"/>
            </p:custDataLst>
          </p:nvPr>
        </p:nvSpPr>
        <p:spPr>
          <a:xfrm>
            <a:off x="541655" y="2740025"/>
            <a:ext cx="11162665" cy="1062355"/>
          </a:xfrm>
          <a:prstGeom prst="rect">
            <a:avLst/>
          </a:prstGeom>
          <a:noFill/>
          <a:ln>
            <a:solidFill>
              <a:schemeClr val="bg1">
                <a:lumMod val="75000"/>
              </a:schemeClr>
            </a:solidFill>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custDataLst>
              <p:tags r:id="rId3"/>
            </p:custDataLst>
          </p:nvPr>
        </p:nvSpPr>
        <p:spPr>
          <a:xfrm>
            <a:off x="533400" y="4253230"/>
            <a:ext cx="11162665" cy="724535"/>
          </a:xfrm>
          <a:prstGeom prst="rect">
            <a:avLst/>
          </a:prstGeom>
          <a:noFill/>
          <a:ln>
            <a:solidFill>
              <a:schemeClr val="bg1">
                <a:lumMod val="75000"/>
              </a:schemeClr>
            </a:solidFill>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custDataLst>
              <p:tags r:id="rId4"/>
            </p:custDataLst>
          </p:nvPr>
        </p:nvSpPr>
        <p:spPr>
          <a:xfrm>
            <a:off x="533400" y="5455285"/>
            <a:ext cx="11162665" cy="1106805"/>
          </a:xfrm>
          <a:prstGeom prst="rect">
            <a:avLst/>
          </a:prstGeom>
          <a:noFill/>
          <a:ln>
            <a:solidFill>
              <a:schemeClr val="bg1">
                <a:lumMod val="75000"/>
              </a:schemeClr>
            </a:solidFill>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custDataLst>
              <p:tags r:id="rId5"/>
            </p:custDataLst>
          </p:nvPr>
        </p:nvSpPr>
        <p:spPr>
          <a:xfrm>
            <a:off x="534670" y="2511425"/>
            <a:ext cx="6280150" cy="4394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l" fontAlgn="auto"/>
            <a:r>
              <a:rPr lang="en-US" altLang="zh-CN" sz="2000" b="1">
                <a:solidFill>
                  <a:schemeClr val="bg1"/>
                </a:solidFill>
                <a:uFillTx/>
                <a:latin typeface="微软雅黑" panose="020B0503020204020204" charset="-122"/>
                <a:ea typeface="微软雅黑" panose="020B0503020204020204" charset="-122"/>
                <a:sym typeface="+mn-ea"/>
              </a:rPr>
              <a:t>CFT</a:t>
            </a:r>
            <a:r>
              <a:rPr lang="zh-CN" altLang="en-US" sz="2000" b="1">
                <a:solidFill>
                  <a:schemeClr val="bg1"/>
                </a:solidFill>
                <a:uFillTx/>
                <a:latin typeface="微软雅黑" panose="020B0503020204020204" charset="-122"/>
                <a:ea typeface="微软雅黑" panose="020B0503020204020204" charset="-122"/>
                <a:sym typeface="+mn-ea"/>
              </a:rPr>
              <a:t>桥上双块式无砟轨道温度场与热力响应的关联</a:t>
            </a:r>
          </a:p>
        </p:txBody>
      </p:sp>
      <p:sp>
        <p:nvSpPr>
          <p:cNvPr id="6" name="矩形 5"/>
          <p:cNvSpPr/>
          <p:nvPr>
            <p:custDataLst>
              <p:tags r:id="rId6"/>
            </p:custDataLst>
          </p:nvPr>
        </p:nvSpPr>
        <p:spPr>
          <a:xfrm>
            <a:off x="526415" y="4020820"/>
            <a:ext cx="6280150" cy="4394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l" fontAlgn="auto"/>
            <a:r>
              <a:rPr lang="en-US" altLang="zh-CN" sz="2000" b="1">
                <a:solidFill>
                  <a:schemeClr val="bg1"/>
                </a:solidFill>
                <a:uFillTx/>
                <a:latin typeface="微软雅黑" panose="020B0503020204020204" charset="-122"/>
                <a:ea typeface="微软雅黑" panose="020B0503020204020204" charset="-122"/>
                <a:sym typeface="+mn-ea"/>
              </a:rPr>
              <a:t>CFT</a:t>
            </a:r>
            <a:r>
              <a:rPr lang="zh-CN" altLang="en-US" sz="2000" b="1">
                <a:solidFill>
                  <a:schemeClr val="bg1"/>
                </a:solidFill>
                <a:uFillTx/>
                <a:latin typeface="微软雅黑" panose="020B0503020204020204" charset="-122"/>
                <a:ea typeface="微软雅黑" panose="020B0503020204020204" charset="-122"/>
                <a:sym typeface="+mn-ea"/>
              </a:rPr>
              <a:t>桥上双块式无砟轨道多场作用下的疲劳响应</a:t>
            </a:r>
          </a:p>
        </p:txBody>
      </p:sp>
      <p:sp>
        <p:nvSpPr>
          <p:cNvPr id="7" name="等腰三角形 24"/>
          <p:cNvSpPr/>
          <p:nvPr>
            <p:custDataLst>
              <p:tags r:id="rId7"/>
            </p:custDataLst>
          </p:nvPr>
        </p:nvSpPr>
        <p:spPr>
          <a:xfrm>
            <a:off x="11560936" y="3678833"/>
            <a:ext cx="143777" cy="123946"/>
          </a:xfrm>
          <a:prstGeom prst="triangle">
            <a:avLst>
              <a:gd name="adj" fmla="val 100000"/>
            </a:avLst>
          </a:prstGeom>
          <a:solidFill>
            <a:schemeClr val="accent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49"/>
          <p:cNvSpPr/>
          <p:nvPr>
            <p:custDataLst>
              <p:tags r:id="rId8"/>
            </p:custDataLst>
          </p:nvPr>
        </p:nvSpPr>
        <p:spPr>
          <a:xfrm>
            <a:off x="11560301" y="4856837"/>
            <a:ext cx="143777" cy="123946"/>
          </a:xfrm>
          <a:prstGeom prst="triangle">
            <a:avLst>
              <a:gd name="adj" fmla="val 100000"/>
            </a:avLst>
          </a:prstGeom>
          <a:solidFill>
            <a:schemeClr val="accent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custDataLst>
              <p:tags r:id="rId9"/>
            </p:custDataLst>
          </p:nvPr>
        </p:nvSpPr>
        <p:spPr>
          <a:xfrm>
            <a:off x="526415" y="5235575"/>
            <a:ext cx="6280150" cy="4394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l" fontAlgn="auto"/>
            <a:r>
              <a:rPr lang="en-US" altLang="zh-CN" sz="2000" b="1">
                <a:solidFill>
                  <a:schemeClr val="bg1"/>
                </a:solidFill>
                <a:uFillTx/>
                <a:latin typeface="微软雅黑" panose="020B0503020204020204" charset="-122"/>
                <a:ea typeface="微软雅黑" panose="020B0503020204020204" charset="-122"/>
                <a:sym typeface="+mn-ea"/>
              </a:rPr>
              <a:t>CFT</a:t>
            </a:r>
            <a:r>
              <a:rPr lang="zh-CN" altLang="en-US" sz="2000" b="1">
                <a:solidFill>
                  <a:schemeClr val="bg1"/>
                </a:solidFill>
                <a:uFillTx/>
                <a:latin typeface="微软雅黑" panose="020B0503020204020204" charset="-122"/>
                <a:ea typeface="微软雅黑" panose="020B0503020204020204" charset="-122"/>
                <a:sym typeface="+mn-ea"/>
              </a:rPr>
              <a:t>桥上双块式无砟轨道疲劳性能的空间差异</a:t>
            </a:r>
          </a:p>
        </p:txBody>
      </p:sp>
      <p:sp>
        <p:nvSpPr>
          <p:cNvPr id="14" name="文本框 13"/>
          <p:cNvSpPr txBox="1"/>
          <p:nvPr>
            <p:custDataLst>
              <p:tags r:id="rId10"/>
            </p:custDataLst>
          </p:nvPr>
        </p:nvSpPr>
        <p:spPr>
          <a:xfrm>
            <a:off x="664210" y="2920365"/>
            <a:ext cx="10897235" cy="810260"/>
          </a:xfrm>
          <a:prstGeom prst="rect">
            <a:avLst/>
          </a:prstGeom>
          <a:noFill/>
        </p:spPr>
        <p:txBody>
          <a:bodyPr wrap="square" rtlCol="0">
            <a:spAutoFit/>
          </a:bodyPr>
          <a:lstStyle/>
          <a:p>
            <a:pPr algn="just">
              <a:lnSpc>
                <a:spcPct val="130000"/>
              </a:lnSpc>
              <a:buClr>
                <a:schemeClr val="accent1"/>
              </a:buClr>
            </a:pPr>
            <a:r>
              <a:rPr lang="zh-CN" altLang="en-US" dirty="0">
                <a:sym typeface="+mn-ea"/>
              </a:rPr>
              <a:t>轨道结构热力响应与温度场分布具有较强相关性，温度梯度较大的区域（轨枕表面，钢管混凝土）更易产生显著的热应力响应</a:t>
            </a:r>
          </a:p>
        </p:txBody>
      </p:sp>
      <p:sp>
        <p:nvSpPr>
          <p:cNvPr id="10" name="文本框 9"/>
          <p:cNvSpPr txBox="1"/>
          <p:nvPr>
            <p:custDataLst>
              <p:tags r:id="rId11"/>
            </p:custDataLst>
          </p:nvPr>
        </p:nvSpPr>
        <p:spPr>
          <a:xfrm>
            <a:off x="675005" y="4407535"/>
            <a:ext cx="10897235" cy="450850"/>
          </a:xfrm>
          <a:prstGeom prst="rect">
            <a:avLst/>
          </a:prstGeom>
          <a:noFill/>
        </p:spPr>
        <p:txBody>
          <a:bodyPr wrap="square" rtlCol="0">
            <a:spAutoFit/>
          </a:bodyPr>
          <a:lstStyle/>
          <a:p>
            <a:pPr algn="just">
              <a:lnSpc>
                <a:spcPct val="130000"/>
              </a:lnSpc>
              <a:buClr>
                <a:schemeClr val="accent1"/>
              </a:buClr>
            </a:pPr>
            <a:r>
              <a:rPr lang="zh-CN" altLang="en-US" dirty="0">
                <a:sym typeface="+mn-ea"/>
              </a:rPr>
              <a:t>环境温度、太阳辐射与列车荷载的共同作用加剧了结构循环应力响应，并表现出明显的疲劳累积特征</a:t>
            </a:r>
            <a:endParaRPr lang="zh-CN" altLang="en-US" b="1" dirty="0">
              <a:solidFill>
                <a:srgbClr val="C00000"/>
              </a:solidFill>
              <a:ea typeface="+mn-lt"/>
              <a:sym typeface="+mn-ea"/>
            </a:endParaRPr>
          </a:p>
        </p:txBody>
      </p:sp>
      <p:sp>
        <p:nvSpPr>
          <p:cNvPr id="11" name="文本框 10"/>
          <p:cNvSpPr txBox="1"/>
          <p:nvPr>
            <p:custDataLst>
              <p:tags r:id="rId12"/>
            </p:custDataLst>
          </p:nvPr>
        </p:nvSpPr>
        <p:spPr>
          <a:xfrm>
            <a:off x="655320" y="5761355"/>
            <a:ext cx="10897235" cy="666750"/>
          </a:xfrm>
          <a:prstGeom prst="rect">
            <a:avLst/>
          </a:prstGeom>
          <a:noFill/>
        </p:spPr>
        <p:txBody>
          <a:bodyPr wrap="square" rtlCol="0">
            <a:noAutofit/>
          </a:bodyPr>
          <a:lstStyle/>
          <a:p>
            <a:pPr algn="just">
              <a:lnSpc>
                <a:spcPct val="130000"/>
              </a:lnSpc>
              <a:buClr>
                <a:schemeClr val="accent1"/>
              </a:buClr>
            </a:pPr>
            <a:r>
              <a:rPr lang="zh-CN" altLang="en-US" dirty="0">
                <a:solidFill>
                  <a:schemeClr val="tx1"/>
                </a:solidFill>
                <a:ea typeface="+mn-lt"/>
                <a:cs typeface="+mn-lt"/>
                <a:sym typeface="+mn-ea"/>
              </a:rPr>
              <a:t>轨道结构疲劳性能具有明显的空间差异，钢管及轨枕</a:t>
            </a:r>
            <a:r>
              <a:rPr lang="en-US" altLang="zh-CN" dirty="0">
                <a:solidFill>
                  <a:schemeClr val="tx1"/>
                </a:solidFill>
                <a:ea typeface="+mn-lt"/>
                <a:cs typeface="+mn-lt"/>
                <a:sym typeface="+mn-ea"/>
              </a:rPr>
              <a:t>-</a:t>
            </a:r>
            <a:r>
              <a:rPr lang="zh-CN" altLang="en-US" dirty="0">
                <a:solidFill>
                  <a:schemeClr val="tx1"/>
                </a:solidFill>
                <a:ea typeface="+mn-lt"/>
                <a:cs typeface="+mn-lt"/>
                <a:sym typeface="+mn-ea"/>
              </a:rPr>
              <a:t>道床界面区域表现出相对不利的疲劳寿命响应</a:t>
            </a:r>
          </a:p>
        </p:txBody>
      </p:sp>
      <p:sp>
        <p:nvSpPr>
          <p:cNvPr id="12" name="矩形 11"/>
          <p:cNvSpPr/>
          <p:nvPr>
            <p:custDataLst>
              <p:tags r:id="rId13"/>
            </p:custDataLst>
          </p:nvPr>
        </p:nvSpPr>
        <p:spPr>
          <a:xfrm>
            <a:off x="542290" y="1325245"/>
            <a:ext cx="11162665" cy="981075"/>
          </a:xfrm>
          <a:prstGeom prst="rect">
            <a:avLst/>
          </a:prstGeom>
          <a:noFill/>
          <a:ln>
            <a:solidFill>
              <a:schemeClr val="bg1">
                <a:lumMod val="75000"/>
              </a:schemeClr>
            </a:solidFill>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custDataLst>
              <p:tags r:id="rId14"/>
            </p:custDataLst>
          </p:nvPr>
        </p:nvSpPr>
        <p:spPr>
          <a:xfrm>
            <a:off x="535305" y="1079500"/>
            <a:ext cx="6280150" cy="4394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l" fontAlgn="auto"/>
            <a:r>
              <a:rPr lang="en-US" altLang="zh-CN" sz="2000" b="1">
                <a:solidFill>
                  <a:schemeClr val="bg1"/>
                </a:solidFill>
                <a:uFillTx/>
                <a:latin typeface="微软雅黑" panose="020B0503020204020204" charset="-122"/>
                <a:ea typeface="微软雅黑" panose="020B0503020204020204" charset="-122"/>
              </a:rPr>
              <a:t>CFT</a:t>
            </a:r>
            <a:r>
              <a:rPr lang="zh-CN" altLang="en-US" sz="2000" b="1">
                <a:solidFill>
                  <a:schemeClr val="bg1"/>
                </a:solidFill>
                <a:uFillTx/>
                <a:latin typeface="微软雅黑" panose="020B0503020204020204" charset="-122"/>
                <a:ea typeface="微软雅黑" panose="020B0503020204020204" charset="-122"/>
              </a:rPr>
              <a:t>桥上双块式无砟轨道太阳辐射对温度场的影响</a:t>
            </a:r>
          </a:p>
        </p:txBody>
      </p:sp>
      <p:sp>
        <p:nvSpPr>
          <p:cNvPr id="15" name="等腰三角形 49"/>
          <p:cNvSpPr/>
          <p:nvPr>
            <p:custDataLst>
              <p:tags r:id="rId15"/>
            </p:custDataLst>
          </p:nvPr>
        </p:nvSpPr>
        <p:spPr>
          <a:xfrm>
            <a:off x="11572366" y="2182217"/>
            <a:ext cx="143777" cy="123946"/>
          </a:xfrm>
          <a:prstGeom prst="triangle">
            <a:avLst>
              <a:gd name="adj" fmla="val 100000"/>
            </a:avLst>
          </a:prstGeom>
          <a:solidFill>
            <a:schemeClr val="accent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custDataLst>
              <p:tags r:id="rId16"/>
            </p:custDataLst>
          </p:nvPr>
        </p:nvSpPr>
        <p:spPr>
          <a:xfrm>
            <a:off x="675005" y="1684020"/>
            <a:ext cx="10897235" cy="450850"/>
          </a:xfrm>
          <a:prstGeom prst="rect">
            <a:avLst/>
          </a:prstGeom>
          <a:noFill/>
        </p:spPr>
        <p:txBody>
          <a:bodyPr wrap="square" rtlCol="0">
            <a:spAutoFit/>
          </a:bodyPr>
          <a:lstStyle/>
          <a:p>
            <a:pPr marL="0" algn="just">
              <a:lnSpc>
                <a:spcPct val="130000"/>
              </a:lnSpc>
              <a:buClr>
                <a:schemeClr val="accent1"/>
              </a:buClr>
              <a:buSzTx/>
              <a:buFontTx/>
            </a:pPr>
            <a:r>
              <a:rPr lang="zh-CN" altLang="en-US">
                <a:sym typeface="+mn-ea"/>
              </a:rPr>
              <a:t>太阳辐射是影响夏季轨道结构温度场的重要环境因素，其作用使结构内部温度梯度明显增大</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305425"/>
            <a:ext cx="12192000" cy="15525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462303" y="2242581"/>
            <a:ext cx="5554980" cy="768350"/>
          </a:xfrm>
          <a:prstGeom prst="rect">
            <a:avLst/>
          </a:prstGeom>
          <a:noFill/>
        </p:spPr>
        <p:txBody>
          <a:bodyPr wrap="none" rtlCol="0">
            <a:spAutoFit/>
          </a:bodyPr>
          <a:lstStyle/>
          <a:p>
            <a:pPr algn="ctr"/>
            <a:r>
              <a:rPr lang="zh-CN" altLang="en-US" sz="4400" b="1" spc="300" dirty="0">
                <a:solidFill>
                  <a:schemeClr val="accent1"/>
                </a:solidFill>
                <a:latin typeface="+mj-ea"/>
                <a:ea typeface="+mj-ea"/>
              </a:rPr>
              <a:t>敬请各位批评指正！</a:t>
            </a:r>
          </a:p>
        </p:txBody>
      </p:sp>
      <p:sp>
        <p:nvSpPr>
          <p:cNvPr id="7" name="文本框 6"/>
          <p:cNvSpPr txBox="1"/>
          <p:nvPr/>
        </p:nvSpPr>
        <p:spPr>
          <a:xfrm>
            <a:off x="2914935" y="3146457"/>
            <a:ext cx="6649720" cy="337185"/>
          </a:xfrm>
          <a:prstGeom prst="rect">
            <a:avLst/>
          </a:prstGeom>
          <a:noFill/>
        </p:spPr>
        <p:txBody>
          <a:bodyPr wrap="none">
            <a:spAutoFit/>
          </a:bodyPr>
          <a:lstStyle/>
          <a:p>
            <a:pPr algn="ctr"/>
            <a:r>
              <a:rPr lang="en-US" altLang="zh-CN" sz="1600" spc="300" dirty="0">
                <a:solidFill>
                  <a:schemeClr val="tx1">
                    <a:lumMod val="75000"/>
                    <a:lumOff val="25000"/>
                  </a:schemeClr>
                </a:solidFill>
              </a:rPr>
              <a:t>Comments and corrections are highly appreciated!</a:t>
            </a:r>
          </a:p>
        </p:txBody>
      </p:sp>
      <p:cxnSp>
        <p:nvCxnSpPr>
          <p:cNvPr id="8" name="直接连接符 7"/>
          <p:cNvCxnSpPr/>
          <p:nvPr/>
        </p:nvCxnSpPr>
        <p:spPr>
          <a:xfrm>
            <a:off x="1585912" y="3619446"/>
            <a:ext cx="9020175" cy="0"/>
          </a:xfrm>
          <a:prstGeom prst="line">
            <a:avLst/>
          </a:prstGeom>
          <a:ln>
            <a:gradFill flip="none" rotWithShape="1">
              <a:gsLst>
                <a:gs pos="50000">
                  <a:schemeClr val="accent1"/>
                </a:gs>
                <a:gs pos="0">
                  <a:schemeClr val="accent1">
                    <a:alpha val="0"/>
                  </a:schemeClr>
                </a:gs>
                <a:gs pos="100000">
                  <a:schemeClr val="accent1">
                    <a:alpha val="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93" name="组合 92"/>
          <p:cNvGrpSpPr/>
          <p:nvPr/>
        </p:nvGrpSpPr>
        <p:grpSpPr>
          <a:xfrm>
            <a:off x="413053" y="370580"/>
            <a:ext cx="723900" cy="324274"/>
            <a:chOff x="413053" y="312508"/>
            <a:chExt cx="723900" cy="324274"/>
          </a:xfrm>
        </p:grpSpPr>
        <p:sp>
          <p:nvSpPr>
            <p:cNvPr id="82" name="矩形: 圆角 81"/>
            <p:cNvSpPr/>
            <p:nvPr/>
          </p:nvSpPr>
          <p:spPr>
            <a:xfrm>
              <a:off x="413053" y="312508"/>
              <a:ext cx="723900" cy="12232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圆角 82"/>
            <p:cNvSpPr/>
            <p:nvPr/>
          </p:nvSpPr>
          <p:spPr>
            <a:xfrm>
              <a:off x="413053" y="514461"/>
              <a:ext cx="477160" cy="12232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1783080" y="3895090"/>
            <a:ext cx="8595360" cy="337185"/>
          </a:xfrm>
          <a:prstGeom prst="rect">
            <a:avLst/>
          </a:prstGeom>
          <a:noFill/>
        </p:spPr>
        <p:txBody>
          <a:bodyPr wrap="square">
            <a:spAutoFit/>
          </a:bodyPr>
          <a:lstStyle/>
          <a:p>
            <a:pPr algn="ctr"/>
            <a:r>
              <a:rPr lang="zh-CN" altLang="en-US" sz="1600" spc="300" dirty="0">
                <a:solidFill>
                  <a:schemeClr val="tx1">
                    <a:lumMod val="75000"/>
                    <a:lumOff val="25000"/>
                  </a:schemeClr>
                </a:solidFill>
              </a:rPr>
              <a:t>深圳大学</a:t>
            </a:r>
            <a:r>
              <a:rPr lang="en-US" altLang="zh-CN" sz="1600" spc="300" dirty="0">
                <a:solidFill>
                  <a:schemeClr val="tx1">
                    <a:lumMod val="75000"/>
                    <a:lumOff val="25000"/>
                  </a:schemeClr>
                </a:solidFill>
              </a:rPr>
              <a:t> </a:t>
            </a:r>
            <a:r>
              <a:rPr lang="zh-CN" altLang="en-US" sz="1600" spc="300" dirty="0">
                <a:solidFill>
                  <a:schemeClr val="tx1">
                    <a:lumMod val="75000"/>
                    <a:lumOff val="25000"/>
                  </a:schemeClr>
                </a:solidFill>
              </a:rPr>
              <a:t>土木与交通工程学院</a:t>
            </a:r>
            <a:r>
              <a:rPr lang="en-US" altLang="zh-CN" sz="1600" spc="300" dirty="0">
                <a:solidFill>
                  <a:schemeClr val="tx1">
                    <a:lumMod val="75000"/>
                    <a:lumOff val="25000"/>
                  </a:schemeClr>
                </a:solidFill>
              </a:rPr>
              <a:t>·2026</a:t>
            </a:r>
            <a:r>
              <a:rPr lang="zh-CN" altLang="en-US" sz="1600" spc="300" dirty="0">
                <a:solidFill>
                  <a:schemeClr val="tx1">
                    <a:lumMod val="75000"/>
                    <a:lumOff val="25000"/>
                  </a:schemeClr>
                </a:solidFill>
              </a:rPr>
              <a:t>年</a:t>
            </a:r>
            <a:r>
              <a:rPr lang="en-US" altLang="zh-CN" sz="1600" spc="300" dirty="0">
                <a:solidFill>
                  <a:schemeClr val="tx1">
                    <a:lumMod val="75000"/>
                    <a:lumOff val="25000"/>
                  </a:schemeClr>
                </a:solidFill>
              </a:rPr>
              <a:t>COMSOL</a:t>
            </a:r>
            <a:r>
              <a:rPr lang="zh-CN" altLang="en-US" sz="1600" spc="300" dirty="0">
                <a:solidFill>
                  <a:schemeClr val="tx1">
                    <a:lumMod val="75000"/>
                    <a:lumOff val="25000"/>
                  </a:schemeClr>
                </a:solidFill>
              </a:rPr>
              <a:t>用户年会分享</a:t>
            </a:r>
          </a:p>
        </p:txBody>
      </p:sp>
      <p:sp>
        <p:nvSpPr>
          <p:cNvPr id="2" name="文本框 1"/>
          <p:cNvSpPr txBox="1"/>
          <p:nvPr/>
        </p:nvSpPr>
        <p:spPr>
          <a:xfrm>
            <a:off x="3361370" y="5897046"/>
            <a:ext cx="1783080" cy="368300"/>
          </a:xfrm>
          <a:prstGeom prst="rect">
            <a:avLst/>
          </a:prstGeom>
          <a:noFill/>
        </p:spPr>
        <p:txBody>
          <a:bodyPr wrap="none" rtlCol="0">
            <a:spAutoFit/>
          </a:bodyPr>
          <a:lstStyle/>
          <a:p>
            <a:pPr algn="l"/>
            <a:r>
              <a:rPr lang="zh-CN" altLang="en-US" dirty="0">
                <a:solidFill>
                  <a:schemeClr val="bg1"/>
                </a:solidFill>
                <a:latin typeface="+mn-ea"/>
              </a:rPr>
              <a:t>汇报人：</a:t>
            </a:r>
            <a:r>
              <a:rPr lang="zh-CN" altLang="en-US" dirty="0">
                <a:solidFill>
                  <a:schemeClr val="bg1"/>
                </a:solidFill>
                <a:latin typeface="+mn-ea"/>
                <a:sym typeface="+mn-ea"/>
              </a:rPr>
              <a:t>张诗浩</a:t>
            </a:r>
          </a:p>
        </p:txBody>
      </p:sp>
      <p:sp>
        <p:nvSpPr>
          <p:cNvPr id="3" name="文本框 2"/>
          <p:cNvSpPr txBox="1"/>
          <p:nvPr/>
        </p:nvSpPr>
        <p:spPr>
          <a:xfrm>
            <a:off x="6789803" y="5897046"/>
            <a:ext cx="3300730" cy="368300"/>
          </a:xfrm>
          <a:prstGeom prst="rect">
            <a:avLst/>
          </a:prstGeom>
          <a:noFill/>
        </p:spPr>
        <p:txBody>
          <a:bodyPr wrap="none" rtlCol="0">
            <a:spAutoFit/>
          </a:bodyPr>
          <a:lstStyle/>
          <a:p>
            <a:pPr algn="l"/>
            <a:r>
              <a:rPr lang="zh-CN" altLang="en-US" dirty="0">
                <a:solidFill>
                  <a:schemeClr val="bg1"/>
                </a:solidFill>
                <a:latin typeface="+mn-ea"/>
              </a:rPr>
              <a:t>邮箱：</a:t>
            </a:r>
            <a:r>
              <a:rPr lang="en-US" altLang="zh-CN" dirty="0">
                <a:solidFill>
                  <a:schemeClr val="bg1"/>
                </a:solidFill>
                <a:latin typeface="+mn-ea"/>
              </a:rPr>
              <a:t>17706746550@163.com</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ESOURCE_RECORD_KEY" val="{&quot;29&quot;:[50000031]}"/>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162.65889364588702,&quot;left&quot;:51.6,&quot;top&quot;:311.2,&quot;width&quot;:482.5520583968184}"/>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162.65889364588702,&quot;left&quot;:51.6,&quot;top&quot;:311.2,&quot;width&quot;:482.5520583968184}"/>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162.65889364588702,&quot;left&quot;:51.6,&quot;top&quot;:311.2,&quot;width&quot;:482.5520583968184}"/>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162.65889364588702,&quot;left&quot;:51.6,&quot;top&quot;:311.2,&quot;width&quot;:482.5520583968184}"/>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162.65889364588702,&quot;left&quot;:51.6,&quot;top&quot;:311.2,&quot;width&quot;:482.5520583968184}"/>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162.65889364588702,&quot;left&quot;:51.6,&quot;top&quot;:311.2,&quot;width&quot;:482.5520583968184}"/>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162.65889364588702,&quot;left&quot;:51.6,&quot;top&quot;:311.2,&quot;width&quot;:482.5520583968184}"/>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162.65889364588702,&quot;left&quot;:51.6,&quot;top&quot;:311.2,&quot;width&quot;:482.5520583968184}"/>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162.65889364588702,&quot;left&quot;:51.6,&quot;top&quot;:311.2,&quot;width&quot;:482.5520583968184}"/>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162.65889364588702,&quot;left&quot;:51.6,&quot;top&quot;:311.2,&quot;width&quot;:482.5520583968184}"/>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162.65889364588702,&quot;left&quot;:51.6,&quot;top&quot;:311.2,&quot;width&quot;:482.5520583968184}"/>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162.65889364588702,&quot;left&quot;:51.6,&quot;top&quot;:311.2,&quot;width&quot;:482.5520583968184}"/>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38.69740157480317,&quot;left&quot;:112.24425196850393,&quot;top&quot;:109.87582677165354,&quot;width&quot;:686.1772440944882}"/>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438.69740157480317,&quot;left&quot;:112.24425196850393,&quot;top&quot;:109.87582677165354,&quot;width&quot;:686.1772440944882}"/>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248.49503937007876,&quot;left&quot;:522.2850393700787,&quot;top&quot;:215.01999999999998,&quot;width&quot;:360.2900000000001}"/>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248.49503937007876,&quot;left&quot;:522.2850393700787,&quot;top&quot;:215.01999999999998,&quot;width&quot;:360.2900000000001}"/>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248.49503937007876,&quot;left&quot;:522.2850393700787,&quot;top&quot;:215.01999999999998,&quot;width&quot;:360.2900000000001}"/>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248.49503937007876,&quot;left&quot;:522.2850393700787,&quot;top&quot;:215.01999999999998,&quot;width&quot;:360.2900000000001}"/>
</p:tagLst>
</file>

<file path=ppt/tags/tag54.xml><?xml version="1.0" encoding="utf-8"?>
<p:tagLst xmlns:a="http://schemas.openxmlformats.org/drawingml/2006/main" xmlns:r="http://schemas.openxmlformats.org/officeDocument/2006/relationships" xmlns:p="http://schemas.openxmlformats.org/presentationml/2006/main">
  <p:tag name="KSO_WM_DIAGRAM_VIRTUALLY_FRAME" val="{&quot;height&quot;:248.49503937007876,&quot;left&quot;:522.2850393700787,&quot;top&quot;:215.01999999999998,&quot;width&quot;:360.2900000000001}"/>
</p:tagLst>
</file>

<file path=ppt/tags/tag55.xml><?xml version="1.0" encoding="utf-8"?>
<p:tagLst xmlns:a="http://schemas.openxmlformats.org/drawingml/2006/main" xmlns:r="http://schemas.openxmlformats.org/officeDocument/2006/relationships" xmlns:p="http://schemas.openxmlformats.org/presentationml/2006/main">
  <p:tag name="KSO_WM_DIAGRAM_VIRTUALLY_FRAME" val="{&quot;height&quot;:248.49503937007876,&quot;left&quot;:522.2850393700787,&quot;top&quot;:215.01999999999998,&quot;width&quot;:360.2900000000001}"/>
</p:tagLst>
</file>

<file path=ppt/tags/tag56.xml><?xml version="1.0" encoding="utf-8"?>
<p:tagLst xmlns:a="http://schemas.openxmlformats.org/drawingml/2006/main" xmlns:r="http://schemas.openxmlformats.org/officeDocument/2006/relationships" xmlns:p="http://schemas.openxmlformats.org/presentationml/2006/main">
  <p:tag name="KSO_WM_DIAGRAM_VIRTUALLY_FRAME" val="{&quot;height&quot;:248.49503937007876,&quot;left&quot;:522.2850393700787,&quot;top&quot;:215.01999999999998,&quot;width&quot;:360.2900000000001}"/>
</p:tagLst>
</file>

<file path=ppt/tags/tag57.xml><?xml version="1.0" encoding="utf-8"?>
<p:tagLst xmlns:a="http://schemas.openxmlformats.org/drawingml/2006/main" xmlns:r="http://schemas.openxmlformats.org/officeDocument/2006/relationships" xmlns:p="http://schemas.openxmlformats.org/presentationml/2006/main">
  <p:tag name="KSO_WM_DIAGRAM_VIRTUALLY_FRAME" val="{&quot;height&quot;:248.49503937007876,&quot;left&quot;:522.2850393700787,&quot;top&quot;:215.01999999999998,&quot;width&quot;:360.2900000000001}"/>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248.49503937007876,&quot;left&quot;:522.2850393700787,&quot;top&quot;:215.01999999999998,&quot;width&quot;:360.2900000000001}"/>
</p:tagLst>
</file>

<file path=ppt/tags/tag59.xml><?xml version="1.0" encoding="utf-8"?>
<p:tagLst xmlns:a="http://schemas.openxmlformats.org/drawingml/2006/main" xmlns:r="http://schemas.openxmlformats.org/officeDocument/2006/relationships" xmlns:p="http://schemas.openxmlformats.org/presentationml/2006/main">
  <p:tag name="KSO_WM_DIAGRAM_VIRTUALLY_FRAME" val="{&quot;height&quot;:248.49503937007876,&quot;left&quot;:522.2850393700787,&quot;top&quot;:215.01999999999998,&quot;width&quot;:360.2900000000001}"/>
</p:tagLst>
</file>

<file path=ppt/tags/tag60.xml><?xml version="1.0" encoding="utf-8"?>
<p:tagLst xmlns:a="http://schemas.openxmlformats.org/drawingml/2006/main" xmlns:r="http://schemas.openxmlformats.org/officeDocument/2006/relationships" xmlns:p="http://schemas.openxmlformats.org/presentationml/2006/main">
  <p:tag name="KSO_WM_DIAGRAM_VIRTUALLY_FRAME" val="{&quot;height&quot;:248.49503937007876,&quot;left&quot;:522.2850393700787,&quot;top&quot;:215.01999999999998,&quot;width&quot;:360.2900000000001}"/>
</p:tagLst>
</file>

<file path=ppt/tags/tag61.xml><?xml version="1.0" encoding="utf-8"?>
<p:tagLst xmlns:a="http://schemas.openxmlformats.org/drawingml/2006/main" xmlns:r="http://schemas.openxmlformats.org/officeDocument/2006/relationships" xmlns:p="http://schemas.openxmlformats.org/presentationml/2006/main">
  <p:tag name="KSO_WM_DIAGRAM_VIRTUALLY_FRAME" val="{&quot;height&quot;:248.49503937007876,&quot;left&quot;:522.2850393700787,&quot;top&quot;:215.01999999999998,&quot;width&quot;:360.2900000000001}"/>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65.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87.6249606299212}"/>
</p:tagLst>
</file>

<file path=ppt/tags/tag66.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87.6249606299212}"/>
</p:tagLst>
</file>

<file path=ppt/tags/tag67.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87.6249606299212}"/>
</p:tagLst>
</file>

<file path=ppt/tags/tag68.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87.6249606299212}"/>
</p:tagLst>
</file>

<file path=ppt/tags/tag69.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87.6249606299212}"/>
</p:tagLst>
</file>

<file path=ppt/tags/tag70.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72.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73.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87.6249606299212}"/>
</p:tagLst>
</file>

<file path=ppt/tags/tag74.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87.6249606299212}"/>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78.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79.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80.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81.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82.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83.xml><?xml version="1.0" encoding="utf-8"?>
<p:tagLst xmlns:a="http://schemas.openxmlformats.org/drawingml/2006/main" xmlns:r="http://schemas.openxmlformats.org/officeDocument/2006/relationships" xmlns:p="http://schemas.openxmlformats.org/presentationml/2006/main">
  <p:tag name="KSO_WM_DIAGRAM_VIRTUALLY_FRAME" val="{&quot;height&quot;:162.65889364588702,&quot;left&quot;:51.6,&quot;top&quot;:311.2,&quot;width&quot;:482.5520583968184}"/>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87.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88.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432.5,&quot;top&quot;:77.5,&quot;width&quot;:436.4}"/>
</p:tagLst>
</file>

<file path=ppt/tags/tag89.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90.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91.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38.625039370078774,&quot;top&quot;:77.5,&quot;width&quot;:857.8749606299212}"/>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4.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95.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96.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97.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98.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99.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100.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101.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102.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103.xml><?xml version="1.0" encoding="utf-8"?>
<p:tagLst xmlns:a="http://schemas.openxmlformats.org/drawingml/2006/main" xmlns:r="http://schemas.openxmlformats.org/officeDocument/2006/relationships" xmlns:p="http://schemas.openxmlformats.org/presentationml/2006/main">
  <p:tag name="KSO_WM_DIAGRAM_VIRTUALLY_FRAME" val="{&quot;height&quot;:162.65889364588702,&quot;left&quot;:51.6,&quot;top&quot;:311.2,&quot;width&quot;:482.5520583968184}"/>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6.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107.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108.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109.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110.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111.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112.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113.xml><?xml version="1.0" encoding="utf-8"?>
<p:tagLst xmlns:a="http://schemas.openxmlformats.org/drawingml/2006/main" xmlns:r="http://schemas.openxmlformats.org/officeDocument/2006/relationships" xmlns:p="http://schemas.openxmlformats.org/presentationml/2006/main">
  <p:tag name="KSO_WM_DIAGRAM_VIRTUALLY_FRAME" val="{&quot;height&quot;:388,&quot;left&quot;:15.35,&quot;top&quot;:77.5,&quot;width&quot;:929.5}"/>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6.xml><?xml version="1.0" encoding="utf-8"?>
<p:tagLst xmlns:a="http://schemas.openxmlformats.org/drawingml/2006/main" xmlns:r="http://schemas.openxmlformats.org/officeDocument/2006/relationships" xmlns:p="http://schemas.openxmlformats.org/presentationml/2006/main">
  <p:tag name="KSO_WM_DIAGRAM_VIRTUALLY_FRAME" val="{&quot;height&quot;:456.02875061035155,&quot;left&quot;:15.35,&quot;top&quot;:77.5,&quot;width&quot;:929.5}"/>
</p:tagLst>
</file>

<file path=ppt/tags/tag117.xml><?xml version="1.0" encoding="utf-8"?>
<p:tagLst xmlns:a="http://schemas.openxmlformats.org/drawingml/2006/main" xmlns:r="http://schemas.openxmlformats.org/officeDocument/2006/relationships" xmlns:p="http://schemas.openxmlformats.org/presentationml/2006/main">
  <p:tag name="KSO_WM_DIAGRAM_VIRTUALLY_FRAME" val="{&quot;height&quot;:456.02875061035155,&quot;left&quot;:15.35,&quot;top&quot;:77.5,&quot;width&quot;:929.5}"/>
</p:tagLst>
</file>

<file path=ppt/tags/tag118.xml><?xml version="1.0" encoding="utf-8"?>
<p:tagLst xmlns:a="http://schemas.openxmlformats.org/drawingml/2006/main" xmlns:r="http://schemas.openxmlformats.org/officeDocument/2006/relationships" xmlns:p="http://schemas.openxmlformats.org/presentationml/2006/main">
  <p:tag name="KSO_WM_DIAGRAM_VIRTUALLY_FRAME" val="{&quot;height&quot;:456.02875061035155,&quot;left&quot;:15.35,&quot;top&quot;:77.5,&quot;width&quot;:929.5}"/>
</p:tagLst>
</file>

<file path=ppt/tags/tag119.xml><?xml version="1.0" encoding="utf-8"?>
<p:tagLst xmlns:a="http://schemas.openxmlformats.org/drawingml/2006/main" xmlns:r="http://schemas.openxmlformats.org/officeDocument/2006/relationships" xmlns:p="http://schemas.openxmlformats.org/presentationml/2006/main">
  <p:tag name="KSO_WM_DIAGRAM_VIRTUALLY_FRAME" val="{&quot;height&quot;:456.02875061035155,&quot;left&quot;:15.35,&quot;top&quot;:77.5,&quot;width&quot;:929.5}"/>
</p:tagLst>
</file>

<file path=ppt/tags/tag120.xml><?xml version="1.0" encoding="utf-8"?>
<p:tagLst xmlns:a="http://schemas.openxmlformats.org/drawingml/2006/main" xmlns:r="http://schemas.openxmlformats.org/officeDocument/2006/relationships" xmlns:p="http://schemas.openxmlformats.org/presentationml/2006/main">
  <p:tag name="KSO_WM_DIAGRAM_VIRTUALLY_FRAME" val="{&quot;height&quot;:456.02875061035155,&quot;left&quot;:15.35,&quot;top&quot;:77.5,&quot;width&quot;:929.5}"/>
</p:tagLst>
</file>

<file path=ppt/tags/tag121.xml><?xml version="1.0" encoding="utf-8"?>
<p:tagLst xmlns:a="http://schemas.openxmlformats.org/drawingml/2006/main" xmlns:r="http://schemas.openxmlformats.org/officeDocument/2006/relationships" xmlns:p="http://schemas.openxmlformats.org/presentationml/2006/main">
  <p:tag name="KSO_WM_DIAGRAM_VIRTUALLY_FRAME" val="{&quot;height&quot;:456.02875061035155,&quot;left&quot;:15.35,&quot;top&quot;:77.5,&quot;width&quot;:929.5}"/>
</p:tagLst>
</file>

<file path=ppt/tags/tag122.xml><?xml version="1.0" encoding="utf-8"?>
<p:tagLst xmlns:a="http://schemas.openxmlformats.org/drawingml/2006/main" xmlns:r="http://schemas.openxmlformats.org/officeDocument/2006/relationships" xmlns:p="http://schemas.openxmlformats.org/presentationml/2006/main">
  <p:tag name="KSO_WM_DIAGRAM_VIRTUALLY_FRAME" val="{&quot;height&quot;:456.02875061035155,&quot;left&quot;:15.35,&quot;top&quot;:77.5,&quot;width&quot;:929.5}"/>
</p:tagLst>
</file>

<file path=ppt/tags/tag123.xml><?xml version="1.0" encoding="utf-8"?>
<p:tagLst xmlns:a="http://schemas.openxmlformats.org/drawingml/2006/main" xmlns:r="http://schemas.openxmlformats.org/officeDocument/2006/relationships" xmlns:p="http://schemas.openxmlformats.org/presentationml/2006/main">
  <p:tag name="KSO_WM_DIAGRAM_VIRTUALLY_FRAME" val="{&quot;height&quot;:456.02875061035155,&quot;left&quot;:15.35,&quot;top&quot;:77.5,&quot;width&quot;:929.5}"/>
</p:tagLst>
</file>

<file path=ppt/tags/tag124.xml><?xml version="1.0" encoding="utf-8"?>
<p:tagLst xmlns:a="http://schemas.openxmlformats.org/drawingml/2006/main" xmlns:r="http://schemas.openxmlformats.org/officeDocument/2006/relationships" xmlns:p="http://schemas.openxmlformats.org/presentationml/2006/main">
  <p:tag name="KSO_WM_DIAGRAM_VIRTUALLY_FRAME" val="{&quot;height&quot;:456.02875061035155,&quot;left&quot;:15.35,&quot;top&quot;:77.5,&quot;width&quot;:929.5}"/>
</p:tagLst>
</file>

<file path=ppt/tags/tag1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7.xml><?xml version="1.0" encoding="utf-8"?>
<p:tagLst xmlns:a="http://schemas.openxmlformats.org/drawingml/2006/main" xmlns:r="http://schemas.openxmlformats.org/officeDocument/2006/relationships" xmlns:p="http://schemas.openxmlformats.org/presentationml/2006/main">
  <p:tag name="KSO_WM_DIAGRAM_VIRTUALLY_FRAME" val="{&quot;height&quot;:460.91425170898435,&quot;left&quot;:15.35,&quot;top&quot;:77.5,&quot;width&quot;:929.5}"/>
</p:tagLst>
</file>

<file path=ppt/tags/tag128.xml><?xml version="1.0" encoding="utf-8"?>
<p:tagLst xmlns:a="http://schemas.openxmlformats.org/drawingml/2006/main" xmlns:r="http://schemas.openxmlformats.org/officeDocument/2006/relationships" xmlns:p="http://schemas.openxmlformats.org/presentationml/2006/main">
  <p:tag name="KSO_WM_DIAGRAM_VIRTUALLY_FRAME" val="{&quot;height&quot;:460.91425170898435,&quot;left&quot;:15.35,&quot;top&quot;:77.5,&quot;width&quot;:929.5}"/>
</p:tagLst>
</file>

<file path=ppt/tags/tag129.xml><?xml version="1.0" encoding="utf-8"?>
<p:tagLst xmlns:a="http://schemas.openxmlformats.org/drawingml/2006/main" xmlns:r="http://schemas.openxmlformats.org/officeDocument/2006/relationships" xmlns:p="http://schemas.openxmlformats.org/presentationml/2006/main">
  <p:tag name="KSO_WM_DIAGRAM_VIRTUALLY_FRAME" val="{&quot;height&quot;:460.91425170898435,&quot;left&quot;:15.35,&quot;top&quot;:77.5,&quot;width&quot;:929.5}"/>
</p:tagLst>
</file>

<file path=ppt/tags/tag130.xml><?xml version="1.0" encoding="utf-8"?>
<p:tagLst xmlns:a="http://schemas.openxmlformats.org/drawingml/2006/main" xmlns:r="http://schemas.openxmlformats.org/officeDocument/2006/relationships" xmlns:p="http://schemas.openxmlformats.org/presentationml/2006/main">
  <p:tag name="KSO_WM_DIAGRAM_VIRTUALLY_FRAME" val="{&quot;height&quot;:460.91425170898435,&quot;left&quot;:15.35,&quot;top&quot;:77.5,&quot;width&quot;:929.5}"/>
</p:tagLst>
</file>

<file path=ppt/tags/tag131.xml><?xml version="1.0" encoding="utf-8"?>
<p:tagLst xmlns:a="http://schemas.openxmlformats.org/drawingml/2006/main" xmlns:r="http://schemas.openxmlformats.org/officeDocument/2006/relationships" xmlns:p="http://schemas.openxmlformats.org/presentationml/2006/main">
  <p:tag name="KSO_WM_DIAGRAM_VIRTUALLY_FRAME" val="{&quot;height&quot;:460.91425170898435,&quot;left&quot;:15.35,&quot;top&quot;:77.5,&quot;width&quot;:929.5}"/>
</p:tagLst>
</file>

<file path=ppt/tags/tag132.xml><?xml version="1.0" encoding="utf-8"?>
<p:tagLst xmlns:a="http://schemas.openxmlformats.org/drawingml/2006/main" xmlns:r="http://schemas.openxmlformats.org/officeDocument/2006/relationships" xmlns:p="http://schemas.openxmlformats.org/presentationml/2006/main">
  <p:tag name="KSO_WM_DIAGRAM_VIRTUALLY_FRAME" val="{&quot;height&quot;:460.91425170898435,&quot;left&quot;:15.35,&quot;top&quot;:77.5,&quot;width&quot;:929.5}"/>
</p:tagLst>
</file>

<file path=ppt/tags/tag133.xml><?xml version="1.0" encoding="utf-8"?>
<p:tagLst xmlns:a="http://schemas.openxmlformats.org/drawingml/2006/main" xmlns:r="http://schemas.openxmlformats.org/officeDocument/2006/relationships" xmlns:p="http://schemas.openxmlformats.org/presentationml/2006/main">
  <p:tag name="KSO_WM_DIAGRAM_VIRTUALLY_FRAME" val="{&quot;height&quot;:460.91425170898435,&quot;left&quot;:15.35,&quot;top&quot;:77.5,&quot;width&quot;:929.5}"/>
</p:tagLst>
</file>

<file path=ppt/tags/tag134.xml><?xml version="1.0" encoding="utf-8"?>
<p:tagLst xmlns:a="http://schemas.openxmlformats.org/drawingml/2006/main" xmlns:r="http://schemas.openxmlformats.org/officeDocument/2006/relationships" xmlns:p="http://schemas.openxmlformats.org/presentationml/2006/main">
  <p:tag name="KSO_WM_DIAGRAM_VIRTUALLY_FRAME" val="{&quot;height&quot;:460.91425170898435,&quot;left&quot;:15.35,&quot;top&quot;:77.5,&quot;width&quot;:929.5}"/>
</p:tagLst>
</file>

<file path=ppt/tags/tag135.xml><?xml version="1.0" encoding="utf-8"?>
<p:tagLst xmlns:a="http://schemas.openxmlformats.org/drawingml/2006/main" xmlns:r="http://schemas.openxmlformats.org/officeDocument/2006/relationships" xmlns:p="http://schemas.openxmlformats.org/presentationml/2006/main">
  <p:tag name="KSO_WM_DIAGRAM_VIRTUALLY_FRAME" val="{&quot;height&quot;:460.91425170898435,&quot;left&quot;:15.35,&quot;top&quot;:77.5,&quot;width&quot;:929.5}"/>
</p:tagLst>
</file>

<file path=ppt/tags/tag136.xml><?xml version="1.0" encoding="utf-8"?>
<p:tagLst xmlns:a="http://schemas.openxmlformats.org/drawingml/2006/main" xmlns:r="http://schemas.openxmlformats.org/officeDocument/2006/relationships" xmlns:p="http://schemas.openxmlformats.org/presentationml/2006/main">
  <p:tag name="KSO_WM_DIAGRAM_VIRTUALLY_FRAME" val="{&quot;height&quot;:460.91425170898435,&quot;left&quot;:15.35,&quot;top&quot;:77.5,&quot;width&quot;:929.5}"/>
</p:tagLst>
</file>

<file path=ppt/tags/tag137.xml><?xml version="1.0" encoding="utf-8"?>
<p:tagLst xmlns:a="http://schemas.openxmlformats.org/drawingml/2006/main" xmlns:r="http://schemas.openxmlformats.org/officeDocument/2006/relationships" xmlns:p="http://schemas.openxmlformats.org/presentationml/2006/main">
  <p:tag name="KSO_WM_DIAGRAM_VIRTUALLY_FRAME" val="{&quot;height&quot;:460.91425170898435,&quot;left&quot;:15.35,&quot;top&quot;:77.5,&quot;width&quot;:929.5}"/>
</p:tagLst>
</file>

<file path=ppt/tags/tag138.xml><?xml version="1.0" encoding="utf-8"?>
<p:tagLst xmlns:a="http://schemas.openxmlformats.org/drawingml/2006/main" xmlns:r="http://schemas.openxmlformats.org/officeDocument/2006/relationships" xmlns:p="http://schemas.openxmlformats.org/presentationml/2006/main">
  <p:tag name="KSO_WM_DIAGRAM_VIRTUALLY_FRAME" val="{&quot;height&quot;:460.91425170898435,&quot;left&quot;:15.35,&quot;top&quot;:77.5,&quot;width&quot;:929.5}"/>
</p:tagLst>
</file>

<file path=ppt/tags/tag139.xml><?xml version="1.0" encoding="utf-8"?>
<p:tagLst xmlns:a="http://schemas.openxmlformats.org/drawingml/2006/main" xmlns:r="http://schemas.openxmlformats.org/officeDocument/2006/relationships" xmlns:p="http://schemas.openxmlformats.org/presentationml/2006/main">
  <p:tag name="KSO_WM_DIAGRAM_VIRTUALLY_FRAME" val="{&quot;height&quot;:460.91425170898435,&quot;left&quot;:15.35,&quot;top&quot;:77.5,&quot;width&quot;:929.5}"/>
</p:tagLst>
</file>

<file path=ppt/tags/tag140.xml><?xml version="1.0" encoding="utf-8"?>
<p:tagLst xmlns:a="http://schemas.openxmlformats.org/drawingml/2006/main" xmlns:r="http://schemas.openxmlformats.org/officeDocument/2006/relationships" xmlns:p="http://schemas.openxmlformats.org/presentationml/2006/main">
  <p:tag name="KSO_WM_DIAGRAM_VIRTUALLY_FRAME" val="{&quot;height&quot;:460.91425170898435,&quot;left&quot;:15.35,&quot;top&quot;:77.5,&quot;width&quot;:929.5}"/>
</p:tagLst>
</file>

<file path=ppt/tags/tag141.xml><?xml version="1.0" encoding="utf-8"?>
<p:tagLst xmlns:a="http://schemas.openxmlformats.org/drawingml/2006/main" xmlns:r="http://schemas.openxmlformats.org/officeDocument/2006/relationships" xmlns:p="http://schemas.openxmlformats.org/presentationml/2006/main">
  <p:tag name="KSO_WM_DIAGRAM_VIRTUALLY_FRAME" val="{&quot;height&quot;:460.91425170898435,&quot;left&quot;:15.35,&quot;top&quot;:77.5,&quot;width&quot;:929.5}"/>
</p:tagLst>
</file>

<file path=ppt/tags/tag142.xml><?xml version="1.0" encoding="utf-8"?>
<p:tagLst xmlns:a="http://schemas.openxmlformats.org/drawingml/2006/main" xmlns:r="http://schemas.openxmlformats.org/officeDocument/2006/relationships" xmlns:p="http://schemas.openxmlformats.org/presentationml/2006/main">
  <p:tag name="KSO_WM_DIAGRAM_VIRTUALLY_FRAME" val="{&quot;height&quot;:593.0376377952756,&quot;left&quot;:39.35,&quot;top&quot;:100.95,&quot;width&quot;:880.1309448818898}"/>
</p:tagLst>
</file>

<file path=ppt/tags/tag143.xml><?xml version="1.0" encoding="utf-8"?>
<p:tagLst xmlns:a="http://schemas.openxmlformats.org/drawingml/2006/main" xmlns:r="http://schemas.openxmlformats.org/officeDocument/2006/relationships" xmlns:p="http://schemas.openxmlformats.org/presentationml/2006/main">
  <p:tag name="KSO_WM_DIAGRAM_VIRTUALLY_FRAME" val="{&quot;height&quot;:593.0376377952756,&quot;left&quot;:39.35,&quot;top&quot;:100.95,&quot;width&quot;:881.6}"/>
</p:tagLst>
</file>

<file path=ppt/tags/tag144.xml><?xml version="1.0" encoding="utf-8"?>
<p:tagLst xmlns:a="http://schemas.openxmlformats.org/drawingml/2006/main" xmlns:r="http://schemas.openxmlformats.org/officeDocument/2006/relationships" xmlns:p="http://schemas.openxmlformats.org/presentationml/2006/main">
  <p:tag name="KSO_WM_DIAGRAM_VIRTUALLY_FRAME" val="{&quot;height&quot;:593.0376377952756,&quot;left&quot;:39.35,&quot;top&quot;:100.95,&quot;width&quot;:881.6}"/>
</p:tagLst>
</file>

<file path=ppt/tags/tag145.xml><?xml version="1.0" encoding="utf-8"?>
<p:tagLst xmlns:a="http://schemas.openxmlformats.org/drawingml/2006/main" xmlns:r="http://schemas.openxmlformats.org/officeDocument/2006/relationships" xmlns:p="http://schemas.openxmlformats.org/presentationml/2006/main">
  <p:tag name="KSO_WM_DIAGRAM_VIRTUALLY_FRAME" val="{&quot;height&quot;:593.0376377952756,&quot;left&quot;:39.35,&quot;top&quot;:100.95,&quot;width&quot;:881.6}"/>
</p:tagLst>
</file>

<file path=ppt/tags/tag146.xml><?xml version="1.0" encoding="utf-8"?>
<p:tagLst xmlns:a="http://schemas.openxmlformats.org/drawingml/2006/main" xmlns:r="http://schemas.openxmlformats.org/officeDocument/2006/relationships" xmlns:p="http://schemas.openxmlformats.org/presentationml/2006/main">
  <p:tag name="KSO_WM_DIAGRAM_VIRTUALLY_FRAME" val="{&quot;height&quot;:593.0376377952756,&quot;left&quot;:39.35,&quot;top&quot;:100.95,&quot;width&quot;:881.6}"/>
</p:tagLst>
</file>

<file path=ppt/tags/tag147.xml><?xml version="1.0" encoding="utf-8"?>
<p:tagLst xmlns:a="http://schemas.openxmlformats.org/drawingml/2006/main" xmlns:r="http://schemas.openxmlformats.org/officeDocument/2006/relationships" xmlns:p="http://schemas.openxmlformats.org/presentationml/2006/main">
  <p:tag name="KSO_WM_DIAGRAM_VIRTUALLY_FRAME" val="{&quot;height&quot;:608.9876377952756,&quot;left&quot;:39.35,&quot;top&quot;:85,&quot;width&quot;:881.6}"/>
</p:tagLst>
</file>

<file path=ppt/tags/tag148.xml><?xml version="1.0" encoding="utf-8"?>
<p:tagLst xmlns:a="http://schemas.openxmlformats.org/drawingml/2006/main" xmlns:r="http://schemas.openxmlformats.org/officeDocument/2006/relationships" xmlns:p="http://schemas.openxmlformats.org/presentationml/2006/main">
  <p:tag name="KSO_WM_DIAGRAM_VIRTUALLY_FRAME" val="{&quot;height&quot;:593.0376377952756,&quot;left&quot;:39.35,&quot;top&quot;:100.95,&quot;width&quot;:880.1309448818898}"/>
</p:tagLst>
</file>

<file path=ppt/tags/tag149.xml><?xml version="1.0" encoding="utf-8"?>
<p:tagLst xmlns:a="http://schemas.openxmlformats.org/drawingml/2006/main" xmlns:r="http://schemas.openxmlformats.org/officeDocument/2006/relationships" xmlns:p="http://schemas.openxmlformats.org/presentationml/2006/main">
  <p:tag name="KSO_WM_DIAGRAM_VIRTUALLY_FRAME" val="{&quot;height&quot;:593.0376377952756,&quot;left&quot;:39.35,&quot;top&quot;:100.95,&quot;width&quot;:880.1309448818898}"/>
</p:tagLst>
</file>

<file path=ppt/tags/tag150.xml><?xml version="1.0" encoding="utf-8"?>
<p:tagLst xmlns:a="http://schemas.openxmlformats.org/drawingml/2006/main" xmlns:r="http://schemas.openxmlformats.org/officeDocument/2006/relationships" xmlns:p="http://schemas.openxmlformats.org/presentationml/2006/main">
  <p:tag name="KSO_WM_DIAGRAM_VIRTUALLY_FRAME" val="{&quot;height&quot;:608.9876377952756,&quot;left&quot;:39.35,&quot;top&quot;:85,&quot;width&quot;:881.6}"/>
</p:tagLst>
</file>

<file path=ppt/tags/tag151.xml><?xml version="1.0" encoding="utf-8"?>
<p:tagLst xmlns:a="http://schemas.openxmlformats.org/drawingml/2006/main" xmlns:r="http://schemas.openxmlformats.org/officeDocument/2006/relationships" xmlns:p="http://schemas.openxmlformats.org/presentationml/2006/main">
  <p:tag name="KSO_WM_DIAGRAM_VIRTUALLY_FRAME" val="{&quot;height&quot;:593.0376377952756,&quot;left&quot;:39.35,&quot;top&quot;:100.95,&quot;width&quot;:881.6}"/>
</p:tagLst>
</file>

<file path=ppt/tags/tag152.xml><?xml version="1.0" encoding="utf-8"?>
<p:tagLst xmlns:a="http://schemas.openxmlformats.org/drawingml/2006/main" xmlns:r="http://schemas.openxmlformats.org/officeDocument/2006/relationships" xmlns:p="http://schemas.openxmlformats.org/presentationml/2006/main">
  <p:tag name="KSO_WM_DIAGRAM_VIRTUALLY_FRAME" val="{&quot;height&quot;:608.9876377952756,&quot;left&quot;:39.35,&quot;top&quot;:85,&quot;width&quot;:881.6}"/>
</p:tagLst>
</file>

<file path=ppt/tags/tag153.xml><?xml version="1.0" encoding="utf-8"?>
<p:tagLst xmlns:a="http://schemas.openxmlformats.org/drawingml/2006/main" xmlns:r="http://schemas.openxmlformats.org/officeDocument/2006/relationships" xmlns:p="http://schemas.openxmlformats.org/presentationml/2006/main">
  <p:tag name="KSO_WM_DIAGRAM_VIRTUALLY_FRAME" val="{&quot;height&quot;:608.9876377952756,&quot;left&quot;:39.35,&quot;top&quot;:85,&quot;width&quot;:881.6}"/>
</p:tagLst>
</file>

<file path=ppt/tags/tag154.xml><?xml version="1.0" encoding="utf-8"?>
<p:tagLst xmlns:a="http://schemas.openxmlformats.org/drawingml/2006/main" xmlns:r="http://schemas.openxmlformats.org/officeDocument/2006/relationships" xmlns:p="http://schemas.openxmlformats.org/presentationml/2006/main">
  <p:tag name="KSO_WM_DIAGRAM_VIRTUALLY_FRAME" val="{&quot;height&quot;:593.0376377952756,&quot;left&quot;:39.35,&quot;top&quot;:100.95,&quot;width&quot;:881.6}"/>
</p:tagLst>
</file>

<file path=ppt/tags/tag155.xml><?xml version="1.0" encoding="utf-8"?>
<p:tagLst xmlns:a="http://schemas.openxmlformats.org/drawingml/2006/main" xmlns:r="http://schemas.openxmlformats.org/officeDocument/2006/relationships" xmlns:p="http://schemas.openxmlformats.org/presentationml/2006/main">
  <p:tag name="KSO_WM_DIAGRAM_VIRTUALLY_FRAME" val="{&quot;height&quot;:608.9876377952756,&quot;left&quot;:39.35,&quot;top&quot;:85,&quot;width&quot;:881.6}"/>
</p:tagLst>
</file>

<file path=ppt/tags/tag156.xml><?xml version="1.0" encoding="utf-8"?>
<p:tagLst xmlns:a="http://schemas.openxmlformats.org/drawingml/2006/main" xmlns:r="http://schemas.openxmlformats.org/officeDocument/2006/relationships" xmlns:p="http://schemas.openxmlformats.org/presentationml/2006/main">
  <p:tag name="KSO_WM_DIAGRAM_VIRTUALLY_FRAME" val="{&quot;height&quot;:593.0376377952756,&quot;left&quot;:39.35,&quot;top&quot;:100.95,&quot;width&quot;:880.1309448818898}"/>
</p:tagLst>
</file>

<file path=ppt/tags/tag157.xml><?xml version="1.0" encoding="utf-8"?>
<p:tagLst xmlns:a="http://schemas.openxmlformats.org/drawingml/2006/main" xmlns:r="http://schemas.openxmlformats.org/officeDocument/2006/relationships" xmlns:p="http://schemas.openxmlformats.org/presentationml/2006/main">
  <p:tag name="KSO_WM_DIAGRAM_VIRTUALLY_FRAME" val="{&quot;height&quot;:608.9876377952756,&quot;left&quot;:39.35,&quot;top&quot;:85,&quot;width&quot;:881.6}"/>
</p:tagLst>
</file>

<file path=ppt/theme/theme1.xml><?xml version="1.0" encoding="utf-8"?>
<a:theme xmlns:a="http://schemas.openxmlformats.org/drawingml/2006/main" name="Office 主题​​">
  <a:themeElements>
    <a:clrScheme name="学术蓝">
      <a:dk1>
        <a:sysClr val="windowText" lastClr="000000"/>
      </a:dk1>
      <a:lt1>
        <a:sysClr val="window" lastClr="FFFFFF"/>
      </a:lt1>
      <a:dk2>
        <a:srgbClr val="44546A"/>
      </a:dk2>
      <a:lt2>
        <a:srgbClr val="E7E6E6"/>
      </a:lt2>
      <a:accent1>
        <a:srgbClr val="324A7A"/>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微软雅黑"/>
        <a:ea typeface="微软雅黑"/>
        <a:cs typeface=""/>
      </a:majorFont>
      <a:minorFont>
        <a:latin typeface="微软雅黑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1390</Words>
  <Application>Microsoft Office PowerPoint</Application>
  <PresentationFormat>宽屏</PresentationFormat>
  <Paragraphs>266</Paragraphs>
  <Slides>17</Slides>
  <Notes>11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17</vt:i4>
      </vt:variant>
    </vt:vector>
  </HeadingPairs>
  <TitlesOfParts>
    <vt:vector size="29" baseType="lpstr">
      <vt:lpstr>等线</vt:lpstr>
      <vt:lpstr>微软雅黑</vt:lpstr>
      <vt:lpstr>MS Mincho</vt:lpstr>
      <vt:lpstr>宋体</vt:lpstr>
      <vt:lpstr>微软雅黑 Light</vt:lpstr>
      <vt:lpstr>Arial</vt:lpstr>
      <vt:lpstr>Calibri</vt:lpstr>
      <vt:lpstr>Cambria</vt:lpstr>
      <vt:lpstr>Cambria Math</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Renji (Boris) Hao</cp:lastModifiedBy>
  <cp:revision>32</cp:revision>
  <dcterms:created xsi:type="dcterms:W3CDTF">2023-07-11T07:43:00Z</dcterms:created>
  <dcterms:modified xsi:type="dcterms:W3CDTF">2026-10-14T07:36:45Z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2052-12.1.0.28022</vt:lpwstr>
  </property>
  <property fmtid="{D5CDD505-2E9C-101B-9397-08002B2CF9AE}" pid="3" name="ICV">
    <vt:lpwstr>A1099CD7A80A4675B2158540EE5A3AD2_13</vt:lpwstr>
  </property>
</Properties>
</file>