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5" r:id="rId1"/>
  </p:sldMasterIdLst>
  <p:notesMasterIdLst>
    <p:notesMasterId r:id="rId3"/>
  </p:notesMasterIdLst>
  <p:sldIdLst>
    <p:sldId id="285" r:id="rId2"/>
  </p:sldIdLst>
  <p:sldSz cx="32918400" cy="43891200"/>
  <p:notesSz cx="6950075" cy="9236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Your poster" id="{FBD8B3AE-BE91-4C46-B2EC-4082CAFA89BA}">
          <p14:sldIdLst>
            <p14:sldId id="285"/>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MOU" lastIdx="1" clrIdx="0">
    <p:extLst>
      <p:ext uri="{19B8F6BF-5375-455C-9EA6-DF929625EA0E}">
        <p15:presenceInfo xmlns:p15="http://schemas.microsoft.com/office/powerpoint/2012/main" userId="Microsoft Office 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FAC"/>
    <a:srgbClr val="E1EAF1"/>
    <a:srgbClr val="DAE5EE"/>
    <a:srgbClr val="D5E1EB"/>
    <a:srgbClr val="D2E0EB"/>
    <a:srgbClr val="CDDCE8"/>
    <a:srgbClr val="CAD8E6"/>
    <a:srgbClr val="C2D3E3"/>
    <a:srgbClr val="B8CBDF"/>
    <a:srgbClr val="78A3C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488" autoAdjust="0"/>
    <p:restoredTop sz="96340" autoAdjust="0"/>
  </p:normalViewPr>
  <p:slideViewPr>
    <p:cSldViewPr snapToGrid="0">
      <p:cViewPr>
        <p:scale>
          <a:sx n="33" d="100"/>
          <a:sy n="33" d="100"/>
        </p:scale>
        <p:origin x="132" y="-546"/>
      </p:cViewPr>
      <p:guideLst/>
    </p:cSldViewPr>
  </p:slideViewPr>
  <p:outlineViewPr>
    <p:cViewPr>
      <p:scale>
        <a:sx n="33" d="100"/>
        <a:sy n="33" d="100"/>
      </p:scale>
      <p:origin x="0" y="0"/>
    </p:cViewPr>
  </p:outlineViewPr>
  <p:notesTextViewPr>
    <p:cViewPr>
      <p:scale>
        <a:sx n="3" d="2"/>
        <a:sy n="3" d="2"/>
      </p:scale>
      <p:origin x="0" y="0"/>
    </p:cViewPr>
  </p:notesTextViewPr>
  <p:notesViewPr>
    <p:cSldViewPr snapToGrid="0">
      <p:cViewPr varScale="1">
        <p:scale>
          <a:sx n="103" d="100"/>
          <a:sy n="103" d="100"/>
        </p:scale>
        <p:origin x="3504"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3011699" cy="463408"/>
          </a:xfrm>
          <a:prstGeom prst="rect">
            <a:avLst/>
          </a:prstGeom>
        </p:spPr>
        <p:txBody>
          <a:bodyPr vert="horz" lIns="92492" tIns="46246" rIns="92492" bIns="46246" rtlCol="0"/>
          <a:lstStyle>
            <a:lvl1pPr algn="l">
              <a:defRPr sz="1200"/>
            </a:lvl1pPr>
          </a:lstStyle>
          <a:p>
            <a:endParaRPr lang="en-US"/>
          </a:p>
        </p:txBody>
      </p:sp>
      <p:sp>
        <p:nvSpPr>
          <p:cNvPr id="3" name="Datumsplatzhalter 2"/>
          <p:cNvSpPr>
            <a:spLocks noGrp="1"/>
          </p:cNvSpPr>
          <p:nvPr>
            <p:ph type="dt" idx="1"/>
          </p:nvPr>
        </p:nvSpPr>
        <p:spPr>
          <a:xfrm>
            <a:off x="3936768" y="0"/>
            <a:ext cx="3011699" cy="463408"/>
          </a:xfrm>
          <a:prstGeom prst="rect">
            <a:avLst/>
          </a:prstGeom>
        </p:spPr>
        <p:txBody>
          <a:bodyPr vert="horz" lIns="92492" tIns="46246" rIns="92492" bIns="46246" rtlCol="0"/>
          <a:lstStyle>
            <a:lvl1pPr algn="r">
              <a:defRPr sz="1200"/>
            </a:lvl1pPr>
          </a:lstStyle>
          <a:p>
            <a:fld id="{840FD44B-3D92-4DA1-963F-3AC1E37877B5}" type="datetimeFigureOut">
              <a:rPr lang="en-US" smtClean="0"/>
              <a:t>9/3/2026</a:t>
            </a:fld>
            <a:endParaRPr lang="en-US"/>
          </a:p>
        </p:txBody>
      </p:sp>
      <p:sp>
        <p:nvSpPr>
          <p:cNvPr id="4" name="Folienbildplatzhalter 3"/>
          <p:cNvSpPr>
            <a:spLocks noGrp="1" noRot="1" noChangeAspect="1"/>
          </p:cNvSpPr>
          <p:nvPr>
            <p:ph type="sldImg" idx="2"/>
          </p:nvPr>
        </p:nvSpPr>
        <p:spPr>
          <a:xfrm>
            <a:off x="2305050" y="1154113"/>
            <a:ext cx="2339975" cy="3117850"/>
          </a:xfrm>
          <a:prstGeom prst="rect">
            <a:avLst/>
          </a:prstGeom>
          <a:noFill/>
          <a:ln w="12700">
            <a:solidFill>
              <a:prstClr val="black"/>
            </a:solidFill>
          </a:ln>
        </p:spPr>
        <p:txBody>
          <a:bodyPr vert="horz" lIns="92492" tIns="46246" rIns="92492" bIns="46246" rtlCol="0" anchor="ctr"/>
          <a:lstStyle/>
          <a:p>
            <a:endParaRPr lang="en-US"/>
          </a:p>
        </p:txBody>
      </p:sp>
      <p:sp>
        <p:nvSpPr>
          <p:cNvPr id="5" name="Notizenplatzhalter 4"/>
          <p:cNvSpPr>
            <a:spLocks noGrp="1"/>
          </p:cNvSpPr>
          <p:nvPr>
            <p:ph type="body" sz="quarter" idx="3"/>
          </p:nvPr>
        </p:nvSpPr>
        <p:spPr>
          <a:xfrm>
            <a:off x="695008" y="4444861"/>
            <a:ext cx="5560060" cy="3636705"/>
          </a:xfrm>
          <a:prstGeom prst="rect">
            <a:avLst/>
          </a:prstGeom>
        </p:spPr>
        <p:txBody>
          <a:bodyPr vert="horz" lIns="92492" tIns="46246" rIns="92492" bIns="46246"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6" name="Fußzeilenplatzhalter 5"/>
          <p:cNvSpPr>
            <a:spLocks noGrp="1"/>
          </p:cNvSpPr>
          <p:nvPr>
            <p:ph type="ftr" sz="quarter" idx="4"/>
          </p:nvPr>
        </p:nvSpPr>
        <p:spPr>
          <a:xfrm>
            <a:off x="0" y="8772669"/>
            <a:ext cx="3011699" cy="463407"/>
          </a:xfrm>
          <a:prstGeom prst="rect">
            <a:avLst/>
          </a:prstGeom>
        </p:spPr>
        <p:txBody>
          <a:bodyPr vert="horz" lIns="92492" tIns="46246" rIns="92492" bIns="46246" rtlCol="0" anchor="b"/>
          <a:lstStyle>
            <a:lvl1pPr algn="l">
              <a:defRPr sz="1200"/>
            </a:lvl1pPr>
          </a:lstStyle>
          <a:p>
            <a:endParaRPr lang="en-US"/>
          </a:p>
        </p:txBody>
      </p:sp>
      <p:sp>
        <p:nvSpPr>
          <p:cNvPr id="7" name="Foliennummernplatzhalter 6"/>
          <p:cNvSpPr>
            <a:spLocks noGrp="1"/>
          </p:cNvSpPr>
          <p:nvPr>
            <p:ph type="sldNum" sz="quarter" idx="5"/>
          </p:nvPr>
        </p:nvSpPr>
        <p:spPr>
          <a:xfrm>
            <a:off x="3936768" y="8772669"/>
            <a:ext cx="3011699" cy="463407"/>
          </a:xfrm>
          <a:prstGeom prst="rect">
            <a:avLst/>
          </a:prstGeom>
        </p:spPr>
        <p:txBody>
          <a:bodyPr vert="horz" lIns="92492" tIns="46246" rIns="92492" bIns="46246" rtlCol="0" anchor="b"/>
          <a:lstStyle>
            <a:lvl1pPr algn="r">
              <a:defRPr sz="1200"/>
            </a:lvl1pPr>
          </a:lstStyle>
          <a:p>
            <a:fld id="{38A4A54C-B7EC-4455-BC07-3E60C62A4E35}" type="slidenum">
              <a:rPr lang="en-US" smtClean="0"/>
              <a:t>‹#›</a:t>
            </a:fld>
            <a:endParaRPr lang="en-US"/>
          </a:p>
        </p:txBody>
      </p:sp>
    </p:spTree>
    <p:extLst>
      <p:ext uri="{BB962C8B-B14F-4D97-AF65-F5344CB8AC3E}">
        <p14:creationId xmlns:p14="http://schemas.microsoft.com/office/powerpoint/2010/main" val="3027124219"/>
      </p:ext>
    </p:extLst>
  </p:cSld>
  <p:clrMap bg1="lt1" tx1="dk1" bg2="lt2" tx2="dk2" accent1="accent1" accent2="accent2" accent3="accent3" accent4="accent4" accent5="accent5" accent6="accent6" hlink="hlink" folHlink="folHlink"/>
  <p:notesStyle>
    <a:lvl1pPr marL="0" algn="l" defTabSz="4388719" rtl="0" eaLnBrk="1" latinLnBrk="0" hangingPunct="1">
      <a:defRPr sz="5759" kern="1200">
        <a:solidFill>
          <a:schemeClr val="tx1"/>
        </a:solidFill>
        <a:latin typeface="+mn-lt"/>
        <a:ea typeface="+mn-ea"/>
        <a:cs typeface="+mn-cs"/>
      </a:defRPr>
    </a:lvl1pPr>
    <a:lvl2pPr marL="2194360" algn="l" defTabSz="4388719" rtl="0" eaLnBrk="1" latinLnBrk="0" hangingPunct="1">
      <a:defRPr sz="5759" kern="1200">
        <a:solidFill>
          <a:schemeClr val="tx1"/>
        </a:solidFill>
        <a:latin typeface="+mn-lt"/>
        <a:ea typeface="+mn-ea"/>
        <a:cs typeface="+mn-cs"/>
      </a:defRPr>
    </a:lvl2pPr>
    <a:lvl3pPr marL="4388719" algn="l" defTabSz="4388719" rtl="0" eaLnBrk="1" latinLnBrk="0" hangingPunct="1">
      <a:defRPr sz="5759" kern="1200">
        <a:solidFill>
          <a:schemeClr val="tx1"/>
        </a:solidFill>
        <a:latin typeface="+mn-lt"/>
        <a:ea typeface="+mn-ea"/>
        <a:cs typeface="+mn-cs"/>
      </a:defRPr>
    </a:lvl3pPr>
    <a:lvl4pPr marL="6583079" algn="l" defTabSz="4388719" rtl="0" eaLnBrk="1" latinLnBrk="0" hangingPunct="1">
      <a:defRPr sz="5759" kern="1200">
        <a:solidFill>
          <a:schemeClr val="tx1"/>
        </a:solidFill>
        <a:latin typeface="+mn-lt"/>
        <a:ea typeface="+mn-ea"/>
        <a:cs typeface="+mn-cs"/>
      </a:defRPr>
    </a:lvl4pPr>
    <a:lvl5pPr marL="8777439" algn="l" defTabSz="4388719" rtl="0" eaLnBrk="1" latinLnBrk="0" hangingPunct="1">
      <a:defRPr sz="5759" kern="1200">
        <a:solidFill>
          <a:schemeClr val="tx1"/>
        </a:solidFill>
        <a:latin typeface="+mn-lt"/>
        <a:ea typeface="+mn-ea"/>
        <a:cs typeface="+mn-cs"/>
      </a:defRPr>
    </a:lvl5pPr>
    <a:lvl6pPr marL="10971798" algn="l" defTabSz="4388719" rtl="0" eaLnBrk="1" latinLnBrk="0" hangingPunct="1">
      <a:defRPr sz="5759" kern="1200">
        <a:solidFill>
          <a:schemeClr val="tx1"/>
        </a:solidFill>
        <a:latin typeface="+mn-lt"/>
        <a:ea typeface="+mn-ea"/>
        <a:cs typeface="+mn-cs"/>
      </a:defRPr>
    </a:lvl6pPr>
    <a:lvl7pPr marL="13166158" algn="l" defTabSz="4388719" rtl="0" eaLnBrk="1" latinLnBrk="0" hangingPunct="1">
      <a:defRPr sz="5759" kern="1200">
        <a:solidFill>
          <a:schemeClr val="tx1"/>
        </a:solidFill>
        <a:latin typeface="+mn-lt"/>
        <a:ea typeface="+mn-ea"/>
        <a:cs typeface="+mn-cs"/>
      </a:defRPr>
    </a:lvl7pPr>
    <a:lvl8pPr marL="15360518" algn="l" defTabSz="4388719" rtl="0" eaLnBrk="1" latinLnBrk="0" hangingPunct="1">
      <a:defRPr sz="5759" kern="1200">
        <a:solidFill>
          <a:schemeClr val="tx1"/>
        </a:solidFill>
        <a:latin typeface="+mn-lt"/>
        <a:ea typeface="+mn-ea"/>
        <a:cs typeface="+mn-cs"/>
      </a:defRPr>
    </a:lvl8pPr>
    <a:lvl9pPr marL="17554877" algn="l" defTabSz="4388719" rtl="0" eaLnBrk="1" latinLnBrk="0" hangingPunct="1">
      <a:defRPr sz="5759"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68880" y="7183123"/>
            <a:ext cx="27980640" cy="15280640"/>
          </a:xfrm>
        </p:spPr>
        <p:txBody>
          <a:bodyPr anchor="b"/>
          <a:lstStyle>
            <a:lvl1pPr algn="ctr">
              <a:defRPr sz="21600"/>
            </a:lvl1pPr>
          </a:lstStyle>
          <a:p>
            <a:r>
              <a:rPr lang="en-US"/>
              <a:t>Click to edit Master title style</a:t>
            </a:r>
            <a:endParaRPr lang="en-US" dirty="0"/>
          </a:p>
        </p:txBody>
      </p:sp>
      <p:sp>
        <p:nvSpPr>
          <p:cNvPr id="3" name="Subtitle 2"/>
          <p:cNvSpPr>
            <a:spLocks noGrp="1"/>
          </p:cNvSpPr>
          <p:nvPr>
            <p:ph type="subTitle" idx="1"/>
          </p:nvPr>
        </p:nvSpPr>
        <p:spPr>
          <a:xfrm>
            <a:off x="4114800" y="23053043"/>
            <a:ext cx="24688800" cy="10596877"/>
          </a:xfrm>
        </p:spPr>
        <p:txBody>
          <a:bodyPr/>
          <a:lstStyle>
            <a:lvl1pPr marL="0" indent="0" algn="ctr">
              <a:buNone/>
              <a:defRPr sz="8640"/>
            </a:lvl1pPr>
            <a:lvl2pPr marL="1645920" indent="0" algn="ctr">
              <a:buNone/>
              <a:defRPr sz="7200"/>
            </a:lvl2pPr>
            <a:lvl3pPr marL="3291840" indent="0" algn="ctr">
              <a:buNone/>
              <a:defRPr sz="6480"/>
            </a:lvl3pPr>
            <a:lvl4pPr marL="4937760" indent="0" algn="ctr">
              <a:buNone/>
              <a:defRPr sz="5760"/>
            </a:lvl4pPr>
            <a:lvl5pPr marL="6583680" indent="0" algn="ctr">
              <a:buNone/>
              <a:defRPr sz="5760"/>
            </a:lvl5pPr>
            <a:lvl6pPr marL="8229600" indent="0" algn="ctr">
              <a:buNone/>
              <a:defRPr sz="5760"/>
            </a:lvl6pPr>
            <a:lvl7pPr marL="9875520" indent="0" algn="ctr">
              <a:buNone/>
              <a:defRPr sz="5760"/>
            </a:lvl7pPr>
            <a:lvl8pPr marL="11521440" indent="0" algn="ctr">
              <a:buNone/>
              <a:defRPr sz="5760"/>
            </a:lvl8pPr>
            <a:lvl9pPr marL="13167360" indent="0" algn="ctr">
              <a:buNone/>
              <a:defRPr sz="576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8017598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0106041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245997" y="10942333"/>
            <a:ext cx="28392120" cy="18257517"/>
          </a:xfrm>
        </p:spPr>
        <p:txBody>
          <a:bodyPr anchor="b"/>
          <a:lstStyle>
            <a:lvl1pPr>
              <a:defRPr sz="21600"/>
            </a:lvl1pPr>
          </a:lstStyle>
          <a:p>
            <a:r>
              <a:rPr lang="en-US"/>
              <a:t>Click to edit Master title style</a:t>
            </a:r>
            <a:endParaRPr lang="en-US" dirty="0"/>
          </a:p>
        </p:txBody>
      </p:sp>
      <p:sp>
        <p:nvSpPr>
          <p:cNvPr id="3" name="Text Placeholder 2"/>
          <p:cNvSpPr>
            <a:spLocks noGrp="1"/>
          </p:cNvSpPr>
          <p:nvPr>
            <p:ph type="body" idx="1"/>
          </p:nvPr>
        </p:nvSpPr>
        <p:spPr>
          <a:xfrm>
            <a:off x="2245997" y="29372573"/>
            <a:ext cx="28392120" cy="9601197"/>
          </a:xfrm>
        </p:spPr>
        <p:txBody>
          <a:bodyPr/>
          <a:lstStyle>
            <a:lvl1pPr marL="0" indent="0">
              <a:buNone/>
              <a:defRPr sz="8640">
                <a:solidFill>
                  <a:schemeClr val="tx1"/>
                </a:solidFill>
              </a:defRPr>
            </a:lvl1pPr>
            <a:lvl2pPr marL="1645920" indent="0">
              <a:buNone/>
              <a:defRPr sz="7200">
                <a:solidFill>
                  <a:schemeClr val="tx1">
                    <a:tint val="75000"/>
                  </a:schemeClr>
                </a:solidFill>
              </a:defRPr>
            </a:lvl2pPr>
            <a:lvl3pPr marL="3291840" indent="0">
              <a:buNone/>
              <a:defRPr sz="6480">
                <a:solidFill>
                  <a:schemeClr val="tx1">
                    <a:tint val="75000"/>
                  </a:schemeClr>
                </a:solidFill>
              </a:defRPr>
            </a:lvl3pPr>
            <a:lvl4pPr marL="4937760" indent="0">
              <a:buNone/>
              <a:defRPr sz="5760">
                <a:solidFill>
                  <a:schemeClr val="tx1">
                    <a:tint val="75000"/>
                  </a:schemeClr>
                </a:solidFill>
              </a:defRPr>
            </a:lvl4pPr>
            <a:lvl5pPr marL="6583680" indent="0">
              <a:buNone/>
              <a:defRPr sz="5760">
                <a:solidFill>
                  <a:schemeClr val="tx1">
                    <a:tint val="75000"/>
                  </a:schemeClr>
                </a:solidFill>
              </a:defRPr>
            </a:lvl5pPr>
            <a:lvl6pPr marL="8229600" indent="0">
              <a:buNone/>
              <a:defRPr sz="5760">
                <a:solidFill>
                  <a:schemeClr val="tx1">
                    <a:tint val="75000"/>
                  </a:schemeClr>
                </a:solidFill>
              </a:defRPr>
            </a:lvl6pPr>
            <a:lvl7pPr marL="9875520" indent="0">
              <a:buNone/>
              <a:defRPr sz="5760">
                <a:solidFill>
                  <a:schemeClr val="tx1">
                    <a:tint val="75000"/>
                  </a:schemeClr>
                </a:solidFill>
              </a:defRPr>
            </a:lvl7pPr>
            <a:lvl8pPr marL="11521440" indent="0">
              <a:buNone/>
              <a:defRPr sz="5760">
                <a:solidFill>
                  <a:schemeClr val="tx1">
                    <a:tint val="75000"/>
                  </a:schemeClr>
                </a:solidFill>
              </a:defRPr>
            </a:lvl8pPr>
            <a:lvl9pPr marL="13167360" indent="0">
              <a:buNone/>
              <a:defRPr sz="576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C7885C-1B56-43D4-9483-3AAFF5FDFB8F}" type="datetimeFigureOut">
              <a:rPr lang="en-US" smtClean="0"/>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4545766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263140" y="11684000"/>
            <a:ext cx="13990320" cy="27848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6664940" y="11684000"/>
            <a:ext cx="13990320" cy="27848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0C7885C-1B56-43D4-9483-3AAFF5FDFB8F}" type="datetimeFigureOut">
              <a:rPr lang="en-US" smtClean="0"/>
              <a:t>9/3/2026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1134722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336810"/>
            <a:ext cx="28392120" cy="848360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267431" y="10759443"/>
            <a:ext cx="13926024" cy="5273037"/>
          </a:xfrm>
        </p:spPr>
        <p:txBody>
          <a:bodyPr anchor="b"/>
          <a:lstStyle>
            <a:lvl1pPr marL="0" indent="0">
              <a:buNone/>
              <a:defRPr sz="8640" b="1"/>
            </a:lvl1pPr>
            <a:lvl2pPr marL="1645920" indent="0">
              <a:buNone/>
              <a:defRPr sz="7200" b="1"/>
            </a:lvl2pPr>
            <a:lvl3pPr marL="3291840" indent="0">
              <a:buNone/>
              <a:defRPr sz="6480" b="1"/>
            </a:lvl3pPr>
            <a:lvl4pPr marL="4937760" indent="0">
              <a:buNone/>
              <a:defRPr sz="5760" b="1"/>
            </a:lvl4pPr>
            <a:lvl5pPr marL="6583680" indent="0">
              <a:buNone/>
              <a:defRPr sz="5760" b="1"/>
            </a:lvl5pPr>
            <a:lvl6pPr marL="8229600" indent="0">
              <a:buNone/>
              <a:defRPr sz="5760" b="1"/>
            </a:lvl6pPr>
            <a:lvl7pPr marL="9875520" indent="0">
              <a:buNone/>
              <a:defRPr sz="5760" b="1"/>
            </a:lvl7pPr>
            <a:lvl8pPr marL="11521440" indent="0">
              <a:buNone/>
              <a:defRPr sz="5760" b="1"/>
            </a:lvl8pPr>
            <a:lvl9pPr marL="13167360" indent="0">
              <a:buNone/>
              <a:defRPr sz="5760" b="1"/>
            </a:lvl9pPr>
          </a:lstStyle>
          <a:p>
            <a:pPr lvl="0"/>
            <a:r>
              <a:rPr lang="en-US"/>
              <a:t>Click to edit Master text styles</a:t>
            </a:r>
          </a:p>
        </p:txBody>
      </p:sp>
      <p:sp>
        <p:nvSpPr>
          <p:cNvPr id="4" name="Content Placeholder 3"/>
          <p:cNvSpPr>
            <a:spLocks noGrp="1"/>
          </p:cNvSpPr>
          <p:nvPr>
            <p:ph sz="half" idx="2"/>
          </p:nvPr>
        </p:nvSpPr>
        <p:spPr>
          <a:xfrm>
            <a:off x="2267431" y="16032480"/>
            <a:ext cx="13926024" cy="23581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6664942" y="10759443"/>
            <a:ext cx="13994608" cy="5273037"/>
          </a:xfrm>
        </p:spPr>
        <p:txBody>
          <a:bodyPr anchor="b"/>
          <a:lstStyle>
            <a:lvl1pPr marL="0" indent="0">
              <a:buNone/>
              <a:defRPr sz="8640" b="1"/>
            </a:lvl1pPr>
            <a:lvl2pPr marL="1645920" indent="0">
              <a:buNone/>
              <a:defRPr sz="7200" b="1"/>
            </a:lvl2pPr>
            <a:lvl3pPr marL="3291840" indent="0">
              <a:buNone/>
              <a:defRPr sz="6480" b="1"/>
            </a:lvl3pPr>
            <a:lvl4pPr marL="4937760" indent="0">
              <a:buNone/>
              <a:defRPr sz="5760" b="1"/>
            </a:lvl4pPr>
            <a:lvl5pPr marL="6583680" indent="0">
              <a:buNone/>
              <a:defRPr sz="5760" b="1"/>
            </a:lvl5pPr>
            <a:lvl6pPr marL="8229600" indent="0">
              <a:buNone/>
              <a:defRPr sz="5760" b="1"/>
            </a:lvl6pPr>
            <a:lvl7pPr marL="9875520" indent="0">
              <a:buNone/>
              <a:defRPr sz="5760" b="1"/>
            </a:lvl7pPr>
            <a:lvl8pPr marL="11521440" indent="0">
              <a:buNone/>
              <a:defRPr sz="5760" b="1"/>
            </a:lvl8pPr>
            <a:lvl9pPr marL="13167360" indent="0">
              <a:buNone/>
              <a:defRPr sz="5760" b="1"/>
            </a:lvl9pPr>
          </a:lstStyle>
          <a:p>
            <a:pPr lvl="0"/>
            <a:r>
              <a:rPr lang="en-US"/>
              <a:t>Click to edit Master text styles</a:t>
            </a:r>
          </a:p>
        </p:txBody>
      </p:sp>
      <p:sp>
        <p:nvSpPr>
          <p:cNvPr id="6" name="Content Placeholder 5"/>
          <p:cNvSpPr>
            <a:spLocks noGrp="1"/>
          </p:cNvSpPr>
          <p:nvPr>
            <p:ph sz="quarter" idx="4"/>
          </p:nvPr>
        </p:nvSpPr>
        <p:spPr>
          <a:xfrm>
            <a:off x="16664942" y="16032480"/>
            <a:ext cx="13994608" cy="23581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0C7885C-1B56-43D4-9483-3AAFF5FDFB8F}" type="datetimeFigureOut">
              <a:rPr lang="en-US" smtClean="0"/>
              <a:t>9/3/2026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6619166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0C7885C-1B56-43D4-9483-3AAFF5FDFB8F}" type="datetimeFigureOut">
              <a:rPr lang="en-US" smtClean="0"/>
              <a:t>9/3/2026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40762709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C7885C-1B56-43D4-9483-3AAFF5FDFB8F}" type="datetimeFigureOut">
              <a:rPr lang="en-US" smtClean="0"/>
              <a:t>9/3/2026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0694705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926080"/>
            <a:ext cx="10617041" cy="10241280"/>
          </a:xfrm>
        </p:spPr>
        <p:txBody>
          <a:bodyPr anchor="b"/>
          <a:lstStyle>
            <a:lvl1pPr>
              <a:defRPr sz="11520"/>
            </a:lvl1pPr>
          </a:lstStyle>
          <a:p>
            <a:r>
              <a:rPr lang="en-US"/>
              <a:t>Click to edit Master title style</a:t>
            </a:r>
            <a:endParaRPr lang="en-US" dirty="0"/>
          </a:p>
        </p:txBody>
      </p:sp>
      <p:sp>
        <p:nvSpPr>
          <p:cNvPr id="3" name="Content Placeholder 2"/>
          <p:cNvSpPr>
            <a:spLocks noGrp="1"/>
          </p:cNvSpPr>
          <p:nvPr>
            <p:ph idx="1"/>
          </p:nvPr>
        </p:nvSpPr>
        <p:spPr>
          <a:xfrm>
            <a:off x="13994608" y="6319530"/>
            <a:ext cx="16664940" cy="31191200"/>
          </a:xfrm>
        </p:spPr>
        <p:txBody>
          <a:bodyPr/>
          <a:lstStyle>
            <a:lvl1pPr>
              <a:defRPr sz="11520"/>
            </a:lvl1pPr>
            <a:lvl2pPr>
              <a:defRPr sz="10080"/>
            </a:lvl2pPr>
            <a:lvl3pPr>
              <a:defRPr sz="8640"/>
            </a:lvl3pPr>
            <a:lvl4pPr>
              <a:defRPr sz="7200"/>
            </a:lvl4pPr>
            <a:lvl5pPr>
              <a:defRPr sz="7200"/>
            </a:lvl5pPr>
            <a:lvl6pPr>
              <a:defRPr sz="7200"/>
            </a:lvl6pPr>
            <a:lvl7pPr>
              <a:defRPr sz="7200"/>
            </a:lvl7pPr>
            <a:lvl8pPr>
              <a:defRPr sz="7200"/>
            </a:lvl8pPr>
            <a:lvl9pPr>
              <a:defRPr sz="7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267428" y="13167360"/>
            <a:ext cx="10617041" cy="24394163"/>
          </a:xfrm>
        </p:spPr>
        <p:txBody>
          <a:bodyPr/>
          <a:lstStyle>
            <a:lvl1pPr marL="0" indent="0">
              <a:buNone/>
              <a:defRPr sz="5760"/>
            </a:lvl1pPr>
            <a:lvl2pPr marL="1645920" indent="0">
              <a:buNone/>
              <a:defRPr sz="5040"/>
            </a:lvl2pPr>
            <a:lvl3pPr marL="3291840" indent="0">
              <a:buNone/>
              <a:defRPr sz="4320"/>
            </a:lvl3pPr>
            <a:lvl4pPr marL="4937760" indent="0">
              <a:buNone/>
              <a:defRPr sz="3600"/>
            </a:lvl4pPr>
            <a:lvl5pPr marL="6583680" indent="0">
              <a:buNone/>
              <a:defRPr sz="3600"/>
            </a:lvl5pPr>
            <a:lvl6pPr marL="8229600" indent="0">
              <a:buNone/>
              <a:defRPr sz="3600"/>
            </a:lvl6pPr>
            <a:lvl7pPr marL="9875520" indent="0">
              <a:buNone/>
              <a:defRPr sz="3600"/>
            </a:lvl7pPr>
            <a:lvl8pPr marL="11521440" indent="0">
              <a:buNone/>
              <a:defRPr sz="3600"/>
            </a:lvl8pPr>
            <a:lvl9pPr marL="13167360" indent="0">
              <a:buNone/>
              <a:defRPr sz="3600"/>
            </a:lvl9pPr>
          </a:lstStyle>
          <a:p>
            <a:pPr lvl="0"/>
            <a:r>
              <a:rPr lang="en-US"/>
              <a:t>Click to edit Master text styles</a:t>
            </a:r>
          </a:p>
        </p:txBody>
      </p:sp>
      <p:sp>
        <p:nvSpPr>
          <p:cNvPr id="5" name="Date Placeholder 4"/>
          <p:cNvSpPr>
            <a:spLocks noGrp="1"/>
          </p:cNvSpPr>
          <p:nvPr>
            <p:ph type="dt" sz="half" idx="10"/>
          </p:nvPr>
        </p:nvSpPr>
        <p:spPr/>
        <p:txBody>
          <a:bodyPr/>
          <a:lstStyle/>
          <a:p>
            <a:fld id="{A0C7885C-1B56-43D4-9483-3AAFF5FDFB8F}" type="datetimeFigureOut">
              <a:rPr lang="en-US" smtClean="0"/>
              <a:t>9/3/2026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9795619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926080"/>
            <a:ext cx="10617041" cy="10241280"/>
          </a:xfrm>
        </p:spPr>
        <p:txBody>
          <a:bodyPr anchor="b"/>
          <a:lstStyle>
            <a:lvl1pPr>
              <a:defRPr sz="11520"/>
            </a:lvl1pPr>
          </a:lstStyle>
          <a:p>
            <a:r>
              <a:rPr lang="en-US"/>
              <a:t>Click to edit Master title style</a:t>
            </a:r>
            <a:endParaRPr lang="en-US" dirty="0"/>
          </a:p>
        </p:txBody>
      </p:sp>
      <p:sp>
        <p:nvSpPr>
          <p:cNvPr id="3" name="Picture Placeholder 2"/>
          <p:cNvSpPr>
            <a:spLocks noGrp="1" noChangeAspect="1"/>
          </p:cNvSpPr>
          <p:nvPr>
            <p:ph type="pic" idx="1"/>
          </p:nvPr>
        </p:nvSpPr>
        <p:spPr>
          <a:xfrm>
            <a:off x="13994608" y="6319530"/>
            <a:ext cx="16664940" cy="31191200"/>
          </a:xfrm>
        </p:spPr>
        <p:txBody>
          <a:bodyPr anchor="t"/>
          <a:lstStyle>
            <a:lvl1pPr marL="0" indent="0">
              <a:buNone/>
              <a:defRPr sz="11520"/>
            </a:lvl1pPr>
            <a:lvl2pPr marL="1645920" indent="0">
              <a:buNone/>
              <a:defRPr sz="10080"/>
            </a:lvl2pPr>
            <a:lvl3pPr marL="3291840" indent="0">
              <a:buNone/>
              <a:defRPr sz="8640"/>
            </a:lvl3pPr>
            <a:lvl4pPr marL="4937760" indent="0">
              <a:buNone/>
              <a:defRPr sz="7200"/>
            </a:lvl4pPr>
            <a:lvl5pPr marL="6583680" indent="0">
              <a:buNone/>
              <a:defRPr sz="7200"/>
            </a:lvl5pPr>
            <a:lvl6pPr marL="8229600" indent="0">
              <a:buNone/>
              <a:defRPr sz="7200"/>
            </a:lvl6pPr>
            <a:lvl7pPr marL="9875520" indent="0">
              <a:buNone/>
              <a:defRPr sz="7200"/>
            </a:lvl7pPr>
            <a:lvl8pPr marL="11521440" indent="0">
              <a:buNone/>
              <a:defRPr sz="7200"/>
            </a:lvl8pPr>
            <a:lvl9pPr marL="13167360" indent="0">
              <a:buNone/>
              <a:defRPr sz="7200"/>
            </a:lvl9pPr>
          </a:lstStyle>
          <a:p>
            <a:r>
              <a:rPr lang="en-US"/>
              <a:t>Click icon to add picture</a:t>
            </a:r>
            <a:endParaRPr lang="en-US" dirty="0"/>
          </a:p>
        </p:txBody>
      </p:sp>
      <p:sp>
        <p:nvSpPr>
          <p:cNvPr id="4" name="Text Placeholder 3"/>
          <p:cNvSpPr>
            <a:spLocks noGrp="1"/>
          </p:cNvSpPr>
          <p:nvPr>
            <p:ph type="body" sz="half" idx="2"/>
          </p:nvPr>
        </p:nvSpPr>
        <p:spPr>
          <a:xfrm>
            <a:off x="2267428" y="13167360"/>
            <a:ext cx="10617041" cy="24394163"/>
          </a:xfrm>
        </p:spPr>
        <p:txBody>
          <a:bodyPr/>
          <a:lstStyle>
            <a:lvl1pPr marL="0" indent="0">
              <a:buNone/>
              <a:defRPr sz="5760"/>
            </a:lvl1pPr>
            <a:lvl2pPr marL="1645920" indent="0">
              <a:buNone/>
              <a:defRPr sz="5040"/>
            </a:lvl2pPr>
            <a:lvl3pPr marL="3291840" indent="0">
              <a:buNone/>
              <a:defRPr sz="4320"/>
            </a:lvl3pPr>
            <a:lvl4pPr marL="4937760" indent="0">
              <a:buNone/>
              <a:defRPr sz="3600"/>
            </a:lvl4pPr>
            <a:lvl5pPr marL="6583680" indent="0">
              <a:buNone/>
              <a:defRPr sz="3600"/>
            </a:lvl5pPr>
            <a:lvl6pPr marL="8229600" indent="0">
              <a:buNone/>
              <a:defRPr sz="3600"/>
            </a:lvl6pPr>
            <a:lvl7pPr marL="9875520" indent="0">
              <a:buNone/>
              <a:defRPr sz="3600"/>
            </a:lvl7pPr>
            <a:lvl8pPr marL="11521440" indent="0">
              <a:buNone/>
              <a:defRPr sz="3600"/>
            </a:lvl8pPr>
            <a:lvl9pPr marL="13167360" indent="0">
              <a:buNone/>
              <a:defRPr sz="3600"/>
            </a:lvl9pPr>
          </a:lstStyle>
          <a:p>
            <a:pPr lvl="0"/>
            <a:r>
              <a:rPr lang="en-US"/>
              <a:t>Click to edit Master text styles</a:t>
            </a:r>
          </a:p>
        </p:txBody>
      </p:sp>
      <p:sp>
        <p:nvSpPr>
          <p:cNvPr id="5" name="Date Placeholder 4"/>
          <p:cNvSpPr>
            <a:spLocks noGrp="1"/>
          </p:cNvSpPr>
          <p:nvPr>
            <p:ph type="dt" sz="half" idx="10"/>
          </p:nvPr>
        </p:nvSpPr>
        <p:spPr/>
        <p:txBody>
          <a:bodyPr/>
          <a:lstStyle/>
          <a:p>
            <a:fld id="{A0C7885C-1B56-43D4-9483-3AAFF5FDFB8F}" type="datetimeFigureOut">
              <a:rPr lang="en-US" smtClean="0"/>
              <a:t>9/3/2026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1382133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9550079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557232" y="2336800"/>
            <a:ext cx="7098030" cy="371957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63142" y="2336800"/>
            <a:ext cx="20882610" cy="371957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9079761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5_Benutzerdefiniertes Layout">
    <p:spTree>
      <p:nvGrpSpPr>
        <p:cNvPr id="1" name=""/>
        <p:cNvGrpSpPr/>
        <p:nvPr/>
      </p:nvGrpSpPr>
      <p:grpSpPr>
        <a:xfrm>
          <a:off x="0" y="0"/>
          <a:ext cx="0" cy="0"/>
          <a:chOff x="0" y="0"/>
          <a:chExt cx="0" cy="0"/>
        </a:xfrm>
      </p:grpSpPr>
      <p:sp>
        <p:nvSpPr>
          <p:cNvPr id="5" name="Rechteck 10">
            <a:extLst>
              <a:ext uri="{FF2B5EF4-FFF2-40B4-BE49-F238E27FC236}">
                <a16:creationId xmlns:a16="http://schemas.microsoft.com/office/drawing/2014/main" id="{1F35867E-CFD5-4350-8AC0-D91C81B78554}"/>
              </a:ext>
            </a:extLst>
          </p:cNvPr>
          <p:cNvSpPr/>
          <p:nvPr userDrawn="1"/>
        </p:nvSpPr>
        <p:spPr>
          <a:xfrm>
            <a:off x="1" y="1"/>
            <a:ext cx="32918400" cy="12291529"/>
          </a:xfrm>
          <a:prstGeom prst="rect">
            <a:avLst/>
          </a:prstGeom>
          <a:solidFill>
            <a:srgbClr val="E1EA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857"/>
          </a:p>
        </p:txBody>
      </p:sp>
      <p:sp>
        <p:nvSpPr>
          <p:cNvPr id="8" name="Titel 7">
            <a:extLst>
              <a:ext uri="{FF2B5EF4-FFF2-40B4-BE49-F238E27FC236}">
                <a16:creationId xmlns:a16="http://schemas.microsoft.com/office/drawing/2014/main" id="{674256D9-FCC0-4B55-86D2-A64887390EF2}"/>
              </a:ext>
            </a:extLst>
          </p:cNvPr>
          <p:cNvSpPr>
            <a:spLocks noGrp="1"/>
          </p:cNvSpPr>
          <p:nvPr>
            <p:ph type="title" hasCustomPrompt="1"/>
          </p:nvPr>
        </p:nvSpPr>
        <p:spPr>
          <a:xfrm>
            <a:off x="14197441" y="1534000"/>
            <a:ext cx="17520673" cy="3907429"/>
          </a:xfrm>
        </p:spPr>
        <p:txBody>
          <a:bodyPr anchor="b">
            <a:normAutofit/>
          </a:bodyPr>
          <a:lstStyle>
            <a:lvl1pPr>
              <a:defRPr sz="8203" b="1">
                <a:latin typeface="MS PGothic" panose="020B0600070205080204" pitchFamily="34" charset="-128"/>
                <a:ea typeface="MS PGothic" panose="020B0600070205080204" pitchFamily="34" charset="-128"/>
                <a:cs typeface="Calibri" panose="020F0502020204030204" pitchFamily="34" charset="0"/>
              </a:defRPr>
            </a:lvl1pPr>
          </a:lstStyle>
          <a:p>
            <a:r>
              <a:rPr lang="ja-JP" altLang="en-US" noProof="0" dirty="0"/>
              <a:t>ポスタータイトル </a:t>
            </a:r>
            <a:r>
              <a:rPr lang="en-US" altLang="ja-JP" noProof="0" dirty="0"/>
              <a:t>(</a:t>
            </a:r>
            <a:r>
              <a:rPr lang="ja-JP" altLang="en-US" noProof="0" dirty="0"/>
              <a:t>可能な限り短く簡潔にしてください</a:t>
            </a:r>
            <a:r>
              <a:rPr lang="en-US" altLang="ja-JP" noProof="0" dirty="0"/>
              <a:t>, </a:t>
            </a:r>
            <a:r>
              <a:rPr lang="ja-JP" altLang="en-US" noProof="0" dirty="0"/>
              <a:t>フォントサイズ </a:t>
            </a:r>
            <a:r>
              <a:rPr lang="en-US" altLang="ja-JP" noProof="0" dirty="0"/>
              <a:t>90–120 </a:t>
            </a:r>
            <a:r>
              <a:rPr lang="en-US" altLang="ja-JP" noProof="0" dirty="0" err="1"/>
              <a:t>pt</a:t>
            </a:r>
            <a:r>
              <a:rPr lang="en-US" altLang="ja-JP" noProof="0" dirty="0"/>
              <a:t>)</a:t>
            </a:r>
            <a:endParaRPr lang="en-US" noProof="0" dirty="0"/>
          </a:p>
        </p:txBody>
      </p:sp>
      <p:sp>
        <p:nvSpPr>
          <p:cNvPr id="9" name="Inhaltsplatzhalter 11">
            <a:extLst>
              <a:ext uri="{FF2B5EF4-FFF2-40B4-BE49-F238E27FC236}">
                <a16:creationId xmlns:a16="http://schemas.microsoft.com/office/drawing/2014/main" id="{8483A2B3-B7B9-48C0-A5A7-3A80187EAE72}"/>
              </a:ext>
            </a:extLst>
          </p:cNvPr>
          <p:cNvSpPr>
            <a:spLocks noGrp="1"/>
          </p:cNvSpPr>
          <p:nvPr>
            <p:ph sz="quarter" idx="10" hasCustomPrompt="1"/>
          </p:nvPr>
        </p:nvSpPr>
        <p:spPr>
          <a:xfrm>
            <a:off x="14197297" y="9998690"/>
            <a:ext cx="17520817" cy="1984280"/>
          </a:xfrm>
        </p:spPr>
        <p:txBody>
          <a:bodyPr>
            <a:noAutofit/>
          </a:bodyPr>
          <a:lstStyle>
            <a:lvl1pPr marL="0" marR="0" indent="0" algn="l" defTabSz="3291840" rtl="0" eaLnBrk="1" fontAlgn="auto" latinLnBrk="0" hangingPunct="1">
              <a:lnSpc>
                <a:spcPct val="100000"/>
              </a:lnSpc>
              <a:spcBef>
                <a:spcPts val="3600"/>
              </a:spcBef>
              <a:spcAft>
                <a:spcPts val="0"/>
              </a:spcAft>
              <a:buClrTx/>
              <a:buSzTx/>
              <a:buFont typeface="Arial" panose="020B0604020202020204" pitchFamily="34" charset="0"/>
              <a:buNone/>
              <a:tabLst/>
              <a:defRPr sz="4081">
                <a:solidFill>
                  <a:schemeClr val="bg1">
                    <a:lumMod val="50000"/>
                  </a:schemeClr>
                </a:solidFill>
                <a:latin typeface="MS PGothic" panose="020B0600070205080204" pitchFamily="34" charset="-128"/>
                <a:ea typeface="MS PGothic" panose="020B0600070205080204" pitchFamily="34" charset="-128"/>
                <a:cs typeface="Calibri" panose="020F0502020204030204" pitchFamily="34" charset="0"/>
              </a:defRPr>
            </a:lvl1pPr>
          </a:lstStyle>
          <a:p>
            <a:pPr marL="0" marR="0" lvl="0" indent="0" algn="l" defTabSz="3291840" rtl="0" eaLnBrk="1" fontAlgn="auto" latinLnBrk="0" hangingPunct="1">
              <a:lnSpc>
                <a:spcPct val="100000"/>
              </a:lnSpc>
              <a:spcBef>
                <a:spcPts val="3600"/>
              </a:spcBef>
              <a:spcAft>
                <a:spcPts val="0"/>
              </a:spcAft>
              <a:buClrTx/>
              <a:buSzTx/>
              <a:buFont typeface="Arial" panose="020B0604020202020204" pitchFamily="34" charset="0"/>
              <a:buNone/>
              <a:tabLst/>
              <a:defRPr/>
            </a:pPr>
            <a:r>
              <a:rPr lang="ja-JP" altLang="en-US" noProof="0" dirty="0"/>
              <a:t>所属情報 </a:t>
            </a:r>
            <a:r>
              <a:rPr lang="en-US" altLang="ja-JP" noProof="0" dirty="0"/>
              <a:t>(</a:t>
            </a:r>
            <a:r>
              <a:rPr lang="ja-JP" altLang="en-US" noProof="0" dirty="0"/>
              <a:t>フォントサイズ </a:t>
            </a:r>
            <a:r>
              <a:rPr lang="en-US" altLang="ja-JP" noProof="0" dirty="0"/>
              <a:t>30-40 </a:t>
            </a:r>
            <a:r>
              <a:rPr lang="en-US" altLang="ja-JP" noProof="0" dirty="0" err="1"/>
              <a:t>pt</a:t>
            </a:r>
            <a:r>
              <a:rPr lang="en-US" altLang="ja-JP" noProof="0" dirty="0"/>
              <a:t>)</a:t>
            </a:r>
          </a:p>
          <a:p>
            <a:pPr lvl="0"/>
            <a:endParaRPr lang="en-US" noProof="0" dirty="0"/>
          </a:p>
        </p:txBody>
      </p:sp>
      <p:sp>
        <p:nvSpPr>
          <p:cNvPr id="10" name="Bildplatzhalter 13">
            <a:extLst>
              <a:ext uri="{FF2B5EF4-FFF2-40B4-BE49-F238E27FC236}">
                <a16:creationId xmlns:a16="http://schemas.microsoft.com/office/drawing/2014/main" id="{02D8F859-32C3-4905-B166-FF22C3631CDD}"/>
              </a:ext>
            </a:extLst>
          </p:cNvPr>
          <p:cNvSpPr>
            <a:spLocks noGrp="1"/>
          </p:cNvSpPr>
          <p:nvPr>
            <p:ph type="pic" sz="quarter" idx="11" hasCustomPrompt="1"/>
          </p:nvPr>
        </p:nvSpPr>
        <p:spPr>
          <a:xfrm>
            <a:off x="0" y="-1"/>
            <a:ext cx="13414251" cy="12175479"/>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r>
              <a:rPr lang="ja-JP" altLang="en-US" noProof="0" dirty="0"/>
              <a:t>シミュレーション結果</a:t>
            </a:r>
            <a:br>
              <a:rPr lang="en-US" altLang="ja-JP" noProof="0" dirty="0"/>
            </a:br>
            <a:r>
              <a:rPr lang="en-US" altLang="ja-JP" noProof="0" dirty="0"/>
              <a:t>(COMSOL </a:t>
            </a:r>
            <a:r>
              <a:rPr lang="ja-JP" altLang="en-US" noProof="0" dirty="0"/>
              <a:t>の機能</a:t>
            </a:r>
            <a:br>
              <a:rPr lang="en-US" altLang="ja-JP" noProof="0" dirty="0"/>
            </a:br>
            <a:r>
              <a:rPr lang="ja-JP" altLang="en-US" noProof="0" dirty="0"/>
              <a:t>画像スナップショットを使用して</a:t>
            </a:r>
            <a:br>
              <a:rPr lang="en-US" altLang="ja-JP" noProof="0" dirty="0"/>
            </a:br>
            <a:r>
              <a:rPr lang="ja-JP" altLang="en-US" noProof="0" dirty="0"/>
              <a:t>画像を書き出すこと</a:t>
            </a:r>
            <a:r>
              <a:rPr lang="en-US" altLang="ja-JP" noProof="0" dirty="0"/>
              <a:t>)</a:t>
            </a:r>
            <a:br>
              <a:rPr lang="en-US" altLang="ja-JP" noProof="0" dirty="0"/>
            </a:br>
            <a:br>
              <a:rPr lang="en-US" altLang="ja-JP" noProof="0" dirty="0"/>
            </a:br>
            <a:r>
              <a:rPr lang="ja-JP" altLang="en-US" noProof="0" dirty="0"/>
              <a:t>形式： </a:t>
            </a:r>
            <a:r>
              <a:rPr lang="en-US" altLang="ja-JP" noProof="0" dirty="0"/>
              <a:t>PNG</a:t>
            </a:r>
            <a:br>
              <a:rPr lang="en-US" altLang="ja-JP" noProof="0" dirty="0"/>
            </a:br>
            <a:r>
              <a:rPr lang="ja-JP" altLang="en-US" noProof="0" dirty="0"/>
              <a:t>背景： 透明</a:t>
            </a:r>
            <a:endParaRPr lang="en-US" noProof="0" dirty="0"/>
          </a:p>
        </p:txBody>
      </p:sp>
      <p:sp>
        <p:nvSpPr>
          <p:cNvPr id="12" name="Rechteck 11">
            <a:extLst>
              <a:ext uri="{FF2B5EF4-FFF2-40B4-BE49-F238E27FC236}">
                <a16:creationId xmlns:a16="http://schemas.microsoft.com/office/drawing/2014/main" id="{C3ED77E3-7509-4003-A80E-3F7C7DF2DD73}"/>
              </a:ext>
            </a:extLst>
          </p:cNvPr>
          <p:cNvSpPr/>
          <p:nvPr userDrawn="1"/>
        </p:nvSpPr>
        <p:spPr>
          <a:xfrm>
            <a:off x="8360840" y="42714590"/>
            <a:ext cx="14564565" cy="723403"/>
          </a:xfrm>
          <a:prstGeom prst="rect">
            <a:avLst/>
          </a:prstGeom>
        </p:spPr>
        <p:txBody>
          <a:bodyPr wrap="none">
            <a:spAutoFit/>
          </a:bodyPr>
          <a:lstStyle/>
          <a:p>
            <a:r>
              <a:rPr lang="en-US" sz="4101" noProof="0" dirty="0">
                <a:solidFill>
                  <a:schemeClr val="tx1">
                    <a:lumMod val="50000"/>
                    <a:lumOff val="50000"/>
                  </a:schemeClr>
                </a:solidFill>
                <a:latin typeface="Calibri" panose="020F0502020204030204" pitchFamily="34" charset="0"/>
                <a:cs typeface="Calibri" panose="020F0502020204030204" pitchFamily="34" charset="0"/>
              </a:rPr>
              <a:t>The Proceedings of the COMSOL Conference 2026 Tokyo </a:t>
            </a:r>
            <a:r>
              <a:rPr lang="ja-JP" altLang="en-US" sz="4101" noProof="0" dirty="0">
                <a:solidFill>
                  <a:schemeClr val="tx1">
                    <a:lumMod val="50000"/>
                    <a:lumOff val="50000"/>
                  </a:schemeClr>
                </a:solidFill>
                <a:latin typeface="Calibri" panose="020F0502020204030204" pitchFamily="34" charset="0"/>
                <a:cs typeface="Calibri" panose="020F0502020204030204" pitchFamily="34" charset="0"/>
              </a:rPr>
              <a:t>より抜粋</a:t>
            </a:r>
            <a:endParaRPr lang="en-US" sz="4101" noProof="0" dirty="0">
              <a:solidFill>
                <a:schemeClr val="tx1">
                  <a:lumMod val="50000"/>
                  <a:lumOff val="50000"/>
                </a:schemeClr>
              </a:solidFill>
              <a:latin typeface="Calibri" panose="020F0502020204030204" pitchFamily="34" charset="0"/>
              <a:cs typeface="Calibri" panose="020F0502020204030204" pitchFamily="34" charset="0"/>
            </a:endParaRPr>
          </a:p>
        </p:txBody>
      </p:sp>
      <p:sp>
        <p:nvSpPr>
          <p:cNvPr id="40" name="Textplatzhalter 34">
            <a:extLst>
              <a:ext uri="{FF2B5EF4-FFF2-40B4-BE49-F238E27FC236}">
                <a16:creationId xmlns:a16="http://schemas.microsoft.com/office/drawing/2014/main" id="{531D1A86-CE8F-414A-97E9-85E1D3C6E6B9}"/>
              </a:ext>
            </a:extLst>
          </p:cNvPr>
          <p:cNvSpPr>
            <a:spLocks noGrp="1"/>
          </p:cNvSpPr>
          <p:nvPr>
            <p:ph type="body" sz="quarter" idx="23" hasCustomPrompt="1"/>
          </p:nvPr>
        </p:nvSpPr>
        <p:spPr>
          <a:xfrm>
            <a:off x="15655929" y="21687824"/>
            <a:ext cx="16062185" cy="6856707"/>
          </a:xfrm>
        </p:spPr>
        <p:txBody>
          <a:bodyPr>
            <a:noAutofit/>
          </a:bodyPr>
          <a:lstStyle>
            <a:lvl1pPr marL="0" indent="0">
              <a:buNone/>
              <a:defRPr sz="410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検証内容や解析方法について記載してください</a:t>
            </a:r>
            <a:r>
              <a:rPr lang="en-US" altLang="ja-JP" noProof="0" dirty="0"/>
              <a:t>.</a:t>
            </a:r>
          </a:p>
        </p:txBody>
      </p:sp>
      <p:sp>
        <p:nvSpPr>
          <p:cNvPr id="43" name="Textplatzhalter 34">
            <a:extLst>
              <a:ext uri="{FF2B5EF4-FFF2-40B4-BE49-F238E27FC236}">
                <a16:creationId xmlns:a16="http://schemas.microsoft.com/office/drawing/2014/main" id="{2648CB1B-F9E8-4C08-931E-77382FA4639B}"/>
              </a:ext>
            </a:extLst>
          </p:cNvPr>
          <p:cNvSpPr>
            <a:spLocks noGrp="1"/>
          </p:cNvSpPr>
          <p:nvPr>
            <p:ph type="body" sz="quarter" idx="24" hasCustomPrompt="1"/>
          </p:nvPr>
        </p:nvSpPr>
        <p:spPr>
          <a:xfrm>
            <a:off x="1196912" y="39623894"/>
            <a:ext cx="15220541" cy="2315228"/>
          </a:xfrm>
        </p:spPr>
        <p:txBody>
          <a:bodyPr>
            <a:noAutofit/>
          </a:bodyPr>
          <a:lstStyle>
            <a:lvl1pPr marL="0" indent="0">
              <a:buNone/>
              <a:defRPr sz="3281">
                <a:solidFill>
                  <a:schemeClr val="bg1">
                    <a:lumMod val="65000"/>
                  </a:schemeClr>
                </a:solidFill>
                <a:latin typeface="MS PGothic" panose="020B0600070205080204" pitchFamily="34" charset="-128"/>
                <a:ea typeface="MS PGothic" panose="020B0600070205080204" pitchFamily="34" charset="-128"/>
                <a:cs typeface="Calibri" panose="020F0502020204030204" pitchFamily="34" charset="0"/>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参考文献を追加してください</a:t>
            </a:r>
            <a:r>
              <a:rPr lang="en-US" altLang="ja-JP" noProof="0" dirty="0"/>
              <a:t>.</a:t>
            </a:r>
            <a:endParaRPr lang="en-US" noProof="0" dirty="0"/>
          </a:p>
        </p:txBody>
      </p:sp>
      <p:sp>
        <p:nvSpPr>
          <p:cNvPr id="2" name="TextBox 1">
            <a:extLst>
              <a:ext uri="{FF2B5EF4-FFF2-40B4-BE49-F238E27FC236}">
                <a16:creationId xmlns:a16="http://schemas.microsoft.com/office/drawing/2014/main" id="{BB3FE651-3561-EEA9-C18E-2B30D856D7BF}"/>
              </a:ext>
            </a:extLst>
          </p:cNvPr>
          <p:cNvSpPr txBox="1"/>
          <p:nvPr userDrawn="1"/>
        </p:nvSpPr>
        <p:spPr>
          <a:xfrm>
            <a:off x="1196912" y="38648293"/>
            <a:ext cx="15919818" cy="923330"/>
          </a:xfrm>
          <a:prstGeom prst="rect">
            <a:avLst/>
          </a:prstGeom>
          <a:noFill/>
        </p:spPr>
        <p:txBody>
          <a:bodyPr wrap="square" rtlCol="0" anchor="ctr">
            <a:spAutoFit/>
          </a:bodyPr>
          <a:lstStyle/>
          <a:p>
            <a:pPr lvl="0"/>
            <a:r>
              <a:rPr lang="ja-JP" altLang="en-US" sz="5400" noProof="0" dirty="0">
                <a:latin typeface="MS PGothic" panose="020B0600070205080204" pitchFamily="34" charset="-128"/>
                <a:ea typeface="MS PGothic" panose="020B0600070205080204" pitchFamily="34" charset="-128"/>
              </a:rPr>
              <a:t>参考文献</a:t>
            </a:r>
          </a:p>
        </p:txBody>
      </p:sp>
      <p:sp>
        <p:nvSpPr>
          <p:cNvPr id="19" name="Inhaltsplatzhalter 11">
            <a:extLst>
              <a:ext uri="{FF2B5EF4-FFF2-40B4-BE49-F238E27FC236}">
                <a16:creationId xmlns:a16="http://schemas.microsoft.com/office/drawing/2014/main" id="{0FEE9028-BCA7-7F80-4BFC-2011458FF56E}"/>
              </a:ext>
            </a:extLst>
          </p:cNvPr>
          <p:cNvSpPr>
            <a:spLocks noGrp="1"/>
          </p:cNvSpPr>
          <p:nvPr>
            <p:ph sz="quarter" idx="26" hasCustomPrompt="1"/>
          </p:nvPr>
        </p:nvSpPr>
        <p:spPr>
          <a:xfrm>
            <a:off x="14197413" y="5683427"/>
            <a:ext cx="17520817" cy="4180360"/>
          </a:xfrm>
        </p:spPr>
        <p:txBody>
          <a:bodyPr>
            <a:noAutofit/>
          </a:bodyPr>
          <a:lstStyle>
            <a:lvl1pPr marL="0" indent="0">
              <a:lnSpc>
                <a:spcPct val="100000"/>
              </a:lnSpc>
              <a:buNone/>
              <a:defRPr sz="6121">
                <a:latin typeface="MS PGothic" panose="020B0600070205080204" pitchFamily="34" charset="-128"/>
                <a:ea typeface="MS PGothic" panose="020B0600070205080204" pitchFamily="34" charset="-128"/>
                <a:cs typeface="Calibri" panose="020F0502020204030204" pitchFamily="34" charset="0"/>
              </a:defRPr>
            </a:lvl1pPr>
          </a:lstStyle>
          <a:p>
            <a:pPr lvl="0"/>
            <a:r>
              <a:rPr lang="ja-JP" altLang="en-US" noProof="0" dirty="0"/>
              <a:t>簡単な説明文</a:t>
            </a:r>
            <a:r>
              <a:rPr lang="ja-JP" altLang="en-US" dirty="0"/>
              <a:t> </a:t>
            </a:r>
            <a:r>
              <a:rPr lang="ja-JP" altLang="en-US" noProof="0" dirty="0"/>
              <a:t>（</a:t>
            </a:r>
            <a:r>
              <a:rPr lang="en-US" altLang="ja-JP" noProof="0" dirty="0"/>
              <a:t>1-2</a:t>
            </a:r>
            <a:r>
              <a:rPr lang="ja-JP" altLang="en-US" noProof="0" dirty="0"/>
              <a:t>文</a:t>
            </a:r>
            <a:r>
              <a:rPr lang="en-US" altLang="ja-JP" noProof="0" dirty="0"/>
              <a:t>, </a:t>
            </a:r>
            <a:r>
              <a:rPr lang="ja-JP" altLang="en-US" noProof="0" dirty="0"/>
              <a:t>フォントサイズ </a:t>
            </a:r>
            <a:r>
              <a:rPr lang="en-US" altLang="ja-JP" noProof="0" dirty="0"/>
              <a:t>50–60 </a:t>
            </a:r>
            <a:r>
              <a:rPr lang="en-US" altLang="ja-JP" noProof="0" dirty="0" err="1"/>
              <a:t>pt</a:t>
            </a:r>
            <a:r>
              <a:rPr lang="en-US" altLang="ja-JP" noProof="0" dirty="0"/>
              <a:t>)</a:t>
            </a:r>
            <a:endParaRPr lang="ja-JP" altLang="en-US" noProof="0" dirty="0"/>
          </a:p>
        </p:txBody>
      </p:sp>
      <p:sp>
        <p:nvSpPr>
          <p:cNvPr id="20" name="Rectangle 19">
            <a:extLst>
              <a:ext uri="{FF2B5EF4-FFF2-40B4-BE49-F238E27FC236}">
                <a16:creationId xmlns:a16="http://schemas.microsoft.com/office/drawing/2014/main" id="{E8743DB6-C16F-C753-AC51-125C969FB452}"/>
              </a:ext>
            </a:extLst>
          </p:cNvPr>
          <p:cNvSpPr/>
          <p:nvPr userDrawn="1"/>
        </p:nvSpPr>
        <p:spPr>
          <a:xfrm>
            <a:off x="1196912" y="13272655"/>
            <a:ext cx="30521202" cy="677175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57" dirty="0"/>
          </a:p>
        </p:txBody>
      </p:sp>
      <p:cxnSp>
        <p:nvCxnSpPr>
          <p:cNvPr id="21" name="Straight Connector 20">
            <a:extLst>
              <a:ext uri="{FF2B5EF4-FFF2-40B4-BE49-F238E27FC236}">
                <a16:creationId xmlns:a16="http://schemas.microsoft.com/office/drawing/2014/main" id="{2B67C022-7BFE-F380-A829-75B3520A5EBC}"/>
              </a:ext>
            </a:extLst>
          </p:cNvPr>
          <p:cNvCxnSpPr>
            <a:cxnSpLocks/>
          </p:cNvCxnSpPr>
          <p:nvPr userDrawn="1"/>
        </p:nvCxnSpPr>
        <p:spPr>
          <a:xfrm>
            <a:off x="1196912" y="28951151"/>
            <a:ext cx="3052120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02D6FE83-2FB2-B157-1E50-589737C01B62}"/>
              </a:ext>
            </a:extLst>
          </p:cNvPr>
          <p:cNvCxnSpPr>
            <a:cxnSpLocks/>
          </p:cNvCxnSpPr>
          <p:nvPr userDrawn="1"/>
        </p:nvCxnSpPr>
        <p:spPr>
          <a:xfrm>
            <a:off x="1196912" y="38379963"/>
            <a:ext cx="3052120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5" name="Textplatzhalter 34">
            <a:extLst>
              <a:ext uri="{FF2B5EF4-FFF2-40B4-BE49-F238E27FC236}">
                <a16:creationId xmlns:a16="http://schemas.microsoft.com/office/drawing/2014/main" id="{6520E0EB-8EE0-4603-8D77-865D04DE6DA3}"/>
              </a:ext>
            </a:extLst>
          </p:cNvPr>
          <p:cNvSpPr>
            <a:spLocks noGrp="1"/>
          </p:cNvSpPr>
          <p:nvPr>
            <p:ph type="body" sz="quarter" idx="18" hasCustomPrompt="1"/>
          </p:nvPr>
        </p:nvSpPr>
        <p:spPr>
          <a:xfrm>
            <a:off x="1649531" y="14842766"/>
            <a:ext cx="29615963" cy="4714120"/>
          </a:xfrm>
        </p:spPr>
        <p:txBody>
          <a:bodyPr numCol="2" spcCol="914400">
            <a:noAutofit/>
          </a:bodyPr>
          <a:lstStyle>
            <a:lvl1pPr marL="0" indent="0" algn="l">
              <a:buNone/>
              <a:defRPr sz="410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論文の概要</a:t>
            </a:r>
            <a:r>
              <a:rPr lang="en-US" altLang="ja-JP" noProof="0" dirty="0"/>
              <a:t>, </a:t>
            </a:r>
            <a:r>
              <a:rPr lang="ja-JP" altLang="en-US" noProof="0" dirty="0"/>
              <a:t>背景</a:t>
            </a:r>
            <a:r>
              <a:rPr lang="en-US" altLang="ja-JP" noProof="0" dirty="0"/>
              <a:t>, </a:t>
            </a:r>
            <a:r>
              <a:rPr lang="ja-JP" altLang="en-US" noProof="0" dirty="0"/>
              <a:t>目的などを記載してください</a:t>
            </a:r>
            <a:r>
              <a:rPr lang="en-US" altLang="ja-JP" noProof="0" dirty="0"/>
              <a:t>.</a:t>
            </a:r>
            <a:br>
              <a:rPr lang="en-US" altLang="ja-JP" noProof="0" dirty="0"/>
            </a:br>
            <a:r>
              <a:rPr lang="ja-JP" altLang="en-US" noProof="0" dirty="0"/>
              <a:t>画像は含めないでください</a:t>
            </a:r>
            <a:r>
              <a:rPr lang="en-US" altLang="ja-JP" noProof="0" dirty="0"/>
              <a:t>.</a:t>
            </a:r>
            <a:br>
              <a:rPr lang="en-US" altLang="ja-JP" noProof="0" dirty="0"/>
            </a:br>
            <a:r>
              <a:rPr lang="ja-JP" altLang="en-US" noProof="0" dirty="0"/>
              <a:t>可読性のために</a:t>
            </a:r>
            <a:r>
              <a:rPr lang="en-US" altLang="ja-JP" noProof="0" dirty="0"/>
              <a:t>, </a:t>
            </a:r>
            <a:r>
              <a:rPr lang="ja-JP" altLang="en-US" noProof="0" dirty="0"/>
              <a:t>テキストは設定されている通り</a:t>
            </a:r>
            <a:r>
              <a:rPr lang="en-US" altLang="ja-JP" noProof="0" dirty="0"/>
              <a:t>2</a:t>
            </a:r>
            <a:r>
              <a:rPr lang="ja-JP" altLang="en-US" noProof="0" dirty="0"/>
              <a:t>段組みにしてください</a:t>
            </a:r>
            <a:r>
              <a:rPr lang="en-US" altLang="ja-JP" noProof="0" dirty="0"/>
              <a:t>.</a:t>
            </a:r>
            <a:endParaRPr lang="ja-JP" altLang="en-US" noProof="0" dirty="0"/>
          </a:p>
          <a:p>
            <a:pPr lvl="0"/>
            <a:endParaRPr lang="en-US" noProof="0" dirty="0"/>
          </a:p>
        </p:txBody>
      </p:sp>
      <p:sp>
        <p:nvSpPr>
          <p:cNvPr id="30" name="Textplatzhalter 34">
            <a:extLst>
              <a:ext uri="{FF2B5EF4-FFF2-40B4-BE49-F238E27FC236}">
                <a16:creationId xmlns:a16="http://schemas.microsoft.com/office/drawing/2014/main" id="{719D5C0D-4440-BCE2-F347-0623BCCD6FEB}"/>
              </a:ext>
            </a:extLst>
          </p:cNvPr>
          <p:cNvSpPr>
            <a:spLocks noGrp="1"/>
          </p:cNvSpPr>
          <p:nvPr>
            <p:ph type="body" sz="quarter" idx="27" hasCustomPrompt="1"/>
          </p:nvPr>
        </p:nvSpPr>
        <p:spPr>
          <a:xfrm>
            <a:off x="1649531" y="13540266"/>
            <a:ext cx="29615963" cy="1302499"/>
          </a:xfrm>
        </p:spPr>
        <p:txBody>
          <a:bodyPr anchor="ctr">
            <a:noAutofit/>
          </a:bodyPr>
          <a:lstStyle>
            <a:lvl1pPr marL="0" indent="0">
              <a:buNone/>
              <a:defRPr sz="7141" b="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見出し </a:t>
            </a:r>
            <a:r>
              <a:rPr lang="en-US" noProof="0" dirty="0"/>
              <a:t>(</a:t>
            </a:r>
            <a:r>
              <a:rPr lang="ja-JP" altLang="en-US" noProof="0" dirty="0"/>
              <a:t>いずれかを記入</a:t>
            </a:r>
            <a:r>
              <a:rPr lang="en-US" noProof="0" dirty="0"/>
              <a:t>: </a:t>
            </a:r>
            <a:r>
              <a:rPr lang="ja-JP" altLang="en-US" noProof="0" dirty="0"/>
              <a:t>概要</a:t>
            </a:r>
            <a:r>
              <a:rPr lang="en-US" noProof="0" dirty="0"/>
              <a:t>, </a:t>
            </a:r>
            <a:r>
              <a:rPr lang="ja-JP" altLang="en-US" noProof="0" dirty="0"/>
              <a:t>背景</a:t>
            </a:r>
            <a:r>
              <a:rPr lang="en-US" altLang="ja-JP" noProof="0" dirty="0"/>
              <a:t>, </a:t>
            </a:r>
            <a:r>
              <a:rPr lang="ja-JP" altLang="en-US" noProof="0" dirty="0"/>
              <a:t>または目的</a:t>
            </a:r>
            <a:r>
              <a:rPr lang="en-US" noProof="0" dirty="0"/>
              <a:t>)</a:t>
            </a:r>
          </a:p>
        </p:txBody>
      </p:sp>
      <p:sp>
        <p:nvSpPr>
          <p:cNvPr id="31" name="Textplatzhalter 34">
            <a:extLst>
              <a:ext uri="{FF2B5EF4-FFF2-40B4-BE49-F238E27FC236}">
                <a16:creationId xmlns:a16="http://schemas.microsoft.com/office/drawing/2014/main" id="{467A5D6D-A306-3E8B-87A4-801F93BA8A92}"/>
              </a:ext>
            </a:extLst>
          </p:cNvPr>
          <p:cNvSpPr>
            <a:spLocks noGrp="1"/>
          </p:cNvSpPr>
          <p:nvPr>
            <p:ph type="body" sz="quarter" idx="28" hasCustomPrompt="1"/>
          </p:nvPr>
        </p:nvSpPr>
        <p:spPr>
          <a:xfrm>
            <a:off x="15655929" y="20398107"/>
            <a:ext cx="16062185" cy="1303795"/>
          </a:xfrm>
        </p:spPr>
        <p:txBody>
          <a:bodyPr anchor="ctr">
            <a:noAutofit/>
          </a:bodyPr>
          <a:lstStyle>
            <a:lvl1pPr marL="0" marR="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sz="7141" b="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marL="0" marR="0" lvl="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a:pPr>
            <a:r>
              <a:rPr lang="ja-JP" altLang="en-US" noProof="0" dirty="0"/>
              <a:t>見出し </a:t>
            </a:r>
            <a:r>
              <a:rPr lang="en-US" noProof="0" dirty="0"/>
              <a:t>(</a:t>
            </a:r>
            <a:r>
              <a:rPr lang="ja-JP" altLang="en-US" noProof="0" dirty="0"/>
              <a:t>計算手法</a:t>
            </a:r>
            <a:r>
              <a:rPr lang="en-US" altLang="ja-JP" noProof="0" dirty="0"/>
              <a:t>, </a:t>
            </a:r>
            <a:r>
              <a:rPr lang="ja-JP" altLang="en-US" dirty="0"/>
              <a:t>解析</a:t>
            </a:r>
            <a:r>
              <a:rPr lang="ja-JP" altLang="en-US" dirty="0">
                <a:latin typeface="MS PGothic" panose="020B0600070205080204" pitchFamily="34" charset="-128"/>
                <a:ea typeface="MS PGothic" panose="020B0600070205080204" pitchFamily="34" charset="-128"/>
              </a:rPr>
              <a:t>内容など</a:t>
            </a:r>
            <a:r>
              <a:rPr lang="en-US" noProof="0" dirty="0"/>
              <a:t>)</a:t>
            </a:r>
          </a:p>
        </p:txBody>
      </p:sp>
      <p:sp>
        <p:nvSpPr>
          <p:cNvPr id="32" name="Bildplatzhalter 13">
            <a:extLst>
              <a:ext uri="{FF2B5EF4-FFF2-40B4-BE49-F238E27FC236}">
                <a16:creationId xmlns:a16="http://schemas.microsoft.com/office/drawing/2014/main" id="{FB8DB097-72C5-C303-68ED-5E8941892225}"/>
              </a:ext>
            </a:extLst>
          </p:cNvPr>
          <p:cNvSpPr>
            <a:spLocks noGrp="1"/>
          </p:cNvSpPr>
          <p:nvPr>
            <p:ph type="pic" sz="quarter" idx="29" hasCustomPrompt="1"/>
          </p:nvPr>
        </p:nvSpPr>
        <p:spPr>
          <a:xfrm>
            <a:off x="1196912" y="20360447"/>
            <a:ext cx="13710909" cy="6256212"/>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pPr lvl="0"/>
            <a:r>
              <a:rPr lang="ja-JP" altLang="en-US" noProof="0" dirty="0"/>
              <a:t>関連する画像や図表を</a:t>
            </a:r>
            <a:br>
              <a:rPr lang="en-US" altLang="ja-JP" noProof="0" dirty="0"/>
            </a:br>
            <a:r>
              <a:rPr lang="ja-JP" altLang="en-US" noProof="0" dirty="0"/>
              <a:t>挿入してください</a:t>
            </a:r>
            <a:r>
              <a:rPr lang="en-US" altLang="ja-JP" noProof="0" dirty="0"/>
              <a:t>.</a:t>
            </a:r>
          </a:p>
        </p:txBody>
      </p:sp>
      <p:sp>
        <p:nvSpPr>
          <p:cNvPr id="33" name="Textplatzhalter 34">
            <a:extLst>
              <a:ext uri="{FF2B5EF4-FFF2-40B4-BE49-F238E27FC236}">
                <a16:creationId xmlns:a16="http://schemas.microsoft.com/office/drawing/2014/main" id="{AF3269C0-87D9-D492-3F42-2355418BC0E1}"/>
              </a:ext>
            </a:extLst>
          </p:cNvPr>
          <p:cNvSpPr>
            <a:spLocks noGrp="1"/>
          </p:cNvSpPr>
          <p:nvPr>
            <p:ph type="body" sz="quarter" idx="30" hasCustomPrompt="1"/>
          </p:nvPr>
        </p:nvSpPr>
        <p:spPr>
          <a:xfrm>
            <a:off x="1196912" y="27109281"/>
            <a:ext cx="13776431" cy="1468347"/>
          </a:xfrm>
        </p:spPr>
        <p:txBody>
          <a:bodyPr>
            <a:noAutofit/>
          </a:bodyPr>
          <a:lstStyle>
            <a:lvl1pPr marL="0" marR="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sz="408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marL="0" marR="0" lvl="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a:pPr>
            <a:r>
              <a:rPr lang="ja-JP" altLang="en-US" noProof="0" dirty="0"/>
              <a:t>キャプションフォントサイズ </a:t>
            </a:r>
            <a:r>
              <a:rPr lang="en-US" altLang="ja-JP" noProof="0" dirty="0"/>
              <a:t>18–40 pt.</a:t>
            </a:r>
            <a:br>
              <a:rPr lang="en-US" altLang="ja-JP" noProof="0" dirty="0"/>
            </a:br>
            <a:r>
              <a:rPr lang="ja-JP" altLang="en-US" noProof="0" dirty="0"/>
              <a:t>キャプション形式  “図 </a:t>
            </a:r>
            <a:r>
              <a:rPr lang="en-US" altLang="ja-JP" noProof="0" dirty="0"/>
              <a:t>1. Text…”</a:t>
            </a:r>
            <a:r>
              <a:rPr lang="en-US" noProof="0" dirty="0"/>
              <a:t> </a:t>
            </a:r>
          </a:p>
        </p:txBody>
      </p:sp>
      <p:sp>
        <p:nvSpPr>
          <p:cNvPr id="34" name="Bildplatzhalter 13">
            <a:extLst>
              <a:ext uri="{FF2B5EF4-FFF2-40B4-BE49-F238E27FC236}">
                <a16:creationId xmlns:a16="http://schemas.microsoft.com/office/drawing/2014/main" id="{C3DBDDF5-9C33-4416-35BE-74EB04D60E35}"/>
              </a:ext>
            </a:extLst>
          </p:cNvPr>
          <p:cNvSpPr>
            <a:spLocks noGrp="1"/>
          </p:cNvSpPr>
          <p:nvPr>
            <p:ph type="pic" sz="quarter" idx="31" hasCustomPrompt="1"/>
          </p:nvPr>
        </p:nvSpPr>
        <p:spPr>
          <a:xfrm>
            <a:off x="17116730" y="38786587"/>
            <a:ext cx="14653608" cy="3152536"/>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r>
              <a:rPr lang="ja-JP" altLang="en-US" noProof="0" dirty="0"/>
              <a:t>所属機関のロゴを挿入してください．</a:t>
            </a:r>
            <a:endParaRPr lang="en-US" noProof="0" dirty="0"/>
          </a:p>
        </p:txBody>
      </p:sp>
      <p:sp>
        <p:nvSpPr>
          <p:cNvPr id="37" name="Textplatzhalter 34">
            <a:extLst>
              <a:ext uri="{FF2B5EF4-FFF2-40B4-BE49-F238E27FC236}">
                <a16:creationId xmlns:a16="http://schemas.microsoft.com/office/drawing/2014/main" id="{14503A9F-A924-7C86-6B84-C9E02AA0D25E}"/>
              </a:ext>
            </a:extLst>
          </p:cNvPr>
          <p:cNvSpPr>
            <a:spLocks noGrp="1"/>
          </p:cNvSpPr>
          <p:nvPr>
            <p:ph type="body" sz="quarter" idx="32" hasCustomPrompt="1"/>
          </p:nvPr>
        </p:nvSpPr>
        <p:spPr>
          <a:xfrm>
            <a:off x="1196912" y="30943096"/>
            <a:ext cx="15434125" cy="7101577"/>
          </a:xfrm>
        </p:spPr>
        <p:txBody>
          <a:bodyPr>
            <a:noAutofit/>
          </a:bodyPr>
          <a:lstStyle>
            <a:lvl1pPr marL="0" indent="0">
              <a:buNone/>
              <a:defRPr sz="410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結果について記載してください</a:t>
            </a:r>
            <a:r>
              <a:rPr lang="en-US" altLang="ja-JP" noProof="0" dirty="0"/>
              <a:t>.</a:t>
            </a:r>
            <a:endParaRPr lang="en-US" noProof="0" dirty="0"/>
          </a:p>
        </p:txBody>
      </p:sp>
      <p:sp>
        <p:nvSpPr>
          <p:cNvPr id="38" name="Textplatzhalter 34">
            <a:extLst>
              <a:ext uri="{FF2B5EF4-FFF2-40B4-BE49-F238E27FC236}">
                <a16:creationId xmlns:a16="http://schemas.microsoft.com/office/drawing/2014/main" id="{84DA4397-F359-B76D-ACD2-183A6A8BAB74}"/>
              </a:ext>
            </a:extLst>
          </p:cNvPr>
          <p:cNvSpPr>
            <a:spLocks noGrp="1"/>
          </p:cNvSpPr>
          <p:nvPr>
            <p:ph type="body" sz="quarter" idx="33" hasCustomPrompt="1"/>
          </p:nvPr>
        </p:nvSpPr>
        <p:spPr>
          <a:xfrm>
            <a:off x="1196913" y="29529122"/>
            <a:ext cx="15362501" cy="1303795"/>
          </a:xfrm>
        </p:spPr>
        <p:txBody>
          <a:bodyPr anchor="ctr">
            <a:noAutofit/>
          </a:bodyPr>
          <a:lstStyle>
            <a:lvl1pPr marL="0" indent="0">
              <a:buNone/>
              <a:defRPr sz="7141" b="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見出し </a:t>
            </a:r>
            <a:r>
              <a:rPr lang="en-US" noProof="0" dirty="0"/>
              <a:t>(</a:t>
            </a:r>
            <a:r>
              <a:rPr lang="ja-JP" altLang="en-US" noProof="0" dirty="0"/>
              <a:t>結果</a:t>
            </a:r>
            <a:r>
              <a:rPr lang="en-US" noProof="0" dirty="0"/>
              <a:t>)</a:t>
            </a:r>
          </a:p>
        </p:txBody>
      </p:sp>
      <p:sp>
        <p:nvSpPr>
          <p:cNvPr id="41" name="Bildplatzhalter 13">
            <a:extLst>
              <a:ext uri="{FF2B5EF4-FFF2-40B4-BE49-F238E27FC236}">
                <a16:creationId xmlns:a16="http://schemas.microsoft.com/office/drawing/2014/main" id="{47503403-7792-1C5E-9D9C-3675C1494E30}"/>
              </a:ext>
            </a:extLst>
          </p:cNvPr>
          <p:cNvSpPr>
            <a:spLocks noGrp="1"/>
          </p:cNvSpPr>
          <p:nvPr>
            <p:ph type="pic" sz="quarter" idx="34" hasCustomPrompt="1"/>
          </p:nvPr>
        </p:nvSpPr>
        <p:spPr>
          <a:xfrm>
            <a:off x="17526117" y="29532851"/>
            <a:ext cx="14191997" cy="6565522"/>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pPr lvl="0"/>
            <a:r>
              <a:rPr lang="ja-JP" altLang="en-US" noProof="0" dirty="0"/>
              <a:t>関連する画像や図表を</a:t>
            </a:r>
            <a:br>
              <a:rPr lang="en-US" altLang="ja-JP" noProof="0" dirty="0"/>
            </a:br>
            <a:r>
              <a:rPr lang="ja-JP" altLang="en-US" noProof="0" dirty="0"/>
              <a:t>挿入してください</a:t>
            </a:r>
            <a:r>
              <a:rPr lang="en-US" altLang="ja-JP" noProof="0" dirty="0"/>
              <a:t>.</a:t>
            </a:r>
          </a:p>
        </p:txBody>
      </p:sp>
      <p:sp>
        <p:nvSpPr>
          <p:cNvPr id="42" name="Textplatzhalter 34">
            <a:extLst>
              <a:ext uri="{FF2B5EF4-FFF2-40B4-BE49-F238E27FC236}">
                <a16:creationId xmlns:a16="http://schemas.microsoft.com/office/drawing/2014/main" id="{572A310B-C822-ED76-B778-B04B2C6EC0A6}"/>
              </a:ext>
            </a:extLst>
          </p:cNvPr>
          <p:cNvSpPr>
            <a:spLocks noGrp="1"/>
          </p:cNvSpPr>
          <p:nvPr>
            <p:ph type="body" sz="quarter" idx="35" hasCustomPrompt="1"/>
          </p:nvPr>
        </p:nvSpPr>
        <p:spPr>
          <a:xfrm>
            <a:off x="17545431" y="36504995"/>
            <a:ext cx="14224907" cy="1468347"/>
          </a:xfrm>
        </p:spPr>
        <p:txBody>
          <a:bodyPr>
            <a:noAutofit/>
          </a:bodyPr>
          <a:lstStyle>
            <a:lvl1pPr marL="0" indent="0">
              <a:buNone/>
              <a:defRPr sz="408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キャプションフォントサイズ  </a:t>
            </a:r>
            <a:r>
              <a:rPr lang="en-US" altLang="ja-JP" noProof="0" dirty="0"/>
              <a:t>18–40 </a:t>
            </a:r>
            <a:r>
              <a:rPr lang="en-US" altLang="ja-JP" noProof="0" dirty="0" err="1"/>
              <a:t>pt</a:t>
            </a:r>
            <a:r>
              <a:rPr lang="en-US" altLang="ja-JP" noProof="0" dirty="0"/>
              <a:t> </a:t>
            </a:r>
            <a:br>
              <a:rPr lang="en-US" altLang="ja-JP" noProof="0" dirty="0"/>
            </a:br>
            <a:r>
              <a:rPr lang="ja-JP" altLang="en-US" noProof="0" dirty="0"/>
              <a:t>キャプション形式</a:t>
            </a:r>
            <a:r>
              <a:rPr lang="en-US" altLang="ja-JP" noProof="0" dirty="0"/>
              <a:t> “</a:t>
            </a:r>
            <a:r>
              <a:rPr lang="ja-JP" altLang="en-US" noProof="0" dirty="0"/>
              <a:t>図 </a:t>
            </a:r>
            <a:r>
              <a:rPr lang="en-US" altLang="ja-JP" noProof="0" dirty="0"/>
              <a:t>1. Text…”</a:t>
            </a:r>
          </a:p>
        </p:txBody>
      </p:sp>
    </p:spTree>
    <p:extLst>
      <p:ext uri="{BB962C8B-B14F-4D97-AF65-F5344CB8AC3E}">
        <p14:creationId xmlns:p14="http://schemas.microsoft.com/office/powerpoint/2010/main" val="35333400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63140" y="2336810"/>
            <a:ext cx="28392120" cy="848360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63140" y="11684000"/>
            <a:ext cx="28392120" cy="278485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263140" y="40680650"/>
            <a:ext cx="7406640" cy="2336800"/>
          </a:xfrm>
          <a:prstGeom prst="rect">
            <a:avLst/>
          </a:prstGeom>
        </p:spPr>
        <p:txBody>
          <a:bodyPr vert="horz" lIns="91440" tIns="45720" rIns="91440" bIns="45720" rtlCol="0" anchor="ctr"/>
          <a:lstStyle>
            <a:lvl1pPr algn="l">
              <a:defRPr sz="4320">
                <a:solidFill>
                  <a:schemeClr val="tx1">
                    <a:tint val="75000"/>
                  </a:schemeClr>
                </a:solidFill>
              </a:defRPr>
            </a:lvl1pPr>
          </a:lstStyle>
          <a:p>
            <a:fld id="{A0C7885C-1B56-43D4-9483-3AAFF5FDFB8F}" type="datetimeFigureOut">
              <a:rPr lang="en-US" smtClean="0"/>
              <a:t>9/3/2026</a:t>
            </a:fld>
            <a:endParaRPr lang="en-US"/>
          </a:p>
        </p:txBody>
      </p:sp>
      <p:sp>
        <p:nvSpPr>
          <p:cNvPr id="5" name="Footer Placeholder 4"/>
          <p:cNvSpPr>
            <a:spLocks noGrp="1"/>
          </p:cNvSpPr>
          <p:nvPr>
            <p:ph type="ftr" sz="quarter" idx="3"/>
          </p:nvPr>
        </p:nvSpPr>
        <p:spPr>
          <a:xfrm>
            <a:off x="10904220" y="40680650"/>
            <a:ext cx="11109960" cy="2336800"/>
          </a:xfrm>
          <a:prstGeom prst="rect">
            <a:avLst/>
          </a:prstGeom>
        </p:spPr>
        <p:txBody>
          <a:bodyPr vert="horz" lIns="91440" tIns="45720" rIns="91440" bIns="45720" rtlCol="0" anchor="ctr"/>
          <a:lstStyle>
            <a:lvl1pPr algn="ctr">
              <a:defRPr sz="432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3248620" y="40680650"/>
            <a:ext cx="7406640" cy="2336800"/>
          </a:xfrm>
          <a:prstGeom prst="rect">
            <a:avLst/>
          </a:prstGeom>
        </p:spPr>
        <p:txBody>
          <a:bodyPr vert="horz" lIns="91440" tIns="45720" rIns="91440" bIns="45720" rtlCol="0" anchor="ctr"/>
          <a:lstStyle>
            <a:lvl1pPr algn="r">
              <a:defRPr sz="4320">
                <a:solidFill>
                  <a:schemeClr val="tx1">
                    <a:tint val="75000"/>
                  </a:schemeClr>
                </a:solidFill>
              </a:defRPr>
            </a:lvl1pPr>
          </a:lstStyle>
          <a:p>
            <a:fld id="{48F63A3B-78C7-47BE-AE5E-E10140E04643}" type="slidenum">
              <a:rPr lang="en-US" smtClean="0"/>
              <a:t>‹#›</a:t>
            </a:fld>
            <a:endParaRPr lang="en-US" dirty="0"/>
          </a:p>
        </p:txBody>
      </p:sp>
    </p:spTree>
    <p:extLst>
      <p:ext uri="{BB962C8B-B14F-4D97-AF65-F5344CB8AC3E}">
        <p14:creationId xmlns:p14="http://schemas.microsoft.com/office/powerpoint/2010/main" val="1442458591"/>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Lst>
  <p:txStyles>
    <p:titleStyle>
      <a:lvl1pPr algn="l" defTabSz="3291840" rtl="0" eaLnBrk="1" latinLnBrk="0" hangingPunct="1">
        <a:lnSpc>
          <a:spcPct val="90000"/>
        </a:lnSpc>
        <a:spcBef>
          <a:spcPct val="0"/>
        </a:spcBef>
        <a:buNone/>
        <a:defRPr sz="15840" kern="1200">
          <a:solidFill>
            <a:schemeClr val="tx1"/>
          </a:solidFill>
          <a:latin typeface="+mj-lt"/>
          <a:ea typeface="+mj-ea"/>
          <a:cs typeface="+mj-cs"/>
        </a:defRPr>
      </a:lvl1pPr>
    </p:titleStyle>
    <p:bodyStyle>
      <a:lvl1pPr marL="822960" indent="-822960" algn="l" defTabSz="3291840" rtl="0" eaLnBrk="1" latinLnBrk="0" hangingPunct="1">
        <a:lnSpc>
          <a:spcPct val="90000"/>
        </a:lnSpc>
        <a:spcBef>
          <a:spcPts val="3600"/>
        </a:spcBef>
        <a:buFont typeface="Arial" panose="020B0604020202020204" pitchFamily="34" charset="0"/>
        <a:buChar char="•"/>
        <a:defRPr sz="10080" kern="1200">
          <a:solidFill>
            <a:schemeClr val="tx1"/>
          </a:solidFill>
          <a:latin typeface="+mn-lt"/>
          <a:ea typeface="+mn-ea"/>
          <a:cs typeface="+mn-cs"/>
        </a:defRPr>
      </a:lvl1pPr>
      <a:lvl2pPr marL="2468880" indent="-822960" algn="l" defTabSz="3291840" rtl="0" eaLnBrk="1" latinLnBrk="0" hangingPunct="1">
        <a:lnSpc>
          <a:spcPct val="90000"/>
        </a:lnSpc>
        <a:spcBef>
          <a:spcPts val="1800"/>
        </a:spcBef>
        <a:buFont typeface="Arial" panose="020B0604020202020204" pitchFamily="34" charset="0"/>
        <a:buChar char="•"/>
        <a:defRPr sz="8640" kern="1200">
          <a:solidFill>
            <a:schemeClr val="tx1"/>
          </a:solidFill>
          <a:latin typeface="+mn-lt"/>
          <a:ea typeface="+mn-ea"/>
          <a:cs typeface="+mn-cs"/>
        </a:defRPr>
      </a:lvl2pPr>
      <a:lvl3pPr marL="4114800" indent="-822960" algn="l" defTabSz="3291840" rtl="0" eaLnBrk="1" latinLnBrk="0" hangingPunct="1">
        <a:lnSpc>
          <a:spcPct val="90000"/>
        </a:lnSpc>
        <a:spcBef>
          <a:spcPts val="1800"/>
        </a:spcBef>
        <a:buFont typeface="Arial" panose="020B0604020202020204" pitchFamily="34" charset="0"/>
        <a:buChar char="•"/>
        <a:defRPr sz="7200" kern="1200">
          <a:solidFill>
            <a:schemeClr val="tx1"/>
          </a:solidFill>
          <a:latin typeface="+mn-lt"/>
          <a:ea typeface="+mn-ea"/>
          <a:cs typeface="+mn-cs"/>
        </a:defRPr>
      </a:lvl3pPr>
      <a:lvl4pPr marL="57607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4pPr>
      <a:lvl5pPr marL="740664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5pPr>
      <a:lvl6pPr marL="905256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6pPr>
      <a:lvl7pPr marL="1069848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7pPr>
      <a:lvl8pPr marL="1234440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8pPr>
      <a:lvl9pPr marL="139903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9pPr>
    </p:bodyStyle>
    <p:otherStyle>
      <a:defPPr>
        <a:defRPr lang="en-US"/>
      </a:defPPr>
      <a:lvl1pPr marL="0" algn="l" defTabSz="3291840" rtl="0" eaLnBrk="1" latinLnBrk="0" hangingPunct="1">
        <a:defRPr sz="6480" kern="1200">
          <a:solidFill>
            <a:schemeClr val="tx1"/>
          </a:solidFill>
          <a:latin typeface="+mn-lt"/>
          <a:ea typeface="+mn-ea"/>
          <a:cs typeface="+mn-cs"/>
        </a:defRPr>
      </a:lvl1pPr>
      <a:lvl2pPr marL="1645920" algn="l" defTabSz="3291840" rtl="0" eaLnBrk="1" latinLnBrk="0" hangingPunct="1">
        <a:defRPr sz="6480" kern="1200">
          <a:solidFill>
            <a:schemeClr val="tx1"/>
          </a:solidFill>
          <a:latin typeface="+mn-lt"/>
          <a:ea typeface="+mn-ea"/>
          <a:cs typeface="+mn-cs"/>
        </a:defRPr>
      </a:lvl2pPr>
      <a:lvl3pPr marL="3291840" algn="l" defTabSz="3291840" rtl="0" eaLnBrk="1" latinLnBrk="0" hangingPunct="1">
        <a:defRPr sz="6480" kern="1200">
          <a:solidFill>
            <a:schemeClr val="tx1"/>
          </a:solidFill>
          <a:latin typeface="+mn-lt"/>
          <a:ea typeface="+mn-ea"/>
          <a:cs typeface="+mn-cs"/>
        </a:defRPr>
      </a:lvl3pPr>
      <a:lvl4pPr marL="4937760" algn="l" defTabSz="3291840" rtl="0" eaLnBrk="1" latinLnBrk="0" hangingPunct="1">
        <a:defRPr sz="6480" kern="1200">
          <a:solidFill>
            <a:schemeClr val="tx1"/>
          </a:solidFill>
          <a:latin typeface="+mn-lt"/>
          <a:ea typeface="+mn-ea"/>
          <a:cs typeface="+mn-cs"/>
        </a:defRPr>
      </a:lvl4pPr>
      <a:lvl5pPr marL="6583680" algn="l" defTabSz="3291840" rtl="0" eaLnBrk="1" latinLnBrk="0" hangingPunct="1">
        <a:defRPr sz="6480" kern="1200">
          <a:solidFill>
            <a:schemeClr val="tx1"/>
          </a:solidFill>
          <a:latin typeface="+mn-lt"/>
          <a:ea typeface="+mn-ea"/>
          <a:cs typeface="+mn-cs"/>
        </a:defRPr>
      </a:lvl5pPr>
      <a:lvl6pPr marL="8229600" algn="l" defTabSz="3291840" rtl="0" eaLnBrk="1" latinLnBrk="0" hangingPunct="1">
        <a:defRPr sz="6480" kern="1200">
          <a:solidFill>
            <a:schemeClr val="tx1"/>
          </a:solidFill>
          <a:latin typeface="+mn-lt"/>
          <a:ea typeface="+mn-ea"/>
          <a:cs typeface="+mn-cs"/>
        </a:defRPr>
      </a:lvl6pPr>
      <a:lvl7pPr marL="9875520" algn="l" defTabSz="3291840" rtl="0" eaLnBrk="1" latinLnBrk="0" hangingPunct="1">
        <a:defRPr sz="6480" kern="1200">
          <a:solidFill>
            <a:schemeClr val="tx1"/>
          </a:solidFill>
          <a:latin typeface="+mn-lt"/>
          <a:ea typeface="+mn-ea"/>
          <a:cs typeface="+mn-cs"/>
        </a:defRPr>
      </a:lvl7pPr>
      <a:lvl8pPr marL="11521440" algn="l" defTabSz="3291840" rtl="0" eaLnBrk="1" latinLnBrk="0" hangingPunct="1">
        <a:defRPr sz="6480" kern="1200">
          <a:solidFill>
            <a:schemeClr val="tx1"/>
          </a:solidFill>
          <a:latin typeface="+mn-lt"/>
          <a:ea typeface="+mn-ea"/>
          <a:cs typeface="+mn-cs"/>
        </a:defRPr>
      </a:lvl8pPr>
      <a:lvl9pPr marL="13167360" algn="l" defTabSz="3291840" rtl="0" eaLnBrk="1" latinLnBrk="0" hangingPunct="1">
        <a:defRPr sz="64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50B9D7-42F7-4B50-93BD-21299D6C7D87}"/>
              </a:ext>
            </a:extLst>
          </p:cNvPr>
          <p:cNvSpPr>
            <a:spLocks noGrp="1"/>
          </p:cNvSpPr>
          <p:nvPr>
            <p:ph type="title"/>
          </p:nvPr>
        </p:nvSpPr>
        <p:spPr/>
        <p:txBody>
          <a:bodyPr/>
          <a:lstStyle/>
          <a:p>
            <a:r>
              <a:rPr lang="en-US" dirty="0"/>
              <a:t>Integrated Microfluidic Cooling of Heterogeneous HBM-GPU Package Exploiting Die Height Mismatch</a:t>
            </a:r>
          </a:p>
        </p:txBody>
      </p:sp>
      <p:sp>
        <p:nvSpPr>
          <p:cNvPr id="3" name="Content Placeholder 2">
            <a:extLst>
              <a:ext uri="{FF2B5EF4-FFF2-40B4-BE49-F238E27FC236}">
                <a16:creationId xmlns:a16="http://schemas.microsoft.com/office/drawing/2014/main" id="{B93C8F3F-7BC6-4E8C-81F3-43C909BB185F}"/>
              </a:ext>
            </a:extLst>
          </p:cNvPr>
          <p:cNvSpPr>
            <a:spLocks noGrp="1"/>
          </p:cNvSpPr>
          <p:nvPr>
            <p:ph sz="quarter" idx="10"/>
          </p:nvPr>
        </p:nvSpPr>
        <p:spPr/>
        <p:txBody>
          <a:bodyPr/>
          <a:lstStyle/>
          <a:p>
            <a:r>
              <a:rPr lang="en-US" altLang="ko-KR" sz="3600" dirty="0">
                <a:solidFill>
                  <a:schemeClr val="tx1"/>
                </a:solidFill>
                <a:latin typeface="+mn-lt"/>
                <a:ea typeface="AR P丸ゴシック体E" pitchFamily="50" charset="-128"/>
              </a:rPr>
              <a:t>S. Ahn and M. Nomura</a:t>
            </a:r>
          </a:p>
          <a:p>
            <a:r>
              <a:rPr lang="en-US" altLang="ko-KR" sz="3600" dirty="0">
                <a:solidFill>
                  <a:schemeClr val="tx1"/>
                </a:solidFill>
                <a:latin typeface="+mn-lt"/>
                <a:ea typeface="AR P丸ゴシック体E" pitchFamily="50" charset="-128"/>
              </a:rPr>
              <a:t>IIS, The University of Tokyo</a:t>
            </a:r>
            <a:endParaRPr lang="en-US" sz="3600" dirty="0">
              <a:latin typeface="+mn-lt"/>
            </a:endParaRPr>
          </a:p>
        </p:txBody>
      </p:sp>
      <p:pic>
        <p:nvPicPr>
          <p:cNvPr id="26" name="그림 개체 틀 25">
            <a:extLst>
              <a:ext uri="{FF2B5EF4-FFF2-40B4-BE49-F238E27FC236}">
                <a16:creationId xmlns:a16="http://schemas.microsoft.com/office/drawing/2014/main" id="{368BEF38-6EED-8BFD-B281-0E2110D332DE}"/>
              </a:ext>
            </a:extLst>
          </p:cNvPr>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l="11432" r="11432"/>
          <a:stretch>
            <a:fillRect/>
          </a:stretch>
        </p:blipFill>
        <p:spPr>
          <a:xfrm>
            <a:off x="0" y="-33338"/>
            <a:ext cx="12557125" cy="12209463"/>
          </a:xfrm>
          <a:prstGeom prst="rect">
            <a:avLst/>
          </a:prstGeom>
        </p:spPr>
      </p:pic>
      <p:sp>
        <p:nvSpPr>
          <p:cNvPr id="6" name="Text Placeholder 5">
            <a:extLst>
              <a:ext uri="{FF2B5EF4-FFF2-40B4-BE49-F238E27FC236}">
                <a16:creationId xmlns:a16="http://schemas.microsoft.com/office/drawing/2014/main" id="{231C6298-FDF9-47FA-8627-A8259918CF73}"/>
              </a:ext>
            </a:extLst>
          </p:cNvPr>
          <p:cNvSpPr>
            <a:spLocks noGrp="1"/>
          </p:cNvSpPr>
          <p:nvPr>
            <p:ph type="body" sz="quarter" idx="23"/>
          </p:nvPr>
        </p:nvSpPr>
        <p:spPr/>
        <p:txBody>
          <a:bodyPr/>
          <a:lstStyle/>
          <a:p>
            <a:r>
              <a:rPr lang="en-US" sz="4400" dirty="0">
                <a:latin typeface="times" panose="02020603050405020304" pitchFamily="18" charset="0"/>
                <a:cs typeface="times" panose="02020603050405020304" pitchFamily="18" charset="0"/>
              </a:rPr>
              <a:t>A three-dimensional steady-state conjugate heat-transfer model was developed using the CFD and Heat Transfer Modules in COMSOL Multiphysics®. To reduce the computational cost, a representative unit cell was simulated using symmetry boundary conditions. The package dissipated 2228 W in total, comprising 2000 W from the GPU and 38 W from each of six HBM stacks. The maximum GPU temperature and inlet-to-outlet pressure drop were evaluated at different flow rates. Pumping power was calculated as the product of the volumetric flow rate and pressure drop.</a:t>
            </a:r>
          </a:p>
          <a:p>
            <a:endParaRPr lang="en-US" sz="4400" dirty="0">
              <a:latin typeface="times" panose="02020603050405020304" pitchFamily="18" charset="0"/>
              <a:cs typeface="times" panose="02020603050405020304" pitchFamily="18" charset="0"/>
            </a:endParaRPr>
          </a:p>
        </p:txBody>
      </p:sp>
      <p:sp>
        <p:nvSpPr>
          <p:cNvPr id="7" name="Text Placeholder 6">
            <a:extLst>
              <a:ext uri="{FF2B5EF4-FFF2-40B4-BE49-F238E27FC236}">
                <a16:creationId xmlns:a16="http://schemas.microsoft.com/office/drawing/2014/main" id="{142342DC-D9D3-46BB-BC5F-F6390941017A}"/>
              </a:ext>
            </a:extLst>
          </p:cNvPr>
          <p:cNvSpPr>
            <a:spLocks noGrp="1"/>
          </p:cNvSpPr>
          <p:nvPr>
            <p:ph type="body" sz="quarter" idx="24"/>
          </p:nvPr>
        </p:nvSpPr>
        <p:spPr/>
        <p:txBody>
          <a:bodyPr/>
          <a:lstStyle/>
          <a:p>
            <a:r>
              <a:rPr lang="en-US" altLang="ko-KR" dirty="0" err="1">
                <a:solidFill>
                  <a:schemeClr val="tx1"/>
                </a:solidFill>
                <a:latin typeface="times" panose="02020603050405020304" pitchFamily="18" charset="0"/>
                <a:cs typeface="times" panose="02020603050405020304" pitchFamily="18" charset="0"/>
              </a:rPr>
              <a:t>E.Chung</a:t>
            </a:r>
            <a:r>
              <a:rPr lang="en-US" altLang="ko-KR" dirty="0">
                <a:solidFill>
                  <a:schemeClr val="tx1"/>
                </a:solidFill>
                <a:latin typeface="times" panose="02020603050405020304" pitchFamily="18" charset="0"/>
                <a:cs typeface="times" panose="02020603050405020304" pitchFamily="18" charset="0"/>
              </a:rPr>
              <a:t>, </a:t>
            </a:r>
            <a:r>
              <a:rPr lang="en-US" altLang="ko-KR" dirty="0" err="1">
                <a:solidFill>
                  <a:schemeClr val="tx1"/>
                </a:solidFill>
                <a:latin typeface="times" panose="02020603050405020304" pitchFamily="18" charset="0"/>
                <a:cs typeface="times" panose="02020603050405020304" pitchFamily="18" charset="0"/>
              </a:rPr>
              <a:t>M.s.</a:t>
            </a:r>
            <a:r>
              <a:rPr lang="en-US" altLang="ko-KR" dirty="0">
                <a:solidFill>
                  <a:schemeClr val="tx1"/>
                </a:solidFill>
                <a:latin typeface="times" panose="02020603050405020304" pitchFamily="18" charset="0"/>
                <a:cs typeface="times" panose="02020603050405020304" pitchFamily="18" charset="0"/>
              </a:rPr>
              <a:t> Bakir et al, “Integrated Microfluidic Cooling of Heterogeneous HBM–GPU Package With Step Height Variance,” </a:t>
            </a:r>
            <a:r>
              <a:rPr lang="en-US" altLang="ko-KR" b="1" i="1" dirty="0">
                <a:solidFill>
                  <a:schemeClr val="tx1"/>
                </a:solidFill>
                <a:latin typeface="times" panose="02020603050405020304" pitchFamily="18" charset="0"/>
                <a:cs typeface="times" panose="02020603050405020304" pitchFamily="18" charset="0"/>
              </a:rPr>
              <a:t>IEEE TCPMT</a:t>
            </a:r>
            <a:r>
              <a:rPr lang="en-US" altLang="ko-KR" dirty="0">
                <a:solidFill>
                  <a:schemeClr val="tx1"/>
                </a:solidFill>
                <a:latin typeface="times" panose="02020603050405020304" pitchFamily="18" charset="0"/>
                <a:cs typeface="times" panose="02020603050405020304" pitchFamily="18" charset="0"/>
              </a:rPr>
              <a:t>, 2025</a:t>
            </a:r>
            <a:endParaRPr lang="ko-KR" altLang="ko-KR" dirty="0">
              <a:solidFill>
                <a:schemeClr val="tx1"/>
              </a:solidFill>
              <a:latin typeface="times" panose="02020603050405020304" pitchFamily="18" charset="0"/>
              <a:cs typeface="times" panose="02020603050405020304" pitchFamily="18" charset="0"/>
            </a:endParaRPr>
          </a:p>
          <a:p>
            <a:endParaRPr lang="en-US" dirty="0"/>
          </a:p>
        </p:txBody>
      </p:sp>
      <p:sp>
        <p:nvSpPr>
          <p:cNvPr id="8" name="Content Placeholder 7">
            <a:extLst>
              <a:ext uri="{FF2B5EF4-FFF2-40B4-BE49-F238E27FC236}">
                <a16:creationId xmlns:a16="http://schemas.microsoft.com/office/drawing/2014/main" id="{8D742B11-619C-436F-BD05-D925F2036DEF}"/>
              </a:ext>
            </a:extLst>
          </p:cNvPr>
          <p:cNvSpPr>
            <a:spLocks noGrp="1"/>
          </p:cNvSpPr>
          <p:nvPr>
            <p:ph sz="quarter" idx="26"/>
          </p:nvPr>
        </p:nvSpPr>
        <p:spPr/>
        <p:txBody>
          <a:bodyPr/>
          <a:lstStyle/>
          <a:p>
            <a:r>
              <a:rPr lang="en-US" sz="5400" dirty="0">
                <a:latin typeface="times" panose="02020603050405020304" pitchFamily="18" charset="0"/>
                <a:cs typeface="times" panose="02020603050405020304" pitchFamily="18" charset="0"/>
              </a:rPr>
              <a:t>An embedded microfluidic cooling solution for an HBM–GPU package was simulated using COMSOL Multiphysics. By exploiting the die-height mismatch between the GPU and HBM, the maximum GPU temperature was maintained below 70 </a:t>
            </a:r>
            <a:r>
              <a:rPr lang="ja-JP" altLang="en-US" sz="5400" dirty="0">
                <a:latin typeface="times" panose="02020603050405020304" pitchFamily="18" charset="0"/>
                <a:cs typeface="times" panose="02020603050405020304" pitchFamily="18" charset="0"/>
              </a:rPr>
              <a:t>℃</a:t>
            </a:r>
            <a:r>
              <a:rPr lang="en-US" sz="5400" dirty="0">
                <a:latin typeface="times" panose="02020603050405020304" pitchFamily="18" charset="0"/>
                <a:cs typeface="times" panose="02020603050405020304" pitchFamily="18" charset="0"/>
              </a:rPr>
              <a:t> at a flow rate of only 1.8 L/min.</a:t>
            </a:r>
          </a:p>
          <a:p>
            <a:endParaRPr lang="en-US" sz="5400" dirty="0">
              <a:latin typeface="times" panose="02020603050405020304" pitchFamily="18" charset="0"/>
              <a:cs typeface="times" panose="02020603050405020304" pitchFamily="18" charset="0"/>
            </a:endParaRPr>
          </a:p>
        </p:txBody>
      </p:sp>
      <p:sp>
        <p:nvSpPr>
          <p:cNvPr id="5" name="Text Placeholder 4">
            <a:extLst>
              <a:ext uri="{FF2B5EF4-FFF2-40B4-BE49-F238E27FC236}">
                <a16:creationId xmlns:a16="http://schemas.microsoft.com/office/drawing/2014/main" id="{22870161-6EDA-42E3-AC05-0552171DAD15}"/>
              </a:ext>
            </a:extLst>
          </p:cNvPr>
          <p:cNvSpPr>
            <a:spLocks noGrp="1"/>
          </p:cNvSpPr>
          <p:nvPr>
            <p:ph type="body" sz="quarter" idx="18"/>
          </p:nvPr>
        </p:nvSpPr>
        <p:spPr/>
        <p:txBody>
          <a:bodyPr/>
          <a:lstStyle/>
          <a:p>
            <a:r>
              <a:rPr lang="en-US" dirty="0">
                <a:latin typeface="times" panose="02020603050405020304" pitchFamily="18" charset="0"/>
                <a:cs typeface="times" panose="02020603050405020304" pitchFamily="18" charset="0"/>
              </a:rPr>
              <a:t>The increasing power density of heterogeneous HBM–GPU packages presents significant thermal management challenges. This study proposes an integrated manifold–microchannel cooling structure that exploits the die-height mismatch between the GPU and HBM stacks. Pin-fin structures above the HBM stacks and active microchannels replacing the conventional structural silicon above the GPU bring the coolant closer to the primary heat sources. The manifold shortens the coolant flow path and reduces pumping power without increasing the package height. Using COMSOL Multiphysics, a three-dimensional conjugate heat transfer model was developed for a 2,228 W package comprising a 2,000 W GPU and six 38 W HBM stacks. At a total flow rate of 1.8 L/min, the proposed design maintained the maximum GPU temperature at 342 K (69 </a:t>
            </a:r>
            <a:r>
              <a:rPr lang="ja-JP" altLang="en-US" dirty="0">
                <a:latin typeface="times" panose="02020603050405020304" pitchFamily="18" charset="0"/>
                <a:cs typeface="times" panose="02020603050405020304" pitchFamily="18" charset="0"/>
              </a:rPr>
              <a:t>℃</a:t>
            </a:r>
            <a:r>
              <a:rPr lang="en-US" dirty="0">
                <a:latin typeface="times" panose="02020603050405020304" pitchFamily="18" charset="0"/>
                <a:cs typeface="times" panose="02020603050405020304" pitchFamily="18" charset="0"/>
              </a:rPr>
              <a:t>) with a pumping power of only 0.1656 W. These results demonstrate that a cooling architecture designed around the die-height mismatch can achieve high thermal performance with low hydraulic power consumption in high-power 2.5D packages.</a:t>
            </a:r>
          </a:p>
        </p:txBody>
      </p:sp>
      <p:sp>
        <p:nvSpPr>
          <p:cNvPr id="9" name="Text Placeholder 8">
            <a:extLst>
              <a:ext uri="{FF2B5EF4-FFF2-40B4-BE49-F238E27FC236}">
                <a16:creationId xmlns:a16="http://schemas.microsoft.com/office/drawing/2014/main" id="{B8D710F8-ACEB-4930-B23B-03F5CB4E1A48}"/>
              </a:ext>
            </a:extLst>
          </p:cNvPr>
          <p:cNvSpPr>
            <a:spLocks noGrp="1"/>
          </p:cNvSpPr>
          <p:nvPr>
            <p:ph type="body" sz="quarter" idx="27"/>
          </p:nvPr>
        </p:nvSpPr>
        <p:spPr/>
        <p:txBody>
          <a:bodyPr/>
          <a:lstStyle/>
          <a:p>
            <a:r>
              <a:rPr lang="en-US" dirty="0"/>
              <a:t>Summary</a:t>
            </a:r>
          </a:p>
        </p:txBody>
      </p:sp>
      <p:sp>
        <p:nvSpPr>
          <p:cNvPr id="10" name="Text Placeholder 9">
            <a:extLst>
              <a:ext uri="{FF2B5EF4-FFF2-40B4-BE49-F238E27FC236}">
                <a16:creationId xmlns:a16="http://schemas.microsoft.com/office/drawing/2014/main" id="{2B8190DE-FA50-4E4C-B86F-982C65891F6A}"/>
              </a:ext>
            </a:extLst>
          </p:cNvPr>
          <p:cNvSpPr>
            <a:spLocks noGrp="1"/>
          </p:cNvSpPr>
          <p:nvPr>
            <p:ph type="body" sz="quarter" idx="28"/>
          </p:nvPr>
        </p:nvSpPr>
        <p:spPr/>
        <p:txBody>
          <a:bodyPr/>
          <a:lstStyle/>
          <a:p>
            <a:r>
              <a:rPr lang="en-US" dirty="0"/>
              <a:t>Numerical model</a:t>
            </a:r>
          </a:p>
        </p:txBody>
      </p:sp>
      <p:sp>
        <p:nvSpPr>
          <p:cNvPr id="12" name="Text Placeholder 11">
            <a:extLst>
              <a:ext uri="{FF2B5EF4-FFF2-40B4-BE49-F238E27FC236}">
                <a16:creationId xmlns:a16="http://schemas.microsoft.com/office/drawing/2014/main" id="{FC644384-6DB7-4296-B34C-E6674D4A428F}"/>
              </a:ext>
            </a:extLst>
          </p:cNvPr>
          <p:cNvSpPr>
            <a:spLocks noGrp="1"/>
          </p:cNvSpPr>
          <p:nvPr>
            <p:ph type="body" sz="quarter" idx="30"/>
          </p:nvPr>
        </p:nvSpPr>
        <p:spPr/>
        <p:txBody>
          <a:bodyPr/>
          <a:lstStyle/>
          <a:p>
            <a:r>
              <a:rPr lang="en-US" altLang="ko-KR" sz="3600" dirty="0">
                <a:latin typeface="times" panose="02020603050405020304" pitchFamily="18" charset="0"/>
                <a:cs typeface="times" panose="02020603050405020304" pitchFamily="18" charset="0"/>
              </a:rPr>
              <a:t>Figure 1. Proposed microfluidic cooling solution for heterogeneously integrated HBM-GPU module with step height variance.</a:t>
            </a:r>
            <a:endParaRPr lang="ja-JP" altLang="en-US" sz="3600" dirty="0">
              <a:latin typeface="times" panose="02020603050405020304" pitchFamily="18" charset="0"/>
              <a:cs typeface="times" panose="02020603050405020304" pitchFamily="18" charset="0"/>
            </a:endParaRPr>
          </a:p>
          <a:p>
            <a:endParaRPr lang="en-US" sz="3600" dirty="0">
              <a:latin typeface="times" panose="02020603050405020304" pitchFamily="18" charset="0"/>
              <a:cs typeface="times" panose="02020603050405020304" pitchFamily="18" charset="0"/>
            </a:endParaRPr>
          </a:p>
        </p:txBody>
      </p:sp>
      <p:pic>
        <p:nvPicPr>
          <p:cNvPr id="20" name="그림 개체 틀 19">
            <a:extLst>
              <a:ext uri="{FF2B5EF4-FFF2-40B4-BE49-F238E27FC236}">
                <a16:creationId xmlns:a16="http://schemas.microsoft.com/office/drawing/2014/main" id="{17AF8A14-6DD1-DFF6-36E3-67E5DF5744EF}"/>
              </a:ext>
            </a:extLst>
          </p:cNvPr>
          <p:cNvPicPr>
            <a:picLocks noGrp="1" noChangeAspect="1"/>
          </p:cNvPicPr>
          <p:nvPr>
            <p:ph type="pic" sz="quarter" idx="31"/>
          </p:nvPr>
        </p:nvPicPr>
        <p:blipFill>
          <a:blip r:embed="rId3"/>
          <a:srcRect t="1457" b="1457"/>
          <a:stretch/>
        </p:blipFill>
        <p:spPr>
          <a:prstGeom prst="rect">
            <a:avLst/>
          </a:prstGeom>
        </p:spPr>
      </p:pic>
      <p:sp>
        <p:nvSpPr>
          <p:cNvPr id="14" name="Text Placeholder 13">
            <a:extLst>
              <a:ext uri="{FF2B5EF4-FFF2-40B4-BE49-F238E27FC236}">
                <a16:creationId xmlns:a16="http://schemas.microsoft.com/office/drawing/2014/main" id="{7ACA5A39-8C41-455A-9700-610CD1B5191A}"/>
              </a:ext>
            </a:extLst>
          </p:cNvPr>
          <p:cNvSpPr>
            <a:spLocks noGrp="1"/>
          </p:cNvSpPr>
          <p:nvPr>
            <p:ph type="body" sz="quarter" idx="32"/>
          </p:nvPr>
        </p:nvSpPr>
        <p:spPr/>
        <p:txBody>
          <a:bodyPr/>
          <a:lstStyle/>
          <a:p>
            <a:r>
              <a:rPr lang="en-US" sz="4400" dirty="0">
                <a:latin typeface="times" panose="02020603050405020304" pitchFamily="18" charset="0"/>
                <a:cs typeface="times" panose="02020603050405020304" pitchFamily="18" charset="0"/>
              </a:rPr>
              <a:t>The manifold structure distributed the coolant across the microchannels embedded above the GPU and effectively removed heat from the high-power region. Increasing the flow rate continuously reduced the maximum GPU temperature while increasing the required pumping power. At a total flow rate of 1.8 L/min, the maximum GPU temperature was maintained at 342 K (69 </a:t>
            </a:r>
            <a:r>
              <a:rPr lang="ja-JP" altLang="en-US" sz="4400" dirty="0">
                <a:latin typeface="times" panose="02020603050405020304" pitchFamily="18" charset="0"/>
                <a:cs typeface="times" panose="02020603050405020304" pitchFamily="18" charset="0"/>
              </a:rPr>
              <a:t>℃</a:t>
            </a:r>
            <a:r>
              <a:rPr lang="en-US" sz="4400" dirty="0">
                <a:latin typeface="times" panose="02020603050405020304" pitchFamily="18" charset="0"/>
                <a:cs typeface="times" panose="02020603050405020304" pitchFamily="18" charset="0"/>
              </a:rPr>
              <a:t>), with a pumping power of only 0.1656 W. These results demonstrate the potential of die-height-mismatch-based microfluidic cooling for high-power 2.5D packages.</a:t>
            </a:r>
          </a:p>
          <a:p>
            <a:endParaRPr lang="en-US" sz="4400" dirty="0">
              <a:latin typeface="times" panose="02020603050405020304" pitchFamily="18" charset="0"/>
              <a:cs typeface="times" panose="02020603050405020304" pitchFamily="18" charset="0"/>
            </a:endParaRPr>
          </a:p>
        </p:txBody>
      </p:sp>
      <p:sp>
        <p:nvSpPr>
          <p:cNvPr id="15" name="Text Placeholder 14">
            <a:extLst>
              <a:ext uri="{FF2B5EF4-FFF2-40B4-BE49-F238E27FC236}">
                <a16:creationId xmlns:a16="http://schemas.microsoft.com/office/drawing/2014/main" id="{D23F0EBA-2A90-4C5D-8253-43734D350409}"/>
              </a:ext>
            </a:extLst>
          </p:cNvPr>
          <p:cNvSpPr>
            <a:spLocks noGrp="1"/>
          </p:cNvSpPr>
          <p:nvPr>
            <p:ph type="body" sz="quarter" idx="33"/>
          </p:nvPr>
        </p:nvSpPr>
        <p:spPr/>
        <p:txBody>
          <a:bodyPr/>
          <a:lstStyle/>
          <a:p>
            <a:r>
              <a:rPr lang="en-US" dirty="0"/>
              <a:t>Results</a:t>
            </a:r>
          </a:p>
        </p:txBody>
      </p:sp>
      <p:pic>
        <p:nvPicPr>
          <p:cNvPr id="55" name="그림 개체 틀 54">
            <a:extLst>
              <a:ext uri="{FF2B5EF4-FFF2-40B4-BE49-F238E27FC236}">
                <a16:creationId xmlns:a16="http://schemas.microsoft.com/office/drawing/2014/main" id="{83C43436-0D59-AA31-FB02-25492A62BCCA}"/>
              </a:ext>
            </a:extLst>
          </p:cNvPr>
          <p:cNvPicPr>
            <a:picLocks noGrp="1" noChangeAspect="1"/>
          </p:cNvPicPr>
          <p:nvPr>
            <p:ph type="pic" sz="quarter" idx="34"/>
          </p:nvPr>
        </p:nvPicPr>
        <p:blipFill>
          <a:blip r:embed="rId4">
            <a:extLst>
              <a:ext uri="{28A0092B-C50C-407E-A947-70E740481C1C}">
                <a14:useLocalDpi xmlns:a14="http://schemas.microsoft.com/office/drawing/2010/main" val="0"/>
              </a:ext>
            </a:extLst>
          </a:blip>
          <a:srcRect t="2767" b="2767"/>
          <a:stretch>
            <a:fillRect/>
          </a:stretch>
        </p:blipFill>
        <p:spPr>
          <a:prstGeom prst="rect">
            <a:avLst/>
          </a:prstGeom>
        </p:spPr>
      </p:pic>
      <p:sp>
        <p:nvSpPr>
          <p:cNvPr id="17" name="Text Placeholder 16">
            <a:extLst>
              <a:ext uri="{FF2B5EF4-FFF2-40B4-BE49-F238E27FC236}">
                <a16:creationId xmlns:a16="http://schemas.microsoft.com/office/drawing/2014/main" id="{E699D37B-2F3A-487B-B2C4-0E90B616EB07}"/>
              </a:ext>
            </a:extLst>
          </p:cNvPr>
          <p:cNvSpPr>
            <a:spLocks noGrp="1"/>
          </p:cNvSpPr>
          <p:nvPr>
            <p:ph type="body" sz="quarter" idx="35"/>
          </p:nvPr>
        </p:nvSpPr>
        <p:spPr/>
        <p:txBody>
          <a:bodyPr/>
          <a:lstStyle/>
          <a:p>
            <a:r>
              <a:rPr lang="en-US" altLang="ko-KR" sz="4400" dirty="0">
                <a:latin typeface="times" panose="02020603050405020304" pitchFamily="18" charset="0"/>
                <a:cs typeface="times" panose="02020603050405020304" pitchFamily="18" charset="0"/>
              </a:rPr>
              <a:t>Figure 2. Simulation of the HBM-GPU module based on proposed cooling solution.</a:t>
            </a:r>
            <a:endParaRPr lang="en-US" dirty="0"/>
          </a:p>
        </p:txBody>
      </p:sp>
      <p:pic>
        <p:nvPicPr>
          <p:cNvPr id="61" name="그림 개체 틀 60">
            <a:extLst>
              <a:ext uri="{FF2B5EF4-FFF2-40B4-BE49-F238E27FC236}">
                <a16:creationId xmlns:a16="http://schemas.microsoft.com/office/drawing/2014/main" id="{CD135144-1366-920E-E7C1-007667324319}"/>
              </a:ext>
            </a:extLst>
          </p:cNvPr>
          <p:cNvPicPr>
            <a:picLocks noGrp="1" noChangeAspect="1"/>
          </p:cNvPicPr>
          <p:nvPr>
            <p:ph type="pic" sz="quarter" idx="29"/>
          </p:nvPr>
        </p:nvPicPr>
        <p:blipFill>
          <a:blip r:embed="rId5">
            <a:extLst>
              <a:ext uri="{28A0092B-C50C-407E-A947-70E740481C1C}">
                <a14:useLocalDpi xmlns:a14="http://schemas.microsoft.com/office/drawing/2010/main" val="0"/>
              </a:ext>
            </a:extLst>
          </a:blip>
          <a:srcRect l="9032" r="9032"/>
          <a:stretch>
            <a:fillRect/>
          </a:stretch>
        </p:blipFill>
        <p:spPr>
          <a:prstGeom prst="rect">
            <a:avLst/>
          </a:prstGeom>
        </p:spPr>
      </p:pic>
    </p:spTree>
    <p:extLst>
      <p:ext uri="{BB962C8B-B14F-4D97-AF65-F5344CB8AC3E}">
        <p14:creationId xmlns:p14="http://schemas.microsoft.com/office/powerpoint/2010/main" val="362717132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9814</TotalTime>
  <Words>488</Words>
  <Application>Microsoft Office PowerPoint</Application>
  <PresentationFormat>사용자 지정</PresentationFormat>
  <Paragraphs>13</Paragraphs>
  <Slides>1</Slides>
  <Notes>0</Notes>
  <HiddenSlides>0</HiddenSlides>
  <MMClips>0</MMClips>
  <ScaleCrop>false</ScaleCrop>
  <HeadingPairs>
    <vt:vector size="6" baseType="variant">
      <vt:variant>
        <vt:lpstr>사용한 글꼴</vt:lpstr>
      </vt:variant>
      <vt:variant>
        <vt:i4>5</vt:i4>
      </vt:variant>
      <vt:variant>
        <vt:lpstr>테마</vt:lpstr>
      </vt:variant>
      <vt:variant>
        <vt:i4>1</vt:i4>
      </vt:variant>
      <vt:variant>
        <vt:lpstr>슬라이드 제목</vt:lpstr>
      </vt:variant>
      <vt:variant>
        <vt:i4>1</vt:i4>
      </vt:variant>
    </vt:vector>
  </HeadingPairs>
  <TitlesOfParts>
    <vt:vector size="7" baseType="lpstr">
      <vt:lpstr>MS PGothic</vt:lpstr>
      <vt:lpstr>Arial</vt:lpstr>
      <vt:lpstr>Calibri</vt:lpstr>
      <vt:lpstr>Calibri Light</vt:lpstr>
      <vt:lpstr>times</vt:lpstr>
      <vt:lpstr>Office Theme</vt:lpstr>
      <vt:lpstr>Integrated Microfluidic Cooling of Heterogeneous HBM-GPU Package Exploiting Die Height Mismatch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Phillip Oberdorfer</dc:creator>
  <cp:lastModifiedBy>성주 안</cp:lastModifiedBy>
  <cp:revision>184</cp:revision>
  <cp:lastPrinted>2026-09-04T08:48:34Z</cp:lastPrinted>
  <dcterms:created xsi:type="dcterms:W3CDTF">2023-01-03T14:57:49Z</dcterms:created>
  <dcterms:modified xsi:type="dcterms:W3CDTF">2026-09-04T08:59:49Z</dcterms:modified>
</cp:coreProperties>
</file>