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6"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ECECEC"/>
    <a:srgbClr val="006FAC"/>
    <a:srgbClr val="E1EAF1"/>
    <a:srgbClr val="DAE5EE"/>
    <a:srgbClr val="D5E1EB"/>
    <a:srgbClr val="D2E0EB"/>
    <a:srgbClr val="CDDCE8"/>
    <a:srgbClr val="CAD8E6"/>
    <a:srgbClr val="C2D3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3CF526-04A9-4526-BBB2-62259C1FD0D8}" v="14" dt="2026-09-04T07:12:34.1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27" autoAdjust="0"/>
    <p:restoredTop sz="96340" autoAdjust="0"/>
  </p:normalViewPr>
  <p:slideViewPr>
    <p:cSldViewPr snapToGrid="0">
      <p:cViewPr>
        <p:scale>
          <a:sx n="33" d="100"/>
          <a:sy n="33" d="100"/>
        </p:scale>
        <p:origin x="312" y="-261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長岡 竜之輔 (学生)" userId="24735447589_tp_box_2" providerId="OAuth2" clId="{18700771-A8E3-4DD6-91DC-5B2905960DA1}"/>
    <pc:docChg chg="undo custSel delSld modSld delSection modSection">
      <pc:chgData name="長岡 竜之輔 (学生)" userId="24735447589_tp_box_2" providerId="OAuth2" clId="{18700771-A8E3-4DD6-91DC-5B2905960DA1}" dt="2026-09-04T07:12:35.134" v="700"/>
      <pc:docMkLst>
        <pc:docMk/>
      </pc:docMkLst>
      <pc:sldChg chg="del">
        <pc:chgData name="長岡 竜之輔 (学生)" userId="24735447589_tp_box_2" providerId="OAuth2" clId="{18700771-A8E3-4DD6-91DC-5B2905960DA1}" dt="2026-09-03T14:37:37.650" v="1" actId="47"/>
        <pc:sldMkLst>
          <pc:docMk/>
          <pc:sldMk cId="3781620334" sldId="282"/>
        </pc:sldMkLst>
      </pc:sldChg>
      <pc:sldChg chg="del">
        <pc:chgData name="長岡 竜之輔 (学生)" userId="24735447589_tp_box_2" providerId="OAuth2" clId="{18700771-A8E3-4DD6-91DC-5B2905960DA1}" dt="2026-09-04T06:57:00.202" v="658" actId="47"/>
        <pc:sldMkLst>
          <pc:docMk/>
          <pc:sldMk cId="4273592293" sldId="283"/>
        </pc:sldMkLst>
      </pc:sldChg>
      <pc:sldChg chg="del">
        <pc:chgData name="長岡 竜之輔 (学生)" userId="24735447589_tp_box_2" providerId="OAuth2" clId="{18700771-A8E3-4DD6-91DC-5B2905960DA1}" dt="2026-09-03T14:37:38.670" v="2" actId="47"/>
        <pc:sldMkLst>
          <pc:docMk/>
          <pc:sldMk cId="901595357" sldId="284"/>
        </pc:sldMkLst>
      </pc:sldChg>
      <pc:sldChg chg="del">
        <pc:chgData name="長岡 竜之輔 (学生)" userId="24735447589_tp_box_2" providerId="OAuth2" clId="{18700771-A8E3-4DD6-91DC-5B2905960DA1}" dt="2026-09-03T14:37:35.323" v="0" actId="47"/>
        <pc:sldMkLst>
          <pc:docMk/>
          <pc:sldMk cId="3627171321" sldId="285"/>
        </pc:sldMkLst>
      </pc:sldChg>
      <pc:sldChg chg="addSp delSp modSp mod">
        <pc:chgData name="長岡 竜之輔 (学生)" userId="24735447589_tp_box_2" providerId="OAuth2" clId="{18700771-A8E3-4DD6-91DC-5B2905960DA1}" dt="2026-09-04T07:12:35.134" v="700"/>
        <pc:sldMkLst>
          <pc:docMk/>
          <pc:sldMk cId="549200002" sldId="286"/>
        </pc:sldMkLst>
        <pc:spChg chg="mod">
          <ac:chgData name="長岡 竜之輔 (学生)" userId="24735447589_tp_box_2" providerId="OAuth2" clId="{18700771-A8E3-4DD6-91DC-5B2905960DA1}" dt="2026-09-04T02:05:52.372" v="415" actId="1038"/>
          <ac:spMkLst>
            <pc:docMk/>
            <pc:sldMk cId="549200002" sldId="286"/>
            <ac:spMk id="2" creationId="{4DB63D11-5E68-E580-7BB1-AE83F7319690}"/>
          </ac:spMkLst>
        </pc:spChg>
        <pc:spChg chg="mod">
          <ac:chgData name="長岡 竜之輔 (学生)" userId="24735447589_tp_box_2" providerId="OAuth2" clId="{18700771-A8E3-4DD6-91DC-5B2905960DA1}" dt="2026-09-04T02:11:05.133" v="452" actId="1037"/>
          <ac:spMkLst>
            <pc:docMk/>
            <pc:sldMk cId="549200002" sldId="286"/>
            <ac:spMk id="3" creationId="{4B11A769-4DC0-64DB-BC1A-7BB40B217FA6}"/>
          </ac:spMkLst>
        </pc:spChg>
        <pc:spChg chg="mod">
          <ac:chgData name="長岡 竜之輔 (学生)" userId="24735447589_tp_box_2" providerId="OAuth2" clId="{18700771-A8E3-4DD6-91DC-5B2905960DA1}" dt="2026-09-04T02:19:32.745" v="494" actId="20577"/>
          <ac:spMkLst>
            <pc:docMk/>
            <pc:sldMk cId="549200002" sldId="286"/>
            <ac:spMk id="5" creationId="{C0F811CB-6CE0-382C-69BC-B7B568EBECF5}"/>
          </ac:spMkLst>
        </pc:spChg>
        <pc:spChg chg="mod">
          <ac:chgData name="長岡 竜之輔 (学生)" userId="24735447589_tp_box_2" providerId="OAuth2" clId="{18700771-A8E3-4DD6-91DC-5B2905960DA1}" dt="2026-09-04T02:22:38.527" v="518" actId="1035"/>
          <ac:spMkLst>
            <pc:docMk/>
            <pc:sldMk cId="549200002" sldId="286"/>
            <ac:spMk id="6" creationId="{6CB4C7D7-B306-CB41-FBD1-E7D146063086}"/>
          </ac:spMkLst>
        </pc:spChg>
        <pc:spChg chg="mod">
          <ac:chgData name="長岡 竜之輔 (学生)" userId="24735447589_tp_box_2" providerId="OAuth2" clId="{18700771-A8E3-4DD6-91DC-5B2905960DA1}" dt="2026-09-04T07:10:32.461" v="668" actId="20577"/>
          <ac:spMkLst>
            <pc:docMk/>
            <pc:sldMk cId="549200002" sldId="286"/>
            <ac:spMk id="7" creationId="{97CA5C53-D830-4A7C-3822-860EFCFC71F6}"/>
          </ac:spMkLst>
        </pc:spChg>
        <pc:spChg chg="mod">
          <ac:chgData name="長岡 竜之輔 (学生)" userId="24735447589_tp_box_2" providerId="OAuth2" clId="{18700771-A8E3-4DD6-91DC-5B2905960DA1}" dt="2026-09-04T06:56:39.054" v="657" actId="20577"/>
          <ac:spMkLst>
            <pc:docMk/>
            <pc:sldMk cId="549200002" sldId="286"/>
            <ac:spMk id="8" creationId="{587C7C26-0271-BBA5-20FE-898BB25CE8BB}"/>
          </ac:spMkLst>
        </pc:spChg>
        <pc:spChg chg="mod">
          <ac:chgData name="長岡 竜之輔 (学生)" userId="24735447589_tp_box_2" providerId="OAuth2" clId="{18700771-A8E3-4DD6-91DC-5B2905960DA1}" dt="2026-09-04T02:08:41.627" v="444" actId="20577"/>
          <ac:spMkLst>
            <pc:docMk/>
            <pc:sldMk cId="549200002" sldId="286"/>
            <ac:spMk id="9" creationId="{40243456-FF2F-4681-8F9D-891697672603}"/>
          </ac:spMkLst>
        </pc:spChg>
        <pc:spChg chg="add del mod">
          <ac:chgData name="長岡 竜之輔 (学生)" userId="24735447589_tp_box_2" providerId="OAuth2" clId="{18700771-A8E3-4DD6-91DC-5B2905960DA1}" dt="2026-09-04T07:12:35.134" v="700"/>
          <ac:spMkLst>
            <pc:docMk/>
            <pc:sldMk cId="549200002" sldId="286"/>
            <ac:spMk id="11" creationId="{EDB41ADA-4922-4FCE-EF60-50A35E58F0EC}"/>
          </ac:spMkLst>
        </pc:spChg>
        <pc:spChg chg="mod">
          <ac:chgData name="長岡 竜之輔 (学生)" userId="24735447589_tp_box_2" providerId="OAuth2" clId="{18700771-A8E3-4DD6-91DC-5B2905960DA1}" dt="2026-09-04T02:14:51.118" v="458" actId="20577"/>
          <ac:spMkLst>
            <pc:docMk/>
            <pc:sldMk cId="549200002" sldId="286"/>
            <ac:spMk id="12" creationId="{F5E0DDB0-3916-4BD2-50DD-AA13B89A1C9A}"/>
          </ac:spMkLst>
        </pc:spChg>
        <pc:spChg chg="mod">
          <ac:chgData name="長岡 竜之輔 (学生)" userId="24735447589_tp_box_2" providerId="OAuth2" clId="{18700771-A8E3-4DD6-91DC-5B2905960DA1}" dt="2026-09-04T07:12:32.090" v="697" actId="20577"/>
          <ac:spMkLst>
            <pc:docMk/>
            <pc:sldMk cId="549200002" sldId="286"/>
            <ac:spMk id="14" creationId="{252C2A10-9CB3-AE07-F0A7-9E627F4EE188}"/>
          </ac:spMkLst>
        </pc:spChg>
        <pc:spChg chg="mod">
          <ac:chgData name="長岡 竜之輔 (学生)" userId="24735447589_tp_box_2" providerId="OAuth2" clId="{18700771-A8E3-4DD6-91DC-5B2905960DA1}" dt="2026-09-03T15:31:34.905" v="270" actId="14100"/>
          <ac:spMkLst>
            <pc:docMk/>
            <pc:sldMk cId="549200002" sldId="286"/>
            <ac:spMk id="15" creationId="{27D3E9B6-3A5F-90AE-9A87-B725DCB80B22}"/>
          </ac:spMkLst>
        </pc:spChg>
        <pc:spChg chg="mod">
          <ac:chgData name="長岡 竜之輔 (学生)" userId="24735447589_tp_box_2" providerId="OAuth2" clId="{18700771-A8E3-4DD6-91DC-5B2905960DA1}" dt="2026-09-03T15:31:27.518" v="269" actId="20577"/>
          <ac:spMkLst>
            <pc:docMk/>
            <pc:sldMk cId="549200002" sldId="286"/>
            <ac:spMk id="17" creationId="{6CE4EFBC-9222-D6C6-7AE2-4D8C31258898}"/>
          </ac:spMkLst>
        </pc:spChg>
        <pc:spChg chg="mod">
          <ac:chgData name="長岡 竜之輔 (学生)" userId="24735447589_tp_box_2" providerId="OAuth2" clId="{18700771-A8E3-4DD6-91DC-5B2905960DA1}" dt="2026-09-03T14:42:43.622" v="127" actId="1038"/>
          <ac:spMkLst>
            <pc:docMk/>
            <pc:sldMk cId="549200002" sldId="286"/>
            <ac:spMk id="33" creationId="{4A135B39-76E2-0CD5-840A-75DDC47FDCF3}"/>
          </ac:spMkLst>
        </pc:spChg>
        <pc:spChg chg="add del mod ord">
          <ac:chgData name="長岡 竜之輔 (学生)" userId="24735447589_tp_box_2" providerId="OAuth2" clId="{18700771-A8E3-4DD6-91DC-5B2905960DA1}" dt="2026-09-04T06:46:18.652" v="553" actId="167"/>
          <ac:spMkLst>
            <pc:docMk/>
            <pc:sldMk cId="549200002" sldId="286"/>
            <ac:spMk id="35" creationId="{913D4C5A-228B-5C76-1B07-B2CCE0EA54F6}"/>
          </ac:spMkLst>
        </pc:spChg>
        <pc:spChg chg="mod">
          <ac:chgData name="長岡 竜之輔 (学生)" userId="24735447589_tp_box_2" providerId="OAuth2" clId="{18700771-A8E3-4DD6-91DC-5B2905960DA1}" dt="2026-09-03T15:30:21.724" v="260" actId="1076"/>
          <ac:spMkLst>
            <pc:docMk/>
            <pc:sldMk cId="549200002" sldId="286"/>
            <ac:spMk id="44" creationId="{C4673B26-B43E-5595-910B-0B0324752280}"/>
          </ac:spMkLst>
        </pc:spChg>
        <pc:spChg chg="mod">
          <ac:chgData name="長岡 竜之輔 (学生)" userId="24735447589_tp_box_2" providerId="OAuth2" clId="{18700771-A8E3-4DD6-91DC-5B2905960DA1}" dt="2026-09-03T14:49:08.301" v="232" actId="1076"/>
          <ac:spMkLst>
            <pc:docMk/>
            <pc:sldMk cId="549200002" sldId="286"/>
            <ac:spMk id="128" creationId="{53E83768-22FB-1E14-ECBD-DCC0BCCB1B53}"/>
          </ac:spMkLst>
        </pc:spChg>
        <pc:spChg chg="mod">
          <ac:chgData name="長岡 竜之輔 (学生)" userId="24735447589_tp_box_2" providerId="OAuth2" clId="{18700771-A8E3-4DD6-91DC-5B2905960DA1}" dt="2026-09-03T14:44:00.661" v="169" actId="207"/>
          <ac:spMkLst>
            <pc:docMk/>
            <pc:sldMk cId="549200002" sldId="286"/>
            <ac:spMk id="849" creationId="{2E20E93B-EAF4-D14A-6EAF-770F5BA512BC}"/>
          </ac:spMkLst>
        </pc:spChg>
        <pc:spChg chg="mod">
          <ac:chgData name="長岡 竜之輔 (学生)" userId="24735447589_tp_box_2" providerId="OAuth2" clId="{18700771-A8E3-4DD6-91DC-5B2905960DA1}" dt="2026-09-03T14:44:15.177" v="170" actId="113"/>
          <ac:spMkLst>
            <pc:docMk/>
            <pc:sldMk cId="549200002" sldId="286"/>
            <ac:spMk id="851" creationId="{FC2FBC81-5364-70D4-58B3-94901A635506}"/>
          </ac:spMkLst>
        </pc:spChg>
        <pc:spChg chg="mod">
          <ac:chgData name="長岡 竜之輔 (学生)" userId="24735447589_tp_box_2" providerId="OAuth2" clId="{18700771-A8E3-4DD6-91DC-5B2905960DA1}" dt="2026-09-03T14:44:25.461" v="179" actId="1038"/>
          <ac:spMkLst>
            <pc:docMk/>
            <pc:sldMk cId="549200002" sldId="286"/>
            <ac:spMk id="853" creationId="{141A56D3-3C19-EEB0-F5EB-6DEB5FE136CC}"/>
          </ac:spMkLst>
        </pc:spChg>
        <pc:spChg chg="del">
          <ac:chgData name="長岡 竜之輔 (学生)" userId="24735447589_tp_box_2" providerId="OAuth2" clId="{18700771-A8E3-4DD6-91DC-5B2905960DA1}" dt="2026-09-03T14:37:44.093" v="3" actId="478"/>
          <ac:spMkLst>
            <pc:docMk/>
            <pc:sldMk cId="549200002" sldId="286"/>
            <ac:spMk id="911" creationId="{698BA666-6E85-EAA3-6EFF-1F647A3305BA}"/>
          </ac:spMkLst>
        </pc:spChg>
        <pc:spChg chg="del">
          <ac:chgData name="長岡 竜之輔 (学生)" userId="24735447589_tp_box_2" providerId="OAuth2" clId="{18700771-A8E3-4DD6-91DC-5B2905960DA1}" dt="2026-09-03T14:37:44.093" v="3" actId="478"/>
          <ac:spMkLst>
            <pc:docMk/>
            <pc:sldMk cId="549200002" sldId="286"/>
            <ac:spMk id="912" creationId="{37157E80-CC72-1E2E-83AB-2F2C325C1166}"/>
          </ac:spMkLst>
        </pc:spChg>
        <pc:spChg chg="del">
          <ac:chgData name="長岡 竜之輔 (学生)" userId="24735447589_tp_box_2" providerId="OAuth2" clId="{18700771-A8E3-4DD6-91DC-5B2905960DA1}" dt="2026-09-03T14:37:44.093" v="3" actId="478"/>
          <ac:spMkLst>
            <pc:docMk/>
            <pc:sldMk cId="549200002" sldId="286"/>
            <ac:spMk id="913" creationId="{1A0A759A-C989-C470-D2EC-4D5DA0EFF94D}"/>
          </ac:spMkLst>
        </pc:spChg>
        <pc:spChg chg="del">
          <ac:chgData name="長岡 竜之輔 (学生)" userId="24735447589_tp_box_2" providerId="OAuth2" clId="{18700771-A8E3-4DD6-91DC-5B2905960DA1}" dt="2026-09-03T14:37:44.093" v="3" actId="478"/>
          <ac:spMkLst>
            <pc:docMk/>
            <pc:sldMk cId="549200002" sldId="286"/>
            <ac:spMk id="914" creationId="{F456D683-61D6-E6E0-D304-6B0A6A17E28E}"/>
          </ac:spMkLst>
        </pc:spChg>
        <pc:spChg chg="del">
          <ac:chgData name="長岡 竜之輔 (学生)" userId="24735447589_tp_box_2" providerId="OAuth2" clId="{18700771-A8E3-4DD6-91DC-5B2905960DA1}" dt="2026-09-03T14:37:44.093" v="3" actId="478"/>
          <ac:spMkLst>
            <pc:docMk/>
            <pc:sldMk cId="549200002" sldId="286"/>
            <ac:spMk id="916" creationId="{64A41C4D-FA24-F7C7-D98A-5949A5EA7BE6}"/>
          </ac:spMkLst>
        </pc:spChg>
        <pc:spChg chg="del">
          <ac:chgData name="長岡 竜之輔 (学生)" userId="24735447589_tp_box_2" providerId="OAuth2" clId="{18700771-A8E3-4DD6-91DC-5B2905960DA1}" dt="2026-09-03T14:37:44.093" v="3" actId="478"/>
          <ac:spMkLst>
            <pc:docMk/>
            <pc:sldMk cId="549200002" sldId="286"/>
            <ac:spMk id="918" creationId="{F561926D-BA70-61D6-EE0E-94AAF188ABE0}"/>
          </ac:spMkLst>
        </pc:spChg>
        <pc:spChg chg="del">
          <ac:chgData name="長岡 竜之輔 (学生)" userId="24735447589_tp_box_2" providerId="OAuth2" clId="{18700771-A8E3-4DD6-91DC-5B2905960DA1}" dt="2026-09-03T14:37:44.093" v="3" actId="478"/>
          <ac:spMkLst>
            <pc:docMk/>
            <pc:sldMk cId="549200002" sldId="286"/>
            <ac:spMk id="919" creationId="{9EFB50FE-0A7A-E119-8A07-DFD23F942AAD}"/>
          </ac:spMkLst>
        </pc:spChg>
        <pc:spChg chg="del">
          <ac:chgData name="長岡 竜之輔 (学生)" userId="24735447589_tp_box_2" providerId="OAuth2" clId="{18700771-A8E3-4DD6-91DC-5B2905960DA1}" dt="2026-09-03T14:37:44.093" v="3" actId="478"/>
          <ac:spMkLst>
            <pc:docMk/>
            <pc:sldMk cId="549200002" sldId="286"/>
            <ac:spMk id="920" creationId="{DF62955A-8F30-F102-FEB8-75ECD6381637}"/>
          </ac:spMkLst>
        </pc:spChg>
        <pc:spChg chg="del">
          <ac:chgData name="長岡 竜之輔 (学生)" userId="24735447589_tp_box_2" providerId="OAuth2" clId="{18700771-A8E3-4DD6-91DC-5B2905960DA1}" dt="2026-09-03T14:37:44.093" v="3" actId="478"/>
          <ac:spMkLst>
            <pc:docMk/>
            <pc:sldMk cId="549200002" sldId="286"/>
            <ac:spMk id="923" creationId="{91E79484-D293-7EF4-5962-554EBAD32DFB}"/>
          </ac:spMkLst>
        </pc:spChg>
        <pc:spChg chg="del">
          <ac:chgData name="長岡 竜之輔 (学生)" userId="24735447589_tp_box_2" providerId="OAuth2" clId="{18700771-A8E3-4DD6-91DC-5B2905960DA1}" dt="2026-09-03T14:37:44.093" v="3" actId="478"/>
          <ac:spMkLst>
            <pc:docMk/>
            <pc:sldMk cId="549200002" sldId="286"/>
            <ac:spMk id="926" creationId="{2B807BAC-0A5F-AA94-29AA-80C75730F512}"/>
          </ac:spMkLst>
        </pc:spChg>
        <pc:spChg chg="mod">
          <ac:chgData name="長岡 竜之輔 (学生)" userId="24735447589_tp_box_2" providerId="OAuth2" clId="{18700771-A8E3-4DD6-91DC-5B2905960DA1}" dt="2026-09-03T15:29:56.172" v="258" actId="1036"/>
          <ac:spMkLst>
            <pc:docMk/>
            <pc:sldMk cId="549200002" sldId="286"/>
            <ac:spMk id="971" creationId="{98E763B2-AD97-AA0F-2BAC-EDEFC0AD3ECB}"/>
          </ac:spMkLst>
        </pc:spChg>
        <pc:spChg chg="mod">
          <ac:chgData name="長岡 竜之輔 (学生)" userId="24735447589_tp_box_2" providerId="OAuth2" clId="{18700771-A8E3-4DD6-91DC-5B2905960DA1}" dt="2026-09-03T15:29:56.172" v="258" actId="1036"/>
          <ac:spMkLst>
            <pc:docMk/>
            <pc:sldMk cId="549200002" sldId="286"/>
            <ac:spMk id="973" creationId="{730B32E9-C378-4044-898A-1C26C810591E}"/>
          </ac:spMkLst>
        </pc:spChg>
        <pc:spChg chg="mod">
          <ac:chgData name="長岡 竜之輔 (学生)" userId="24735447589_tp_box_2" providerId="OAuth2" clId="{18700771-A8E3-4DD6-91DC-5B2905960DA1}" dt="2026-09-03T15:34:55.126" v="334" actId="1038"/>
          <ac:spMkLst>
            <pc:docMk/>
            <pc:sldMk cId="549200002" sldId="286"/>
            <ac:spMk id="996" creationId="{166D3C8F-6047-B5E7-14E1-B48990B955FC}"/>
          </ac:spMkLst>
        </pc:spChg>
        <pc:spChg chg="mod">
          <ac:chgData name="長岡 竜之輔 (学生)" userId="24735447589_tp_box_2" providerId="OAuth2" clId="{18700771-A8E3-4DD6-91DC-5B2905960DA1}" dt="2026-09-03T15:34:55.126" v="334" actId="1038"/>
          <ac:spMkLst>
            <pc:docMk/>
            <pc:sldMk cId="549200002" sldId="286"/>
            <ac:spMk id="998" creationId="{B84032F0-E8CC-5D11-A94C-F3FE7EE08C5D}"/>
          </ac:spMkLst>
        </pc:spChg>
        <pc:spChg chg="add del mod">
          <ac:chgData name="長岡 竜之輔 (学生)" userId="24735447589_tp_box_2" providerId="OAuth2" clId="{18700771-A8E3-4DD6-91DC-5B2905960DA1}" dt="2026-09-04T06:54:30.594" v="625" actId="478"/>
          <ac:spMkLst>
            <pc:docMk/>
            <pc:sldMk cId="549200002" sldId="286"/>
            <ac:spMk id="1091" creationId="{C3850080-8CEB-8425-427D-BFCBC96F074F}"/>
          </ac:spMkLst>
        </pc:spChg>
        <pc:grpChg chg="del">
          <ac:chgData name="長岡 竜之輔 (学生)" userId="24735447589_tp_box_2" providerId="OAuth2" clId="{18700771-A8E3-4DD6-91DC-5B2905960DA1}" dt="2026-09-03T14:37:45.740" v="4" actId="478"/>
          <ac:grpSpMkLst>
            <pc:docMk/>
            <pc:sldMk cId="549200002" sldId="286"/>
            <ac:grpSpMk id="1003" creationId="{C76FB939-8193-F013-F3D4-99CF47AA2206}"/>
          </ac:grpSpMkLst>
        </pc:grpChg>
        <pc:graphicFrameChg chg="mod modGraphic">
          <ac:chgData name="長岡 竜之輔 (学生)" userId="24735447589_tp_box_2" providerId="OAuth2" clId="{18700771-A8E3-4DD6-91DC-5B2905960DA1}" dt="2026-09-04T06:45:17.319" v="548" actId="14100"/>
          <ac:graphicFrameMkLst>
            <pc:docMk/>
            <pc:sldMk cId="549200002" sldId="286"/>
            <ac:graphicFrameMk id="4" creationId="{AA5E8033-0D90-3E74-7D2D-9BB1E063F706}"/>
          </ac:graphicFrameMkLst>
        </pc:graphicFrameChg>
        <pc:picChg chg="mod modCrop">
          <ac:chgData name="長岡 竜之輔 (学生)" userId="24735447589_tp_box_2" providerId="OAuth2" clId="{18700771-A8E3-4DD6-91DC-5B2905960DA1}" dt="2026-09-04T07:04:21.656" v="667" actId="1038"/>
          <ac:picMkLst>
            <pc:docMk/>
            <pc:sldMk cId="549200002" sldId="286"/>
            <ac:picMk id="23" creationId="{8C6DA917-7D6B-1789-87ED-85995B0A6054}"/>
          </ac:picMkLst>
        </pc:picChg>
        <pc:picChg chg="mod">
          <ac:chgData name="長岡 竜之輔 (学生)" userId="24735447589_tp_box_2" providerId="OAuth2" clId="{18700771-A8E3-4DD6-91DC-5B2905960DA1}" dt="2026-09-03T14:45:00.273" v="187" actId="1035"/>
          <ac:picMkLst>
            <pc:docMk/>
            <pc:sldMk cId="549200002" sldId="286"/>
            <ac:picMk id="31" creationId="{07EBD584-66D8-B8E5-2D30-31C6840FE7B6}"/>
          </ac:picMkLst>
        </pc:picChg>
        <pc:picChg chg="mod">
          <ac:chgData name="長岡 竜之輔 (学生)" userId="24735447589_tp_box_2" providerId="OAuth2" clId="{18700771-A8E3-4DD6-91DC-5B2905960DA1}" dt="2026-09-04T02:10:34.383" v="447" actId="1076"/>
          <ac:picMkLst>
            <pc:docMk/>
            <pc:sldMk cId="549200002" sldId="286"/>
            <ac:picMk id="123" creationId="{78FBF88E-5CD3-2AF5-282B-8B4173A34DBA}"/>
          </ac:picMkLst>
        </pc:picChg>
        <pc:picChg chg="mod">
          <ac:chgData name="長岡 竜之輔 (学生)" userId="24735447589_tp_box_2" providerId="OAuth2" clId="{18700771-A8E3-4DD6-91DC-5B2905960DA1}" dt="2026-09-03T15:29:34.476" v="242" actId="1036"/>
          <ac:picMkLst>
            <pc:docMk/>
            <pc:sldMk cId="549200002" sldId="286"/>
            <ac:picMk id="896" creationId="{9C69B1C0-78ED-8DEA-FF8B-B595E7D9A023}"/>
          </ac:picMkLst>
        </pc:picChg>
        <pc:picChg chg="mod">
          <ac:chgData name="長岡 竜之輔 (学生)" userId="24735447589_tp_box_2" providerId="OAuth2" clId="{18700771-A8E3-4DD6-91DC-5B2905960DA1}" dt="2026-09-03T15:29:31.497" v="241" actId="1036"/>
          <ac:picMkLst>
            <pc:docMk/>
            <pc:sldMk cId="549200002" sldId="286"/>
            <ac:picMk id="987" creationId="{E182DEA7-0388-5356-BB44-AAC97AE4256C}"/>
          </ac:picMkLst>
        </pc:picChg>
        <pc:picChg chg="mod">
          <ac:chgData name="長岡 竜之輔 (学生)" userId="24735447589_tp_box_2" providerId="OAuth2" clId="{18700771-A8E3-4DD6-91DC-5B2905960DA1}" dt="2026-09-03T15:29:17.322" v="239" actId="1036"/>
          <ac:picMkLst>
            <pc:docMk/>
            <pc:sldMk cId="549200002" sldId="286"/>
            <ac:picMk id="1073" creationId="{7E3EA634-E3FD-B07C-43D0-8CC81737F827}"/>
          </ac:picMkLst>
        </pc:picChg>
        <pc:picChg chg="add mod">
          <ac:chgData name="長岡 竜之輔 (学生)" userId="24735447589_tp_box_2" providerId="OAuth2" clId="{18700771-A8E3-4DD6-91DC-5B2905960DA1}" dt="2026-09-04T07:04:21.656" v="667" actId="1038"/>
          <ac:picMkLst>
            <pc:docMk/>
            <pc:sldMk cId="549200002" sldId="286"/>
            <ac:picMk id="1090" creationId="{A2C7FA9E-66C0-EC27-6FD0-698647651E36}"/>
          </ac:picMkLst>
        </pc:picChg>
        <pc:cxnChg chg="mod">
          <ac:chgData name="長岡 竜之輔 (学生)" userId="24735447589_tp_box_2" providerId="OAuth2" clId="{18700771-A8E3-4DD6-91DC-5B2905960DA1}" dt="2026-09-03T14:42:35.171" v="117" actId="14100"/>
          <ac:cxnSpMkLst>
            <pc:docMk/>
            <pc:sldMk cId="549200002" sldId="286"/>
            <ac:cxnSpMk id="858" creationId="{0F97AD79-9E6E-D926-FCFF-C300AD026823}"/>
          </ac:cxnSpMkLst>
        </pc:cxnChg>
        <pc:cxnChg chg="add mod">
          <ac:chgData name="長岡 竜之輔 (学生)" userId="24735447589_tp_box_2" providerId="OAuth2" clId="{18700771-A8E3-4DD6-91DC-5B2905960DA1}" dt="2026-09-03T14:47:22.179" v="193" actId="1582"/>
          <ac:cxnSpMkLst>
            <pc:docMk/>
            <pc:sldMk cId="549200002" sldId="286"/>
            <ac:cxnSpMk id="1077" creationId="{39F94A37-5A44-67CE-7640-0AF2203A406B}"/>
          </ac:cxnSpMkLst>
        </pc:cxnChg>
        <pc:cxnChg chg="add mod">
          <ac:chgData name="長岡 竜之輔 (学生)" userId="24735447589_tp_box_2" providerId="OAuth2" clId="{18700771-A8E3-4DD6-91DC-5B2905960DA1}" dt="2026-09-03T14:47:35.671" v="207" actId="1035"/>
          <ac:cxnSpMkLst>
            <pc:docMk/>
            <pc:sldMk cId="549200002" sldId="286"/>
            <ac:cxnSpMk id="1079" creationId="{BA1E99E8-27D3-5F8D-5C20-0F5C67CDF7E4}"/>
          </ac:cxnSpMkLst>
        </pc:cxnChg>
        <pc:cxnChg chg="add mod">
          <ac:chgData name="長岡 竜之輔 (学生)" userId="24735447589_tp_box_2" providerId="OAuth2" clId="{18700771-A8E3-4DD6-91DC-5B2905960DA1}" dt="2026-09-03T14:47:43.865" v="209" actId="1076"/>
          <ac:cxnSpMkLst>
            <pc:docMk/>
            <pc:sldMk cId="549200002" sldId="286"/>
            <ac:cxnSpMk id="1081" creationId="{E0D1BD95-0AE7-41E4-4C72-9AA69D228FF6}"/>
          </ac:cxnSpMkLst>
        </pc:cxnChg>
        <pc:cxnChg chg="add mod">
          <ac:chgData name="長岡 竜之輔 (学生)" userId="24735447589_tp_box_2" providerId="OAuth2" clId="{18700771-A8E3-4DD6-91DC-5B2905960DA1}" dt="2026-09-03T14:47:52.501" v="218" actId="1036"/>
          <ac:cxnSpMkLst>
            <pc:docMk/>
            <pc:sldMk cId="549200002" sldId="286"/>
            <ac:cxnSpMk id="1082" creationId="{5EC994B4-FFB6-4B02-F60A-A29B4E4E9AFB}"/>
          </ac:cxnSpMkLst>
        </pc:cxnChg>
        <pc:cxnChg chg="add mod">
          <ac:chgData name="長岡 竜之輔 (学生)" userId="24735447589_tp_box_2" providerId="OAuth2" clId="{18700771-A8E3-4DD6-91DC-5B2905960DA1}" dt="2026-09-03T14:48:03.581" v="220" actId="1076"/>
          <ac:cxnSpMkLst>
            <pc:docMk/>
            <pc:sldMk cId="549200002" sldId="286"/>
            <ac:cxnSpMk id="1083" creationId="{13EBCEC8-4FC3-5A52-86EE-FDFA2740CED5}"/>
          </ac:cxnSpMkLst>
        </pc:cxnChg>
        <pc:cxnChg chg="add mod">
          <ac:chgData name="長岡 竜之輔 (学生)" userId="24735447589_tp_box_2" providerId="OAuth2" clId="{18700771-A8E3-4DD6-91DC-5B2905960DA1}" dt="2026-09-03T14:48:16.887" v="223" actId="1076"/>
          <ac:cxnSpMkLst>
            <pc:docMk/>
            <pc:sldMk cId="549200002" sldId="286"/>
            <ac:cxnSpMk id="1084" creationId="{B6195706-00BB-9760-CF16-6AEC47410D52}"/>
          </ac:cxnSpMkLst>
        </pc:cxnChg>
        <pc:cxnChg chg="add mod">
          <ac:chgData name="長岡 竜之輔 (学生)" userId="24735447589_tp_box_2" providerId="OAuth2" clId="{18700771-A8E3-4DD6-91DC-5B2905960DA1}" dt="2026-09-03T14:48:30.373" v="227" actId="14100"/>
          <ac:cxnSpMkLst>
            <pc:docMk/>
            <pc:sldMk cId="549200002" sldId="286"/>
            <ac:cxnSpMk id="1085" creationId="{8F52252F-D171-47EE-1C6B-6C8A998CE609}"/>
          </ac:cxnSpMkLst>
        </pc:cxnChg>
        <pc:cxnChg chg="add mod">
          <ac:chgData name="長岡 竜之輔 (学生)" userId="24735447589_tp_box_2" providerId="OAuth2" clId="{18700771-A8E3-4DD6-91DC-5B2905960DA1}" dt="2026-09-03T14:48:38.833" v="229" actId="1076"/>
          <ac:cxnSpMkLst>
            <pc:docMk/>
            <pc:sldMk cId="549200002" sldId="286"/>
            <ac:cxnSpMk id="1087" creationId="{2B01C8E5-B512-0B74-FBC4-7E8D1B5E0EA7}"/>
          </ac:cxnSpMkLst>
        </pc:cxnChg>
        <pc:cxnChg chg="add mod">
          <ac:chgData name="長岡 竜之輔 (学生)" userId="24735447589_tp_box_2" providerId="OAuth2" clId="{18700771-A8E3-4DD6-91DC-5B2905960DA1}" dt="2026-09-03T14:48:43.664" v="231" actId="1076"/>
          <ac:cxnSpMkLst>
            <pc:docMk/>
            <pc:sldMk cId="549200002" sldId="286"/>
            <ac:cxnSpMk id="1088" creationId="{CC2D1572-7EDF-35AF-24EF-30E04752C037}"/>
          </ac:cxnSpMkLst>
        </pc:cxnChg>
      </pc:sldChg>
      <pc:sldMasterChg chg="delSldLayout">
        <pc:chgData name="長岡 竜之輔 (学生)" userId="24735447589_tp_box_2" providerId="OAuth2" clId="{18700771-A8E3-4DD6-91DC-5B2905960DA1}" dt="2026-09-04T06:57:00.202" v="658" actId="47"/>
        <pc:sldMasterMkLst>
          <pc:docMk/>
          <pc:sldMasterMk cId="1442458591" sldId="2147483695"/>
        </pc:sldMasterMkLst>
        <pc:sldLayoutChg chg="del">
          <pc:chgData name="長岡 竜之輔 (学生)" userId="24735447589_tp_box_2" providerId="OAuth2" clId="{18700771-A8E3-4DD6-91DC-5B2905960DA1}" dt="2026-09-04T06:57:00.202" v="658" actId="47"/>
          <pc:sldLayoutMkLst>
            <pc:docMk/>
            <pc:sldMasterMk cId="1442458591" sldId="2147483695"/>
            <pc:sldLayoutMk cId="2473556791" sldId="214748370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26A35-8B76-BF0D-FCBB-3FEC822DFD4B}"/>
            </a:ext>
          </a:extLst>
        </p:cNvPr>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913D4C5A-228B-5C76-1B07-B2CCE0EA54F6}"/>
              </a:ext>
            </a:extLst>
          </p:cNvPr>
          <p:cNvSpPr>
            <a:spLocks noGrp="1"/>
          </p:cNvSpPr>
          <p:nvPr>
            <p:ph type="pic" sz="quarter" idx="31"/>
          </p:nvPr>
        </p:nvSpPr>
        <p:spPr>
          <a:xfrm>
            <a:off x="17142130" y="38786587"/>
            <a:ext cx="14653608" cy="3152536"/>
          </a:xfrm>
        </p:spPr>
        <p:txBody>
          <a:bodyPr/>
          <a:lstStyle/>
          <a:p>
            <a:endParaRPr lang="ja-JP" altLang="en-US"/>
          </a:p>
        </p:txBody>
      </p:sp>
      <p:sp>
        <p:nvSpPr>
          <p:cNvPr id="16" name="Picture Placeholder 15">
            <a:extLst>
              <a:ext uri="{FF2B5EF4-FFF2-40B4-BE49-F238E27FC236}">
                <a16:creationId xmlns:a16="http://schemas.microsoft.com/office/drawing/2014/main" id="{F4B729B8-E9A6-2F5E-6038-8FEB174A30E1}"/>
              </a:ext>
            </a:extLst>
          </p:cNvPr>
          <p:cNvSpPr>
            <a:spLocks noGrp="1"/>
          </p:cNvSpPr>
          <p:nvPr>
            <p:ph type="pic" sz="quarter" idx="34"/>
          </p:nvPr>
        </p:nvSpPr>
        <p:spPr>
          <a:xfrm>
            <a:off x="17388957" y="29807171"/>
            <a:ext cx="14191997" cy="6565522"/>
          </a:xfrm>
        </p:spPr>
        <p:txBody>
          <a:bodyPr/>
          <a:lstStyle/>
          <a:p>
            <a:endParaRPr lang="ja-JP" altLang="en-US" dirty="0"/>
          </a:p>
        </p:txBody>
      </p:sp>
      <p:pic>
        <p:nvPicPr>
          <p:cNvPr id="1061" name="Picture 1060">
            <a:extLst>
              <a:ext uri="{FF2B5EF4-FFF2-40B4-BE49-F238E27FC236}">
                <a16:creationId xmlns:a16="http://schemas.microsoft.com/office/drawing/2014/main" id="{22A00031-A2F6-AA87-55F4-879CB882E90E}"/>
              </a:ext>
            </a:extLst>
          </p:cNvPr>
          <p:cNvPicPr>
            <a:picLocks noChangeAspect="1"/>
          </p:cNvPicPr>
          <p:nvPr/>
        </p:nvPicPr>
        <p:blipFill>
          <a:blip r:embed="rId2"/>
          <a:stretch>
            <a:fillRect/>
          </a:stretch>
        </p:blipFill>
        <p:spPr>
          <a:xfrm>
            <a:off x="21182355" y="29910976"/>
            <a:ext cx="10147325" cy="4116595"/>
          </a:xfrm>
          <a:prstGeom prst="rect">
            <a:avLst/>
          </a:prstGeom>
        </p:spPr>
      </p:pic>
      <p:sp>
        <p:nvSpPr>
          <p:cNvPr id="2" name="Title 1">
            <a:extLst>
              <a:ext uri="{FF2B5EF4-FFF2-40B4-BE49-F238E27FC236}">
                <a16:creationId xmlns:a16="http://schemas.microsoft.com/office/drawing/2014/main" id="{4DB63D11-5E68-E580-7BB1-AE83F7319690}"/>
              </a:ext>
            </a:extLst>
          </p:cNvPr>
          <p:cNvSpPr>
            <a:spLocks noGrp="1"/>
          </p:cNvSpPr>
          <p:nvPr>
            <p:ph type="title"/>
          </p:nvPr>
        </p:nvSpPr>
        <p:spPr>
          <a:xfrm>
            <a:off x="8826157" y="-518862"/>
            <a:ext cx="23806356" cy="4594327"/>
          </a:xfrm>
        </p:spPr>
        <p:txBody>
          <a:bodyPr>
            <a:noAutofit/>
          </a:bodyPr>
          <a:lstStyle/>
          <a:p>
            <a:pPr>
              <a:lnSpc>
                <a:spcPct val="110000"/>
              </a:lnSpc>
            </a:pPr>
            <a:r>
              <a:rPr lang="ja-JP" altLang="en-US" sz="9400" dirty="0"/>
              <a:t>トポロジー最適化のマイクロ磁気学への展開：</a:t>
            </a:r>
            <a:br>
              <a:rPr lang="en-US" altLang="ja-JP" sz="9400" dirty="0"/>
            </a:br>
            <a:r>
              <a:rPr lang="ja-JP" altLang="en-US" sz="9400" dirty="0">
                <a:latin typeface="ＭＳ Ｐゴシック" panose="020B0600070205080204" pitchFamily="50" charset="-128"/>
                <a:ea typeface="ＭＳ Ｐゴシック" panose="020B0600070205080204" pitchFamily="50" charset="-128"/>
              </a:rPr>
              <a:t>スピン波人工結晶への適用事例</a:t>
            </a:r>
            <a:endParaRPr lang="en-US" sz="9400" dirty="0"/>
          </a:p>
        </p:txBody>
      </p:sp>
      <p:sp>
        <p:nvSpPr>
          <p:cNvPr id="3" name="Content Placeholder 2">
            <a:extLst>
              <a:ext uri="{FF2B5EF4-FFF2-40B4-BE49-F238E27FC236}">
                <a16:creationId xmlns:a16="http://schemas.microsoft.com/office/drawing/2014/main" id="{4B11A769-4DC0-64DB-BC1A-7BB40B217FA6}"/>
              </a:ext>
            </a:extLst>
          </p:cNvPr>
          <p:cNvSpPr>
            <a:spLocks noGrp="1"/>
          </p:cNvSpPr>
          <p:nvPr>
            <p:ph sz="quarter" idx="10"/>
          </p:nvPr>
        </p:nvSpPr>
        <p:spPr>
          <a:xfrm>
            <a:off x="11109549" y="9768801"/>
            <a:ext cx="20266754" cy="2499103"/>
          </a:xfrm>
        </p:spPr>
        <p:txBody>
          <a:bodyPr/>
          <a:lstStyle/>
          <a:p>
            <a:pPr>
              <a:lnSpc>
                <a:spcPct val="40000"/>
              </a:lnSpc>
            </a:pPr>
            <a:r>
              <a:rPr lang="ja-JP" altLang="en-US" sz="4000" dirty="0">
                <a:solidFill>
                  <a:schemeClr val="tx1">
                    <a:lumMod val="65000"/>
                    <a:lumOff val="35000"/>
                  </a:schemeClr>
                </a:solidFill>
              </a:rPr>
              <a:t>長岡竜之輔</a:t>
            </a:r>
            <a:r>
              <a:rPr lang="en-US" altLang="ja-JP" sz="4000" baseline="30000" dirty="0">
                <a:solidFill>
                  <a:schemeClr val="tx1">
                    <a:lumMod val="65000"/>
                    <a:lumOff val="35000"/>
                  </a:schemeClr>
                </a:solidFill>
              </a:rPr>
              <a:t>1</a:t>
            </a:r>
            <a:r>
              <a:rPr lang="ja-JP" altLang="en-US" sz="4000" dirty="0">
                <a:solidFill>
                  <a:schemeClr val="tx1">
                    <a:lumMod val="65000"/>
                    <a:lumOff val="35000"/>
                  </a:schemeClr>
                </a:solidFill>
              </a:rPr>
              <a:t>，山崎貴大</a:t>
            </a:r>
            <a:r>
              <a:rPr lang="en-US" altLang="ja-JP" sz="4000" baseline="30000" dirty="0">
                <a:solidFill>
                  <a:schemeClr val="tx1">
                    <a:lumMod val="65000"/>
                    <a:lumOff val="35000"/>
                  </a:schemeClr>
                </a:solidFill>
              </a:rPr>
              <a:t>1,2</a:t>
            </a:r>
            <a:r>
              <a:rPr lang="ja-JP" altLang="en-US" sz="4000" dirty="0">
                <a:solidFill>
                  <a:schemeClr val="tx1">
                    <a:lumMod val="65000"/>
                    <a:lumOff val="35000"/>
                  </a:schemeClr>
                </a:solidFill>
              </a:rPr>
              <a:t>，小嗣真人</a:t>
            </a:r>
            <a:r>
              <a:rPr lang="en-US" altLang="ja-JP" sz="4000" baseline="30000" dirty="0">
                <a:solidFill>
                  <a:schemeClr val="tx1">
                    <a:lumMod val="65000"/>
                    <a:lumOff val="35000"/>
                  </a:schemeClr>
                </a:solidFill>
              </a:rPr>
              <a:t>1</a:t>
            </a:r>
          </a:p>
          <a:p>
            <a:pPr marL="742950" indent="-742950">
              <a:lnSpc>
                <a:spcPct val="40000"/>
              </a:lnSpc>
              <a:buAutoNum type="arabicPeriod"/>
            </a:pPr>
            <a:r>
              <a:rPr lang="ja-JP" altLang="en-US" sz="4000" dirty="0">
                <a:solidFill>
                  <a:schemeClr val="tx1">
                    <a:lumMod val="65000"/>
                    <a:lumOff val="35000"/>
                  </a:schemeClr>
                </a:solidFill>
              </a:rPr>
              <a:t>東京理科大学　先進工学研究科マテリアル創成工学専攻</a:t>
            </a:r>
            <a:endParaRPr lang="en-US" altLang="ja-JP" sz="4000" dirty="0">
              <a:solidFill>
                <a:schemeClr val="tx1">
                  <a:lumMod val="65000"/>
                  <a:lumOff val="35000"/>
                </a:schemeClr>
              </a:solidFill>
            </a:endParaRPr>
          </a:p>
          <a:p>
            <a:pPr marL="742950" indent="-742950">
              <a:lnSpc>
                <a:spcPct val="40000"/>
              </a:lnSpc>
              <a:buAutoNum type="arabicPeriod"/>
            </a:pPr>
            <a:r>
              <a:rPr lang="ja-JP" altLang="en-US" sz="4000" dirty="0">
                <a:solidFill>
                  <a:schemeClr val="tx1">
                    <a:lumMod val="65000"/>
                    <a:lumOff val="35000"/>
                  </a:schemeClr>
                </a:solidFill>
              </a:rPr>
              <a:t>横浜国立大学　</a:t>
            </a:r>
            <a:r>
              <a:rPr lang="ja-JP" altLang="ja-JP" sz="4000" dirty="0">
                <a:solidFill>
                  <a:schemeClr val="tx1">
                    <a:lumMod val="65000"/>
                    <a:lumOff val="35000"/>
                  </a:schemeClr>
                </a:solidFill>
              </a:rPr>
              <a:t>大学院工学研究院</a:t>
            </a:r>
            <a:endParaRPr lang="en-US" sz="4000" dirty="0">
              <a:solidFill>
                <a:schemeClr val="tx1">
                  <a:lumMod val="65000"/>
                  <a:lumOff val="35000"/>
                </a:schemeClr>
              </a:solidFill>
            </a:endParaRPr>
          </a:p>
        </p:txBody>
      </p:sp>
      <p:sp>
        <p:nvSpPr>
          <p:cNvPr id="6" name="Text Placeholder 5">
            <a:extLst>
              <a:ext uri="{FF2B5EF4-FFF2-40B4-BE49-F238E27FC236}">
                <a16:creationId xmlns:a16="http://schemas.microsoft.com/office/drawing/2014/main" id="{6CB4C7D7-B306-CB41-FBD1-E7D146063086}"/>
              </a:ext>
            </a:extLst>
          </p:cNvPr>
          <p:cNvSpPr>
            <a:spLocks noGrp="1"/>
          </p:cNvSpPr>
          <p:nvPr>
            <p:ph type="body" sz="quarter" idx="23"/>
          </p:nvPr>
        </p:nvSpPr>
        <p:spPr>
          <a:xfrm>
            <a:off x="15793090" y="21558284"/>
            <a:ext cx="15752760" cy="6856707"/>
          </a:xfrm>
        </p:spPr>
        <p:txBody>
          <a:bodyPr/>
          <a:lstStyle/>
          <a:p>
            <a:pPr>
              <a:lnSpc>
                <a:spcPct val="100000"/>
              </a:lnSpc>
            </a:pPr>
            <a:r>
              <a:rPr lang="en-US" altLang="ja-JP" sz="3600" dirty="0"/>
              <a:t>LLG</a:t>
            </a:r>
            <a:r>
              <a:rPr lang="ja-JP" altLang="en-US" sz="3600" dirty="0"/>
              <a:t>方程式に基づくマグノンの分散関係の有限要素計算と，数理最適化法である遺伝的アルゴリズムを融合したバイナリー・トポロジー最適化を実装した</a:t>
            </a:r>
            <a:r>
              <a:rPr lang="en-US" altLang="ja-JP" sz="3600" dirty="0"/>
              <a:t>.</a:t>
            </a:r>
            <a:r>
              <a:rPr lang="ja-JP" altLang="en-US" sz="3600" dirty="0"/>
              <a:t>（図１）</a:t>
            </a:r>
            <a:endParaRPr lang="en-US" sz="3600" dirty="0"/>
          </a:p>
        </p:txBody>
      </p:sp>
      <p:sp>
        <p:nvSpPr>
          <p:cNvPr id="7" name="Text Placeholder 6">
            <a:extLst>
              <a:ext uri="{FF2B5EF4-FFF2-40B4-BE49-F238E27FC236}">
                <a16:creationId xmlns:a16="http://schemas.microsoft.com/office/drawing/2014/main" id="{97CA5C53-D830-4A7C-3822-860EFCFC71F6}"/>
              </a:ext>
            </a:extLst>
          </p:cNvPr>
          <p:cNvSpPr>
            <a:spLocks noGrp="1"/>
          </p:cNvSpPr>
          <p:nvPr>
            <p:ph type="body" sz="quarter" idx="24"/>
          </p:nvPr>
        </p:nvSpPr>
        <p:spPr>
          <a:xfrm>
            <a:off x="1295966" y="39628728"/>
            <a:ext cx="14770330" cy="2315228"/>
          </a:xfrm>
        </p:spPr>
        <p:txBody>
          <a:bodyPr/>
          <a:lstStyle/>
          <a:p>
            <a:pPr>
              <a:lnSpc>
                <a:spcPct val="100000"/>
              </a:lnSpc>
            </a:pPr>
            <a:r>
              <a:rPr lang="en-US" sz="2800" dirty="0">
                <a:solidFill>
                  <a:schemeClr val="tx1">
                    <a:lumMod val="50000"/>
                    <a:lumOff val="50000"/>
                  </a:schemeClr>
                </a:solidFill>
                <a:latin typeface="Times New Roman" panose="02020603050405020304" pitchFamily="18" charset="0"/>
                <a:cs typeface="Times New Roman" panose="02020603050405020304" pitchFamily="18" charset="0"/>
              </a:rPr>
              <a:t>[1]</a:t>
            </a:r>
            <a: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t> </a:t>
            </a:r>
            <a:r>
              <a:rPr lang="ja-JP" altLang="ja-JP" sz="2800" dirty="0">
                <a:solidFill>
                  <a:schemeClr val="tx1">
                    <a:lumMod val="50000"/>
                    <a:lumOff val="50000"/>
                  </a:schemeClr>
                </a:solidFill>
                <a:latin typeface="Times New Roman" panose="02020603050405020304" pitchFamily="18" charset="0"/>
                <a:cs typeface="Times New Roman" panose="02020603050405020304" pitchFamily="18" charset="0"/>
              </a:rPr>
              <a:t>A. Voronov et al., </a:t>
            </a:r>
            <a: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t>“Inverse-design topology optimization of </a:t>
            </a:r>
            <a:r>
              <a:rPr lang="en-US" altLang="ja-JP" sz="2800" dirty="0" err="1">
                <a:solidFill>
                  <a:schemeClr val="tx1">
                    <a:lumMod val="50000"/>
                    <a:lumOff val="50000"/>
                  </a:schemeClr>
                </a:solidFill>
                <a:latin typeface="Times New Roman" panose="02020603050405020304" pitchFamily="18" charset="0"/>
                <a:cs typeface="Times New Roman" panose="02020603050405020304" pitchFamily="18" charset="0"/>
              </a:rPr>
              <a:t>magnonic</a:t>
            </a:r>
            <a: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t> devices using level-set method”, </a:t>
            </a:r>
            <a:r>
              <a:rPr lang="ja-JP" altLang="ja-JP" sz="2800" i="1" dirty="0">
                <a:solidFill>
                  <a:schemeClr val="tx1">
                    <a:lumMod val="50000"/>
                    <a:lumOff val="50000"/>
                  </a:schemeClr>
                </a:solidFill>
                <a:latin typeface="Times New Roman" panose="02020603050405020304" pitchFamily="18" charset="0"/>
                <a:cs typeface="Times New Roman" panose="02020603050405020304" pitchFamily="18" charset="0"/>
              </a:rPr>
              <a:t>npj Spintronics</a:t>
            </a:r>
            <a:r>
              <a:rPr lang="ja-JP" altLang="ja-JP" sz="2800" dirty="0">
                <a:solidFill>
                  <a:schemeClr val="tx1">
                    <a:lumMod val="50000"/>
                    <a:lumOff val="50000"/>
                  </a:schemeClr>
                </a:solidFill>
                <a:latin typeface="Times New Roman" panose="02020603050405020304" pitchFamily="18" charset="0"/>
                <a:cs typeface="Times New Roman" panose="02020603050405020304" pitchFamily="18" charset="0"/>
              </a:rPr>
              <a:t>, </a:t>
            </a:r>
            <a:r>
              <a:rPr lang="ja-JP" altLang="ja-JP" sz="2800" b="1" dirty="0">
                <a:solidFill>
                  <a:schemeClr val="tx1">
                    <a:lumMod val="50000"/>
                    <a:lumOff val="50000"/>
                  </a:schemeClr>
                </a:solidFill>
                <a:latin typeface="Times New Roman" panose="02020603050405020304" pitchFamily="18" charset="0"/>
                <a:cs typeface="Times New Roman" panose="02020603050405020304" pitchFamily="18" charset="0"/>
              </a:rPr>
              <a:t>3</a:t>
            </a:r>
            <a:r>
              <a:rPr lang="ja-JP" altLang="ja-JP" sz="2800" dirty="0">
                <a:solidFill>
                  <a:schemeClr val="tx1">
                    <a:lumMod val="50000"/>
                    <a:lumOff val="50000"/>
                  </a:schemeClr>
                </a:solidFill>
                <a:latin typeface="Times New Roman" panose="02020603050405020304" pitchFamily="18" charset="0"/>
                <a:cs typeface="Times New Roman" panose="02020603050405020304" pitchFamily="18" charset="0"/>
              </a:rPr>
              <a:t>, 19 (2025)</a:t>
            </a:r>
            <a:b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br>
            <a:r>
              <a:rPr lang="en-US" sz="2800" dirty="0">
                <a:solidFill>
                  <a:schemeClr val="tx1">
                    <a:lumMod val="50000"/>
                    <a:lumOff val="50000"/>
                  </a:schemeClr>
                </a:solidFill>
                <a:latin typeface="Times New Roman" panose="02020603050405020304" pitchFamily="18" charset="0"/>
                <a:cs typeface="Times New Roman" panose="02020603050405020304" pitchFamily="18" charset="0"/>
              </a:rPr>
              <a:t>[2] </a:t>
            </a:r>
            <a: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t>J. Zhang, W. Yu, and X. Chen et al., “A frequency-domain micromagnetic simulation module based on COMSOL Multiphysics ”, </a:t>
            </a:r>
            <a:r>
              <a:rPr lang="en-US" altLang="ja-JP" sz="2800" i="1" dirty="0">
                <a:solidFill>
                  <a:schemeClr val="tx1">
                    <a:lumMod val="50000"/>
                    <a:lumOff val="50000"/>
                  </a:schemeClr>
                </a:solidFill>
                <a:latin typeface="Times New Roman" panose="02020603050405020304" pitchFamily="18" charset="0"/>
                <a:cs typeface="Times New Roman" panose="02020603050405020304" pitchFamily="18" charset="0"/>
              </a:rPr>
              <a:t>AIP Advances </a:t>
            </a:r>
            <a:r>
              <a:rPr lang="en-US" altLang="ja-JP" sz="2800" b="1" dirty="0">
                <a:solidFill>
                  <a:schemeClr val="tx1">
                    <a:lumMod val="50000"/>
                    <a:lumOff val="50000"/>
                  </a:schemeClr>
                </a:solidFill>
                <a:latin typeface="Times New Roman" panose="02020603050405020304" pitchFamily="18" charset="0"/>
                <a:cs typeface="Times New Roman" panose="02020603050405020304" pitchFamily="18" charset="0"/>
              </a:rPr>
              <a:t>13</a:t>
            </a:r>
            <a: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t>, 055108 (2023)</a:t>
            </a:r>
            <a:b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br>
            <a:r>
              <a:rPr lang="en-US" sz="2800" dirty="0">
                <a:solidFill>
                  <a:schemeClr val="tx1">
                    <a:lumMod val="50000"/>
                    <a:lumOff val="50000"/>
                  </a:schemeClr>
                </a:solidFill>
                <a:latin typeface="Times New Roman" panose="02020603050405020304" pitchFamily="18" charset="0"/>
                <a:cs typeface="Times New Roman" panose="02020603050405020304" pitchFamily="18" charset="0"/>
              </a:rPr>
              <a:t>[3] R. </a:t>
            </a:r>
            <a: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t>Nagaoka et al., “Inverse Design of Two-Dimensional </a:t>
            </a:r>
            <a:r>
              <a:rPr lang="en-US" altLang="ja-JP" sz="2800" dirty="0" err="1">
                <a:solidFill>
                  <a:schemeClr val="tx1">
                    <a:lumMod val="50000"/>
                    <a:lumOff val="50000"/>
                  </a:schemeClr>
                </a:solidFill>
                <a:latin typeface="Times New Roman" panose="02020603050405020304" pitchFamily="18" charset="0"/>
                <a:cs typeface="Times New Roman" panose="02020603050405020304" pitchFamily="18" charset="0"/>
              </a:rPr>
              <a:t>Magnonic</a:t>
            </a:r>
            <a: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t> Crystals via Topology Optimization with Frequency-Domain </a:t>
            </a:r>
            <a:r>
              <a:rPr lang="en-US" altLang="ja-JP" sz="2800" dirty="0" err="1">
                <a:solidFill>
                  <a:schemeClr val="tx1">
                    <a:lumMod val="50000"/>
                    <a:lumOff val="50000"/>
                  </a:schemeClr>
                </a:solidFill>
                <a:latin typeface="Times New Roman" panose="02020603050405020304" pitchFamily="18" charset="0"/>
                <a:cs typeface="Times New Roman" panose="02020603050405020304" pitchFamily="18" charset="0"/>
              </a:rPr>
              <a:t>Micromagnetics</a:t>
            </a:r>
            <a: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t>”, </a:t>
            </a:r>
            <a:r>
              <a:rPr lang="en-US" altLang="ja-JP" sz="2800" i="1" dirty="0">
                <a:solidFill>
                  <a:schemeClr val="tx1">
                    <a:lumMod val="50000"/>
                    <a:lumOff val="50000"/>
                  </a:schemeClr>
                </a:solidFill>
                <a:latin typeface="Times New Roman" panose="02020603050405020304" pitchFamily="18" charset="0"/>
                <a:cs typeface="Times New Roman" panose="02020603050405020304" pitchFamily="18" charset="0"/>
              </a:rPr>
              <a:t>Small Structures</a:t>
            </a:r>
            <a: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t>, </a:t>
            </a:r>
            <a:r>
              <a:rPr lang="en-US" altLang="ja-JP" sz="2800" b="1" dirty="0">
                <a:solidFill>
                  <a:schemeClr val="tx1">
                    <a:lumMod val="50000"/>
                    <a:lumOff val="50000"/>
                  </a:schemeClr>
                </a:solidFill>
                <a:latin typeface="Times New Roman" panose="02020603050405020304" pitchFamily="18" charset="0"/>
                <a:cs typeface="Times New Roman" panose="02020603050405020304" pitchFamily="18" charset="0"/>
              </a:rPr>
              <a:t>7</a:t>
            </a:r>
            <a:r>
              <a:rPr lang="en-US" altLang="ja-JP" sz="2800" dirty="0">
                <a:solidFill>
                  <a:schemeClr val="tx1">
                    <a:lumMod val="50000"/>
                    <a:lumOff val="50000"/>
                  </a:schemeClr>
                </a:solidFill>
                <a:latin typeface="Times New Roman" panose="02020603050405020304" pitchFamily="18" charset="0"/>
                <a:cs typeface="Times New Roman" panose="02020603050405020304" pitchFamily="18" charset="0"/>
              </a:rPr>
              <a:t>, 7, e70526 (2026)</a:t>
            </a:r>
            <a:endParaRPr lang="en-US" sz="280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id="{587C7C26-0271-BBA5-20FE-898BB25CE8BB}"/>
              </a:ext>
            </a:extLst>
          </p:cNvPr>
          <p:cNvSpPr>
            <a:spLocks noGrp="1"/>
          </p:cNvSpPr>
          <p:nvPr>
            <p:ph sz="quarter" idx="26"/>
          </p:nvPr>
        </p:nvSpPr>
        <p:spPr>
          <a:xfrm>
            <a:off x="11155269" y="4754006"/>
            <a:ext cx="20213095" cy="3683797"/>
          </a:xfrm>
        </p:spPr>
        <p:txBody>
          <a:bodyPr/>
          <a:lstStyle/>
          <a:p>
            <a:r>
              <a:rPr lang="ja-JP" altLang="en-US" sz="5400" dirty="0"/>
              <a:t>トポロジー最適化は，構造の形状や形態を高自由度に設計する計算設計手法であり</a:t>
            </a:r>
            <a:r>
              <a:rPr lang="ja-JP" altLang="ja-JP" sz="5400" dirty="0"/>
              <a:t>，構造・流体力学やマクロな電磁気学で広く活用されている</a:t>
            </a:r>
            <a:r>
              <a:rPr lang="en-US" altLang="ja-JP" sz="5400" dirty="0"/>
              <a:t>.</a:t>
            </a:r>
            <a:r>
              <a:rPr lang="ja-JP" altLang="en-US" sz="5400" dirty="0"/>
              <a:t> しかしながら</a:t>
            </a:r>
            <a:r>
              <a:rPr lang="ja-JP" altLang="ja-JP" sz="5400" dirty="0"/>
              <a:t>，量子スケールのスピン制御への応用は未開拓である</a:t>
            </a:r>
            <a:r>
              <a:rPr lang="en-US" altLang="ja-JP" sz="5400" dirty="0"/>
              <a:t>.</a:t>
            </a:r>
            <a:r>
              <a:rPr lang="ja-JP" altLang="en-US" sz="5400" dirty="0"/>
              <a:t> </a:t>
            </a:r>
            <a:r>
              <a:rPr lang="ja-JP" altLang="ja-JP" sz="5400" dirty="0"/>
              <a:t>本研究では，</a:t>
            </a:r>
            <a:r>
              <a:rPr lang="ja-JP" altLang="en-US" sz="5400" dirty="0"/>
              <a:t>スピン動力学</a:t>
            </a:r>
            <a:r>
              <a:rPr lang="ja-JP" altLang="ja-JP" sz="5400" dirty="0"/>
              <a:t>に基づくマイクロ磁気シミュレーションと融合し，</a:t>
            </a:r>
            <a:r>
              <a:rPr lang="ja-JP" altLang="en-US" sz="5400" dirty="0"/>
              <a:t>非自明な構造を有する</a:t>
            </a:r>
            <a:r>
              <a:rPr lang="ja-JP" altLang="ja-JP" sz="5400" dirty="0"/>
              <a:t>マグノニック結晶の</a:t>
            </a:r>
            <a:r>
              <a:rPr lang="ja-JP" altLang="en-US" sz="5400" dirty="0"/>
              <a:t>設計</a:t>
            </a:r>
            <a:r>
              <a:rPr lang="ja-JP" altLang="ja-JP" sz="5400" dirty="0"/>
              <a:t>を</a:t>
            </a:r>
            <a:r>
              <a:rPr lang="ja-JP" altLang="en-US" sz="5400" dirty="0"/>
              <a:t>実証</a:t>
            </a:r>
            <a:r>
              <a:rPr lang="ja-JP" altLang="ja-JP" sz="5400" dirty="0"/>
              <a:t>した</a:t>
            </a:r>
            <a:r>
              <a:rPr lang="en-US" altLang="ja-JP" sz="5400" dirty="0"/>
              <a:t>.</a:t>
            </a:r>
            <a:endParaRPr lang="ja-JP" altLang="ja-JP" sz="5400" dirty="0"/>
          </a:p>
        </p:txBody>
      </p:sp>
      <p:sp>
        <p:nvSpPr>
          <p:cNvPr id="5" name="Text Placeholder 4">
            <a:extLst>
              <a:ext uri="{FF2B5EF4-FFF2-40B4-BE49-F238E27FC236}">
                <a16:creationId xmlns:a16="http://schemas.microsoft.com/office/drawing/2014/main" id="{C0F811CB-6CE0-382C-69BC-B7B568EBECF5}"/>
              </a:ext>
            </a:extLst>
          </p:cNvPr>
          <p:cNvSpPr>
            <a:spLocks noGrp="1"/>
          </p:cNvSpPr>
          <p:nvPr>
            <p:ph type="body" sz="quarter" idx="18"/>
          </p:nvPr>
        </p:nvSpPr>
        <p:spPr>
          <a:xfrm>
            <a:off x="1721521" y="14921307"/>
            <a:ext cx="29615963" cy="4839165"/>
          </a:xfrm>
        </p:spPr>
        <p:txBody>
          <a:bodyPr/>
          <a:lstStyle/>
          <a:p>
            <a:pPr>
              <a:lnSpc>
                <a:spcPct val="100000"/>
              </a:lnSpc>
            </a:pPr>
            <a:r>
              <a:rPr lang="ja-JP" altLang="en-US" sz="4400" dirty="0"/>
              <a:t>磁性体中のスピンが位相伝搬する現象であるスピン波は，伝搬の過程で電子の移動を伴わないため，ジュール熱の発生しない次世代の超低消費エネルギー情報担体として期待されている</a:t>
            </a:r>
            <a:r>
              <a:rPr lang="en-US" altLang="ja-JP" sz="4400" dirty="0"/>
              <a:t>.</a:t>
            </a:r>
            <a:r>
              <a:rPr lang="ja-JP" altLang="en-US" sz="4400" dirty="0"/>
              <a:t>スピン波を量子化した「</a:t>
            </a:r>
            <a:r>
              <a:rPr lang="ja-JP" altLang="en-US" sz="4400" b="1" dirty="0"/>
              <a:t>マグノン</a:t>
            </a:r>
            <a:r>
              <a:rPr lang="ja-JP" altLang="en-US" sz="4400" dirty="0"/>
              <a:t>」は準粒子として取り扱うことができ，微細加工プロセスで作製可能なデバイス構造によって，マグノンの分散関係を制御する試みが近年盛んに行われている</a:t>
            </a:r>
            <a:r>
              <a:rPr lang="en-US" altLang="ja-JP" sz="4400" dirty="0"/>
              <a:t>.[1]</a:t>
            </a:r>
          </a:p>
          <a:p>
            <a:pPr>
              <a:lnSpc>
                <a:spcPct val="100000"/>
              </a:lnSpc>
            </a:pPr>
            <a:r>
              <a:rPr lang="ja-JP" altLang="en-US" sz="4400" dirty="0"/>
              <a:t>このようなマグノン素子や，</a:t>
            </a:r>
            <a:r>
              <a:rPr lang="en-US" altLang="ja-JP" sz="4400" dirty="0"/>
              <a:t>HDD</a:t>
            </a:r>
            <a:r>
              <a:rPr lang="ja-JP" altLang="en-US" sz="4400" dirty="0"/>
              <a:t>や</a:t>
            </a:r>
            <a:r>
              <a:rPr lang="en-US" altLang="ja-JP" sz="4400" dirty="0"/>
              <a:t>MRAM</a:t>
            </a:r>
            <a:r>
              <a:rPr lang="ja-JP" altLang="en-US" sz="4400" dirty="0"/>
              <a:t>などの磁気デバイスの設計・</a:t>
            </a:r>
            <a:r>
              <a:rPr lang="en-US" altLang="ja-JP" sz="4400" dirty="0"/>
              <a:t>CAE</a:t>
            </a:r>
            <a:r>
              <a:rPr lang="ja-JP" altLang="en-US" sz="4400" dirty="0"/>
              <a:t>解析には，ミクロなスピンのダイナミクスを記述するマイクロ磁気シミュレーションが用いられる</a:t>
            </a:r>
            <a:r>
              <a:rPr lang="en-US" altLang="ja-JP" sz="4400" dirty="0"/>
              <a:t>.[2]</a:t>
            </a:r>
            <a:r>
              <a:rPr lang="ja-JP" altLang="en-US" sz="4400" dirty="0"/>
              <a:t> 本研究では，マグノンのバンドギャップを制御する</a:t>
            </a:r>
            <a:r>
              <a:rPr lang="ja-JP" altLang="en-US" sz="4400" b="1" dirty="0"/>
              <a:t>マグノニック結晶</a:t>
            </a:r>
            <a:r>
              <a:rPr lang="ja-JP" altLang="en-US" sz="4400" dirty="0"/>
              <a:t>を対象に，これまで適用例の少ないスピントロニクス素子におけるトポロジー最適化の原理検証を行った</a:t>
            </a:r>
            <a:r>
              <a:rPr lang="en-US" altLang="ja-JP" sz="4400" dirty="0"/>
              <a:t>.</a:t>
            </a:r>
            <a:r>
              <a:rPr lang="ja-JP" altLang="en-US" sz="4400" dirty="0"/>
              <a:t>本成果は，高効率なスピントロニクス素子設計への応用が期待される</a:t>
            </a:r>
            <a:r>
              <a:rPr lang="en-US" altLang="ja-JP" sz="4400" dirty="0"/>
              <a:t>.</a:t>
            </a:r>
            <a:endParaRPr lang="ja-JP" altLang="en-US" sz="4400" dirty="0"/>
          </a:p>
        </p:txBody>
      </p:sp>
      <p:sp>
        <p:nvSpPr>
          <p:cNvPr id="9" name="Text Placeholder 8">
            <a:extLst>
              <a:ext uri="{FF2B5EF4-FFF2-40B4-BE49-F238E27FC236}">
                <a16:creationId xmlns:a16="http://schemas.microsoft.com/office/drawing/2014/main" id="{40243456-FF2F-4681-8F9D-891697672603}"/>
              </a:ext>
            </a:extLst>
          </p:cNvPr>
          <p:cNvSpPr>
            <a:spLocks noGrp="1"/>
          </p:cNvSpPr>
          <p:nvPr>
            <p:ph type="body" sz="quarter" idx="27"/>
          </p:nvPr>
        </p:nvSpPr>
        <p:spPr>
          <a:xfrm>
            <a:off x="1706681" y="13502166"/>
            <a:ext cx="29615963" cy="1302499"/>
          </a:xfrm>
        </p:spPr>
        <p:txBody>
          <a:bodyPr/>
          <a:lstStyle/>
          <a:p>
            <a:r>
              <a:rPr lang="ja-JP" altLang="en-US" dirty="0"/>
              <a:t>背景</a:t>
            </a:r>
            <a:r>
              <a:rPr lang="ja-JP" altLang="en-US" sz="6000" dirty="0">
                <a:latin typeface="Arial" panose="020B0604020202020204" pitchFamily="34" charset="0"/>
                <a:cs typeface="Arial" panose="020B0604020202020204" pitchFamily="34" charset="0"/>
              </a:rPr>
              <a:t>ー</a:t>
            </a:r>
            <a:r>
              <a:rPr lang="ja-JP" altLang="en-US" sz="6000" dirty="0"/>
              <a:t>マグノン・スピントロニクスによる超低消費電力コンピューティング</a:t>
            </a:r>
            <a:r>
              <a:rPr lang="ja-JP" altLang="en-US" sz="6000" dirty="0">
                <a:latin typeface="Arial" panose="020B0604020202020204" pitchFamily="34" charset="0"/>
                <a:cs typeface="Arial" panose="020B0604020202020204" pitchFamily="34" charset="0"/>
              </a:rPr>
              <a:t>ー</a:t>
            </a:r>
            <a:endParaRPr lang="en-US" dirty="0"/>
          </a:p>
        </p:txBody>
      </p:sp>
      <p:sp>
        <p:nvSpPr>
          <p:cNvPr id="10" name="Text Placeholder 9">
            <a:extLst>
              <a:ext uri="{FF2B5EF4-FFF2-40B4-BE49-F238E27FC236}">
                <a16:creationId xmlns:a16="http://schemas.microsoft.com/office/drawing/2014/main" id="{58681846-4C56-376F-CEBF-86EF0CD0DED8}"/>
              </a:ext>
            </a:extLst>
          </p:cNvPr>
          <p:cNvSpPr>
            <a:spLocks noGrp="1"/>
          </p:cNvSpPr>
          <p:nvPr>
            <p:ph type="body" sz="quarter" idx="28"/>
          </p:nvPr>
        </p:nvSpPr>
        <p:spPr>
          <a:xfrm>
            <a:off x="15655930" y="20359197"/>
            <a:ext cx="15415132" cy="1225181"/>
          </a:xfrm>
        </p:spPr>
        <p:txBody>
          <a:bodyPr/>
          <a:lstStyle/>
          <a:p>
            <a:r>
              <a:rPr lang="ja-JP" altLang="en-US" sz="7000" dirty="0"/>
              <a:t>方法： </a:t>
            </a:r>
            <a:r>
              <a:rPr lang="en-US" altLang="ja-JP" sz="6000" dirty="0">
                <a:latin typeface="Arial" panose="020B0604020202020204" pitchFamily="34" charset="0"/>
                <a:cs typeface="Arial" panose="020B0604020202020204" pitchFamily="34" charset="0"/>
              </a:rPr>
              <a:t>Landau</a:t>
            </a:r>
            <a:r>
              <a:rPr lang="ja-JP" altLang="en-US" sz="6000" dirty="0">
                <a:latin typeface="Arial" panose="020B0604020202020204" pitchFamily="34" charset="0"/>
                <a:cs typeface="Arial" panose="020B0604020202020204" pitchFamily="34" charset="0"/>
              </a:rPr>
              <a:t>ー</a:t>
            </a:r>
            <a:r>
              <a:rPr lang="en-US" altLang="ja-JP" sz="6000" dirty="0">
                <a:latin typeface="Arial" panose="020B0604020202020204" pitchFamily="34" charset="0"/>
                <a:cs typeface="Arial" panose="020B0604020202020204" pitchFamily="34" charset="0"/>
              </a:rPr>
              <a:t>Lifshitz</a:t>
            </a:r>
            <a:r>
              <a:rPr lang="ja-JP" altLang="en-US" sz="6000" dirty="0">
                <a:latin typeface="Arial" panose="020B0604020202020204" pitchFamily="34" charset="0"/>
                <a:cs typeface="Arial" panose="020B0604020202020204" pitchFamily="34" charset="0"/>
              </a:rPr>
              <a:t>ー</a:t>
            </a:r>
            <a:r>
              <a:rPr lang="en-US" altLang="ja-JP" sz="6000" dirty="0">
                <a:latin typeface="Arial" panose="020B0604020202020204" pitchFamily="34" charset="0"/>
                <a:cs typeface="Arial" panose="020B0604020202020204" pitchFamily="34" charset="0"/>
              </a:rPr>
              <a:t>Gilbert</a:t>
            </a:r>
            <a:r>
              <a:rPr lang="ja-JP" altLang="en-US" sz="6000" dirty="0"/>
              <a:t>方程式</a:t>
            </a:r>
            <a:endParaRPr lang="en-US" sz="7000" dirty="0"/>
          </a:p>
        </p:txBody>
      </p:sp>
      <p:sp>
        <p:nvSpPr>
          <p:cNvPr id="12" name="Text Placeholder 11">
            <a:extLst>
              <a:ext uri="{FF2B5EF4-FFF2-40B4-BE49-F238E27FC236}">
                <a16:creationId xmlns:a16="http://schemas.microsoft.com/office/drawing/2014/main" id="{F5E0DDB0-3916-4BD2-50DD-AA13B89A1C9A}"/>
              </a:ext>
            </a:extLst>
          </p:cNvPr>
          <p:cNvSpPr>
            <a:spLocks noGrp="1"/>
          </p:cNvSpPr>
          <p:nvPr>
            <p:ph type="body" sz="quarter" idx="30"/>
          </p:nvPr>
        </p:nvSpPr>
        <p:spPr>
          <a:xfrm>
            <a:off x="1358338" y="27092706"/>
            <a:ext cx="13700884" cy="1468347"/>
          </a:xfrm>
        </p:spPr>
        <p:txBody>
          <a:bodyPr/>
          <a:lstStyle/>
          <a:p>
            <a:pPr>
              <a:lnSpc>
                <a:spcPct val="100000"/>
              </a:lnSpc>
            </a:pPr>
            <a:r>
              <a:rPr lang="ja-JP" altLang="en-US" sz="3200" dirty="0"/>
              <a:t>図</a:t>
            </a:r>
            <a:r>
              <a:rPr lang="en-US" altLang="ja-JP" sz="3200" dirty="0"/>
              <a:t>1</a:t>
            </a:r>
            <a:r>
              <a:rPr lang="ja-JP" altLang="en-US" sz="3200" dirty="0"/>
              <a:t>： </a:t>
            </a:r>
            <a:r>
              <a:rPr lang="en-US" altLang="ja-JP" sz="3200" dirty="0"/>
              <a:t>(a)</a:t>
            </a:r>
            <a:r>
              <a:rPr lang="ja-JP" altLang="en-US" sz="3200" dirty="0"/>
              <a:t>本研究で用いたモデル</a:t>
            </a:r>
            <a:r>
              <a:rPr lang="en-US" altLang="ja-JP" sz="3200" dirty="0"/>
              <a:t>.</a:t>
            </a:r>
            <a:r>
              <a:rPr lang="ja-JP" altLang="en-US" sz="3200" dirty="0"/>
              <a:t>鉄</a:t>
            </a:r>
            <a:r>
              <a:rPr lang="en-US" altLang="ja-JP" sz="3200" dirty="0"/>
              <a:t>(Fe)</a:t>
            </a:r>
            <a:r>
              <a:rPr lang="ja-JP" altLang="en-US" sz="3200" dirty="0"/>
              <a:t>と酸化ユーロピウム</a:t>
            </a:r>
            <a:r>
              <a:rPr lang="en-US" altLang="ja-JP" sz="3200" dirty="0"/>
              <a:t>(</a:t>
            </a:r>
            <a:r>
              <a:rPr lang="en-US" altLang="ja-JP" sz="3200" dirty="0" err="1"/>
              <a:t>EuO</a:t>
            </a:r>
            <a:r>
              <a:rPr lang="en-US" altLang="ja-JP" sz="3200" dirty="0"/>
              <a:t>)</a:t>
            </a:r>
            <a:r>
              <a:rPr lang="ja-JP" altLang="en-US" sz="3200" dirty="0"/>
              <a:t>からなるマグノニック結晶のユニットセルに，面内方向で</a:t>
            </a:r>
            <a:r>
              <a:rPr lang="en-US" altLang="ja-JP" sz="3200" dirty="0"/>
              <a:t>Bloch-</a:t>
            </a:r>
            <a:r>
              <a:rPr lang="en-US" altLang="ja-JP" sz="3200" dirty="0" err="1"/>
              <a:t>Floquet</a:t>
            </a:r>
            <a:r>
              <a:rPr lang="ja-JP" altLang="en-US" sz="3200" dirty="0"/>
              <a:t>境界条件を課している</a:t>
            </a:r>
            <a:r>
              <a:rPr lang="en-US" altLang="ja-JP" sz="3200" dirty="0"/>
              <a:t>. (b)</a:t>
            </a:r>
            <a:r>
              <a:rPr lang="ja-JP" altLang="en-US" sz="3200" dirty="0"/>
              <a:t>バイナリー・トポロジー最適化のアルゴリズムチャート</a:t>
            </a:r>
            <a:r>
              <a:rPr lang="en-US" altLang="ja-JP" sz="3200" dirty="0"/>
              <a:t>.</a:t>
            </a:r>
          </a:p>
          <a:p>
            <a:pPr>
              <a:lnSpc>
                <a:spcPct val="100000"/>
              </a:lnSpc>
            </a:pPr>
            <a:endParaRPr lang="en-US" sz="3200" dirty="0"/>
          </a:p>
        </p:txBody>
      </p:sp>
      <p:sp>
        <p:nvSpPr>
          <p:cNvPr id="14" name="Text Placeholder 13">
            <a:extLst>
              <a:ext uri="{FF2B5EF4-FFF2-40B4-BE49-F238E27FC236}">
                <a16:creationId xmlns:a16="http://schemas.microsoft.com/office/drawing/2014/main" id="{252C2A10-9CB3-AE07-F0A7-9E627F4EE188}"/>
              </a:ext>
            </a:extLst>
          </p:cNvPr>
          <p:cNvSpPr>
            <a:spLocks noGrp="1"/>
          </p:cNvSpPr>
          <p:nvPr>
            <p:ph type="body" sz="quarter" idx="32"/>
          </p:nvPr>
        </p:nvSpPr>
        <p:spPr>
          <a:xfrm>
            <a:off x="1196912" y="30866896"/>
            <a:ext cx="14656119" cy="7101577"/>
          </a:xfrm>
        </p:spPr>
        <p:txBody>
          <a:bodyPr/>
          <a:lstStyle/>
          <a:p>
            <a:pPr>
              <a:lnSpc>
                <a:spcPct val="100000"/>
              </a:lnSpc>
            </a:pPr>
            <a:r>
              <a:rPr lang="ja-JP" altLang="en-US" sz="3600" dirty="0"/>
              <a:t>トポロジー最適化を行った結果を図２に示す</a:t>
            </a:r>
            <a:r>
              <a:rPr lang="en-US" altLang="ja-JP" sz="3600" dirty="0"/>
              <a:t>.</a:t>
            </a:r>
            <a:r>
              <a:rPr lang="ja-JP" altLang="en-US" sz="3600" dirty="0"/>
              <a:t>いずれの構造においても，非自明なトポロジー構造への収束を確認し，マグノンギャップ値が従来の最適構造を大きく上回る結果となり，</a:t>
            </a:r>
            <a:r>
              <a:rPr lang="ja-JP" altLang="en-US" sz="3600" b="1" dirty="0"/>
              <a:t>最大で</a:t>
            </a:r>
            <a:r>
              <a:rPr lang="en-US" altLang="ja-JP" sz="3600" b="1" dirty="0"/>
              <a:t>98%</a:t>
            </a:r>
            <a:r>
              <a:rPr lang="ja-JP" altLang="en-US" sz="3600" b="1" dirty="0"/>
              <a:t>のギャップ幅増大</a:t>
            </a:r>
            <a:r>
              <a:rPr lang="ja-JP" altLang="en-US" sz="3600" dirty="0"/>
              <a:t>を確認できた</a:t>
            </a:r>
            <a:r>
              <a:rPr lang="en-US" altLang="ja-JP" sz="3600" dirty="0"/>
              <a:t>.</a:t>
            </a:r>
          </a:p>
          <a:p>
            <a:pPr>
              <a:lnSpc>
                <a:spcPct val="100000"/>
              </a:lnSpc>
            </a:pPr>
            <a:r>
              <a:rPr lang="ja-JP" altLang="en-US" sz="3600" dirty="0"/>
              <a:t>特に着目するべき構造として，最大のギャップ幅が実現した，</a:t>
            </a:r>
            <a:r>
              <a:rPr lang="en-US" altLang="ja-JP" sz="3600" dirty="0"/>
              <a:t>4</a:t>
            </a:r>
            <a:r>
              <a:rPr lang="ja-JP" altLang="en-US" sz="3600" dirty="0"/>
              <a:t>次と</a:t>
            </a:r>
            <a:r>
              <a:rPr lang="en-US" altLang="ja-JP" sz="3600" dirty="0"/>
              <a:t>5</a:t>
            </a:r>
            <a:r>
              <a:rPr lang="ja-JP" altLang="en-US" sz="3600" dirty="0"/>
              <a:t>次の固有状態間で最適化した構造においては，これまで見出されてこなかったシンプルな正方形ドットの配列が見出された</a:t>
            </a:r>
            <a:r>
              <a:rPr lang="en-US" altLang="ja-JP" sz="3600" dirty="0"/>
              <a:t>.(</a:t>
            </a:r>
            <a:r>
              <a:rPr lang="ja-JP" altLang="en-US" sz="3600" dirty="0"/>
              <a:t>図２</a:t>
            </a:r>
            <a:r>
              <a:rPr lang="en-US" altLang="ja-JP" sz="3600" dirty="0"/>
              <a:t>ab)</a:t>
            </a:r>
            <a:r>
              <a:rPr lang="ja-JP" altLang="en-US" sz="3600" dirty="0"/>
              <a:t> また，いずれの最適形状においても，印加するバイアス磁界を変調することで，</a:t>
            </a:r>
            <a:r>
              <a:rPr lang="ja-JP" altLang="en-US" sz="3600" b="1" dirty="0"/>
              <a:t>バンドギャップが形成される周波数帯を変調可能</a:t>
            </a:r>
            <a:r>
              <a:rPr lang="ja-JP" altLang="en-US" sz="3600" dirty="0"/>
              <a:t>であることが明らかとなった</a:t>
            </a:r>
            <a:r>
              <a:rPr lang="en-US" altLang="ja-JP" sz="3600" dirty="0"/>
              <a:t>.(</a:t>
            </a:r>
            <a:r>
              <a:rPr lang="ja-JP" altLang="en-US" sz="3600" dirty="0"/>
              <a:t>図２</a:t>
            </a:r>
            <a:r>
              <a:rPr lang="en-US" altLang="ja-JP" sz="3600" dirty="0"/>
              <a:t>c)</a:t>
            </a:r>
          </a:p>
          <a:p>
            <a:pPr>
              <a:lnSpc>
                <a:spcPct val="100000"/>
              </a:lnSpc>
            </a:pPr>
            <a:r>
              <a:rPr lang="ja-JP" altLang="en-US" sz="3600" dirty="0"/>
              <a:t>以上の結果より，ワイド・バンドギャップ型マグノニック結晶に対するトポロジー最適化の有用性を確かめることができ，かついずれの構造も，外部磁界によりギャップ帯域が可変な再構成素子としての動作可能性を示した</a:t>
            </a:r>
            <a:r>
              <a:rPr lang="en-US" altLang="ja-JP" sz="3600" dirty="0"/>
              <a:t>.[3]</a:t>
            </a:r>
          </a:p>
        </p:txBody>
      </p:sp>
      <p:sp>
        <p:nvSpPr>
          <p:cNvPr id="15" name="Text Placeholder 14">
            <a:extLst>
              <a:ext uri="{FF2B5EF4-FFF2-40B4-BE49-F238E27FC236}">
                <a16:creationId xmlns:a16="http://schemas.microsoft.com/office/drawing/2014/main" id="{27D3E9B6-3A5F-90AE-9A87-B725DCB80B22}"/>
              </a:ext>
            </a:extLst>
          </p:cNvPr>
          <p:cNvSpPr>
            <a:spLocks noGrp="1"/>
          </p:cNvSpPr>
          <p:nvPr>
            <p:ph type="body" sz="quarter" idx="33"/>
          </p:nvPr>
        </p:nvSpPr>
        <p:spPr>
          <a:xfrm>
            <a:off x="1151194" y="29452922"/>
            <a:ext cx="14833054" cy="1341799"/>
          </a:xfrm>
        </p:spPr>
        <p:txBody>
          <a:bodyPr/>
          <a:lstStyle/>
          <a:p>
            <a:r>
              <a:rPr lang="ja-JP" altLang="en-US" sz="7000" dirty="0"/>
              <a:t>結果</a:t>
            </a:r>
            <a:endParaRPr lang="en-US" sz="7000" dirty="0"/>
          </a:p>
        </p:txBody>
      </p:sp>
      <p:sp>
        <p:nvSpPr>
          <p:cNvPr id="17" name="Text Placeholder 16">
            <a:extLst>
              <a:ext uri="{FF2B5EF4-FFF2-40B4-BE49-F238E27FC236}">
                <a16:creationId xmlns:a16="http://schemas.microsoft.com/office/drawing/2014/main" id="{6CE4EFBC-9222-D6C6-7AE2-4D8C31258898}"/>
              </a:ext>
            </a:extLst>
          </p:cNvPr>
          <p:cNvSpPr>
            <a:spLocks noGrp="1"/>
          </p:cNvSpPr>
          <p:nvPr>
            <p:ph type="body" sz="quarter" idx="35"/>
          </p:nvPr>
        </p:nvSpPr>
        <p:spPr>
          <a:xfrm>
            <a:off x="17304331" y="36579828"/>
            <a:ext cx="14653608" cy="970911"/>
          </a:xfrm>
        </p:spPr>
        <p:txBody>
          <a:bodyPr/>
          <a:lstStyle/>
          <a:p>
            <a:pPr>
              <a:lnSpc>
                <a:spcPct val="100000"/>
              </a:lnSpc>
            </a:pPr>
            <a:r>
              <a:rPr lang="ja-JP" altLang="en-US" sz="3200" dirty="0"/>
              <a:t>図２：</a:t>
            </a:r>
            <a:r>
              <a:rPr lang="en-US" altLang="ja-JP" sz="3200" dirty="0"/>
              <a:t> </a:t>
            </a:r>
            <a:r>
              <a:rPr lang="en-US" sz="3200" dirty="0"/>
              <a:t>(a)</a:t>
            </a:r>
            <a:r>
              <a:rPr lang="ja-JP" altLang="en-US" sz="3200" dirty="0"/>
              <a:t>最適化された格子中の磁化モード分布</a:t>
            </a:r>
            <a:r>
              <a:rPr lang="en-US" altLang="ja-JP" sz="3200" dirty="0"/>
              <a:t>.</a:t>
            </a:r>
            <a:r>
              <a:rPr lang="ja-JP" altLang="en-US" sz="3200" dirty="0"/>
              <a:t> </a:t>
            </a:r>
            <a:r>
              <a:rPr lang="en-US" altLang="ja-JP" sz="3200" dirty="0"/>
              <a:t>(b)</a:t>
            </a:r>
            <a:r>
              <a:rPr lang="ja-JP" altLang="en-US" sz="3200" dirty="0"/>
              <a:t>最適化結果のマグノンバンド次数依存性</a:t>
            </a:r>
            <a:r>
              <a:rPr lang="en-US" altLang="ja-JP" sz="3200" dirty="0"/>
              <a:t>. band4-5</a:t>
            </a:r>
            <a:r>
              <a:rPr lang="ja-JP" altLang="en-US" sz="3200" dirty="0"/>
              <a:t>の構造は，従来の最適構造と比較して</a:t>
            </a:r>
            <a:r>
              <a:rPr lang="en-US" altLang="ja-JP" sz="3200" dirty="0"/>
              <a:t>98%</a:t>
            </a:r>
            <a:r>
              <a:rPr lang="ja-JP" altLang="en-US" sz="3200" dirty="0"/>
              <a:t>ものギャップ幅の増大が確認された</a:t>
            </a:r>
            <a:r>
              <a:rPr lang="en-US" altLang="ja-JP" sz="3200" dirty="0"/>
              <a:t>.</a:t>
            </a:r>
            <a:r>
              <a:rPr lang="ja-JP" altLang="en-US" sz="3200" dirty="0"/>
              <a:t> </a:t>
            </a:r>
            <a:r>
              <a:rPr lang="en-US" altLang="ja-JP" sz="3200" dirty="0"/>
              <a:t>(c)</a:t>
            </a:r>
            <a:r>
              <a:rPr lang="ja-JP" altLang="en-US" sz="3200" dirty="0"/>
              <a:t>マグノニック・バンドギャップ帯域のバイアス磁界依存性</a:t>
            </a:r>
            <a:r>
              <a:rPr lang="en-US" altLang="ja-JP" sz="3200" dirty="0"/>
              <a:t>.</a:t>
            </a:r>
            <a:endParaRPr lang="en-US" sz="3200" dirty="0"/>
          </a:p>
        </p:txBody>
      </p:sp>
      <p:pic>
        <p:nvPicPr>
          <p:cNvPr id="23" name="Picture 22">
            <a:extLst>
              <a:ext uri="{FF2B5EF4-FFF2-40B4-BE49-F238E27FC236}">
                <a16:creationId xmlns:a16="http://schemas.microsoft.com/office/drawing/2014/main" id="{8C6DA917-7D6B-1789-87ED-85995B0A6054}"/>
              </a:ext>
            </a:extLst>
          </p:cNvPr>
          <p:cNvPicPr>
            <a:picLocks noChangeAspect="1"/>
          </p:cNvPicPr>
          <p:nvPr/>
        </p:nvPicPr>
        <p:blipFill>
          <a:blip r:embed="rId3"/>
          <a:srcRect l="11498" t="18866" r="9774" b="19161"/>
          <a:stretch>
            <a:fillRect/>
          </a:stretch>
        </p:blipFill>
        <p:spPr>
          <a:xfrm>
            <a:off x="17507429" y="39684105"/>
            <a:ext cx="8525031" cy="2052889"/>
          </a:xfrm>
          <a:prstGeom prst="rect">
            <a:avLst/>
          </a:prstGeom>
          <a:ln>
            <a:noFill/>
          </a:ln>
        </p:spPr>
      </p:pic>
      <p:graphicFrame>
        <p:nvGraphicFramePr>
          <p:cNvPr id="4" name="Table 3">
            <a:extLst>
              <a:ext uri="{FF2B5EF4-FFF2-40B4-BE49-F238E27FC236}">
                <a16:creationId xmlns:a16="http://schemas.microsoft.com/office/drawing/2014/main" id="{AA5E8033-0D90-3E74-7D2D-9BB1E063F706}"/>
              </a:ext>
            </a:extLst>
          </p:cNvPr>
          <p:cNvGraphicFramePr>
            <a:graphicFrameLocks noGrp="1"/>
          </p:cNvGraphicFramePr>
          <p:nvPr>
            <p:extLst>
              <p:ext uri="{D42A27DB-BD31-4B8C-83A1-F6EECF244321}">
                <p14:modId xmlns:p14="http://schemas.microsoft.com/office/powerpoint/2010/main" val="3611133704"/>
              </p:ext>
            </p:extLst>
          </p:nvPr>
        </p:nvGraphicFramePr>
        <p:xfrm>
          <a:off x="15925456" y="26332780"/>
          <a:ext cx="15220541" cy="2283926"/>
        </p:xfrm>
        <a:graphic>
          <a:graphicData uri="http://schemas.openxmlformats.org/drawingml/2006/table">
            <a:tbl>
              <a:tblPr>
                <a:tableStyleId>{616DA210-FB5B-4158-B5E0-FEB733F419BA}</a:tableStyleId>
              </a:tblPr>
              <a:tblGrid>
                <a:gridCol w="3178101">
                  <a:extLst>
                    <a:ext uri="{9D8B030D-6E8A-4147-A177-3AD203B41FA5}">
                      <a16:colId xmlns:a16="http://schemas.microsoft.com/office/drawing/2014/main" val="3460710275"/>
                    </a:ext>
                  </a:extLst>
                </a:gridCol>
                <a:gridCol w="7243928">
                  <a:extLst>
                    <a:ext uri="{9D8B030D-6E8A-4147-A177-3AD203B41FA5}">
                      <a16:colId xmlns:a16="http://schemas.microsoft.com/office/drawing/2014/main" val="2686707888"/>
                    </a:ext>
                  </a:extLst>
                </a:gridCol>
                <a:gridCol w="4798512">
                  <a:extLst>
                    <a:ext uri="{9D8B030D-6E8A-4147-A177-3AD203B41FA5}">
                      <a16:colId xmlns:a16="http://schemas.microsoft.com/office/drawing/2014/main" val="3687632247"/>
                    </a:ext>
                  </a:extLst>
                </a:gridCol>
              </a:tblGrid>
              <a:tr h="438377">
                <a:tc>
                  <a:txBody>
                    <a:bodyPr/>
                    <a:lstStyle/>
                    <a:p>
                      <a:pPr algn="ctr" fontAlgn="ctr">
                        <a:buNone/>
                      </a:pPr>
                      <a:r>
                        <a:rPr lang="en-US" altLang="ja-JP" sz="3200" b="1" u="none" strike="noStrike" dirty="0">
                          <a:effectLst/>
                          <a:latin typeface="Arial" panose="020B0604020202020204" pitchFamily="34" charset="0"/>
                          <a:cs typeface="Arial" panose="020B0604020202020204" pitchFamily="34" charset="0"/>
                        </a:rPr>
                        <a:t>Material</a:t>
                      </a:r>
                      <a:endParaRPr lang="ja-JP" sz="3200" b="1" u="none" strike="noStrike" dirty="0">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buNone/>
                      </a:pPr>
                      <a:r>
                        <a:rPr lang="en-US" altLang="ja-JP" sz="3200" b="1" u="none" strike="noStrike" dirty="0">
                          <a:solidFill>
                            <a:srgbClr val="000000"/>
                          </a:solidFill>
                          <a:effectLst/>
                          <a:latin typeface="Arial" panose="020B0604020202020204" pitchFamily="34" charset="0"/>
                          <a:cs typeface="Arial" panose="020B0604020202020204" pitchFamily="34" charset="0"/>
                        </a:rPr>
                        <a:t>Parameter</a:t>
                      </a:r>
                      <a:endParaRPr lang="ja-JP" sz="3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ctr">
                        <a:buNone/>
                      </a:pPr>
                      <a:r>
                        <a:rPr lang="en-US" altLang="ja-JP" sz="3200" b="1" u="none" strike="noStrike" dirty="0">
                          <a:solidFill>
                            <a:srgbClr val="000000"/>
                          </a:solidFill>
                          <a:effectLst/>
                          <a:latin typeface="Arial" panose="020B0604020202020204" pitchFamily="34" charset="0"/>
                          <a:cs typeface="Arial" panose="020B0604020202020204" pitchFamily="34" charset="0"/>
                        </a:rPr>
                        <a:t>Value</a:t>
                      </a:r>
                      <a:endParaRPr lang="ja-JP" sz="3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2998616829"/>
                  </a:ext>
                </a:extLst>
              </a:tr>
              <a:tr h="447474">
                <a:tc rowSpan="2">
                  <a:txBody>
                    <a:bodyPr/>
                    <a:lstStyle/>
                    <a:p>
                      <a:pPr algn="ctr" fontAlgn="ctr">
                        <a:buNone/>
                      </a:pPr>
                      <a:r>
                        <a:rPr lang="ja-JP" sz="2800" u="none" strike="noStrike" dirty="0">
                          <a:effectLst/>
                          <a:latin typeface="Arial" panose="020B0604020202020204" pitchFamily="34" charset="0"/>
                          <a:cs typeface="Arial" panose="020B0604020202020204" pitchFamily="34" charset="0"/>
                        </a:rPr>
                        <a:t>EuO</a:t>
                      </a:r>
                    </a:p>
                  </a:txBody>
                  <a:tcPr marL="6350" marR="6350" marT="6350" marB="0" anchor="ctr">
                    <a:solidFill>
                      <a:schemeClr val="bg1">
                        <a:lumMod val="95000"/>
                      </a:schemeClr>
                    </a:solidFill>
                  </a:tcPr>
                </a:tc>
                <a:tc>
                  <a:txBody>
                    <a:bodyPr/>
                    <a:lstStyle/>
                    <a:p>
                      <a:pPr marL="0" marR="0" lvl="0" indent="0" algn="ctr" defTabSz="3291840" rtl="0" eaLnBrk="1" fontAlgn="ctr" latinLnBrk="0" hangingPunct="1">
                        <a:lnSpc>
                          <a:spcPct val="100000"/>
                        </a:lnSpc>
                        <a:spcBef>
                          <a:spcPts val="0"/>
                        </a:spcBef>
                        <a:spcAft>
                          <a:spcPts val="0"/>
                        </a:spcAft>
                        <a:buClrTx/>
                        <a:buSzTx/>
                        <a:buFontTx/>
                        <a:buNone/>
                        <a:tabLst/>
                        <a:defRPr/>
                      </a:pPr>
                      <a:r>
                        <a:rPr lang="ja-JP" sz="2400" u="none" strike="noStrike" dirty="0">
                          <a:effectLst/>
                          <a:latin typeface="Arial" panose="020B0604020202020204" pitchFamily="34" charset="0"/>
                          <a:cs typeface="Arial" panose="020B0604020202020204" pitchFamily="34" charset="0"/>
                        </a:rPr>
                        <a:t>Exchange stiffness</a:t>
                      </a:r>
                      <a:r>
                        <a:rPr lang="en-US" altLang="ja-JP" sz="2400" u="none" strike="noStrike" dirty="0">
                          <a:effectLst/>
                          <a:latin typeface="Arial" panose="020B0604020202020204" pitchFamily="34" charset="0"/>
                          <a:cs typeface="Arial" panose="020B0604020202020204" pitchFamily="34" charset="0"/>
                        </a:rPr>
                        <a:t> </a:t>
                      </a:r>
                      <a:r>
                        <a:rPr lang="ja-JP" altLang="ja-JP" sz="2400" i="1" u="none" strike="noStrike" dirty="0">
                          <a:effectLst/>
                          <a:latin typeface="Arial" panose="020B0604020202020204" pitchFamily="34" charset="0"/>
                          <a:cs typeface="Arial" panose="020B0604020202020204" pitchFamily="34" charset="0"/>
                        </a:rPr>
                        <a:t>A</a:t>
                      </a:r>
                      <a:r>
                        <a:rPr lang="ja-JP" altLang="ja-JP" sz="2400" i="1" u="none" strike="noStrike" baseline="-25000" dirty="0">
                          <a:effectLst/>
                          <a:latin typeface="Arial" panose="020B0604020202020204" pitchFamily="34" charset="0"/>
                          <a:cs typeface="Arial" panose="020B0604020202020204" pitchFamily="34" charset="0"/>
                        </a:rPr>
                        <a:t>ex</a:t>
                      </a:r>
                      <a:endParaRPr lang="ja-JP" altLang="ja-JP" sz="2400" b="0" i="1" u="none" strike="noStrike" baseline="-25000"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95000"/>
                      </a:schemeClr>
                    </a:solidFill>
                  </a:tcPr>
                </a:tc>
                <a:tc>
                  <a:txBody>
                    <a:bodyPr/>
                    <a:lstStyle/>
                    <a:p>
                      <a:pPr algn="ctr" fontAlgn="ctr">
                        <a:buNone/>
                      </a:pPr>
                      <a:r>
                        <a:rPr lang="ja-JP" sz="2400" u="none" strike="noStrike" dirty="0">
                          <a:effectLst/>
                          <a:latin typeface="Arial" panose="020B0604020202020204" pitchFamily="34" charset="0"/>
                          <a:cs typeface="Arial" panose="020B0604020202020204" pitchFamily="34" charset="0"/>
                        </a:rPr>
                        <a:t>1.00</a:t>
                      </a:r>
                      <a:r>
                        <a:rPr lang="en-US" altLang="ja-JP" sz="2400" u="none" strike="noStrike" dirty="0">
                          <a:effectLst/>
                          <a:latin typeface="Arial" panose="020B0604020202020204" pitchFamily="34" charset="0"/>
                          <a:cs typeface="Arial" panose="020B0604020202020204" pitchFamily="34" charset="0"/>
                        </a:rPr>
                        <a:t>×10</a:t>
                      </a:r>
                      <a:r>
                        <a:rPr lang="ja-JP" sz="2400" u="none" strike="noStrike" baseline="30000" dirty="0">
                          <a:effectLst/>
                          <a:latin typeface="Arial" panose="020B0604020202020204" pitchFamily="34" charset="0"/>
                          <a:cs typeface="Arial" panose="020B0604020202020204" pitchFamily="34" charset="0"/>
                        </a:rPr>
                        <a:t>-12</a:t>
                      </a:r>
                      <a:r>
                        <a:rPr lang="en-US" altLang="ja-JP" sz="2400" u="none" strike="noStrike" dirty="0">
                          <a:effectLst/>
                          <a:latin typeface="Arial" panose="020B0604020202020204" pitchFamily="34" charset="0"/>
                          <a:cs typeface="Arial" panose="020B0604020202020204" pitchFamily="34" charset="0"/>
                        </a:rPr>
                        <a:t> J m⁻¹</a:t>
                      </a:r>
                      <a:endParaRPr lang="ja-JP" alt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95000"/>
                      </a:schemeClr>
                    </a:solidFill>
                  </a:tcPr>
                </a:tc>
                <a:extLst>
                  <a:ext uri="{0D108BD9-81ED-4DB2-BD59-A6C34878D82A}">
                    <a16:rowId xmlns:a16="http://schemas.microsoft.com/office/drawing/2014/main" val="2221892322"/>
                  </a:ext>
                </a:extLst>
              </a:tr>
              <a:tr h="447474">
                <a:tc vMerge="1">
                  <a:txBody>
                    <a:bodyPr/>
                    <a:lstStyle/>
                    <a:p>
                      <a:endParaRPr dirty="0"/>
                    </a:p>
                  </a:txBody>
                  <a:tcPr marL="6350" marR="6350" marT="6350" marB="0" anchor="ctr"/>
                </a:tc>
                <a:tc>
                  <a:txBody>
                    <a:bodyPr/>
                    <a:lstStyle/>
                    <a:p>
                      <a:pPr marL="0" marR="0" lvl="0" indent="0" algn="ctr" defTabSz="3291840" rtl="0" eaLnBrk="1" fontAlgn="ctr" latinLnBrk="0" hangingPunct="1">
                        <a:lnSpc>
                          <a:spcPct val="100000"/>
                        </a:lnSpc>
                        <a:spcBef>
                          <a:spcPts val="0"/>
                        </a:spcBef>
                        <a:spcAft>
                          <a:spcPts val="0"/>
                        </a:spcAft>
                        <a:buClrTx/>
                        <a:buSzTx/>
                        <a:buFontTx/>
                        <a:buNone/>
                        <a:tabLst/>
                        <a:defRPr/>
                      </a:pPr>
                      <a:r>
                        <a:rPr lang="ja-JP" sz="2400" u="none" strike="noStrike" dirty="0">
                          <a:effectLst/>
                          <a:latin typeface="Arial" panose="020B0604020202020204" pitchFamily="34" charset="0"/>
                          <a:cs typeface="Arial" panose="020B0604020202020204" pitchFamily="34" charset="0"/>
                        </a:rPr>
                        <a:t>Saturation magnetization</a:t>
                      </a:r>
                      <a:r>
                        <a:rPr lang="en-US" altLang="ja-JP" sz="2400" u="none" strike="noStrike" dirty="0">
                          <a:effectLst/>
                          <a:latin typeface="Arial" panose="020B0604020202020204" pitchFamily="34" charset="0"/>
                          <a:cs typeface="Arial" panose="020B0604020202020204" pitchFamily="34" charset="0"/>
                        </a:rPr>
                        <a:t> </a:t>
                      </a:r>
                      <a:r>
                        <a:rPr lang="ja-JP" altLang="ja-JP" sz="2400" i="1" u="none" strike="noStrike" dirty="0">
                          <a:effectLst/>
                          <a:latin typeface="Arial" panose="020B0604020202020204" pitchFamily="34" charset="0"/>
                          <a:cs typeface="Arial" panose="020B0604020202020204" pitchFamily="34" charset="0"/>
                        </a:rPr>
                        <a:t>M</a:t>
                      </a:r>
                      <a:r>
                        <a:rPr lang="ja-JP" altLang="ja-JP" sz="2400" i="1" u="none" strike="noStrike" baseline="-25000" dirty="0">
                          <a:effectLst/>
                          <a:latin typeface="Arial" panose="020B0604020202020204" pitchFamily="34" charset="0"/>
                          <a:cs typeface="Arial" panose="020B0604020202020204" pitchFamily="34" charset="0"/>
                        </a:rPr>
                        <a:t>s</a:t>
                      </a:r>
                      <a:r>
                        <a:rPr lang="en-US" altLang="ja-JP" sz="2400" i="1" u="none" strike="noStrike" baseline="-25000" dirty="0">
                          <a:effectLst/>
                          <a:latin typeface="Arial" panose="020B0604020202020204" pitchFamily="34" charset="0"/>
                          <a:cs typeface="Arial" panose="020B0604020202020204" pitchFamily="34" charset="0"/>
                        </a:rPr>
                        <a:t>at</a:t>
                      </a:r>
                      <a:endParaRPr lang="ja-JP" altLang="ja-JP" sz="2400" b="0" i="1" u="none" strike="noStrike" baseline="-25000"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95000"/>
                      </a:schemeClr>
                    </a:solidFill>
                  </a:tcPr>
                </a:tc>
                <a:tc>
                  <a:txBody>
                    <a:bodyPr/>
                    <a:lstStyle/>
                    <a:p>
                      <a:pPr algn="ctr" fontAlgn="ctr">
                        <a:buNone/>
                      </a:pPr>
                      <a:r>
                        <a:rPr lang="ja-JP" sz="2400" u="none" strike="noStrike" dirty="0">
                          <a:effectLst/>
                          <a:latin typeface="Arial" panose="020B0604020202020204" pitchFamily="34" charset="0"/>
                          <a:cs typeface="Arial" panose="020B0604020202020204" pitchFamily="34" charset="0"/>
                        </a:rPr>
                        <a:t>1.91</a:t>
                      </a:r>
                      <a:r>
                        <a:rPr lang="en-US" altLang="ja-JP" sz="2400" u="none" strike="noStrike" dirty="0">
                          <a:effectLst/>
                          <a:latin typeface="Arial" panose="020B0604020202020204" pitchFamily="34" charset="0"/>
                          <a:cs typeface="Arial" panose="020B0604020202020204" pitchFamily="34" charset="0"/>
                        </a:rPr>
                        <a:t>×10</a:t>
                      </a:r>
                      <a:r>
                        <a:rPr lang="ja-JP" sz="2400" u="none" strike="noStrike" baseline="30000" dirty="0">
                          <a:effectLst/>
                          <a:latin typeface="Arial" panose="020B0604020202020204" pitchFamily="34" charset="0"/>
                          <a:cs typeface="Arial" panose="020B0604020202020204" pitchFamily="34" charset="0"/>
                        </a:rPr>
                        <a:t>6</a:t>
                      </a:r>
                      <a:r>
                        <a:rPr lang="en-US" altLang="ja-JP" sz="2400" u="none" strike="noStrike" dirty="0">
                          <a:effectLst/>
                          <a:latin typeface="Arial" panose="020B0604020202020204" pitchFamily="34" charset="0"/>
                          <a:cs typeface="Arial" panose="020B0604020202020204" pitchFamily="34" charset="0"/>
                        </a:rPr>
                        <a:t> A m⁻¹</a:t>
                      </a:r>
                      <a:endParaRPr lang="ja-JP" alt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95000"/>
                      </a:schemeClr>
                    </a:solidFill>
                  </a:tcPr>
                </a:tc>
                <a:extLst>
                  <a:ext uri="{0D108BD9-81ED-4DB2-BD59-A6C34878D82A}">
                    <a16:rowId xmlns:a16="http://schemas.microsoft.com/office/drawing/2014/main" val="3836763374"/>
                  </a:ext>
                </a:extLst>
              </a:tr>
              <a:tr h="447474">
                <a:tc rowSpan="2">
                  <a:txBody>
                    <a:bodyPr/>
                    <a:lstStyle/>
                    <a:p>
                      <a:pPr algn="ctr" fontAlgn="ctr">
                        <a:buNone/>
                      </a:pPr>
                      <a:r>
                        <a:rPr lang="ja-JP" sz="2800" u="none" strike="noStrike" dirty="0">
                          <a:effectLst/>
                          <a:latin typeface="Arial" panose="020B0604020202020204" pitchFamily="34" charset="0"/>
                          <a:cs typeface="Arial" panose="020B0604020202020204" pitchFamily="34" charset="0"/>
                        </a:rPr>
                        <a:t>Fe</a:t>
                      </a:r>
                    </a:p>
                  </a:txBody>
                  <a:tcPr marL="6350" marR="6350" marT="6350" marB="0" anchor="ctr">
                    <a:solidFill>
                      <a:schemeClr val="bg1">
                        <a:lumMod val="75000"/>
                      </a:schemeClr>
                    </a:solidFill>
                  </a:tcPr>
                </a:tc>
                <a:tc>
                  <a:txBody>
                    <a:bodyPr/>
                    <a:lstStyle/>
                    <a:p>
                      <a:pPr marL="0" marR="0" lvl="0" indent="0" algn="ctr" defTabSz="3291840" rtl="0" eaLnBrk="1" fontAlgn="ctr" latinLnBrk="0" hangingPunct="1">
                        <a:lnSpc>
                          <a:spcPct val="100000"/>
                        </a:lnSpc>
                        <a:spcBef>
                          <a:spcPts val="0"/>
                        </a:spcBef>
                        <a:spcAft>
                          <a:spcPts val="0"/>
                        </a:spcAft>
                        <a:buClrTx/>
                        <a:buSzTx/>
                        <a:buFontTx/>
                        <a:buNone/>
                        <a:tabLst/>
                        <a:defRPr/>
                      </a:pPr>
                      <a:r>
                        <a:rPr lang="ja-JP" sz="2400" u="none" strike="noStrike" dirty="0">
                          <a:effectLst/>
                          <a:latin typeface="Arial" panose="020B0604020202020204" pitchFamily="34" charset="0"/>
                          <a:cs typeface="Arial" panose="020B0604020202020204" pitchFamily="34" charset="0"/>
                        </a:rPr>
                        <a:t>Exchange stiffness</a:t>
                      </a:r>
                      <a:r>
                        <a:rPr lang="en-US" altLang="ja-JP" sz="2400" u="none" strike="noStrike" dirty="0">
                          <a:effectLst/>
                          <a:latin typeface="Arial" panose="020B0604020202020204" pitchFamily="34" charset="0"/>
                          <a:cs typeface="Arial" panose="020B0604020202020204" pitchFamily="34" charset="0"/>
                        </a:rPr>
                        <a:t> </a:t>
                      </a:r>
                      <a:r>
                        <a:rPr lang="ja-JP" altLang="ja-JP" sz="2400" i="1" u="none" strike="noStrike" dirty="0">
                          <a:effectLst/>
                          <a:latin typeface="Arial" panose="020B0604020202020204" pitchFamily="34" charset="0"/>
                          <a:cs typeface="Arial" panose="020B0604020202020204" pitchFamily="34" charset="0"/>
                        </a:rPr>
                        <a:t>A</a:t>
                      </a:r>
                      <a:r>
                        <a:rPr lang="ja-JP" altLang="ja-JP" sz="2400" i="1" u="none" strike="noStrike" baseline="-25000" dirty="0">
                          <a:effectLst/>
                          <a:latin typeface="Arial" panose="020B0604020202020204" pitchFamily="34" charset="0"/>
                          <a:cs typeface="Arial" panose="020B0604020202020204" pitchFamily="34" charset="0"/>
                        </a:rPr>
                        <a:t>ex</a:t>
                      </a:r>
                      <a:endParaRPr lang="ja-JP" altLang="ja-JP" sz="2400" b="0" i="1" u="none" strike="noStrike" baseline="-25000"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75000"/>
                      </a:schemeClr>
                    </a:solidFill>
                  </a:tcPr>
                </a:tc>
                <a:tc>
                  <a:txBody>
                    <a:bodyPr/>
                    <a:lstStyle/>
                    <a:p>
                      <a:pPr algn="ctr" fontAlgn="ctr">
                        <a:buNone/>
                      </a:pPr>
                      <a:r>
                        <a:rPr lang="ja-JP" sz="2400" u="none" strike="noStrike" dirty="0">
                          <a:effectLst/>
                          <a:latin typeface="Arial" panose="020B0604020202020204" pitchFamily="34" charset="0"/>
                          <a:cs typeface="Arial" panose="020B0604020202020204" pitchFamily="34" charset="0"/>
                        </a:rPr>
                        <a:t>2.11</a:t>
                      </a:r>
                      <a:r>
                        <a:rPr lang="en-US" altLang="ja-JP" sz="2400" u="none" strike="noStrike" dirty="0">
                          <a:effectLst/>
                          <a:latin typeface="Arial" panose="020B0604020202020204" pitchFamily="34" charset="0"/>
                          <a:cs typeface="Arial" panose="020B0604020202020204" pitchFamily="34" charset="0"/>
                        </a:rPr>
                        <a:t>×10</a:t>
                      </a:r>
                      <a:r>
                        <a:rPr lang="ja-JP" sz="2400" u="none" strike="noStrike" baseline="30000" dirty="0">
                          <a:effectLst/>
                          <a:latin typeface="Arial" panose="020B0604020202020204" pitchFamily="34" charset="0"/>
                          <a:cs typeface="Arial" panose="020B0604020202020204" pitchFamily="34" charset="0"/>
                        </a:rPr>
                        <a:t>-11</a:t>
                      </a:r>
                      <a:r>
                        <a:rPr lang="en-US" altLang="ja-JP" sz="2400" u="none" strike="noStrike" dirty="0">
                          <a:effectLst/>
                          <a:latin typeface="Arial" panose="020B0604020202020204" pitchFamily="34" charset="0"/>
                          <a:cs typeface="Arial" panose="020B0604020202020204" pitchFamily="34" charset="0"/>
                        </a:rPr>
                        <a:t> J m⁻¹</a:t>
                      </a:r>
                      <a:endParaRPr lang="ja-JP" alt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75000"/>
                      </a:schemeClr>
                    </a:solidFill>
                  </a:tcPr>
                </a:tc>
                <a:extLst>
                  <a:ext uri="{0D108BD9-81ED-4DB2-BD59-A6C34878D82A}">
                    <a16:rowId xmlns:a16="http://schemas.microsoft.com/office/drawing/2014/main" val="3438318454"/>
                  </a:ext>
                </a:extLst>
              </a:tr>
              <a:tr h="447474">
                <a:tc vMerge="1">
                  <a:txBody>
                    <a:bodyPr/>
                    <a:lstStyle/>
                    <a:p>
                      <a:endParaRPr dirty="0"/>
                    </a:p>
                  </a:txBody>
                  <a:tcPr marL="6350" marR="6350" marT="6350" marB="0" anchor="ctr"/>
                </a:tc>
                <a:tc>
                  <a:txBody>
                    <a:bodyPr/>
                    <a:lstStyle/>
                    <a:p>
                      <a:pPr marL="0" marR="0" lvl="0" indent="0" algn="ctr" defTabSz="3291840" rtl="0" eaLnBrk="1" fontAlgn="ctr" latinLnBrk="0" hangingPunct="1">
                        <a:lnSpc>
                          <a:spcPct val="100000"/>
                        </a:lnSpc>
                        <a:spcBef>
                          <a:spcPts val="0"/>
                        </a:spcBef>
                        <a:spcAft>
                          <a:spcPts val="0"/>
                        </a:spcAft>
                        <a:buClrTx/>
                        <a:buSzTx/>
                        <a:buFontTx/>
                        <a:buNone/>
                        <a:tabLst/>
                        <a:defRPr/>
                      </a:pPr>
                      <a:r>
                        <a:rPr lang="ja-JP" sz="2400" u="none" strike="noStrike" dirty="0">
                          <a:effectLst/>
                          <a:latin typeface="Arial" panose="020B0604020202020204" pitchFamily="34" charset="0"/>
                          <a:cs typeface="Arial" panose="020B0604020202020204" pitchFamily="34" charset="0"/>
                        </a:rPr>
                        <a:t>Saturation magnetization</a:t>
                      </a:r>
                      <a:r>
                        <a:rPr lang="en-US" altLang="ja-JP" sz="2400" u="none" strike="noStrike" dirty="0">
                          <a:effectLst/>
                          <a:latin typeface="Arial" panose="020B0604020202020204" pitchFamily="34" charset="0"/>
                          <a:cs typeface="Arial" panose="020B0604020202020204" pitchFamily="34" charset="0"/>
                        </a:rPr>
                        <a:t> </a:t>
                      </a:r>
                      <a:r>
                        <a:rPr lang="ja-JP" altLang="ja-JP" sz="2400" i="1" u="none" strike="noStrike" dirty="0">
                          <a:effectLst/>
                          <a:latin typeface="Arial" panose="020B0604020202020204" pitchFamily="34" charset="0"/>
                          <a:cs typeface="Arial" panose="020B0604020202020204" pitchFamily="34" charset="0"/>
                        </a:rPr>
                        <a:t>M</a:t>
                      </a:r>
                      <a:r>
                        <a:rPr lang="ja-JP" altLang="ja-JP" sz="2400" i="1" u="none" strike="noStrike" baseline="-25000" dirty="0">
                          <a:effectLst/>
                          <a:latin typeface="Arial" panose="020B0604020202020204" pitchFamily="34" charset="0"/>
                          <a:cs typeface="Arial" panose="020B0604020202020204" pitchFamily="34" charset="0"/>
                        </a:rPr>
                        <a:t>s</a:t>
                      </a:r>
                      <a:r>
                        <a:rPr lang="en-US" altLang="ja-JP" sz="2400" i="1" u="none" strike="noStrike" baseline="-25000" dirty="0">
                          <a:effectLst/>
                          <a:latin typeface="Arial" panose="020B0604020202020204" pitchFamily="34" charset="0"/>
                          <a:cs typeface="Arial" panose="020B0604020202020204" pitchFamily="34" charset="0"/>
                        </a:rPr>
                        <a:t>at</a:t>
                      </a:r>
                      <a:endParaRPr lang="ja-JP" altLang="ja-JP" sz="2400" b="0" i="1" u="none" strike="noStrike" baseline="-25000"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75000"/>
                      </a:schemeClr>
                    </a:solidFill>
                  </a:tcPr>
                </a:tc>
                <a:tc>
                  <a:txBody>
                    <a:bodyPr/>
                    <a:lstStyle/>
                    <a:p>
                      <a:pPr algn="ctr" fontAlgn="ctr">
                        <a:buNone/>
                      </a:pPr>
                      <a:r>
                        <a:rPr lang="ja-JP" sz="2400" u="none" strike="noStrike" dirty="0">
                          <a:effectLst/>
                          <a:latin typeface="Arial" panose="020B0604020202020204" pitchFamily="34" charset="0"/>
                          <a:cs typeface="Arial" panose="020B0604020202020204" pitchFamily="34" charset="0"/>
                        </a:rPr>
                        <a:t>1.75</a:t>
                      </a:r>
                      <a:r>
                        <a:rPr lang="en-US" altLang="ja-JP" sz="2400" u="none" strike="noStrike" dirty="0">
                          <a:effectLst/>
                          <a:latin typeface="Arial" panose="020B0604020202020204" pitchFamily="34" charset="0"/>
                          <a:cs typeface="Arial" panose="020B0604020202020204" pitchFamily="34" charset="0"/>
                        </a:rPr>
                        <a:t>×10</a:t>
                      </a:r>
                      <a:r>
                        <a:rPr lang="ja-JP" sz="2400" u="none" strike="noStrike" baseline="30000" dirty="0">
                          <a:effectLst/>
                          <a:latin typeface="Arial" panose="020B0604020202020204" pitchFamily="34" charset="0"/>
                          <a:cs typeface="Arial" panose="020B0604020202020204" pitchFamily="34" charset="0"/>
                        </a:rPr>
                        <a:t>6</a:t>
                      </a:r>
                      <a:r>
                        <a:rPr lang="en-US" altLang="ja-JP" sz="2400" u="none" strike="noStrike" dirty="0">
                          <a:effectLst/>
                          <a:latin typeface="Arial" panose="020B0604020202020204" pitchFamily="34" charset="0"/>
                          <a:cs typeface="Arial" panose="020B0604020202020204" pitchFamily="34" charset="0"/>
                        </a:rPr>
                        <a:t> A m⁻¹</a:t>
                      </a:r>
                      <a:endParaRPr lang="ja-JP" altLang="en-US" sz="24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bg1">
                        <a:lumMod val="75000"/>
                      </a:schemeClr>
                    </a:solidFill>
                  </a:tcPr>
                </a:tc>
                <a:extLst>
                  <a:ext uri="{0D108BD9-81ED-4DB2-BD59-A6C34878D82A}">
                    <a16:rowId xmlns:a16="http://schemas.microsoft.com/office/drawing/2014/main" val="755884978"/>
                  </a:ext>
                </a:extLst>
              </a:tr>
            </a:tbl>
          </a:graphicData>
        </a:graphic>
      </p:graphicFrame>
      <p:pic>
        <p:nvPicPr>
          <p:cNvPr id="19" name="Picture 18">
            <a:extLst>
              <a:ext uri="{FF2B5EF4-FFF2-40B4-BE49-F238E27FC236}">
                <a16:creationId xmlns:a16="http://schemas.microsoft.com/office/drawing/2014/main" id="{FC98EBA8-78B3-1960-CBB8-67FE637C83C3}"/>
              </a:ext>
            </a:extLst>
          </p:cNvPr>
          <p:cNvPicPr>
            <a:picLocks noChangeAspect="1"/>
          </p:cNvPicPr>
          <p:nvPr/>
        </p:nvPicPr>
        <p:blipFill>
          <a:blip r:embed="rId4"/>
          <a:srcRect t="20128"/>
          <a:stretch>
            <a:fillRect/>
          </a:stretch>
        </p:blipFill>
        <p:spPr>
          <a:xfrm>
            <a:off x="16507618" y="22949267"/>
            <a:ext cx="9209605" cy="1295454"/>
          </a:xfrm>
          <a:prstGeom prst="rect">
            <a:avLst/>
          </a:prstGeom>
        </p:spPr>
      </p:pic>
      <p:pic>
        <p:nvPicPr>
          <p:cNvPr id="31" name="Picture 30">
            <a:extLst>
              <a:ext uri="{FF2B5EF4-FFF2-40B4-BE49-F238E27FC236}">
                <a16:creationId xmlns:a16="http://schemas.microsoft.com/office/drawing/2014/main" id="{07EBD584-66D8-B8E5-2D30-31C6840FE7B6}"/>
              </a:ext>
            </a:extLst>
          </p:cNvPr>
          <p:cNvPicPr>
            <a:picLocks noChangeAspect="1"/>
          </p:cNvPicPr>
          <p:nvPr/>
        </p:nvPicPr>
        <p:blipFill>
          <a:blip r:embed="rId5"/>
          <a:srcRect b="15309"/>
          <a:stretch>
            <a:fillRect/>
          </a:stretch>
        </p:blipFill>
        <p:spPr>
          <a:xfrm>
            <a:off x="16441520" y="25057256"/>
            <a:ext cx="11001612" cy="1145371"/>
          </a:xfrm>
          <a:prstGeom prst="rect">
            <a:avLst/>
          </a:prstGeom>
        </p:spPr>
      </p:pic>
      <p:sp>
        <p:nvSpPr>
          <p:cNvPr id="44" name="TextBox 43">
            <a:extLst>
              <a:ext uri="{FF2B5EF4-FFF2-40B4-BE49-F238E27FC236}">
                <a16:creationId xmlns:a16="http://schemas.microsoft.com/office/drawing/2014/main" id="{C4673B26-B43E-5595-910B-0B0324752280}"/>
              </a:ext>
            </a:extLst>
          </p:cNvPr>
          <p:cNvSpPr txBox="1"/>
          <p:nvPr/>
        </p:nvSpPr>
        <p:spPr>
          <a:xfrm>
            <a:off x="26545104" y="23027058"/>
            <a:ext cx="5806937" cy="2062103"/>
          </a:xfrm>
          <a:prstGeom prst="rect">
            <a:avLst/>
          </a:prstGeom>
          <a:noFill/>
        </p:spPr>
        <p:txBody>
          <a:bodyPr wrap="square" rtlCol="0">
            <a:spAutoFit/>
          </a:bodyPr>
          <a:lstStyle/>
          <a:p>
            <a:r>
              <a:rPr kumimoji="1" lang="ja-JP" altLang="en-US" sz="2400" dirty="0">
                <a:latin typeface="ＭＳ Ｐゴシック" panose="020B0600070205080204" pitchFamily="50" charset="-128"/>
                <a:ea typeface="ＭＳ Ｐゴシック" panose="020B0600070205080204" pitchFamily="50" charset="-128"/>
              </a:rPr>
              <a:t>■</a:t>
            </a:r>
            <a:r>
              <a:rPr kumimoji="1" lang="ja-JP" altLang="en-US" sz="3200" dirty="0">
                <a:latin typeface="ＭＳ Ｐゴシック" panose="020B0600070205080204" pitchFamily="50" charset="-128"/>
                <a:ea typeface="ＭＳ Ｐゴシック" panose="020B0600070205080204" pitchFamily="50" charset="-128"/>
              </a:rPr>
              <a:t>使用モジュール：</a:t>
            </a:r>
            <a:endParaRPr kumimoji="1" lang="en-US" altLang="ja-JP" sz="3200" dirty="0">
              <a:latin typeface="ＭＳ Ｐゴシック" panose="020B0600070205080204" pitchFamily="50" charset="-128"/>
              <a:ea typeface="ＭＳ Ｐゴシック" panose="020B0600070205080204" pitchFamily="50" charset="-128"/>
            </a:endParaRPr>
          </a:p>
          <a:p>
            <a:r>
              <a:rPr kumimoji="1" lang="ja-JP" altLang="en-US" sz="3200" dirty="0">
                <a:latin typeface="ＭＳ Ｐゴシック" panose="020B0600070205080204" pitchFamily="50" charset="-128"/>
                <a:ea typeface="ＭＳ Ｐゴシック" panose="020B0600070205080204" pitchFamily="50" charset="-128"/>
              </a:rPr>
              <a:t>・ </a:t>
            </a:r>
            <a:r>
              <a:rPr kumimoji="1" lang="en-US" altLang="ja-JP" sz="3200" dirty="0">
                <a:latin typeface="ＭＳ Ｐゴシック" panose="020B0600070205080204" pitchFamily="50" charset="-128"/>
                <a:ea typeface="ＭＳ Ｐゴシック" panose="020B0600070205080204" pitchFamily="50" charset="-128"/>
              </a:rPr>
              <a:t>PDE Interface</a:t>
            </a:r>
          </a:p>
          <a:p>
            <a:r>
              <a:rPr kumimoji="1" lang="ja-JP" altLang="en-US" sz="3200" dirty="0">
                <a:latin typeface="ＭＳ Ｐゴシック" panose="020B0600070205080204" pitchFamily="50" charset="-128"/>
                <a:ea typeface="ＭＳ Ｐゴシック" panose="020B0600070205080204" pitchFamily="50" charset="-128"/>
              </a:rPr>
              <a:t>・ </a:t>
            </a:r>
            <a:r>
              <a:rPr kumimoji="1" lang="en-US" altLang="ja-JP" sz="3200" dirty="0" err="1">
                <a:latin typeface="ＭＳ Ｐゴシック" panose="020B0600070205080204" pitchFamily="50" charset="-128"/>
                <a:ea typeface="ＭＳ Ｐゴシック" panose="020B0600070205080204" pitchFamily="50" charset="-128"/>
              </a:rPr>
              <a:t>Micromagnetics</a:t>
            </a:r>
            <a:r>
              <a:rPr kumimoji="1" lang="en-US" altLang="ja-JP" sz="3200" dirty="0">
                <a:latin typeface="ＭＳ Ｐゴシック" panose="020B0600070205080204" pitchFamily="50" charset="-128"/>
                <a:ea typeface="ＭＳ Ｐゴシック" panose="020B0600070205080204" pitchFamily="50" charset="-128"/>
              </a:rPr>
              <a:t> Module [2]</a:t>
            </a:r>
          </a:p>
          <a:p>
            <a:r>
              <a:rPr kumimoji="1" lang="ja-JP" altLang="en-US" sz="3200" dirty="0">
                <a:latin typeface="ＭＳ Ｐゴシック" panose="020B0600070205080204" pitchFamily="50" charset="-128"/>
                <a:ea typeface="ＭＳ Ｐゴシック" panose="020B0600070205080204" pitchFamily="50" charset="-128"/>
              </a:rPr>
              <a:t>・ </a:t>
            </a:r>
            <a:r>
              <a:rPr kumimoji="1" lang="en-US" altLang="ja-JP" sz="3200" dirty="0">
                <a:latin typeface="ＭＳ Ｐゴシック" panose="020B0600070205080204" pitchFamily="50" charset="-128"/>
                <a:ea typeface="ＭＳ Ｐゴシック" panose="020B0600070205080204" pitchFamily="50" charset="-128"/>
              </a:rPr>
              <a:t>Livelink for MATLAB</a:t>
            </a:r>
          </a:p>
        </p:txBody>
      </p:sp>
      <p:pic>
        <p:nvPicPr>
          <p:cNvPr id="123" name="Picture Placeholder 44">
            <a:extLst>
              <a:ext uri="{FF2B5EF4-FFF2-40B4-BE49-F238E27FC236}">
                <a16:creationId xmlns:a16="http://schemas.microsoft.com/office/drawing/2014/main" id="{78FBF88E-5CD3-2AF5-282B-8B4173A34DBA}"/>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l="8478" r="29471" b="22406"/>
          <a:stretch>
            <a:fillRect/>
          </a:stretch>
        </p:blipFill>
        <p:spPr>
          <a:xfrm>
            <a:off x="-2451429" y="-844855"/>
            <a:ext cx="13093661" cy="12341326"/>
          </a:xfrm>
          <a:prstGeom prst="rect">
            <a:avLst/>
          </a:prstGeom>
        </p:spPr>
      </p:pic>
      <p:pic>
        <p:nvPicPr>
          <p:cNvPr id="843" name="Picture 842">
            <a:extLst>
              <a:ext uri="{FF2B5EF4-FFF2-40B4-BE49-F238E27FC236}">
                <a16:creationId xmlns:a16="http://schemas.microsoft.com/office/drawing/2014/main" id="{E5953C1C-24FF-C2B7-18F4-6101043B3CC5}"/>
              </a:ext>
            </a:extLst>
          </p:cNvPr>
          <p:cNvPicPr>
            <a:picLocks noChangeAspect="1"/>
          </p:cNvPicPr>
          <p:nvPr/>
        </p:nvPicPr>
        <p:blipFill>
          <a:blip r:embed="rId7"/>
          <a:srcRect t="6488"/>
          <a:stretch>
            <a:fillRect/>
          </a:stretch>
        </p:blipFill>
        <p:spPr>
          <a:xfrm>
            <a:off x="17556669" y="30410144"/>
            <a:ext cx="3140681" cy="5729602"/>
          </a:xfrm>
          <a:prstGeom prst="rect">
            <a:avLst/>
          </a:prstGeom>
        </p:spPr>
      </p:pic>
      <p:pic>
        <p:nvPicPr>
          <p:cNvPr id="845" name="Picture 844">
            <a:extLst>
              <a:ext uri="{FF2B5EF4-FFF2-40B4-BE49-F238E27FC236}">
                <a16:creationId xmlns:a16="http://schemas.microsoft.com/office/drawing/2014/main" id="{F9C00D98-AE85-EB5E-34B3-66816E6083CA}"/>
              </a:ext>
            </a:extLst>
          </p:cNvPr>
          <p:cNvPicPr>
            <a:picLocks noChangeAspect="1"/>
          </p:cNvPicPr>
          <p:nvPr/>
        </p:nvPicPr>
        <p:blipFill>
          <a:blip r:embed="rId8"/>
          <a:stretch>
            <a:fillRect/>
          </a:stretch>
        </p:blipFill>
        <p:spPr>
          <a:xfrm>
            <a:off x="21064351" y="24103867"/>
            <a:ext cx="3908595" cy="906842"/>
          </a:xfrm>
          <a:prstGeom prst="rect">
            <a:avLst/>
          </a:prstGeom>
        </p:spPr>
      </p:pic>
      <p:pic>
        <p:nvPicPr>
          <p:cNvPr id="847" name="Picture 846">
            <a:extLst>
              <a:ext uri="{FF2B5EF4-FFF2-40B4-BE49-F238E27FC236}">
                <a16:creationId xmlns:a16="http://schemas.microsoft.com/office/drawing/2014/main" id="{3CEDDCB6-2330-AB66-F6F1-FBF990C15E92}"/>
              </a:ext>
            </a:extLst>
          </p:cNvPr>
          <p:cNvPicPr>
            <a:picLocks noChangeAspect="1"/>
          </p:cNvPicPr>
          <p:nvPr/>
        </p:nvPicPr>
        <p:blipFill>
          <a:blip r:embed="rId9"/>
          <a:stretch>
            <a:fillRect/>
          </a:stretch>
        </p:blipFill>
        <p:spPr>
          <a:xfrm>
            <a:off x="19201466" y="24170918"/>
            <a:ext cx="967405" cy="613730"/>
          </a:xfrm>
          <a:prstGeom prst="rect">
            <a:avLst/>
          </a:prstGeom>
        </p:spPr>
      </p:pic>
      <p:sp>
        <p:nvSpPr>
          <p:cNvPr id="848" name="Rectangle 847">
            <a:extLst>
              <a:ext uri="{FF2B5EF4-FFF2-40B4-BE49-F238E27FC236}">
                <a16:creationId xmlns:a16="http://schemas.microsoft.com/office/drawing/2014/main" id="{055DE1EF-7962-4A53-4DAB-561F4DB722D5}"/>
              </a:ext>
            </a:extLst>
          </p:cNvPr>
          <p:cNvSpPr/>
          <p:nvPr/>
        </p:nvSpPr>
        <p:spPr>
          <a:xfrm>
            <a:off x="19913600" y="23215600"/>
            <a:ext cx="1454150" cy="578875"/>
          </a:xfrm>
          <a:prstGeom prst="rect">
            <a:avLst/>
          </a:prstGeom>
          <a:noFill/>
          <a:ln w="38100">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9" name="TextBox 848">
            <a:extLst>
              <a:ext uri="{FF2B5EF4-FFF2-40B4-BE49-F238E27FC236}">
                <a16:creationId xmlns:a16="http://schemas.microsoft.com/office/drawing/2014/main" id="{2E20E93B-EAF4-D14A-6EAF-770F5BA512BC}"/>
              </a:ext>
            </a:extLst>
          </p:cNvPr>
          <p:cNvSpPr txBox="1"/>
          <p:nvPr/>
        </p:nvSpPr>
        <p:spPr>
          <a:xfrm>
            <a:off x="19479361" y="22824685"/>
            <a:ext cx="2276272" cy="400110"/>
          </a:xfrm>
          <a:prstGeom prst="rect">
            <a:avLst/>
          </a:prstGeom>
          <a:noFill/>
        </p:spPr>
        <p:txBody>
          <a:bodyPr wrap="square" rtlCol="0">
            <a:spAutoFit/>
          </a:bodyPr>
          <a:lstStyle/>
          <a:p>
            <a:pPr algn="ctr"/>
            <a:r>
              <a:rPr kumimoji="1" lang="en-US" altLang="ja-JP" sz="2000" dirty="0">
                <a:solidFill>
                  <a:schemeClr val="tx1">
                    <a:lumMod val="65000"/>
                    <a:lumOff val="35000"/>
                  </a:schemeClr>
                </a:solidFill>
                <a:latin typeface="Arial" panose="020B0604020202020204" pitchFamily="34" charset="0"/>
                <a:cs typeface="Arial" panose="020B0604020202020204" pitchFamily="34" charset="0"/>
              </a:rPr>
              <a:t>Effective field</a:t>
            </a:r>
            <a:endParaRPr kumimoji="1" lang="ja-JP" altLang="en-US" sz="2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851" name="TextBox 850">
            <a:extLst>
              <a:ext uri="{FF2B5EF4-FFF2-40B4-BE49-F238E27FC236}">
                <a16:creationId xmlns:a16="http://schemas.microsoft.com/office/drawing/2014/main" id="{FC2FBC81-5364-70D4-58B3-94901A635506}"/>
              </a:ext>
            </a:extLst>
          </p:cNvPr>
          <p:cNvSpPr txBox="1"/>
          <p:nvPr/>
        </p:nvSpPr>
        <p:spPr>
          <a:xfrm>
            <a:off x="18511527" y="24549776"/>
            <a:ext cx="2276272" cy="400110"/>
          </a:xfrm>
          <a:prstGeom prst="rect">
            <a:avLst/>
          </a:prstGeom>
          <a:noFill/>
        </p:spPr>
        <p:txBody>
          <a:bodyPr wrap="square" rtlCol="0">
            <a:spAutoFit/>
          </a:bodyPr>
          <a:lstStyle/>
          <a:p>
            <a:pPr algn="ctr"/>
            <a:r>
              <a:rPr kumimoji="1" lang="en-US" altLang="ja-JP" sz="2000" b="1" dirty="0">
                <a:solidFill>
                  <a:schemeClr val="tx1">
                    <a:lumMod val="65000"/>
                    <a:lumOff val="35000"/>
                  </a:schemeClr>
                </a:solidFill>
                <a:latin typeface="Arial" panose="020B0604020202020204" pitchFamily="34" charset="0"/>
                <a:cs typeface="Arial" panose="020B0604020202020204" pitchFamily="34" charset="0"/>
              </a:rPr>
              <a:t>Zeeman</a:t>
            </a:r>
            <a:endParaRPr kumimoji="1" lang="ja-JP" altLang="en-US" sz="2000" b="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853" name="TextBox 852">
            <a:extLst>
              <a:ext uri="{FF2B5EF4-FFF2-40B4-BE49-F238E27FC236}">
                <a16:creationId xmlns:a16="http://schemas.microsoft.com/office/drawing/2014/main" id="{141A56D3-3C19-EEB0-F5EB-6DEB5FE136CC}"/>
              </a:ext>
            </a:extLst>
          </p:cNvPr>
          <p:cNvSpPr txBox="1"/>
          <p:nvPr/>
        </p:nvSpPr>
        <p:spPr>
          <a:xfrm>
            <a:off x="21983702" y="24895215"/>
            <a:ext cx="2881014" cy="400110"/>
          </a:xfrm>
          <a:prstGeom prst="rect">
            <a:avLst/>
          </a:prstGeom>
          <a:noFill/>
        </p:spPr>
        <p:txBody>
          <a:bodyPr wrap="square" rtlCol="0">
            <a:spAutoFit/>
          </a:bodyPr>
          <a:lstStyle/>
          <a:p>
            <a:pPr algn="ctr"/>
            <a:r>
              <a:rPr kumimoji="1" lang="en-US" altLang="ja-JP" sz="2000" b="1" dirty="0">
                <a:solidFill>
                  <a:schemeClr val="tx1">
                    <a:lumMod val="65000"/>
                    <a:lumOff val="35000"/>
                  </a:schemeClr>
                </a:solidFill>
                <a:latin typeface="Arial" panose="020B0604020202020204" pitchFamily="34" charset="0"/>
                <a:cs typeface="Arial" panose="020B0604020202020204" pitchFamily="34" charset="0"/>
              </a:rPr>
              <a:t>Exchange interaction</a:t>
            </a:r>
            <a:endParaRPr kumimoji="1" lang="ja-JP" altLang="en-US" sz="2000" b="1"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858" name="Straight Arrow Connector 857">
            <a:extLst>
              <a:ext uri="{FF2B5EF4-FFF2-40B4-BE49-F238E27FC236}">
                <a16:creationId xmlns:a16="http://schemas.microsoft.com/office/drawing/2014/main" id="{0F97AD79-9E6E-D926-FCFF-C300AD026823}"/>
              </a:ext>
            </a:extLst>
          </p:cNvPr>
          <p:cNvCxnSpPr>
            <a:cxnSpLocks/>
          </p:cNvCxnSpPr>
          <p:nvPr/>
        </p:nvCxnSpPr>
        <p:spPr>
          <a:xfrm>
            <a:off x="17065370" y="23937563"/>
            <a:ext cx="0" cy="160213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A135B39-76E2-0CD5-840A-75DDC47FDCF3}"/>
              </a:ext>
            </a:extLst>
          </p:cNvPr>
          <p:cNvSpPr txBox="1"/>
          <p:nvPr/>
        </p:nvSpPr>
        <p:spPr>
          <a:xfrm>
            <a:off x="16380483" y="24178659"/>
            <a:ext cx="1938204" cy="978729"/>
          </a:xfrm>
          <a:prstGeom prst="rect">
            <a:avLst/>
          </a:prstGeom>
          <a:noFill/>
        </p:spPr>
        <p:txBody>
          <a:bodyPr wrap="square" rtlCol="0">
            <a:spAutoFit/>
          </a:bodyPr>
          <a:lstStyle/>
          <a:p>
            <a:pPr>
              <a:lnSpc>
                <a:spcPct val="90000"/>
              </a:lnSpc>
            </a:pPr>
            <a:r>
              <a:rPr kumimoji="1" lang="en-US" altLang="ja-JP" sz="3200" dirty="0">
                <a:effectLst>
                  <a:glow rad="127000">
                    <a:schemeClr val="bg1"/>
                  </a:glow>
                </a:effectLst>
              </a:rPr>
              <a:t>Fourier Transform</a:t>
            </a:r>
            <a:endParaRPr kumimoji="1" lang="ja-JP" altLang="en-US" sz="3200" dirty="0">
              <a:effectLst>
                <a:glow rad="127000">
                  <a:schemeClr val="bg1"/>
                </a:glow>
              </a:effectLst>
            </a:endParaRPr>
          </a:p>
        </p:txBody>
      </p:sp>
      <p:sp>
        <p:nvSpPr>
          <p:cNvPr id="894" name="Picture Placeholder 893">
            <a:extLst>
              <a:ext uri="{FF2B5EF4-FFF2-40B4-BE49-F238E27FC236}">
                <a16:creationId xmlns:a16="http://schemas.microsoft.com/office/drawing/2014/main" id="{7714BEB6-C854-9E69-1F57-0D59F35DA14E}"/>
              </a:ext>
            </a:extLst>
          </p:cNvPr>
          <p:cNvSpPr>
            <a:spLocks noGrp="1"/>
          </p:cNvSpPr>
          <p:nvPr>
            <p:ph type="pic" sz="quarter" idx="29"/>
          </p:nvPr>
        </p:nvSpPr>
        <p:spPr/>
        <p:txBody>
          <a:bodyPr/>
          <a:lstStyle/>
          <a:p>
            <a:endParaRPr lang="ja-JP" altLang="en-US"/>
          </a:p>
        </p:txBody>
      </p:sp>
      <p:pic>
        <p:nvPicPr>
          <p:cNvPr id="896" name="Picture 895">
            <a:extLst>
              <a:ext uri="{FF2B5EF4-FFF2-40B4-BE49-F238E27FC236}">
                <a16:creationId xmlns:a16="http://schemas.microsoft.com/office/drawing/2014/main" id="{9C69B1C0-78ED-8DEA-FF8B-B595E7D9A023}"/>
              </a:ext>
            </a:extLst>
          </p:cNvPr>
          <p:cNvPicPr>
            <a:picLocks noChangeAspect="1"/>
          </p:cNvPicPr>
          <p:nvPr/>
        </p:nvPicPr>
        <p:blipFill>
          <a:blip r:embed="rId10"/>
          <a:stretch>
            <a:fillRect/>
          </a:stretch>
        </p:blipFill>
        <p:spPr>
          <a:xfrm>
            <a:off x="9699713" y="20470607"/>
            <a:ext cx="4795078" cy="6093239"/>
          </a:xfrm>
          <a:prstGeom prst="rect">
            <a:avLst/>
          </a:prstGeom>
        </p:spPr>
      </p:pic>
      <p:sp>
        <p:nvSpPr>
          <p:cNvPr id="971" name="TextBox 970">
            <a:extLst>
              <a:ext uri="{FF2B5EF4-FFF2-40B4-BE49-F238E27FC236}">
                <a16:creationId xmlns:a16="http://schemas.microsoft.com/office/drawing/2014/main" id="{98E763B2-AD97-AA0F-2BAC-EDEFC0AD3ECB}"/>
              </a:ext>
            </a:extLst>
          </p:cNvPr>
          <p:cNvSpPr txBox="1"/>
          <p:nvPr/>
        </p:nvSpPr>
        <p:spPr>
          <a:xfrm>
            <a:off x="1527126" y="20693565"/>
            <a:ext cx="2156796" cy="830997"/>
          </a:xfrm>
          <a:prstGeom prst="rect">
            <a:avLst/>
          </a:prstGeom>
          <a:noFill/>
        </p:spPr>
        <p:txBody>
          <a:bodyPr wrap="square" rtlCol="0">
            <a:spAutoFit/>
          </a:bodyPr>
          <a:lstStyle/>
          <a:p>
            <a:r>
              <a:rPr kumimoji="1" lang="en-US" altLang="ja-JP" sz="4800" dirty="0">
                <a:latin typeface="Arial" panose="020B0604020202020204" pitchFamily="34" charset="0"/>
                <a:cs typeface="Arial" panose="020B0604020202020204" pitchFamily="34" charset="0"/>
              </a:rPr>
              <a:t>(a)</a:t>
            </a:r>
            <a:endParaRPr kumimoji="1" lang="ja-JP" altLang="en-US" sz="4800" dirty="0">
              <a:latin typeface="Arial" panose="020B0604020202020204" pitchFamily="34" charset="0"/>
              <a:cs typeface="Arial" panose="020B0604020202020204" pitchFamily="34" charset="0"/>
            </a:endParaRPr>
          </a:p>
        </p:txBody>
      </p:sp>
      <p:sp>
        <p:nvSpPr>
          <p:cNvPr id="973" name="TextBox 972">
            <a:extLst>
              <a:ext uri="{FF2B5EF4-FFF2-40B4-BE49-F238E27FC236}">
                <a16:creationId xmlns:a16="http://schemas.microsoft.com/office/drawing/2014/main" id="{730B32E9-C378-4044-898A-1C26C810591E}"/>
              </a:ext>
            </a:extLst>
          </p:cNvPr>
          <p:cNvSpPr txBox="1"/>
          <p:nvPr/>
        </p:nvSpPr>
        <p:spPr>
          <a:xfrm>
            <a:off x="8850119" y="20693565"/>
            <a:ext cx="2156796" cy="830997"/>
          </a:xfrm>
          <a:prstGeom prst="rect">
            <a:avLst/>
          </a:prstGeom>
          <a:noFill/>
        </p:spPr>
        <p:txBody>
          <a:bodyPr wrap="square" rtlCol="0">
            <a:spAutoFit/>
          </a:bodyPr>
          <a:lstStyle/>
          <a:p>
            <a:r>
              <a:rPr kumimoji="1" lang="en-US" altLang="ja-JP" sz="4800" dirty="0">
                <a:latin typeface="Arial" panose="020B0604020202020204" pitchFamily="34" charset="0"/>
                <a:cs typeface="Arial" panose="020B0604020202020204" pitchFamily="34" charset="0"/>
              </a:rPr>
              <a:t>(b)</a:t>
            </a:r>
            <a:endParaRPr kumimoji="1" lang="ja-JP" altLang="en-US" sz="4800" dirty="0">
              <a:latin typeface="Arial" panose="020B0604020202020204" pitchFamily="34" charset="0"/>
              <a:cs typeface="Arial" panose="020B0604020202020204" pitchFamily="34" charset="0"/>
            </a:endParaRPr>
          </a:p>
        </p:txBody>
      </p:sp>
      <p:pic>
        <p:nvPicPr>
          <p:cNvPr id="987" name="Picture 986">
            <a:extLst>
              <a:ext uri="{FF2B5EF4-FFF2-40B4-BE49-F238E27FC236}">
                <a16:creationId xmlns:a16="http://schemas.microsoft.com/office/drawing/2014/main" id="{E182DEA7-0388-5356-BB44-AAC97AE4256C}"/>
              </a:ext>
            </a:extLst>
          </p:cNvPr>
          <p:cNvPicPr>
            <a:picLocks noChangeAspect="1"/>
          </p:cNvPicPr>
          <p:nvPr/>
        </p:nvPicPr>
        <p:blipFill>
          <a:blip r:embed="rId11"/>
          <a:srcRect t="2955" b="2937"/>
          <a:stretch>
            <a:fillRect/>
          </a:stretch>
        </p:blipFill>
        <p:spPr>
          <a:xfrm>
            <a:off x="1668581" y="20510720"/>
            <a:ext cx="7241896" cy="6066920"/>
          </a:xfrm>
          <a:prstGeom prst="rect">
            <a:avLst/>
          </a:prstGeom>
        </p:spPr>
      </p:pic>
      <p:cxnSp>
        <p:nvCxnSpPr>
          <p:cNvPr id="989" name="Straight Arrow Connector 988">
            <a:extLst>
              <a:ext uri="{FF2B5EF4-FFF2-40B4-BE49-F238E27FC236}">
                <a16:creationId xmlns:a16="http://schemas.microsoft.com/office/drawing/2014/main" id="{E70E333D-3CD6-8793-778C-6FB004358773}"/>
              </a:ext>
            </a:extLst>
          </p:cNvPr>
          <p:cNvCxnSpPr/>
          <p:nvPr/>
        </p:nvCxnSpPr>
        <p:spPr>
          <a:xfrm flipH="1">
            <a:off x="19875500" y="23794475"/>
            <a:ext cx="524945" cy="5300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0" name="Straight Arrow Connector 989">
            <a:extLst>
              <a:ext uri="{FF2B5EF4-FFF2-40B4-BE49-F238E27FC236}">
                <a16:creationId xmlns:a16="http://schemas.microsoft.com/office/drawing/2014/main" id="{E29338F3-EF9A-4FD9-550A-D6C9AD717DFD}"/>
              </a:ext>
            </a:extLst>
          </p:cNvPr>
          <p:cNvCxnSpPr>
            <a:cxnSpLocks/>
            <a:stCxn id="848" idx="2"/>
          </p:cNvCxnSpPr>
          <p:nvPr/>
        </p:nvCxnSpPr>
        <p:spPr>
          <a:xfrm>
            <a:off x="20640675" y="23794475"/>
            <a:ext cx="433804" cy="62777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94" name="TextBox 993">
            <a:extLst>
              <a:ext uri="{FF2B5EF4-FFF2-40B4-BE49-F238E27FC236}">
                <a16:creationId xmlns:a16="http://schemas.microsoft.com/office/drawing/2014/main" id="{B6887675-C9E8-A919-34C8-EB51185F7C99}"/>
              </a:ext>
            </a:extLst>
          </p:cNvPr>
          <p:cNvSpPr txBox="1"/>
          <p:nvPr/>
        </p:nvSpPr>
        <p:spPr>
          <a:xfrm>
            <a:off x="17304330" y="29706519"/>
            <a:ext cx="2156796" cy="707886"/>
          </a:xfrm>
          <a:prstGeom prst="rect">
            <a:avLst/>
          </a:prstGeom>
          <a:noFill/>
        </p:spPr>
        <p:txBody>
          <a:bodyPr wrap="square" rtlCol="0">
            <a:spAutoFit/>
          </a:bodyPr>
          <a:lstStyle/>
          <a:p>
            <a:r>
              <a:rPr kumimoji="1" lang="en-US" altLang="ja-JP" sz="4000" dirty="0">
                <a:latin typeface="Arial" panose="020B0604020202020204" pitchFamily="34" charset="0"/>
                <a:cs typeface="Arial" panose="020B0604020202020204" pitchFamily="34" charset="0"/>
              </a:rPr>
              <a:t>(a)</a:t>
            </a:r>
            <a:endParaRPr kumimoji="1" lang="ja-JP" altLang="en-US" sz="4000" dirty="0">
              <a:latin typeface="Arial" panose="020B0604020202020204" pitchFamily="34" charset="0"/>
              <a:cs typeface="Arial" panose="020B0604020202020204" pitchFamily="34" charset="0"/>
            </a:endParaRPr>
          </a:p>
        </p:txBody>
      </p:sp>
      <p:sp>
        <p:nvSpPr>
          <p:cNvPr id="996" name="TextBox 995">
            <a:extLst>
              <a:ext uri="{FF2B5EF4-FFF2-40B4-BE49-F238E27FC236}">
                <a16:creationId xmlns:a16="http://schemas.microsoft.com/office/drawing/2014/main" id="{166D3C8F-6047-B5E7-14E1-B48990B955FC}"/>
              </a:ext>
            </a:extLst>
          </p:cNvPr>
          <p:cNvSpPr txBox="1"/>
          <p:nvPr/>
        </p:nvSpPr>
        <p:spPr>
          <a:xfrm>
            <a:off x="20836442" y="29706519"/>
            <a:ext cx="2156796" cy="707886"/>
          </a:xfrm>
          <a:prstGeom prst="rect">
            <a:avLst/>
          </a:prstGeom>
          <a:noFill/>
        </p:spPr>
        <p:txBody>
          <a:bodyPr wrap="square" rtlCol="0">
            <a:spAutoFit/>
          </a:bodyPr>
          <a:lstStyle/>
          <a:p>
            <a:r>
              <a:rPr kumimoji="1" lang="en-US" altLang="ja-JP" sz="4000" dirty="0">
                <a:latin typeface="Arial" panose="020B0604020202020204" pitchFamily="34" charset="0"/>
                <a:cs typeface="Arial" panose="020B0604020202020204" pitchFamily="34" charset="0"/>
              </a:rPr>
              <a:t>(b)</a:t>
            </a:r>
            <a:endParaRPr kumimoji="1" lang="ja-JP" altLang="en-US" sz="4000" dirty="0">
              <a:latin typeface="Arial" panose="020B0604020202020204" pitchFamily="34" charset="0"/>
              <a:cs typeface="Arial" panose="020B0604020202020204" pitchFamily="34" charset="0"/>
            </a:endParaRPr>
          </a:p>
        </p:txBody>
      </p:sp>
      <p:sp>
        <p:nvSpPr>
          <p:cNvPr id="998" name="TextBox 997">
            <a:extLst>
              <a:ext uri="{FF2B5EF4-FFF2-40B4-BE49-F238E27FC236}">
                <a16:creationId xmlns:a16="http://schemas.microsoft.com/office/drawing/2014/main" id="{B84032F0-E8CC-5D11-A94C-F3FE7EE08C5D}"/>
              </a:ext>
            </a:extLst>
          </p:cNvPr>
          <p:cNvSpPr txBox="1"/>
          <p:nvPr/>
        </p:nvSpPr>
        <p:spPr>
          <a:xfrm>
            <a:off x="20836442" y="34063741"/>
            <a:ext cx="2156796" cy="707886"/>
          </a:xfrm>
          <a:prstGeom prst="rect">
            <a:avLst/>
          </a:prstGeom>
          <a:noFill/>
        </p:spPr>
        <p:txBody>
          <a:bodyPr wrap="square" rtlCol="0">
            <a:spAutoFit/>
          </a:bodyPr>
          <a:lstStyle/>
          <a:p>
            <a:r>
              <a:rPr kumimoji="1" lang="en-US" altLang="ja-JP" sz="4000" dirty="0">
                <a:latin typeface="Arial" panose="020B0604020202020204" pitchFamily="34" charset="0"/>
                <a:cs typeface="Arial" panose="020B0604020202020204" pitchFamily="34" charset="0"/>
              </a:rPr>
              <a:t>(c)</a:t>
            </a:r>
            <a:endParaRPr kumimoji="1" lang="ja-JP" altLang="en-US" sz="4000" dirty="0">
              <a:latin typeface="Arial" panose="020B0604020202020204" pitchFamily="34" charset="0"/>
              <a:cs typeface="Arial" panose="020B0604020202020204" pitchFamily="34" charset="0"/>
            </a:endParaRPr>
          </a:p>
        </p:txBody>
      </p:sp>
      <p:pic>
        <p:nvPicPr>
          <p:cNvPr id="1002" name="Picture 1001">
            <a:extLst>
              <a:ext uri="{FF2B5EF4-FFF2-40B4-BE49-F238E27FC236}">
                <a16:creationId xmlns:a16="http://schemas.microsoft.com/office/drawing/2014/main" id="{159C00B0-C032-48C2-A230-C2783CCFFE94}"/>
              </a:ext>
            </a:extLst>
          </p:cNvPr>
          <p:cNvPicPr>
            <a:picLocks noChangeAspect="1"/>
          </p:cNvPicPr>
          <p:nvPr/>
        </p:nvPicPr>
        <p:blipFill>
          <a:blip r:embed="rId12"/>
          <a:stretch>
            <a:fillRect/>
          </a:stretch>
        </p:blipFill>
        <p:spPr>
          <a:xfrm>
            <a:off x="21712070" y="34274910"/>
            <a:ext cx="2872381" cy="2032503"/>
          </a:xfrm>
          <a:prstGeom prst="rect">
            <a:avLst/>
          </a:prstGeom>
        </p:spPr>
      </p:pic>
      <p:sp>
        <p:nvSpPr>
          <p:cNvPr id="1062" name="Rectangle 1061">
            <a:extLst>
              <a:ext uri="{FF2B5EF4-FFF2-40B4-BE49-F238E27FC236}">
                <a16:creationId xmlns:a16="http://schemas.microsoft.com/office/drawing/2014/main" id="{410D87DD-4836-2640-40B2-9229C2B2EE66}"/>
              </a:ext>
            </a:extLst>
          </p:cNvPr>
          <p:cNvSpPr/>
          <p:nvPr/>
        </p:nvSpPr>
        <p:spPr>
          <a:xfrm>
            <a:off x="24684700" y="29910975"/>
            <a:ext cx="1698146" cy="3855998"/>
          </a:xfrm>
          <a:prstGeom prst="rect">
            <a:avLst/>
          </a:prstGeom>
          <a:noFill/>
          <a:ln w="57150">
            <a:solidFill>
              <a:srgbClr val="C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TextBox 127">
            <a:extLst>
              <a:ext uri="{FF2B5EF4-FFF2-40B4-BE49-F238E27FC236}">
                <a16:creationId xmlns:a16="http://schemas.microsoft.com/office/drawing/2014/main" id="{53E83768-22FB-1E14-ECBD-DCC0BCCB1B53}"/>
              </a:ext>
            </a:extLst>
          </p:cNvPr>
          <p:cNvSpPr txBox="1"/>
          <p:nvPr/>
        </p:nvSpPr>
        <p:spPr>
          <a:xfrm>
            <a:off x="23498434" y="33490123"/>
            <a:ext cx="4070678" cy="461665"/>
          </a:xfrm>
          <a:prstGeom prst="rect">
            <a:avLst/>
          </a:prstGeom>
          <a:noFill/>
        </p:spPr>
        <p:txBody>
          <a:bodyPr wrap="square" rtlCol="0">
            <a:spAutoFit/>
          </a:bodyPr>
          <a:lstStyle/>
          <a:p>
            <a:pPr algn="ctr"/>
            <a:r>
              <a:rPr kumimoji="1" lang="en-US" altLang="ja-JP" sz="2400" b="1" dirty="0">
                <a:solidFill>
                  <a:srgbClr val="C00000"/>
                </a:solidFill>
                <a:effectLst>
                  <a:glow rad="127000">
                    <a:schemeClr val="bg1"/>
                  </a:glow>
                </a:effectLst>
              </a:rPr>
              <a:t>98% bandgap increase</a:t>
            </a:r>
            <a:endParaRPr kumimoji="1" lang="ja-JP" altLang="en-US" sz="2400" b="1" dirty="0">
              <a:solidFill>
                <a:srgbClr val="C00000"/>
              </a:solidFill>
              <a:effectLst>
                <a:glow rad="127000">
                  <a:schemeClr val="bg1"/>
                </a:glow>
              </a:effectLst>
            </a:endParaRPr>
          </a:p>
        </p:txBody>
      </p:sp>
      <p:pic>
        <p:nvPicPr>
          <p:cNvPr id="1064" name="Picture 1063">
            <a:extLst>
              <a:ext uri="{FF2B5EF4-FFF2-40B4-BE49-F238E27FC236}">
                <a16:creationId xmlns:a16="http://schemas.microsoft.com/office/drawing/2014/main" id="{E2D74203-D6F5-8E50-C270-693E3E5A6240}"/>
              </a:ext>
            </a:extLst>
          </p:cNvPr>
          <p:cNvPicPr>
            <a:picLocks noChangeAspect="1"/>
          </p:cNvPicPr>
          <p:nvPr/>
        </p:nvPicPr>
        <p:blipFill>
          <a:blip r:embed="rId13"/>
          <a:stretch>
            <a:fillRect/>
          </a:stretch>
        </p:blipFill>
        <p:spPr>
          <a:xfrm>
            <a:off x="24813822" y="34274910"/>
            <a:ext cx="2874495" cy="2034000"/>
          </a:xfrm>
          <a:prstGeom prst="rect">
            <a:avLst/>
          </a:prstGeom>
        </p:spPr>
      </p:pic>
      <p:pic>
        <p:nvPicPr>
          <p:cNvPr id="1066" name="Picture 1065">
            <a:extLst>
              <a:ext uri="{FF2B5EF4-FFF2-40B4-BE49-F238E27FC236}">
                <a16:creationId xmlns:a16="http://schemas.microsoft.com/office/drawing/2014/main" id="{A390F854-6ED0-CDD1-0DDD-34937DDD8D5C}"/>
              </a:ext>
            </a:extLst>
          </p:cNvPr>
          <p:cNvPicPr>
            <a:picLocks noChangeAspect="1"/>
          </p:cNvPicPr>
          <p:nvPr/>
        </p:nvPicPr>
        <p:blipFill>
          <a:blip r:embed="rId14"/>
          <a:stretch>
            <a:fillRect/>
          </a:stretch>
        </p:blipFill>
        <p:spPr>
          <a:xfrm>
            <a:off x="27956188" y="34274910"/>
            <a:ext cx="2874496" cy="2034000"/>
          </a:xfrm>
          <a:prstGeom prst="rect">
            <a:avLst/>
          </a:prstGeom>
        </p:spPr>
      </p:pic>
      <p:sp>
        <p:nvSpPr>
          <p:cNvPr id="1067" name="TextBox 1066">
            <a:extLst>
              <a:ext uri="{FF2B5EF4-FFF2-40B4-BE49-F238E27FC236}">
                <a16:creationId xmlns:a16="http://schemas.microsoft.com/office/drawing/2014/main" id="{9A0249BB-E82C-D252-56FE-CA41757D6BA4}"/>
              </a:ext>
            </a:extLst>
          </p:cNvPr>
          <p:cNvSpPr txBox="1"/>
          <p:nvPr/>
        </p:nvSpPr>
        <p:spPr>
          <a:xfrm>
            <a:off x="23098040" y="34346119"/>
            <a:ext cx="1513704" cy="369332"/>
          </a:xfrm>
          <a:prstGeom prst="rect">
            <a:avLst/>
          </a:prstGeom>
          <a:noFill/>
        </p:spPr>
        <p:txBody>
          <a:bodyPr wrap="square" rtlCol="0">
            <a:spAutoFit/>
          </a:bodyPr>
          <a:lstStyle/>
          <a:p>
            <a:r>
              <a:rPr kumimoji="1" lang="en-US" altLang="ja-JP" dirty="0">
                <a:latin typeface="Arial" panose="020B0604020202020204" pitchFamily="34" charset="0"/>
                <a:cs typeface="Arial" panose="020B0604020202020204" pitchFamily="34" charset="0"/>
              </a:rPr>
              <a:t>band 2-3</a:t>
            </a:r>
            <a:endParaRPr kumimoji="1" lang="ja-JP" altLang="en-US" dirty="0">
              <a:latin typeface="Arial" panose="020B0604020202020204" pitchFamily="34" charset="0"/>
              <a:cs typeface="Arial" panose="020B0604020202020204" pitchFamily="34" charset="0"/>
            </a:endParaRPr>
          </a:p>
        </p:txBody>
      </p:sp>
      <p:sp>
        <p:nvSpPr>
          <p:cNvPr id="1069" name="TextBox 1068">
            <a:extLst>
              <a:ext uri="{FF2B5EF4-FFF2-40B4-BE49-F238E27FC236}">
                <a16:creationId xmlns:a16="http://schemas.microsoft.com/office/drawing/2014/main" id="{C3CFAC64-3F72-14DB-2AE1-4821755D089E}"/>
              </a:ext>
            </a:extLst>
          </p:cNvPr>
          <p:cNvSpPr txBox="1"/>
          <p:nvPr/>
        </p:nvSpPr>
        <p:spPr>
          <a:xfrm>
            <a:off x="26251069" y="34346119"/>
            <a:ext cx="1513704" cy="369332"/>
          </a:xfrm>
          <a:prstGeom prst="rect">
            <a:avLst/>
          </a:prstGeom>
          <a:noFill/>
        </p:spPr>
        <p:txBody>
          <a:bodyPr wrap="square" rtlCol="0">
            <a:spAutoFit/>
          </a:bodyPr>
          <a:lstStyle/>
          <a:p>
            <a:r>
              <a:rPr kumimoji="1" lang="en-US" altLang="ja-JP" dirty="0">
                <a:latin typeface="Arial" panose="020B0604020202020204" pitchFamily="34" charset="0"/>
                <a:cs typeface="Arial" panose="020B0604020202020204" pitchFamily="34" charset="0"/>
              </a:rPr>
              <a:t>band 4-5</a:t>
            </a:r>
            <a:endParaRPr kumimoji="1" lang="ja-JP" altLang="en-US" dirty="0">
              <a:latin typeface="Arial" panose="020B0604020202020204" pitchFamily="34" charset="0"/>
              <a:cs typeface="Arial" panose="020B0604020202020204" pitchFamily="34" charset="0"/>
            </a:endParaRPr>
          </a:p>
        </p:txBody>
      </p:sp>
      <p:sp>
        <p:nvSpPr>
          <p:cNvPr id="1071" name="TextBox 1070">
            <a:extLst>
              <a:ext uri="{FF2B5EF4-FFF2-40B4-BE49-F238E27FC236}">
                <a16:creationId xmlns:a16="http://schemas.microsoft.com/office/drawing/2014/main" id="{EA5BC4D8-DD46-7C5E-1914-B8206F05C01D}"/>
              </a:ext>
            </a:extLst>
          </p:cNvPr>
          <p:cNvSpPr txBox="1"/>
          <p:nvPr/>
        </p:nvSpPr>
        <p:spPr>
          <a:xfrm>
            <a:off x="29348626" y="34346119"/>
            <a:ext cx="1513704" cy="369332"/>
          </a:xfrm>
          <a:prstGeom prst="rect">
            <a:avLst/>
          </a:prstGeom>
          <a:noFill/>
        </p:spPr>
        <p:txBody>
          <a:bodyPr wrap="square" rtlCol="0">
            <a:spAutoFit/>
          </a:bodyPr>
          <a:lstStyle/>
          <a:p>
            <a:r>
              <a:rPr kumimoji="1" lang="en-US" altLang="ja-JP" dirty="0">
                <a:latin typeface="Arial" panose="020B0604020202020204" pitchFamily="34" charset="0"/>
                <a:cs typeface="Arial" panose="020B0604020202020204" pitchFamily="34" charset="0"/>
              </a:rPr>
              <a:t>band 6-7</a:t>
            </a:r>
            <a:endParaRPr kumimoji="1" lang="ja-JP" altLang="en-US" dirty="0">
              <a:latin typeface="Arial" panose="020B0604020202020204" pitchFamily="34" charset="0"/>
              <a:cs typeface="Arial" panose="020B0604020202020204" pitchFamily="34" charset="0"/>
            </a:endParaRPr>
          </a:p>
        </p:txBody>
      </p:sp>
      <p:pic>
        <p:nvPicPr>
          <p:cNvPr id="1073" name="Picture 1072">
            <a:extLst>
              <a:ext uri="{FF2B5EF4-FFF2-40B4-BE49-F238E27FC236}">
                <a16:creationId xmlns:a16="http://schemas.microsoft.com/office/drawing/2014/main" id="{7E3EA634-E3FD-B07C-43D0-8CC81737F827}"/>
              </a:ext>
            </a:extLst>
          </p:cNvPr>
          <p:cNvPicPr>
            <a:picLocks noChangeAspect="1"/>
          </p:cNvPicPr>
          <p:nvPr/>
        </p:nvPicPr>
        <p:blipFill>
          <a:blip r:embed="rId7"/>
          <a:srcRect b="94339"/>
          <a:stretch>
            <a:fillRect/>
          </a:stretch>
        </p:blipFill>
        <p:spPr>
          <a:xfrm>
            <a:off x="17481508" y="29864402"/>
            <a:ext cx="3791721" cy="418741"/>
          </a:xfrm>
          <a:prstGeom prst="rect">
            <a:avLst/>
          </a:prstGeom>
        </p:spPr>
      </p:pic>
      <p:cxnSp>
        <p:nvCxnSpPr>
          <p:cNvPr id="1077" name="Straight Arrow Connector 1076">
            <a:extLst>
              <a:ext uri="{FF2B5EF4-FFF2-40B4-BE49-F238E27FC236}">
                <a16:creationId xmlns:a16="http://schemas.microsoft.com/office/drawing/2014/main" id="{39F94A37-5A44-67CE-7640-0AF2203A406B}"/>
              </a:ext>
            </a:extLst>
          </p:cNvPr>
          <p:cNvCxnSpPr>
            <a:cxnSpLocks/>
          </p:cNvCxnSpPr>
          <p:nvPr/>
        </p:nvCxnSpPr>
        <p:spPr>
          <a:xfrm>
            <a:off x="22748240" y="35570160"/>
            <a:ext cx="0" cy="27686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79" name="Straight Arrow Connector 1078">
            <a:extLst>
              <a:ext uri="{FF2B5EF4-FFF2-40B4-BE49-F238E27FC236}">
                <a16:creationId xmlns:a16="http://schemas.microsoft.com/office/drawing/2014/main" id="{BA1E99E8-27D3-5F8D-5C20-0F5C67CDF7E4}"/>
              </a:ext>
            </a:extLst>
          </p:cNvPr>
          <p:cNvCxnSpPr>
            <a:cxnSpLocks/>
          </p:cNvCxnSpPr>
          <p:nvPr/>
        </p:nvCxnSpPr>
        <p:spPr>
          <a:xfrm>
            <a:off x="25859740" y="35356800"/>
            <a:ext cx="0" cy="47117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1" name="Straight Arrow Connector 1080">
            <a:extLst>
              <a:ext uri="{FF2B5EF4-FFF2-40B4-BE49-F238E27FC236}">
                <a16:creationId xmlns:a16="http://schemas.microsoft.com/office/drawing/2014/main" id="{E0D1BD95-0AE7-41E4-4C72-9AA69D228FF6}"/>
              </a:ext>
            </a:extLst>
          </p:cNvPr>
          <p:cNvCxnSpPr>
            <a:cxnSpLocks/>
          </p:cNvCxnSpPr>
          <p:nvPr/>
        </p:nvCxnSpPr>
        <p:spPr>
          <a:xfrm>
            <a:off x="26617160" y="35225255"/>
            <a:ext cx="0" cy="47117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2" name="Straight Arrow Connector 1081">
            <a:extLst>
              <a:ext uri="{FF2B5EF4-FFF2-40B4-BE49-F238E27FC236}">
                <a16:creationId xmlns:a16="http://schemas.microsoft.com/office/drawing/2014/main" id="{5EC994B4-FFB6-4B02-F60A-A29B4E4E9AFB}"/>
              </a:ext>
            </a:extLst>
          </p:cNvPr>
          <p:cNvCxnSpPr>
            <a:cxnSpLocks/>
          </p:cNvCxnSpPr>
          <p:nvPr/>
        </p:nvCxnSpPr>
        <p:spPr>
          <a:xfrm>
            <a:off x="27378926" y="34619226"/>
            <a:ext cx="0" cy="47117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3" name="Straight Arrow Connector 1082">
            <a:extLst>
              <a:ext uri="{FF2B5EF4-FFF2-40B4-BE49-F238E27FC236}">
                <a16:creationId xmlns:a16="http://schemas.microsoft.com/office/drawing/2014/main" id="{13EBCEC8-4FC3-5A52-86EE-FDFA2740CED5}"/>
              </a:ext>
            </a:extLst>
          </p:cNvPr>
          <p:cNvCxnSpPr>
            <a:cxnSpLocks/>
          </p:cNvCxnSpPr>
          <p:nvPr/>
        </p:nvCxnSpPr>
        <p:spPr>
          <a:xfrm>
            <a:off x="23547550" y="35419565"/>
            <a:ext cx="0" cy="27686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4" name="Straight Arrow Connector 1083">
            <a:extLst>
              <a:ext uri="{FF2B5EF4-FFF2-40B4-BE49-F238E27FC236}">
                <a16:creationId xmlns:a16="http://schemas.microsoft.com/office/drawing/2014/main" id="{B6195706-00BB-9760-CF16-6AEC47410D52}"/>
              </a:ext>
            </a:extLst>
          </p:cNvPr>
          <p:cNvCxnSpPr>
            <a:cxnSpLocks/>
          </p:cNvCxnSpPr>
          <p:nvPr/>
        </p:nvCxnSpPr>
        <p:spPr>
          <a:xfrm>
            <a:off x="24263773" y="34673117"/>
            <a:ext cx="0" cy="27686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5" name="Straight Arrow Connector 1084">
            <a:extLst>
              <a:ext uri="{FF2B5EF4-FFF2-40B4-BE49-F238E27FC236}">
                <a16:creationId xmlns:a16="http://schemas.microsoft.com/office/drawing/2014/main" id="{8F52252F-D171-47EE-1C6B-6C8A998CE609}"/>
              </a:ext>
            </a:extLst>
          </p:cNvPr>
          <p:cNvCxnSpPr>
            <a:cxnSpLocks/>
          </p:cNvCxnSpPr>
          <p:nvPr/>
        </p:nvCxnSpPr>
        <p:spPr>
          <a:xfrm>
            <a:off x="29022842" y="35460840"/>
            <a:ext cx="0" cy="36713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7" name="Straight Arrow Connector 1086">
            <a:extLst>
              <a:ext uri="{FF2B5EF4-FFF2-40B4-BE49-F238E27FC236}">
                <a16:creationId xmlns:a16="http://schemas.microsoft.com/office/drawing/2014/main" id="{2B01C8E5-B512-0B74-FBC4-7E8D1B5E0EA7}"/>
              </a:ext>
            </a:extLst>
          </p:cNvPr>
          <p:cNvCxnSpPr>
            <a:cxnSpLocks/>
          </p:cNvCxnSpPr>
          <p:nvPr/>
        </p:nvCxnSpPr>
        <p:spPr>
          <a:xfrm>
            <a:off x="29805162" y="35329295"/>
            <a:ext cx="0" cy="36713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88" name="Straight Arrow Connector 1087">
            <a:extLst>
              <a:ext uri="{FF2B5EF4-FFF2-40B4-BE49-F238E27FC236}">
                <a16:creationId xmlns:a16="http://schemas.microsoft.com/office/drawing/2014/main" id="{CC2D1572-7EDF-35AF-24EF-30E04752C037}"/>
              </a:ext>
            </a:extLst>
          </p:cNvPr>
          <p:cNvCxnSpPr>
            <a:cxnSpLocks/>
          </p:cNvCxnSpPr>
          <p:nvPr/>
        </p:nvCxnSpPr>
        <p:spPr>
          <a:xfrm>
            <a:off x="30511282" y="34673117"/>
            <a:ext cx="0" cy="36713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090" name="Picture 1089">
            <a:extLst>
              <a:ext uri="{FF2B5EF4-FFF2-40B4-BE49-F238E27FC236}">
                <a16:creationId xmlns:a16="http://schemas.microsoft.com/office/drawing/2014/main" id="{A2C7FA9E-66C0-EC27-6FD0-698647651E36}"/>
              </a:ext>
            </a:extLst>
          </p:cNvPr>
          <p:cNvPicPr>
            <a:picLocks noChangeAspect="1"/>
          </p:cNvPicPr>
          <p:nvPr/>
        </p:nvPicPr>
        <p:blipFill>
          <a:blip r:embed="rId15"/>
          <a:stretch>
            <a:fillRect/>
          </a:stretch>
        </p:blipFill>
        <p:spPr>
          <a:xfrm>
            <a:off x="25959577" y="39666134"/>
            <a:ext cx="3927667" cy="2190429"/>
          </a:xfrm>
          <a:prstGeom prst="rect">
            <a:avLst/>
          </a:prstGeom>
        </p:spPr>
      </p:pic>
    </p:spTree>
    <p:extLst>
      <p:ext uri="{BB962C8B-B14F-4D97-AF65-F5344CB8AC3E}">
        <p14:creationId xmlns:p14="http://schemas.microsoft.com/office/powerpoint/2010/main" val="5492000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15812</TotalTime>
  <Words>849</Words>
  <Application>Microsoft Office PowerPoint</Application>
  <PresentationFormat>Custom</PresentationFormat>
  <Paragraphs>47</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ＭＳ Ｐゴシック</vt:lpstr>
      <vt:lpstr>ＭＳ Ｐゴシック</vt:lpstr>
      <vt:lpstr>Arial</vt:lpstr>
      <vt:lpstr>Calibri</vt:lpstr>
      <vt:lpstr>Calibri Light</vt:lpstr>
      <vt:lpstr>Times New Roman</vt:lpstr>
      <vt:lpstr>Office Theme</vt:lpstr>
      <vt:lpstr>トポロジー最適化のマイクロ磁気学への展開： スピン波人工結晶への適用事例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Ryunosuke Nagaoka</cp:lastModifiedBy>
  <cp:revision>184</cp:revision>
  <cp:lastPrinted>2026-06-05T08:09:06Z</cp:lastPrinted>
  <dcterms:created xsi:type="dcterms:W3CDTF">2023-01-03T14:57:49Z</dcterms:created>
  <dcterms:modified xsi:type="dcterms:W3CDTF">2026-09-04T07:12:37Z</dcterms:modified>
</cp:coreProperties>
</file>