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drawings/drawing4.xml" ContentType="application/vnd.openxmlformats-officedocument.drawingml.chartshapes+xml"/>
  <Override PartName="/ppt/notesSlides/notesSlide4.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charts/chart7.xml" ContentType="application/vnd.openxmlformats-officedocument.drawingml.chart+xml"/>
  <Override PartName="/ppt/theme/themeOverride2.xml" ContentType="application/vnd.openxmlformats-officedocument.themeOverride+xml"/>
  <Override PartName="/ppt/notesSlides/notesSlide5.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88" r:id="rId1"/>
  </p:sldMasterIdLst>
  <p:notesMasterIdLst>
    <p:notesMasterId r:id="rId18"/>
  </p:notesMasterIdLst>
  <p:sldIdLst>
    <p:sldId id="412" r:id="rId2"/>
    <p:sldId id="13603" r:id="rId3"/>
    <p:sldId id="13624" r:id="rId4"/>
    <p:sldId id="473" r:id="rId5"/>
    <p:sldId id="13615" r:id="rId6"/>
    <p:sldId id="13612" r:id="rId7"/>
    <p:sldId id="13614" r:id="rId8"/>
    <p:sldId id="13618" r:id="rId9"/>
    <p:sldId id="13616" r:id="rId10"/>
    <p:sldId id="533" r:id="rId11"/>
    <p:sldId id="13622" r:id="rId12"/>
    <p:sldId id="13621" r:id="rId13"/>
    <p:sldId id="13613" r:id="rId14"/>
    <p:sldId id="13619" r:id="rId15"/>
    <p:sldId id="13626" r:id="rId16"/>
    <p:sldId id="13607" r:id="rId17"/>
  </p:sldIdLst>
  <p:sldSz cx="12192000" cy="6858000"/>
  <p:notesSz cx="6858000" cy="9144000"/>
  <p:custDataLst>
    <p:tags r:id="rId1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B48"/>
    <a:srgbClr val="F12B2A"/>
    <a:srgbClr val="707070"/>
    <a:srgbClr val="6BB829"/>
    <a:srgbClr val="F8BB25"/>
    <a:srgbClr val="FE8630"/>
    <a:srgbClr val="009D3E"/>
    <a:srgbClr val="FF0015"/>
    <a:srgbClr val="FF7E00"/>
    <a:srgbClr val="F7BB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68" autoAdjust="0"/>
    <p:restoredTop sz="85714" autoAdjust="0"/>
  </p:normalViewPr>
  <p:slideViewPr>
    <p:cSldViewPr snapToGrid="0">
      <p:cViewPr varScale="1">
        <p:scale>
          <a:sx n="95" d="100"/>
          <a:sy n="95" d="100"/>
        </p:scale>
        <p:origin x="1026" y="6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workstation\Desktop\20250711_CaOH2_SiC_pellet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192.168.11.44\MorikawaLab\99_zamengo\MW_&#21270;&#23398;&#33988;&#29105;\20250711_CaOH2_SiC_pellets.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D:\Academic\IMPRES_2025\20250711_CaOH2_SiC_pelle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D:\Academic\IMPRES_2025\20250711_CaOH2_SiC_pellets.xlsx" TargetMode="External"/></Relationships>
</file>

<file path=ppt/charts/_rels/chart6.xml.rels><?xml version="1.0" encoding="UTF-8" standalone="yes"?>
<Relationships xmlns="http://schemas.openxmlformats.org/package/2006/relationships"><Relationship Id="rId2" Type="http://schemas.openxmlformats.org/officeDocument/2006/relationships/oleObject" Target="file:///C:\Users\Massimiliano\Desktop\Academic\HTSJ-2026\20260523_CaOH2_SiC_pellets.xlsx" TargetMode="External"/><Relationship Id="rId1" Type="http://schemas.openxmlformats.org/officeDocument/2006/relationships/themeOverride" Target="../theme/themeOverride1.xml"/></Relationships>
</file>

<file path=ppt/charts/_rels/chart7.xml.rels><?xml version="1.0" encoding="UTF-8" standalone="yes"?>
<Relationships xmlns="http://schemas.openxmlformats.org/package/2006/relationships"><Relationship Id="rId2" Type="http://schemas.openxmlformats.org/officeDocument/2006/relationships/oleObject" Target="file:///C:\Users\Massimiliano\Desktop\Academic\HTSJ-2026\20260523_CaOH2_SiC_pellets.xlsx" TargetMode="External"/><Relationship Id="rId1" Type="http://schemas.openxmlformats.org/officeDocument/2006/relationships/themeOverride" Target="../theme/themeOverride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assimiliano\Desktop\Academic\HTSJ-2026\20260523_CaOH2_SiC_pellets.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4"/>
          <c:order val="0"/>
          <c:tx>
            <c:v>CaSiC_0.1g</c:v>
          </c:tx>
          <c:spPr>
            <a:ln w="25400" cap="rnd">
              <a:noFill/>
              <a:round/>
            </a:ln>
            <a:effectLst/>
          </c:spPr>
          <c:marker>
            <c:symbol val="circle"/>
            <c:size val="3"/>
            <c:spPr>
              <a:solidFill>
                <a:srgbClr val="FF0000"/>
              </a:solidFill>
              <a:ln w="9525">
                <a:solidFill>
                  <a:srgbClr val="FF0000"/>
                </a:solidFill>
              </a:ln>
              <a:effectLst/>
            </c:spPr>
          </c:marker>
          <c:xVal>
            <c:numRef>
              <c:f>'eps_values_P14_caoh2sic_01g (2)'!$A$2:$A$182</c:f>
              <c:numCache>
                <c:formatCode>General</c:formatCode>
                <c:ptCount val="18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pt idx="86">
                  <c:v>430</c:v>
                </c:pt>
                <c:pt idx="87">
                  <c:v>435</c:v>
                </c:pt>
                <c:pt idx="88">
                  <c:v>440</c:v>
                </c:pt>
                <c:pt idx="89">
                  <c:v>445</c:v>
                </c:pt>
                <c:pt idx="90">
                  <c:v>450</c:v>
                </c:pt>
                <c:pt idx="91">
                  <c:v>455</c:v>
                </c:pt>
                <c:pt idx="92">
                  <c:v>460</c:v>
                </c:pt>
                <c:pt idx="93">
                  <c:v>465</c:v>
                </c:pt>
                <c:pt idx="94">
                  <c:v>470</c:v>
                </c:pt>
                <c:pt idx="95">
                  <c:v>475</c:v>
                </c:pt>
                <c:pt idx="96">
                  <c:v>480</c:v>
                </c:pt>
                <c:pt idx="97">
                  <c:v>485</c:v>
                </c:pt>
                <c:pt idx="98">
                  <c:v>490</c:v>
                </c:pt>
                <c:pt idx="99">
                  <c:v>495</c:v>
                </c:pt>
                <c:pt idx="100">
                  <c:v>500</c:v>
                </c:pt>
                <c:pt idx="101">
                  <c:v>505</c:v>
                </c:pt>
                <c:pt idx="102">
                  <c:v>510</c:v>
                </c:pt>
                <c:pt idx="103">
                  <c:v>515</c:v>
                </c:pt>
                <c:pt idx="104">
                  <c:v>520</c:v>
                </c:pt>
                <c:pt idx="105">
                  <c:v>525</c:v>
                </c:pt>
                <c:pt idx="106">
                  <c:v>530</c:v>
                </c:pt>
                <c:pt idx="107">
                  <c:v>535</c:v>
                </c:pt>
                <c:pt idx="108">
                  <c:v>540</c:v>
                </c:pt>
                <c:pt idx="109">
                  <c:v>545</c:v>
                </c:pt>
                <c:pt idx="110">
                  <c:v>550</c:v>
                </c:pt>
                <c:pt idx="111">
                  <c:v>555</c:v>
                </c:pt>
                <c:pt idx="112">
                  <c:v>560</c:v>
                </c:pt>
                <c:pt idx="113">
                  <c:v>565</c:v>
                </c:pt>
                <c:pt idx="114">
                  <c:v>570</c:v>
                </c:pt>
                <c:pt idx="115">
                  <c:v>575</c:v>
                </c:pt>
                <c:pt idx="116">
                  <c:v>580</c:v>
                </c:pt>
                <c:pt idx="117">
                  <c:v>585</c:v>
                </c:pt>
                <c:pt idx="118">
                  <c:v>590</c:v>
                </c:pt>
                <c:pt idx="119">
                  <c:v>595</c:v>
                </c:pt>
                <c:pt idx="120">
                  <c:v>600</c:v>
                </c:pt>
                <c:pt idx="121">
                  <c:v>605</c:v>
                </c:pt>
                <c:pt idx="122">
                  <c:v>610</c:v>
                </c:pt>
                <c:pt idx="123">
                  <c:v>615</c:v>
                </c:pt>
                <c:pt idx="124">
                  <c:v>620</c:v>
                </c:pt>
                <c:pt idx="125">
                  <c:v>625</c:v>
                </c:pt>
                <c:pt idx="126">
                  <c:v>630</c:v>
                </c:pt>
                <c:pt idx="127">
                  <c:v>635</c:v>
                </c:pt>
                <c:pt idx="128">
                  <c:v>640</c:v>
                </c:pt>
                <c:pt idx="129">
                  <c:v>645</c:v>
                </c:pt>
                <c:pt idx="130">
                  <c:v>650</c:v>
                </c:pt>
                <c:pt idx="131">
                  <c:v>655</c:v>
                </c:pt>
                <c:pt idx="132">
                  <c:v>660</c:v>
                </c:pt>
                <c:pt idx="133">
                  <c:v>665</c:v>
                </c:pt>
                <c:pt idx="134">
                  <c:v>670</c:v>
                </c:pt>
                <c:pt idx="135">
                  <c:v>675</c:v>
                </c:pt>
                <c:pt idx="136">
                  <c:v>680</c:v>
                </c:pt>
                <c:pt idx="137">
                  <c:v>685</c:v>
                </c:pt>
                <c:pt idx="138">
                  <c:v>690</c:v>
                </c:pt>
                <c:pt idx="139">
                  <c:v>695</c:v>
                </c:pt>
                <c:pt idx="140">
                  <c:v>700</c:v>
                </c:pt>
                <c:pt idx="141">
                  <c:v>705</c:v>
                </c:pt>
                <c:pt idx="142">
                  <c:v>710</c:v>
                </c:pt>
                <c:pt idx="143">
                  <c:v>715</c:v>
                </c:pt>
                <c:pt idx="144">
                  <c:v>720</c:v>
                </c:pt>
                <c:pt idx="145">
                  <c:v>725</c:v>
                </c:pt>
                <c:pt idx="146">
                  <c:v>730</c:v>
                </c:pt>
                <c:pt idx="147">
                  <c:v>735</c:v>
                </c:pt>
                <c:pt idx="148">
                  <c:v>740</c:v>
                </c:pt>
                <c:pt idx="149">
                  <c:v>745</c:v>
                </c:pt>
                <c:pt idx="150">
                  <c:v>750</c:v>
                </c:pt>
                <c:pt idx="151">
                  <c:v>755</c:v>
                </c:pt>
                <c:pt idx="152">
                  <c:v>760</c:v>
                </c:pt>
                <c:pt idx="153">
                  <c:v>765</c:v>
                </c:pt>
                <c:pt idx="154">
                  <c:v>770</c:v>
                </c:pt>
                <c:pt idx="155">
                  <c:v>775</c:v>
                </c:pt>
                <c:pt idx="156">
                  <c:v>780</c:v>
                </c:pt>
                <c:pt idx="157">
                  <c:v>785</c:v>
                </c:pt>
                <c:pt idx="158">
                  <c:v>790</c:v>
                </c:pt>
                <c:pt idx="159">
                  <c:v>795</c:v>
                </c:pt>
                <c:pt idx="160">
                  <c:v>800</c:v>
                </c:pt>
                <c:pt idx="161">
                  <c:v>805</c:v>
                </c:pt>
                <c:pt idx="162">
                  <c:v>810</c:v>
                </c:pt>
                <c:pt idx="163">
                  <c:v>815</c:v>
                </c:pt>
                <c:pt idx="164">
                  <c:v>820</c:v>
                </c:pt>
                <c:pt idx="165">
                  <c:v>825</c:v>
                </c:pt>
                <c:pt idx="166">
                  <c:v>830</c:v>
                </c:pt>
                <c:pt idx="167">
                  <c:v>835</c:v>
                </c:pt>
                <c:pt idx="168">
                  <c:v>840</c:v>
                </c:pt>
                <c:pt idx="169">
                  <c:v>845</c:v>
                </c:pt>
                <c:pt idx="170">
                  <c:v>850</c:v>
                </c:pt>
                <c:pt idx="171">
                  <c:v>855</c:v>
                </c:pt>
                <c:pt idx="172">
                  <c:v>860</c:v>
                </c:pt>
                <c:pt idx="173">
                  <c:v>865</c:v>
                </c:pt>
                <c:pt idx="174">
                  <c:v>870</c:v>
                </c:pt>
                <c:pt idx="175">
                  <c:v>875</c:v>
                </c:pt>
                <c:pt idx="176">
                  <c:v>880</c:v>
                </c:pt>
                <c:pt idx="177">
                  <c:v>885</c:v>
                </c:pt>
                <c:pt idx="178">
                  <c:v>890</c:v>
                </c:pt>
                <c:pt idx="179">
                  <c:v>895</c:v>
                </c:pt>
                <c:pt idx="180">
                  <c:v>900</c:v>
                </c:pt>
              </c:numCache>
            </c:numRef>
          </c:xVal>
          <c:yVal>
            <c:numRef>
              <c:f>'eps_values_P14_caoh2sic_01g (2)'!$J$2:$J$182</c:f>
              <c:numCache>
                <c:formatCode>General</c:formatCode>
                <c:ptCount val="181"/>
                <c:pt idx="0">
                  <c:v>46.948699858899417</c:v>
                </c:pt>
                <c:pt idx="1">
                  <c:v>47.251058254384198</c:v>
                </c:pt>
                <c:pt idx="2">
                  <c:v>48.863636363636367</c:v>
                </c:pt>
                <c:pt idx="3">
                  <c:v>55.011590405160256</c:v>
                </c:pt>
                <c:pt idx="4">
                  <c:v>61.159544446684137</c:v>
                </c:pt>
                <c:pt idx="5">
                  <c:v>66.198851038097146</c:v>
                </c:pt>
                <c:pt idx="6">
                  <c:v>71.238157629510169</c:v>
                </c:pt>
                <c:pt idx="7">
                  <c:v>76.176678089094935</c:v>
                </c:pt>
                <c:pt idx="8">
                  <c:v>80.510481757710139</c:v>
                </c:pt>
                <c:pt idx="9">
                  <c:v>83.937210239870993</c:v>
                </c:pt>
                <c:pt idx="10">
                  <c:v>87.767083249344893</c:v>
                </c:pt>
                <c:pt idx="11">
                  <c:v>92.000100786131824</c:v>
                </c:pt>
                <c:pt idx="12">
                  <c:v>95.12447087280789</c:v>
                </c:pt>
                <c:pt idx="13">
                  <c:v>98.551199354968759</c:v>
                </c:pt>
                <c:pt idx="14">
                  <c:v>101.67556944164483</c:v>
                </c:pt>
                <c:pt idx="15">
                  <c:v>103.99365047369481</c:v>
                </c:pt>
                <c:pt idx="16">
                  <c:v>106.71487603305785</c:v>
                </c:pt>
                <c:pt idx="17">
                  <c:v>108.62981253779481</c:v>
                </c:pt>
                <c:pt idx="18">
                  <c:v>110.94789356984479</c:v>
                </c:pt>
                <c:pt idx="19">
                  <c:v>113.26597460189478</c:v>
                </c:pt>
                <c:pt idx="20">
                  <c:v>115.18091110663173</c:v>
                </c:pt>
                <c:pt idx="21">
                  <c:v>117.09584761136867</c:v>
                </c:pt>
                <c:pt idx="22">
                  <c:v>118.70842572062085</c:v>
                </c:pt>
                <c:pt idx="23">
                  <c:v>120.22021769804475</c:v>
                </c:pt>
                <c:pt idx="24">
                  <c:v>121.73200967546866</c:v>
                </c:pt>
                <c:pt idx="25">
                  <c:v>122.94144325740778</c:v>
                </c:pt>
                <c:pt idx="26">
                  <c:v>124.85637976214473</c:v>
                </c:pt>
                <c:pt idx="27">
                  <c:v>125.96502721225561</c:v>
                </c:pt>
                <c:pt idx="28">
                  <c:v>127.87996371699255</c:v>
                </c:pt>
                <c:pt idx="29">
                  <c:v>129.08939729893169</c:v>
                </c:pt>
                <c:pt idx="30">
                  <c:v>130.19804474904254</c:v>
                </c:pt>
                <c:pt idx="31">
                  <c:v>131.00433380366863</c:v>
                </c:pt>
                <c:pt idx="32">
                  <c:v>132.11298125377948</c:v>
                </c:pt>
                <c:pt idx="33">
                  <c:v>132.9192703084056</c:v>
                </c:pt>
                <c:pt idx="34">
                  <c:v>133.72555936303166</c:v>
                </c:pt>
                <c:pt idx="35">
                  <c:v>135.23735134045558</c:v>
                </c:pt>
                <c:pt idx="36">
                  <c:v>135.64049586776861</c:v>
                </c:pt>
                <c:pt idx="37">
                  <c:v>136.04364039508167</c:v>
                </c:pt>
                <c:pt idx="38">
                  <c:v>136.74914331787946</c:v>
                </c:pt>
                <c:pt idx="39">
                  <c:v>137.55543237250555</c:v>
                </c:pt>
                <c:pt idx="40">
                  <c:v>138.36172142713164</c:v>
                </c:pt>
                <c:pt idx="41">
                  <c:v>139.06722434992946</c:v>
                </c:pt>
                <c:pt idx="42">
                  <c:v>139.87351340455552</c:v>
                </c:pt>
                <c:pt idx="43">
                  <c:v>140.67980245918164</c:v>
                </c:pt>
                <c:pt idx="44">
                  <c:v>141.08294698649468</c:v>
                </c:pt>
                <c:pt idx="45">
                  <c:v>141.38530538197944</c:v>
                </c:pt>
                <c:pt idx="46">
                  <c:v>142.19159443660553</c:v>
                </c:pt>
                <c:pt idx="47">
                  <c:v>142.99788349123162</c:v>
                </c:pt>
                <c:pt idx="48">
                  <c:v>143.30024188671641</c:v>
                </c:pt>
                <c:pt idx="49">
                  <c:v>143.70338641402944</c:v>
                </c:pt>
                <c:pt idx="50">
                  <c:v>143.70338641402944</c:v>
                </c:pt>
                <c:pt idx="51">
                  <c:v>144.1065309413425</c:v>
                </c:pt>
                <c:pt idx="52">
                  <c:v>144.50967546865553</c:v>
                </c:pt>
                <c:pt idx="53">
                  <c:v>144.50967546865553</c:v>
                </c:pt>
                <c:pt idx="54">
                  <c:v>145.61832291876641</c:v>
                </c:pt>
                <c:pt idx="55">
                  <c:v>146.02146744607944</c:v>
                </c:pt>
                <c:pt idx="56">
                  <c:v>146.42461197339247</c:v>
                </c:pt>
                <c:pt idx="57">
                  <c:v>147.23090102801856</c:v>
                </c:pt>
                <c:pt idx="58">
                  <c:v>146.8277565007055</c:v>
                </c:pt>
                <c:pt idx="59">
                  <c:v>147.23090102801856</c:v>
                </c:pt>
                <c:pt idx="60">
                  <c:v>147.93640395081638</c:v>
                </c:pt>
                <c:pt idx="61">
                  <c:v>148.33954847812942</c:v>
                </c:pt>
                <c:pt idx="62">
                  <c:v>148.74269300544248</c:v>
                </c:pt>
                <c:pt idx="63">
                  <c:v>148.74269300544248</c:v>
                </c:pt>
                <c:pt idx="64">
                  <c:v>149.54898206006857</c:v>
                </c:pt>
                <c:pt idx="65">
                  <c:v>150.25448498286636</c:v>
                </c:pt>
                <c:pt idx="66">
                  <c:v>149.95212658738157</c:v>
                </c:pt>
                <c:pt idx="67">
                  <c:v>149.54898206006857</c:v>
                </c:pt>
                <c:pt idx="68">
                  <c:v>149.54898206006857</c:v>
                </c:pt>
                <c:pt idx="69">
                  <c:v>149.95212658738157</c:v>
                </c:pt>
                <c:pt idx="70">
                  <c:v>150.65762951017942</c:v>
                </c:pt>
                <c:pt idx="71">
                  <c:v>150.65762951017942</c:v>
                </c:pt>
                <c:pt idx="72">
                  <c:v>151.06077403749248</c:v>
                </c:pt>
                <c:pt idx="73">
                  <c:v>151.06077403749248</c:v>
                </c:pt>
                <c:pt idx="74">
                  <c:v>151.86706309211854</c:v>
                </c:pt>
                <c:pt idx="75">
                  <c:v>151.46391856480548</c:v>
                </c:pt>
                <c:pt idx="76">
                  <c:v>151.06077403749248</c:v>
                </c:pt>
                <c:pt idx="77">
                  <c:v>150.65762951017942</c:v>
                </c:pt>
                <c:pt idx="78">
                  <c:v>150.65762951017942</c:v>
                </c:pt>
                <c:pt idx="79">
                  <c:v>151.06077403749248</c:v>
                </c:pt>
                <c:pt idx="80">
                  <c:v>151.46391856480548</c:v>
                </c:pt>
                <c:pt idx="81">
                  <c:v>152.57256601491636</c:v>
                </c:pt>
                <c:pt idx="82">
                  <c:v>152.27020761943157</c:v>
                </c:pt>
                <c:pt idx="83">
                  <c:v>151.86706309211854</c:v>
                </c:pt>
                <c:pt idx="84">
                  <c:v>152.97571054222939</c:v>
                </c:pt>
                <c:pt idx="85">
                  <c:v>153.37885506954245</c:v>
                </c:pt>
                <c:pt idx="86">
                  <c:v>153.37885506954245</c:v>
                </c:pt>
                <c:pt idx="87">
                  <c:v>153.37885506954245</c:v>
                </c:pt>
                <c:pt idx="88">
                  <c:v>153.37885506954245</c:v>
                </c:pt>
                <c:pt idx="89">
                  <c:v>153.37885506954245</c:v>
                </c:pt>
                <c:pt idx="90">
                  <c:v>153.78199959685548</c:v>
                </c:pt>
                <c:pt idx="91">
                  <c:v>154.89064704696634</c:v>
                </c:pt>
                <c:pt idx="92">
                  <c:v>154.18514412416854</c:v>
                </c:pt>
                <c:pt idx="93">
                  <c:v>154.4875025196533</c:v>
                </c:pt>
                <c:pt idx="94">
                  <c:v>154.4875025196533</c:v>
                </c:pt>
                <c:pt idx="95">
                  <c:v>154.89064704696634</c:v>
                </c:pt>
                <c:pt idx="96">
                  <c:v>155.2937915742794</c:v>
                </c:pt>
                <c:pt idx="97">
                  <c:v>154.18514412416854</c:v>
                </c:pt>
                <c:pt idx="98">
                  <c:v>153.78199959685548</c:v>
                </c:pt>
                <c:pt idx="99">
                  <c:v>158.82130618826852</c:v>
                </c:pt>
                <c:pt idx="100">
                  <c:v>162.65117919774241</c:v>
                </c:pt>
                <c:pt idx="101">
                  <c:v>166.48105220721629</c:v>
                </c:pt>
                <c:pt idx="102">
                  <c:v>169.20227776657936</c:v>
                </c:pt>
                <c:pt idx="103">
                  <c:v>173.03215077605321</c:v>
                </c:pt>
                <c:pt idx="104">
                  <c:v>175.35023180810322</c:v>
                </c:pt>
                <c:pt idx="105">
                  <c:v>176.86202378552713</c:v>
                </c:pt>
                <c:pt idx="106">
                  <c:v>179.1801048175771</c:v>
                </c:pt>
                <c:pt idx="107">
                  <c:v>181.90133037694017</c:v>
                </c:pt>
                <c:pt idx="108">
                  <c:v>183.51390848619232</c:v>
                </c:pt>
                <c:pt idx="109">
                  <c:v>184.62255593630317</c:v>
                </c:pt>
                <c:pt idx="110">
                  <c:v>186.13434791372708</c:v>
                </c:pt>
                <c:pt idx="111">
                  <c:v>186.13434791372708</c:v>
                </c:pt>
                <c:pt idx="112">
                  <c:v>188.04928441846403</c:v>
                </c:pt>
                <c:pt idx="113">
                  <c:v>188.85557347309012</c:v>
                </c:pt>
                <c:pt idx="114">
                  <c:v>190.77050997782706</c:v>
                </c:pt>
                <c:pt idx="115">
                  <c:v>191.57679903245315</c:v>
                </c:pt>
                <c:pt idx="116">
                  <c:v>193.4917355371901</c:v>
                </c:pt>
                <c:pt idx="117">
                  <c:v>194.29802459181616</c:v>
                </c:pt>
                <c:pt idx="118">
                  <c:v>195.00352751461401</c:v>
                </c:pt>
                <c:pt idx="119">
                  <c:v>195.80981656924007</c:v>
                </c:pt>
                <c:pt idx="120">
                  <c:v>196.21296109655313</c:v>
                </c:pt>
                <c:pt idx="121">
                  <c:v>197.01925015117922</c:v>
                </c:pt>
                <c:pt idx="122">
                  <c:v>197.72475307397704</c:v>
                </c:pt>
                <c:pt idx="123">
                  <c:v>197.32160854666398</c:v>
                </c:pt>
                <c:pt idx="124">
                  <c:v>198.53104212860313</c:v>
                </c:pt>
                <c:pt idx="125">
                  <c:v>199.23654505140092</c:v>
                </c:pt>
                <c:pt idx="126">
                  <c:v>200.04283410602704</c:v>
                </c:pt>
                <c:pt idx="127">
                  <c:v>200.44597863334008</c:v>
                </c:pt>
                <c:pt idx="128">
                  <c:v>200.84912316065311</c:v>
                </c:pt>
                <c:pt idx="129">
                  <c:v>200.84912316065311</c:v>
                </c:pt>
                <c:pt idx="130">
                  <c:v>200.44597863334008</c:v>
                </c:pt>
                <c:pt idx="131">
                  <c:v>201.95777061076399</c:v>
                </c:pt>
                <c:pt idx="132">
                  <c:v>202.76405966539005</c:v>
                </c:pt>
                <c:pt idx="133">
                  <c:v>202.36091513807702</c:v>
                </c:pt>
                <c:pt idx="134">
                  <c:v>201.25226768796614</c:v>
                </c:pt>
                <c:pt idx="135">
                  <c:v>201.25226768796614</c:v>
                </c:pt>
                <c:pt idx="136">
                  <c:v>201.55462608345093</c:v>
                </c:pt>
                <c:pt idx="137">
                  <c:v>202.36091513807702</c:v>
                </c:pt>
                <c:pt idx="138">
                  <c:v>203.16720419270311</c:v>
                </c:pt>
                <c:pt idx="139">
                  <c:v>203.57034872001614</c:v>
                </c:pt>
                <c:pt idx="140">
                  <c:v>202.76405966539005</c:v>
                </c:pt>
                <c:pt idx="141">
                  <c:v>203.8727071155009</c:v>
                </c:pt>
                <c:pt idx="142">
                  <c:v>203.8727071155009</c:v>
                </c:pt>
                <c:pt idx="143">
                  <c:v>203.57034872001614</c:v>
                </c:pt>
                <c:pt idx="144">
                  <c:v>203.16720419270311</c:v>
                </c:pt>
                <c:pt idx="145">
                  <c:v>203.8727071155009</c:v>
                </c:pt>
                <c:pt idx="146">
                  <c:v>205.08214069744005</c:v>
                </c:pt>
                <c:pt idx="147">
                  <c:v>205.08214069744005</c:v>
                </c:pt>
                <c:pt idx="148">
                  <c:v>205.08214069744005</c:v>
                </c:pt>
                <c:pt idx="149">
                  <c:v>205.48528522475311</c:v>
                </c:pt>
                <c:pt idx="150">
                  <c:v>206.1907881475509</c:v>
                </c:pt>
                <c:pt idx="151">
                  <c:v>206.1907881475509</c:v>
                </c:pt>
                <c:pt idx="152">
                  <c:v>205.88842975206612</c:v>
                </c:pt>
                <c:pt idx="153">
                  <c:v>206.1907881475509</c:v>
                </c:pt>
                <c:pt idx="154">
                  <c:v>206.1907881475509</c:v>
                </c:pt>
                <c:pt idx="155">
                  <c:v>206.59393267486396</c:v>
                </c:pt>
                <c:pt idx="156">
                  <c:v>207.40022172949003</c:v>
                </c:pt>
                <c:pt idx="157">
                  <c:v>206.59393267486396</c:v>
                </c:pt>
                <c:pt idx="158">
                  <c:v>206.59393267486396</c:v>
                </c:pt>
                <c:pt idx="159">
                  <c:v>207.40022172949003</c:v>
                </c:pt>
                <c:pt idx="160">
                  <c:v>207.40022172949003</c:v>
                </c:pt>
                <c:pt idx="161">
                  <c:v>207.80336625680309</c:v>
                </c:pt>
                <c:pt idx="162">
                  <c:v>208.20651078411612</c:v>
                </c:pt>
                <c:pt idx="163">
                  <c:v>208.20651078411612</c:v>
                </c:pt>
                <c:pt idx="164">
                  <c:v>207.80336625680309</c:v>
                </c:pt>
                <c:pt idx="165">
                  <c:v>207.80336625680309</c:v>
                </c:pt>
                <c:pt idx="166">
                  <c:v>208.20651078411612</c:v>
                </c:pt>
                <c:pt idx="167">
                  <c:v>208.20651078411612</c:v>
                </c:pt>
                <c:pt idx="168">
                  <c:v>207.40022172949003</c:v>
                </c:pt>
                <c:pt idx="169">
                  <c:v>208.20651078411612</c:v>
                </c:pt>
                <c:pt idx="170">
                  <c:v>208.20651078411612</c:v>
                </c:pt>
                <c:pt idx="171">
                  <c:v>208.20651078411612</c:v>
                </c:pt>
                <c:pt idx="172">
                  <c:v>208.91201370691394</c:v>
                </c:pt>
                <c:pt idx="173">
                  <c:v>208.91201370691394</c:v>
                </c:pt>
                <c:pt idx="174">
                  <c:v>208.91201370691394</c:v>
                </c:pt>
                <c:pt idx="175">
                  <c:v>208.91201370691394</c:v>
                </c:pt>
                <c:pt idx="176">
                  <c:v>208.20651078411612</c:v>
                </c:pt>
                <c:pt idx="177">
                  <c:v>207.80336625680309</c:v>
                </c:pt>
                <c:pt idx="178">
                  <c:v>207.80336625680309</c:v>
                </c:pt>
                <c:pt idx="179">
                  <c:v>207.80336625680309</c:v>
                </c:pt>
                <c:pt idx="180">
                  <c:v>208.20651078411612</c:v>
                </c:pt>
              </c:numCache>
            </c:numRef>
          </c:yVal>
          <c:smooth val="0"/>
          <c:extLst>
            <c:ext xmlns:c16="http://schemas.microsoft.com/office/drawing/2014/chart" uri="{C3380CC4-5D6E-409C-BE32-E72D297353CC}">
              <c16:uniqueId val="{00000000-78F2-455B-A682-6A4D18D25EDC}"/>
            </c:ext>
          </c:extLst>
        </c:ser>
        <c:dLbls>
          <c:showLegendKey val="0"/>
          <c:showVal val="0"/>
          <c:showCatName val="0"/>
          <c:showSerName val="0"/>
          <c:showPercent val="0"/>
          <c:showBubbleSize val="0"/>
        </c:dLbls>
        <c:axId val="1902253600"/>
        <c:axId val="44536000"/>
      </c:scatterChart>
      <c:valAx>
        <c:axId val="1902253600"/>
        <c:scaling>
          <c:orientation val="minMax"/>
          <c:max val="900"/>
          <c:min val="0"/>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Time [s]</a:t>
                </a:r>
                <a:endParaRPr lang="ja-JP"/>
              </a:p>
            </c:rich>
          </c:tx>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4536000"/>
        <c:crosses val="autoZero"/>
        <c:crossBetween val="midCat"/>
        <c:majorUnit val="300"/>
      </c:valAx>
      <c:valAx>
        <c:axId val="44536000"/>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Temperarure (after calibration) [</a:t>
                </a:r>
                <a:r>
                  <a:rPr lang="ja-JP"/>
                  <a:t>℃</a:t>
                </a:r>
                <a:r>
                  <a:rPr lang="en-US"/>
                  <a:t>]</a:t>
                </a:r>
                <a:endParaRPr lang="ja-JP"/>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902253600"/>
        <c:crosses val="autoZero"/>
        <c:crossBetween val="midCat"/>
      </c:valAx>
      <c:spPr>
        <a:noFill/>
        <a:ln w="9525">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4"/>
          <c:order val="0"/>
          <c:tx>
            <c:strRef>
              <c:f>Sheet1!$F$1:$F$3</c:f>
              <c:strCache>
                <c:ptCount val="3"/>
                <c:pt idx="0">
                  <c:v>CS-b</c:v>
                </c:pt>
                <c:pt idx="1">
                  <c:v>sep</c:v>
                </c:pt>
                <c:pt idx="2">
                  <c:v>S11_mag_dB</c:v>
                </c:pt>
              </c:strCache>
            </c:strRef>
          </c:tx>
          <c:spPr>
            <a:ln w="19050" cap="rnd">
              <a:noFill/>
              <a:round/>
            </a:ln>
            <a:effectLst/>
          </c:spPr>
          <c:marker>
            <c:symbol val="circle"/>
            <c:size val="3"/>
            <c:spPr>
              <a:solidFill>
                <a:schemeClr val="tx2"/>
              </a:solidFill>
              <a:ln w="9525">
                <a:solidFill>
                  <a:schemeClr val="tx2"/>
                </a:solidFill>
              </a:ln>
              <a:effectLst/>
            </c:spPr>
          </c:marker>
          <c:xVal>
            <c:numRef>
              <c:f>Sheet1!$A$4:$A$1004</c:f>
              <c:numCache>
                <c:formatCode>General</c:formatCode>
                <c:ptCount val="1001"/>
                <c:pt idx="0">
                  <c:v>2470</c:v>
                </c:pt>
                <c:pt idx="1">
                  <c:v>2470.0299999999997</c:v>
                </c:pt>
                <c:pt idx="2">
                  <c:v>2470.06</c:v>
                </c:pt>
                <c:pt idx="3">
                  <c:v>2470.0899999999997</c:v>
                </c:pt>
                <c:pt idx="4">
                  <c:v>2470.12</c:v>
                </c:pt>
                <c:pt idx="5">
                  <c:v>2470.1499999999996</c:v>
                </c:pt>
                <c:pt idx="6">
                  <c:v>2470.1799999999998</c:v>
                </c:pt>
                <c:pt idx="7">
                  <c:v>2470.2099999999996</c:v>
                </c:pt>
                <c:pt idx="8">
                  <c:v>2470.2399999999998</c:v>
                </c:pt>
                <c:pt idx="9">
                  <c:v>2470.27</c:v>
                </c:pt>
                <c:pt idx="10">
                  <c:v>2470.2999999999997</c:v>
                </c:pt>
                <c:pt idx="11">
                  <c:v>2470.33</c:v>
                </c:pt>
                <c:pt idx="12">
                  <c:v>2470.3599999999997</c:v>
                </c:pt>
                <c:pt idx="13">
                  <c:v>2470.39</c:v>
                </c:pt>
                <c:pt idx="14">
                  <c:v>2470.4199999999996</c:v>
                </c:pt>
                <c:pt idx="15">
                  <c:v>2470.4499999999998</c:v>
                </c:pt>
                <c:pt idx="16">
                  <c:v>2470.4799999999996</c:v>
                </c:pt>
                <c:pt idx="17">
                  <c:v>2470.5099999999998</c:v>
                </c:pt>
                <c:pt idx="18">
                  <c:v>2470.54</c:v>
                </c:pt>
                <c:pt idx="19">
                  <c:v>2470.5699999999997</c:v>
                </c:pt>
                <c:pt idx="20">
                  <c:v>2470.6</c:v>
                </c:pt>
                <c:pt idx="21">
                  <c:v>2470.63</c:v>
                </c:pt>
                <c:pt idx="22">
                  <c:v>2470.66</c:v>
                </c:pt>
                <c:pt idx="23">
                  <c:v>2470.69</c:v>
                </c:pt>
                <c:pt idx="24">
                  <c:v>2470.7200000000003</c:v>
                </c:pt>
                <c:pt idx="25">
                  <c:v>2470.75</c:v>
                </c:pt>
                <c:pt idx="26">
                  <c:v>2470.7800000000002</c:v>
                </c:pt>
                <c:pt idx="27">
                  <c:v>2470.8100000000004</c:v>
                </c:pt>
                <c:pt idx="28">
                  <c:v>2470.84</c:v>
                </c:pt>
                <c:pt idx="29">
                  <c:v>2470.8700000000003</c:v>
                </c:pt>
                <c:pt idx="30">
                  <c:v>2470.9</c:v>
                </c:pt>
                <c:pt idx="31">
                  <c:v>2470.9300000000003</c:v>
                </c:pt>
                <c:pt idx="32">
                  <c:v>2470.96</c:v>
                </c:pt>
                <c:pt idx="33">
                  <c:v>2470.9900000000002</c:v>
                </c:pt>
                <c:pt idx="34">
                  <c:v>2471.0200000000004</c:v>
                </c:pt>
                <c:pt idx="35">
                  <c:v>2471.0500000000002</c:v>
                </c:pt>
                <c:pt idx="36">
                  <c:v>2471.0800000000004</c:v>
                </c:pt>
                <c:pt idx="37">
                  <c:v>2471.11</c:v>
                </c:pt>
                <c:pt idx="38">
                  <c:v>2471.1400000000003</c:v>
                </c:pt>
                <c:pt idx="39">
                  <c:v>2471.17</c:v>
                </c:pt>
                <c:pt idx="40">
                  <c:v>2471.2000000000003</c:v>
                </c:pt>
                <c:pt idx="41">
                  <c:v>2471.23</c:v>
                </c:pt>
                <c:pt idx="42">
                  <c:v>2471.2600000000002</c:v>
                </c:pt>
                <c:pt idx="43">
                  <c:v>2471.2900000000004</c:v>
                </c:pt>
                <c:pt idx="44">
                  <c:v>2471.3200000000002</c:v>
                </c:pt>
                <c:pt idx="45">
                  <c:v>2471.3500000000004</c:v>
                </c:pt>
                <c:pt idx="46">
                  <c:v>2471.38</c:v>
                </c:pt>
                <c:pt idx="47">
                  <c:v>2471.4100000000003</c:v>
                </c:pt>
                <c:pt idx="48">
                  <c:v>2471.44</c:v>
                </c:pt>
                <c:pt idx="49">
                  <c:v>2471.4700000000003</c:v>
                </c:pt>
                <c:pt idx="50">
                  <c:v>2471.5</c:v>
                </c:pt>
                <c:pt idx="51">
                  <c:v>2471.5300000000002</c:v>
                </c:pt>
                <c:pt idx="52">
                  <c:v>2471.5600000000004</c:v>
                </c:pt>
                <c:pt idx="53">
                  <c:v>2471.59</c:v>
                </c:pt>
                <c:pt idx="54">
                  <c:v>2471.6200000000003</c:v>
                </c:pt>
                <c:pt idx="55">
                  <c:v>2471.65</c:v>
                </c:pt>
                <c:pt idx="56">
                  <c:v>2471.6800000000003</c:v>
                </c:pt>
                <c:pt idx="57">
                  <c:v>2471.71</c:v>
                </c:pt>
                <c:pt idx="58">
                  <c:v>2471.7400000000002</c:v>
                </c:pt>
                <c:pt idx="59">
                  <c:v>2471.77</c:v>
                </c:pt>
                <c:pt idx="60">
                  <c:v>2471.8000000000002</c:v>
                </c:pt>
                <c:pt idx="61">
                  <c:v>2471.8300000000004</c:v>
                </c:pt>
                <c:pt idx="62">
                  <c:v>2471.86</c:v>
                </c:pt>
                <c:pt idx="63">
                  <c:v>2471.8900000000003</c:v>
                </c:pt>
                <c:pt idx="64">
                  <c:v>2471.92</c:v>
                </c:pt>
                <c:pt idx="65">
                  <c:v>2471.9500000000003</c:v>
                </c:pt>
                <c:pt idx="66">
                  <c:v>2471.98</c:v>
                </c:pt>
                <c:pt idx="67">
                  <c:v>2472.0100000000002</c:v>
                </c:pt>
                <c:pt idx="68">
                  <c:v>2472.04</c:v>
                </c:pt>
                <c:pt idx="69">
                  <c:v>2472.0700000000002</c:v>
                </c:pt>
                <c:pt idx="70">
                  <c:v>2472.1000000000004</c:v>
                </c:pt>
                <c:pt idx="71">
                  <c:v>2472.13</c:v>
                </c:pt>
                <c:pt idx="72">
                  <c:v>2472.1600000000003</c:v>
                </c:pt>
                <c:pt idx="73">
                  <c:v>2472.19</c:v>
                </c:pt>
                <c:pt idx="74">
                  <c:v>2472.2200000000003</c:v>
                </c:pt>
                <c:pt idx="75">
                  <c:v>2472.25</c:v>
                </c:pt>
                <c:pt idx="76">
                  <c:v>2472.2800000000002</c:v>
                </c:pt>
                <c:pt idx="77">
                  <c:v>2472.31</c:v>
                </c:pt>
                <c:pt idx="78">
                  <c:v>2472.34</c:v>
                </c:pt>
                <c:pt idx="79">
                  <c:v>2472.3700000000003</c:v>
                </c:pt>
                <c:pt idx="80">
                  <c:v>2472.4</c:v>
                </c:pt>
                <c:pt idx="81">
                  <c:v>2472.4300000000003</c:v>
                </c:pt>
                <c:pt idx="82">
                  <c:v>2472.46</c:v>
                </c:pt>
                <c:pt idx="83">
                  <c:v>2472.4900000000002</c:v>
                </c:pt>
                <c:pt idx="84">
                  <c:v>2472.52</c:v>
                </c:pt>
                <c:pt idx="85">
                  <c:v>2472.5500000000002</c:v>
                </c:pt>
                <c:pt idx="86">
                  <c:v>2472.58</c:v>
                </c:pt>
                <c:pt idx="87">
                  <c:v>2472.61</c:v>
                </c:pt>
                <c:pt idx="88">
                  <c:v>2472.6400000000003</c:v>
                </c:pt>
                <c:pt idx="89">
                  <c:v>2472.67</c:v>
                </c:pt>
                <c:pt idx="90">
                  <c:v>2472.7000000000003</c:v>
                </c:pt>
                <c:pt idx="91">
                  <c:v>2472.73</c:v>
                </c:pt>
                <c:pt idx="92">
                  <c:v>2472.7600000000002</c:v>
                </c:pt>
                <c:pt idx="93">
                  <c:v>2472.79</c:v>
                </c:pt>
                <c:pt idx="94">
                  <c:v>2472.8200000000002</c:v>
                </c:pt>
                <c:pt idx="95">
                  <c:v>2472.8500000000004</c:v>
                </c:pt>
                <c:pt idx="96">
                  <c:v>2472.88</c:v>
                </c:pt>
                <c:pt idx="97">
                  <c:v>2472.9100000000003</c:v>
                </c:pt>
                <c:pt idx="98">
                  <c:v>2472.94</c:v>
                </c:pt>
                <c:pt idx="99">
                  <c:v>2472.9700000000003</c:v>
                </c:pt>
                <c:pt idx="100">
                  <c:v>2473</c:v>
                </c:pt>
                <c:pt idx="101">
                  <c:v>2473.0300000000002</c:v>
                </c:pt>
                <c:pt idx="102">
                  <c:v>2473.06</c:v>
                </c:pt>
                <c:pt idx="103">
                  <c:v>2473.09</c:v>
                </c:pt>
                <c:pt idx="104">
                  <c:v>2473.1200000000003</c:v>
                </c:pt>
                <c:pt idx="105">
                  <c:v>2473.15</c:v>
                </c:pt>
                <c:pt idx="106">
                  <c:v>2473.1800000000003</c:v>
                </c:pt>
                <c:pt idx="107">
                  <c:v>2473.21</c:v>
                </c:pt>
                <c:pt idx="108">
                  <c:v>2473.2400000000002</c:v>
                </c:pt>
                <c:pt idx="109">
                  <c:v>2473.27</c:v>
                </c:pt>
                <c:pt idx="110">
                  <c:v>2473.3000000000002</c:v>
                </c:pt>
                <c:pt idx="111">
                  <c:v>2473.33</c:v>
                </c:pt>
                <c:pt idx="112">
                  <c:v>2473.36</c:v>
                </c:pt>
                <c:pt idx="113">
                  <c:v>2473.3900000000003</c:v>
                </c:pt>
                <c:pt idx="114">
                  <c:v>2473.42</c:v>
                </c:pt>
                <c:pt idx="115">
                  <c:v>2473.4500000000003</c:v>
                </c:pt>
                <c:pt idx="116">
                  <c:v>2473.48</c:v>
                </c:pt>
                <c:pt idx="117">
                  <c:v>2473.5100000000002</c:v>
                </c:pt>
                <c:pt idx="118">
                  <c:v>2473.54</c:v>
                </c:pt>
                <c:pt idx="119">
                  <c:v>2473.5700000000002</c:v>
                </c:pt>
                <c:pt idx="120">
                  <c:v>2473.6</c:v>
                </c:pt>
                <c:pt idx="121">
                  <c:v>2473.63</c:v>
                </c:pt>
                <c:pt idx="122">
                  <c:v>2473.6600000000003</c:v>
                </c:pt>
                <c:pt idx="123">
                  <c:v>2473.69</c:v>
                </c:pt>
                <c:pt idx="124">
                  <c:v>2473.7200000000003</c:v>
                </c:pt>
                <c:pt idx="125">
                  <c:v>2473.75</c:v>
                </c:pt>
                <c:pt idx="126">
                  <c:v>2473.7800000000002</c:v>
                </c:pt>
                <c:pt idx="127">
                  <c:v>2473.81</c:v>
                </c:pt>
                <c:pt idx="128">
                  <c:v>2473.84</c:v>
                </c:pt>
                <c:pt idx="129">
                  <c:v>2473.87</c:v>
                </c:pt>
                <c:pt idx="130">
                  <c:v>2473.9</c:v>
                </c:pt>
                <c:pt idx="131">
                  <c:v>2473.9300000000003</c:v>
                </c:pt>
                <c:pt idx="132">
                  <c:v>2473.96</c:v>
                </c:pt>
                <c:pt idx="133">
                  <c:v>2473.9900000000002</c:v>
                </c:pt>
                <c:pt idx="134">
                  <c:v>2474.02</c:v>
                </c:pt>
                <c:pt idx="135">
                  <c:v>2474.0500000000002</c:v>
                </c:pt>
                <c:pt idx="136">
                  <c:v>2474.08</c:v>
                </c:pt>
                <c:pt idx="137">
                  <c:v>2474.11</c:v>
                </c:pt>
                <c:pt idx="138">
                  <c:v>2474.14</c:v>
                </c:pt>
                <c:pt idx="139">
                  <c:v>2474.17</c:v>
                </c:pt>
                <c:pt idx="140">
                  <c:v>2474.2000000000003</c:v>
                </c:pt>
                <c:pt idx="141">
                  <c:v>2474.23</c:v>
                </c:pt>
                <c:pt idx="142">
                  <c:v>2474.2600000000002</c:v>
                </c:pt>
                <c:pt idx="143">
                  <c:v>2474.29</c:v>
                </c:pt>
                <c:pt idx="144">
                  <c:v>2474.3200000000002</c:v>
                </c:pt>
                <c:pt idx="145">
                  <c:v>2474.35</c:v>
                </c:pt>
                <c:pt idx="146">
                  <c:v>2474.38</c:v>
                </c:pt>
                <c:pt idx="147">
                  <c:v>2474.4100000000003</c:v>
                </c:pt>
                <c:pt idx="148">
                  <c:v>2474.44</c:v>
                </c:pt>
                <c:pt idx="149">
                  <c:v>2474.4700000000003</c:v>
                </c:pt>
                <c:pt idx="150">
                  <c:v>2474.5</c:v>
                </c:pt>
                <c:pt idx="151">
                  <c:v>2474.5300000000002</c:v>
                </c:pt>
                <c:pt idx="152">
                  <c:v>2474.56</c:v>
                </c:pt>
                <c:pt idx="153">
                  <c:v>2474.59</c:v>
                </c:pt>
                <c:pt idx="154">
                  <c:v>2474.62</c:v>
                </c:pt>
                <c:pt idx="155">
                  <c:v>2474.65</c:v>
                </c:pt>
                <c:pt idx="156">
                  <c:v>2474.6800000000003</c:v>
                </c:pt>
                <c:pt idx="157">
                  <c:v>2474.71</c:v>
                </c:pt>
                <c:pt idx="158">
                  <c:v>2474.7400000000002</c:v>
                </c:pt>
                <c:pt idx="159">
                  <c:v>2474.77</c:v>
                </c:pt>
                <c:pt idx="160">
                  <c:v>2474.8000000000002</c:v>
                </c:pt>
                <c:pt idx="161">
                  <c:v>2474.83</c:v>
                </c:pt>
                <c:pt idx="162">
                  <c:v>2474.86</c:v>
                </c:pt>
                <c:pt idx="163">
                  <c:v>2474.89</c:v>
                </c:pt>
                <c:pt idx="164">
                  <c:v>2474.92</c:v>
                </c:pt>
                <c:pt idx="165">
                  <c:v>2474.9500000000003</c:v>
                </c:pt>
                <c:pt idx="166">
                  <c:v>2474.98</c:v>
                </c:pt>
                <c:pt idx="167">
                  <c:v>2475.0100000000002</c:v>
                </c:pt>
                <c:pt idx="168">
                  <c:v>2475.04</c:v>
                </c:pt>
                <c:pt idx="169">
                  <c:v>2475.0700000000002</c:v>
                </c:pt>
                <c:pt idx="170">
                  <c:v>2475.1</c:v>
                </c:pt>
                <c:pt idx="171">
                  <c:v>2475.13</c:v>
                </c:pt>
                <c:pt idx="172">
                  <c:v>2475.16</c:v>
                </c:pt>
                <c:pt idx="173">
                  <c:v>2475.19</c:v>
                </c:pt>
                <c:pt idx="174">
                  <c:v>2475.2200000000003</c:v>
                </c:pt>
                <c:pt idx="175">
                  <c:v>2475.25</c:v>
                </c:pt>
                <c:pt idx="176">
                  <c:v>2475.2800000000002</c:v>
                </c:pt>
                <c:pt idx="177">
                  <c:v>2475.31</c:v>
                </c:pt>
                <c:pt idx="178">
                  <c:v>2475.34</c:v>
                </c:pt>
                <c:pt idx="179">
                  <c:v>2475.37</c:v>
                </c:pt>
                <c:pt idx="180">
                  <c:v>2475.4</c:v>
                </c:pt>
                <c:pt idx="181">
                  <c:v>2475.4299999999998</c:v>
                </c:pt>
                <c:pt idx="182">
                  <c:v>2475.46</c:v>
                </c:pt>
                <c:pt idx="183">
                  <c:v>2475.4900000000002</c:v>
                </c:pt>
                <c:pt idx="184">
                  <c:v>2475.52</c:v>
                </c:pt>
                <c:pt idx="185">
                  <c:v>2475.5500000000002</c:v>
                </c:pt>
                <c:pt idx="186">
                  <c:v>2475.58</c:v>
                </c:pt>
                <c:pt idx="187">
                  <c:v>2475.61</c:v>
                </c:pt>
                <c:pt idx="188">
                  <c:v>2475.64</c:v>
                </c:pt>
                <c:pt idx="189">
                  <c:v>2475.67</c:v>
                </c:pt>
                <c:pt idx="190">
                  <c:v>2475.6999999999998</c:v>
                </c:pt>
                <c:pt idx="191">
                  <c:v>2475.73</c:v>
                </c:pt>
                <c:pt idx="192">
                  <c:v>2475.7600000000002</c:v>
                </c:pt>
                <c:pt idx="193">
                  <c:v>2475.79</c:v>
                </c:pt>
                <c:pt idx="194">
                  <c:v>2475.8200000000002</c:v>
                </c:pt>
                <c:pt idx="195">
                  <c:v>2475.85</c:v>
                </c:pt>
                <c:pt idx="196">
                  <c:v>2475.88</c:v>
                </c:pt>
                <c:pt idx="197">
                  <c:v>2475.91</c:v>
                </c:pt>
                <c:pt idx="198">
                  <c:v>2475.94</c:v>
                </c:pt>
                <c:pt idx="199">
                  <c:v>2475.9699999999998</c:v>
                </c:pt>
                <c:pt idx="200">
                  <c:v>2476</c:v>
                </c:pt>
                <c:pt idx="201">
                  <c:v>2476.0300000000002</c:v>
                </c:pt>
                <c:pt idx="202">
                  <c:v>2476.06</c:v>
                </c:pt>
                <c:pt idx="203">
                  <c:v>2476.09</c:v>
                </c:pt>
                <c:pt idx="204">
                  <c:v>2476.12</c:v>
                </c:pt>
                <c:pt idx="205">
                  <c:v>2476.15</c:v>
                </c:pt>
                <c:pt idx="206">
                  <c:v>2476.1799999999998</c:v>
                </c:pt>
                <c:pt idx="207">
                  <c:v>2476.21</c:v>
                </c:pt>
                <c:pt idx="208">
                  <c:v>2476.2400000000002</c:v>
                </c:pt>
                <c:pt idx="209">
                  <c:v>2476.27</c:v>
                </c:pt>
                <c:pt idx="210">
                  <c:v>2476.3000000000002</c:v>
                </c:pt>
                <c:pt idx="211">
                  <c:v>2476.33</c:v>
                </c:pt>
                <c:pt idx="212">
                  <c:v>2476.36</c:v>
                </c:pt>
                <c:pt idx="213">
                  <c:v>2476.39</c:v>
                </c:pt>
                <c:pt idx="214">
                  <c:v>2476.42</c:v>
                </c:pt>
                <c:pt idx="215">
                  <c:v>2476.4499999999998</c:v>
                </c:pt>
                <c:pt idx="216">
                  <c:v>2476.48</c:v>
                </c:pt>
                <c:pt idx="217">
                  <c:v>2476.5100000000002</c:v>
                </c:pt>
                <c:pt idx="218">
                  <c:v>2476.54</c:v>
                </c:pt>
                <c:pt idx="219">
                  <c:v>2476.5700000000002</c:v>
                </c:pt>
                <c:pt idx="220">
                  <c:v>2476.6</c:v>
                </c:pt>
                <c:pt idx="221">
                  <c:v>2476.63</c:v>
                </c:pt>
                <c:pt idx="222">
                  <c:v>2476.66</c:v>
                </c:pt>
                <c:pt idx="223">
                  <c:v>2476.69</c:v>
                </c:pt>
                <c:pt idx="224">
                  <c:v>2476.7199999999998</c:v>
                </c:pt>
                <c:pt idx="225">
                  <c:v>2476.75</c:v>
                </c:pt>
                <c:pt idx="226">
                  <c:v>2476.7800000000002</c:v>
                </c:pt>
                <c:pt idx="227">
                  <c:v>2476.81</c:v>
                </c:pt>
                <c:pt idx="228">
                  <c:v>2476.84</c:v>
                </c:pt>
                <c:pt idx="229">
                  <c:v>2476.87</c:v>
                </c:pt>
                <c:pt idx="230">
                  <c:v>2476.9</c:v>
                </c:pt>
                <c:pt idx="231">
                  <c:v>2476.9299999999998</c:v>
                </c:pt>
                <c:pt idx="232">
                  <c:v>2476.96</c:v>
                </c:pt>
                <c:pt idx="233">
                  <c:v>2476.9899999999998</c:v>
                </c:pt>
                <c:pt idx="234">
                  <c:v>2477.02</c:v>
                </c:pt>
                <c:pt idx="235">
                  <c:v>2477.0500000000002</c:v>
                </c:pt>
                <c:pt idx="236">
                  <c:v>2477.08</c:v>
                </c:pt>
                <c:pt idx="237">
                  <c:v>2477.11</c:v>
                </c:pt>
                <c:pt idx="238">
                  <c:v>2477.14</c:v>
                </c:pt>
                <c:pt idx="239">
                  <c:v>2477.17</c:v>
                </c:pt>
                <c:pt idx="240">
                  <c:v>2477.1999999999998</c:v>
                </c:pt>
                <c:pt idx="241">
                  <c:v>2477.23</c:v>
                </c:pt>
                <c:pt idx="242">
                  <c:v>2477.2599999999998</c:v>
                </c:pt>
                <c:pt idx="243">
                  <c:v>2477.29</c:v>
                </c:pt>
                <c:pt idx="244">
                  <c:v>2477.3200000000002</c:v>
                </c:pt>
                <c:pt idx="245">
                  <c:v>2477.35</c:v>
                </c:pt>
                <c:pt idx="246">
                  <c:v>2477.38</c:v>
                </c:pt>
                <c:pt idx="247">
                  <c:v>2477.41</c:v>
                </c:pt>
                <c:pt idx="248">
                  <c:v>2477.44</c:v>
                </c:pt>
                <c:pt idx="249">
                  <c:v>2477.4699999999998</c:v>
                </c:pt>
                <c:pt idx="250">
                  <c:v>2477.5</c:v>
                </c:pt>
                <c:pt idx="251">
                  <c:v>2477.5299999999997</c:v>
                </c:pt>
                <c:pt idx="252">
                  <c:v>2477.56</c:v>
                </c:pt>
                <c:pt idx="253">
                  <c:v>2477.59</c:v>
                </c:pt>
                <c:pt idx="254">
                  <c:v>2477.62</c:v>
                </c:pt>
                <c:pt idx="255">
                  <c:v>2477.65</c:v>
                </c:pt>
                <c:pt idx="256">
                  <c:v>2477.6799999999998</c:v>
                </c:pt>
                <c:pt idx="257">
                  <c:v>2477.71</c:v>
                </c:pt>
                <c:pt idx="258">
                  <c:v>2477.7399999999998</c:v>
                </c:pt>
                <c:pt idx="259">
                  <c:v>2477.77</c:v>
                </c:pt>
                <c:pt idx="260">
                  <c:v>2477.7999999999997</c:v>
                </c:pt>
                <c:pt idx="261">
                  <c:v>2477.83</c:v>
                </c:pt>
                <c:pt idx="262">
                  <c:v>2477.86</c:v>
                </c:pt>
                <c:pt idx="263">
                  <c:v>2477.89</c:v>
                </c:pt>
                <c:pt idx="264">
                  <c:v>2477.92</c:v>
                </c:pt>
                <c:pt idx="265">
                  <c:v>2477.9499999999998</c:v>
                </c:pt>
                <c:pt idx="266">
                  <c:v>2477.98</c:v>
                </c:pt>
                <c:pt idx="267">
                  <c:v>2478.0099999999998</c:v>
                </c:pt>
                <c:pt idx="268">
                  <c:v>2478.04</c:v>
                </c:pt>
                <c:pt idx="269">
                  <c:v>2478.0700000000002</c:v>
                </c:pt>
                <c:pt idx="270">
                  <c:v>2478.1</c:v>
                </c:pt>
                <c:pt idx="271">
                  <c:v>2478.13</c:v>
                </c:pt>
                <c:pt idx="272">
                  <c:v>2478.16</c:v>
                </c:pt>
                <c:pt idx="273">
                  <c:v>2478.19</c:v>
                </c:pt>
                <c:pt idx="274">
                  <c:v>2478.2199999999998</c:v>
                </c:pt>
                <c:pt idx="275">
                  <c:v>2478.25</c:v>
                </c:pt>
                <c:pt idx="276">
                  <c:v>2478.2799999999997</c:v>
                </c:pt>
                <c:pt idx="277">
                  <c:v>2478.31</c:v>
                </c:pt>
                <c:pt idx="278">
                  <c:v>2478.34</c:v>
                </c:pt>
                <c:pt idx="279">
                  <c:v>2478.37</c:v>
                </c:pt>
                <c:pt idx="280">
                  <c:v>2478.4</c:v>
                </c:pt>
                <c:pt idx="281">
                  <c:v>2478.4299999999998</c:v>
                </c:pt>
                <c:pt idx="282">
                  <c:v>2478.46</c:v>
                </c:pt>
                <c:pt idx="283">
                  <c:v>2478.4899999999998</c:v>
                </c:pt>
                <c:pt idx="284">
                  <c:v>2478.52</c:v>
                </c:pt>
                <c:pt idx="285">
                  <c:v>2478.5499999999997</c:v>
                </c:pt>
                <c:pt idx="286">
                  <c:v>2478.58</c:v>
                </c:pt>
                <c:pt idx="287">
                  <c:v>2478.61</c:v>
                </c:pt>
                <c:pt idx="288">
                  <c:v>2478.64</c:v>
                </c:pt>
                <c:pt idx="289">
                  <c:v>2478.67</c:v>
                </c:pt>
                <c:pt idx="290">
                  <c:v>2478.6999999999998</c:v>
                </c:pt>
                <c:pt idx="291">
                  <c:v>2478.73</c:v>
                </c:pt>
                <c:pt idx="292">
                  <c:v>2478.7599999999998</c:v>
                </c:pt>
                <c:pt idx="293">
                  <c:v>2478.79</c:v>
                </c:pt>
                <c:pt idx="294">
                  <c:v>2478.8199999999997</c:v>
                </c:pt>
                <c:pt idx="295">
                  <c:v>2478.85</c:v>
                </c:pt>
                <c:pt idx="296">
                  <c:v>2478.88</c:v>
                </c:pt>
                <c:pt idx="297">
                  <c:v>2478.91</c:v>
                </c:pt>
                <c:pt idx="298">
                  <c:v>2478.94</c:v>
                </c:pt>
                <c:pt idx="299">
                  <c:v>2478.9699999999998</c:v>
                </c:pt>
                <c:pt idx="300">
                  <c:v>2479</c:v>
                </c:pt>
                <c:pt idx="301">
                  <c:v>2479.0299999999997</c:v>
                </c:pt>
                <c:pt idx="302">
                  <c:v>2479.06</c:v>
                </c:pt>
                <c:pt idx="303">
                  <c:v>2479.0899999999997</c:v>
                </c:pt>
                <c:pt idx="304">
                  <c:v>2479.12</c:v>
                </c:pt>
                <c:pt idx="305">
                  <c:v>2479.15</c:v>
                </c:pt>
                <c:pt idx="306">
                  <c:v>2479.1799999999998</c:v>
                </c:pt>
                <c:pt idx="307">
                  <c:v>2479.21</c:v>
                </c:pt>
                <c:pt idx="308">
                  <c:v>2479.2399999999998</c:v>
                </c:pt>
                <c:pt idx="309">
                  <c:v>2479.27</c:v>
                </c:pt>
                <c:pt idx="310">
                  <c:v>2479.2999999999997</c:v>
                </c:pt>
                <c:pt idx="311">
                  <c:v>2479.33</c:v>
                </c:pt>
                <c:pt idx="312">
                  <c:v>2479.3599999999997</c:v>
                </c:pt>
                <c:pt idx="313">
                  <c:v>2479.39</c:v>
                </c:pt>
                <c:pt idx="314">
                  <c:v>2479.42</c:v>
                </c:pt>
                <c:pt idx="315">
                  <c:v>2479.4499999999998</c:v>
                </c:pt>
                <c:pt idx="316">
                  <c:v>2479.48</c:v>
                </c:pt>
                <c:pt idx="317">
                  <c:v>2479.5099999999998</c:v>
                </c:pt>
                <c:pt idx="318">
                  <c:v>2479.54</c:v>
                </c:pt>
                <c:pt idx="319">
                  <c:v>2479.5699999999997</c:v>
                </c:pt>
                <c:pt idx="320">
                  <c:v>2479.6</c:v>
                </c:pt>
                <c:pt idx="321">
                  <c:v>2479.6299999999997</c:v>
                </c:pt>
                <c:pt idx="322">
                  <c:v>2479.66</c:v>
                </c:pt>
                <c:pt idx="323">
                  <c:v>2479.69</c:v>
                </c:pt>
                <c:pt idx="324">
                  <c:v>2479.7199999999998</c:v>
                </c:pt>
                <c:pt idx="325">
                  <c:v>2479.75</c:v>
                </c:pt>
                <c:pt idx="326">
                  <c:v>2479.7799999999997</c:v>
                </c:pt>
                <c:pt idx="327">
                  <c:v>2479.81</c:v>
                </c:pt>
                <c:pt idx="328">
                  <c:v>2479.8399999999997</c:v>
                </c:pt>
                <c:pt idx="329">
                  <c:v>2479.87</c:v>
                </c:pt>
                <c:pt idx="330">
                  <c:v>2479.9</c:v>
                </c:pt>
                <c:pt idx="331">
                  <c:v>2479.9299999999998</c:v>
                </c:pt>
                <c:pt idx="332">
                  <c:v>2479.96</c:v>
                </c:pt>
                <c:pt idx="333">
                  <c:v>2479.9899999999998</c:v>
                </c:pt>
                <c:pt idx="334">
                  <c:v>2480.02</c:v>
                </c:pt>
                <c:pt idx="335">
                  <c:v>2480.0499999999997</c:v>
                </c:pt>
                <c:pt idx="336">
                  <c:v>2480.08</c:v>
                </c:pt>
                <c:pt idx="337">
                  <c:v>2480.1099999999997</c:v>
                </c:pt>
                <c:pt idx="338">
                  <c:v>2480.14</c:v>
                </c:pt>
                <c:pt idx="339">
                  <c:v>2480.17</c:v>
                </c:pt>
                <c:pt idx="340">
                  <c:v>2480.1999999999998</c:v>
                </c:pt>
                <c:pt idx="341">
                  <c:v>2480.23</c:v>
                </c:pt>
                <c:pt idx="342">
                  <c:v>2480.2599999999998</c:v>
                </c:pt>
                <c:pt idx="343">
                  <c:v>2480.29</c:v>
                </c:pt>
                <c:pt idx="344">
                  <c:v>2480.3199999999997</c:v>
                </c:pt>
                <c:pt idx="345">
                  <c:v>2480.35</c:v>
                </c:pt>
                <c:pt idx="346">
                  <c:v>2480.3799999999997</c:v>
                </c:pt>
                <c:pt idx="347">
                  <c:v>2480.41</c:v>
                </c:pt>
                <c:pt idx="348">
                  <c:v>2480.44</c:v>
                </c:pt>
                <c:pt idx="349">
                  <c:v>2480.4699999999998</c:v>
                </c:pt>
                <c:pt idx="350">
                  <c:v>2480.5</c:v>
                </c:pt>
                <c:pt idx="351">
                  <c:v>2480.5299999999997</c:v>
                </c:pt>
                <c:pt idx="352">
                  <c:v>2480.56</c:v>
                </c:pt>
                <c:pt idx="353">
                  <c:v>2480.5899999999997</c:v>
                </c:pt>
                <c:pt idx="354">
                  <c:v>2480.62</c:v>
                </c:pt>
                <c:pt idx="355">
                  <c:v>2480.6499999999996</c:v>
                </c:pt>
                <c:pt idx="356">
                  <c:v>2480.6799999999998</c:v>
                </c:pt>
                <c:pt idx="357">
                  <c:v>2480.71</c:v>
                </c:pt>
                <c:pt idx="358">
                  <c:v>2480.7399999999998</c:v>
                </c:pt>
                <c:pt idx="359">
                  <c:v>2480.77</c:v>
                </c:pt>
                <c:pt idx="360">
                  <c:v>2480.7999999999997</c:v>
                </c:pt>
                <c:pt idx="361">
                  <c:v>2480.83</c:v>
                </c:pt>
                <c:pt idx="362">
                  <c:v>2480.8599999999997</c:v>
                </c:pt>
                <c:pt idx="363">
                  <c:v>2480.89</c:v>
                </c:pt>
                <c:pt idx="364">
                  <c:v>2480.9199999999996</c:v>
                </c:pt>
                <c:pt idx="365">
                  <c:v>2480.9499999999998</c:v>
                </c:pt>
                <c:pt idx="366">
                  <c:v>2480.98</c:v>
                </c:pt>
                <c:pt idx="367">
                  <c:v>2481.0099999999998</c:v>
                </c:pt>
                <c:pt idx="368">
                  <c:v>2481.04</c:v>
                </c:pt>
                <c:pt idx="369">
                  <c:v>2481.0699999999997</c:v>
                </c:pt>
                <c:pt idx="370">
                  <c:v>2481.1</c:v>
                </c:pt>
                <c:pt idx="371">
                  <c:v>2481.1299999999997</c:v>
                </c:pt>
                <c:pt idx="372">
                  <c:v>2481.16</c:v>
                </c:pt>
                <c:pt idx="373">
                  <c:v>2481.1899999999996</c:v>
                </c:pt>
                <c:pt idx="374">
                  <c:v>2481.2199999999998</c:v>
                </c:pt>
                <c:pt idx="375">
                  <c:v>2481.25</c:v>
                </c:pt>
                <c:pt idx="376">
                  <c:v>2481.2799999999997</c:v>
                </c:pt>
                <c:pt idx="377">
                  <c:v>2481.31</c:v>
                </c:pt>
                <c:pt idx="378">
                  <c:v>2481.3399999999997</c:v>
                </c:pt>
                <c:pt idx="379">
                  <c:v>2481.37</c:v>
                </c:pt>
                <c:pt idx="380">
                  <c:v>2481.3999999999996</c:v>
                </c:pt>
                <c:pt idx="381">
                  <c:v>2481.4299999999998</c:v>
                </c:pt>
                <c:pt idx="382">
                  <c:v>2481.46</c:v>
                </c:pt>
                <c:pt idx="383">
                  <c:v>2481.4899999999998</c:v>
                </c:pt>
                <c:pt idx="384">
                  <c:v>2481.52</c:v>
                </c:pt>
                <c:pt idx="385">
                  <c:v>2481.5499999999997</c:v>
                </c:pt>
                <c:pt idx="386">
                  <c:v>2481.58</c:v>
                </c:pt>
                <c:pt idx="387">
                  <c:v>2481.6099999999997</c:v>
                </c:pt>
                <c:pt idx="388">
                  <c:v>2481.64</c:v>
                </c:pt>
                <c:pt idx="389">
                  <c:v>2481.6699999999996</c:v>
                </c:pt>
                <c:pt idx="390">
                  <c:v>2481.6999999999998</c:v>
                </c:pt>
                <c:pt idx="391">
                  <c:v>2481.73</c:v>
                </c:pt>
                <c:pt idx="392">
                  <c:v>2481.7599999999998</c:v>
                </c:pt>
                <c:pt idx="393">
                  <c:v>2481.79</c:v>
                </c:pt>
                <c:pt idx="394">
                  <c:v>2481.8199999999997</c:v>
                </c:pt>
                <c:pt idx="395">
                  <c:v>2481.85</c:v>
                </c:pt>
                <c:pt idx="396">
                  <c:v>2481.8799999999997</c:v>
                </c:pt>
                <c:pt idx="397">
                  <c:v>2481.91</c:v>
                </c:pt>
                <c:pt idx="398">
                  <c:v>2481.9399999999996</c:v>
                </c:pt>
                <c:pt idx="399">
                  <c:v>2481.9699999999998</c:v>
                </c:pt>
                <c:pt idx="400">
                  <c:v>2482</c:v>
                </c:pt>
                <c:pt idx="401">
                  <c:v>2482.0299999999997</c:v>
                </c:pt>
                <c:pt idx="402">
                  <c:v>2482.06</c:v>
                </c:pt>
                <c:pt idx="403">
                  <c:v>2482.0899999999997</c:v>
                </c:pt>
                <c:pt idx="404">
                  <c:v>2482.12</c:v>
                </c:pt>
                <c:pt idx="405">
                  <c:v>2482.1499999999996</c:v>
                </c:pt>
                <c:pt idx="406">
                  <c:v>2482.1799999999998</c:v>
                </c:pt>
                <c:pt idx="407">
                  <c:v>2482.2099999999996</c:v>
                </c:pt>
                <c:pt idx="408">
                  <c:v>2482.2399999999998</c:v>
                </c:pt>
                <c:pt idx="409">
                  <c:v>2482.27</c:v>
                </c:pt>
                <c:pt idx="410">
                  <c:v>2482.2999999999997</c:v>
                </c:pt>
                <c:pt idx="411">
                  <c:v>2482.33</c:v>
                </c:pt>
                <c:pt idx="412">
                  <c:v>2482.3599999999997</c:v>
                </c:pt>
                <c:pt idx="413">
                  <c:v>2482.39</c:v>
                </c:pt>
                <c:pt idx="414">
                  <c:v>2482.42</c:v>
                </c:pt>
                <c:pt idx="415">
                  <c:v>2482.4499999999998</c:v>
                </c:pt>
                <c:pt idx="416">
                  <c:v>2482.48</c:v>
                </c:pt>
                <c:pt idx="417">
                  <c:v>2482.5100000000002</c:v>
                </c:pt>
                <c:pt idx="418">
                  <c:v>2482.54</c:v>
                </c:pt>
                <c:pt idx="419">
                  <c:v>2482.5700000000002</c:v>
                </c:pt>
                <c:pt idx="420">
                  <c:v>2482.6000000000004</c:v>
                </c:pt>
                <c:pt idx="421">
                  <c:v>2482.63</c:v>
                </c:pt>
                <c:pt idx="422">
                  <c:v>2482.6600000000003</c:v>
                </c:pt>
                <c:pt idx="423">
                  <c:v>2482.69</c:v>
                </c:pt>
                <c:pt idx="424">
                  <c:v>2482.7200000000003</c:v>
                </c:pt>
                <c:pt idx="425">
                  <c:v>2482.75</c:v>
                </c:pt>
                <c:pt idx="426">
                  <c:v>2482.7800000000002</c:v>
                </c:pt>
                <c:pt idx="427">
                  <c:v>2482.8100000000004</c:v>
                </c:pt>
                <c:pt idx="428">
                  <c:v>2482.84</c:v>
                </c:pt>
                <c:pt idx="429">
                  <c:v>2482.8700000000003</c:v>
                </c:pt>
                <c:pt idx="430">
                  <c:v>2482.9</c:v>
                </c:pt>
                <c:pt idx="431">
                  <c:v>2482.9300000000003</c:v>
                </c:pt>
                <c:pt idx="432">
                  <c:v>2482.96</c:v>
                </c:pt>
                <c:pt idx="433">
                  <c:v>2482.9900000000002</c:v>
                </c:pt>
                <c:pt idx="434">
                  <c:v>2483.02</c:v>
                </c:pt>
                <c:pt idx="435">
                  <c:v>2483.0500000000002</c:v>
                </c:pt>
                <c:pt idx="436">
                  <c:v>2483.0800000000004</c:v>
                </c:pt>
                <c:pt idx="437">
                  <c:v>2483.11</c:v>
                </c:pt>
                <c:pt idx="438">
                  <c:v>2483.1400000000003</c:v>
                </c:pt>
                <c:pt idx="439">
                  <c:v>2483.17</c:v>
                </c:pt>
                <c:pt idx="440">
                  <c:v>2483.2000000000003</c:v>
                </c:pt>
                <c:pt idx="441">
                  <c:v>2483.23</c:v>
                </c:pt>
                <c:pt idx="442">
                  <c:v>2483.2600000000002</c:v>
                </c:pt>
                <c:pt idx="443">
                  <c:v>2483.2900000000004</c:v>
                </c:pt>
                <c:pt idx="444">
                  <c:v>2483.3200000000002</c:v>
                </c:pt>
                <c:pt idx="445">
                  <c:v>2483.3500000000004</c:v>
                </c:pt>
                <c:pt idx="446">
                  <c:v>2483.38</c:v>
                </c:pt>
                <c:pt idx="447">
                  <c:v>2483.4100000000003</c:v>
                </c:pt>
                <c:pt idx="448">
                  <c:v>2483.44</c:v>
                </c:pt>
                <c:pt idx="449">
                  <c:v>2483.4700000000003</c:v>
                </c:pt>
                <c:pt idx="450">
                  <c:v>2483.5</c:v>
                </c:pt>
                <c:pt idx="451">
                  <c:v>2483.5300000000002</c:v>
                </c:pt>
                <c:pt idx="452">
                  <c:v>2483.5600000000004</c:v>
                </c:pt>
                <c:pt idx="453">
                  <c:v>2483.59</c:v>
                </c:pt>
                <c:pt idx="454">
                  <c:v>2483.6200000000003</c:v>
                </c:pt>
                <c:pt idx="455">
                  <c:v>2483.65</c:v>
                </c:pt>
                <c:pt idx="456">
                  <c:v>2483.6800000000003</c:v>
                </c:pt>
                <c:pt idx="457">
                  <c:v>2483.71</c:v>
                </c:pt>
                <c:pt idx="458">
                  <c:v>2483.7400000000002</c:v>
                </c:pt>
                <c:pt idx="459">
                  <c:v>2483.77</c:v>
                </c:pt>
                <c:pt idx="460">
                  <c:v>2483.8000000000002</c:v>
                </c:pt>
                <c:pt idx="461">
                  <c:v>2483.8300000000004</c:v>
                </c:pt>
                <c:pt idx="462">
                  <c:v>2483.86</c:v>
                </c:pt>
                <c:pt idx="463">
                  <c:v>2483.8900000000003</c:v>
                </c:pt>
                <c:pt idx="464">
                  <c:v>2483.92</c:v>
                </c:pt>
                <c:pt idx="465">
                  <c:v>2483.9500000000003</c:v>
                </c:pt>
                <c:pt idx="466">
                  <c:v>2483.98</c:v>
                </c:pt>
                <c:pt idx="467">
                  <c:v>2484.0100000000002</c:v>
                </c:pt>
                <c:pt idx="468">
                  <c:v>2484.04</c:v>
                </c:pt>
                <c:pt idx="469">
                  <c:v>2484.0700000000002</c:v>
                </c:pt>
                <c:pt idx="470">
                  <c:v>2484.1000000000004</c:v>
                </c:pt>
                <c:pt idx="471">
                  <c:v>2484.13</c:v>
                </c:pt>
                <c:pt idx="472">
                  <c:v>2484.1600000000003</c:v>
                </c:pt>
                <c:pt idx="473">
                  <c:v>2484.19</c:v>
                </c:pt>
                <c:pt idx="474">
                  <c:v>2484.2200000000003</c:v>
                </c:pt>
                <c:pt idx="475">
                  <c:v>2484.25</c:v>
                </c:pt>
                <c:pt idx="476">
                  <c:v>2484.2800000000002</c:v>
                </c:pt>
                <c:pt idx="477">
                  <c:v>2484.31</c:v>
                </c:pt>
                <c:pt idx="478">
                  <c:v>2484.34</c:v>
                </c:pt>
                <c:pt idx="479">
                  <c:v>2484.3700000000003</c:v>
                </c:pt>
                <c:pt idx="480">
                  <c:v>2484.4</c:v>
                </c:pt>
                <c:pt idx="481">
                  <c:v>2484.4300000000003</c:v>
                </c:pt>
                <c:pt idx="482">
                  <c:v>2484.46</c:v>
                </c:pt>
                <c:pt idx="483">
                  <c:v>2484.4900000000002</c:v>
                </c:pt>
                <c:pt idx="484">
                  <c:v>2484.52</c:v>
                </c:pt>
                <c:pt idx="485">
                  <c:v>2484.5500000000002</c:v>
                </c:pt>
                <c:pt idx="486">
                  <c:v>2484.58</c:v>
                </c:pt>
                <c:pt idx="487">
                  <c:v>2484.61</c:v>
                </c:pt>
                <c:pt idx="488">
                  <c:v>2484.6400000000003</c:v>
                </c:pt>
                <c:pt idx="489">
                  <c:v>2484.67</c:v>
                </c:pt>
                <c:pt idx="490">
                  <c:v>2484.7000000000003</c:v>
                </c:pt>
                <c:pt idx="491">
                  <c:v>2484.73</c:v>
                </c:pt>
                <c:pt idx="492">
                  <c:v>2484.7600000000002</c:v>
                </c:pt>
                <c:pt idx="493">
                  <c:v>2484.79</c:v>
                </c:pt>
                <c:pt idx="494">
                  <c:v>2484.8200000000002</c:v>
                </c:pt>
                <c:pt idx="495">
                  <c:v>2484.85</c:v>
                </c:pt>
                <c:pt idx="496">
                  <c:v>2484.88</c:v>
                </c:pt>
                <c:pt idx="497">
                  <c:v>2484.9100000000003</c:v>
                </c:pt>
                <c:pt idx="498">
                  <c:v>2484.94</c:v>
                </c:pt>
                <c:pt idx="499">
                  <c:v>2484.9700000000003</c:v>
                </c:pt>
                <c:pt idx="500">
                  <c:v>2485</c:v>
                </c:pt>
                <c:pt idx="501">
                  <c:v>2485.0300000000002</c:v>
                </c:pt>
                <c:pt idx="502">
                  <c:v>2485.06</c:v>
                </c:pt>
                <c:pt idx="503">
                  <c:v>2485.09</c:v>
                </c:pt>
                <c:pt idx="504">
                  <c:v>2485.1200000000003</c:v>
                </c:pt>
                <c:pt idx="505">
                  <c:v>2485.15</c:v>
                </c:pt>
                <c:pt idx="506">
                  <c:v>2485.1800000000003</c:v>
                </c:pt>
                <c:pt idx="507">
                  <c:v>2485.21</c:v>
                </c:pt>
                <c:pt idx="508">
                  <c:v>2485.2400000000002</c:v>
                </c:pt>
                <c:pt idx="509">
                  <c:v>2485.27</c:v>
                </c:pt>
                <c:pt idx="510">
                  <c:v>2485.3000000000002</c:v>
                </c:pt>
                <c:pt idx="511">
                  <c:v>2485.33</c:v>
                </c:pt>
                <c:pt idx="512">
                  <c:v>2485.36</c:v>
                </c:pt>
                <c:pt idx="513">
                  <c:v>2485.3900000000003</c:v>
                </c:pt>
                <c:pt idx="514">
                  <c:v>2485.42</c:v>
                </c:pt>
                <c:pt idx="515">
                  <c:v>2485.4500000000003</c:v>
                </c:pt>
                <c:pt idx="516">
                  <c:v>2485.48</c:v>
                </c:pt>
                <c:pt idx="517">
                  <c:v>2485.5100000000002</c:v>
                </c:pt>
                <c:pt idx="518">
                  <c:v>2485.54</c:v>
                </c:pt>
                <c:pt idx="519">
                  <c:v>2485.5700000000002</c:v>
                </c:pt>
                <c:pt idx="520">
                  <c:v>2485.6</c:v>
                </c:pt>
                <c:pt idx="521">
                  <c:v>2485.63</c:v>
                </c:pt>
                <c:pt idx="522">
                  <c:v>2485.6600000000003</c:v>
                </c:pt>
                <c:pt idx="523">
                  <c:v>2485.69</c:v>
                </c:pt>
                <c:pt idx="524">
                  <c:v>2485.7200000000003</c:v>
                </c:pt>
                <c:pt idx="525">
                  <c:v>2485.75</c:v>
                </c:pt>
                <c:pt idx="526">
                  <c:v>2485.7800000000002</c:v>
                </c:pt>
                <c:pt idx="527">
                  <c:v>2485.81</c:v>
                </c:pt>
                <c:pt idx="528">
                  <c:v>2485.84</c:v>
                </c:pt>
                <c:pt idx="529">
                  <c:v>2485.87</c:v>
                </c:pt>
                <c:pt idx="530">
                  <c:v>2485.9</c:v>
                </c:pt>
                <c:pt idx="531">
                  <c:v>2485.9300000000003</c:v>
                </c:pt>
                <c:pt idx="532">
                  <c:v>2485.96</c:v>
                </c:pt>
                <c:pt idx="533">
                  <c:v>2485.9900000000002</c:v>
                </c:pt>
                <c:pt idx="534">
                  <c:v>2486.02</c:v>
                </c:pt>
                <c:pt idx="535">
                  <c:v>2486.0500000000002</c:v>
                </c:pt>
                <c:pt idx="536">
                  <c:v>2486.08</c:v>
                </c:pt>
                <c:pt idx="537">
                  <c:v>2486.11</c:v>
                </c:pt>
                <c:pt idx="538">
                  <c:v>2486.14</c:v>
                </c:pt>
                <c:pt idx="539">
                  <c:v>2486.17</c:v>
                </c:pt>
                <c:pt idx="540">
                  <c:v>2486.2000000000003</c:v>
                </c:pt>
                <c:pt idx="541">
                  <c:v>2486.23</c:v>
                </c:pt>
                <c:pt idx="542">
                  <c:v>2486.2600000000002</c:v>
                </c:pt>
                <c:pt idx="543">
                  <c:v>2486.29</c:v>
                </c:pt>
                <c:pt idx="544">
                  <c:v>2486.3200000000002</c:v>
                </c:pt>
                <c:pt idx="545">
                  <c:v>2486.35</c:v>
                </c:pt>
                <c:pt idx="546">
                  <c:v>2486.38</c:v>
                </c:pt>
                <c:pt idx="547">
                  <c:v>2486.41</c:v>
                </c:pt>
                <c:pt idx="548">
                  <c:v>2486.44</c:v>
                </c:pt>
                <c:pt idx="549">
                  <c:v>2486.4700000000003</c:v>
                </c:pt>
                <c:pt idx="550">
                  <c:v>2486.5</c:v>
                </c:pt>
                <c:pt idx="551">
                  <c:v>2486.5300000000002</c:v>
                </c:pt>
                <c:pt idx="552">
                  <c:v>2486.56</c:v>
                </c:pt>
                <c:pt idx="553">
                  <c:v>2486.59</c:v>
                </c:pt>
                <c:pt idx="554">
                  <c:v>2486.62</c:v>
                </c:pt>
                <c:pt idx="555">
                  <c:v>2486.65</c:v>
                </c:pt>
                <c:pt idx="556">
                  <c:v>2486.6799999999998</c:v>
                </c:pt>
                <c:pt idx="557">
                  <c:v>2486.71</c:v>
                </c:pt>
                <c:pt idx="558">
                  <c:v>2486.7400000000002</c:v>
                </c:pt>
                <c:pt idx="559">
                  <c:v>2486.77</c:v>
                </c:pt>
                <c:pt idx="560">
                  <c:v>2486.8000000000002</c:v>
                </c:pt>
                <c:pt idx="561">
                  <c:v>2486.83</c:v>
                </c:pt>
                <c:pt idx="562">
                  <c:v>2486.86</c:v>
                </c:pt>
                <c:pt idx="563">
                  <c:v>2486.89</c:v>
                </c:pt>
                <c:pt idx="564">
                  <c:v>2486.92</c:v>
                </c:pt>
                <c:pt idx="565">
                  <c:v>2486.9500000000003</c:v>
                </c:pt>
                <c:pt idx="566">
                  <c:v>2486.98</c:v>
                </c:pt>
                <c:pt idx="567">
                  <c:v>2487.0100000000002</c:v>
                </c:pt>
                <c:pt idx="568">
                  <c:v>2487.04</c:v>
                </c:pt>
                <c:pt idx="569">
                  <c:v>2487.0700000000002</c:v>
                </c:pt>
                <c:pt idx="570">
                  <c:v>2487.1</c:v>
                </c:pt>
                <c:pt idx="571">
                  <c:v>2487.13</c:v>
                </c:pt>
                <c:pt idx="572">
                  <c:v>2487.16</c:v>
                </c:pt>
                <c:pt idx="573">
                  <c:v>2487.19</c:v>
                </c:pt>
                <c:pt idx="574">
                  <c:v>2487.2200000000003</c:v>
                </c:pt>
                <c:pt idx="575">
                  <c:v>2487.25</c:v>
                </c:pt>
                <c:pt idx="576">
                  <c:v>2487.2800000000002</c:v>
                </c:pt>
                <c:pt idx="577">
                  <c:v>2487.31</c:v>
                </c:pt>
                <c:pt idx="578">
                  <c:v>2487.34</c:v>
                </c:pt>
                <c:pt idx="579">
                  <c:v>2487.37</c:v>
                </c:pt>
                <c:pt idx="580">
                  <c:v>2487.4</c:v>
                </c:pt>
                <c:pt idx="581">
                  <c:v>2487.4299999999998</c:v>
                </c:pt>
                <c:pt idx="582">
                  <c:v>2487.46</c:v>
                </c:pt>
                <c:pt idx="583">
                  <c:v>2487.4900000000002</c:v>
                </c:pt>
                <c:pt idx="584">
                  <c:v>2487.52</c:v>
                </c:pt>
                <c:pt idx="585">
                  <c:v>2487.5500000000002</c:v>
                </c:pt>
                <c:pt idx="586">
                  <c:v>2487.58</c:v>
                </c:pt>
                <c:pt idx="587">
                  <c:v>2487.61</c:v>
                </c:pt>
                <c:pt idx="588">
                  <c:v>2487.64</c:v>
                </c:pt>
                <c:pt idx="589">
                  <c:v>2487.67</c:v>
                </c:pt>
                <c:pt idx="590">
                  <c:v>2487.6999999999998</c:v>
                </c:pt>
                <c:pt idx="591">
                  <c:v>2487.73</c:v>
                </c:pt>
                <c:pt idx="592">
                  <c:v>2487.7600000000002</c:v>
                </c:pt>
                <c:pt idx="593">
                  <c:v>2487.79</c:v>
                </c:pt>
                <c:pt idx="594">
                  <c:v>2487.8200000000002</c:v>
                </c:pt>
                <c:pt idx="595">
                  <c:v>2487.85</c:v>
                </c:pt>
                <c:pt idx="596">
                  <c:v>2487.88</c:v>
                </c:pt>
                <c:pt idx="597">
                  <c:v>2487.91</c:v>
                </c:pt>
                <c:pt idx="598">
                  <c:v>2487.94</c:v>
                </c:pt>
                <c:pt idx="599">
                  <c:v>2487.9699999999998</c:v>
                </c:pt>
                <c:pt idx="600">
                  <c:v>2488</c:v>
                </c:pt>
                <c:pt idx="601">
                  <c:v>2488.0300000000002</c:v>
                </c:pt>
                <c:pt idx="602">
                  <c:v>2488.06</c:v>
                </c:pt>
                <c:pt idx="603">
                  <c:v>2488.09</c:v>
                </c:pt>
                <c:pt idx="604">
                  <c:v>2488.12</c:v>
                </c:pt>
                <c:pt idx="605">
                  <c:v>2488.15</c:v>
                </c:pt>
                <c:pt idx="606">
                  <c:v>2488.1799999999998</c:v>
                </c:pt>
                <c:pt idx="607">
                  <c:v>2488.21</c:v>
                </c:pt>
                <c:pt idx="608">
                  <c:v>2488.2399999999998</c:v>
                </c:pt>
                <c:pt idx="609">
                  <c:v>2488.27</c:v>
                </c:pt>
                <c:pt idx="610">
                  <c:v>2488.3000000000002</c:v>
                </c:pt>
                <c:pt idx="611">
                  <c:v>2488.33</c:v>
                </c:pt>
                <c:pt idx="612">
                  <c:v>2488.36</c:v>
                </c:pt>
                <c:pt idx="613">
                  <c:v>2488.39</c:v>
                </c:pt>
                <c:pt idx="614">
                  <c:v>2488.42</c:v>
                </c:pt>
                <c:pt idx="615">
                  <c:v>2488.4499999999998</c:v>
                </c:pt>
                <c:pt idx="616">
                  <c:v>2488.48</c:v>
                </c:pt>
                <c:pt idx="617">
                  <c:v>2488.5100000000002</c:v>
                </c:pt>
                <c:pt idx="618">
                  <c:v>2488.54</c:v>
                </c:pt>
                <c:pt idx="619">
                  <c:v>2488.5700000000002</c:v>
                </c:pt>
                <c:pt idx="620">
                  <c:v>2488.6</c:v>
                </c:pt>
                <c:pt idx="621">
                  <c:v>2488.63</c:v>
                </c:pt>
                <c:pt idx="622">
                  <c:v>2488.66</c:v>
                </c:pt>
                <c:pt idx="623">
                  <c:v>2488.69</c:v>
                </c:pt>
                <c:pt idx="624">
                  <c:v>2488.7199999999998</c:v>
                </c:pt>
                <c:pt idx="625">
                  <c:v>2488.75</c:v>
                </c:pt>
                <c:pt idx="626">
                  <c:v>2488.7800000000002</c:v>
                </c:pt>
                <c:pt idx="627">
                  <c:v>2488.81</c:v>
                </c:pt>
                <c:pt idx="628">
                  <c:v>2488.84</c:v>
                </c:pt>
                <c:pt idx="629">
                  <c:v>2488.87</c:v>
                </c:pt>
                <c:pt idx="630">
                  <c:v>2488.9</c:v>
                </c:pt>
                <c:pt idx="631">
                  <c:v>2488.9299999999998</c:v>
                </c:pt>
                <c:pt idx="632">
                  <c:v>2488.96</c:v>
                </c:pt>
                <c:pt idx="633">
                  <c:v>2488.9899999999998</c:v>
                </c:pt>
                <c:pt idx="634">
                  <c:v>2489.02</c:v>
                </c:pt>
                <c:pt idx="635">
                  <c:v>2489.0500000000002</c:v>
                </c:pt>
                <c:pt idx="636">
                  <c:v>2489.08</c:v>
                </c:pt>
                <c:pt idx="637">
                  <c:v>2489.11</c:v>
                </c:pt>
                <c:pt idx="638">
                  <c:v>2489.14</c:v>
                </c:pt>
                <c:pt idx="639">
                  <c:v>2489.17</c:v>
                </c:pt>
                <c:pt idx="640">
                  <c:v>2489.1999999999998</c:v>
                </c:pt>
                <c:pt idx="641">
                  <c:v>2489.23</c:v>
                </c:pt>
                <c:pt idx="642">
                  <c:v>2489.2599999999998</c:v>
                </c:pt>
                <c:pt idx="643">
                  <c:v>2489.29</c:v>
                </c:pt>
                <c:pt idx="644">
                  <c:v>2489.3200000000002</c:v>
                </c:pt>
                <c:pt idx="645">
                  <c:v>2489.35</c:v>
                </c:pt>
                <c:pt idx="646">
                  <c:v>2489.38</c:v>
                </c:pt>
                <c:pt idx="647">
                  <c:v>2489.41</c:v>
                </c:pt>
                <c:pt idx="648">
                  <c:v>2489.44</c:v>
                </c:pt>
                <c:pt idx="649">
                  <c:v>2489.4699999999998</c:v>
                </c:pt>
                <c:pt idx="650">
                  <c:v>2489.5</c:v>
                </c:pt>
                <c:pt idx="651">
                  <c:v>2489.5299999999997</c:v>
                </c:pt>
                <c:pt idx="652">
                  <c:v>2489.56</c:v>
                </c:pt>
                <c:pt idx="653">
                  <c:v>2489.59</c:v>
                </c:pt>
                <c:pt idx="654">
                  <c:v>2489.62</c:v>
                </c:pt>
                <c:pt idx="655">
                  <c:v>2489.65</c:v>
                </c:pt>
                <c:pt idx="656">
                  <c:v>2489.6799999999998</c:v>
                </c:pt>
                <c:pt idx="657">
                  <c:v>2489.71</c:v>
                </c:pt>
                <c:pt idx="658">
                  <c:v>2489.7399999999998</c:v>
                </c:pt>
                <c:pt idx="659">
                  <c:v>2489.77</c:v>
                </c:pt>
                <c:pt idx="660">
                  <c:v>2489.7999999999997</c:v>
                </c:pt>
                <c:pt idx="661">
                  <c:v>2489.83</c:v>
                </c:pt>
                <c:pt idx="662">
                  <c:v>2489.86</c:v>
                </c:pt>
                <c:pt idx="663">
                  <c:v>2489.89</c:v>
                </c:pt>
                <c:pt idx="664">
                  <c:v>2489.92</c:v>
                </c:pt>
                <c:pt idx="665">
                  <c:v>2489.9499999999998</c:v>
                </c:pt>
                <c:pt idx="666">
                  <c:v>2489.98</c:v>
                </c:pt>
                <c:pt idx="667">
                  <c:v>2490.0099999999998</c:v>
                </c:pt>
                <c:pt idx="668">
                  <c:v>2490.04</c:v>
                </c:pt>
                <c:pt idx="669">
                  <c:v>2490.0699999999997</c:v>
                </c:pt>
                <c:pt idx="670">
                  <c:v>2490.1</c:v>
                </c:pt>
                <c:pt idx="671">
                  <c:v>2490.13</c:v>
                </c:pt>
                <c:pt idx="672">
                  <c:v>2490.16</c:v>
                </c:pt>
                <c:pt idx="673">
                  <c:v>2490.19</c:v>
                </c:pt>
                <c:pt idx="674">
                  <c:v>2490.2199999999998</c:v>
                </c:pt>
                <c:pt idx="675">
                  <c:v>2490.25</c:v>
                </c:pt>
                <c:pt idx="676">
                  <c:v>2490.2799999999997</c:v>
                </c:pt>
                <c:pt idx="677">
                  <c:v>2490.31</c:v>
                </c:pt>
                <c:pt idx="678">
                  <c:v>2490.34</c:v>
                </c:pt>
                <c:pt idx="679">
                  <c:v>2490.37</c:v>
                </c:pt>
                <c:pt idx="680">
                  <c:v>2490.4</c:v>
                </c:pt>
                <c:pt idx="681">
                  <c:v>2490.4299999999998</c:v>
                </c:pt>
                <c:pt idx="682">
                  <c:v>2490.46</c:v>
                </c:pt>
                <c:pt idx="683">
                  <c:v>2490.4899999999998</c:v>
                </c:pt>
                <c:pt idx="684">
                  <c:v>2490.52</c:v>
                </c:pt>
                <c:pt idx="685">
                  <c:v>2490.5499999999997</c:v>
                </c:pt>
                <c:pt idx="686">
                  <c:v>2490.58</c:v>
                </c:pt>
                <c:pt idx="687">
                  <c:v>2490.61</c:v>
                </c:pt>
                <c:pt idx="688">
                  <c:v>2490.64</c:v>
                </c:pt>
                <c:pt idx="689">
                  <c:v>2490.67</c:v>
                </c:pt>
                <c:pt idx="690">
                  <c:v>2490.6999999999998</c:v>
                </c:pt>
                <c:pt idx="691">
                  <c:v>2490.73</c:v>
                </c:pt>
                <c:pt idx="692">
                  <c:v>2490.7599999999998</c:v>
                </c:pt>
                <c:pt idx="693">
                  <c:v>2490.79</c:v>
                </c:pt>
                <c:pt idx="694">
                  <c:v>2490.8199999999997</c:v>
                </c:pt>
                <c:pt idx="695">
                  <c:v>2490.85</c:v>
                </c:pt>
                <c:pt idx="696">
                  <c:v>2490.88</c:v>
                </c:pt>
                <c:pt idx="697">
                  <c:v>2490.91</c:v>
                </c:pt>
                <c:pt idx="698">
                  <c:v>2490.94</c:v>
                </c:pt>
                <c:pt idx="699">
                  <c:v>2490.9699999999998</c:v>
                </c:pt>
                <c:pt idx="700">
                  <c:v>2491</c:v>
                </c:pt>
                <c:pt idx="701">
                  <c:v>2491.0299999999997</c:v>
                </c:pt>
                <c:pt idx="702">
                  <c:v>2491.06</c:v>
                </c:pt>
                <c:pt idx="703">
                  <c:v>2491.0899999999997</c:v>
                </c:pt>
                <c:pt idx="704">
                  <c:v>2491.12</c:v>
                </c:pt>
                <c:pt idx="705">
                  <c:v>2491.15</c:v>
                </c:pt>
                <c:pt idx="706">
                  <c:v>2491.1799999999998</c:v>
                </c:pt>
                <c:pt idx="707">
                  <c:v>2491.21</c:v>
                </c:pt>
                <c:pt idx="708">
                  <c:v>2491.2399999999998</c:v>
                </c:pt>
                <c:pt idx="709">
                  <c:v>2491.27</c:v>
                </c:pt>
                <c:pt idx="710">
                  <c:v>2491.2999999999997</c:v>
                </c:pt>
                <c:pt idx="711">
                  <c:v>2491.33</c:v>
                </c:pt>
                <c:pt idx="712">
                  <c:v>2491.3599999999997</c:v>
                </c:pt>
                <c:pt idx="713">
                  <c:v>2491.39</c:v>
                </c:pt>
                <c:pt idx="714">
                  <c:v>2491.42</c:v>
                </c:pt>
                <c:pt idx="715">
                  <c:v>2491.4499999999998</c:v>
                </c:pt>
                <c:pt idx="716">
                  <c:v>2491.48</c:v>
                </c:pt>
                <c:pt idx="717">
                  <c:v>2491.5099999999998</c:v>
                </c:pt>
                <c:pt idx="718">
                  <c:v>2491.54</c:v>
                </c:pt>
                <c:pt idx="719">
                  <c:v>2491.5699999999997</c:v>
                </c:pt>
                <c:pt idx="720">
                  <c:v>2491.6</c:v>
                </c:pt>
                <c:pt idx="721">
                  <c:v>2491.6299999999997</c:v>
                </c:pt>
                <c:pt idx="722">
                  <c:v>2491.66</c:v>
                </c:pt>
                <c:pt idx="723">
                  <c:v>2491.69</c:v>
                </c:pt>
                <c:pt idx="724">
                  <c:v>2491.7199999999998</c:v>
                </c:pt>
                <c:pt idx="725">
                  <c:v>2491.75</c:v>
                </c:pt>
                <c:pt idx="726">
                  <c:v>2491.7799999999997</c:v>
                </c:pt>
                <c:pt idx="727">
                  <c:v>2491.81</c:v>
                </c:pt>
                <c:pt idx="728">
                  <c:v>2491.8399999999997</c:v>
                </c:pt>
                <c:pt idx="729">
                  <c:v>2491.87</c:v>
                </c:pt>
                <c:pt idx="730">
                  <c:v>2491.8999999999996</c:v>
                </c:pt>
                <c:pt idx="731">
                  <c:v>2491.9299999999998</c:v>
                </c:pt>
                <c:pt idx="732">
                  <c:v>2491.96</c:v>
                </c:pt>
                <c:pt idx="733">
                  <c:v>2491.9899999999998</c:v>
                </c:pt>
                <c:pt idx="734">
                  <c:v>2492.02</c:v>
                </c:pt>
                <c:pt idx="735">
                  <c:v>2492.0499999999997</c:v>
                </c:pt>
                <c:pt idx="736">
                  <c:v>2492.08</c:v>
                </c:pt>
                <c:pt idx="737">
                  <c:v>2492.1099999999997</c:v>
                </c:pt>
                <c:pt idx="738">
                  <c:v>2492.14</c:v>
                </c:pt>
                <c:pt idx="739">
                  <c:v>2492.17</c:v>
                </c:pt>
                <c:pt idx="740">
                  <c:v>2492.1999999999998</c:v>
                </c:pt>
                <c:pt idx="741">
                  <c:v>2492.23</c:v>
                </c:pt>
                <c:pt idx="742">
                  <c:v>2492.2599999999998</c:v>
                </c:pt>
                <c:pt idx="743">
                  <c:v>2492.29</c:v>
                </c:pt>
                <c:pt idx="744">
                  <c:v>2492.3199999999997</c:v>
                </c:pt>
                <c:pt idx="745">
                  <c:v>2492.35</c:v>
                </c:pt>
                <c:pt idx="746">
                  <c:v>2492.3799999999997</c:v>
                </c:pt>
                <c:pt idx="747">
                  <c:v>2492.41</c:v>
                </c:pt>
                <c:pt idx="748">
                  <c:v>2492.44</c:v>
                </c:pt>
                <c:pt idx="749">
                  <c:v>2492.4699999999998</c:v>
                </c:pt>
                <c:pt idx="750">
                  <c:v>2492.5</c:v>
                </c:pt>
                <c:pt idx="751">
                  <c:v>2492.5299999999997</c:v>
                </c:pt>
                <c:pt idx="752">
                  <c:v>2492.56</c:v>
                </c:pt>
                <c:pt idx="753">
                  <c:v>2492.5899999999997</c:v>
                </c:pt>
                <c:pt idx="754">
                  <c:v>2492.62</c:v>
                </c:pt>
                <c:pt idx="755">
                  <c:v>2492.6499999999996</c:v>
                </c:pt>
                <c:pt idx="756">
                  <c:v>2492.6799999999998</c:v>
                </c:pt>
                <c:pt idx="757">
                  <c:v>2492.71</c:v>
                </c:pt>
                <c:pt idx="758">
                  <c:v>2492.7399999999998</c:v>
                </c:pt>
                <c:pt idx="759">
                  <c:v>2492.77</c:v>
                </c:pt>
                <c:pt idx="760">
                  <c:v>2492.7999999999997</c:v>
                </c:pt>
                <c:pt idx="761">
                  <c:v>2492.83</c:v>
                </c:pt>
                <c:pt idx="762">
                  <c:v>2492.8599999999997</c:v>
                </c:pt>
                <c:pt idx="763">
                  <c:v>2492.89</c:v>
                </c:pt>
                <c:pt idx="764">
                  <c:v>2492.9199999999996</c:v>
                </c:pt>
                <c:pt idx="765">
                  <c:v>2492.9499999999998</c:v>
                </c:pt>
                <c:pt idx="766">
                  <c:v>2492.98</c:v>
                </c:pt>
                <c:pt idx="767">
                  <c:v>2493.0099999999998</c:v>
                </c:pt>
                <c:pt idx="768">
                  <c:v>2493.04</c:v>
                </c:pt>
                <c:pt idx="769">
                  <c:v>2493.0699999999997</c:v>
                </c:pt>
                <c:pt idx="770">
                  <c:v>2493.1</c:v>
                </c:pt>
                <c:pt idx="771">
                  <c:v>2493.1299999999997</c:v>
                </c:pt>
                <c:pt idx="772">
                  <c:v>2493.16</c:v>
                </c:pt>
                <c:pt idx="773">
                  <c:v>2493.1899999999996</c:v>
                </c:pt>
                <c:pt idx="774">
                  <c:v>2493.2199999999998</c:v>
                </c:pt>
                <c:pt idx="775">
                  <c:v>2493.25</c:v>
                </c:pt>
                <c:pt idx="776">
                  <c:v>2493.2799999999997</c:v>
                </c:pt>
                <c:pt idx="777">
                  <c:v>2493.31</c:v>
                </c:pt>
                <c:pt idx="778">
                  <c:v>2493.3399999999997</c:v>
                </c:pt>
                <c:pt idx="779">
                  <c:v>2493.37</c:v>
                </c:pt>
                <c:pt idx="780">
                  <c:v>2493.3999999999996</c:v>
                </c:pt>
                <c:pt idx="781">
                  <c:v>2493.4299999999998</c:v>
                </c:pt>
                <c:pt idx="782">
                  <c:v>2493.4599999999996</c:v>
                </c:pt>
                <c:pt idx="783">
                  <c:v>2493.4899999999998</c:v>
                </c:pt>
                <c:pt idx="784">
                  <c:v>2493.52</c:v>
                </c:pt>
                <c:pt idx="785">
                  <c:v>2493.5499999999997</c:v>
                </c:pt>
                <c:pt idx="786">
                  <c:v>2493.58</c:v>
                </c:pt>
                <c:pt idx="787">
                  <c:v>2493.6099999999997</c:v>
                </c:pt>
                <c:pt idx="788">
                  <c:v>2493.64</c:v>
                </c:pt>
                <c:pt idx="789">
                  <c:v>2493.6699999999996</c:v>
                </c:pt>
                <c:pt idx="790">
                  <c:v>2493.6999999999998</c:v>
                </c:pt>
                <c:pt idx="791">
                  <c:v>2493.7299999999996</c:v>
                </c:pt>
                <c:pt idx="792">
                  <c:v>2493.7599999999998</c:v>
                </c:pt>
                <c:pt idx="793">
                  <c:v>2493.79</c:v>
                </c:pt>
                <c:pt idx="794">
                  <c:v>2493.8199999999997</c:v>
                </c:pt>
                <c:pt idx="795">
                  <c:v>2493.85</c:v>
                </c:pt>
                <c:pt idx="796">
                  <c:v>2493.8799999999997</c:v>
                </c:pt>
                <c:pt idx="797">
                  <c:v>2493.91</c:v>
                </c:pt>
                <c:pt idx="798">
                  <c:v>2493.9399999999996</c:v>
                </c:pt>
                <c:pt idx="799">
                  <c:v>2493.9699999999998</c:v>
                </c:pt>
                <c:pt idx="800">
                  <c:v>2494</c:v>
                </c:pt>
                <c:pt idx="801">
                  <c:v>2494.0299999999997</c:v>
                </c:pt>
                <c:pt idx="802">
                  <c:v>2494.06</c:v>
                </c:pt>
                <c:pt idx="803">
                  <c:v>2494.09</c:v>
                </c:pt>
                <c:pt idx="804">
                  <c:v>2494.12</c:v>
                </c:pt>
                <c:pt idx="805">
                  <c:v>2494.15</c:v>
                </c:pt>
                <c:pt idx="806">
                  <c:v>2494.1800000000003</c:v>
                </c:pt>
                <c:pt idx="807">
                  <c:v>2494.21</c:v>
                </c:pt>
                <c:pt idx="808">
                  <c:v>2494.2400000000002</c:v>
                </c:pt>
                <c:pt idx="809">
                  <c:v>2494.2700000000004</c:v>
                </c:pt>
                <c:pt idx="810">
                  <c:v>2494.3000000000002</c:v>
                </c:pt>
                <c:pt idx="811">
                  <c:v>2494.3300000000004</c:v>
                </c:pt>
                <c:pt idx="812">
                  <c:v>2494.36</c:v>
                </c:pt>
                <c:pt idx="813">
                  <c:v>2494.3900000000003</c:v>
                </c:pt>
                <c:pt idx="814">
                  <c:v>2494.42</c:v>
                </c:pt>
                <c:pt idx="815">
                  <c:v>2494.4500000000003</c:v>
                </c:pt>
                <c:pt idx="816">
                  <c:v>2494.48</c:v>
                </c:pt>
                <c:pt idx="817">
                  <c:v>2494.5100000000002</c:v>
                </c:pt>
                <c:pt idx="818">
                  <c:v>2494.5400000000004</c:v>
                </c:pt>
                <c:pt idx="819">
                  <c:v>2494.5700000000002</c:v>
                </c:pt>
                <c:pt idx="820">
                  <c:v>2494.6000000000004</c:v>
                </c:pt>
                <c:pt idx="821">
                  <c:v>2494.63</c:v>
                </c:pt>
                <c:pt idx="822">
                  <c:v>2494.6600000000003</c:v>
                </c:pt>
                <c:pt idx="823">
                  <c:v>2494.69</c:v>
                </c:pt>
                <c:pt idx="824">
                  <c:v>2494.7200000000003</c:v>
                </c:pt>
                <c:pt idx="825">
                  <c:v>2494.75</c:v>
                </c:pt>
                <c:pt idx="826">
                  <c:v>2494.7800000000002</c:v>
                </c:pt>
                <c:pt idx="827">
                  <c:v>2494.8100000000004</c:v>
                </c:pt>
                <c:pt idx="828">
                  <c:v>2494.84</c:v>
                </c:pt>
                <c:pt idx="829">
                  <c:v>2494.8700000000003</c:v>
                </c:pt>
                <c:pt idx="830">
                  <c:v>2494.9</c:v>
                </c:pt>
                <c:pt idx="831">
                  <c:v>2494.9300000000003</c:v>
                </c:pt>
                <c:pt idx="832">
                  <c:v>2494.96</c:v>
                </c:pt>
                <c:pt idx="833">
                  <c:v>2494.9900000000002</c:v>
                </c:pt>
                <c:pt idx="834">
                  <c:v>2495.02</c:v>
                </c:pt>
                <c:pt idx="835">
                  <c:v>2495.0500000000002</c:v>
                </c:pt>
                <c:pt idx="836">
                  <c:v>2495.0800000000004</c:v>
                </c:pt>
                <c:pt idx="837">
                  <c:v>2495.11</c:v>
                </c:pt>
                <c:pt idx="838">
                  <c:v>2495.1400000000003</c:v>
                </c:pt>
                <c:pt idx="839">
                  <c:v>2495.17</c:v>
                </c:pt>
                <c:pt idx="840">
                  <c:v>2495.2000000000003</c:v>
                </c:pt>
                <c:pt idx="841">
                  <c:v>2495.23</c:v>
                </c:pt>
                <c:pt idx="842">
                  <c:v>2495.2600000000002</c:v>
                </c:pt>
                <c:pt idx="843">
                  <c:v>2495.29</c:v>
                </c:pt>
                <c:pt idx="844">
                  <c:v>2495.3200000000002</c:v>
                </c:pt>
                <c:pt idx="845">
                  <c:v>2495.3500000000004</c:v>
                </c:pt>
                <c:pt idx="846">
                  <c:v>2495.38</c:v>
                </c:pt>
                <c:pt idx="847">
                  <c:v>2495.4100000000003</c:v>
                </c:pt>
                <c:pt idx="848">
                  <c:v>2495.44</c:v>
                </c:pt>
                <c:pt idx="849">
                  <c:v>2495.4700000000003</c:v>
                </c:pt>
                <c:pt idx="850">
                  <c:v>2495.5</c:v>
                </c:pt>
                <c:pt idx="851">
                  <c:v>2495.5300000000002</c:v>
                </c:pt>
                <c:pt idx="852">
                  <c:v>2495.56</c:v>
                </c:pt>
                <c:pt idx="853">
                  <c:v>2495.59</c:v>
                </c:pt>
                <c:pt idx="854">
                  <c:v>2495.6200000000003</c:v>
                </c:pt>
                <c:pt idx="855">
                  <c:v>2495.65</c:v>
                </c:pt>
                <c:pt idx="856">
                  <c:v>2495.6800000000003</c:v>
                </c:pt>
                <c:pt idx="857">
                  <c:v>2495.71</c:v>
                </c:pt>
                <c:pt idx="858">
                  <c:v>2495.7400000000002</c:v>
                </c:pt>
                <c:pt idx="859">
                  <c:v>2495.77</c:v>
                </c:pt>
                <c:pt idx="860">
                  <c:v>2495.8000000000002</c:v>
                </c:pt>
                <c:pt idx="861">
                  <c:v>2495.8300000000004</c:v>
                </c:pt>
                <c:pt idx="862">
                  <c:v>2495.86</c:v>
                </c:pt>
                <c:pt idx="863">
                  <c:v>2495.8900000000003</c:v>
                </c:pt>
                <c:pt idx="864">
                  <c:v>2495.92</c:v>
                </c:pt>
                <c:pt idx="865">
                  <c:v>2495.9500000000003</c:v>
                </c:pt>
                <c:pt idx="866">
                  <c:v>2495.98</c:v>
                </c:pt>
                <c:pt idx="867">
                  <c:v>2496.0100000000002</c:v>
                </c:pt>
                <c:pt idx="868">
                  <c:v>2496.04</c:v>
                </c:pt>
                <c:pt idx="869">
                  <c:v>2496.0700000000002</c:v>
                </c:pt>
                <c:pt idx="870">
                  <c:v>2496.1000000000004</c:v>
                </c:pt>
                <c:pt idx="871">
                  <c:v>2496.13</c:v>
                </c:pt>
                <c:pt idx="872">
                  <c:v>2496.1600000000003</c:v>
                </c:pt>
                <c:pt idx="873">
                  <c:v>2496.19</c:v>
                </c:pt>
                <c:pt idx="874">
                  <c:v>2496.2200000000003</c:v>
                </c:pt>
                <c:pt idx="875">
                  <c:v>2496.25</c:v>
                </c:pt>
                <c:pt idx="876">
                  <c:v>2496.2800000000002</c:v>
                </c:pt>
                <c:pt idx="877">
                  <c:v>2496.31</c:v>
                </c:pt>
                <c:pt idx="878">
                  <c:v>2496.34</c:v>
                </c:pt>
                <c:pt idx="879">
                  <c:v>2496.3700000000003</c:v>
                </c:pt>
                <c:pt idx="880">
                  <c:v>2496.4</c:v>
                </c:pt>
                <c:pt idx="881">
                  <c:v>2496.4300000000003</c:v>
                </c:pt>
                <c:pt idx="882">
                  <c:v>2496.46</c:v>
                </c:pt>
                <c:pt idx="883">
                  <c:v>2496.4900000000002</c:v>
                </c:pt>
                <c:pt idx="884">
                  <c:v>2496.52</c:v>
                </c:pt>
                <c:pt idx="885">
                  <c:v>2496.5500000000002</c:v>
                </c:pt>
                <c:pt idx="886">
                  <c:v>2496.58</c:v>
                </c:pt>
                <c:pt idx="887">
                  <c:v>2496.61</c:v>
                </c:pt>
                <c:pt idx="888">
                  <c:v>2496.6400000000003</c:v>
                </c:pt>
                <c:pt idx="889">
                  <c:v>2496.67</c:v>
                </c:pt>
                <c:pt idx="890">
                  <c:v>2496.7000000000003</c:v>
                </c:pt>
                <c:pt idx="891">
                  <c:v>2496.73</c:v>
                </c:pt>
                <c:pt idx="892">
                  <c:v>2496.7600000000002</c:v>
                </c:pt>
                <c:pt idx="893">
                  <c:v>2496.79</c:v>
                </c:pt>
                <c:pt idx="894">
                  <c:v>2496.8200000000002</c:v>
                </c:pt>
                <c:pt idx="895">
                  <c:v>2496.85</c:v>
                </c:pt>
                <c:pt idx="896">
                  <c:v>2496.88</c:v>
                </c:pt>
                <c:pt idx="897">
                  <c:v>2496.9100000000003</c:v>
                </c:pt>
                <c:pt idx="898">
                  <c:v>2496.94</c:v>
                </c:pt>
                <c:pt idx="899">
                  <c:v>2496.9700000000003</c:v>
                </c:pt>
                <c:pt idx="900">
                  <c:v>2497</c:v>
                </c:pt>
                <c:pt idx="901">
                  <c:v>2497.0300000000002</c:v>
                </c:pt>
                <c:pt idx="902">
                  <c:v>2497.06</c:v>
                </c:pt>
                <c:pt idx="903">
                  <c:v>2497.09</c:v>
                </c:pt>
                <c:pt idx="904">
                  <c:v>2497.12</c:v>
                </c:pt>
                <c:pt idx="905">
                  <c:v>2497.15</c:v>
                </c:pt>
                <c:pt idx="906">
                  <c:v>2497.1800000000003</c:v>
                </c:pt>
                <c:pt idx="907">
                  <c:v>2497.21</c:v>
                </c:pt>
                <c:pt idx="908">
                  <c:v>2497.2400000000002</c:v>
                </c:pt>
                <c:pt idx="909">
                  <c:v>2497.27</c:v>
                </c:pt>
                <c:pt idx="910">
                  <c:v>2497.3000000000002</c:v>
                </c:pt>
                <c:pt idx="911">
                  <c:v>2497.33</c:v>
                </c:pt>
                <c:pt idx="912">
                  <c:v>2497.36</c:v>
                </c:pt>
                <c:pt idx="913">
                  <c:v>2497.3900000000003</c:v>
                </c:pt>
                <c:pt idx="914">
                  <c:v>2497.42</c:v>
                </c:pt>
                <c:pt idx="915">
                  <c:v>2497.4500000000003</c:v>
                </c:pt>
                <c:pt idx="916">
                  <c:v>2497.48</c:v>
                </c:pt>
                <c:pt idx="917">
                  <c:v>2497.5100000000002</c:v>
                </c:pt>
                <c:pt idx="918">
                  <c:v>2497.54</c:v>
                </c:pt>
                <c:pt idx="919">
                  <c:v>2497.5700000000002</c:v>
                </c:pt>
                <c:pt idx="920">
                  <c:v>2497.6</c:v>
                </c:pt>
                <c:pt idx="921">
                  <c:v>2497.63</c:v>
                </c:pt>
                <c:pt idx="922">
                  <c:v>2497.6600000000003</c:v>
                </c:pt>
                <c:pt idx="923">
                  <c:v>2497.69</c:v>
                </c:pt>
                <c:pt idx="924">
                  <c:v>2497.7200000000003</c:v>
                </c:pt>
                <c:pt idx="925">
                  <c:v>2497.75</c:v>
                </c:pt>
                <c:pt idx="926">
                  <c:v>2497.7800000000002</c:v>
                </c:pt>
                <c:pt idx="927">
                  <c:v>2497.81</c:v>
                </c:pt>
                <c:pt idx="928">
                  <c:v>2497.84</c:v>
                </c:pt>
                <c:pt idx="929">
                  <c:v>2497.87</c:v>
                </c:pt>
                <c:pt idx="930">
                  <c:v>2497.9</c:v>
                </c:pt>
                <c:pt idx="931">
                  <c:v>2497.9300000000003</c:v>
                </c:pt>
                <c:pt idx="932">
                  <c:v>2497.96</c:v>
                </c:pt>
                <c:pt idx="933">
                  <c:v>2497.9900000000002</c:v>
                </c:pt>
                <c:pt idx="934">
                  <c:v>2498.02</c:v>
                </c:pt>
                <c:pt idx="935">
                  <c:v>2498.0500000000002</c:v>
                </c:pt>
                <c:pt idx="936">
                  <c:v>2498.08</c:v>
                </c:pt>
                <c:pt idx="937">
                  <c:v>2498.11</c:v>
                </c:pt>
                <c:pt idx="938">
                  <c:v>2498.14</c:v>
                </c:pt>
                <c:pt idx="939">
                  <c:v>2498.17</c:v>
                </c:pt>
                <c:pt idx="940">
                  <c:v>2498.2000000000003</c:v>
                </c:pt>
                <c:pt idx="941">
                  <c:v>2498.23</c:v>
                </c:pt>
                <c:pt idx="942">
                  <c:v>2498.2600000000002</c:v>
                </c:pt>
                <c:pt idx="943">
                  <c:v>2498.29</c:v>
                </c:pt>
                <c:pt idx="944">
                  <c:v>2498.3200000000002</c:v>
                </c:pt>
                <c:pt idx="945">
                  <c:v>2498.35</c:v>
                </c:pt>
                <c:pt idx="946">
                  <c:v>2498.38</c:v>
                </c:pt>
                <c:pt idx="947">
                  <c:v>2498.41</c:v>
                </c:pt>
                <c:pt idx="948">
                  <c:v>2498.44</c:v>
                </c:pt>
                <c:pt idx="949">
                  <c:v>2498.4700000000003</c:v>
                </c:pt>
                <c:pt idx="950">
                  <c:v>2498.5</c:v>
                </c:pt>
                <c:pt idx="951">
                  <c:v>2498.5300000000002</c:v>
                </c:pt>
                <c:pt idx="952">
                  <c:v>2498.56</c:v>
                </c:pt>
                <c:pt idx="953">
                  <c:v>2498.59</c:v>
                </c:pt>
                <c:pt idx="954">
                  <c:v>2498.62</c:v>
                </c:pt>
                <c:pt idx="955">
                  <c:v>2498.65</c:v>
                </c:pt>
                <c:pt idx="956">
                  <c:v>2498.6799999999998</c:v>
                </c:pt>
                <c:pt idx="957">
                  <c:v>2498.71</c:v>
                </c:pt>
                <c:pt idx="958">
                  <c:v>2498.7400000000002</c:v>
                </c:pt>
                <c:pt idx="959">
                  <c:v>2498.77</c:v>
                </c:pt>
                <c:pt idx="960">
                  <c:v>2498.8000000000002</c:v>
                </c:pt>
                <c:pt idx="961">
                  <c:v>2498.83</c:v>
                </c:pt>
                <c:pt idx="962">
                  <c:v>2498.86</c:v>
                </c:pt>
                <c:pt idx="963">
                  <c:v>2498.89</c:v>
                </c:pt>
                <c:pt idx="964">
                  <c:v>2498.92</c:v>
                </c:pt>
                <c:pt idx="965">
                  <c:v>2498.9499999999998</c:v>
                </c:pt>
                <c:pt idx="966">
                  <c:v>2498.98</c:v>
                </c:pt>
                <c:pt idx="967">
                  <c:v>2499.0100000000002</c:v>
                </c:pt>
                <c:pt idx="968">
                  <c:v>2499.04</c:v>
                </c:pt>
                <c:pt idx="969">
                  <c:v>2499.0700000000002</c:v>
                </c:pt>
                <c:pt idx="970">
                  <c:v>2499.1</c:v>
                </c:pt>
                <c:pt idx="971">
                  <c:v>2499.13</c:v>
                </c:pt>
                <c:pt idx="972">
                  <c:v>2499.16</c:v>
                </c:pt>
                <c:pt idx="973">
                  <c:v>2499.19</c:v>
                </c:pt>
                <c:pt idx="974">
                  <c:v>2499.2200000000003</c:v>
                </c:pt>
                <c:pt idx="975">
                  <c:v>2499.25</c:v>
                </c:pt>
                <c:pt idx="976">
                  <c:v>2499.2800000000002</c:v>
                </c:pt>
                <c:pt idx="977">
                  <c:v>2499.31</c:v>
                </c:pt>
                <c:pt idx="978">
                  <c:v>2499.34</c:v>
                </c:pt>
                <c:pt idx="979">
                  <c:v>2499.37</c:v>
                </c:pt>
                <c:pt idx="980">
                  <c:v>2499.4</c:v>
                </c:pt>
                <c:pt idx="981">
                  <c:v>2499.4299999999998</c:v>
                </c:pt>
                <c:pt idx="982">
                  <c:v>2499.46</c:v>
                </c:pt>
                <c:pt idx="983">
                  <c:v>2499.4900000000002</c:v>
                </c:pt>
                <c:pt idx="984">
                  <c:v>2499.52</c:v>
                </c:pt>
                <c:pt idx="985">
                  <c:v>2499.5500000000002</c:v>
                </c:pt>
                <c:pt idx="986">
                  <c:v>2499.58</c:v>
                </c:pt>
                <c:pt idx="987">
                  <c:v>2499.61</c:v>
                </c:pt>
                <c:pt idx="988">
                  <c:v>2499.64</c:v>
                </c:pt>
                <c:pt idx="989">
                  <c:v>2499.67</c:v>
                </c:pt>
                <c:pt idx="990">
                  <c:v>2499.6999999999998</c:v>
                </c:pt>
                <c:pt idx="991">
                  <c:v>2499.73</c:v>
                </c:pt>
                <c:pt idx="992">
                  <c:v>2499.7600000000002</c:v>
                </c:pt>
                <c:pt idx="993">
                  <c:v>2499.79</c:v>
                </c:pt>
                <c:pt idx="994">
                  <c:v>2499.8200000000002</c:v>
                </c:pt>
                <c:pt idx="995">
                  <c:v>2499.85</c:v>
                </c:pt>
                <c:pt idx="996">
                  <c:v>2499.88</c:v>
                </c:pt>
                <c:pt idx="997">
                  <c:v>2499.91</c:v>
                </c:pt>
                <c:pt idx="998">
                  <c:v>2499.94</c:v>
                </c:pt>
                <c:pt idx="999">
                  <c:v>2499.9699999999998</c:v>
                </c:pt>
                <c:pt idx="1000">
                  <c:v>2500</c:v>
                </c:pt>
              </c:numCache>
            </c:numRef>
          </c:xVal>
          <c:yVal>
            <c:numRef>
              <c:f>Sheet1!$F$4:$F$1004</c:f>
              <c:numCache>
                <c:formatCode>General</c:formatCode>
                <c:ptCount val="1001"/>
                <c:pt idx="0">
                  <c:v>-2.8358884139999998</c:v>
                </c:pt>
                <c:pt idx="1">
                  <c:v>-2.8657214369999999</c:v>
                </c:pt>
                <c:pt idx="2">
                  <c:v>-2.8909200039999998</c:v>
                </c:pt>
                <c:pt idx="3">
                  <c:v>-2.8577009860000002</c:v>
                </c:pt>
                <c:pt idx="4">
                  <c:v>-2.85198858</c:v>
                </c:pt>
                <c:pt idx="5">
                  <c:v>-2.8477113310000002</c:v>
                </c:pt>
                <c:pt idx="6">
                  <c:v>-2.8582547479999998</c:v>
                </c:pt>
                <c:pt idx="7">
                  <c:v>-2.8764374859999999</c:v>
                </c:pt>
                <c:pt idx="8">
                  <c:v>-2.8520812019999999</c:v>
                </c:pt>
                <c:pt idx="9">
                  <c:v>-2.8707309419999998</c:v>
                </c:pt>
                <c:pt idx="10">
                  <c:v>-2.8481788610000001</c:v>
                </c:pt>
                <c:pt idx="11">
                  <c:v>-2.8571886480000002</c:v>
                </c:pt>
                <c:pt idx="12">
                  <c:v>-2.8934313989999998</c:v>
                </c:pt>
                <c:pt idx="13">
                  <c:v>-2.846689214</c:v>
                </c:pt>
                <c:pt idx="14">
                  <c:v>-2.8922858310000001</c:v>
                </c:pt>
                <c:pt idx="15">
                  <c:v>-2.855994114</c:v>
                </c:pt>
                <c:pt idx="16">
                  <c:v>-2.8521353949999999</c:v>
                </c:pt>
                <c:pt idx="17">
                  <c:v>-2.8552298349999998</c:v>
                </c:pt>
                <c:pt idx="18">
                  <c:v>-2.8708183360000001</c:v>
                </c:pt>
                <c:pt idx="19">
                  <c:v>-2.849289256</c:v>
                </c:pt>
                <c:pt idx="20">
                  <c:v>-2.8602535910000002</c:v>
                </c:pt>
                <c:pt idx="21">
                  <c:v>-2.8714526039999999</c:v>
                </c:pt>
                <c:pt idx="22">
                  <c:v>-2.8638587869999999</c:v>
                </c:pt>
                <c:pt idx="23">
                  <c:v>-2.8581008950000002</c:v>
                </c:pt>
                <c:pt idx="24">
                  <c:v>-2.8429502879999999</c:v>
                </c:pt>
                <c:pt idx="25">
                  <c:v>-2.8269724190000001</c:v>
                </c:pt>
                <c:pt idx="26">
                  <c:v>-2.8971678280000002</c:v>
                </c:pt>
                <c:pt idx="27">
                  <c:v>-2.830248493</c:v>
                </c:pt>
                <c:pt idx="28">
                  <c:v>-2.8804672010000001</c:v>
                </c:pt>
                <c:pt idx="29">
                  <c:v>-2.8752383629999998</c:v>
                </c:pt>
                <c:pt idx="30">
                  <c:v>-2.8646110330000001</c:v>
                </c:pt>
                <c:pt idx="31">
                  <c:v>-2.8634434180000001</c:v>
                </c:pt>
                <c:pt idx="32">
                  <c:v>-2.8818929830000002</c:v>
                </c:pt>
                <c:pt idx="33">
                  <c:v>-2.87206136</c:v>
                </c:pt>
                <c:pt idx="34">
                  <c:v>-2.8870510199999999</c:v>
                </c:pt>
                <c:pt idx="35">
                  <c:v>-2.8671958339999999</c:v>
                </c:pt>
                <c:pt idx="36">
                  <c:v>-2.885923</c:v>
                </c:pt>
                <c:pt idx="37">
                  <c:v>-2.8884426599999999</c:v>
                </c:pt>
                <c:pt idx="38">
                  <c:v>-2.937657228</c:v>
                </c:pt>
                <c:pt idx="39">
                  <c:v>-2.8655645129999998</c:v>
                </c:pt>
                <c:pt idx="40">
                  <c:v>-2.854906202</c:v>
                </c:pt>
                <c:pt idx="41">
                  <c:v>-2.8791220960000001</c:v>
                </c:pt>
                <c:pt idx="42">
                  <c:v>-2.8838045440000002</c:v>
                </c:pt>
                <c:pt idx="43">
                  <c:v>-2.8686185769999999</c:v>
                </c:pt>
                <c:pt idx="44">
                  <c:v>-2.89732653</c:v>
                </c:pt>
                <c:pt idx="45">
                  <c:v>-2.8899493779999998</c:v>
                </c:pt>
                <c:pt idx="46">
                  <c:v>-2.9106119270000002</c:v>
                </c:pt>
                <c:pt idx="47">
                  <c:v>-2.8669233479999998</c:v>
                </c:pt>
                <c:pt idx="48">
                  <c:v>-2.8946948319999999</c:v>
                </c:pt>
                <c:pt idx="49">
                  <c:v>-2.881773425</c:v>
                </c:pt>
                <c:pt idx="50">
                  <c:v>-2.8629108460000001</c:v>
                </c:pt>
                <c:pt idx="51">
                  <c:v>-2.8765189050000002</c:v>
                </c:pt>
                <c:pt idx="52">
                  <c:v>-2.8759771330000001</c:v>
                </c:pt>
                <c:pt idx="53">
                  <c:v>-2.8856795220000002</c:v>
                </c:pt>
                <c:pt idx="54">
                  <c:v>-2.8663080729999999</c:v>
                </c:pt>
                <c:pt idx="55">
                  <c:v>-2.9167582190000001</c:v>
                </c:pt>
                <c:pt idx="56">
                  <c:v>-2.89649343</c:v>
                </c:pt>
                <c:pt idx="57">
                  <c:v>-2.9064347800000001</c:v>
                </c:pt>
                <c:pt idx="58">
                  <c:v>-2.8891977080000002</c:v>
                </c:pt>
                <c:pt idx="59">
                  <c:v>-2.8700453330000002</c:v>
                </c:pt>
                <c:pt idx="60">
                  <c:v>-2.899275109</c:v>
                </c:pt>
                <c:pt idx="61">
                  <c:v>-2.8893951360000001</c:v>
                </c:pt>
                <c:pt idx="62">
                  <c:v>-2.940925848</c:v>
                </c:pt>
                <c:pt idx="63">
                  <c:v>-2.8820597669999999</c:v>
                </c:pt>
                <c:pt idx="64">
                  <c:v>-2.9019828699999999</c:v>
                </c:pt>
                <c:pt idx="65">
                  <c:v>-2.9025637899999999</c:v>
                </c:pt>
                <c:pt idx="66">
                  <c:v>-2.9407536400000001</c:v>
                </c:pt>
                <c:pt idx="67">
                  <c:v>-2.9116657560000001</c:v>
                </c:pt>
                <c:pt idx="68">
                  <c:v>-2.9037847239999999</c:v>
                </c:pt>
                <c:pt idx="69">
                  <c:v>-2.8953981639999999</c:v>
                </c:pt>
                <c:pt idx="70">
                  <c:v>-2.8854450329999999</c:v>
                </c:pt>
                <c:pt idx="71">
                  <c:v>-2.8629282809999999</c:v>
                </c:pt>
                <c:pt idx="72">
                  <c:v>-2.8990615200000001</c:v>
                </c:pt>
                <c:pt idx="73">
                  <c:v>-2.9088307040000001</c:v>
                </c:pt>
                <c:pt idx="74">
                  <c:v>-2.8523210109999999</c:v>
                </c:pt>
                <c:pt idx="75">
                  <c:v>-2.8986717980000001</c:v>
                </c:pt>
                <c:pt idx="76">
                  <c:v>-2.8851783320000002</c:v>
                </c:pt>
                <c:pt idx="77">
                  <c:v>-2.9423759880000002</c:v>
                </c:pt>
                <c:pt idx="78">
                  <c:v>-2.9017438790000001</c:v>
                </c:pt>
                <c:pt idx="79">
                  <c:v>-2.9105163109999999</c:v>
                </c:pt>
                <c:pt idx="80">
                  <c:v>-2.9194074950000002</c:v>
                </c:pt>
                <c:pt idx="81">
                  <c:v>-2.906463182</c:v>
                </c:pt>
                <c:pt idx="82">
                  <c:v>-2.907699681</c:v>
                </c:pt>
                <c:pt idx="83">
                  <c:v>-2.8985801449999999</c:v>
                </c:pt>
                <c:pt idx="84">
                  <c:v>-2.9372239000000002</c:v>
                </c:pt>
                <c:pt idx="85">
                  <c:v>-2.911303915</c:v>
                </c:pt>
                <c:pt idx="86">
                  <c:v>-2.9169839610000001</c:v>
                </c:pt>
                <c:pt idx="87">
                  <c:v>-2.9402275879999999</c:v>
                </c:pt>
                <c:pt idx="88">
                  <c:v>-2.8989176040000002</c:v>
                </c:pt>
                <c:pt idx="89">
                  <c:v>-2.9598182999999998</c:v>
                </c:pt>
                <c:pt idx="90">
                  <c:v>-2.8904684779999998</c:v>
                </c:pt>
                <c:pt idx="91">
                  <c:v>-2.9203585859999999</c:v>
                </c:pt>
                <c:pt idx="92">
                  <c:v>-2.9213246719999999</c:v>
                </c:pt>
                <c:pt idx="93">
                  <c:v>-2.9212334750000002</c:v>
                </c:pt>
                <c:pt idx="94">
                  <c:v>-2.9269910170000002</c:v>
                </c:pt>
                <c:pt idx="95">
                  <c:v>-2.9304997930000001</c:v>
                </c:pt>
                <c:pt idx="96">
                  <c:v>-2.93043093</c:v>
                </c:pt>
                <c:pt idx="97">
                  <c:v>-2.9316248439999999</c:v>
                </c:pt>
                <c:pt idx="98">
                  <c:v>-2.9341602080000002</c:v>
                </c:pt>
                <c:pt idx="99">
                  <c:v>-2.9066433530000002</c:v>
                </c:pt>
                <c:pt idx="100">
                  <c:v>-2.9295808069999998</c:v>
                </c:pt>
                <c:pt idx="101">
                  <c:v>-2.9264087249999999</c:v>
                </c:pt>
                <c:pt idx="102">
                  <c:v>-2.8884192949999998</c:v>
                </c:pt>
                <c:pt idx="103">
                  <c:v>-2.9496009349999999</c:v>
                </c:pt>
                <c:pt idx="104">
                  <c:v>-2.92560792</c:v>
                </c:pt>
                <c:pt idx="105">
                  <c:v>-2.9056296110000002</c:v>
                </c:pt>
                <c:pt idx="106">
                  <c:v>-2.8937594020000001</c:v>
                </c:pt>
                <c:pt idx="107">
                  <c:v>-2.906547384</c:v>
                </c:pt>
                <c:pt idx="108">
                  <c:v>-2.9109940320000001</c:v>
                </c:pt>
                <c:pt idx="109">
                  <c:v>-2.9409310450000001</c:v>
                </c:pt>
                <c:pt idx="110">
                  <c:v>-2.9215673529999999</c:v>
                </c:pt>
                <c:pt idx="111">
                  <c:v>-2.949931501</c:v>
                </c:pt>
                <c:pt idx="112">
                  <c:v>-2.912700251</c:v>
                </c:pt>
                <c:pt idx="113">
                  <c:v>-2.9365797800000002</c:v>
                </c:pt>
                <c:pt idx="114">
                  <c:v>-2.941373392</c:v>
                </c:pt>
                <c:pt idx="115">
                  <c:v>-2.9371181019999999</c:v>
                </c:pt>
                <c:pt idx="116">
                  <c:v>-2.912847459</c:v>
                </c:pt>
                <c:pt idx="117">
                  <c:v>-2.937929875</c:v>
                </c:pt>
                <c:pt idx="118">
                  <c:v>-2.9025134669999999</c:v>
                </c:pt>
                <c:pt idx="119">
                  <c:v>-2.9287912129999998</c:v>
                </c:pt>
                <c:pt idx="120">
                  <c:v>-2.9456026130000001</c:v>
                </c:pt>
                <c:pt idx="121">
                  <c:v>-2.933718362</c:v>
                </c:pt>
                <c:pt idx="122">
                  <c:v>-2.9177498800000001</c:v>
                </c:pt>
                <c:pt idx="123">
                  <c:v>-2.9298969000000001</c:v>
                </c:pt>
                <c:pt idx="124">
                  <c:v>-2.928740297</c:v>
                </c:pt>
                <c:pt idx="125">
                  <c:v>-2.904611831</c:v>
                </c:pt>
                <c:pt idx="126">
                  <c:v>-2.920880999</c:v>
                </c:pt>
                <c:pt idx="127">
                  <c:v>-2.9380388800000001</c:v>
                </c:pt>
                <c:pt idx="128">
                  <c:v>-2.939073821</c:v>
                </c:pt>
                <c:pt idx="129">
                  <c:v>-2.9171536040000001</c:v>
                </c:pt>
                <c:pt idx="130">
                  <c:v>-2.9328063919999998</c:v>
                </c:pt>
                <c:pt idx="131">
                  <c:v>-2.9478605080000002</c:v>
                </c:pt>
                <c:pt idx="132">
                  <c:v>-2.932056652</c:v>
                </c:pt>
                <c:pt idx="133">
                  <c:v>-2.9378425720000001</c:v>
                </c:pt>
                <c:pt idx="134">
                  <c:v>-2.9090342730000001</c:v>
                </c:pt>
                <c:pt idx="135">
                  <c:v>-2.9954869450000001</c:v>
                </c:pt>
                <c:pt idx="136">
                  <c:v>-2.971631769</c:v>
                </c:pt>
                <c:pt idx="137">
                  <c:v>-2.9676169149999998</c:v>
                </c:pt>
                <c:pt idx="138">
                  <c:v>-2.9349722370000002</c:v>
                </c:pt>
                <c:pt idx="139">
                  <c:v>-2.972052981</c:v>
                </c:pt>
                <c:pt idx="140">
                  <c:v>-2.9359687210000001</c:v>
                </c:pt>
                <c:pt idx="141">
                  <c:v>-2.9290845220000001</c:v>
                </c:pt>
                <c:pt idx="142">
                  <c:v>-2.9697863230000001</c:v>
                </c:pt>
                <c:pt idx="143">
                  <c:v>-2.9552401189999999</c:v>
                </c:pt>
                <c:pt idx="144">
                  <c:v>-2.9899780300000001</c:v>
                </c:pt>
                <c:pt idx="145">
                  <c:v>-2.9725657550000002</c:v>
                </c:pt>
                <c:pt idx="146">
                  <c:v>-2.9093471640000002</c:v>
                </c:pt>
                <c:pt idx="147">
                  <c:v>-2.9778869010000002</c:v>
                </c:pt>
                <c:pt idx="148">
                  <c:v>-2.9453550430000002</c:v>
                </c:pt>
                <c:pt idx="149">
                  <c:v>-2.9620748130000001</c:v>
                </c:pt>
                <c:pt idx="150">
                  <c:v>-2.919343424</c:v>
                </c:pt>
                <c:pt idx="151">
                  <c:v>-2.9661680079999999</c:v>
                </c:pt>
                <c:pt idx="152">
                  <c:v>-2.9512938009999998</c:v>
                </c:pt>
                <c:pt idx="153">
                  <c:v>-2.9823950570000002</c:v>
                </c:pt>
                <c:pt idx="154">
                  <c:v>-2.9796529789999999</c:v>
                </c:pt>
                <c:pt idx="155">
                  <c:v>-2.955282795</c:v>
                </c:pt>
                <c:pt idx="156">
                  <c:v>-2.9662849859999998</c:v>
                </c:pt>
                <c:pt idx="157">
                  <c:v>-2.9577998480000001</c:v>
                </c:pt>
                <c:pt idx="158">
                  <c:v>-2.9486020220000002</c:v>
                </c:pt>
                <c:pt idx="159">
                  <c:v>-3.0114768390000002</c:v>
                </c:pt>
                <c:pt idx="160">
                  <c:v>-2.9554708660000002</c:v>
                </c:pt>
                <c:pt idx="161">
                  <c:v>-2.9526913719999999</c:v>
                </c:pt>
                <c:pt idx="162">
                  <c:v>-2.9682100729999998</c:v>
                </c:pt>
                <c:pt idx="163">
                  <c:v>-2.9664242590000001</c:v>
                </c:pt>
                <c:pt idx="164">
                  <c:v>-2.9519503189999998</c:v>
                </c:pt>
                <c:pt idx="165">
                  <c:v>-2.9405115730000002</c:v>
                </c:pt>
                <c:pt idx="166">
                  <c:v>-2.9634276119999998</c:v>
                </c:pt>
                <c:pt idx="167">
                  <c:v>-2.9311883910000001</c:v>
                </c:pt>
                <c:pt idx="168">
                  <c:v>-2.9893608239999998</c:v>
                </c:pt>
                <c:pt idx="169">
                  <c:v>-2.97377914</c:v>
                </c:pt>
                <c:pt idx="170">
                  <c:v>-2.947292177</c:v>
                </c:pt>
                <c:pt idx="171">
                  <c:v>-2.970593005</c:v>
                </c:pt>
                <c:pt idx="172">
                  <c:v>-2.9935750790000002</c:v>
                </c:pt>
                <c:pt idx="173">
                  <c:v>-2.9664177440000001</c:v>
                </c:pt>
                <c:pt idx="174">
                  <c:v>-2.9827020769999999</c:v>
                </c:pt>
                <c:pt idx="175">
                  <c:v>-2.9248609970000001</c:v>
                </c:pt>
                <c:pt idx="176">
                  <c:v>-2.9725035059999998</c:v>
                </c:pt>
                <c:pt idx="177">
                  <c:v>-2.9678137470000001</c:v>
                </c:pt>
                <c:pt idx="178">
                  <c:v>-2.9785569490000001</c:v>
                </c:pt>
                <c:pt idx="179">
                  <c:v>-2.9821461619999998</c:v>
                </c:pt>
                <c:pt idx="180">
                  <c:v>-3.0064338390000001</c:v>
                </c:pt>
                <c:pt idx="181">
                  <c:v>-3.0030576189999998</c:v>
                </c:pt>
                <c:pt idx="182">
                  <c:v>-2.98194099</c:v>
                </c:pt>
                <c:pt idx="183">
                  <c:v>-2.9764501079999999</c:v>
                </c:pt>
                <c:pt idx="184">
                  <c:v>-2.9822585290000001</c:v>
                </c:pt>
                <c:pt idx="185">
                  <c:v>-3.0061932850000002</c:v>
                </c:pt>
                <c:pt idx="186">
                  <c:v>-2.9929510330000002</c:v>
                </c:pt>
                <c:pt idx="187">
                  <c:v>-2.9830918369999999</c:v>
                </c:pt>
                <c:pt idx="188">
                  <c:v>-2.9875576939999999</c:v>
                </c:pt>
                <c:pt idx="189">
                  <c:v>-3.0171187260000001</c:v>
                </c:pt>
                <c:pt idx="190">
                  <c:v>-2.9939931280000001</c:v>
                </c:pt>
                <c:pt idx="191">
                  <c:v>-3.0457739159999999</c:v>
                </c:pt>
                <c:pt idx="192">
                  <c:v>-2.9865114660000001</c:v>
                </c:pt>
                <c:pt idx="193">
                  <c:v>-3.0096717449999999</c:v>
                </c:pt>
                <c:pt idx="194">
                  <c:v>-2.9747845910000001</c:v>
                </c:pt>
                <c:pt idx="195">
                  <c:v>-3.0094686909999999</c:v>
                </c:pt>
                <c:pt idx="196">
                  <c:v>-2.990321367</c:v>
                </c:pt>
                <c:pt idx="197">
                  <c:v>-2.9986075300000001</c:v>
                </c:pt>
                <c:pt idx="198">
                  <c:v>-3.0560441740000002</c:v>
                </c:pt>
                <c:pt idx="199">
                  <c:v>-3.0172697670000002</c:v>
                </c:pt>
                <c:pt idx="200">
                  <c:v>-3.007203761</c:v>
                </c:pt>
                <c:pt idx="201">
                  <c:v>-3.0256972499999999</c:v>
                </c:pt>
                <c:pt idx="202">
                  <c:v>-3.0208026069999998</c:v>
                </c:pt>
                <c:pt idx="203">
                  <c:v>-2.9886955390000001</c:v>
                </c:pt>
                <c:pt idx="204">
                  <c:v>-3.0023617859999998</c:v>
                </c:pt>
                <c:pt idx="205">
                  <c:v>-2.9977503959999998</c:v>
                </c:pt>
                <c:pt idx="206">
                  <c:v>-3.034963211</c:v>
                </c:pt>
                <c:pt idx="207">
                  <c:v>-2.9922109890000002</c:v>
                </c:pt>
                <c:pt idx="208">
                  <c:v>-3.0259274070000002</c:v>
                </c:pt>
                <c:pt idx="209">
                  <c:v>-3.015427334</c:v>
                </c:pt>
                <c:pt idx="210">
                  <c:v>-3.0200955970000001</c:v>
                </c:pt>
                <c:pt idx="211">
                  <c:v>-2.9751463469999999</c:v>
                </c:pt>
                <c:pt idx="212">
                  <c:v>-3.0132590879999999</c:v>
                </c:pt>
                <c:pt idx="213">
                  <c:v>-3.0085502449999999</c:v>
                </c:pt>
                <c:pt idx="214">
                  <c:v>-2.9900246500000001</c:v>
                </c:pt>
                <c:pt idx="215">
                  <c:v>-2.9929574300000001</c:v>
                </c:pt>
                <c:pt idx="216">
                  <c:v>-3.0366570830000001</c:v>
                </c:pt>
                <c:pt idx="217">
                  <c:v>-3.033305447</c:v>
                </c:pt>
                <c:pt idx="218">
                  <c:v>-3.0353037340000002</c:v>
                </c:pt>
                <c:pt idx="219">
                  <c:v>-3.0121442169999999</c:v>
                </c:pt>
                <c:pt idx="220">
                  <c:v>-3.0506124350000001</c:v>
                </c:pt>
                <c:pt idx="221">
                  <c:v>-3.0633077169999998</c:v>
                </c:pt>
                <c:pt idx="222">
                  <c:v>-3.0508297049999999</c:v>
                </c:pt>
                <c:pt idx="223">
                  <c:v>-3.0559785850000001</c:v>
                </c:pt>
                <c:pt idx="224">
                  <c:v>-3.0402955559999998</c:v>
                </c:pt>
                <c:pt idx="225">
                  <c:v>-3.050077452</c:v>
                </c:pt>
                <c:pt idx="226">
                  <c:v>-3.0770784089999998</c:v>
                </c:pt>
                <c:pt idx="227">
                  <c:v>-3.0674861560000002</c:v>
                </c:pt>
                <c:pt idx="228">
                  <c:v>-3.0539329400000002</c:v>
                </c:pt>
                <c:pt idx="229">
                  <c:v>-3.06852255</c:v>
                </c:pt>
                <c:pt idx="230">
                  <c:v>-3.0232892040000001</c:v>
                </c:pt>
                <c:pt idx="231">
                  <c:v>-3.0757365220000001</c:v>
                </c:pt>
                <c:pt idx="232">
                  <c:v>-3.058274806</c:v>
                </c:pt>
                <c:pt idx="233">
                  <c:v>-3.0396379549999999</c:v>
                </c:pt>
                <c:pt idx="234">
                  <c:v>-3.065576589</c:v>
                </c:pt>
                <c:pt idx="235">
                  <c:v>-3.0658515629999998</c:v>
                </c:pt>
                <c:pt idx="236">
                  <c:v>-3.0765193449999999</c:v>
                </c:pt>
                <c:pt idx="237">
                  <c:v>-3.1098167139999999</c:v>
                </c:pt>
                <c:pt idx="238">
                  <c:v>-3.04171572</c:v>
                </c:pt>
                <c:pt idx="239">
                  <c:v>-3.1025132339999999</c:v>
                </c:pt>
                <c:pt idx="240">
                  <c:v>-3.1029221100000002</c:v>
                </c:pt>
                <c:pt idx="241">
                  <c:v>-3.0806649099999999</c:v>
                </c:pt>
                <c:pt idx="242">
                  <c:v>-3.1000223490000001</c:v>
                </c:pt>
                <c:pt idx="243">
                  <c:v>-3.075117568</c:v>
                </c:pt>
                <c:pt idx="244">
                  <c:v>-3.1108357309999999</c:v>
                </c:pt>
                <c:pt idx="245">
                  <c:v>-3.104672093</c:v>
                </c:pt>
                <c:pt idx="246">
                  <c:v>-3.1111662299999998</c:v>
                </c:pt>
                <c:pt idx="247">
                  <c:v>-3.1344385360000002</c:v>
                </c:pt>
                <c:pt idx="248">
                  <c:v>-3.1149556280000001</c:v>
                </c:pt>
                <c:pt idx="249">
                  <c:v>-3.1062599359999998</c:v>
                </c:pt>
                <c:pt idx="250">
                  <c:v>-3.1304912140000001</c:v>
                </c:pt>
                <c:pt idx="251">
                  <c:v>-3.1317857500000001</c:v>
                </c:pt>
                <c:pt idx="252">
                  <c:v>-3.123923285</c:v>
                </c:pt>
                <c:pt idx="253">
                  <c:v>-3.128236464</c:v>
                </c:pt>
                <c:pt idx="254">
                  <c:v>-3.1391626119999998</c:v>
                </c:pt>
                <c:pt idx="255">
                  <c:v>-3.0987487370000002</c:v>
                </c:pt>
                <c:pt idx="256">
                  <c:v>-3.1288917839999999</c:v>
                </c:pt>
                <c:pt idx="257">
                  <c:v>-3.1442562829999998</c:v>
                </c:pt>
                <c:pt idx="258">
                  <c:v>-3.1162715319999998</c:v>
                </c:pt>
                <c:pt idx="259">
                  <c:v>-3.1354458200000002</c:v>
                </c:pt>
                <c:pt idx="260">
                  <c:v>-3.1508316770000002</c:v>
                </c:pt>
                <c:pt idx="261">
                  <c:v>-3.130649311</c:v>
                </c:pt>
                <c:pt idx="262">
                  <c:v>-3.1608645740000001</c:v>
                </c:pt>
                <c:pt idx="263">
                  <c:v>-3.1483433359999999</c:v>
                </c:pt>
                <c:pt idx="264">
                  <c:v>-3.1558972989999998</c:v>
                </c:pt>
                <c:pt idx="265">
                  <c:v>-3.140134593</c:v>
                </c:pt>
                <c:pt idx="266">
                  <c:v>-3.1770718850000002</c:v>
                </c:pt>
                <c:pt idx="267">
                  <c:v>-3.1640060550000002</c:v>
                </c:pt>
                <c:pt idx="268">
                  <c:v>-3.1818660049999998</c:v>
                </c:pt>
                <c:pt idx="269">
                  <c:v>-3.1683974730000002</c:v>
                </c:pt>
                <c:pt idx="270">
                  <c:v>-3.170622469</c:v>
                </c:pt>
                <c:pt idx="271">
                  <c:v>-3.1742198610000001</c:v>
                </c:pt>
                <c:pt idx="272">
                  <c:v>-3.195765798</c:v>
                </c:pt>
                <c:pt idx="273">
                  <c:v>-3.1907311580000002</c:v>
                </c:pt>
                <c:pt idx="274">
                  <c:v>-3.1857759890000001</c:v>
                </c:pt>
                <c:pt idx="275">
                  <c:v>-3.2238328799999998</c:v>
                </c:pt>
                <c:pt idx="276">
                  <c:v>-3.217509159</c:v>
                </c:pt>
                <c:pt idx="277">
                  <c:v>-3.2141547909999999</c:v>
                </c:pt>
                <c:pt idx="278">
                  <c:v>-3.2502924719999999</c:v>
                </c:pt>
                <c:pt idx="279">
                  <c:v>-3.198472244</c:v>
                </c:pt>
                <c:pt idx="280">
                  <c:v>-3.2367319129999998</c:v>
                </c:pt>
                <c:pt idx="281">
                  <c:v>-3.231243359</c:v>
                </c:pt>
                <c:pt idx="282">
                  <c:v>-3.2535701499999998</c:v>
                </c:pt>
                <c:pt idx="283">
                  <c:v>-3.2421776800000002</c:v>
                </c:pt>
                <c:pt idx="284">
                  <c:v>-3.261451632</c:v>
                </c:pt>
                <c:pt idx="285">
                  <c:v>-3.2254758790000002</c:v>
                </c:pt>
                <c:pt idx="286">
                  <c:v>-3.2740813700000002</c:v>
                </c:pt>
                <c:pt idx="287">
                  <c:v>-3.2815754099999999</c:v>
                </c:pt>
                <c:pt idx="288">
                  <c:v>-3.2639711710000001</c:v>
                </c:pt>
                <c:pt idx="289">
                  <c:v>-3.2646169650000001</c:v>
                </c:pt>
                <c:pt idx="290">
                  <c:v>-3.2745407640000002</c:v>
                </c:pt>
                <c:pt idx="291">
                  <c:v>-3.288842577</c:v>
                </c:pt>
                <c:pt idx="292">
                  <c:v>-3.2956301450000001</c:v>
                </c:pt>
                <c:pt idx="293">
                  <c:v>-3.3135333039999999</c:v>
                </c:pt>
                <c:pt idx="294">
                  <c:v>-3.3289568190000001</c:v>
                </c:pt>
                <c:pt idx="295">
                  <c:v>-3.3239190989999998</c:v>
                </c:pt>
                <c:pt idx="296">
                  <c:v>-3.3323862549999999</c:v>
                </c:pt>
                <c:pt idx="297">
                  <c:v>-3.3071792910000002</c:v>
                </c:pt>
                <c:pt idx="298">
                  <c:v>-3.3660111320000001</c:v>
                </c:pt>
                <c:pt idx="299">
                  <c:v>-3.3736801750000001</c:v>
                </c:pt>
                <c:pt idx="300">
                  <c:v>-3.3568996019999999</c:v>
                </c:pt>
                <c:pt idx="301">
                  <c:v>-3.3670953240000001</c:v>
                </c:pt>
                <c:pt idx="302">
                  <c:v>-3.387162821</c:v>
                </c:pt>
                <c:pt idx="303">
                  <c:v>-3.395614782</c:v>
                </c:pt>
                <c:pt idx="304">
                  <c:v>-3.3978835219999999</c:v>
                </c:pt>
                <c:pt idx="305">
                  <c:v>-3.3831410669999999</c:v>
                </c:pt>
                <c:pt idx="306">
                  <c:v>-3.4160403499999998</c:v>
                </c:pt>
                <c:pt idx="307">
                  <c:v>-3.4365178850000002</c:v>
                </c:pt>
                <c:pt idx="308">
                  <c:v>-3.4081671550000001</c:v>
                </c:pt>
                <c:pt idx="309">
                  <c:v>-3.453420403</c:v>
                </c:pt>
                <c:pt idx="310">
                  <c:v>-3.45220868</c:v>
                </c:pt>
                <c:pt idx="311">
                  <c:v>-3.3924411989999999</c:v>
                </c:pt>
                <c:pt idx="312">
                  <c:v>-3.4588935420000002</c:v>
                </c:pt>
                <c:pt idx="313">
                  <c:v>-3.4660851730000002</c:v>
                </c:pt>
                <c:pt idx="314">
                  <c:v>-3.5021139990000001</c:v>
                </c:pt>
                <c:pt idx="315">
                  <c:v>-3.5145563809999998</c:v>
                </c:pt>
                <c:pt idx="316">
                  <c:v>-3.5260501999999998</c:v>
                </c:pt>
                <c:pt idx="317">
                  <c:v>-3.5085316600000001</c:v>
                </c:pt>
                <c:pt idx="318">
                  <c:v>-3.5393999389999999</c:v>
                </c:pt>
                <c:pt idx="319">
                  <c:v>-3.5354742570000002</c:v>
                </c:pt>
                <c:pt idx="320">
                  <c:v>-3.5407738019999999</c:v>
                </c:pt>
                <c:pt idx="321">
                  <c:v>-3.5505901839999998</c:v>
                </c:pt>
                <c:pt idx="322">
                  <c:v>-3.5891885690000001</c:v>
                </c:pt>
                <c:pt idx="323">
                  <c:v>-3.5980190169999999</c:v>
                </c:pt>
                <c:pt idx="324">
                  <c:v>-3.579397159</c:v>
                </c:pt>
                <c:pt idx="325">
                  <c:v>-3.614592129</c:v>
                </c:pt>
                <c:pt idx="326">
                  <c:v>-3.630705694</c:v>
                </c:pt>
                <c:pt idx="327">
                  <c:v>-3.62536675</c:v>
                </c:pt>
                <c:pt idx="328">
                  <c:v>-3.6428652669999999</c:v>
                </c:pt>
                <c:pt idx="329">
                  <c:v>-3.6926975450000001</c:v>
                </c:pt>
                <c:pt idx="330">
                  <c:v>-3.6961396359999998</c:v>
                </c:pt>
                <c:pt idx="331">
                  <c:v>-3.711615541</c:v>
                </c:pt>
                <c:pt idx="332">
                  <c:v>-3.7200953659999998</c:v>
                </c:pt>
                <c:pt idx="333">
                  <c:v>-3.7381496849999998</c:v>
                </c:pt>
                <c:pt idx="334">
                  <c:v>-3.757161725</c:v>
                </c:pt>
                <c:pt idx="335">
                  <c:v>-3.708017973</c:v>
                </c:pt>
                <c:pt idx="336">
                  <c:v>-3.8041603839999998</c:v>
                </c:pt>
                <c:pt idx="337">
                  <c:v>-3.7971414210000001</c:v>
                </c:pt>
                <c:pt idx="338">
                  <c:v>-3.8116914959999999</c:v>
                </c:pt>
                <c:pt idx="339">
                  <c:v>-3.8345274950000001</c:v>
                </c:pt>
                <c:pt idx="340">
                  <c:v>-3.8842050399999999</c:v>
                </c:pt>
                <c:pt idx="341">
                  <c:v>-3.885715136</c:v>
                </c:pt>
                <c:pt idx="342">
                  <c:v>-3.9037597329999998</c:v>
                </c:pt>
                <c:pt idx="343">
                  <c:v>-3.93660437</c:v>
                </c:pt>
                <c:pt idx="344">
                  <c:v>-3.964432811</c:v>
                </c:pt>
                <c:pt idx="345">
                  <c:v>-3.99071036</c:v>
                </c:pt>
                <c:pt idx="346">
                  <c:v>-4.0376080339999998</c:v>
                </c:pt>
                <c:pt idx="347">
                  <c:v>-4.048413</c:v>
                </c:pt>
                <c:pt idx="348">
                  <c:v>-4.0730571710000003</c:v>
                </c:pt>
                <c:pt idx="349">
                  <c:v>-4.0828046049999998</c:v>
                </c:pt>
                <c:pt idx="350">
                  <c:v>-4.121089606</c:v>
                </c:pt>
                <c:pt idx="351">
                  <c:v>-4.1278925260000001</c:v>
                </c:pt>
                <c:pt idx="352">
                  <c:v>-4.1941483589999997</c:v>
                </c:pt>
                <c:pt idx="353">
                  <c:v>-4.2134682249999997</c:v>
                </c:pt>
                <c:pt idx="354">
                  <c:v>-4.2742064739999996</c:v>
                </c:pt>
                <c:pt idx="355">
                  <c:v>-4.2811602180000001</c:v>
                </c:pt>
                <c:pt idx="356">
                  <c:v>-4.3169384080000004</c:v>
                </c:pt>
                <c:pt idx="357">
                  <c:v>-4.322073005</c:v>
                </c:pt>
                <c:pt idx="358">
                  <c:v>-4.3619442829999997</c:v>
                </c:pt>
                <c:pt idx="359">
                  <c:v>-4.4121149539999998</c:v>
                </c:pt>
                <c:pt idx="360">
                  <c:v>-4.4663503689999997</c:v>
                </c:pt>
                <c:pt idx="361">
                  <c:v>-4.4937310449999996</c:v>
                </c:pt>
                <c:pt idx="362">
                  <c:v>-4.5725308189999998</c:v>
                </c:pt>
                <c:pt idx="363">
                  <c:v>-4.6055929029999998</c:v>
                </c:pt>
                <c:pt idx="364">
                  <c:v>-4.6172534970000001</c:v>
                </c:pt>
                <c:pt idx="365">
                  <c:v>-4.7015451089999996</c:v>
                </c:pt>
                <c:pt idx="366">
                  <c:v>-4.7315897229999999</c:v>
                </c:pt>
                <c:pt idx="367">
                  <c:v>-4.8250239260000001</c:v>
                </c:pt>
                <c:pt idx="368">
                  <c:v>-4.8633762200000001</c:v>
                </c:pt>
                <c:pt idx="369">
                  <c:v>-4.8917410840000004</c:v>
                </c:pt>
                <c:pt idx="370">
                  <c:v>-4.9497363239999999</c:v>
                </c:pt>
                <c:pt idx="371">
                  <c:v>-5.037448769</c:v>
                </c:pt>
                <c:pt idx="372">
                  <c:v>-5.0750101399999998</c:v>
                </c:pt>
                <c:pt idx="373">
                  <c:v>-5.1415246100000003</c:v>
                </c:pt>
                <c:pt idx="374">
                  <c:v>-5.2135786350000002</c:v>
                </c:pt>
                <c:pt idx="375">
                  <c:v>-5.367148866</c:v>
                </c:pt>
                <c:pt idx="376">
                  <c:v>-5.3432108100000004</c:v>
                </c:pt>
                <c:pt idx="377">
                  <c:v>-5.4545148870000002</c:v>
                </c:pt>
                <c:pt idx="378">
                  <c:v>-5.5247688899999998</c:v>
                </c:pt>
                <c:pt idx="379">
                  <c:v>-5.5953896060000003</c:v>
                </c:pt>
                <c:pt idx="380">
                  <c:v>-5.7402739680000003</c:v>
                </c:pt>
                <c:pt idx="381">
                  <c:v>-5.7670545300000002</c:v>
                </c:pt>
                <c:pt idx="382">
                  <c:v>-5.9002438450000003</c:v>
                </c:pt>
                <c:pt idx="383">
                  <c:v>-5.9646522229999999</c:v>
                </c:pt>
                <c:pt idx="384">
                  <c:v>-6.0800701049999999</c:v>
                </c:pt>
                <c:pt idx="385">
                  <c:v>-6.1985873790000001</c:v>
                </c:pt>
                <c:pt idx="386">
                  <c:v>-6.2962490659999997</c:v>
                </c:pt>
                <c:pt idx="387">
                  <c:v>-6.3880751919999996</c:v>
                </c:pt>
                <c:pt idx="388">
                  <c:v>-6.5075299060000003</c:v>
                </c:pt>
                <c:pt idx="389">
                  <c:v>-6.6482198480000001</c:v>
                </c:pt>
                <c:pt idx="390">
                  <c:v>-6.7878773380000004</c:v>
                </c:pt>
                <c:pt idx="391">
                  <c:v>-6.9489795750000001</c:v>
                </c:pt>
                <c:pt idx="392">
                  <c:v>-7.0150830920000002</c:v>
                </c:pt>
                <c:pt idx="393">
                  <c:v>-7.2147689130000003</c:v>
                </c:pt>
                <c:pt idx="394">
                  <c:v>-7.3134512819999999</c:v>
                </c:pt>
                <c:pt idx="395">
                  <c:v>-7.4666389820000001</c:v>
                </c:pt>
                <c:pt idx="396">
                  <c:v>-7.6544607769999997</c:v>
                </c:pt>
                <c:pt idx="397">
                  <c:v>-7.778547777</c:v>
                </c:pt>
                <c:pt idx="398">
                  <c:v>-7.9536070560000001</c:v>
                </c:pt>
                <c:pt idx="399">
                  <c:v>-8.1039318740000006</c:v>
                </c:pt>
                <c:pt idx="400">
                  <c:v>-8.3127211439999993</c:v>
                </c:pt>
                <c:pt idx="401">
                  <c:v>-8.4978949799999999</c:v>
                </c:pt>
                <c:pt idx="402">
                  <c:v>-8.6830724529999994</c:v>
                </c:pt>
                <c:pt idx="403">
                  <c:v>-8.8590009510000005</c:v>
                </c:pt>
                <c:pt idx="404">
                  <c:v>-9.0138291559999999</c:v>
                </c:pt>
                <c:pt idx="405">
                  <c:v>-9.2581175190000007</c:v>
                </c:pt>
                <c:pt idx="406">
                  <c:v>-9.3723468689999994</c:v>
                </c:pt>
                <c:pt idx="407">
                  <c:v>-9.5700265810000005</c:v>
                </c:pt>
                <c:pt idx="408">
                  <c:v>-9.7901981320000004</c:v>
                </c:pt>
                <c:pt idx="409">
                  <c:v>-9.9528455139999998</c:v>
                </c:pt>
                <c:pt idx="410">
                  <c:v>-10.144145569999999</c:v>
                </c:pt>
                <c:pt idx="411">
                  <c:v>-10.26213308</c:v>
                </c:pt>
                <c:pt idx="412">
                  <c:v>-10.388738330000001</c:v>
                </c:pt>
                <c:pt idx="413">
                  <c:v>-10.61924505</c:v>
                </c:pt>
                <c:pt idx="414">
                  <c:v>-10.73070534</c:v>
                </c:pt>
                <c:pt idx="415">
                  <c:v>-10.855327969999999</c:v>
                </c:pt>
                <c:pt idx="416">
                  <c:v>-10.912396060000001</c:v>
                </c:pt>
                <c:pt idx="417">
                  <c:v>-10.915809149999999</c:v>
                </c:pt>
                <c:pt idx="418">
                  <c:v>-10.95462084</c:v>
                </c:pt>
                <c:pt idx="419">
                  <c:v>-11.03941914</c:v>
                </c:pt>
                <c:pt idx="420">
                  <c:v>-11.02272587</c:v>
                </c:pt>
                <c:pt idx="421">
                  <c:v>-10.951465689999999</c:v>
                </c:pt>
                <c:pt idx="422">
                  <c:v>-10.986393420000001</c:v>
                </c:pt>
                <c:pt idx="423">
                  <c:v>-10.836978090000001</c:v>
                </c:pt>
                <c:pt idx="424">
                  <c:v>-10.710507700000001</c:v>
                </c:pt>
                <c:pt idx="425">
                  <c:v>-10.606772550000001</c:v>
                </c:pt>
                <c:pt idx="426">
                  <c:v>-10.581751799999999</c:v>
                </c:pt>
                <c:pt idx="427">
                  <c:v>-10.294053160000001</c:v>
                </c:pt>
                <c:pt idx="428">
                  <c:v>-10.087821590000001</c:v>
                </c:pt>
                <c:pt idx="429">
                  <c:v>-10.001484619999999</c:v>
                </c:pt>
                <c:pt idx="430">
                  <c:v>-9.8006753199999999</c:v>
                </c:pt>
                <c:pt idx="431">
                  <c:v>-9.6551539819999999</c:v>
                </c:pt>
                <c:pt idx="432">
                  <c:v>-9.4645678409999991</c:v>
                </c:pt>
                <c:pt idx="433">
                  <c:v>-9.2915141479999992</c:v>
                </c:pt>
                <c:pt idx="434">
                  <c:v>-9.0911839689999994</c:v>
                </c:pt>
                <c:pt idx="435">
                  <c:v>-8.8873534030000005</c:v>
                </c:pt>
                <c:pt idx="436">
                  <c:v>-8.715808934</c:v>
                </c:pt>
                <c:pt idx="437">
                  <c:v>-8.5109929579999992</c:v>
                </c:pt>
                <c:pt idx="438">
                  <c:v>-8.3178221780000001</c:v>
                </c:pt>
                <c:pt idx="439">
                  <c:v>-8.0766715940000005</c:v>
                </c:pt>
                <c:pt idx="440">
                  <c:v>-7.9881074759999997</c:v>
                </c:pt>
                <c:pt idx="441">
                  <c:v>-7.8154291010000003</c:v>
                </c:pt>
                <c:pt idx="442">
                  <c:v>-7.6084918830000001</c:v>
                </c:pt>
                <c:pt idx="443">
                  <c:v>-7.470597583</c:v>
                </c:pt>
                <c:pt idx="444">
                  <c:v>-7.3818137979999996</c:v>
                </c:pt>
                <c:pt idx="445">
                  <c:v>-7.1828272789999996</c:v>
                </c:pt>
                <c:pt idx="446">
                  <c:v>-7.0716699070000004</c:v>
                </c:pt>
                <c:pt idx="447">
                  <c:v>-6.8925799989999996</c:v>
                </c:pt>
                <c:pt idx="448">
                  <c:v>-6.7634607190000002</c:v>
                </c:pt>
                <c:pt idx="449">
                  <c:v>-6.6273373400000004</c:v>
                </c:pt>
                <c:pt idx="450">
                  <c:v>-6.5611247449999999</c:v>
                </c:pt>
                <c:pt idx="451">
                  <c:v>-6.4067415009999999</c:v>
                </c:pt>
                <c:pt idx="452">
                  <c:v>-6.2767814790000003</c:v>
                </c:pt>
                <c:pt idx="453">
                  <c:v>-6.2200408530000004</c:v>
                </c:pt>
                <c:pt idx="454">
                  <c:v>-6.1039682050000001</c:v>
                </c:pt>
                <c:pt idx="455">
                  <c:v>-6.0542677730000003</c:v>
                </c:pt>
                <c:pt idx="456">
                  <c:v>-5.887737564</c:v>
                </c:pt>
                <c:pt idx="457">
                  <c:v>-5.7913562189999999</c:v>
                </c:pt>
                <c:pt idx="458">
                  <c:v>-5.6779318659999998</c:v>
                </c:pt>
                <c:pt idx="459">
                  <c:v>-5.6191424349999997</c:v>
                </c:pt>
                <c:pt idx="460">
                  <c:v>-5.5356595180000001</c:v>
                </c:pt>
                <c:pt idx="461">
                  <c:v>-5.4269823549999998</c:v>
                </c:pt>
                <c:pt idx="462">
                  <c:v>-5.3321318460000002</c:v>
                </c:pt>
                <c:pt idx="463">
                  <c:v>-5.3067404820000004</c:v>
                </c:pt>
                <c:pt idx="464">
                  <c:v>-5.210933936</c:v>
                </c:pt>
                <c:pt idx="465">
                  <c:v>-5.1517566800000001</c:v>
                </c:pt>
                <c:pt idx="466">
                  <c:v>-5.0986194889999998</c:v>
                </c:pt>
                <c:pt idx="467">
                  <c:v>-4.9931069069999996</c:v>
                </c:pt>
                <c:pt idx="468">
                  <c:v>-4.9410770209999999</c:v>
                </c:pt>
                <c:pt idx="469">
                  <c:v>-4.9106239670000003</c:v>
                </c:pt>
                <c:pt idx="470">
                  <c:v>-4.849198028</c:v>
                </c:pt>
                <c:pt idx="471">
                  <c:v>-4.7508665179999996</c:v>
                </c:pt>
                <c:pt idx="472">
                  <c:v>-4.7281471660000003</c:v>
                </c:pt>
                <c:pt idx="473">
                  <c:v>-4.6791382339999998</c:v>
                </c:pt>
                <c:pt idx="474">
                  <c:v>-4.6373544679999998</c:v>
                </c:pt>
                <c:pt idx="475">
                  <c:v>-4.5940290250000002</c:v>
                </c:pt>
                <c:pt idx="476">
                  <c:v>-4.5339657029999998</c:v>
                </c:pt>
                <c:pt idx="477">
                  <c:v>-4.5092537769999996</c:v>
                </c:pt>
                <c:pt idx="478">
                  <c:v>-4.484408953</c:v>
                </c:pt>
                <c:pt idx="479">
                  <c:v>-4.477592767</c:v>
                </c:pt>
                <c:pt idx="480">
                  <c:v>-4.3835792820000004</c:v>
                </c:pt>
                <c:pt idx="481">
                  <c:v>-4.3705343149999996</c:v>
                </c:pt>
                <c:pt idx="482">
                  <c:v>-4.2766481880000002</c:v>
                </c:pt>
                <c:pt idx="483">
                  <c:v>-4.2924824050000003</c:v>
                </c:pt>
                <c:pt idx="484">
                  <c:v>-4.2864224240000004</c:v>
                </c:pt>
                <c:pt idx="485">
                  <c:v>-4.2067640930000003</c:v>
                </c:pt>
                <c:pt idx="486">
                  <c:v>-4.1694511399999996</c:v>
                </c:pt>
                <c:pt idx="487">
                  <c:v>-4.2062698770000004</c:v>
                </c:pt>
                <c:pt idx="488">
                  <c:v>-4.1313364899999998</c:v>
                </c:pt>
                <c:pt idx="489">
                  <c:v>-4.1127190130000004</c:v>
                </c:pt>
                <c:pt idx="490">
                  <c:v>-4.0786420720000001</c:v>
                </c:pt>
                <c:pt idx="491">
                  <c:v>-4.0501491979999997</c:v>
                </c:pt>
                <c:pt idx="492">
                  <c:v>-3.9862835080000001</c:v>
                </c:pt>
                <c:pt idx="493">
                  <c:v>-4.0014522939999999</c:v>
                </c:pt>
                <c:pt idx="494">
                  <c:v>-3.993985318</c:v>
                </c:pt>
                <c:pt idx="495">
                  <c:v>-3.9521211209999998</c:v>
                </c:pt>
                <c:pt idx="496">
                  <c:v>-3.8915583699999998</c:v>
                </c:pt>
                <c:pt idx="497">
                  <c:v>-3.9155091980000001</c:v>
                </c:pt>
                <c:pt idx="498">
                  <c:v>-3.831233219</c:v>
                </c:pt>
                <c:pt idx="499">
                  <c:v>-3.8502467839999999</c:v>
                </c:pt>
                <c:pt idx="500">
                  <c:v>-3.8292688589999999</c:v>
                </c:pt>
                <c:pt idx="501">
                  <c:v>-3.800962475</c:v>
                </c:pt>
                <c:pt idx="502">
                  <c:v>-3.8062349110000002</c:v>
                </c:pt>
                <c:pt idx="503">
                  <c:v>-3.7457723710000002</c:v>
                </c:pt>
                <c:pt idx="504">
                  <c:v>-3.7810090340000002</c:v>
                </c:pt>
                <c:pt idx="505">
                  <c:v>-3.7367792579999999</c:v>
                </c:pt>
                <c:pt idx="506">
                  <c:v>-3.738725106</c:v>
                </c:pt>
                <c:pt idx="507">
                  <c:v>-3.7316668719999999</c:v>
                </c:pt>
                <c:pt idx="508">
                  <c:v>-3.7054746120000002</c:v>
                </c:pt>
                <c:pt idx="509">
                  <c:v>-3.6815864330000001</c:v>
                </c:pt>
                <c:pt idx="510">
                  <c:v>-3.6765425359999999</c:v>
                </c:pt>
                <c:pt idx="511">
                  <c:v>-3.6650254310000001</c:v>
                </c:pt>
                <c:pt idx="512">
                  <c:v>-3.63215734</c:v>
                </c:pt>
                <c:pt idx="513">
                  <c:v>-3.6481430650000002</c:v>
                </c:pt>
                <c:pt idx="514">
                  <c:v>-3.6408687139999998</c:v>
                </c:pt>
                <c:pt idx="515">
                  <c:v>-3.593450678</c:v>
                </c:pt>
                <c:pt idx="516">
                  <c:v>-3.6007567599999999</c:v>
                </c:pt>
                <c:pt idx="517">
                  <c:v>-3.5662586279999999</c:v>
                </c:pt>
                <c:pt idx="518">
                  <c:v>-3.580153674</c:v>
                </c:pt>
                <c:pt idx="519">
                  <c:v>-3.563359524</c:v>
                </c:pt>
                <c:pt idx="520">
                  <c:v>-3.5357275669999999</c:v>
                </c:pt>
                <c:pt idx="521">
                  <c:v>-3.5225491149999999</c:v>
                </c:pt>
                <c:pt idx="522">
                  <c:v>-3.5485333059999999</c:v>
                </c:pt>
                <c:pt idx="523">
                  <c:v>-3.5130509409999999</c:v>
                </c:pt>
                <c:pt idx="524">
                  <c:v>-3.4846641690000002</c:v>
                </c:pt>
                <c:pt idx="525">
                  <c:v>-3.4982973359999998</c:v>
                </c:pt>
                <c:pt idx="526">
                  <c:v>-3.485007451</c:v>
                </c:pt>
                <c:pt idx="527">
                  <c:v>-3.4202256800000002</c:v>
                </c:pt>
                <c:pt idx="528">
                  <c:v>-3.4553204640000001</c:v>
                </c:pt>
                <c:pt idx="529">
                  <c:v>-3.4125366349999999</c:v>
                </c:pt>
                <c:pt idx="530">
                  <c:v>-3.44882373</c:v>
                </c:pt>
                <c:pt idx="531">
                  <c:v>-3.4643448270000001</c:v>
                </c:pt>
                <c:pt idx="532">
                  <c:v>-3.4161071930000002</c:v>
                </c:pt>
                <c:pt idx="533">
                  <c:v>-3.3906140279999999</c:v>
                </c:pt>
                <c:pt idx="534">
                  <c:v>-3.4161960150000001</c:v>
                </c:pt>
                <c:pt idx="535">
                  <c:v>-3.4376416459999999</c:v>
                </c:pt>
                <c:pt idx="536">
                  <c:v>-3.3887093089999998</c:v>
                </c:pt>
                <c:pt idx="537">
                  <c:v>-3.3933067280000002</c:v>
                </c:pt>
                <c:pt idx="538">
                  <c:v>-3.3666215269999999</c:v>
                </c:pt>
                <c:pt idx="539">
                  <c:v>-3.3614617249999998</c:v>
                </c:pt>
                <c:pt idx="540">
                  <c:v>-3.3783592410000001</c:v>
                </c:pt>
                <c:pt idx="541">
                  <c:v>-3.3749550099999999</c:v>
                </c:pt>
                <c:pt idx="542">
                  <c:v>-3.356873029</c:v>
                </c:pt>
                <c:pt idx="543">
                  <c:v>-3.3470377519999999</c:v>
                </c:pt>
                <c:pt idx="544">
                  <c:v>-3.331829076</c:v>
                </c:pt>
                <c:pt idx="545">
                  <c:v>-3.3309510420000001</c:v>
                </c:pt>
                <c:pt idx="546">
                  <c:v>-3.2947297830000002</c:v>
                </c:pt>
                <c:pt idx="547">
                  <c:v>-3.3121601649999999</c:v>
                </c:pt>
                <c:pt idx="548">
                  <c:v>-3.3179481719999999</c:v>
                </c:pt>
                <c:pt idx="549">
                  <c:v>-3.3214078979999999</c:v>
                </c:pt>
                <c:pt idx="550">
                  <c:v>-3.3071257059999999</c:v>
                </c:pt>
                <c:pt idx="551">
                  <c:v>-3.2867099689999999</c:v>
                </c:pt>
                <c:pt idx="552">
                  <c:v>-3.2996005660000001</c:v>
                </c:pt>
                <c:pt idx="553">
                  <c:v>-3.2786749620000002</c:v>
                </c:pt>
                <c:pt idx="554">
                  <c:v>-3.2746125410000002</c:v>
                </c:pt>
                <c:pt idx="555">
                  <c:v>-3.2338306509999999</c:v>
                </c:pt>
                <c:pt idx="556">
                  <c:v>-3.2684765520000001</c:v>
                </c:pt>
                <c:pt idx="557">
                  <c:v>-3.266359687</c:v>
                </c:pt>
                <c:pt idx="558">
                  <c:v>-3.2621525459999998</c:v>
                </c:pt>
                <c:pt idx="559">
                  <c:v>-3.257508954</c:v>
                </c:pt>
                <c:pt idx="560">
                  <c:v>-3.2647418269999999</c:v>
                </c:pt>
                <c:pt idx="561">
                  <c:v>-3.2453753089999999</c:v>
                </c:pt>
                <c:pt idx="562">
                  <c:v>-3.2355558449999999</c:v>
                </c:pt>
                <c:pt idx="563">
                  <c:v>-3.2466653970000001</c:v>
                </c:pt>
                <c:pt idx="564">
                  <c:v>-3.2368337189999998</c:v>
                </c:pt>
                <c:pt idx="565">
                  <c:v>-3.224147425</c:v>
                </c:pt>
                <c:pt idx="566">
                  <c:v>-3.210512037</c:v>
                </c:pt>
                <c:pt idx="567">
                  <c:v>-3.1940405799999998</c:v>
                </c:pt>
                <c:pt idx="568">
                  <c:v>-3.2145592920000001</c:v>
                </c:pt>
                <c:pt idx="569">
                  <c:v>-3.230308967</c:v>
                </c:pt>
                <c:pt idx="570">
                  <c:v>-3.2212739300000002</c:v>
                </c:pt>
                <c:pt idx="571">
                  <c:v>-3.1775507410000001</c:v>
                </c:pt>
                <c:pt idx="572">
                  <c:v>-3.1731526560000001</c:v>
                </c:pt>
                <c:pt idx="573">
                  <c:v>-3.1859776649999998</c:v>
                </c:pt>
                <c:pt idx="574">
                  <c:v>-3.2009133329999999</c:v>
                </c:pt>
                <c:pt idx="575">
                  <c:v>-3.1867807899999998</c:v>
                </c:pt>
                <c:pt idx="576">
                  <c:v>-3.2001689309999999</c:v>
                </c:pt>
                <c:pt idx="577">
                  <c:v>-3.185960514</c:v>
                </c:pt>
                <c:pt idx="578">
                  <c:v>-3.1625714619999998</c:v>
                </c:pt>
                <c:pt idx="579">
                  <c:v>-3.1761893639999998</c:v>
                </c:pt>
                <c:pt idx="580">
                  <c:v>-3.1473379600000002</c:v>
                </c:pt>
                <c:pt idx="581">
                  <c:v>-3.1617797900000002</c:v>
                </c:pt>
                <c:pt idx="582">
                  <c:v>-3.1500321119999999</c:v>
                </c:pt>
                <c:pt idx="583">
                  <c:v>-3.1701196220000001</c:v>
                </c:pt>
                <c:pt idx="584">
                  <c:v>-3.186466442</c:v>
                </c:pt>
                <c:pt idx="585">
                  <c:v>-3.1377010639999998</c:v>
                </c:pt>
                <c:pt idx="586">
                  <c:v>-3.1448524670000002</c:v>
                </c:pt>
                <c:pt idx="587">
                  <c:v>-3.1708640510000001</c:v>
                </c:pt>
                <c:pt idx="588">
                  <c:v>-3.1405209209999998</c:v>
                </c:pt>
                <c:pt idx="589">
                  <c:v>-3.1677170120000002</c:v>
                </c:pt>
                <c:pt idx="590">
                  <c:v>-3.1468846450000001</c:v>
                </c:pt>
                <c:pt idx="591">
                  <c:v>-3.121321494</c:v>
                </c:pt>
                <c:pt idx="592">
                  <c:v>-3.1312325169999999</c:v>
                </c:pt>
                <c:pt idx="593">
                  <c:v>-3.1262464919999999</c:v>
                </c:pt>
                <c:pt idx="594">
                  <c:v>-3.1168563640000002</c:v>
                </c:pt>
                <c:pt idx="595">
                  <c:v>-3.1383785899999999</c:v>
                </c:pt>
                <c:pt idx="596">
                  <c:v>-3.128538931</c:v>
                </c:pt>
                <c:pt idx="597">
                  <c:v>-3.103686089</c:v>
                </c:pt>
                <c:pt idx="598">
                  <c:v>-3.1218267609999999</c:v>
                </c:pt>
                <c:pt idx="599">
                  <c:v>-3.099708922</c:v>
                </c:pt>
                <c:pt idx="600">
                  <c:v>-3.1451645899999998</c:v>
                </c:pt>
                <c:pt idx="601">
                  <c:v>-3.1365028580000001</c:v>
                </c:pt>
                <c:pt idx="602">
                  <c:v>-3.1268475630000001</c:v>
                </c:pt>
                <c:pt idx="603">
                  <c:v>-3.12907278</c:v>
                </c:pt>
                <c:pt idx="604">
                  <c:v>-3.1084898179999998</c:v>
                </c:pt>
                <c:pt idx="605">
                  <c:v>-3.127516886</c:v>
                </c:pt>
                <c:pt idx="606">
                  <c:v>-3.1100852149999998</c:v>
                </c:pt>
                <c:pt idx="607">
                  <c:v>-3.1285725549999999</c:v>
                </c:pt>
                <c:pt idx="608">
                  <c:v>-3.0989546649999999</c:v>
                </c:pt>
                <c:pt idx="609">
                  <c:v>-3.1084220199999999</c:v>
                </c:pt>
                <c:pt idx="610">
                  <c:v>-3.1056649059999999</c:v>
                </c:pt>
                <c:pt idx="611">
                  <c:v>-3.1136024610000002</c:v>
                </c:pt>
                <c:pt idx="612">
                  <c:v>-3.103661454</c:v>
                </c:pt>
                <c:pt idx="613">
                  <c:v>-3.100558902</c:v>
                </c:pt>
                <c:pt idx="614">
                  <c:v>-3.0853441159999999</c:v>
                </c:pt>
                <c:pt idx="615">
                  <c:v>-3.0929571149999999</c:v>
                </c:pt>
                <c:pt idx="616">
                  <c:v>-3.085514952</c:v>
                </c:pt>
                <c:pt idx="617">
                  <c:v>-3.0945689889999999</c:v>
                </c:pt>
                <c:pt idx="618">
                  <c:v>-3.1050265330000002</c:v>
                </c:pt>
                <c:pt idx="619">
                  <c:v>-3.080496992</c:v>
                </c:pt>
                <c:pt idx="620">
                  <c:v>-3.0440408749999999</c:v>
                </c:pt>
                <c:pt idx="621">
                  <c:v>-3.0804383209999999</c:v>
                </c:pt>
                <c:pt idx="622">
                  <c:v>-3.0817257420000002</c:v>
                </c:pt>
                <c:pt idx="623">
                  <c:v>-3.040760353</c:v>
                </c:pt>
                <c:pt idx="624">
                  <c:v>-3.073435903</c:v>
                </c:pt>
                <c:pt idx="625">
                  <c:v>-3.0786950360000001</c:v>
                </c:pt>
                <c:pt idx="626">
                  <c:v>-3.062906007</c:v>
                </c:pt>
                <c:pt idx="627">
                  <c:v>-3.071635508</c:v>
                </c:pt>
                <c:pt idx="628">
                  <c:v>-3.069504314</c:v>
                </c:pt>
                <c:pt idx="629">
                  <c:v>-3.065202266</c:v>
                </c:pt>
                <c:pt idx="630">
                  <c:v>-3.0559362609999998</c:v>
                </c:pt>
                <c:pt idx="631">
                  <c:v>-3.0443412090000002</c:v>
                </c:pt>
                <c:pt idx="632">
                  <c:v>-3.0755578200000002</c:v>
                </c:pt>
                <c:pt idx="633">
                  <c:v>-3.0671639549999998</c:v>
                </c:pt>
                <c:pt idx="634">
                  <c:v>-3.059955757</c:v>
                </c:pt>
                <c:pt idx="635">
                  <c:v>-3.0858569139999998</c:v>
                </c:pt>
                <c:pt idx="636">
                  <c:v>-3.0665171889999998</c:v>
                </c:pt>
                <c:pt idx="637">
                  <c:v>-3.0485740969999999</c:v>
                </c:pt>
                <c:pt idx="638">
                  <c:v>-3.0720328060000002</c:v>
                </c:pt>
                <c:pt idx="639">
                  <c:v>-3.071876096</c:v>
                </c:pt>
                <c:pt idx="640">
                  <c:v>-3.016957841</c:v>
                </c:pt>
                <c:pt idx="641">
                  <c:v>-3.0400054220000001</c:v>
                </c:pt>
                <c:pt idx="642">
                  <c:v>-3.0622896989999999</c:v>
                </c:pt>
                <c:pt idx="643">
                  <c:v>-3.0741656050000001</c:v>
                </c:pt>
                <c:pt idx="644">
                  <c:v>-3.0415884210000002</c:v>
                </c:pt>
                <c:pt idx="645">
                  <c:v>-3.0258754539999999</c:v>
                </c:pt>
                <c:pt idx="646">
                  <c:v>-3.070261173</c:v>
                </c:pt>
                <c:pt idx="647">
                  <c:v>-3.0232602800000001</c:v>
                </c:pt>
                <c:pt idx="648">
                  <c:v>-3.0363967839999999</c:v>
                </c:pt>
                <c:pt idx="649">
                  <c:v>-3.0424841960000002</c:v>
                </c:pt>
                <c:pt idx="650">
                  <c:v>-3.04719893</c:v>
                </c:pt>
                <c:pt idx="651">
                  <c:v>-3.0476718730000001</c:v>
                </c:pt>
                <c:pt idx="652">
                  <c:v>-3.018821354</c:v>
                </c:pt>
                <c:pt idx="653">
                  <c:v>-3.0291541560000002</c:v>
                </c:pt>
                <c:pt idx="654">
                  <c:v>-3.0432634080000001</c:v>
                </c:pt>
                <c:pt idx="655">
                  <c:v>-2.9758859420000001</c:v>
                </c:pt>
                <c:pt idx="656">
                  <c:v>-3.0264100190000001</c:v>
                </c:pt>
                <c:pt idx="657">
                  <c:v>-3.035281055</c:v>
                </c:pt>
                <c:pt idx="658">
                  <c:v>-3.013896269</c:v>
                </c:pt>
                <c:pt idx="659">
                  <c:v>-3.0288976480000001</c:v>
                </c:pt>
                <c:pt idx="660">
                  <c:v>-3.0326402689999998</c:v>
                </c:pt>
                <c:pt idx="661">
                  <c:v>-3.025887429</c:v>
                </c:pt>
                <c:pt idx="662">
                  <c:v>-3.0341125359999999</c:v>
                </c:pt>
                <c:pt idx="663">
                  <c:v>-3.033070156</c:v>
                </c:pt>
                <c:pt idx="664">
                  <c:v>-3.027361982</c:v>
                </c:pt>
                <c:pt idx="665">
                  <c:v>-2.9969576990000002</c:v>
                </c:pt>
                <c:pt idx="666">
                  <c:v>-3.0138301599999999</c:v>
                </c:pt>
                <c:pt idx="667">
                  <c:v>-3.0179043390000002</c:v>
                </c:pt>
                <c:pt idx="668">
                  <c:v>-3.0049831829999998</c:v>
                </c:pt>
                <c:pt idx="669">
                  <c:v>-3.0229333399999998</c:v>
                </c:pt>
                <c:pt idx="670">
                  <c:v>-3.027301075</c:v>
                </c:pt>
                <c:pt idx="671">
                  <c:v>-3.0015013490000002</c:v>
                </c:pt>
                <c:pt idx="672">
                  <c:v>-3.016726029</c:v>
                </c:pt>
                <c:pt idx="673">
                  <c:v>-3.0217265539999998</c:v>
                </c:pt>
                <c:pt idx="674">
                  <c:v>-3.0246111990000002</c:v>
                </c:pt>
                <c:pt idx="675">
                  <c:v>-3.0132784730000002</c:v>
                </c:pt>
                <c:pt idx="676">
                  <c:v>-3.005796551</c:v>
                </c:pt>
                <c:pt idx="677">
                  <c:v>-3.0137559820000002</c:v>
                </c:pt>
                <c:pt idx="678">
                  <c:v>-2.9972287240000002</c:v>
                </c:pt>
                <c:pt idx="679">
                  <c:v>-2.9911787410000001</c:v>
                </c:pt>
                <c:pt idx="680">
                  <c:v>-3.01420815</c:v>
                </c:pt>
                <c:pt idx="681">
                  <c:v>-3.0218349010000001</c:v>
                </c:pt>
                <c:pt idx="682">
                  <c:v>-3.007641338</c:v>
                </c:pt>
                <c:pt idx="683">
                  <c:v>-2.996401353</c:v>
                </c:pt>
                <c:pt idx="684">
                  <c:v>-3.0014366770000001</c:v>
                </c:pt>
                <c:pt idx="685">
                  <c:v>-3.0141688910000002</c:v>
                </c:pt>
                <c:pt idx="686">
                  <c:v>-2.9928343810000002</c:v>
                </c:pt>
                <c:pt idx="687">
                  <c:v>-2.9731837560000001</c:v>
                </c:pt>
                <c:pt idx="688">
                  <c:v>-2.9998249380000002</c:v>
                </c:pt>
                <c:pt idx="689">
                  <c:v>-2.9875805600000001</c:v>
                </c:pt>
                <c:pt idx="690">
                  <c:v>-3.015584075</c:v>
                </c:pt>
                <c:pt idx="691">
                  <c:v>-2.9822731509999998</c:v>
                </c:pt>
                <c:pt idx="692">
                  <c:v>-3.0216862450000002</c:v>
                </c:pt>
                <c:pt idx="693">
                  <c:v>-2.9966711199999998</c:v>
                </c:pt>
                <c:pt idx="694">
                  <c:v>-3.0062317420000002</c:v>
                </c:pt>
                <c:pt idx="695">
                  <c:v>-2.9874498319999998</c:v>
                </c:pt>
                <c:pt idx="696">
                  <c:v>-2.9886168290000001</c:v>
                </c:pt>
                <c:pt idx="697">
                  <c:v>-2.9948594019999999</c:v>
                </c:pt>
                <c:pt idx="698">
                  <c:v>-2.984608299</c:v>
                </c:pt>
                <c:pt idx="699">
                  <c:v>-2.9996318839999998</c:v>
                </c:pt>
                <c:pt idx="700">
                  <c:v>-3.0069494360000002</c:v>
                </c:pt>
                <c:pt idx="701">
                  <c:v>-3.0138042820000002</c:v>
                </c:pt>
                <c:pt idx="702">
                  <c:v>-2.9860841300000001</c:v>
                </c:pt>
                <c:pt idx="703">
                  <c:v>-3.0195168319999999</c:v>
                </c:pt>
                <c:pt idx="704">
                  <c:v>-2.9898582720000002</c:v>
                </c:pt>
                <c:pt idx="705">
                  <c:v>-2.9780429229999998</c:v>
                </c:pt>
                <c:pt idx="706">
                  <c:v>-2.9733870549999999</c:v>
                </c:pt>
                <c:pt idx="707">
                  <c:v>-2.9827285510000001</c:v>
                </c:pt>
                <c:pt idx="708">
                  <c:v>-2.9886787419999998</c:v>
                </c:pt>
                <c:pt idx="709">
                  <c:v>-2.9800915219999999</c:v>
                </c:pt>
                <c:pt idx="710">
                  <c:v>-2.973133652</c:v>
                </c:pt>
                <c:pt idx="711">
                  <c:v>-2.9650307530000002</c:v>
                </c:pt>
                <c:pt idx="712">
                  <c:v>-2.9710226390000001</c:v>
                </c:pt>
                <c:pt idx="713">
                  <c:v>-2.964782005</c:v>
                </c:pt>
                <c:pt idx="714">
                  <c:v>-2.9830104409999998</c:v>
                </c:pt>
                <c:pt idx="715">
                  <c:v>-2.981715737</c:v>
                </c:pt>
                <c:pt idx="716">
                  <c:v>-2.9729469989999999</c:v>
                </c:pt>
                <c:pt idx="717">
                  <c:v>-2.99305646</c:v>
                </c:pt>
                <c:pt idx="718">
                  <c:v>-2.9628722829999998</c:v>
                </c:pt>
                <c:pt idx="719">
                  <c:v>-2.989238254</c:v>
                </c:pt>
                <c:pt idx="720">
                  <c:v>-2.9577288080000002</c:v>
                </c:pt>
                <c:pt idx="721">
                  <c:v>-2.9758955309999999</c:v>
                </c:pt>
                <c:pt idx="722">
                  <c:v>-2.967165375</c:v>
                </c:pt>
                <c:pt idx="723">
                  <c:v>-2.943979272</c:v>
                </c:pt>
                <c:pt idx="724">
                  <c:v>-2.9484983599999999</c:v>
                </c:pt>
                <c:pt idx="725">
                  <c:v>-2.9760958300000002</c:v>
                </c:pt>
                <c:pt idx="726">
                  <c:v>-2.9630725999999998</c:v>
                </c:pt>
                <c:pt idx="727">
                  <c:v>-2.9026408250000002</c:v>
                </c:pt>
                <c:pt idx="728">
                  <c:v>-2.9571783439999999</c:v>
                </c:pt>
                <c:pt idx="729">
                  <c:v>-2.9706462739999999</c:v>
                </c:pt>
                <c:pt idx="730">
                  <c:v>-2.9766275009999998</c:v>
                </c:pt>
                <c:pt idx="731">
                  <c:v>-2.9616810010000001</c:v>
                </c:pt>
                <c:pt idx="732">
                  <c:v>-2.951954476</c:v>
                </c:pt>
                <c:pt idx="733">
                  <c:v>-2.9752615800000002</c:v>
                </c:pt>
                <c:pt idx="734">
                  <c:v>-2.9483155939999999</c:v>
                </c:pt>
                <c:pt idx="735">
                  <c:v>-2.9257914810000001</c:v>
                </c:pt>
                <c:pt idx="736">
                  <c:v>-2.958262237</c:v>
                </c:pt>
                <c:pt idx="737">
                  <c:v>-2.952681552</c:v>
                </c:pt>
                <c:pt idx="738">
                  <c:v>-2.947148646</c:v>
                </c:pt>
                <c:pt idx="739">
                  <c:v>-2.959001685</c:v>
                </c:pt>
                <c:pt idx="740">
                  <c:v>-2.9764534459999998</c:v>
                </c:pt>
                <c:pt idx="741">
                  <c:v>-2.9524580710000001</c:v>
                </c:pt>
                <c:pt idx="742">
                  <c:v>-2.950604899</c:v>
                </c:pt>
                <c:pt idx="743">
                  <c:v>-2.956646245</c:v>
                </c:pt>
                <c:pt idx="744">
                  <c:v>-2.954845497</c:v>
                </c:pt>
                <c:pt idx="745">
                  <c:v>-2.9482076589999999</c:v>
                </c:pt>
                <c:pt idx="746">
                  <c:v>-2.9504282549999998</c:v>
                </c:pt>
                <c:pt idx="747">
                  <c:v>-2.9300521549999998</c:v>
                </c:pt>
                <c:pt idx="748">
                  <c:v>-2.9724256840000001</c:v>
                </c:pt>
                <c:pt idx="749">
                  <c:v>-2.9263564529999999</c:v>
                </c:pt>
                <c:pt idx="750">
                  <c:v>-2.957429388</c:v>
                </c:pt>
                <c:pt idx="751">
                  <c:v>-2.9370571239999999</c:v>
                </c:pt>
                <c:pt idx="752">
                  <c:v>-2.951155967</c:v>
                </c:pt>
                <c:pt idx="753">
                  <c:v>-2.9231366130000001</c:v>
                </c:pt>
                <c:pt idx="754">
                  <c:v>-2.9204060059999999</c:v>
                </c:pt>
                <c:pt idx="755">
                  <c:v>-2.9298008910000002</c:v>
                </c:pt>
                <c:pt idx="756">
                  <c:v>-2.9336804929999998</c:v>
                </c:pt>
                <c:pt idx="757">
                  <c:v>-2.928093842</c:v>
                </c:pt>
                <c:pt idx="758">
                  <c:v>-2.9183017869999999</c:v>
                </c:pt>
                <c:pt idx="759">
                  <c:v>-2.9219241949999999</c:v>
                </c:pt>
                <c:pt idx="760">
                  <c:v>-2.9431397920000002</c:v>
                </c:pt>
                <c:pt idx="761">
                  <c:v>-2.9407596520000001</c:v>
                </c:pt>
                <c:pt idx="762">
                  <c:v>-2.9325900279999999</c:v>
                </c:pt>
                <c:pt idx="763">
                  <c:v>-2.9267635040000002</c:v>
                </c:pt>
                <c:pt idx="764">
                  <c:v>-2.92386305</c:v>
                </c:pt>
                <c:pt idx="765">
                  <c:v>-2.923462518</c:v>
                </c:pt>
                <c:pt idx="766">
                  <c:v>-2.9194020759999999</c:v>
                </c:pt>
                <c:pt idx="767">
                  <c:v>-2.9298272480000001</c:v>
                </c:pt>
                <c:pt idx="768">
                  <c:v>-2.9427758970000002</c:v>
                </c:pt>
                <c:pt idx="769">
                  <c:v>-2.944316814</c:v>
                </c:pt>
                <c:pt idx="770">
                  <c:v>-2.9328984569999998</c:v>
                </c:pt>
                <c:pt idx="771">
                  <c:v>-2.935753477</c:v>
                </c:pt>
                <c:pt idx="772">
                  <c:v>-2.931680933</c:v>
                </c:pt>
                <c:pt idx="773">
                  <c:v>-2.9215517860000002</c:v>
                </c:pt>
                <c:pt idx="774">
                  <c:v>-2.9210597649999999</c:v>
                </c:pt>
                <c:pt idx="775">
                  <c:v>-2.9335760390000001</c:v>
                </c:pt>
                <c:pt idx="776">
                  <c:v>-2.9307652800000001</c:v>
                </c:pt>
                <c:pt idx="777">
                  <c:v>-2.923964201</c:v>
                </c:pt>
                <c:pt idx="778">
                  <c:v>-2.9403981909999999</c:v>
                </c:pt>
                <c:pt idx="779">
                  <c:v>-2.9329665999999999</c:v>
                </c:pt>
                <c:pt idx="780">
                  <c:v>-2.921828181</c:v>
                </c:pt>
                <c:pt idx="781">
                  <c:v>-2.898702713</c:v>
                </c:pt>
                <c:pt idx="782">
                  <c:v>-2.9221054839999998</c:v>
                </c:pt>
                <c:pt idx="783">
                  <c:v>-2.9393660640000001</c:v>
                </c:pt>
                <c:pt idx="784">
                  <c:v>-2.9217795789999998</c:v>
                </c:pt>
                <c:pt idx="785">
                  <c:v>-2.9038054070000001</c:v>
                </c:pt>
                <c:pt idx="786">
                  <c:v>-2.9152845460000001</c:v>
                </c:pt>
                <c:pt idx="787">
                  <c:v>-2.9274294250000001</c:v>
                </c:pt>
                <c:pt idx="788">
                  <c:v>-2.8994970430000002</c:v>
                </c:pt>
                <c:pt idx="789">
                  <c:v>-2.9111199120000002</c:v>
                </c:pt>
                <c:pt idx="790">
                  <c:v>-2.9138359870000001</c:v>
                </c:pt>
                <c:pt idx="791">
                  <c:v>-2.9040470549999999</c:v>
                </c:pt>
                <c:pt idx="792">
                  <c:v>-2.9216538750000001</c:v>
                </c:pt>
                <c:pt idx="793">
                  <c:v>-2.8967009269999999</c:v>
                </c:pt>
                <c:pt idx="794">
                  <c:v>-2.9206224590000001</c:v>
                </c:pt>
                <c:pt idx="795">
                  <c:v>-2.9136330199999998</c:v>
                </c:pt>
                <c:pt idx="796">
                  <c:v>-2.9022434110000002</c:v>
                </c:pt>
                <c:pt idx="797">
                  <c:v>-2.896482443</c:v>
                </c:pt>
                <c:pt idx="798">
                  <c:v>-2.9098487130000001</c:v>
                </c:pt>
                <c:pt idx="799">
                  <c:v>-2.8876105430000001</c:v>
                </c:pt>
                <c:pt idx="800">
                  <c:v>-2.9178073389999999</c:v>
                </c:pt>
                <c:pt idx="801">
                  <c:v>-2.8935026019999999</c:v>
                </c:pt>
                <c:pt idx="802">
                  <c:v>-2.888631696</c:v>
                </c:pt>
                <c:pt idx="803">
                  <c:v>-2.9031107779999998</c:v>
                </c:pt>
                <c:pt idx="804">
                  <c:v>-2.9092190150000001</c:v>
                </c:pt>
                <c:pt idx="805">
                  <c:v>-2.9101369020000001</c:v>
                </c:pt>
                <c:pt idx="806">
                  <c:v>-2.9132729460000002</c:v>
                </c:pt>
                <c:pt idx="807">
                  <c:v>-2.9097841660000001</c:v>
                </c:pt>
                <c:pt idx="808">
                  <c:v>-2.9184410299999999</c:v>
                </c:pt>
                <c:pt idx="809">
                  <c:v>-2.8935189389999998</c:v>
                </c:pt>
                <c:pt idx="810">
                  <c:v>-2.899429891</c:v>
                </c:pt>
                <c:pt idx="811">
                  <c:v>-2.889332204</c:v>
                </c:pt>
                <c:pt idx="812">
                  <c:v>-2.9261135189999998</c:v>
                </c:pt>
                <c:pt idx="813">
                  <c:v>-2.9083904540000001</c:v>
                </c:pt>
                <c:pt idx="814">
                  <c:v>-2.894767646</c:v>
                </c:pt>
                <c:pt idx="815">
                  <c:v>-2.8762449729999999</c:v>
                </c:pt>
                <c:pt idx="816">
                  <c:v>-2.8957160439999998</c:v>
                </c:pt>
                <c:pt idx="817">
                  <c:v>-2.8918248979999999</c:v>
                </c:pt>
                <c:pt idx="818">
                  <c:v>-2.896063109</c:v>
                </c:pt>
                <c:pt idx="819">
                  <c:v>-2.8932564460000001</c:v>
                </c:pt>
                <c:pt idx="820">
                  <c:v>-2.8711220480000001</c:v>
                </c:pt>
                <c:pt idx="821">
                  <c:v>-2.8879087540000001</c:v>
                </c:pt>
                <c:pt idx="822">
                  <c:v>-2.889484167</c:v>
                </c:pt>
                <c:pt idx="823">
                  <c:v>-2.900143017</c:v>
                </c:pt>
                <c:pt idx="824">
                  <c:v>-2.9071200350000002</c:v>
                </c:pt>
                <c:pt idx="825">
                  <c:v>-2.8782021929999999</c:v>
                </c:pt>
                <c:pt idx="826">
                  <c:v>-2.8827520660000001</c:v>
                </c:pt>
                <c:pt idx="827">
                  <c:v>-2.8665873660000001</c:v>
                </c:pt>
                <c:pt idx="828">
                  <c:v>-2.8867368450000002</c:v>
                </c:pt>
                <c:pt idx="829">
                  <c:v>-2.8878242080000001</c:v>
                </c:pt>
                <c:pt idx="830">
                  <c:v>-2.8763835219999998</c:v>
                </c:pt>
                <c:pt idx="831">
                  <c:v>-2.893498031</c:v>
                </c:pt>
                <c:pt idx="832">
                  <c:v>-2.8787731860000001</c:v>
                </c:pt>
                <c:pt idx="833">
                  <c:v>-2.8765767640000002</c:v>
                </c:pt>
                <c:pt idx="834">
                  <c:v>-2.877097842</c:v>
                </c:pt>
                <c:pt idx="835">
                  <c:v>-2.8891166369999999</c:v>
                </c:pt>
                <c:pt idx="836">
                  <c:v>-2.8818634630000002</c:v>
                </c:pt>
                <c:pt idx="837">
                  <c:v>-2.8847101319999999</c:v>
                </c:pt>
                <c:pt idx="838">
                  <c:v>-2.84994506</c:v>
                </c:pt>
                <c:pt idx="839">
                  <c:v>-2.878284082</c:v>
                </c:pt>
                <c:pt idx="840">
                  <c:v>-2.8636405730000001</c:v>
                </c:pt>
                <c:pt idx="841">
                  <c:v>-2.8726903589999999</c:v>
                </c:pt>
                <c:pt idx="842">
                  <c:v>-2.8778696830000001</c:v>
                </c:pt>
                <c:pt idx="843">
                  <c:v>-2.8965271549999998</c:v>
                </c:pt>
                <c:pt idx="844">
                  <c:v>-2.8716640839999998</c:v>
                </c:pt>
                <c:pt idx="845">
                  <c:v>-2.8706967400000001</c:v>
                </c:pt>
                <c:pt idx="846">
                  <c:v>-2.886694629</c:v>
                </c:pt>
                <c:pt idx="847">
                  <c:v>-2.8715026269999999</c:v>
                </c:pt>
                <c:pt idx="848">
                  <c:v>-2.8850531149999998</c:v>
                </c:pt>
                <c:pt idx="849">
                  <c:v>-2.8749569689999999</c:v>
                </c:pt>
                <c:pt idx="850">
                  <c:v>-2.8703741969999998</c:v>
                </c:pt>
                <c:pt idx="851">
                  <c:v>-2.889124501</c:v>
                </c:pt>
                <c:pt idx="852">
                  <c:v>-2.8561155380000001</c:v>
                </c:pt>
                <c:pt idx="853">
                  <c:v>-2.879105595</c:v>
                </c:pt>
                <c:pt idx="854">
                  <c:v>-2.8695791430000002</c:v>
                </c:pt>
                <c:pt idx="855">
                  <c:v>-2.813500849</c:v>
                </c:pt>
                <c:pt idx="856">
                  <c:v>-2.8710319050000002</c:v>
                </c:pt>
                <c:pt idx="857">
                  <c:v>-2.8338733</c:v>
                </c:pt>
                <c:pt idx="858">
                  <c:v>-2.8772251440000001</c:v>
                </c:pt>
                <c:pt idx="859">
                  <c:v>-2.8663723750000001</c:v>
                </c:pt>
                <c:pt idx="860">
                  <c:v>-2.8430851389999998</c:v>
                </c:pt>
                <c:pt idx="861">
                  <c:v>-2.8610685660000001</c:v>
                </c:pt>
                <c:pt idx="862">
                  <c:v>-2.8639850359999999</c:v>
                </c:pt>
                <c:pt idx="863">
                  <c:v>-2.8923367259999999</c:v>
                </c:pt>
                <c:pt idx="864">
                  <c:v>-2.85351635</c:v>
                </c:pt>
                <c:pt idx="865">
                  <c:v>-2.86694381</c:v>
                </c:pt>
                <c:pt idx="866">
                  <c:v>-2.867419274</c:v>
                </c:pt>
                <c:pt idx="867">
                  <c:v>-2.8548552269999998</c:v>
                </c:pt>
                <c:pt idx="868">
                  <c:v>-2.8520115029999999</c:v>
                </c:pt>
                <c:pt idx="869">
                  <c:v>-2.861238347</c:v>
                </c:pt>
                <c:pt idx="870">
                  <c:v>-2.8693340950000001</c:v>
                </c:pt>
                <c:pt idx="871">
                  <c:v>-2.8216354290000001</c:v>
                </c:pt>
                <c:pt idx="872">
                  <c:v>-2.8796099160000002</c:v>
                </c:pt>
                <c:pt idx="873">
                  <c:v>-2.8448419309999999</c:v>
                </c:pt>
                <c:pt idx="874">
                  <c:v>-2.8322740180000001</c:v>
                </c:pt>
                <c:pt idx="875">
                  <c:v>-2.8499424719999999</c:v>
                </c:pt>
                <c:pt idx="876">
                  <c:v>-2.851859014</c:v>
                </c:pt>
                <c:pt idx="877">
                  <c:v>-2.8343624219999999</c:v>
                </c:pt>
                <c:pt idx="878">
                  <c:v>-2.8338679529999999</c:v>
                </c:pt>
                <c:pt idx="879">
                  <c:v>-2.8419879680000002</c:v>
                </c:pt>
                <c:pt idx="880">
                  <c:v>-2.8449890290000002</c:v>
                </c:pt>
                <c:pt idx="881">
                  <c:v>-2.8471994010000001</c:v>
                </c:pt>
                <c:pt idx="882">
                  <c:v>-2.8528058619999999</c:v>
                </c:pt>
                <c:pt idx="883">
                  <c:v>-2.8580446679999998</c:v>
                </c:pt>
                <c:pt idx="884">
                  <c:v>-2.8522062780000002</c:v>
                </c:pt>
                <c:pt idx="885">
                  <c:v>-2.8267720029999999</c:v>
                </c:pt>
                <c:pt idx="886">
                  <c:v>-2.8694158249999999</c:v>
                </c:pt>
                <c:pt idx="887">
                  <c:v>-2.831265981</c:v>
                </c:pt>
                <c:pt idx="888">
                  <c:v>-2.8459446810000002</c:v>
                </c:pt>
                <c:pt idx="889">
                  <c:v>-2.8429636490000001</c:v>
                </c:pt>
                <c:pt idx="890">
                  <c:v>-2.8508293849999999</c:v>
                </c:pt>
                <c:pt idx="891">
                  <c:v>-2.8417051980000001</c:v>
                </c:pt>
                <c:pt idx="892">
                  <c:v>-2.831116406</c:v>
                </c:pt>
                <c:pt idx="893">
                  <c:v>-2.8284402580000001</c:v>
                </c:pt>
                <c:pt idx="894">
                  <c:v>-2.8363993189999999</c:v>
                </c:pt>
                <c:pt idx="895">
                  <c:v>-2.8389577610000001</c:v>
                </c:pt>
                <c:pt idx="896">
                  <c:v>-2.8298849399999999</c:v>
                </c:pt>
                <c:pt idx="897">
                  <c:v>-2.8324464159999998</c:v>
                </c:pt>
                <c:pt idx="898">
                  <c:v>-2.8148780499999999</c:v>
                </c:pt>
                <c:pt idx="899">
                  <c:v>-2.8357111920000002</c:v>
                </c:pt>
                <c:pt idx="900">
                  <c:v>-2.8396923319999998</c:v>
                </c:pt>
                <c:pt idx="901">
                  <c:v>-2.8290099820000001</c:v>
                </c:pt>
                <c:pt idx="902">
                  <c:v>-2.8264284989999999</c:v>
                </c:pt>
                <c:pt idx="903">
                  <c:v>-2.801718293</c:v>
                </c:pt>
                <c:pt idx="904">
                  <c:v>-2.8294846649999998</c:v>
                </c:pt>
                <c:pt idx="905">
                  <c:v>-2.8232529409999998</c:v>
                </c:pt>
                <c:pt idx="906">
                  <c:v>-2.84661915</c:v>
                </c:pt>
                <c:pt idx="907">
                  <c:v>-2.825914236</c:v>
                </c:pt>
                <c:pt idx="908">
                  <c:v>-2.8120589489999999</c:v>
                </c:pt>
                <c:pt idx="909">
                  <c:v>-2.8304569650000002</c:v>
                </c:pt>
                <c:pt idx="910">
                  <c:v>-2.8348493760000002</c:v>
                </c:pt>
                <c:pt idx="911">
                  <c:v>-2.773680395</c:v>
                </c:pt>
                <c:pt idx="912">
                  <c:v>-2.8307087590000002</c:v>
                </c:pt>
                <c:pt idx="913">
                  <c:v>-2.8065689219999999</c:v>
                </c:pt>
                <c:pt idx="914">
                  <c:v>-2.8232874020000001</c:v>
                </c:pt>
                <c:pt idx="915">
                  <c:v>-2.825497028</c:v>
                </c:pt>
                <c:pt idx="916">
                  <c:v>-2.8274790740000002</c:v>
                </c:pt>
                <c:pt idx="917">
                  <c:v>-2.8268411219999998</c:v>
                </c:pt>
                <c:pt idx="918">
                  <c:v>-2.8188795440000001</c:v>
                </c:pt>
                <c:pt idx="919">
                  <c:v>-2.8066141689999999</c:v>
                </c:pt>
                <c:pt idx="920">
                  <c:v>-2.8348189110000002</c:v>
                </c:pt>
                <c:pt idx="921">
                  <c:v>-2.8169261919999999</c:v>
                </c:pt>
                <c:pt idx="922">
                  <c:v>-2.8217984839999999</c:v>
                </c:pt>
                <c:pt idx="923">
                  <c:v>-2.8102304039999999</c:v>
                </c:pt>
                <c:pt idx="924">
                  <c:v>-2.8041019669999998</c:v>
                </c:pt>
                <c:pt idx="925">
                  <c:v>-2.7918427590000001</c:v>
                </c:pt>
                <c:pt idx="926">
                  <c:v>-2.8334505509999999</c:v>
                </c:pt>
                <c:pt idx="927">
                  <c:v>-2.7804370779999998</c:v>
                </c:pt>
                <c:pt idx="928">
                  <c:v>-2.809430136</c:v>
                </c:pt>
                <c:pt idx="929">
                  <c:v>-2.8163796149999998</c:v>
                </c:pt>
                <c:pt idx="930">
                  <c:v>-2.7975239040000002</c:v>
                </c:pt>
                <c:pt idx="931">
                  <c:v>-2.8236048560000002</c:v>
                </c:pt>
                <c:pt idx="932">
                  <c:v>-2.7830262860000001</c:v>
                </c:pt>
                <c:pt idx="933">
                  <c:v>-2.8210951099999999</c:v>
                </c:pt>
                <c:pt idx="934">
                  <c:v>-2.784441782</c:v>
                </c:pt>
                <c:pt idx="935">
                  <c:v>-2.7858532789999999</c:v>
                </c:pt>
                <c:pt idx="936">
                  <c:v>-2.8105625359999999</c:v>
                </c:pt>
                <c:pt idx="937">
                  <c:v>-2.8157793770000001</c:v>
                </c:pt>
                <c:pt idx="938">
                  <c:v>-2.7852243419999998</c:v>
                </c:pt>
                <c:pt idx="939">
                  <c:v>-2.7902156420000002</c:v>
                </c:pt>
                <c:pt idx="940">
                  <c:v>-2.757887888</c:v>
                </c:pt>
                <c:pt idx="941">
                  <c:v>-2.8189423680000001</c:v>
                </c:pt>
                <c:pt idx="942">
                  <c:v>-2.7929791540000002</c:v>
                </c:pt>
                <c:pt idx="943">
                  <c:v>-2.8506254750000002</c:v>
                </c:pt>
                <c:pt idx="944">
                  <c:v>-2.7909117120000002</c:v>
                </c:pt>
                <c:pt idx="945">
                  <c:v>-2.8052489060000001</c:v>
                </c:pt>
                <c:pt idx="946">
                  <c:v>-2.7952615160000001</c:v>
                </c:pt>
                <c:pt idx="947">
                  <c:v>-2.8052145510000002</c:v>
                </c:pt>
                <c:pt idx="948">
                  <c:v>-2.7799547310000001</c:v>
                </c:pt>
                <c:pt idx="949">
                  <c:v>-2.8026969369999999</c:v>
                </c:pt>
                <c:pt idx="950">
                  <c:v>-2.7975526309999998</c:v>
                </c:pt>
                <c:pt idx="951">
                  <c:v>-2.7880551539999998</c:v>
                </c:pt>
                <c:pt idx="952">
                  <c:v>-2.7813012860000002</c:v>
                </c:pt>
                <c:pt idx="953">
                  <c:v>-2.7834536600000002</c:v>
                </c:pt>
                <c:pt idx="954">
                  <c:v>-2.7949195900000001</c:v>
                </c:pt>
                <c:pt idx="955">
                  <c:v>-2.7826273010000002</c:v>
                </c:pt>
                <c:pt idx="956">
                  <c:v>-2.7720664269999999</c:v>
                </c:pt>
                <c:pt idx="957">
                  <c:v>-2.7995066159999999</c:v>
                </c:pt>
                <c:pt idx="958">
                  <c:v>-2.7985131569999999</c:v>
                </c:pt>
                <c:pt idx="959">
                  <c:v>-2.8024018530000001</c:v>
                </c:pt>
                <c:pt idx="960">
                  <c:v>-2.7889986609999999</c:v>
                </c:pt>
                <c:pt idx="961">
                  <c:v>-2.7929925500000001</c:v>
                </c:pt>
                <c:pt idx="962">
                  <c:v>-2.7691132170000001</c:v>
                </c:pt>
                <c:pt idx="963">
                  <c:v>-2.7901471940000002</c:v>
                </c:pt>
                <c:pt idx="964">
                  <c:v>-2.7558678130000001</c:v>
                </c:pt>
                <c:pt idx="965">
                  <c:v>-2.7491781899999999</c:v>
                </c:pt>
                <c:pt idx="966">
                  <c:v>-2.7748991190000001</c:v>
                </c:pt>
                <c:pt idx="967">
                  <c:v>-2.769894286</c:v>
                </c:pt>
                <c:pt idx="968">
                  <c:v>-2.7790523469999999</c:v>
                </c:pt>
                <c:pt idx="969">
                  <c:v>-2.765833056</c:v>
                </c:pt>
                <c:pt idx="970">
                  <c:v>-2.78248761</c:v>
                </c:pt>
                <c:pt idx="971">
                  <c:v>-2.7785462679999999</c:v>
                </c:pt>
                <c:pt idx="972">
                  <c:v>-2.7841347129999998</c:v>
                </c:pt>
                <c:pt idx="973">
                  <c:v>-2.7701203730000001</c:v>
                </c:pt>
                <c:pt idx="974">
                  <c:v>-2.7760903199999998</c:v>
                </c:pt>
                <c:pt idx="975">
                  <c:v>-2.667738215</c:v>
                </c:pt>
                <c:pt idx="976">
                  <c:v>-2.7518474579999999</c:v>
                </c:pt>
                <c:pt idx="977">
                  <c:v>-2.7742471019999999</c:v>
                </c:pt>
                <c:pt idx="978">
                  <c:v>-2.7512702569999998</c:v>
                </c:pt>
                <c:pt idx="979">
                  <c:v>-2.7745675429999999</c:v>
                </c:pt>
                <c:pt idx="980">
                  <c:v>-2.7803877340000001</c:v>
                </c:pt>
                <c:pt idx="981">
                  <c:v>-2.7587486700000001</c:v>
                </c:pt>
                <c:pt idx="982">
                  <c:v>-2.7381169249999999</c:v>
                </c:pt>
                <c:pt idx="983">
                  <c:v>-2.7569815040000001</c:v>
                </c:pt>
                <c:pt idx="984">
                  <c:v>-2.753970705</c:v>
                </c:pt>
                <c:pt idx="985">
                  <c:v>-2.7692703930000002</c:v>
                </c:pt>
                <c:pt idx="986">
                  <c:v>-2.7525886100000001</c:v>
                </c:pt>
                <c:pt idx="987">
                  <c:v>-2.777396242</c:v>
                </c:pt>
                <c:pt idx="988">
                  <c:v>-2.7414434509999999</c:v>
                </c:pt>
                <c:pt idx="989">
                  <c:v>-2.7646175799999999</c:v>
                </c:pt>
                <c:pt idx="990">
                  <c:v>-2.761670595</c:v>
                </c:pt>
                <c:pt idx="991">
                  <c:v>-2.7391533039999998</c:v>
                </c:pt>
                <c:pt idx="992">
                  <c:v>-2.756670653</c:v>
                </c:pt>
                <c:pt idx="993">
                  <c:v>-2.7433668999999998</c:v>
                </c:pt>
                <c:pt idx="994">
                  <c:v>-2.7304951919999998</c:v>
                </c:pt>
                <c:pt idx="995">
                  <c:v>-2.7518280900000001</c:v>
                </c:pt>
                <c:pt idx="996">
                  <c:v>-2.7341489719999998</c:v>
                </c:pt>
                <c:pt idx="997">
                  <c:v>-2.7547152879999999</c:v>
                </c:pt>
                <c:pt idx="998">
                  <c:v>-2.7332369889999999</c:v>
                </c:pt>
                <c:pt idx="999">
                  <c:v>-2.7406180450000002</c:v>
                </c:pt>
                <c:pt idx="1000">
                  <c:v>-2.7498711450000002</c:v>
                </c:pt>
              </c:numCache>
            </c:numRef>
          </c:yVal>
          <c:smooth val="0"/>
          <c:extLst>
            <c:ext xmlns:c16="http://schemas.microsoft.com/office/drawing/2014/chart" uri="{C3380CC4-5D6E-409C-BE32-E72D297353CC}">
              <c16:uniqueId val="{00000000-1DE5-4819-93A3-3AD28365BAE1}"/>
            </c:ext>
          </c:extLst>
        </c:ser>
        <c:ser>
          <c:idx val="5"/>
          <c:order val="1"/>
          <c:tx>
            <c:strRef>
              <c:f>Sheet1!$G$1:$G$3</c:f>
              <c:strCache>
                <c:ptCount val="3"/>
                <c:pt idx="0">
                  <c:v>CS-b</c:v>
                </c:pt>
                <c:pt idx="1">
                  <c:v>con</c:v>
                </c:pt>
                <c:pt idx="2">
                  <c:v>S11_mag_dB</c:v>
                </c:pt>
              </c:strCache>
            </c:strRef>
          </c:tx>
          <c:spPr>
            <a:ln w="19050" cap="rnd">
              <a:noFill/>
              <a:round/>
            </a:ln>
            <a:effectLst/>
          </c:spPr>
          <c:marker>
            <c:symbol val="circle"/>
            <c:size val="3"/>
            <c:spPr>
              <a:solidFill>
                <a:schemeClr val="accent1">
                  <a:lumMod val="75000"/>
                </a:schemeClr>
              </a:solidFill>
              <a:ln w="9525">
                <a:solidFill>
                  <a:schemeClr val="accent1">
                    <a:lumMod val="75000"/>
                  </a:schemeClr>
                </a:solidFill>
              </a:ln>
              <a:effectLst/>
            </c:spPr>
          </c:marker>
          <c:xVal>
            <c:numRef>
              <c:f>Sheet1!$A$4:$A$1004</c:f>
              <c:numCache>
                <c:formatCode>General</c:formatCode>
                <c:ptCount val="1001"/>
                <c:pt idx="0">
                  <c:v>2470</c:v>
                </c:pt>
                <c:pt idx="1">
                  <c:v>2470.0299999999997</c:v>
                </c:pt>
                <c:pt idx="2">
                  <c:v>2470.06</c:v>
                </c:pt>
                <c:pt idx="3">
                  <c:v>2470.0899999999997</c:v>
                </c:pt>
                <c:pt idx="4">
                  <c:v>2470.12</c:v>
                </c:pt>
                <c:pt idx="5">
                  <c:v>2470.1499999999996</c:v>
                </c:pt>
                <c:pt idx="6">
                  <c:v>2470.1799999999998</c:v>
                </c:pt>
                <c:pt idx="7">
                  <c:v>2470.2099999999996</c:v>
                </c:pt>
                <c:pt idx="8">
                  <c:v>2470.2399999999998</c:v>
                </c:pt>
                <c:pt idx="9">
                  <c:v>2470.27</c:v>
                </c:pt>
                <c:pt idx="10">
                  <c:v>2470.2999999999997</c:v>
                </c:pt>
                <c:pt idx="11">
                  <c:v>2470.33</c:v>
                </c:pt>
                <c:pt idx="12">
                  <c:v>2470.3599999999997</c:v>
                </c:pt>
                <c:pt idx="13">
                  <c:v>2470.39</c:v>
                </c:pt>
                <c:pt idx="14">
                  <c:v>2470.4199999999996</c:v>
                </c:pt>
                <c:pt idx="15">
                  <c:v>2470.4499999999998</c:v>
                </c:pt>
                <c:pt idx="16">
                  <c:v>2470.4799999999996</c:v>
                </c:pt>
                <c:pt idx="17">
                  <c:v>2470.5099999999998</c:v>
                </c:pt>
                <c:pt idx="18">
                  <c:v>2470.54</c:v>
                </c:pt>
                <c:pt idx="19">
                  <c:v>2470.5699999999997</c:v>
                </c:pt>
                <c:pt idx="20">
                  <c:v>2470.6</c:v>
                </c:pt>
                <c:pt idx="21">
                  <c:v>2470.63</c:v>
                </c:pt>
                <c:pt idx="22">
                  <c:v>2470.66</c:v>
                </c:pt>
                <c:pt idx="23">
                  <c:v>2470.69</c:v>
                </c:pt>
                <c:pt idx="24">
                  <c:v>2470.7200000000003</c:v>
                </c:pt>
                <c:pt idx="25">
                  <c:v>2470.75</c:v>
                </c:pt>
                <c:pt idx="26">
                  <c:v>2470.7800000000002</c:v>
                </c:pt>
                <c:pt idx="27">
                  <c:v>2470.8100000000004</c:v>
                </c:pt>
                <c:pt idx="28">
                  <c:v>2470.84</c:v>
                </c:pt>
                <c:pt idx="29">
                  <c:v>2470.8700000000003</c:v>
                </c:pt>
                <c:pt idx="30">
                  <c:v>2470.9</c:v>
                </c:pt>
                <c:pt idx="31">
                  <c:v>2470.9300000000003</c:v>
                </c:pt>
                <c:pt idx="32">
                  <c:v>2470.96</c:v>
                </c:pt>
                <c:pt idx="33">
                  <c:v>2470.9900000000002</c:v>
                </c:pt>
                <c:pt idx="34">
                  <c:v>2471.0200000000004</c:v>
                </c:pt>
                <c:pt idx="35">
                  <c:v>2471.0500000000002</c:v>
                </c:pt>
                <c:pt idx="36">
                  <c:v>2471.0800000000004</c:v>
                </c:pt>
                <c:pt idx="37">
                  <c:v>2471.11</c:v>
                </c:pt>
                <c:pt idx="38">
                  <c:v>2471.1400000000003</c:v>
                </c:pt>
                <c:pt idx="39">
                  <c:v>2471.17</c:v>
                </c:pt>
                <c:pt idx="40">
                  <c:v>2471.2000000000003</c:v>
                </c:pt>
                <c:pt idx="41">
                  <c:v>2471.23</c:v>
                </c:pt>
                <c:pt idx="42">
                  <c:v>2471.2600000000002</c:v>
                </c:pt>
                <c:pt idx="43">
                  <c:v>2471.2900000000004</c:v>
                </c:pt>
                <c:pt idx="44">
                  <c:v>2471.3200000000002</c:v>
                </c:pt>
                <c:pt idx="45">
                  <c:v>2471.3500000000004</c:v>
                </c:pt>
                <c:pt idx="46">
                  <c:v>2471.38</c:v>
                </c:pt>
                <c:pt idx="47">
                  <c:v>2471.4100000000003</c:v>
                </c:pt>
                <c:pt idx="48">
                  <c:v>2471.44</c:v>
                </c:pt>
                <c:pt idx="49">
                  <c:v>2471.4700000000003</c:v>
                </c:pt>
                <c:pt idx="50">
                  <c:v>2471.5</c:v>
                </c:pt>
                <c:pt idx="51">
                  <c:v>2471.5300000000002</c:v>
                </c:pt>
                <c:pt idx="52">
                  <c:v>2471.5600000000004</c:v>
                </c:pt>
                <c:pt idx="53">
                  <c:v>2471.59</c:v>
                </c:pt>
                <c:pt idx="54">
                  <c:v>2471.6200000000003</c:v>
                </c:pt>
                <c:pt idx="55">
                  <c:v>2471.65</c:v>
                </c:pt>
                <c:pt idx="56">
                  <c:v>2471.6800000000003</c:v>
                </c:pt>
                <c:pt idx="57">
                  <c:v>2471.71</c:v>
                </c:pt>
                <c:pt idx="58">
                  <c:v>2471.7400000000002</c:v>
                </c:pt>
                <c:pt idx="59">
                  <c:v>2471.77</c:v>
                </c:pt>
                <c:pt idx="60">
                  <c:v>2471.8000000000002</c:v>
                </c:pt>
                <c:pt idx="61">
                  <c:v>2471.8300000000004</c:v>
                </c:pt>
                <c:pt idx="62">
                  <c:v>2471.86</c:v>
                </c:pt>
                <c:pt idx="63">
                  <c:v>2471.8900000000003</c:v>
                </c:pt>
                <c:pt idx="64">
                  <c:v>2471.92</c:v>
                </c:pt>
                <c:pt idx="65">
                  <c:v>2471.9500000000003</c:v>
                </c:pt>
                <c:pt idx="66">
                  <c:v>2471.98</c:v>
                </c:pt>
                <c:pt idx="67">
                  <c:v>2472.0100000000002</c:v>
                </c:pt>
                <c:pt idx="68">
                  <c:v>2472.04</c:v>
                </c:pt>
                <c:pt idx="69">
                  <c:v>2472.0700000000002</c:v>
                </c:pt>
                <c:pt idx="70">
                  <c:v>2472.1000000000004</c:v>
                </c:pt>
                <c:pt idx="71">
                  <c:v>2472.13</c:v>
                </c:pt>
                <c:pt idx="72">
                  <c:v>2472.1600000000003</c:v>
                </c:pt>
                <c:pt idx="73">
                  <c:v>2472.19</c:v>
                </c:pt>
                <c:pt idx="74">
                  <c:v>2472.2200000000003</c:v>
                </c:pt>
                <c:pt idx="75">
                  <c:v>2472.25</c:v>
                </c:pt>
                <c:pt idx="76">
                  <c:v>2472.2800000000002</c:v>
                </c:pt>
                <c:pt idx="77">
                  <c:v>2472.31</c:v>
                </c:pt>
                <c:pt idx="78">
                  <c:v>2472.34</c:v>
                </c:pt>
                <c:pt idx="79">
                  <c:v>2472.3700000000003</c:v>
                </c:pt>
                <c:pt idx="80">
                  <c:v>2472.4</c:v>
                </c:pt>
                <c:pt idx="81">
                  <c:v>2472.4300000000003</c:v>
                </c:pt>
                <c:pt idx="82">
                  <c:v>2472.46</c:v>
                </c:pt>
                <c:pt idx="83">
                  <c:v>2472.4900000000002</c:v>
                </c:pt>
                <c:pt idx="84">
                  <c:v>2472.52</c:v>
                </c:pt>
                <c:pt idx="85">
                  <c:v>2472.5500000000002</c:v>
                </c:pt>
                <c:pt idx="86">
                  <c:v>2472.58</c:v>
                </c:pt>
                <c:pt idx="87">
                  <c:v>2472.61</c:v>
                </c:pt>
                <c:pt idx="88">
                  <c:v>2472.6400000000003</c:v>
                </c:pt>
                <c:pt idx="89">
                  <c:v>2472.67</c:v>
                </c:pt>
                <c:pt idx="90">
                  <c:v>2472.7000000000003</c:v>
                </c:pt>
                <c:pt idx="91">
                  <c:v>2472.73</c:v>
                </c:pt>
                <c:pt idx="92">
                  <c:v>2472.7600000000002</c:v>
                </c:pt>
                <c:pt idx="93">
                  <c:v>2472.79</c:v>
                </c:pt>
                <c:pt idx="94">
                  <c:v>2472.8200000000002</c:v>
                </c:pt>
                <c:pt idx="95">
                  <c:v>2472.8500000000004</c:v>
                </c:pt>
                <c:pt idx="96">
                  <c:v>2472.88</c:v>
                </c:pt>
                <c:pt idx="97">
                  <c:v>2472.9100000000003</c:v>
                </c:pt>
                <c:pt idx="98">
                  <c:v>2472.94</c:v>
                </c:pt>
                <c:pt idx="99">
                  <c:v>2472.9700000000003</c:v>
                </c:pt>
                <c:pt idx="100">
                  <c:v>2473</c:v>
                </c:pt>
                <c:pt idx="101">
                  <c:v>2473.0300000000002</c:v>
                </c:pt>
                <c:pt idx="102">
                  <c:v>2473.06</c:v>
                </c:pt>
                <c:pt idx="103">
                  <c:v>2473.09</c:v>
                </c:pt>
                <c:pt idx="104">
                  <c:v>2473.1200000000003</c:v>
                </c:pt>
                <c:pt idx="105">
                  <c:v>2473.15</c:v>
                </c:pt>
                <c:pt idx="106">
                  <c:v>2473.1800000000003</c:v>
                </c:pt>
                <c:pt idx="107">
                  <c:v>2473.21</c:v>
                </c:pt>
                <c:pt idx="108">
                  <c:v>2473.2400000000002</c:v>
                </c:pt>
                <c:pt idx="109">
                  <c:v>2473.27</c:v>
                </c:pt>
                <c:pt idx="110">
                  <c:v>2473.3000000000002</c:v>
                </c:pt>
                <c:pt idx="111">
                  <c:v>2473.33</c:v>
                </c:pt>
                <c:pt idx="112">
                  <c:v>2473.36</c:v>
                </c:pt>
                <c:pt idx="113">
                  <c:v>2473.3900000000003</c:v>
                </c:pt>
                <c:pt idx="114">
                  <c:v>2473.42</c:v>
                </c:pt>
                <c:pt idx="115">
                  <c:v>2473.4500000000003</c:v>
                </c:pt>
                <c:pt idx="116">
                  <c:v>2473.48</c:v>
                </c:pt>
                <c:pt idx="117">
                  <c:v>2473.5100000000002</c:v>
                </c:pt>
                <c:pt idx="118">
                  <c:v>2473.54</c:v>
                </c:pt>
                <c:pt idx="119">
                  <c:v>2473.5700000000002</c:v>
                </c:pt>
                <c:pt idx="120">
                  <c:v>2473.6</c:v>
                </c:pt>
                <c:pt idx="121">
                  <c:v>2473.63</c:v>
                </c:pt>
                <c:pt idx="122">
                  <c:v>2473.6600000000003</c:v>
                </c:pt>
                <c:pt idx="123">
                  <c:v>2473.69</c:v>
                </c:pt>
                <c:pt idx="124">
                  <c:v>2473.7200000000003</c:v>
                </c:pt>
                <c:pt idx="125">
                  <c:v>2473.75</c:v>
                </c:pt>
                <c:pt idx="126">
                  <c:v>2473.7800000000002</c:v>
                </c:pt>
                <c:pt idx="127">
                  <c:v>2473.81</c:v>
                </c:pt>
                <c:pt idx="128">
                  <c:v>2473.84</c:v>
                </c:pt>
                <c:pt idx="129">
                  <c:v>2473.87</c:v>
                </c:pt>
                <c:pt idx="130">
                  <c:v>2473.9</c:v>
                </c:pt>
                <c:pt idx="131">
                  <c:v>2473.9300000000003</c:v>
                </c:pt>
                <c:pt idx="132">
                  <c:v>2473.96</c:v>
                </c:pt>
                <c:pt idx="133">
                  <c:v>2473.9900000000002</c:v>
                </c:pt>
                <c:pt idx="134">
                  <c:v>2474.02</c:v>
                </c:pt>
                <c:pt idx="135">
                  <c:v>2474.0500000000002</c:v>
                </c:pt>
                <c:pt idx="136">
                  <c:v>2474.08</c:v>
                </c:pt>
                <c:pt idx="137">
                  <c:v>2474.11</c:v>
                </c:pt>
                <c:pt idx="138">
                  <c:v>2474.14</c:v>
                </c:pt>
                <c:pt idx="139">
                  <c:v>2474.17</c:v>
                </c:pt>
                <c:pt idx="140">
                  <c:v>2474.2000000000003</c:v>
                </c:pt>
                <c:pt idx="141">
                  <c:v>2474.23</c:v>
                </c:pt>
                <c:pt idx="142">
                  <c:v>2474.2600000000002</c:v>
                </c:pt>
                <c:pt idx="143">
                  <c:v>2474.29</c:v>
                </c:pt>
                <c:pt idx="144">
                  <c:v>2474.3200000000002</c:v>
                </c:pt>
                <c:pt idx="145">
                  <c:v>2474.35</c:v>
                </c:pt>
                <c:pt idx="146">
                  <c:v>2474.38</c:v>
                </c:pt>
                <c:pt idx="147">
                  <c:v>2474.4100000000003</c:v>
                </c:pt>
                <c:pt idx="148">
                  <c:v>2474.44</c:v>
                </c:pt>
                <c:pt idx="149">
                  <c:v>2474.4700000000003</c:v>
                </c:pt>
                <c:pt idx="150">
                  <c:v>2474.5</c:v>
                </c:pt>
                <c:pt idx="151">
                  <c:v>2474.5300000000002</c:v>
                </c:pt>
                <c:pt idx="152">
                  <c:v>2474.56</c:v>
                </c:pt>
                <c:pt idx="153">
                  <c:v>2474.59</c:v>
                </c:pt>
                <c:pt idx="154">
                  <c:v>2474.62</c:v>
                </c:pt>
                <c:pt idx="155">
                  <c:v>2474.65</c:v>
                </c:pt>
                <c:pt idx="156">
                  <c:v>2474.6800000000003</c:v>
                </c:pt>
                <c:pt idx="157">
                  <c:v>2474.71</c:v>
                </c:pt>
                <c:pt idx="158">
                  <c:v>2474.7400000000002</c:v>
                </c:pt>
                <c:pt idx="159">
                  <c:v>2474.77</c:v>
                </c:pt>
                <c:pt idx="160">
                  <c:v>2474.8000000000002</c:v>
                </c:pt>
                <c:pt idx="161">
                  <c:v>2474.83</c:v>
                </c:pt>
                <c:pt idx="162">
                  <c:v>2474.86</c:v>
                </c:pt>
                <c:pt idx="163">
                  <c:v>2474.89</c:v>
                </c:pt>
                <c:pt idx="164">
                  <c:v>2474.92</c:v>
                </c:pt>
                <c:pt idx="165">
                  <c:v>2474.9500000000003</c:v>
                </c:pt>
                <c:pt idx="166">
                  <c:v>2474.98</c:v>
                </c:pt>
                <c:pt idx="167">
                  <c:v>2475.0100000000002</c:v>
                </c:pt>
                <c:pt idx="168">
                  <c:v>2475.04</c:v>
                </c:pt>
                <c:pt idx="169">
                  <c:v>2475.0700000000002</c:v>
                </c:pt>
                <c:pt idx="170">
                  <c:v>2475.1</c:v>
                </c:pt>
                <c:pt idx="171">
                  <c:v>2475.13</c:v>
                </c:pt>
                <c:pt idx="172">
                  <c:v>2475.16</c:v>
                </c:pt>
                <c:pt idx="173">
                  <c:v>2475.19</c:v>
                </c:pt>
                <c:pt idx="174">
                  <c:v>2475.2200000000003</c:v>
                </c:pt>
                <c:pt idx="175">
                  <c:v>2475.25</c:v>
                </c:pt>
                <c:pt idx="176">
                  <c:v>2475.2800000000002</c:v>
                </c:pt>
                <c:pt idx="177">
                  <c:v>2475.31</c:v>
                </c:pt>
                <c:pt idx="178">
                  <c:v>2475.34</c:v>
                </c:pt>
                <c:pt idx="179">
                  <c:v>2475.37</c:v>
                </c:pt>
                <c:pt idx="180">
                  <c:v>2475.4</c:v>
                </c:pt>
                <c:pt idx="181">
                  <c:v>2475.4299999999998</c:v>
                </c:pt>
                <c:pt idx="182">
                  <c:v>2475.46</c:v>
                </c:pt>
                <c:pt idx="183">
                  <c:v>2475.4900000000002</c:v>
                </c:pt>
                <c:pt idx="184">
                  <c:v>2475.52</c:v>
                </c:pt>
                <c:pt idx="185">
                  <c:v>2475.5500000000002</c:v>
                </c:pt>
                <c:pt idx="186">
                  <c:v>2475.58</c:v>
                </c:pt>
                <c:pt idx="187">
                  <c:v>2475.61</c:v>
                </c:pt>
                <c:pt idx="188">
                  <c:v>2475.64</c:v>
                </c:pt>
                <c:pt idx="189">
                  <c:v>2475.67</c:v>
                </c:pt>
                <c:pt idx="190">
                  <c:v>2475.6999999999998</c:v>
                </c:pt>
                <c:pt idx="191">
                  <c:v>2475.73</c:v>
                </c:pt>
                <c:pt idx="192">
                  <c:v>2475.7600000000002</c:v>
                </c:pt>
                <c:pt idx="193">
                  <c:v>2475.79</c:v>
                </c:pt>
                <c:pt idx="194">
                  <c:v>2475.8200000000002</c:v>
                </c:pt>
                <c:pt idx="195">
                  <c:v>2475.85</c:v>
                </c:pt>
                <c:pt idx="196">
                  <c:v>2475.88</c:v>
                </c:pt>
                <c:pt idx="197">
                  <c:v>2475.91</c:v>
                </c:pt>
                <c:pt idx="198">
                  <c:v>2475.94</c:v>
                </c:pt>
                <c:pt idx="199">
                  <c:v>2475.9699999999998</c:v>
                </c:pt>
                <c:pt idx="200">
                  <c:v>2476</c:v>
                </c:pt>
                <c:pt idx="201">
                  <c:v>2476.0300000000002</c:v>
                </c:pt>
                <c:pt idx="202">
                  <c:v>2476.06</c:v>
                </c:pt>
                <c:pt idx="203">
                  <c:v>2476.09</c:v>
                </c:pt>
                <c:pt idx="204">
                  <c:v>2476.12</c:v>
                </c:pt>
                <c:pt idx="205">
                  <c:v>2476.15</c:v>
                </c:pt>
                <c:pt idx="206">
                  <c:v>2476.1799999999998</c:v>
                </c:pt>
                <c:pt idx="207">
                  <c:v>2476.21</c:v>
                </c:pt>
                <c:pt idx="208">
                  <c:v>2476.2400000000002</c:v>
                </c:pt>
                <c:pt idx="209">
                  <c:v>2476.27</c:v>
                </c:pt>
                <c:pt idx="210">
                  <c:v>2476.3000000000002</c:v>
                </c:pt>
                <c:pt idx="211">
                  <c:v>2476.33</c:v>
                </c:pt>
                <c:pt idx="212">
                  <c:v>2476.36</c:v>
                </c:pt>
                <c:pt idx="213">
                  <c:v>2476.39</c:v>
                </c:pt>
                <c:pt idx="214">
                  <c:v>2476.42</c:v>
                </c:pt>
                <c:pt idx="215">
                  <c:v>2476.4499999999998</c:v>
                </c:pt>
                <c:pt idx="216">
                  <c:v>2476.48</c:v>
                </c:pt>
                <c:pt idx="217">
                  <c:v>2476.5100000000002</c:v>
                </c:pt>
                <c:pt idx="218">
                  <c:v>2476.54</c:v>
                </c:pt>
                <c:pt idx="219">
                  <c:v>2476.5700000000002</c:v>
                </c:pt>
                <c:pt idx="220">
                  <c:v>2476.6</c:v>
                </c:pt>
                <c:pt idx="221">
                  <c:v>2476.63</c:v>
                </c:pt>
                <c:pt idx="222">
                  <c:v>2476.66</c:v>
                </c:pt>
                <c:pt idx="223">
                  <c:v>2476.69</c:v>
                </c:pt>
                <c:pt idx="224">
                  <c:v>2476.7199999999998</c:v>
                </c:pt>
                <c:pt idx="225">
                  <c:v>2476.75</c:v>
                </c:pt>
                <c:pt idx="226">
                  <c:v>2476.7800000000002</c:v>
                </c:pt>
                <c:pt idx="227">
                  <c:v>2476.81</c:v>
                </c:pt>
                <c:pt idx="228">
                  <c:v>2476.84</c:v>
                </c:pt>
                <c:pt idx="229">
                  <c:v>2476.87</c:v>
                </c:pt>
                <c:pt idx="230">
                  <c:v>2476.9</c:v>
                </c:pt>
                <c:pt idx="231">
                  <c:v>2476.9299999999998</c:v>
                </c:pt>
                <c:pt idx="232">
                  <c:v>2476.96</c:v>
                </c:pt>
                <c:pt idx="233">
                  <c:v>2476.9899999999998</c:v>
                </c:pt>
                <c:pt idx="234">
                  <c:v>2477.02</c:v>
                </c:pt>
                <c:pt idx="235">
                  <c:v>2477.0500000000002</c:v>
                </c:pt>
                <c:pt idx="236">
                  <c:v>2477.08</c:v>
                </c:pt>
                <c:pt idx="237">
                  <c:v>2477.11</c:v>
                </c:pt>
                <c:pt idx="238">
                  <c:v>2477.14</c:v>
                </c:pt>
                <c:pt idx="239">
                  <c:v>2477.17</c:v>
                </c:pt>
                <c:pt idx="240">
                  <c:v>2477.1999999999998</c:v>
                </c:pt>
                <c:pt idx="241">
                  <c:v>2477.23</c:v>
                </c:pt>
                <c:pt idx="242">
                  <c:v>2477.2599999999998</c:v>
                </c:pt>
                <c:pt idx="243">
                  <c:v>2477.29</c:v>
                </c:pt>
                <c:pt idx="244">
                  <c:v>2477.3200000000002</c:v>
                </c:pt>
                <c:pt idx="245">
                  <c:v>2477.35</c:v>
                </c:pt>
                <c:pt idx="246">
                  <c:v>2477.38</c:v>
                </c:pt>
                <c:pt idx="247">
                  <c:v>2477.41</c:v>
                </c:pt>
                <c:pt idx="248">
                  <c:v>2477.44</c:v>
                </c:pt>
                <c:pt idx="249">
                  <c:v>2477.4699999999998</c:v>
                </c:pt>
                <c:pt idx="250">
                  <c:v>2477.5</c:v>
                </c:pt>
                <c:pt idx="251">
                  <c:v>2477.5299999999997</c:v>
                </c:pt>
                <c:pt idx="252">
                  <c:v>2477.56</c:v>
                </c:pt>
                <c:pt idx="253">
                  <c:v>2477.59</c:v>
                </c:pt>
                <c:pt idx="254">
                  <c:v>2477.62</c:v>
                </c:pt>
                <c:pt idx="255">
                  <c:v>2477.65</c:v>
                </c:pt>
                <c:pt idx="256">
                  <c:v>2477.6799999999998</c:v>
                </c:pt>
                <c:pt idx="257">
                  <c:v>2477.71</c:v>
                </c:pt>
                <c:pt idx="258">
                  <c:v>2477.7399999999998</c:v>
                </c:pt>
                <c:pt idx="259">
                  <c:v>2477.77</c:v>
                </c:pt>
                <c:pt idx="260">
                  <c:v>2477.7999999999997</c:v>
                </c:pt>
                <c:pt idx="261">
                  <c:v>2477.83</c:v>
                </c:pt>
                <c:pt idx="262">
                  <c:v>2477.86</c:v>
                </c:pt>
                <c:pt idx="263">
                  <c:v>2477.89</c:v>
                </c:pt>
                <c:pt idx="264">
                  <c:v>2477.92</c:v>
                </c:pt>
                <c:pt idx="265">
                  <c:v>2477.9499999999998</c:v>
                </c:pt>
                <c:pt idx="266">
                  <c:v>2477.98</c:v>
                </c:pt>
                <c:pt idx="267">
                  <c:v>2478.0099999999998</c:v>
                </c:pt>
                <c:pt idx="268">
                  <c:v>2478.04</c:v>
                </c:pt>
                <c:pt idx="269">
                  <c:v>2478.0700000000002</c:v>
                </c:pt>
                <c:pt idx="270">
                  <c:v>2478.1</c:v>
                </c:pt>
                <c:pt idx="271">
                  <c:v>2478.13</c:v>
                </c:pt>
                <c:pt idx="272">
                  <c:v>2478.16</c:v>
                </c:pt>
                <c:pt idx="273">
                  <c:v>2478.19</c:v>
                </c:pt>
                <c:pt idx="274">
                  <c:v>2478.2199999999998</c:v>
                </c:pt>
                <c:pt idx="275">
                  <c:v>2478.25</c:v>
                </c:pt>
                <c:pt idx="276">
                  <c:v>2478.2799999999997</c:v>
                </c:pt>
                <c:pt idx="277">
                  <c:v>2478.31</c:v>
                </c:pt>
                <c:pt idx="278">
                  <c:v>2478.34</c:v>
                </c:pt>
                <c:pt idx="279">
                  <c:v>2478.37</c:v>
                </c:pt>
                <c:pt idx="280">
                  <c:v>2478.4</c:v>
                </c:pt>
                <c:pt idx="281">
                  <c:v>2478.4299999999998</c:v>
                </c:pt>
                <c:pt idx="282">
                  <c:v>2478.46</c:v>
                </c:pt>
                <c:pt idx="283">
                  <c:v>2478.4899999999998</c:v>
                </c:pt>
                <c:pt idx="284">
                  <c:v>2478.52</c:v>
                </c:pt>
                <c:pt idx="285">
                  <c:v>2478.5499999999997</c:v>
                </c:pt>
                <c:pt idx="286">
                  <c:v>2478.58</c:v>
                </c:pt>
                <c:pt idx="287">
                  <c:v>2478.61</c:v>
                </c:pt>
                <c:pt idx="288">
                  <c:v>2478.64</c:v>
                </c:pt>
                <c:pt idx="289">
                  <c:v>2478.67</c:v>
                </c:pt>
                <c:pt idx="290">
                  <c:v>2478.6999999999998</c:v>
                </c:pt>
                <c:pt idx="291">
                  <c:v>2478.73</c:v>
                </c:pt>
                <c:pt idx="292">
                  <c:v>2478.7599999999998</c:v>
                </c:pt>
                <c:pt idx="293">
                  <c:v>2478.79</c:v>
                </c:pt>
                <c:pt idx="294">
                  <c:v>2478.8199999999997</c:v>
                </c:pt>
                <c:pt idx="295">
                  <c:v>2478.85</c:v>
                </c:pt>
                <c:pt idx="296">
                  <c:v>2478.88</c:v>
                </c:pt>
                <c:pt idx="297">
                  <c:v>2478.91</c:v>
                </c:pt>
                <c:pt idx="298">
                  <c:v>2478.94</c:v>
                </c:pt>
                <c:pt idx="299">
                  <c:v>2478.9699999999998</c:v>
                </c:pt>
                <c:pt idx="300">
                  <c:v>2479</c:v>
                </c:pt>
                <c:pt idx="301">
                  <c:v>2479.0299999999997</c:v>
                </c:pt>
                <c:pt idx="302">
                  <c:v>2479.06</c:v>
                </c:pt>
                <c:pt idx="303">
                  <c:v>2479.0899999999997</c:v>
                </c:pt>
                <c:pt idx="304">
                  <c:v>2479.12</c:v>
                </c:pt>
                <c:pt idx="305">
                  <c:v>2479.15</c:v>
                </c:pt>
                <c:pt idx="306">
                  <c:v>2479.1799999999998</c:v>
                </c:pt>
                <c:pt idx="307">
                  <c:v>2479.21</c:v>
                </c:pt>
                <c:pt idx="308">
                  <c:v>2479.2399999999998</c:v>
                </c:pt>
                <c:pt idx="309">
                  <c:v>2479.27</c:v>
                </c:pt>
                <c:pt idx="310">
                  <c:v>2479.2999999999997</c:v>
                </c:pt>
                <c:pt idx="311">
                  <c:v>2479.33</c:v>
                </c:pt>
                <c:pt idx="312">
                  <c:v>2479.3599999999997</c:v>
                </c:pt>
                <c:pt idx="313">
                  <c:v>2479.39</c:v>
                </c:pt>
                <c:pt idx="314">
                  <c:v>2479.42</c:v>
                </c:pt>
                <c:pt idx="315">
                  <c:v>2479.4499999999998</c:v>
                </c:pt>
                <c:pt idx="316">
                  <c:v>2479.48</c:v>
                </c:pt>
                <c:pt idx="317">
                  <c:v>2479.5099999999998</c:v>
                </c:pt>
                <c:pt idx="318">
                  <c:v>2479.54</c:v>
                </c:pt>
                <c:pt idx="319">
                  <c:v>2479.5699999999997</c:v>
                </c:pt>
                <c:pt idx="320">
                  <c:v>2479.6</c:v>
                </c:pt>
                <c:pt idx="321">
                  <c:v>2479.6299999999997</c:v>
                </c:pt>
                <c:pt idx="322">
                  <c:v>2479.66</c:v>
                </c:pt>
                <c:pt idx="323">
                  <c:v>2479.69</c:v>
                </c:pt>
                <c:pt idx="324">
                  <c:v>2479.7199999999998</c:v>
                </c:pt>
                <c:pt idx="325">
                  <c:v>2479.75</c:v>
                </c:pt>
                <c:pt idx="326">
                  <c:v>2479.7799999999997</c:v>
                </c:pt>
                <c:pt idx="327">
                  <c:v>2479.81</c:v>
                </c:pt>
                <c:pt idx="328">
                  <c:v>2479.8399999999997</c:v>
                </c:pt>
                <c:pt idx="329">
                  <c:v>2479.87</c:v>
                </c:pt>
                <c:pt idx="330">
                  <c:v>2479.9</c:v>
                </c:pt>
                <c:pt idx="331">
                  <c:v>2479.9299999999998</c:v>
                </c:pt>
                <c:pt idx="332">
                  <c:v>2479.96</c:v>
                </c:pt>
                <c:pt idx="333">
                  <c:v>2479.9899999999998</c:v>
                </c:pt>
                <c:pt idx="334">
                  <c:v>2480.02</c:v>
                </c:pt>
                <c:pt idx="335">
                  <c:v>2480.0499999999997</c:v>
                </c:pt>
                <c:pt idx="336">
                  <c:v>2480.08</c:v>
                </c:pt>
                <c:pt idx="337">
                  <c:v>2480.1099999999997</c:v>
                </c:pt>
                <c:pt idx="338">
                  <c:v>2480.14</c:v>
                </c:pt>
                <c:pt idx="339">
                  <c:v>2480.17</c:v>
                </c:pt>
                <c:pt idx="340">
                  <c:v>2480.1999999999998</c:v>
                </c:pt>
                <c:pt idx="341">
                  <c:v>2480.23</c:v>
                </c:pt>
                <c:pt idx="342">
                  <c:v>2480.2599999999998</c:v>
                </c:pt>
                <c:pt idx="343">
                  <c:v>2480.29</c:v>
                </c:pt>
                <c:pt idx="344">
                  <c:v>2480.3199999999997</c:v>
                </c:pt>
                <c:pt idx="345">
                  <c:v>2480.35</c:v>
                </c:pt>
                <c:pt idx="346">
                  <c:v>2480.3799999999997</c:v>
                </c:pt>
                <c:pt idx="347">
                  <c:v>2480.41</c:v>
                </c:pt>
                <c:pt idx="348">
                  <c:v>2480.44</c:v>
                </c:pt>
                <c:pt idx="349">
                  <c:v>2480.4699999999998</c:v>
                </c:pt>
                <c:pt idx="350">
                  <c:v>2480.5</c:v>
                </c:pt>
                <c:pt idx="351">
                  <c:v>2480.5299999999997</c:v>
                </c:pt>
                <c:pt idx="352">
                  <c:v>2480.56</c:v>
                </c:pt>
                <c:pt idx="353">
                  <c:v>2480.5899999999997</c:v>
                </c:pt>
                <c:pt idx="354">
                  <c:v>2480.62</c:v>
                </c:pt>
                <c:pt idx="355">
                  <c:v>2480.6499999999996</c:v>
                </c:pt>
                <c:pt idx="356">
                  <c:v>2480.6799999999998</c:v>
                </c:pt>
                <c:pt idx="357">
                  <c:v>2480.71</c:v>
                </c:pt>
                <c:pt idx="358">
                  <c:v>2480.7399999999998</c:v>
                </c:pt>
                <c:pt idx="359">
                  <c:v>2480.77</c:v>
                </c:pt>
                <c:pt idx="360">
                  <c:v>2480.7999999999997</c:v>
                </c:pt>
                <c:pt idx="361">
                  <c:v>2480.83</c:v>
                </c:pt>
                <c:pt idx="362">
                  <c:v>2480.8599999999997</c:v>
                </c:pt>
                <c:pt idx="363">
                  <c:v>2480.89</c:v>
                </c:pt>
                <c:pt idx="364">
                  <c:v>2480.9199999999996</c:v>
                </c:pt>
                <c:pt idx="365">
                  <c:v>2480.9499999999998</c:v>
                </c:pt>
                <c:pt idx="366">
                  <c:v>2480.98</c:v>
                </c:pt>
                <c:pt idx="367">
                  <c:v>2481.0099999999998</c:v>
                </c:pt>
                <c:pt idx="368">
                  <c:v>2481.04</c:v>
                </c:pt>
                <c:pt idx="369">
                  <c:v>2481.0699999999997</c:v>
                </c:pt>
                <c:pt idx="370">
                  <c:v>2481.1</c:v>
                </c:pt>
                <c:pt idx="371">
                  <c:v>2481.1299999999997</c:v>
                </c:pt>
                <c:pt idx="372">
                  <c:v>2481.16</c:v>
                </c:pt>
                <c:pt idx="373">
                  <c:v>2481.1899999999996</c:v>
                </c:pt>
                <c:pt idx="374">
                  <c:v>2481.2199999999998</c:v>
                </c:pt>
                <c:pt idx="375">
                  <c:v>2481.25</c:v>
                </c:pt>
                <c:pt idx="376">
                  <c:v>2481.2799999999997</c:v>
                </c:pt>
                <c:pt idx="377">
                  <c:v>2481.31</c:v>
                </c:pt>
                <c:pt idx="378">
                  <c:v>2481.3399999999997</c:v>
                </c:pt>
                <c:pt idx="379">
                  <c:v>2481.37</c:v>
                </c:pt>
                <c:pt idx="380">
                  <c:v>2481.3999999999996</c:v>
                </c:pt>
                <c:pt idx="381">
                  <c:v>2481.4299999999998</c:v>
                </c:pt>
                <c:pt idx="382">
                  <c:v>2481.46</c:v>
                </c:pt>
                <c:pt idx="383">
                  <c:v>2481.4899999999998</c:v>
                </c:pt>
                <c:pt idx="384">
                  <c:v>2481.52</c:v>
                </c:pt>
                <c:pt idx="385">
                  <c:v>2481.5499999999997</c:v>
                </c:pt>
                <c:pt idx="386">
                  <c:v>2481.58</c:v>
                </c:pt>
                <c:pt idx="387">
                  <c:v>2481.6099999999997</c:v>
                </c:pt>
                <c:pt idx="388">
                  <c:v>2481.64</c:v>
                </c:pt>
                <c:pt idx="389">
                  <c:v>2481.6699999999996</c:v>
                </c:pt>
                <c:pt idx="390">
                  <c:v>2481.6999999999998</c:v>
                </c:pt>
                <c:pt idx="391">
                  <c:v>2481.73</c:v>
                </c:pt>
                <c:pt idx="392">
                  <c:v>2481.7599999999998</c:v>
                </c:pt>
                <c:pt idx="393">
                  <c:v>2481.79</c:v>
                </c:pt>
                <c:pt idx="394">
                  <c:v>2481.8199999999997</c:v>
                </c:pt>
                <c:pt idx="395">
                  <c:v>2481.85</c:v>
                </c:pt>
                <c:pt idx="396">
                  <c:v>2481.8799999999997</c:v>
                </c:pt>
                <c:pt idx="397">
                  <c:v>2481.91</c:v>
                </c:pt>
                <c:pt idx="398">
                  <c:v>2481.9399999999996</c:v>
                </c:pt>
                <c:pt idx="399">
                  <c:v>2481.9699999999998</c:v>
                </c:pt>
                <c:pt idx="400">
                  <c:v>2482</c:v>
                </c:pt>
                <c:pt idx="401">
                  <c:v>2482.0299999999997</c:v>
                </c:pt>
                <c:pt idx="402">
                  <c:v>2482.06</c:v>
                </c:pt>
                <c:pt idx="403">
                  <c:v>2482.0899999999997</c:v>
                </c:pt>
                <c:pt idx="404">
                  <c:v>2482.12</c:v>
                </c:pt>
                <c:pt idx="405">
                  <c:v>2482.1499999999996</c:v>
                </c:pt>
                <c:pt idx="406">
                  <c:v>2482.1799999999998</c:v>
                </c:pt>
                <c:pt idx="407">
                  <c:v>2482.2099999999996</c:v>
                </c:pt>
                <c:pt idx="408">
                  <c:v>2482.2399999999998</c:v>
                </c:pt>
                <c:pt idx="409">
                  <c:v>2482.27</c:v>
                </c:pt>
                <c:pt idx="410">
                  <c:v>2482.2999999999997</c:v>
                </c:pt>
                <c:pt idx="411">
                  <c:v>2482.33</c:v>
                </c:pt>
                <c:pt idx="412">
                  <c:v>2482.3599999999997</c:v>
                </c:pt>
                <c:pt idx="413">
                  <c:v>2482.39</c:v>
                </c:pt>
                <c:pt idx="414">
                  <c:v>2482.42</c:v>
                </c:pt>
                <c:pt idx="415">
                  <c:v>2482.4499999999998</c:v>
                </c:pt>
                <c:pt idx="416">
                  <c:v>2482.48</c:v>
                </c:pt>
                <c:pt idx="417">
                  <c:v>2482.5100000000002</c:v>
                </c:pt>
                <c:pt idx="418">
                  <c:v>2482.54</c:v>
                </c:pt>
                <c:pt idx="419">
                  <c:v>2482.5700000000002</c:v>
                </c:pt>
                <c:pt idx="420">
                  <c:v>2482.6000000000004</c:v>
                </c:pt>
                <c:pt idx="421">
                  <c:v>2482.63</c:v>
                </c:pt>
                <c:pt idx="422">
                  <c:v>2482.6600000000003</c:v>
                </c:pt>
                <c:pt idx="423">
                  <c:v>2482.69</c:v>
                </c:pt>
                <c:pt idx="424">
                  <c:v>2482.7200000000003</c:v>
                </c:pt>
                <c:pt idx="425">
                  <c:v>2482.75</c:v>
                </c:pt>
                <c:pt idx="426">
                  <c:v>2482.7800000000002</c:v>
                </c:pt>
                <c:pt idx="427">
                  <c:v>2482.8100000000004</c:v>
                </c:pt>
                <c:pt idx="428">
                  <c:v>2482.84</c:v>
                </c:pt>
                <c:pt idx="429">
                  <c:v>2482.8700000000003</c:v>
                </c:pt>
                <c:pt idx="430">
                  <c:v>2482.9</c:v>
                </c:pt>
                <c:pt idx="431">
                  <c:v>2482.9300000000003</c:v>
                </c:pt>
                <c:pt idx="432">
                  <c:v>2482.96</c:v>
                </c:pt>
                <c:pt idx="433">
                  <c:v>2482.9900000000002</c:v>
                </c:pt>
                <c:pt idx="434">
                  <c:v>2483.02</c:v>
                </c:pt>
                <c:pt idx="435">
                  <c:v>2483.0500000000002</c:v>
                </c:pt>
                <c:pt idx="436">
                  <c:v>2483.0800000000004</c:v>
                </c:pt>
                <c:pt idx="437">
                  <c:v>2483.11</c:v>
                </c:pt>
                <c:pt idx="438">
                  <c:v>2483.1400000000003</c:v>
                </c:pt>
                <c:pt idx="439">
                  <c:v>2483.17</c:v>
                </c:pt>
                <c:pt idx="440">
                  <c:v>2483.2000000000003</c:v>
                </c:pt>
                <c:pt idx="441">
                  <c:v>2483.23</c:v>
                </c:pt>
                <c:pt idx="442">
                  <c:v>2483.2600000000002</c:v>
                </c:pt>
                <c:pt idx="443">
                  <c:v>2483.2900000000004</c:v>
                </c:pt>
                <c:pt idx="444">
                  <c:v>2483.3200000000002</c:v>
                </c:pt>
                <c:pt idx="445">
                  <c:v>2483.3500000000004</c:v>
                </c:pt>
                <c:pt idx="446">
                  <c:v>2483.38</c:v>
                </c:pt>
                <c:pt idx="447">
                  <c:v>2483.4100000000003</c:v>
                </c:pt>
                <c:pt idx="448">
                  <c:v>2483.44</c:v>
                </c:pt>
                <c:pt idx="449">
                  <c:v>2483.4700000000003</c:v>
                </c:pt>
                <c:pt idx="450">
                  <c:v>2483.5</c:v>
                </c:pt>
                <c:pt idx="451">
                  <c:v>2483.5300000000002</c:v>
                </c:pt>
                <c:pt idx="452">
                  <c:v>2483.5600000000004</c:v>
                </c:pt>
                <c:pt idx="453">
                  <c:v>2483.59</c:v>
                </c:pt>
                <c:pt idx="454">
                  <c:v>2483.6200000000003</c:v>
                </c:pt>
                <c:pt idx="455">
                  <c:v>2483.65</c:v>
                </c:pt>
                <c:pt idx="456">
                  <c:v>2483.6800000000003</c:v>
                </c:pt>
                <c:pt idx="457">
                  <c:v>2483.71</c:v>
                </c:pt>
                <c:pt idx="458">
                  <c:v>2483.7400000000002</c:v>
                </c:pt>
                <c:pt idx="459">
                  <c:v>2483.77</c:v>
                </c:pt>
                <c:pt idx="460">
                  <c:v>2483.8000000000002</c:v>
                </c:pt>
                <c:pt idx="461">
                  <c:v>2483.8300000000004</c:v>
                </c:pt>
                <c:pt idx="462">
                  <c:v>2483.86</c:v>
                </c:pt>
                <c:pt idx="463">
                  <c:v>2483.8900000000003</c:v>
                </c:pt>
                <c:pt idx="464">
                  <c:v>2483.92</c:v>
                </c:pt>
                <c:pt idx="465">
                  <c:v>2483.9500000000003</c:v>
                </c:pt>
                <c:pt idx="466">
                  <c:v>2483.98</c:v>
                </c:pt>
                <c:pt idx="467">
                  <c:v>2484.0100000000002</c:v>
                </c:pt>
                <c:pt idx="468">
                  <c:v>2484.04</c:v>
                </c:pt>
                <c:pt idx="469">
                  <c:v>2484.0700000000002</c:v>
                </c:pt>
                <c:pt idx="470">
                  <c:v>2484.1000000000004</c:v>
                </c:pt>
                <c:pt idx="471">
                  <c:v>2484.13</c:v>
                </c:pt>
                <c:pt idx="472">
                  <c:v>2484.1600000000003</c:v>
                </c:pt>
                <c:pt idx="473">
                  <c:v>2484.19</c:v>
                </c:pt>
                <c:pt idx="474">
                  <c:v>2484.2200000000003</c:v>
                </c:pt>
                <c:pt idx="475">
                  <c:v>2484.25</c:v>
                </c:pt>
                <c:pt idx="476">
                  <c:v>2484.2800000000002</c:v>
                </c:pt>
                <c:pt idx="477">
                  <c:v>2484.31</c:v>
                </c:pt>
                <c:pt idx="478">
                  <c:v>2484.34</c:v>
                </c:pt>
                <c:pt idx="479">
                  <c:v>2484.3700000000003</c:v>
                </c:pt>
                <c:pt idx="480">
                  <c:v>2484.4</c:v>
                </c:pt>
                <c:pt idx="481">
                  <c:v>2484.4300000000003</c:v>
                </c:pt>
                <c:pt idx="482">
                  <c:v>2484.46</c:v>
                </c:pt>
                <c:pt idx="483">
                  <c:v>2484.4900000000002</c:v>
                </c:pt>
                <c:pt idx="484">
                  <c:v>2484.52</c:v>
                </c:pt>
                <c:pt idx="485">
                  <c:v>2484.5500000000002</c:v>
                </c:pt>
                <c:pt idx="486">
                  <c:v>2484.58</c:v>
                </c:pt>
                <c:pt idx="487">
                  <c:v>2484.61</c:v>
                </c:pt>
                <c:pt idx="488">
                  <c:v>2484.6400000000003</c:v>
                </c:pt>
                <c:pt idx="489">
                  <c:v>2484.67</c:v>
                </c:pt>
                <c:pt idx="490">
                  <c:v>2484.7000000000003</c:v>
                </c:pt>
                <c:pt idx="491">
                  <c:v>2484.73</c:v>
                </c:pt>
                <c:pt idx="492">
                  <c:v>2484.7600000000002</c:v>
                </c:pt>
                <c:pt idx="493">
                  <c:v>2484.79</c:v>
                </c:pt>
                <c:pt idx="494">
                  <c:v>2484.8200000000002</c:v>
                </c:pt>
                <c:pt idx="495">
                  <c:v>2484.85</c:v>
                </c:pt>
                <c:pt idx="496">
                  <c:v>2484.88</c:v>
                </c:pt>
                <c:pt idx="497">
                  <c:v>2484.9100000000003</c:v>
                </c:pt>
                <c:pt idx="498">
                  <c:v>2484.94</c:v>
                </c:pt>
                <c:pt idx="499">
                  <c:v>2484.9700000000003</c:v>
                </c:pt>
                <c:pt idx="500">
                  <c:v>2485</c:v>
                </c:pt>
                <c:pt idx="501">
                  <c:v>2485.0300000000002</c:v>
                </c:pt>
                <c:pt idx="502">
                  <c:v>2485.06</c:v>
                </c:pt>
                <c:pt idx="503">
                  <c:v>2485.09</c:v>
                </c:pt>
                <c:pt idx="504">
                  <c:v>2485.1200000000003</c:v>
                </c:pt>
                <c:pt idx="505">
                  <c:v>2485.15</c:v>
                </c:pt>
                <c:pt idx="506">
                  <c:v>2485.1800000000003</c:v>
                </c:pt>
                <c:pt idx="507">
                  <c:v>2485.21</c:v>
                </c:pt>
                <c:pt idx="508">
                  <c:v>2485.2400000000002</c:v>
                </c:pt>
                <c:pt idx="509">
                  <c:v>2485.27</c:v>
                </c:pt>
                <c:pt idx="510">
                  <c:v>2485.3000000000002</c:v>
                </c:pt>
                <c:pt idx="511">
                  <c:v>2485.33</c:v>
                </c:pt>
                <c:pt idx="512">
                  <c:v>2485.36</c:v>
                </c:pt>
                <c:pt idx="513">
                  <c:v>2485.3900000000003</c:v>
                </c:pt>
                <c:pt idx="514">
                  <c:v>2485.42</c:v>
                </c:pt>
                <c:pt idx="515">
                  <c:v>2485.4500000000003</c:v>
                </c:pt>
                <c:pt idx="516">
                  <c:v>2485.48</c:v>
                </c:pt>
                <c:pt idx="517">
                  <c:v>2485.5100000000002</c:v>
                </c:pt>
                <c:pt idx="518">
                  <c:v>2485.54</c:v>
                </c:pt>
                <c:pt idx="519">
                  <c:v>2485.5700000000002</c:v>
                </c:pt>
                <c:pt idx="520">
                  <c:v>2485.6</c:v>
                </c:pt>
                <c:pt idx="521">
                  <c:v>2485.63</c:v>
                </c:pt>
                <c:pt idx="522">
                  <c:v>2485.6600000000003</c:v>
                </c:pt>
                <c:pt idx="523">
                  <c:v>2485.69</c:v>
                </c:pt>
                <c:pt idx="524">
                  <c:v>2485.7200000000003</c:v>
                </c:pt>
                <c:pt idx="525">
                  <c:v>2485.75</c:v>
                </c:pt>
                <c:pt idx="526">
                  <c:v>2485.7800000000002</c:v>
                </c:pt>
                <c:pt idx="527">
                  <c:v>2485.81</c:v>
                </c:pt>
                <c:pt idx="528">
                  <c:v>2485.84</c:v>
                </c:pt>
                <c:pt idx="529">
                  <c:v>2485.87</c:v>
                </c:pt>
                <c:pt idx="530">
                  <c:v>2485.9</c:v>
                </c:pt>
                <c:pt idx="531">
                  <c:v>2485.9300000000003</c:v>
                </c:pt>
                <c:pt idx="532">
                  <c:v>2485.96</c:v>
                </c:pt>
                <c:pt idx="533">
                  <c:v>2485.9900000000002</c:v>
                </c:pt>
                <c:pt idx="534">
                  <c:v>2486.02</c:v>
                </c:pt>
                <c:pt idx="535">
                  <c:v>2486.0500000000002</c:v>
                </c:pt>
                <c:pt idx="536">
                  <c:v>2486.08</c:v>
                </c:pt>
                <c:pt idx="537">
                  <c:v>2486.11</c:v>
                </c:pt>
                <c:pt idx="538">
                  <c:v>2486.14</c:v>
                </c:pt>
                <c:pt idx="539">
                  <c:v>2486.17</c:v>
                </c:pt>
                <c:pt idx="540">
                  <c:v>2486.2000000000003</c:v>
                </c:pt>
                <c:pt idx="541">
                  <c:v>2486.23</c:v>
                </c:pt>
                <c:pt idx="542">
                  <c:v>2486.2600000000002</c:v>
                </c:pt>
                <c:pt idx="543">
                  <c:v>2486.29</c:v>
                </c:pt>
                <c:pt idx="544">
                  <c:v>2486.3200000000002</c:v>
                </c:pt>
                <c:pt idx="545">
                  <c:v>2486.35</c:v>
                </c:pt>
                <c:pt idx="546">
                  <c:v>2486.38</c:v>
                </c:pt>
                <c:pt idx="547">
                  <c:v>2486.41</c:v>
                </c:pt>
                <c:pt idx="548">
                  <c:v>2486.44</c:v>
                </c:pt>
                <c:pt idx="549">
                  <c:v>2486.4700000000003</c:v>
                </c:pt>
                <c:pt idx="550">
                  <c:v>2486.5</c:v>
                </c:pt>
                <c:pt idx="551">
                  <c:v>2486.5300000000002</c:v>
                </c:pt>
                <c:pt idx="552">
                  <c:v>2486.56</c:v>
                </c:pt>
                <c:pt idx="553">
                  <c:v>2486.59</c:v>
                </c:pt>
                <c:pt idx="554">
                  <c:v>2486.62</c:v>
                </c:pt>
                <c:pt idx="555">
                  <c:v>2486.65</c:v>
                </c:pt>
                <c:pt idx="556">
                  <c:v>2486.6799999999998</c:v>
                </c:pt>
                <c:pt idx="557">
                  <c:v>2486.71</c:v>
                </c:pt>
                <c:pt idx="558">
                  <c:v>2486.7400000000002</c:v>
                </c:pt>
                <c:pt idx="559">
                  <c:v>2486.77</c:v>
                </c:pt>
                <c:pt idx="560">
                  <c:v>2486.8000000000002</c:v>
                </c:pt>
                <c:pt idx="561">
                  <c:v>2486.83</c:v>
                </c:pt>
                <c:pt idx="562">
                  <c:v>2486.86</c:v>
                </c:pt>
                <c:pt idx="563">
                  <c:v>2486.89</c:v>
                </c:pt>
                <c:pt idx="564">
                  <c:v>2486.92</c:v>
                </c:pt>
                <c:pt idx="565">
                  <c:v>2486.9500000000003</c:v>
                </c:pt>
                <c:pt idx="566">
                  <c:v>2486.98</c:v>
                </c:pt>
                <c:pt idx="567">
                  <c:v>2487.0100000000002</c:v>
                </c:pt>
                <c:pt idx="568">
                  <c:v>2487.04</c:v>
                </c:pt>
                <c:pt idx="569">
                  <c:v>2487.0700000000002</c:v>
                </c:pt>
                <c:pt idx="570">
                  <c:v>2487.1</c:v>
                </c:pt>
                <c:pt idx="571">
                  <c:v>2487.13</c:v>
                </c:pt>
                <c:pt idx="572">
                  <c:v>2487.16</c:v>
                </c:pt>
                <c:pt idx="573">
                  <c:v>2487.19</c:v>
                </c:pt>
                <c:pt idx="574">
                  <c:v>2487.2200000000003</c:v>
                </c:pt>
                <c:pt idx="575">
                  <c:v>2487.25</c:v>
                </c:pt>
                <c:pt idx="576">
                  <c:v>2487.2800000000002</c:v>
                </c:pt>
                <c:pt idx="577">
                  <c:v>2487.31</c:v>
                </c:pt>
                <c:pt idx="578">
                  <c:v>2487.34</c:v>
                </c:pt>
                <c:pt idx="579">
                  <c:v>2487.37</c:v>
                </c:pt>
                <c:pt idx="580">
                  <c:v>2487.4</c:v>
                </c:pt>
                <c:pt idx="581">
                  <c:v>2487.4299999999998</c:v>
                </c:pt>
                <c:pt idx="582">
                  <c:v>2487.46</c:v>
                </c:pt>
                <c:pt idx="583">
                  <c:v>2487.4900000000002</c:v>
                </c:pt>
                <c:pt idx="584">
                  <c:v>2487.52</c:v>
                </c:pt>
                <c:pt idx="585">
                  <c:v>2487.5500000000002</c:v>
                </c:pt>
                <c:pt idx="586">
                  <c:v>2487.58</c:v>
                </c:pt>
                <c:pt idx="587">
                  <c:v>2487.61</c:v>
                </c:pt>
                <c:pt idx="588">
                  <c:v>2487.64</c:v>
                </c:pt>
                <c:pt idx="589">
                  <c:v>2487.67</c:v>
                </c:pt>
                <c:pt idx="590">
                  <c:v>2487.6999999999998</c:v>
                </c:pt>
                <c:pt idx="591">
                  <c:v>2487.73</c:v>
                </c:pt>
                <c:pt idx="592">
                  <c:v>2487.7600000000002</c:v>
                </c:pt>
                <c:pt idx="593">
                  <c:v>2487.79</c:v>
                </c:pt>
                <c:pt idx="594">
                  <c:v>2487.8200000000002</c:v>
                </c:pt>
                <c:pt idx="595">
                  <c:v>2487.85</c:v>
                </c:pt>
                <c:pt idx="596">
                  <c:v>2487.88</c:v>
                </c:pt>
                <c:pt idx="597">
                  <c:v>2487.91</c:v>
                </c:pt>
                <c:pt idx="598">
                  <c:v>2487.94</c:v>
                </c:pt>
                <c:pt idx="599">
                  <c:v>2487.9699999999998</c:v>
                </c:pt>
                <c:pt idx="600">
                  <c:v>2488</c:v>
                </c:pt>
                <c:pt idx="601">
                  <c:v>2488.0300000000002</c:v>
                </c:pt>
                <c:pt idx="602">
                  <c:v>2488.06</c:v>
                </c:pt>
                <c:pt idx="603">
                  <c:v>2488.09</c:v>
                </c:pt>
                <c:pt idx="604">
                  <c:v>2488.12</c:v>
                </c:pt>
                <c:pt idx="605">
                  <c:v>2488.15</c:v>
                </c:pt>
                <c:pt idx="606">
                  <c:v>2488.1799999999998</c:v>
                </c:pt>
                <c:pt idx="607">
                  <c:v>2488.21</c:v>
                </c:pt>
                <c:pt idx="608">
                  <c:v>2488.2399999999998</c:v>
                </c:pt>
                <c:pt idx="609">
                  <c:v>2488.27</c:v>
                </c:pt>
                <c:pt idx="610">
                  <c:v>2488.3000000000002</c:v>
                </c:pt>
                <c:pt idx="611">
                  <c:v>2488.33</c:v>
                </c:pt>
                <c:pt idx="612">
                  <c:v>2488.36</c:v>
                </c:pt>
                <c:pt idx="613">
                  <c:v>2488.39</c:v>
                </c:pt>
                <c:pt idx="614">
                  <c:v>2488.42</c:v>
                </c:pt>
                <c:pt idx="615">
                  <c:v>2488.4499999999998</c:v>
                </c:pt>
                <c:pt idx="616">
                  <c:v>2488.48</c:v>
                </c:pt>
                <c:pt idx="617">
                  <c:v>2488.5100000000002</c:v>
                </c:pt>
                <c:pt idx="618">
                  <c:v>2488.54</c:v>
                </c:pt>
                <c:pt idx="619">
                  <c:v>2488.5700000000002</c:v>
                </c:pt>
                <c:pt idx="620">
                  <c:v>2488.6</c:v>
                </c:pt>
                <c:pt idx="621">
                  <c:v>2488.63</c:v>
                </c:pt>
                <c:pt idx="622">
                  <c:v>2488.66</c:v>
                </c:pt>
                <c:pt idx="623">
                  <c:v>2488.69</c:v>
                </c:pt>
                <c:pt idx="624">
                  <c:v>2488.7199999999998</c:v>
                </c:pt>
                <c:pt idx="625">
                  <c:v>2488.75</c:v>
                </c:pt>
                <c:pt idx="626">
                  <c:v>2488.7800000000002</c:v>
                </c:pt>
                <c:pt idx="627">
                  <c:v>2488.81</c:v>
                </c:pt>
                <c:pt idx="628">
                  <c:v>2488.84</c:v>
                </c:pt>
                <c:pt idx="629">
                  <c:v>2488.87</c:v>
                </c:pt>
                <c:pt idx="630">
                  <c:v>2488.9</c:v>
                </c:pt>
                <c:pt idx="631">
                  <c:v>2488.9299999999998</c:v>
                </c:pt>
                <c:pt idx="632">
                  <c:v>2488.96</c:v>
                </c:pt>
                <c:pt idx="633">
                  <c:v>2488.9899999999998</c:v>
                </c:pt>
                <c:pt idx="634">
                  <c:v>2489.02</c:v>
                </c:pt>
                <c:pt idx="635">
                  <c:v>2489.0500000000002</c:v>
                </c:pt>
                <c:pt idx="636">
                  <c:v>2489.08</c:v>
                </c:pt>
                <c:pt idx="637">
                  <c:v>2489.11</c:v>
                </c:pt>
                <c:pt idx="638">
                  <c:v>2489.14</c:v>
                </c:pt>
                <c:pt idx="639">
                  <c:v>2489.17</c:v>
                </c:pt>
                <c:pt idx="640">
                  <c:v>2489.1999999999998</c:v>
                </c:pt>
                <c:pt idx="641">
                  <c:v>2489.23</c:v>
                </c:pt>
                <c:pt idx="642">
                  <c:v>2489.2599999999998</c:v>
                </c:pt>
                <c:pt idx="643">
                  <c:v>2489.29</c:v>
                </c:pt>
                <c:pt idx="644">
                  <c:v>2489.3200000000002</c:v>
                </c:pt>
                <c:pt idx="645">
                  <c:v>2489.35</c:v>
                </c:pt>
                <c:pt idx="646">
                  <c:v>2489.38</c:v>
                </c:pt>
                <c:pt idx="647">
                  <c:v>2489.41</c:v>
                </c:pt>
                <c:pt idx="648">
                  <c:v>2489.44</c:v>
                </c:pt>
                <c:pt idx="649">
                  <c:v>2489.4699999999998</c:v>
                </c:pt>
                <c:pt idx="650">
                  <c:v>2489.5</c:v>
                </c:pt>
                <c:pt idx="651">
                  <c:v>2489.5299999999997</c:v>
                </c:pt>
                <c:pt idx="652">
                  <c:v>2489.56</c:v>
                </c:pt>
                <c:pt idx="653">
                  <c:v>2489.59</c:v>
                </c:pt>
                <c:pt idx="654">
                  <c:v>2489.62</c:v>
                </c:pt>
                <c:pt idx="655">
                  <c:v>2489.65</c:v>
                </c:pt>
                <c:pt idx="656">
                  <c:v>2489.6799999999998</c:v>
                </c:pt>
                <c:pt idx="657">
                  <c:v>2489.71</c:v>
                </c:pt>
                <c:pt idx="658">
                  <c:v>2489.7399999999998</c:v>
                </c:pt>
                <c:pt idx="659">
                  <c:v>2489.77</c:v>
                </c:pt>
                <c:pt idx="660">
                  <c:v>2489.7999999999997</c:v>
                </c:pt>
                <c:pt idx="661">
                  <c:v>2489.83</c:v>
                </c:pt>
                <c:pt idx="662">
                  <c:v>2489.86</c:v>
                </c:pt>
                <c:pt idx="663">
                  <c:v>2489.89</c:v>
                </c:pt>
                <c:pt idx="664">
                  <c:v>2489.92</c:v>
                </c:pt>
                <c:pt idx="665">
                  <c:v>2489.9499999999998</c:v>
                </c:pt>
                <c:pt idx="666">
                  <c:v>2489.98</c:v>
                </c:pt>
                <c:pt idx="667">
                  <c:v>2490.0099999999998</c:v>
                </c:pt>
                <c:pt idx="668">
                  <c:v>2490.04</c:v>
                </c:pt>
                <c:pt idx="669">
                  <c:v>2490.0699999999997</c:v>
                </c:pt>
                <c:pt idx="670">
                  <c:v>2490.1</c:v>
                </c:pt>
                <c:pt idx="671">
                  <c:v>2490.13</c:v>
                </c:pt>
                <c:pt idx="672">
                  <c:v>2490.16</c:v>
                </c:pt>
                <c:pt idx="673">
                  <c:v>2490.19</c:v>
                </c:pt>
                <c:pt idx="674">
                  <c:v>2490.2199999999998</c:v>
                </c:pt>
                <c:pt idx="675">
                  <c:v>2490.25</c:v>
                </c:pt>
                <c:pt idx="676">
                  <c:v>2490.2799999999997</c:v>
                </c:pt>
                <c:pt idx="677">
                  <c:v>2490.31</c:v>
                </c:pt>
                <c:pt idx="678">
                  <c:v>2490.34</c:v>
                </c:pt>
                <c:pt idx="679">
                  <c:v>2490.37</c:v>
                </c:pt>
                <c:pt idx="680">
                  <c:v>2490.4</c:v>
                </c:pt>
                <c:pt idx="681">
                  <c:v>2490.4299999999998</c:v>
                </c:pt>
                <c:pt idx="682">
                  <c:v>2490.46</c:v>
                </c:pt>
                <c:pt idx="683">
                  <c:v>2490.4899999999998</c:v>
                </c:pt>
                <c:pt idx="684">
                  <c:v>2490.52</c:v>
                </c:pt>
                <c:pt idx="685">
                  <c:v>2490.5499999999997</c:v>
                </c:pt>
                <c:pt idx="686">
                  <c:v>2490.58</c:v>
                </c:pt>
                <c:pt idx="687">
                  <c:v>2490.61</c:v>
                </c:pt>
                <c:pt idx="688">
                  <c:v>2490.64</c:v>
                </c:pt>
                <c:pt idx="689">
                  <c:v>2490.67</c:v>
                </c:pt>
                <c:pt idx="690">
                  <c:v>2490.6999999999998</c:v>
                </c:pt>
                <c:pt idx="691">
                  <c:v>2490.73</c:v>
                </c:pt>
                <c:pt idx="692">
                  <c:v>2490.7599999999998</c:v>
                </c:pt>
                <c:pt idx="693">
                  <c:v>2490.79</c:v>
                </c:pt>
                <c:pt idx="694">
                  <c:v>2490.8199999999997</c:v>
                </c:pt>
                <c:pt idx="695">
                  <c:v>2490.85</c:v>
                </c:pt>
                <c:pt idx="696">
                  <c:v>2490.88</c:v>
                </c:pt>
                <c:pt idx="697">
                  <c:v>2490.91</c:v>
                </c:pt>
                <c:pt idx="698">
                  <c:v>2490.94</c:v>
                </c:pt>
                <c:pt idx="699">
                  <c:v>2490.9699999999998</c:v>
                </c:pt>
                <c:pt idx="700">
                  <c:v>2491</c:v>
                </c:pt>
                <c:pt idx="701">
                  <c:v>2491.0299999999997</c:v>
                </c:pt>
                <c:pt idx="702">
                  <c:v>2491.06</c:v>
                </c:pt>
                <c:pt idx="703">
                  <c:v>2491.0899999999997</c:v>
                </c:pt>
                <c:pt idx="704">
                  <c:v>2491.12</c:v>
                </c:pt>
                <c:pt idx="705">
                  <c:v>2491.15</c:v>
                </c:pt>
                <c:pt idx="706">
                  <c:v>2491.1799999999998</c:v>
                </c:pt>
                <c:pt idx="707">
                  <c:v>2491.21</c:v>
                </c:pt>
                <c:pt idx="708">
                  <c:v>2491.2399999999998</c:v>
                </c:pt>
                <c:pt idx="709">
                  <c:v>2491.27</c:v>
                </c:pt>
                <c:pt idx="710">
                  <c:v>2491.2999999999997</c:v>
                </c:pt>
                <c:pt idx="711">
                  <c:v>2491.33</c:v>
                </c:pt>
                <c:pt idx="712">
                  <c:v>2491.3599999999997</c:v>
                </c:pt>
                <c:pt idx="713">
                  <c:v>2491.39</c:v>
                </c:pt>
                <c:pt idx="714">
                  <c:v>2491.42</c:v>
                </c:pt>
                <c:pt idx="715">
                  <c:v>2491.4499999999998</c:v>
                </c:pt>
                <c:pt idx="716">
                  <c:v>2491.48</c:v>
                </c:pt>
                <c:pt idx="717">
                  <c:v>2491.5099999999998</c:v>
                </c:pt>
                <c:pt idx="718">
                  <c:v>2491.54</c:v>
                </c:pt>
                <c:pt idx="719">
                  <c:v>2491.5699999999997</c:v>
                </c:pt>
                <c:pt idx="720">
                  <c:v>2491.6</c:v>
                </c:pt>
                <c:pt idx="721">
                  <c:v>2491.6299999999997</c:v>
                </c:pt>
                <c:pt idx="722">
                  <c:v>2491.66</c:v>
                </c:pt>
                <c:pt idx="723">
                  <c:v>2491.69</c:v>
                </c:pt>
                <c:pt idx="724">
                  <c:v>2491.7199999999998</c:v>
                </c:pt>
                <c:pt idx="725">
                  <c:v>2491.75</c:v>
                </c:pt>
                <c:pt idx="726">
                  <c:v>2491.7799999999997</c:v>
                </c:pt>
                <c:pt idx="727">
                  <c:v>2491.81</c:v>
                </c:pt>
                <c:pt idx="728">
                  <c:v>2491.8399999999997</c:v>
                </c:pt>
                <c:pt idx="729">
                  <c:v>2491.87</c:v>
                </c:pt>
                <c:pt idx="730">
                  <c:v>2491.8999999999996</c:v>
                </c:pt>
                <c:pt idx="731">
                  <c:v>2491.9299999999998</c:v>
                </c:pt>
                <c:pt idx="732">
                  <c:v>2491.96</c:v>
                </c:pt>
                <c:pt idx="733">
                  <c:v>2491.9899999999998</c:v>
                </c:pt>
                <c:pt idx="734">
                  <c:v>2492.02</c:v>
                </c:pt>
                <c:pt idx="735">
                  <c:v>2492.0499999999997</c:v>
                </c:pt>
                <c:pt idx="736">
                  <c:v>2492.08</c:v>
                </c:pt>
                <c:pt idx="737">
                  <c:v>2492.1099999999997</c:v>
                </c:pt>
                <c:pt idx="738">
                  <c:v>2492.14</c:v>
                </c:pt>
                <c:pt idx="739">
                  <c:v>2492.17</c:v>
                </c:pt>
                <c:pt idx="740">
                  <c:v>2492.1999999999998</c:v>
                </c:pt>
                <c:pt idx="741">
                  <c:v>2492.23</c:v>
                </c:pt>
                <c:pt idx="742">
                  <c:v>2492.2599999999998</c:v>
                </c:pt>
                <c:pt idx="743">
                  <c:v>2492.29</c:v>
                </c:pt>
                <c:pt idx="744">
                  <c:v>2492.3199999999997</c:v>
                </c:pt>
                <c:pt idx="745">
                  <c:v>2492.35</c:v>
                </c:pt>
                <c:pt idx="746">
                  <c:v>2492.3799999999997</c:v>
                </c:pt>
                <c:pt idx="747">
                  <c:v>2492.41</c:v>
                </c:pt>
                <c:pt idx="748">
                  <c:v>2492.44</c:v>
                </c:pt>
                <c:pt idx="749">
                  <c:v>2492.4699999999998</c:v>
                </c:pt>
                <c:pt idx="750">
                  <c:v>2492.5</c:v>
                </c:pt>
                <c:pt idx="751">
                  <c:v>2492.5299999999997</c:v>
                </c:pt>
                <c:pt idx="752">
                  <c:v>2492.56</c:v>
                </c:pt>
                <c:pt idx="753">
                  <c:v>2492.5899999999997</c:v>
                </c:pt>
                <c:pt idx="754">
                  <c:v>2492.62</c:v>
                </c:pt>
                <c:pt idx="755">
                  <c:v>2492.6499999999996</c:v>
                </c:pt>
                <c:pt idx="756">
                  <c:v>2492.6799999999998</c:v>
                </c:pt>
                <c:pt idx="757">
                  <c:v>2492.71</c:v>
                </c:pt>
                <c:pt idx="758">
                  <c:v>2492.7399999999998</c:v>
                </c:pt>
                <c:pt idx="759">
                  <c:v>2492.77</c:v>
                </c:pt>
                <c:pt idx="760">
                  <c:v>2492.7999999999997</c:v>
                </c:pt>
                <c:pt idx="761">
                  <c:v>2492.83</c:v>
                </c:pt>
                <c:pt idx="762">
                  <c:v>2492.8599999999997</c:v>
                </c:pt>
                <c:pt idx="763">
                  <c:v>2492.89</c:v>
                </c:pt>
                <c:pt idx="764">
                  <c:v>2492.9199999999996</c:v>
                </c:pt>
                <c:pt idx="765">
                  <c:v>2492.9499999999998</c:v>
                </c:pt>
                <c:pt idx="766">
                  <c:v>2492.98</c:v>
                </c:pt>
                <c:pt idx="767">
                  <c:v>2493.0099999999998</c:v>
                </c:pt>
                <c:pt idx="768">
                  <c:v>2493.04</c:v>
                </c:pt>
                <c:pt idx="769">
                  <c:v>2493.0699999999997</c:v>
                </c:pt>
                <c:pt idx="770">
                  <c:v>2493.1</c:v>
                </c:pt>
                <c:pt idx="771">
                  <c:v>2493.1299999999997</c:v>
                </c:pt>
                <c:pt idx="772">
                  <c:v>2493.16</c:v>
                </c:pt>
                <c:pt idx="773">
                  <c:v>2493.1899999999996</c:v>
                </c:pt>
                <c:pt idx="774">
                  <c:v>2493.2199999999998</c:v>
                </c:pt>
                <c:pt idx="775">
                  <c:v>2493.25</c:v>
                </c:pt>
                <c:pt idx="776">
                  <c:v>2493.2799999999997</c:v>
                </c:pt>
                <c:pt idx="777">
                  <c:v>2493.31</c:v>
                </c:pt>
                <c:pt idx="778">
                  <c:v>2493.3399999999997</c:v>
                </c:pt>
                <c:pt idx="779">
                  <c:v>2493.37</c:v>
                </c:pt>
                <c:pt idx="780">
                  <c:v>2493.3999999999996</c:v>
                </c:pt>
                <c:pt idx="781">
                  <c:v>2493.4299999999998</c:v>
                </c:pt>
                <c:pt idx="782">
                  <c:v>2493.4599999999996</c:v>
                </c:pt>
                <c:pt idx="783">
                  <c:v>2493.4899999999998</c:v>
                </c:pt>
                <c:pt idx="784">
                  <c:v>2493.52</c:v>
                </c:pt>
                <c:pt idx="785">
                  <c:v>2493.5499999999997</c:v>
                </c:pt>
                <c:pt idx="786">
                  <c:v>2493.58</c:v>
                </c:pt>
                <c:pt idx="787">
                  <c:v>2493.6099999999997</c:v>
                </c:pt>
                <c:pt idx="788">
                  <c:v>2493.64</c:v>
                </c:pt>
                <c:pt idx="789">
                  <c:v>2493.6699999999996</c:v>
                </c:pt>
                <c:pt idx="790">
                  <c:v>2493.6999999999998</c:v>
                </c:pt>
                <c:pt idx="791">
                  <c:v>2493.7299999999996</c:v>
                </c:pt>
                <c:pt idx="792">
                  <c:v>2493.7599999999998</c:v>
                </c:pt>
                <c:pt idx="793">
                  <c:v>2493.79</c:v>
                </c:pt>
                <c:pt idx="794">
                  <c:v>2493.8199999999997</c:v>
                </c:pt>
                <c:pt idx="795">
                  <c:v>2493.85</c:v>
                </c:pt>
                <c:pt idx="796">
                  <c:v>2493.8799999999997</c:v>
                </c:pt>
                <c:pt idx="797">
                  <c:v>2493.91</c:v>
                </c:pt>
                <c:pt idx="798">
                  <c:v>2493.9399999999996</c:v>
                </c:pt>
                <c:pt idx="799">
                  <c:v>2493.9699999999998</c:v>
                </c:pt>
                <c:pt idx="800">
                  <c:v>2494</c:v>
                </c:pt>
                <c:pt idx="801">
                  <c:v>2494.0299999999997</c:v>
                </c:pt>
                <c:pt idx="802">
                  <c:v>2494.06</c:v>
                </c:pt>
                <c:pt idx="803">
                  <c:v>2494.09</c:v>
                </c:pt>
                <c:pt idx="804">
                  <c:v>2494.12</c:v>
                </c:pt>
                <c:pt idx="805">
                  <c:v>2494.15</c:v>
                </c:pt>
                <c:pt idx="806">
                  <c:v>2494.1800000000003</c:v>
                </c:pt>
                <c:pt idx="807">
                  <c:v>2494.21</c:v>
                </c:pt>
                <c:pt idx="808">
                  <c:v>2494.2400000000002</c:v>
                </c:pt>
                <c:pt idx="809">
                  <c:v>2494.2700000000004</c:v>
                </c:pt>
                <c:pt idx="810">
                  <c:v>2494.3000000000002</c:v>
                </c:pt>
                <c:pt idx="811">
                  <c:v>2494.3300000000004</c:v>
                </c:pt>
                <c:pt idx="812">
                  <c:v>2494.36</c:v>
                </c:pt>
                <c:pt idx="813">
                  <c:v>2494.3900000000003</c:v>
                </c:pt>
                <c:pt idx="814">
                  <c:v>2494.42</c:v>
                </c:pt>
                <c:pt idx="815">
                  <c:v>2494.4500000000003</c:v>
                </c:pt>
                <c:pt idx="816">
                  <c:v>2494.48</c:v>
                </c:pt>
                <c:pt idx="817">
                  <c:v>2494.5100000000002</c:v>
                </c:pt>
                <c:pt idx="818">
                  <c:v>2494.5400000000004</c:v>
                </c:pt>
                <c:pt idx="819">
                  <c:v>2494.5700000000002</c:v>
                </c:pt>
                <c:pt idx="820">
                  <c:v>2494.6000000000004</c:v>
                </c:pt>
                <c:pt idx="821">
                  <c:v>2494.63</c:v>
                </c:pt>
                <c:pt idx="822">
                  <c:v>2494.6600000000003</c:v>
                </c:pt>
                <c:pt idx="823">
                  <c:v>2494.69</c:v>
                </c:pt>
                <c:pt idx="824">
                  <c:v>2494.7200000000003</c:v>
                </c:pt>
                <c:pt idx="825">
                  <c:v>2494.75</c:v>
                </c:pt>
                <c:pt idx="826">
                  <c:v>2494.7800000000002</c:v>
                </c:pt>
                <c:pt idx="827">
                  <c:v>2494.8100000000004</c:v>
                </c:pt>
                <c:pt idx="828">
                  <c:v>2494.84</c:v>
                </c:pt>
                <c:pt idx="829">
                  <c:v>2494.8700000000003</c:v>
                </c:pt>
                <c:pt idx="830">
                  <c:v>2494.9</c:v>
                </c:pt>
                <c:pt idx="831">
                  <c:v>2494.9300000000003</c:v>
                </c:pt>
                <c:pt idx="832">
                  <c:v>2494.96</c:v>
                </c:pt>
                <c:pt idx="833">
                  <c:v>2494.9900000000002</c:v>
                </c:pt>
                <c:pt idx="834">
                  <c:v>2495.02</c:v>
                </c:pt>
                <c:pt idx="835">
                  <c:v>2495.0500000000002</c:v>
                </c:pt>
                <c:pt idx="836">
                  <c:v>2495.0800000000004</c:v>
                </c:pt>
                <c:pt idx="837">
                  <c:v>2495.11</c:v>
                </c:pt>
                <c:pt idx="838">
                  <c:v>2495.1400000000003</c:v>
                </c:pt>
                <c:pt idx="839">
                  <c:v>2495.17</c:v>
                </c:pt>
                <c:pt idx="840">
                  <c:v>2495.2000000000003</c:v>
                </c:pt>
                <c:pt idx="841">
                  <c:v>2495.23</c:v>
                </c:pt>
                <c:pt idx="842">
                  <c:v>2495.2600000000002</c:v>
                </c:pt>
                <c:pt idx="843">
                  <c:v>2495.29</c:v>
                </c:pt>
                <c:pt idx="844">
                  <c:v>2495.3200000000002</c:v>
                </c:pt>
                <c:pt idx="845">
                  <c:v>2495.3500000000004</c:v>
                </c:pt>
                <c:pt idx="846">
                  <c:v>2495.38</c:v>
                </c:pt>
                <c:pt idx="847">
                  <c:v>2495.4100000000003</c:v>
                </c:pt>
                <c:pt idx="848">
                  <c:v>2495.44</c:v>
                </c:pt>
                <c:pt idx="849">
                  <c:v>2495.4700000000003</c:v>
                </c:pt>
                <c:pt idx="850">
                  <c:v>2495.5</c:v>
                </c:pt>
                <c:pt idx="851">
                  <c:v>2495.5300000000002</c:v>
                </c:pt>
                <c:pt idx="852">
                  <c:v>2495.56</c:v>
                </c:pt>
                <c:pt idx="853">
                  <c:v>2495.59</c:v>
                </c:pt>
                <c:pt idx="854">
                  <c:v>2495.6200000000003</c:v>
                </c:pt>
                <c:pt idx="855">
                  <c:v>2495.65</c:v>
                </c:pt>
                <c:pt idx="856">
                  <c:v>2495.6800000000003</c:v>
                </c:pt>
                <c:pt idx="857">
                  <c:v>2495.71</c:v>
                </c:pt>
                <c:pt idx="858">
                  <c:v>2495.7400000000002</c:v>
                </c:pt>
                <c:pt idx="859">
                  <c:v>2495.77</c:v>
                </c:pt>
                <c:pt idx="860">
                  <c:v>2495.8000000000002</c:v>
                </c:pt>
                <c:pt idx="861">
                  <c:v>2495.8300000000004</c:v>
                </c:pt>
                <c:pt idx="862">
                  <c:v>2495.86</c:v>
                </c:pt>
                <c:pt idx="863">
                  <c:v>2495.8900000000003</c:v>
                </c:pt>
                <c:pt idx="864">
                  <c:v>2495.92</c:v>
                </c:pt>
                <c:pt idx="865">
                  <c:v>2495.9500000000003</c:v>
                </c:pt>
                <c:pt idx="866">
                  <c:v>2495.98</c:v>
                </c:pt>
                <c:pt idx="867">
                  <c:v>2496.0100000000002</c:v>
                </c:pt>
                <c:pt idx="868">
                  <c:v>2496.04</c:v>
                </c:pt>
                <c:pt idx="869">
                  <c:v>2496.0700000000002</c:v>
                </c:pt>
                <c:pt idx="870">
                  <c:v>2496.1000000000004</c:v>
                </c:pt>
                <c:pt idx="871">
                  <c:v>2496.13</c:v>
                </c:pt>
                <c:pt idx="872">
                  <c:v>2496.1600000000003</c:v>
                </c:pt>
                <c:pt idx="873">
                  <c:v>2496.19</c:v>
                </c:pt>
                <c:pt idx="874">
                  <c:v>2496.2200000000003</c:v>
                </c:pt>
                <c:pt idx="875">
                  <c:v>2496.25</c:v>
                </c:pt>
                <c:pt idx="876">
                  <c:v>2496.2800000000002</c:v>
                </c:pt>
                <c:pt idx="877">
                  <c:v>2496.31</c:v>
                </c:pt>
                <c:pt idx="878">
                  <c:v>2496.34</c:v>
                </c:pt>
                <c:pt idx="879">
                  <c:v>2496.3700000000003</c:v>
                </c:pt>
                <c:pt idx="880">
                  <c:v>2496.4</c:v>
                </c:pt>
                <c:pt idx="881">
                  <c:v>2496.4300000000003</c:v>
                </c:pt>
                <c:pt idx="882">
                  <c:v>2496.46</c:v>
                </c:pt>
                <c:pt idx="883">
                  <c:v>2496.4900000000002</c:v>
                </c:pt>
                <c:pt idx="884">
                  <c:v>2496.52</c:v>
                </c:pt>
                <c:pt idx="885">
                  <c:v>2496.5500000000002</c:v>
                </c:pt>
                <c:pt idx="886">
                  <c:v>2496.58</c:v>
                </c:pt>
                <c:pt idx="887">
                  <c:v>2496.61</c:v>
                </c:pt>
                <c:pt idx="888">
                  <c:v>2496.6400000000003</c:v>
                </c:pt>
                <c:pt idx="889">
                  <c:v>2496.67</c:v>
                </c:pt>
                <c:pt idx="890">
                  <c:v>2496.7000000000003</c:v>
                </c:pt>
                <c:pt idx="891">
                  <c:v>2496.73</c:v>
                </c:pt>
                <c:pt idx="892">
                  <c:v>2496.7600000000002</c:v>
                </c:pt>
                <c:pt idx="893">
                  <c:v>2496.79</c:v>
                </c:pt>
                <c:pt idx="894">
                  <c:v>2496.8200000000002</c:v>
                </c:pt>
                <c:pt idx="895">
                  <c:v>2496.85</c:v>
                </c:pt>
                <c:pt idx="896">
                  <c:v>2496.88</c:v>
                </c:pt>
                <c:pt idx="897">
                  <c:v>2496.9100000000003</c:v>
                </c:pt>
                <c:pt idx="898">
                  <c:v>2496.94</c:v>
                </c:pt>
                <c:pt idx="899">
                  <c:v>2496.9700000000003</c:v>
                </c:pt>
                <c:pt idx="900">
                  <c:v>2497</c:v>
                </c:pt>
                <c:pt idx="901">
                  <c:v>2497.0300000000002</c:v>
                </c:pt>
                <c:pt idx="902">
                  <c:v>2497.06</c:v>
                </c:pt>
                <c:pt idx="903">
                  <c:v>2497.09</c:v>
                </c:pt>
                <c:pt idx="904">
                  <c:v>2497.12</c:v>
                </c:pt>
                <c:pt idx="905">
                  <c:v>2497.15</c:v>
                </c:pt>
                <c:pt idx="906">
                  <c:v>2497.1800000000003</c:v>
                </c:pt>
                <c:pt idx="907">
                  <c:v>2497.21</c:v>
                </c:pt>
                <c:pt idx="908">
                  <c:v>2497.2400000000002</c:v>
                </c:pt>
                <c:pt idx="909">
                  <c:v>2497.27</c:v>
                </c:pt>
                <c:pt idx="910">
                  <c:v>2497.3000000000002</c:v>
                </c:pt>
                <c:pt idx="911">
                  <c:v>2497.33</c:v>
                </c:pt>
                <c:pt idx="912">
                  <c:v>2497.36</c:v>
                </c:pt>
                <c:pt idx="913">
                  <c:v>2497.3900000000003</c:v>
                </c:pt>
                <c:pt idx="914">
                  <c:v>2497.42</c:v>
                </c:pt>
                <c:pt idx="915">
                  <c:v>2497.4500000000003</c:v>
                </c:pt>
                <c:pt idx="916">
                  <c:v>2497.48</c:v>
                </c:pt>
                <c:pt idx="917">
                  <c:v>2497.5100000000002</c:v>
                </c:pt>
                <c:pt idx="918">
                  <c:v>2497.54</c:v>
                </c:pt>
                <c:pt idx="919">
                  <c:v>2497.5700000000002</c:v>
                </c:pt>
                <c:pt idx="920">
                  <c:v>2497.6</c:v>
                </c:pt>
                <c:pt idx="921">
                  <c:v>2497.63</c:v>
                </c:pt>
                <c:pt idx="922">
                  <c:v>2497.6600000000003</c:v>
                </c:pt>
                <c:pt idx="923">
                  <c:v>2497.69</c:v>
                </c:pt>
                <c:pt idx="924">
                  <c:v>2497.7200000000003</c:v>
                </c:pt>
                <c:pt idx="925">
                  <c:v>2497.75</c:v>
                </c:pt>
                <c:pt idx="926">
                  <c:v>2497.7800000000002</c:v>
                </c:pt>
                <c:pt idx="927">
                  <c:v>2497.81</c:v>
                </c:pt>
                <c:pt idx="928">
                  <c:v>2497.84</c:v>
                </c:pt>
                <c:pt idx="929">
                  <c:v>2497.87</c:v>
                </c:pt>
                <c:pt idx="930">
                  <c:v>2497.9</c:v>
                </c:pt>
                <c:pt idx="931">
                  <c:v>2497.9300000000003</c:v>
                </c:pt>
                <c:pt idx="932">
                  <c:v>2497.96</c:v>
                </c:pt>
                <c:pt idx="933">
                  <c:v>2497.9900000000002</c:v>
                </c:pt>
                <c:pt idx="934">
                  <c:v>2498.02</c:v>
                </c:pt>
                <c:pt idx="935">
                  <c:v>2498.0500000000002</c:v>
                </c:pt>
                <c:pt idx="936">
                  <c:v>2498.08</c:v>
                </c:pt>
                <c:pt idx="937">
                  <c:v>2498.11</c:v>
                </c:pt>
                <c:pt idx="938">
                  <c:v>2498.14</c:v>
                </c:pt>
                <c:pt idx="939">
                  <c:v>2498.17</c:v>
                </c:pt>
                <c:pt idx="940">
                  <c:v>2498.2000000000003</c:v>
                </c:pt>
                <c:pt idx="941">
                  <c:v>2498.23</c:v>
                </c:pt>
                <c:pt idx="942">
                  <c:v>2498.2600000000002</c:v>
                </c:pt>
                <c:pt idx="943">
                  <c:v>2498.29</c:v>
                </c:pt>
                <c:pt idx="944">
                  <c:v>2498.3200000000002</c:v>
                </c:pt>
                <c:pt idx="945">
                  <c:v>2498.35</c:v>
                </c:pt>
                <c:pt idx="946">
                  <c:v>2498.38</c:v>
                </c:pt>
                <c:pt idx="947">
                  <c:v>2498.41</c:v>
                </c:pt>
                <c:pt idx="948">
                  <c:v>2498.44</c:v>
                </c:pt>
                <c:pt idx="949">
                  <c:v>2498.4700000000003</c:v>
                </c:pt>
                <c:pt idx="950">
                  <c:v>2498.5</c:v>
                </c:pt>
                <c:pt idx="951">
                  <c:v>2498.5300000000002</c:v>
                </c:pt>
                <c:pt idx="952">
                  <c:v>2498.56</c:v>
                </c:pt>
                <c:pt idx="953">
                  <c:v>2498.59</c:v>
                </c:pt>
                <c:pt idx="954">
                  <c:v>2498.62</c:v>
                </c:pt>
                <c:pt idx="955">
                  <c:v>2498.65</c:v>
                </c:pt>
                <c:pt idx="956">
                  <c:v>2498.6799999999998</c:v>
                </c:pt>
                <c:pt idx="957">
                  <c:v>2498.71</c:v>
                </c:pt>
                <c:pt idx="958">
                  <c:v>2498.7400000000002</c:v>
                </c:pt>
                <c:pt idx="959">
                  <c:v>2498.77</c:v>
                </c:pt>
                <c:pt idx="960">
                  <c:v>2498.8000000000002</c:v>
                </c:pt>
                <c:pt idx="961">
                  <c:v>2498.83</c:v>
                </c:pt>
                <c:pt idx="962">
                  <c:v>2498.86</c:v>
                </c:pt>
                <c:pt idx="963">
                  <c:v>2498.89</c:v>
                </c:pt>
                <c:pt idx="964">
                  <c:v>2498.92</c:v>
                </c:pt>
                <c:pt idx="965">
                  <c:v>2498.9499999999998</c:v>
                </c:pt>
                <c:pt idx="966">
                  <c:v>2498.98</c:v>
                </c:pt>
                <c:pt idx="967">
                  <c:v>2499.0100000000002</c:v>
                </c:pt>
                <c:pt idx="968">
                  <c:v>2499.04</c:v>
                </c:pt>
                <c:pt idx="969">
                  <c:v>2499.0700000000002</c:v>
                </c:pt>
                <c:pt idx="970">
                  <c:v>2499.1</c:v>
                </c:pt>
                <c:pt idx="971">
                  <c:v>2499.13</c:v>
                </c:pt>
                <c:pt idx="972">
                  <c:v>2499.16</c:v>
                </c:pt>
                <c:pt idx="973">
                  <c:v>2499.19</c:v>
                </c:pt>
                <c:pt idx="974">
                  <c:v>2499.2200000000003</c:v>
                </c:pt>
                <c:pt idx="975">
                  <c:v>2499.25</c:v>
                </c:pt>
                <c:pt idx="976">
                  <c:v>2499.2800000000002</c:v>
                </c:pt>
                <c:pt idx="977">
                  <c:v>2499.31</c:v>
                </c:pt>
                <c:pt idx="978">
                  <c:v>2499.34</c:v>
                </c:pt>
                <c:pt idx="979">
                  <c:v>2499.37</c:v>
                </c:pt>
                <c:pt idx="980">
                  <c:v>2499.4</c:v>
                </c:pt>
                <c:pt idx="981">
                  <c:v>2499.4299999999998</c:v>
                </c:pt>
                <c:pt idx="982">
                  <c:v>2499.46</c:v>
                </c:pt>
                <c:pt idx="983">
                  <c:v>2499.4900000000002</c:v>
                </c:pt>
                <c:pt idx="984">
                  <c:v>2499.52</c:v>
                </c:pt>
                <c:pt idx="985">
                  <c:v>2499.5500000000002</c:v>
                </c:pt>
                <c:pt idx="986">
                  <c:v>2499.58</c:v>
                </c:pt>
                <c:pt idx="987">
                  <c:v>2499.61</c:v>
                </c:pt>
                <c:pt idx="988">
                  <c:v>2499.64</c:v>
                </c:pt>
                <c:pt idx="989">
                  <c:v>2499.67</c:v>
                </c:pt>
                <c:pt idx="990">
                  <c:v>2499.6999999999998</c:v>
                </c:pt>
                <c:pt idx="991">
                  <c:v>2499.73</c:v>
                </c:pt>
                <c:pt idx="992">
                  <c:v>2499.7600000000002</c:v>
                </c:pt>
                <c:pt idx="993">
                  <c:v>2499.79</c:v>
                </c:pt>
                <c:pt idx="994">
                  <c:v>2499.8200000000002</c:v>
                </c:pt>
                <c:pt idx="995">
                  <c:v>2499.85</c:v>
                </c:pt>
                <c:pt idx="996">
                  <c:v>2499.88</c:v>
                </c:pt>
                <c:pt idx="997">
                  <c:v>2499.91</c:v>
                </c:pt>
                <c:pt idx="998">
                  <c:v>2499.94</c:v>
                </c:pt>
                <c:pt idx="999">
                  <c:v>2499.9699999999998</c:v>
                </c:pt>
                <c:pt idx="1000">
                  <c:v>2500</c:v>
                </c:pt>
              </c:numCache>
            </c:numRef>
          </c:xVal>
          <c:yVal>
            <c:numRef>
              <c:f>Sheet1!$G$4:$G$1004</c:f>
              <c:numCache>
                <c:formatCode>General</c:formatCode>
                <c:ptCount val="1001"/>
                <c:pt idx="0">
                  <c:v>-2.8574742839999998</c:v>
                </c:pt>
                <c:pt idx="1">
                  <c:v>-2.8524886399999998</c:v>
                </c:pt>
                <c:pt idx="2">
                  <c:v>-2.913099221</c:v>
                </c:pt>
                <c:pt idx="3">
                  <c:v>-2.8821705820000001</c:v>
                </c:pt>
                <c:pt idx="4">
                  <c:v>-2.8921392309999998</c:v>
                </c:pt>
                <c:pt idx="5">
                  <c:v>-2.8923430090000002</c:v>
                </c:pt>
                <c:pt idx="6">
                  <c:v>-2.8721088259999998</c:v>
                </c:pt>
                <c:pt idx="7">
                  <c:v>-2.9249457030000001</c:v>
                </c:pt>
                <c:pt idx="8">
                  <c:v>-2.917026366</c:v>
                </c:pt>
                <c:pt idx="9">
                  <c:v>-2.8790126819999999</c:v>
                </c:pt>
                <c:pt idx="10">
                  <c:v>-2.8918911230000002</c:v>
                </c:pt>
                <c:pt idx="11">
                  <c:v>-2.874665443</c:v>
                </c:pt>
                <c:pt idx="12">
                  <c:v>-2.8951374749999998</c:v>
                </c:pt>
                <c:pt idx="13">
                  <c:v>-2.9057369089999998</c:v>
                </c:pt>
                <c:pt idx="14">
                  <c:v>-2.8522129999999999</c:v>
                </c:pt>
                <c:pt idx="15">
                  <c:v>-2.911804085</c:v>
                </c:pt>
                <c:pt idx="16">
                  <c:v>-2.9200125450000001</c:v>
                </c:pt>
                <c:pt idx="17">
                  <c:v>-2.914936365</c:v>
                </c:pt>
                <c:pt idx="18">
                  <c:v>-2.8758377400000001</c:v>
                </c:pt>
                <c:pt idx="19">
                  <c:v>-2.893636635</c:v>
                </c:pt>
                <c:pt idx="20">
                  <c:v>-2.8874751769999998</c:v>
                </c:pt>
                <c:pt idx="21">
                  <c:v>-2.891075233</c:v>
                </c:pt>
                <c:pt idx="22">
                  <c:v>-2.8630515679999999</c:v>
                </c:pt>
                <c:pt idx="23">
                  <c:v>-2.8815370379999998</c:v>
                </c:pt>
                <c:pt idx="24">
                  <c:v>-2.8787568050000001</c:v>
                </c:pt>
                <c:pt idx="25">
                  <c:v>-2.8790524849999999</c:v>
                </c:pt>
                <c:pt idx="26">
                  <c:v>-2.8980922389999999</c:v>
                </c:pt>
                <c:pt idx="27">
                  <c:v>-2.8950688979999999</c:v>
                </c:pt>
                <c:pt idx="28">
                  <c:v>-2.89031963</c:v>
                </c:pt>
                <c:pt idx="29">
                  <c:v>-2.89291594</c:v>
                </c:pt>
                <c:pt idx="30">
                  <c:v>-2.9216056749999999</c:v>
                </c:pt>
                <c:pt idx="31">
                  <c:v>-2.9165122000000001</c:v>
                </c:pt>
                <c:pt idx="32">
                  <c:v>-2.9286587580000001</c:v>
                </c:pt>
                <c:pt idx="33">
                  <c:v>-2.8946147240000002</c:v>
                </c:pt>
                <c:pt idx="34">
                  <c:v>-2.9030660290000001</c:v>
                </c:pt>
                <c:pt idx="35">
                  <c:v>-2.9052151839999998</c:v>
                </c:pt>
                <c:pt idx="36">
                  <c:v>-2.931604068</c:v>
                </c:pt>
                <c:pt idx="37">
                  <c:v>-2.9178245569999999</c:v>
                </c:pt>
                <c:pt idx="38">
                  <c:v>-2.8925673029999999</c:v>
                </c:pt>
                <c:pt idx="39">
                  <c:v>-2.9483054989999999</c:v>
                </c:pt>
                <c:pt idx="40">
                  <c:v>-2.9260767950000002</c:v>
                </c:pt>
                <c:pt idx="41">
                  <c:v>-2.9316936830000002</c:v>
                </c:pt>
                <c:pt idx="42">
                  <c:v>-2.9020226820000001</c:v>
                </c:pt>
                <c:pt idx="43">
                  <c:v>-2.9000761279999998</c:v>
                </c:pt>
                <c:pt idx="44">
                  <c:v>-2.905299276</c:v>
                </c:pt>
                <c:pt idx="45">
                  <c:v>-2.9350187390000002</c:v>
                </c:pt>
                <c:pt idx="46">
                  <c:v>-2.926635562</c:v>
                </c:pt>
                <c:pt idx="47">
                  <c:v>-2.8966842700000002</c:v>
                </c:pt>
                <c:pt idx="48">
                  <c:v>-2.9287591719999999</c:v>
                </c:pt>
                <c:pt idx="49">
                  <c:v>-2.9104712340000001</c:v>
                </c:pt>
                <c:pt idx="50">
                  <c:v>-2.9392119920000002</c:v>
                </c:pt>
                <c:pt idx="51">
                  <c:v>-2.9146394799999999</c:v>
                </c:pt>
                <c:pt idx="52">
                  <c:v>-2.9143924769999998</c:v>
                </c:pt>
                <c:pt idx="53">
                  <c:v>-2.962897039</c:v>
                </c:pt>
                <c:pt idx="54">
                  <c:v>-2.891423348</c:v>
                </c:pt>
                <c:pt idx="55">
                  <c:v>-2.934687931</c:v>
                </c:pt>
                <c:pt idx="56">
                  <c:v>-2.9334844160000002</c:v>
                </c:pt>
                <c:pt idx="57">
                  <c:v>-2.966123761</c:v>
                </c:pt>
                <c:pt idx="58">
                  <c:v>-2.9460764930000001</c:v>
                </c:pt>
                <c:pt idx="59">
                  <c:v>-2.9044848390000002</c:v>
                </c:pt>
                <c:pt idx="60">
                  <c:v>-2.9318785639999998</c:v>
                </c:pt>
                <c:pt idx="61">
                  <c:v>-2.9228164319999999</c:v>
                </c:pt>
                <c:pt idx="62">
                  <c:v>-2.9509461469999998</c:v>
                </c:pt>
                <c:pt idx="63">
                  <c:v>-2.9414983889999999</c:v>
                </c:pt>
                <c:pt idx="64">
                  <c:v>-2.9323057590000001</c:v>
                </c:pt>
                <c:pt idx="65">
                  <c:v>-2.950653135</c:v>
                </c:pt>
                <c:pt idx="66">
                  <c:v>-2.972578913</c:v>
                </c:pt>
                <c:pt idx="67">
                  <c:v>-2.934178486</c:v>
                </c:pt>
                <c:pt idx="68">
                  <c:v>-2.9711782310000001</c:v>
                </c:pt>
                <c:pt idx="69">
                  <c:v>-2.9262040749999998</c:v>
                </c:pt>
                <c:pt idx="70">
                  <c:v>-2.919138105</c:v>
                </c:pt>
                <c:pt idx="71">
                  <c:v>-2.9241394340000002</c:v>
                </c:pt>
                <c:pt idx="72">
                  <c:v>-2.9329819970000002</c:v>
                </c:pt>
                <c:pt idx="73">
                  <c:v>-2.9558471919999998</c:v>
                </c:pt>
                <c:pt idx="74">
                  <c:v>-2.9313433010000001</c:v>
                </c:pt>
                <c:pt idx="75">
                  <c:v>-2.9501867549999998</c:v>
                </c:pt>
                <c:pt idx="76">
                  <c:v>-2.936486022</c:v>
                </c:pt>
                <c:pt idx="77">
                  <c:v>-2.938495471</c:v>
                </c:pt>
                <c:pt idx="78">
                  <c:v>-2.9375726129999999</c:v>
                </c:pt>
                <c:pt idx="79">
                  <c:v>-2.9423343279999998</c:v>
                </c:pt>
                <c:pt idx="80">
                  <c:v>-2.9383919820000002</c:v>
                </c:pt>
                <c:pt idx="81">
                  <c:v>-2.9212088299999999</c:v>
                </c:pt>
                <c:pt idx="82">
                  <c:v>-2.9599404370000002</c:v>
                </c:pt>
                <c:pt idx="83">
                  <c:v>-2.9433446640000001</c:v>
                </c:pt>
                <c:pt idx="84">
                  <c:v>-2.9223849030000002</c:v>
                </c:pt>
                <c:pt idx="85">
                  <c:v>-2.9440201670000001</c:v>
                </c:pt>
                <c:pt idx="86">
                  <c:v>-2.9696658770000002</c:v>
                </c:pt>
                <c:pt idx="87">
                  <c:v>-2.984669341</c:v>
                </c:pt>
                <c:pt idx="88">
                  <c:v>-2.9544892690000002</c:v>
                </c:pt>
                <c:pt idx="89">
                  <c:v>-2.9833105610000001</c:v>
                </c:pt>
                <c:pt idx="90">
                  <c:v>-2.9444926570000001</c:v>
                </c:pt>
                <c:pt idx="91">
                  <c:v>-2.972457688</c:v>
                </c:pt>
                <c:pt idx="92">
                  <c:v>-2.975929416</c:v>
                </c:pt>
                <c:pt idx="93">
                  <c:v>-2.9623940059999998</c:v>
                </c:pt>
                <c:pt idx="94">
                  <c:v>-2.9739852039999999</c:v>
                </c:pt>
                <c:pt idx="95">
                  <c:v>-2.9927581010000002</c:v>
                </c:pt>
                <c:pt idx="96">
                  <c:v>-2.9448284299999998</c:v>
                </c:pt>
                <c:pt idx="97">
                  <c:v>-2.992690992</c:v>
                </c:pt>
                <c:pt idx="98">
                  <c:v>-2.9877560390000002</c:v>
                </c:pt>
                <c:pt idx="99">
                  <c:v>-2.9350576799999999</c:v>
                </c:pt>
                <c:pt idx="100">
                  <c:v>-2.997506725</c:v>
                </c:pt>
                <c:pt idx="101">
                  <c:v>-2.972752093</c:v>
                </c:pt>
                <c:pt idx="102">
                  <c:v>-2.9205226710000001</c:v>
                </c:pt>
                <c:pt idx="103">
                  <c:v>-3.0198430470000002</c:v>
                </c:pt>
                <c:pt idx="104">
                  <c:v>-2.9827912140000001</c:v>
                </c:pt>
                <c:pt idx="105">
                  <c:v>-2.9667491539999999</c:v>
                </c:pt>
                <c:pt idx="106">
                  <c:v>-2.966347056</c:v>
                </c:pt>
                <c:pt idx="107">
                  <c:v>-2.9461716130000002</c:v>
                </c:pt>
                <c:pt idx="108">
                  <c:v>-2.9807066980000001</c:v>
                </c:pt>
                <c:pt idx="109">
                  <c:v>-2.992890922</c:v>
                </c:pt>
                <c:pt idx="110">
                  <c:v>-3.0096369749999998</c:v>
                </c:pt>
                <c:pt idx="111">
                  <c:v>-3.0031096050000001</c:v>
                </c:pt>
                <c:pt idx="112">
                  <c:v>-2.9882927289999999</c:v>
                </c:pt>
                <c:pt idx="113">
                  <c:v>-2.9528189459999998</c:v>
                </c:pt>
                <c:pt idx="114">
                  <c:v>-2.9874652930000001</c:v>
                </c:pt>
                <c:pt idx="115">
                  <c:v>-2.9934169370000001</c:v>
                </c:pt>
                <c:pt idx="116">
                  <c:v>-2.9741731310000001</c:v>
                </c:pt>
                <c:pt idx="117">
                  <c:v>-3.0062434740000001</c:v>
                </c:pt>
                <c:pt idx="118">
                  <c:v>-2.997189407</c:v>
                </c:pt>
                <c:pt idx="119">
                  <c:v>-2.984174613</c:v>
                </c:pt>
                <c:pt idx="120">
                  <c:v>-2.9856792209999998</c:v>
                </c:pt>
                <c:pt idx="121">
                  <c:v>-2.9866707959999999</c:v>
                </c:pt>
                <c:pt idx="122">
                  <c:v>-3.0452507409999998</c:v>
                </c:pt>
                <c:pt idx="123">
                  <c:v>-2.946206299</c:v>
                </c:pt>
                <c:pt idx="124">
                  <c:v>-3.0051222790000001</c:v>
                </c:pt>
                <c:pt idx="125">
                  <c:v>-3.0139175640000002</c:v>
                </c:pt>
                <c:pt idx="126">
                  <c:v>-2.9628604460000001</c:v>
                </c:pt>
                <c:pt idx="127">
                  <c:v>-3.0120615019999999</c:v>
                </c:pt>
                <c:pt idx="128">
                  <c:v>-3.012974716</c:v>
                </c:pt>
                <c:pt idx="129">
                  <c:v>-3.0129063280000001</c:v>
                </c:pt>
                <c:pt idx="130">
                  <c:v>-2.9885470760000001</c:v>
                </c:pt>
                <c:pt idx="131">
                  <c:v>-3.0083615859999999</c:v>
                </c:pt>
                <c:pt idx="132">
                  <c:v>-3.0196023400000001</c:v>
                </c:pt>
                <c:pt idx="133">
                  <c:v>-3.0069378100000002</c:v>
                </c:pt>
                <c:pt idx="134">
                  <c:v>-3.0251857659999999</c:v>
                </c:pt>
                <c:pt idx="135">
                  <c:v>-3.0428822659999999</c:v>
                </c:pt>
                <c:pt idx="136">
                  <c:v>-3.035860885</c:v>
                </c:pt>
                <c:pt idx="137">
                  <c:v>-3.0565821450000001</c:v>
                </c:pt>
                <c:pt idx="138">
                  <c:v>-3.0278256780000001</c:v>
                </c:pt>
                <c:pt idx="139">
                  <c:v>-3.0261762480000001</c:v>
                </c:pt>
                <c:pt idx="140">
                  <c:v>-3.0543977679999998</c:v>
                </c:pt>
                <c:pt idx="141">
                  <c:v>-3.0407946610000001</c:v>
                </c:pt>
                <c:pt idx="142">
                  <c:v>-3.0195959700000001</c:v>
                </c:pt>
                <c:pt idx="143">
                  <c:v>-2.999298477</c:v>
                </c:pt>
                <c:pt idx="144">
                  <c:v>-3.0188309609999999</c:v>
                </c:pt>
                <c:pt idx="145">
                  <c:v>-3.029665606</c:v>
                </c:pt>
                <c:pt idx="146">
                  <c:v>-3.0040280570000002</c:v>
                </c:pt>
                <c:pt idx="147">
                  <c:v>-3.0376840020000002</c:v>
                </c:pt>
                <c:pt idx="148">
                  <c:v>-3.0215678619999999</c:v>
                </c:pt>
                <c:pt idx="149">
                  <c:v>-3.0473036389999999</c:v>
                </c:pt>
                <c:pt idx="150">
                  <c:v>-3.030136647</c:v>
                </c:pt>
                <c:pt idx="151">
                  <c:v>-3.0742742719999998</c:v>
                </c:pt>
                <c:pt idx="152">
                  <c:v>-3.0412543890000001</c:v>
                </c:pt>
                <c:pt idx="153">
                  <c:v>-3.0450436760000001</c:v>
                </c:pt>
                <c:pt idx="154">
                  <c:v>-3.0641222799999999</c:v>
                </c:pt>
                <c:pt idx="155">
                  <c:v>-3.0333378230000001</c:v>
                </c:pt>
                <c:pt idx="156">
                  <c:v>-3.0278734940000001</c:v>
                </c:pt>
                <c:pt idx="157">
                  <c:v>-3.0364556980000001</c:v>
                </c:pt>
                <c:pt idx="158">
                  <c:v>-3.0784410379999998</c:v>
                </c:pt>
                <c:pt idx="159">
                  <c:v>-3.0805254479999999</c:v>
                </c:pt>
                <c:pt idx="160">
                  <c:v>-3.0644933669999999</c:v>
                </c:pt>
                <c:pt idx="161">
                  <c:v>-3.0961298400000001</c:v>
                </c:pt>
                <c:pt idx="162">
                  <c:v>-3.0817617259999999</c:v>
                </c:pt>
                <c:pt idx="163">
                  <c:v>-3.066276921</c:v>
                </c:pt>
                <c:pt idx="164">
                  <c:v>-3.0799568179999999</c:v>
                </c:pt>
                <c:pt idx="165">
                  <c:v>-3.1040609780000001</c:v>
                </c:pt>
                <c:pt idx="166">
                  <c:v>-3.052217739</c:v>
                </c:pt>
                <c:pt idx="167">
                  <c:v>-3.0615379809999999</c:v>
                </c:pt>
                <c:pt idx="168">
                  <c:v>-3.1037625539999998</c:v>
                </c:pt>
                <c:pt idx="169">
                  <c:v>-3.0542171100000002</c:v>
                </c:pt>
                <c:pt idx="170">
                  <c:v>-3.086297885</c:v>
                </c:pt>
                <c:pt idx="171">
                  <c:v>-3.0692761540000002</c:v>
                </c:pt>
                <c:pt idx="172">
                  <c:v>-3.0983576909999999</c:v>
                </c:pt>
                <c:pt idx="173">
                  <c:v>-3.0643718230000001</c:v>
                </c:pt>
                <c:pt idx="174">
                  <c:v>-3.056356021</c:v>
                </c:pt>
                <c:pt idx="175">
                  <c:v>-3.1191203729999999</c:v>
                </c:pt>
                <c:pt idx="176">
                  <c:v>-3.090394179</c:v>
                </c:pt>
                <c:pt idx="177">
                  <c:v>-3.1077534920000001</c:v>
                </c:pt>
                <c:pt idx="178">
                  <c:v>-3.0855252449999999</c:v>
                </c:pt>
                <c:pt idx="179">
                  <c:v>-3.0842752089999999</c:v>
                </c:pt>
                <c:pt idx="180">
                  <c:v>-3.1273753929999999</c:v>
                </c:pt>
                <c:pt idx="181">
                  <c:v>-3.1206098729999998</c:v>
                </c:pt>
                <c:pt idx="182">
                  <c:v>-3.108871239</c:v>
                </c:pt>
                <c:pt idx="183">
                  <c:v>-3.0774435590000002</c:v>
                </c:pt>
                <c:pt idx="184">
                  <c:v>-3.1339943209999999</c:v>
                </c:pt>
                <c:pt idx="185">
                  <c:v>-3.1132041259999998</c:v>
                </c:pt>
                <c:pt idx="186">
                  <c:v>-3.1587888620000002</c:v>
                </c:pt>
                <c:pt idx="187">
                  <c:v>-3.0983503140000002</c:v>
                </c:pt>
                <c:pt idx="188">
                  <c:v>-3.1312684910000002</c:v>
                </c:pt>
                <c:pt idx="189">
                  <c:v>-3.1451408980000002</c:v>
                </c:pt>
                <c:pt idx="190">
                  <c:v>-3.094031126</c:v>
                </c:pt>
                <c:pt idx="191">
                  <c:v>-3.171214049</c:v>
                </c:pt>
                <c:pt idx="192">
                  <c:v>-3.1571903840000002</c:v>
                </c:pt>
                <c:pt idx="193">
                  <c:v>-3.1044105449999999</c:v>
                </c:pt>
                <c:pt idx="194">
                  <c:v>-3.1299775780000001</c:v>
                </c:pt>
                <c:pt idx="195">
                  <c:v>-3.1339371790000001</c:v>
                </c:pt>
                <c:pt idx="196">
                  <c:v>-3.1536551720000001</c:v>
                </c:pt>
                <c:pt idx="197">
                  <c:v>-3.176684957</c:v>
                </c:pt>
                <c:pt idx="198">
                  <c:v>-3.1878570700000002</c:v>
                </c:pt>
                <c:pt idx="199">
                  <c:v>-3.1749879490000001</c:v>
                </c:pt>
                <c:pt idx="200">
                  <c:v>-3.1725843669999998</c:v>
                </c:pt>
                <c:pt idx="201">
                  <c:v>-3.1600733660000002</c:v>
                </c:pt>
                <c:pt idx="202">
                  <c:v>-3.1072635790000001</c:v>
                </c:pt>
                <c:pt idx="203">
                  <c:v>-3.185981306</c:v>
                </c:pt>
                <c:pt idx="204">
                  <c:v>-3.1638708310000001</c:v>
                </c:pt>
                <c:pt idx="205">
                  <c:v>-3.2070868199999998</c:v>
                </c:pt>
                <c:pt idx="206">
                  <c:v>-3.2041016010000001</c:v>
                </c:pt>
                <c:pt idx="207">
                  <c:v>-3.1652450729999999</c:v>
                </c:pt>
                <c:pt idx="208">
                  <c:v>-3.193859877</c:v>
                </c:pt>
                <c:pt idx="209">
                  <c:v>-3.2153516670000002</c:v>
                </c:pt>
                <c:pt idx="210">
                  <c:v>-3.201969863</c:v>
                </c:pt>
                <c:pt idx="211">
                  <c:v>-3.213699772</c:v>
                </c:pt>
                <c:pt idx="212">
                  <c:v>-3.2410455909999998</c:v>
                </c:pt>
                <c:pt idx="213">
                  <c:v>-3.2324126010000001</c:v>
                </c:pt>
                <c:pt idx="214">
                  <c:v>-3.2086701280000001</c:v>
                </c:pt>
                <c:pt idx="215">
                  <c:v>-3.1914963520000001</c:v>
                </c:pt>
                <c:pt idx="216">
                  <c:v>-3.246119057</c:v>
                </c:pt>
                <c:pt idx="217">
                  <c:v>-3.263158378</c:v>
                </c:pt>
                <c:pt idx="218">
                  <c:v>-3.2410959130000001</c:v>
                </c:pt>
                <c:pt idx="219">
                  <c:v>-3.2540951420000002</c:v>
                </c:pt>
                <c:pt idx="220">
                  <c:v>-3.2576366920000002</c:v>
                </c:pt>
                <c:pt idx="221">
                  <c:v>-3.250975365</c:v>
                </c:pt>
                <c:pt idx="222">
                  <c:v>-3.3095810069999998</c:v>
                </c:pt>
                <c:pt idx="223">
                  <c:v>-3.289837049</c:v>
                </c:pt>
                <c:pt idx="224">
                  <c:v>-3.2898086800000002</c:v>
                </c:pt>
                <c:pt idx="225">
                  <c:v>-3.313460466</c:v>
                </c:pt>
                <c:pt idx="226">
                  <c:v>-3.303502655</c:v>
                </c:pt>
                <c:pt idx="227">
                  <c:v>-3.315408186</c:v>
                </c:pt>
                <c:pt idx="228">
                  <c:v>-3.2929109680000002</c:v>
                </c:pt>
                <c:pt idx="229">
                  <c:v>-3.306729448</c:v>
                </c:pt>
                <c:pt idx="230">
                  <c:v>-3.3000370960000001</c:v>
                </c:pt>
                <c:pt idx="231">
                  <c:v>-3.327566837</c:v>
                </c:pt>
                <c:pt idx="232">
                  <c:v>-3.3291017470000002</c:v>
                </c:pt>
                <c:pt idx="233">
                  <c:v>-3.3549847979999998</c:v>
                </c:pt>
                <c:pt idx="234">
                  <c:v>-3.350145463</c:v>
                </c:pt>
                <c:pt idx="235">
                  <c:v>-3.3467618880000001</c:v>
                </c:pt>
                <c:pt idx="236">
                  <c:v>-3.3542236399999998</c:v>
                </c:pt>
                <c:pt idx="237">
                  <c:v>-3.3815785439999999</c:v>
                </c:pt>
                <c:pt idx="238">
                  <c:v>-3.360146989</c:v>
                </c:pt>
                <c:pt idx="239">
                  <c:v>-3.3951475169999998</c:v>
                </c:pt>
                <c:pt idx="240">
                  <c:v>-3.3989616620000001</c:v>
                </c:pt>
                <c:pt idx="241">
                  <c:v>-3.4246647719999999</c:v>
                </c:pt>
                <c:pt idx="242">
                  <c:v>-3.4445695409999999</c:v>
                </c:pt>
                <c:pt idx="243">
                  <c:v>-3.4304791990000001</c:v>
                </c:pt>
                <c:pt idx="244">
                  <c:v>-3.4637513229999999</c:v>
                </c:pt>
                <c:pt idx="245">
                  <c:v>-3.4467253750000002</c:v>
                </c:pt>
                <c:pt idx="246">
                  <c:v>-3.4575595039999998</c:v>
                </c:pt>
                <c:pt idx="247">
                  <c:v>-3.476877751</c:v>
                </c:pt>
                <c:pt idx="248">
                  <c:v>-3.4708945870000001</c:v>
                </c:pt>
                <c:pt idx="249">
                  <c:v>-3.4919334950000001</c:v>
                </c:pt>
                <c:pt idx="250">
                  <c:v>-3.465182499</c:v>
                </c:pt>
                <c:pt idx="251">
                  <c:v>-3.471108928</c:v>
                </c:pt>
                <c:pt idx="252">
                  <c:v>-3.4998524309999999</c:v>
                </c:pt>
                <c:pt idx="253">
                  <c:v>-3.4918098209999999</c:v>
                </c:pt>
                <c:pt idx="254">
                  <c:v>-3.5468751749999998</c:v>
                </c:pt>
                <c:pt idx="255">
                  <c:v>-3.5060296480000002</c:v>
                </c:pt>
                <c:pt idx="256">
                  <c:v>-3.5205789420000002</c:v>
                </c:pt>
                <c:pt idx="257">
                  <c:v>-3.5172852130000001</c:v>
                </c:pt>
                <c:pt idx="258">
                  <c:v>-3.5830268030000001</c:v>
                </c:pt>
                <c:pt idx="259">
                  <c:v>-3.5860770789999998</c:v>
                </c:pt>
                <c:pt idx="260">
                  <c:v>-3.6262639879999998</c:v>
                </c:pt>
                <c:pt idx="261">
                  <c:v>-3.6257926930000002</c:v>
                </c:pt>
                <c:pt idx="262">
                  <c:v>-3.6458755630000002</c:v>
                </c:pt>
                <c:pt idx="263">
                  <c:v>-3.6489989939999998</c:v>
                </c:pt>
                <c:pt idx="264">
                  <c:v>-3.6671394450000001</c:v>
                </c:pt>
                <c:pt idx="265">
                  <c:v>-3.6862573969999999</c:v>
                </c:pt>
                <c:pt idx="266">
                  <c:v>-3.6879221420000001</c:v>
                </c:pt>
                <c:pt idx="267">
                  <c:v>-3.7071195019999998</c:v>
                </c:pt>
                <c:pt idx="268">
                  <c:v>-3.7316386920000002</c:v>
                </c:pt>
                <c:pt idx="269">
                  <c:v>-3.7167024710000001</c:v>
                </c:pt>
                <c:pt idx="270">
                  <c:v>-3.743637696</c:v>
                </c:pt>
                <c:pt idx="271">
                  <c:v>-3.7628309880000002</c:v>
                </c:pt>
                <c:pt idx="272">
                  <c:v>-3.8032931350000001</c:v>
                </c:pt>
                <c:pt idx="273">
                  <c:v>-3.8022889640000002</c:v>
                </c:pt>
                <c:pt idx="274">
                  <c:v>-3.841780397</c:v>
                </c:pt>
                <c:pt idx="275">
                  <c:v>-3.8405892800000001</c:v>
                </c:pt>
                <c:pt idx="276">
                  <c:v>-3.8603333150000001</c:v>
                </c:pt>
                <c:pt idx="277">
                  <c:v>-3.903252943</c:v>
                </c:pt>
                <c:pt idx="278">
                  <c:v>-3.9026456450000002</c:v>
                </c:pt>
                <c:pt idx="279">
                  <c:v>-3.9286066059999998</c:v>
                </c:pt>
                <c:pt idx="280">
                  <c:v>-3.9449180899999998</c:v>
                </c:pt>
                <c:pt idx="281">
                  <c:v>-3.9672206409999999</c:v>
                </c:pt>
                <c:pt idx="282">
                  <c:v>-4.006518561</c:v>
                </c:pt>
                <c:pt idx="283">
                  <c:v>-4.0299167010000003</c:v>
                </c:pt>
                <c:pt idx="284">
                  <c:v>-4.031427002</c:v>
                </c:pt>
                <c:pt idx="285">
                  <c:v>-4.0844237330000004</c:v>
                </c:pt>
                <c:pt idx="286">
                  <c:v>-4.1211104140000003</c:v>
                </c:pt>
                <c:pt idx="287">
                  <c:v>-4.1109447939999999</c:v>
                </c:pt>
                <c:pt idx="288">
                  <c:v>-4.1932319949999997</c:v>
                </c:pt>
                <c:pt idx="289">
                  <c:v>-4.2038148729999998</c:v>
                </c:pt>
                <c:pt idx="290">
                  <c:v>-4.2172656890000004</c:v>
                </c:pt>
                <c:pt idx="291">
                  <c:v>-4.2474032719999997</c:v>
                </c:pt>
                <c:pt idx="292">
                  <c:v>-4.2913009430000004</c:v>
                </c:pt>
                <c:pt idx="293">
                  <c:v>-4.3348347460000003</c:v>
                </c:pt>
                <c:pt idx="294">
                  <c:v>-4.3571823399999996</c:v>
                </c:pt>
                <c:pt idx="295">
                  <c:v>-4.3927029879999999</c:v>
                </c:pt>
                <c:pt idx="296">
                  <c:v>-4.4259720409999996</c:v>
                </c:pt>
                <c:pt idx="297">
                  <c:v>-4.4733836760000001</c:v>
                </c:pt>
                <c:pt idx="298">
                  <c:v>-4.4945904920000004</c:v>
                </c:pt>
                <c:pt idx="299">
                  <c:v>-4.5166656610000002</c:v>
                </c:pt>
                <c:pt idx="300">
                  <c:v>-4.6210305649999999</c:v>
                </c:pt>
                <c:pt idx="301">
                  <c:v>-4.6408227640000002</c:v>
                </c:pt>
                <c:pt idx="302">
                  <c:v>-4.6723086370000004</c:v>
                </c:pt>
                <c:pt idx="303">
                  <c:v>-4.7060635980000001</c:v>
                </c:pt>
                <c:pt idx="304">
                  <c:v>-4.7708523239999998</c:v>
                </c:pt>
                <c:pt idx="305">
                  <c:v>-4.7942853230000004</c:v>
                </c:pt>
                <c:pt idx="306">
                  <c:v>-4.8699292170000001</c:v>
                </c:pt>
                <c:pt idx="307">
                  <c:v>-4.9222340610000002</c:v>
                </c:pt>
                <c:pt idx="308">
                  <c:v>-5.0133660000000004</c:v>
                </c:pt>
                <c:pt idx="309">
                  <c:v>-5.023414475</c:v>
                </c:pt>
                <c:pt idx="310">
                  <c:v>-5.0921581619999996</c:v>
                </c:pt>
                <c:pt idx="311">
                  <c:v>-5.224237156</c:v>
                </c:pt>
                <c:pt idx="312">
                  <c:v>-5.2114328470000002</c:v>
                </c:pt>
                <c:pt idx="313">
                  <c:v>-5.2911535689999996</c:v>
                </c:pt>
                <c:pt idx="314">
                  <c:v>-5.3865450399999997</c:v>
                </c:pt>
                <c:pt idx="315">
                  <c:v>-5.4647064800000003</c:v>
                </c:pt>
                <c:pt idx="316">
                  <c:v>-5.5536223290000004</c:v>
                </c:pt>
                <c:pt idx="317">
                  <c:v>-5.5938138129999997</c:v>
                </c:pt>
                <c:pt idx="318">
                  <c:v>-5.719957205</c:v>
                </c:pt>
                <c:pt idx="319">
                  <c:v>-5.7450349569999997</c:v>
                </c:pt>
                <c:pt idx="320">
                  <c:v>-5.8519425759999999</c:v>
                </c:pt>
                <c:pt idx="321">
                  <c:v>-5.9460218510000002</c:v>
                </c:pt>
                <c:pt idx="322">
                  <c:v>-6.0089684139999999</c:v>
                </c:pt>
                <c:pt idx="323">
                  <c:v>-6.127072804</c:v>
                </c:pt>
                <c:pt idx="324">
                  <c:v>-6.2217232129999998</c:v>
                </c:pt>
                <c:pt idx="325">
                  <c:v>-6.3607075159999997</c:v>
                </c:pt>
                <c:pt idx="326">
                  <c:v>-6.4570518339999996</c:v>
                </c:pt>
                <c:pt idx="327">
                  <c:v>-6.551741088</c:v>
                </c:pt>
                <c:pt idx="328">
                  <c:v>-6.6989164959999998</c:v>
                </c:pt>
                <c:pt idx="329">
                  <c:v>-6.7859210900000004</c:v>
                </c:pt>
                <c:pt idx="330">
                  <c:v>-6.883908946</c:v>
                </c:pt>
                <c:pt idx="331">
                  <c:v>-7.0387363079999998</c:v>
                </c:pt>
                <c:pt idx="332">
                  <c:v>-7.1424086730000003</c:v>
                </c:pt>
                <c:pt idx="333">
                  <c:v>-7.3334552029999998</c:v>
                </c:pt>
                <c:pt idx="334">
                  <c:v>-7.4597828699999997</c:v>
                </c:pt>
                <c:pt idx="335">
                  <c:v>-7.5014437970000003</c:v>
                </c:pt>
                <c:pt idx="336">
                  <c:v>-7.7282628769999997</c:v>
                </c:pt>
                <c:pt idx="337">
                  <c:v>-7.8722005800000003</c:v>
                </c:pt>
                <c:pt idx="338">
                  <c:v>-8.0154540319999992</c:v>
                </c:pt>
                <c:pt idx="339">
                  <c:v>-8.1757493209999996</c:v>
                </c:pt>
                <c:pt idx="340">
                  <c:v>-8.3383409769999997</c:v>
                </c:pt>
                <c:pt idx="341">
                  <c:v>-8.4629446720000008</c:v>
                </c:pt>
                <c:pt idx="342">
                  <c:v>-8.6366484739999994</c:v>
                </c:pt>
                <c:pt idx="343">
                  <c:v>-8.7868169680000001</c:v>
                </c:pt>
                <c:pt idx="344">
                  <c:v>-8.9760238379999997</c:v>
                </c:pt>
                <c:pt idx="345">
                  <c:v>-9.0709827829999998</c:v>
                </c:pt>
                <c:pt idx="346">
                  <c:v>-9.2973805299999999</c:v>
                </c:pt>
                <c:pt idx="347">
                  <c:v>-9.3830392450000009</c:v>
                </c:pt>
                <c:pt idx="348">
                  <c:v>-9.5509928229999996</c:v>
                </c:pt>
                <c:pt idx="349">
                  <c:v>-9.6803645009999997</c:v>
                </c:pt>
                <c:pt idx="350">
                  <c:v>-9.7633946159999994</c:v>
                </c:pt>
                <c:pt idx="351">
                  <c:v>-9.8570193199999991</c:v>
                </c:pt>
                <c:pt idx="352">
                  <c:v>-10.009722099999999</c:v>
                </c:pt>
                <c:pt idx="353">
                  <c:v>-10.035477609999999</c:v>
                </c:pt>
                <c:pt idx="354">
                  <c:v>-10.177054719999999</c:v>
                </c:pt>
                <c:pt idx="355">
                  <c:v>-10.20173965</c:v>
                </c:pt>
                <c:pt idx="356">
                  <c:v>-10.217996919999999</c:v>
                </c:pt>
                <c:pt idx="357">
                  <c:v>-10.238463790000001</c:v>
                </c:pt>
                <c:pt idx="358">
                  <c:v>-10.25620821</c:v>
                </c:pt>
                <c:pt idx="359">
                  <c:v>-10.372244029999999</c:v>
                </c:pt>
                <c:pt idx="360">
                  <c:v>-10.27588452</c:v>
                </c:pt>
                <c:pt idx="361">
                  <c:v>-10.25189876</c:v>
                </c:pt>
                <c:pt idx="362">
                  <c:v>-10.124385869999999</c:v>
                </c:pt>
                <c:pt idx="363">
                  <c:v>-10.07286798</c:v>
                </c:pt>
                <c:pt idx="364">
                  <c:v>-9.9533032200000005</c:v>
                </c:pt>
                <c:pt idx="365">
                  <c:v>-9.8373626569999999</c:v>
                </c:pt>
                <c:pt idx="366">
                  <c:v>-9.7507285830000008</c:v>
                </c:pt>
                <c:pt idx="367">
                  <c:v>-9.6736327739999997</c:v>
                </c:pt>
                <c:pt idx="368">
                  <c:v>-9.47089596</c:v>
                </c:pt>
                <c:pt idx="369">
                  <c:v>-9.3810600060000002</c:v>
                </c:pt>
                <c:pt idx="370">
                  <c:v>-9.2488734949999998</c:v>
                </c:pt>
                <c:pt idx="371">
                  <c:v>-9.0591800619999994</c:v>
                </c:pt>
                <c:pt idx="372">
                  <c:v>-8.8920176039999994</c:v>
                </c:pt>
                <c:pt idx="373">
                  <c:v>-8.7171752270000002</c:v>
                </c:pt>
                <c:pt idx="374">
                  <c:v>-8.575565911</c:v>
                </c:pt>
                <c:pt idx="375">
                  <c:v>-8.3604623549999992</c:v>
                </c:pt>
                <c:pt idx="376">
                  <c:v>-8.2450846359999996</c:v>
                </c:pt>
                <c:pt idx="377">
                  <c:v>-8.0668629060000008</c:v>
                </c:pt>
                <c:pt idx="378">
                  <c:v>-7.9531706370000004</c:v>
                </c:pt>
                <c:pt idx="379">
                  <c:v>-7.7569337630000001</c:v>
                </c:pt>
                <c:pt idx="380">
                  <c:v>-7.6466513110000003</c:v>
                </c:pt>
                <c:pt idx="381">
                  <c:v>-7.4832138529999996</c:v>
                </c:pt>
                <c:pt idx="382">
                  <c:v>-7.3782679939999998</c:v>
                </c:pt>
                <c:pt idx="383">
                  <c:v>-7.1858001639999998</c:v>
                </c:pt>
                <c:pt idx="384">
                  <c:v>-7.0515088520000004</c:v>
                </c:pt>
                <c:pt idx="385">
                  <c:v>-6.9664811980000003</c:v>
                </c:pt>
                <c:pt idx="386">
                  <c:v>-6.8653868969999996</c:v>
                </c:pt>
                <c:pt idx="387">
                  <c:v>-6.7202526679999997</c:v>
                </c:pt>
                <c:pt idx="388">
                  <c:v>-6.6176271829999997</c:v>
                </c:pt>
                <c:pt idx="389">
                  <c:v>-6.5044162549999998</c:v>
                </c:pt>
                <c:pt idx="390">
                  <c:v>-6.3583486980000004</c:v>
                </c:pt>
                <c:pt idx="391">
                  <c:v>-6.3461226819999998</c:v>
                </c:pt>
                <c:pt idx="392">
                  <c:v>-6.1697290809999998</c:v>
                </c:pt>
                <c:pt idx="393">
                  <c:v>-6.1363907620000004</c:v>
                </c:pt>
                <c:pt idx="394">
                  <c:v>-6.0092489630000001</c:v>
                </c:pt>
                <c:pt idx="395">
                  <c:v>-5.8716232599999998</c:v>
                </c:pt>
                <c:pt idx="396">
                  <c:v>-5.7693655210000001</c:v>
                </c:pt>
                <c:pt idx="397">
                  <c:v>-5.6983726849999998</c:v>
                </c:pt>
                <c:pt idx="398">
                  <c:v>-5.6110442569999996</c:v>
                </c:pt>
                <c:pt idx="399">
                  <c:v>-5.5608084389999997</c:v>
                </c:pt>
                <c:pt idx="400">
                  <c:v>-5.5075620760000001</c:v>
                </c:pt>
                <c:pt idx="401">
                  <c:v>-5.3931794919999998</c:v>
                </c:pt>
                <c:pt idx="402">
                  <c:v>-5.3107671620000003</c:v>
                </c:pt>
                <c:pt idx="403">
                  <c:v>-5.2197848200000001</c:v>
                </c:pt>
                <c:pt idx="404">
                  <c:v>-5.1438754739999997</c:v>
                </c:pt>
                <c:pt idx="405">
                  <c:v>-5.1109410430000004</c:v>
                </c:pt>
                <c:pt idx="406">
                  <c:v>-5.0729838740000002</c:v>
                </c:pt>
                <c:pt idx="407">
                  <c:v>-4.9712740999999996</c:v>
                </c:pt>
                <c:pt idx="408">
                  <c:v>-4.9711874009999999</c:v>
                </c:pt>
                <c:pt idx="409">
                  <c:v>-4.8849149189999999</c:v>
                </c:pt>
                <c:pt idx="410">
                  <c:v>-4.8542183540000003</c:v>
                </c:pt>
                <c:pt idx="411">
                  <c:v>-4.7578857040000004</c:v>
                </c:pt>
                <c:pt idx="412">
                  <c:v>-4.7099232630000003</c:v>
                </c:pt>
                <c:pt idx="413">
                  <c:v>-4.7034048430000004</c:v>
                </c:pt>
                <c:pt idx="414">
                  <c:v>-4.6496054999999998</c:v>
                </c:pt>
                <c:pt idx="415">
                  <c:v>-4.6402602140000004</c:v>
                </c:pt>
                <c:pt idx="416">
                  <c:v>-4.5348134059999996</c:v>
                </c:pt>
                <c:pt idx="417">
                  <c:v>-4.50180997</c:v>
                </c:pt>
                <c:pt idx="418">
                  <c:v>-4.4824244860000002</c:v>
                </c:pt>
                <c:pt idx="419">
                  <c:v>-4.4212291349999999</c:v>
                </c:pt>
                <c:pt idx="420">
                  <c:v>-4.3899512669999998</c:v>
                </c:pt>
                <c:pt idx="421">
                  <c:v>-4.3675578379999997</c:v>
                </c:pt>
                <c:pt idx="422">
                  <c:v>-4.284748724</c:v>
                </c:pt>
                <c:pt idx="423">
                  <c:v>-4.3363075220000002</c:v>
                </c:pt>
                <c:pt idx="424">
                  <c:v>-4.266926937</c:v>
                </c:pt>
                <c:pt idx="425">
                  <c:v>-4.2214822720000003</c:v>
                </c:pt>
                <c:pt idx="426">
                  <c:v>-4.2143919539999999</c:v>
                </c:pt>
                <c:pt idx="427">
                  <c:v>-4.1212941159999996</c:v>
                </c:pt>
                <c:pt idx="428">
                  <c:v>-4.1253785199999999</c:v>
                </c:pt>
                <c:pt idx="429">
                  <c:v>-4.1064546220000002</c:v>
                </c:pt>
                <c:pt idx="430">
                  <c:v>-4.0850786699999997</c:v>
                </c:pt>
                <c:pt idx="431">
                  <c:v>-4.0714912959999996</c:v>
                </c:pt>
                <c:pt idx="432">
                  <c:v>-4.0316103810000001</c:v>
                </c:pt>
                <c:pt idx="433">
                  <c:v>-4.0141673490000001</c:v>
                </c:pt>
                <c:pt idx="434">
                  <c:v>-3.9396488860000001</c:v>
                </c:pt>
                <c:pt idx="435">
                  <c:v>-3.9563819470000001</c:v>
                </c:pt>
                <c:pt idx="436">
                  <c:v>-3.9402824029999999</c:v>
                </c:pt>
                <c:pt idx="437">
                  <c:v>-3.8856762890000001</c:v>
                </c:pt>
                <c:pt idx="438">
                  <c:v>-3.8485161240000001</c:v>
                </c:pt>
                <c:pt idx="439">
                  <c:v>-3.8071515300000001</c:v>
                </c:pt>
                <c:pt idx="440">
                  <c:v>-3.8472008839999998</c:v>
                </c:pt>
                <c:pt idx="441">
                  <c:v>-3.8465964490000002</c:v>
                </c:pt>
                <c:pt idx="442">
                  <c:v>-3.804151874</c:v>
                </c:pt>
                <c:pt idx="443">
                  <c:v>-3.7754006329999998</c:v>
                </c:pt>
                <c:pt idx="444">
                  <c:v>-3.761903481</c:v>
                </c:pt>
                <c:pt idx="445">
                  <c:v>-3.7764929239999998</c:v>
                </c:pt>
                <c:pt idx="446">
                  <c:v>-3.749085317</c:v>
                </c:pt>
                <c:pt idx="447">
                  <c:v>-3.665730269</c:v>
                </c:pt>
                <c:pt idx="448">
                  <c:v>-3.702626859</c:v>
                </c:pt>
                <c:pt idx="449">
                  <c:v>-3.6849683020000001</c:v>
                </c:pt>
                <c:pt idx="450">
                  <c:v>-3.7092995640000002</c:v>
                </c:pt>
                <c:pt idx="451">
                  <c:v>-3.6938862170000002</c:v>
                </c:pt>
                <c:pt idx="452">
                  <c:v>-3.6452533040000001</c:v>
                </c:pt>
                <c:pt idx="453">
                  <c:v>-3.6491928580000002</c:v>
                </c:pt>
                <c:pt idx="454">
                  <c:v>-3.6102405800000001</c:v>
                </c:pt>
                <c:pt idx="455">
                  <c:v>-3.6813579320000001</c:v>
                </c:pt>
                <c:pt idx="456">
                  <c:v>-3.5769602269999998</c:v>
                </c:pt>
                <c:pt idx="457">
                  <c:v>-3.608983238</c:v>
                </c:pt>
                <c:pt idx="458">
                  <c:v>-3.5537569320000002</c:v>
                </c:pt>
                <c:pt idx="459">
                  <c:v>-3.5652592869999999</c:v>
                </c:pt>
                <c:pt idx="460">
                  <c:v>-3.5243387720000001</c:v>
                </c:pt>
                <c:pt idx="461">
                  <c:v>-3.5473310200000001</c:v>
                </c:pt>
                <c:pt idx="462">
                  <c:v>-3.4910384670000001</c:v>
                </c:pt>
                <c:pt idx="463">
                  <c:v>-3.5087357520000002</c:v>
                </c:pt>
                <c:pt idx="464">
                  <c:v>-3.514172904</c:v>
                </c:pt>
                <c:pt idx="465">
                  <c:v>-3.5017981859999998</c:v>
                </c:pt>
                <c:pt idx="466">
                  <c:v>-3.4772273249999999</c:v>
                </c:pt>
                <c:pt idx="467">
                  <c:v>-3.4883672799999998</c:v>
                </c:pt>
                <c:pt idx="468">
                  <c:v>-3.4459884519999999</c:v>
                </c:pt>
                <c:pt idx="469">
                  <c:v>-3.4658985420000001</c:v>
                </c:pt>
                <c:pt idx="470">
                  <c:v>-3.4831032990000002</c:v>
                </c:pt>
                <c:pt idx="471">
                  <c:v>-3.4091975460000001</c:v>
                </c:pt>
                <c:pt idx="472">
                  <c:v>-3.4153256440000002</c:v>
                </c:pt>
                <c:pt idx="473">
                  <c:v>-3.4096719439999998</c:v>
                </c:pt>
                <c:pt idx="474">
                  <c:v>-3.4234055059999999</c:v>
                </c:pt>
                <c:pt idx="475">
                  <c:v>-3.3966617700000001</c:v>
                </c:pt>
                <c:pt idx="476">
                  <c:v>-3.4281851849999998</c:v>
                </c:pt>
                <c:pt idx="477">
                  <c:v>-3.4079498190000002</c:v>
                </c:pt>
                <c:pt idx="478">
                  <c:v>-3.3953511820000002</c:v>
                </c:pt>
                <c:pt idx="479">
                  <c:v>-3.4232879540000001</c:v>
                </c:pt>
                <c:pt idx="480">
                  <c:v>-3.3479320989999999</c:v>
                </c:pt>
                <c:pt idx="481">
                  <c:v>-3.3783894000000001</c:v>
                </c:pt>
                <c:pt idx="482">
                  <c:v>-3.3559882509999999</c:v>
                </c:pt>
                <c:pt idx="483">
                  <c:v>-3.33873943</c:v>
                </c:pt>
                <c:pt idx="484">
                  <c:v>-3.3434944660000001</c:v>
                </c:pt>
                <c:pt idx="485">
                  <c:v>-3.3393931380000001</c:v>
                </c:pt>
                <c:pt idx="486">
                  <c:v>-3.3484197939999998</c:v>
                </c:pt>
                <c:pt idx="487">
                  <c:v>-3.3682382190000002</c:v>
                </c:pt>
                <c:pt idx="488">
                  <c:v>-3.3355052569999999</c:v>
                </c:pt>
                <c:pt idx="489">
                  <c:v>-3.32840742</c:v>
                </c:pt>
                <c:pt idx="490">
                  <c:v>-3.3081063990000001</c:v>
                </c:pt>
                <c:pt idx="491">
                  <c:v>-3.291565726</c:v>
                </c:pt>
                <c:pt idx="492">
                  <c:v>-3.2938876459999999</c:v>
                </c:pt>
                <c:pt idx="493">
                  <c:v>-3.3229103260000001</c:v>
                </c:pt>
                <c:pt idx="494">
                  <c:v>-3.299387362</c:v>
                </c:pt>
                <c:pt idx="495">
                  <c:v>-3.2880424060000002</c:v>
                </c:pt>
                <c:pt idx="496">
                  <c:v>-3.2573131800000001</c:v>
                </c:pt>
                <c:pt idx="497">
                  <c:v>-3.2780068959999999</c:v>
                </c:pt>
                <c:pt idx="498">
                  <c:v>-3.2852263119999998</c:v>
                </c:pt>
                <c:pt idx="499">
                  <c:v>-3.2561661690000001</c:v>
                </c:pt>
                <c:pt idx="500">
                  <c:v>-3.2687513899999998</c:v>
                </c:pt>
                <c:pt idx="501">
                  <c:v>-3.2547799319999999</c:v>
                </c:pt>
                <c:pt idx="502">
                  <c:v>-3.2560114069999999</c:v>
                </c:pt>
                <c:pt idx="503">
                  <c:v>-3.2232568719999999</c:v>
                </c:pt>
                <c:pt idx="504">
                  <c:v>-3.273532436</c:v>
                </c:pt>
                <c:pt idx="505">
                  <c:v>-3.2426812059999999</c:v>
                </c:pt>
                <c:pt idx="506">
                  <c:v>-3.2580582410000001</c:v>
                </c:pt>
                <c:pt idx="507">
                  <c:v>-3.2380135760000002</c:v>
                </c:pt>
                <c:pt idx="508">
                  <c:v>-3.2356054649999999</c:v>
                </c:pt>
                <c:pt idx="509">
                  <c:v>-3.2364812879999998</c:v>
                </c:pt>
                <c:pt idx="510">
                  <c:v>-3.2013208139999998</c:v>
                </c:pt>
                <c:pt idx="511">
                  <c:v>-3.2189239820000002</c:v>
                </c:pt>
                <c:pt idx="512">
                  <c:v>-3.2274233520000002</c:v>
                </c:pt>
                <c:pt idx="513">
                  <c:v>-3.227372549</c:v>
                </c:pt>
                <c:pt idx="514">
                  <c:v>-3.2539916130000002</c:v>
                </c:pt>
                <c:pt idx="515">
                  <c:v>-3.1736346160000002</c:v>
                </c:pt>
                <c:pt idx="516">
                  <c:v>-3.1748541559999999</c:v>
                </c:pt>
                <c:pt idx="517">
                  <c:v>-3.1906475680000002</c:v>
                </c:pt>
                <c:pt idx="518">
                  <c:v>-3.2150573250000001</c:v>
                </c:pt>
                <c:pt idx="519">
                  <c:v>-3.2597051889999999</c:v>
                </c:pt>
                <c:pt idx="520">
                  <c:v>-3.2020219920000002</c:v>
                </c:pt>
                <c:pt idx="521">
                  <c:v>-3.176009707</c:v>
                </c:pt>
                <c:pt idx="522">
                  <c:v>-3.2175354340000002</c:v>
                </c:pt>
                <c:pt idx="523">
                  <c:v>-3.2064628040000001</c:v>
                </c:pt>
                <c:pt idx="524">
                  <c:v>-3.1814021170000002</c:v>
                </c:pt>
                <c:pt idx="525">
                  <c:v>-3.1690342280000001</c:v>
                </c:pt>
                <c:pt idx="526">
                  <c:v>-3.1690464519999999</c:v>
                </c:pt>
                <c:pt idx="527">
                  <c:v>-3.1630363510000001</c:v>
                </c:pt>
                <c:pt idx="528">
                  <c:v>-3.1531267879999998</c:v>
                </c:pt>
                <c:pt idx="529">
                  <c:v>-3.1546313380000002</c:v>
                </c:pt>
                <c:pt idx="530">
                  <c:v>-3.171648705</c:v>
                </c:pt>
                <c:pt idx="531">
                  <c:v>-3.140082321</c:v>
                </c:pt>
                <c:pt idx="532">
                  <c:v>-3.1449744129999999</c:v>
                </c:pt>
                <c:pt idx="533">
                  <c:v>-3.1717244789999999</c:v>
                </c:pt>
                <c:pt idx="534">
                  <c:v>-3.1465610260000001</c:v>
                </c:pt>
                <c:pt idx="535">
                  <c:v>-3.0839585920000001</c:v>
                </c:pt>
                <c:pt idx="536">
                  <c:v>-3.1494682530000002</c:v>
                </c:pt>
                <c:pt idx="537">
                  <c:v>-3.1575727410000001</c:v>
                </c:pt>
                <c:pt idx="538">
                  <c:v>-3.116645332</c:v>
                </c:pt>
                <c:pt idx="539">
                  <c:v>-3.1207648180000001</c:v>
                </c:pt>
                <c:pt idx="540">
                  <c:v>-3.1770433069999999</c:v>
                </c:pt>
                <c:pt idx="541">
                  <c:v>-3.1464027790000002</c:v>
                </c:pt>
                <c:pt idx="542">
                  <c:v>-3.135924277</c:v>
                </c:pt>
                <c:pt idx="543">
                  <c:v>-3.1578988469999998</c:v>
                </c:pt>
                <c:pt idx="544">
                  <c:v>-3.1393657049999999</c:v>
                </c:pt>
                <c:pt idx="545">
                  <c:v>-3.1196043470000001</c:v>
                </c:pt>
                <c:pt idx="546">
                  <c:v>-3.1287202139999999</c:v>
                </c:pt>
                <c:pt idx="547">
                  <c:v>-3.1163335449999998</c:v>
                </c:pt>
                <c:pt idx="548">
                  <c:v>-3.1417755299999999</c:v>
                </c:pt>
                <c:pt idx="549">
                  <c:v>-3.1232729629999998</c:v>
                </c:pt>
                <c:pt idx="550">
                  <c:v>-3.1116157129999999</c:v>
                </c:pt>
                <c:pt idx="551">
                  <c:v>-3.1225981520000001</c:v>
                </c:pt>
                <c:pt idx="552">
                  <c:v>-3.1209117989999999</c:v>
                </c:pt>
                <c:pt idx="553">
                  <c:v>-3.0949703510000002</c:v>
                </c:pt>
                <c:pt idx="554">
                  <c:v>-3.1128670180000002</c:v>
                </c:pt>
                <c:pt idx="555">
                  <c:v>-3.0994695710000002</c:v>
                </c:pt>
                <c:pt idx="556">
                  <c:v>-3.1287404140000001</c:v>
                </c:pt>
                <c:pt idx="557">
                  <c:v>-3.1330870590000002</c:v>
                </c:pt>
                <c:pt idx="558">
                  <c:v>-3.1099966889999999</c:v>
                </c:pt>
                <c:pt idx="559">
                  <c:v>-3.0902408540000001</c:v>
                </c:pt>
                <c:pt idx="560">
                  <c:v>-3.1045613319999998</c:v>
                </c:pt>
                <c:pt idx="561">
                  <c:v>-3.1257702379999999</c:v>
                </c:pt>
                <c:pt idx="562">
                  <c:v>-3.0727169449999998</c:v>
                </c:pt>
                <c:pt idx="563">
                  <c:v>-3.1036054380000002</c:v>
                </c:pt>
                <c:pt idx="564">
                  <c:v>-3.0907808069999998</c:v>
                </c:pt>
                <c:pt idx="565">
                  <c:v>-3.10451027</c:v>
                </c:pt>
                <c:pt idx="566">
                  <c:v>-3.0846133099999999</c:v>
                </c:pt>
                <c:pt idx="567">
                  <c:v>-3.054445861</c:v>
                </c:pt>
                <c:pt idx="568">
                  <c:v>-3.0640003689999999</c:v>
                </c:pt>
                <c:pt idx="569">
                  <c:v>-3.0881050010000002</c:v>
                </c:pt>
                <c:pt idx="570">
                  <c:v>-3.0886598900000002</c:v>
                </c:pt>
                <c:pt idx="571">
                  <c:v>-3.052426632</c:v>
                </c:pt>
                <c:pt idx="572">
                  <c:v>-3.0717289800000001</c:v>
                </c:pt>
                <c:pt idx="573">
                  <c:v>-3.0761559749999998</c:v>
                </c:pt>
                <c:pt idx="574">
                  <c:v>-3.0836208780000001</c:v>
                </c:pt>
                <c:pt idx="575">
                  <c:v>-3.0806927040000001</c:v>
                </c:pt>
                <c:pt idx="576">
                  <c:v>-3.0510408400000002</c:v>
                </c:pt>
                <c:pt idx="577">
                  <c:v>-3.0570611379999999</c:v>
                </c:pt>
                <c:pt idx="578">
                  <c:v>-3.0782819360000002</c:v>
                </c:pt>
                <c:pt idx="579">
                  <c:v>-3.0946562289999999</c:v>
                </c:pt>
                <c:pt idx="580">
                  <c:v>-3.087104573</c:v>
                </c:pt>
                <c:pt idx="581">
                  <c:v>-3.060485388</c:v>
                </c:pt>
                <c:pt idx="582">
                  <c:v>-3.0779182500000002</c:v>
                </c:pt>
                <c:pt idx="583">
                  <c:v>-3.0460994549999998</c:v>
                </c:pt>
                <c:pt idx="584">
                  <c:v>-3.0519970540000001</c:v>
                </c:pt>
                <c:pt idx="585">
                  <c:v>-3.07861487</c:v>
                </c:pt>
                <c:pt idx="586">
                  <c:v>-3.08356013</c:v>
                </c:pt>
                <c:pt idx="587">
                  <c:v>-3.0312439090000001</c:v>
                </c:pt>
                <c:pt idx="588">
                  <c:v>-3.0610979139999999</c:v>
                </c:pt>
                <c:pt idx="589">
                  <c:v>-3.0639736809999998</c:v>
                </c:pt>
                <c:pt idx="590">
                  <c:v>-3.0597248289999999</c:v>
                </c:pt>
                <c:pt idx="591">
                  <c:v>-3.0873009300000001</c:v>
                </c:pt>
                <c:pt idx="592">
                  <c:v>-3.0550173859999998</c:v>
                </c:pt>
                <c:pt idx="593">
                  <c:v>-3.0040947440000001</c:v>
                </c:pt>
                <c:pt idx="594">
                  <c:v>-3.061337113</c:v>
                </c:pt>
                <c:pt idx="595">
                  <c:v>-3.039451101</c:v>
                </c:pt>
                <c:pt idx="596">
                  <c:v>-3.0391523020000002</c:v>
                </c:pt>
                <c:pt idx="597">
                  <c:v>-3.0387710710000002</c:v>
                </c:pt>
                <c:pt idx="598">
                  <c:v>-3.031833432</c:v>
                </c:pt>
                <c:pt idx="599">
                  <c:v>-3.0530359140000001</c:v>
                </c:pt>
                <c:pt idx="600">
                  <c:v>-3.0654125140000001</c:v>
                </c:pt>
                <c:pt idx="601">
                  <c:v>-3.0422069070000002</c:v>
                </c:pt>
                <c:pt idx="602">
                  <c:v>-3.0305389659999999</c:v>
                </c:pt>
                <c:pt idx="603">
                  <c:v>-3.027737787</c:v>
                </c:pt>
                <c:pt idx="604">
                  <c:v>-3.0579022849999999</c:v>
                </c:pt>
                <c:pt idx="605">
                  <c:v>-3.059886262</c:v>
                </c:pt>
                <c:pt idx="606">
                  <c:v>-3.0356489309999999</c:v>
                </c:pt>
                <c:pt idx="607">
                  <c:v>-3.0480450710000002</c:v>
                </c:pt>
                <c:pt idx="608">
                  <c:v>-3.0380984369999999</c:v>
                </c:pt>
                <c:pt idx="609">
                  <c:v>-3.0435547380000001</c:v>
                </c:pt>
                <c:pt idx="610">
                  <c:v>-3.0146188669999998</c:v>
                </c:pt>
                <c:pt idx="611">
                  <c:v>-3.0424806370000002</c:v>
                </c:pt>
                <c:pt idx="612">
                  <c:v>-3.0144346190000002</c:v>
                </c:pt>
                <c:pt idx="613">
                  <c:v>-3.0418900350000002</c:v>
                </c:pt>
                <c:pt idx="614">
                  <c:v>-3.0223225509999998</c:v>
                </c:pt>
                <c:pt idx="615">
                  <c:v>-2.9764873060000001</c:v>
                </c:pt>
                <c:pt idx="616">
                  <c:v>-3.0427782959999998</c:v>
                </c:pt>
                <c:pt idx="617">
                  <c:v>-3.0075783949999999</c:v>
                </c:pt>
                <c:pt idx="618">
                  <c:v>-3.033032001</c:v>
                </c:pt>
                <c:pt idx="619">
                  <c:v>-3.0278007580000001</c:v>
                </c:pt>
                <c:pt idx="620">
                  <c:v>-3.0557226960000001</c:v>
                </c:pt>
                <c:pt idx="621">
                  <c:v>-3.0073449010000002</c:v>
                </c:pt>
                <c:pt idx="622">
                  <c:v>-3.0058323159999998</c:v>
                </c:pt>
                <c:pt idx="623">
                  <c:v>-3.003741862</c:v>
                </c:pt>
                <c:pt idx="624">
                  <c:v>-3.0275233789999998</c:v>
                </c:pt>
                <c:pt idx="625">
                  <c:v>-3.0287223989999998</c:v>
                </c:pt>
                <c:pt idx="626">
                  <c:v>-3.0195620820000002</c:v>
                </c:pt>
                <c:pt idx="627">
                  <c:v>-3.0173360489999999</c:v>
                </c:pt>
                <c:pt idx="628">
                  <c:v>-3.01313604</c:v>
                </c:pt>
                <c:pt idx="629">
                  <c:v>-3.0230338329999999</c:v>
                </c:pt>
                <c:pt idx="630">
                  <c:v>-2.9963897629999998</c:v>
                </c:pt>
                <c:pt idx="631">
                  <c:v>-2.9880821040000001</c:v>
                </c:pt>
                <c:pt idx="632">
                  <c:v>-3.017744473</c:v>
                </c:pt>
                <c:pt idx="633">
                  <c:v>-3.0096882269999998</c:v>
                </c:pt>
                <c:pt idx="634">
                  <c:v>-3.0366506389999999</c:v>
                </c:pt>
                <c:pt idx="635">
                  <c:v>-3.0314824470000001</c:v>
                </c:pt>
                <c:pt idx="636">
                  <c:v>-3.0069039919999998</c:v>
                </c:pt>
                <c:pt idx="637">
                  <c:v>-3.005099119</c:v>
                </c:pt>
                <c:pt idx="638">
                  <c:v>-3.002835986</c:v>
                </c:pt>
                <c:pt idx="639">
                  <c:v>-2.9876125029999998</c:v>
                </c:pt>
                <c:pt idx="640">
                  <c:v>-3.01527974</c:v>
                </c:pt>
                <c:pt idx="641">
                  <c:v>-3.00615291</c:v>
                </c:pt>
                <c:pt idx="642">
                  <c:v>-3.03500813</c:v>
                </c:pt>
                <c:pt idx="643">
                  <c:v>-2.9889118840000002</c:v>
                </c:pt>
                <c:pt idx="644">
                  <c:v>-3.0027120900000002</c:v>
                </c:pt>
                <c:pt idx="645">
                  <c:v>-2.990698504</c:v>
                </c:pt>
                <c:pt idx="646">
                  <c:v>-2.9846559419999998</c:v>
                </c:pt>
                <c:pt idx="647">
                  <c:v>-3.0356026630000001</c:v>
                </c:pt>
                <c:pt idx="648">
                  <c:v>-3.0150366850000001</c:v>
                </c:pt>
                <c:pt idx="649">
                  <c:v>-2.985937201</c:v>
                </c:pt>
                <c:pt idx="650">
                  <c:v>-2.9857660880000001</c:v>
                </c:pt>
                <c:pt idx="651">
                  <c:v>-2.9976998250000002</c:v>
                </c:pt>
                <c:pt idx="652">
                  <c:v>-3.0028198079999999</c:v>
                </c:pt>
                <c:pt idx="653">
                  <c:v>-2.9721038100000001</c:v>
                </c:pt>
                <c:pt idx="654">
                  <c:v>-2.9960335699999998</c:v>
                </c:pt>
                <c:pt idx="655">
                  <c:v>-3.0250028069999999</c:v>
                </c:pt>
                <c:pt idx="656">
                  <c:v>-2.9934007739999999</c:v>
                </c:pt>
                <c:pt idx="657">
                  <c:v>-2.9872788890000002</c:v>
                </c:pt>
                <c:pt idx="658">
                  <c:v>-2.9955032949999998</c:v>
                </c:pt>
                <c:pt idx="659">
                  <c:v>-2.9980159259999999</c:v>
                </c:pt>
                <c:pt idx="660">
                  <c:v>-3.0060733399999999</c:v>
                </c:pt>
                <c:pt idx="661">
                  <c:v>-2.9789163830000001</c:v>
                </c:pt>
                <c:pt idx="662">
                  <c:v>-2.9816949949999998</c:v>
                </c:pt>
                <c:pt idx="663">
                  <c:v>-2.9985215809999999</c:v>
                </c:pt>
                <c:pt idx="664">
                  <c:v>-2.9793645789999998</c:v>
                </c:pt>
                <c:pt idx="665">
                  <c:v>-2.9806269890000001</c:v>
                </c:pt>
                <c:pt idx="666">
                  <c:v>-3.0012159629999999</c:v>
                </c:pt>
                <c:pt idx="667">
                  <c:v>-2.9882254330000002</c:v>
                </c:pt>
                <c:pt idx="668">
                  <c:v>-2.986545403</c:v>
                </c:pt>
                <c:pt idx="669">
                  <c:v>-2.971179647</c:v>
                </c:pt>
                <c:pt idx="670">
                  <c:v>-2.984044709</c:v>
                </c:pt>
                <c:pt idx="671">
                  <c:v>-2.9921859959999999</c:v>
                </c:pt>
                <c:pt idx="672">
                  <c:v>-2.980017648</c:v>
                </c:pt>
                <c:pt idx="673">
                  <c:v>-2.9810916079999998</c:v>
                </c:pt>
                <c:pt idx="674">
                  <c:v>-2.981343195</c:v>
                </c:pt>
                <c:pt idx="675">
                  <c:v>-2.9877088789999999</c:v>
                </c:pt>
                <c:pt idx="676">
                  <c:v>-3.0079868580000002</c:v>
                </c:pt>
                <c:pt idx="677">
                  <c:v>-2.9907852080000001</c:v>
                </c:pt>
                <c:pt idx="678">
                  <c:v>-2.9941151119999998</c:v>
                </c:pt>
                <c:pt idx="679">
                  <c:v>-3.0163085980000002</c:v>
                </c:pt>
                <c:pt idx="680">
                  <c:v>-2.987087169</c:v>
                </c:pt>
                <c:pt idx="681">
                  <c:v>-2.9937426980000001</c:v>
                </c:pt>
                <c:pt idx="682">
                  <c:v>-2.9884192860000001</c:v>
                </c:pt>
                <c:pt idx="683">
                  <c:v>-2.9908074259999999</c:v>
                </c:pt>
                <c:pt idx="684">
                  <c:v>-2.981092404</c:v>
                </c:pt>
                <c:pt idx="685">
                  <c:v>-2.9780930429999999</c:v>
                </c:pt>
                <c:pt idx="686">
                  <c:v>-2.979885866</c:v>
                </c:pt>
                <c:pt idx="687">
                  <c:v>-2.9493204519999998</c:v>
                </c:pt>
                <c:pt idx="688">
                  <c:v>-2.9779069840000001</c:v>
                </c:pt>
                <c:pt idx="689">
                  <c:v>-3.0002806959999999</c:v>
                </c:pt>
                <c:pt idx="690">
                  <c:v>-2.9651702690000001</c:v>
                </c:pt>
                <c:pt idx="691">
                  <c:v>-2.9778127859999999</c:v>
                </c:pt>
                <c:pt idx="692">
                  <c:v>-2.9459888689999998</c:v>
                </c:pt>
                <c:pt idx="693">
                  <c:v>-2.9752331380000001</c:v>
                </c:pt>
                <c:pt idx="694">
                  <c:v>-2.9641546760000002</c:v>
                </c:pt>
                <c:pt idx="695">
                  <c:v>-2.9750118419999998</c:v>
                </c:pt>
                <c:pt idx="696">
                  <c:v>-2.9632734900000002</c:v>
                </c:pt>
                <c:pt idx="697">
                  <c:v>-2.981875949</c:v>
                </c:pt>
                <c:pt idx="698">
                  <c:v>-2.9494358159999998</c:v>
                </c:pt>
                <c:pt idx="699">
                  <c:v>-2.971749269</c:v>
                </c:pt>
                <c:pt idx="700">
                  <c:v>-2.9522045920000002</c:v>
                </c:pt>
                <c:pt idx="701">
                  <c:v>-2.973129138</c:v>
                </c:pt>
                <c:pt idx="702">
                  <c:v>-2.9706100329999998</c:v>
                </c:pt>
                <c:pt idx="703">
                  <c:v>-2.9684750160000002</c:v>
                </c:pt>
                <c:pt idx="704">
                  <c:v>-2.972610811</c:v>
                </c:pt>
                <c:pt idx="705">
                  <c:v>-2.9689500309999999</c:v>
                </c:pt>
                <c:pt idx="706">
                  <c:v>-2.9607718470000002</c:v>
                </c:pt>
                <c:pt idx="707">
                  <c:v>-2.9603981689999999</c:v>
                </c:pt>
                <c:pt idx="708">
                  <c:v>-2.9590628259999998</c:v>
                </c:pt>
                <c:pt idx="709">
                  <c:v>-2.9535250280000001</c:v>
                </c:pt>
                <c:pt idx="710">
                  <c:v>-2.9802211770000002</c:v>
                </c:pt>
                <c:pt idx="711">
                  <c:v>-2.9508325599999998</c:v>
                </c:pt>
                <c:pt idx="712">
                  <c:v>-2.9424617409999998</c:v>
                </c:pt>
                <c:pt idx="713">
                  <c:v>-2.9458147440000002</c:v>
                </c:pt>
                <c:pt idx="714">
                  <c:v>-2.9788247889999999</c:v>
                </c:pt>
                <c:pt idx="715">
                  <c:v>-2.9567520690000002</c:v>
                </c:pt>
                <c:pt idx="716">
                  <c:v>-2.960511033</c:v>
                </c:pt>
                <c:pt idx="717">
                  <c:v>-2.9633965130000002</c:v>
                </c:pt>
                <c:pt idx="718">
                  <c:v>-2.9620819479999998</c:v>
                </c:pt>
                <c:pt idx="719">
                  <c:v>-2.9492696039999999</c:v>
                </c:pt>
                <c:pt idx="720">
                  <c:v>-2.9639028330000001</c:v>
                </c:pt>
                <c:pt idx="721">
                  <c:v>-2.9527897680000001</c:v>
                </c:pt>
                <c:pt idx="722">
                  <c:v>-2.9452875129999998</c:v>
                </c:pt>
                <c:pt idx="723">
                  <c:v>-2.9624553929999999</c:v>
                </c:pt>
                <c:pt idx="724">
                  <c:v>-2.9660334439999998</c:v>
                </c:pt>
                <c:pt idx="725">
                  <c:v>-2.9566497859999998</c:v>
                </c:pt>
                <c:pt idx="726">
                  <c:v>-2.9618871869999999</c:v>
                </c:pt>
                <c:pt idx="727">
                  <c:v>-2.998174707</c:v>
                </c:pt>
                <c:pt idx="728">
                  <c:v>-2.9598997119999999</c:v>
                </c:pt>
                <c:pt idx="729">
                  <c:v>-2.963707216</c:v>
                </c:pt>
                <c:pt idx="730">
                  <c:v>-2.9472086289999999</c:v>
                </c:pt>
                <c:pt idx="731">
                  <c:v>-2.9532508040000001</c:v>
                </c:pt>
                <c:pt idx="732">
                  <c:v>-2.9655405469999998</c:v>
                </c:pt>
                <c:pt idx="733">
                  <c:v>-2.94205125</c:v>
                </c:pt>
                <c:pt idx="734">
                  <c:v>-2.939352424</c:v>
                </c:pt>
                <c:pt idx="735">
                  <c:v>-2.956895378</c:v>
                </c:pt>
                <c:pt idx="736">
                  <c:v>-2.9315475119999999</c:v>
                </c:pt>
                <c:pt idx="737">
                  <c:v>-2.939202222</c:v>
                </c:pt>
                <c:pt idx="738">
                  <c:v>-2.9321565469999999</c:v>
                </c:pt>
                <c:pt idx="739">
                  <c:v>-2.948727576</c:v>
                </c:pt>
                <c:pt idx="740">
                  <c:v>-2.9586765279999998</c:v>
                </c:pt>
                <c:pt idx="741">
                  <c:v>-2.9419144730000002</c:v>
                </c:pt>
                <c:pt idx="742">
                  <c:v>-2.9387848619999999</c:v>
                </c:pt>
                <c:pt idx="743">
                  <c:v>-2.935182261</c:v>
                </c:pt>
                <c:pt idx="744">
                  <c:v>-2.9516759349999999</c:v>
                </c:pt>
                <c:pt idx="745">
                  <c:v>-2.9520968810000001</c:v>
                </c:pt>
                <c:pt idx="746">
                  <c:v>-2.9334504269999999</c:v>
                </c:pt>
                <c:pt idx="747">
                  <c:v>-2.9468446610000001</c:v>
                </c:pt>
                <c:pt idx="748">
                  <c:v>-2.924069459</c:v>
                </c:pt>
                <c:pt idx="749">
                  <c:v>-2.9515387039999998</c:v>
                </c:pt>
                <c:pt idx="750">
                  <c:v>-2.9039031309999999</c:v>
                </c:pt>
                <c:pt idx="751">
                  <c:v>-2.941590191</c:v>
                </c:pt>
                <c:pt idx="752">
                  <c:v>-2.9561709500000002</c:v>
                </c:pt>
                <c:pt idx="753">
                  <c:v>-2.9206315690000002</c:v>
                </c:pt>
                <c:pt idx="754">
                  <c:v>-2.9348744990000002</c:v>
                </c:pt>
                <c:pt idx="755">
                  <c:v>-2.9338173109999999</c:v>
                </c:pt>
                <c:pt idx="756">
                  <c:v>-2.944322836</c:v>
                </c:pt>
                <c:pt idx="757">
                  <c:v>-2.9115612990000002</c:v>
                </c:pt>
                <c:pt idx="758">
                  <c:v>-2.9069489040000001</c:v>
                </c:pt>
                <c:pt idx="759">
                  <c:v>-2.955725159</c:v>
                </c:pt>
                <c:pt idx="760">
                  <c:v>-2.9332787979999999</c:v>
                </c:pt>
                <c:pt idx="761">
                  <c:v>-2.927367609</c:v>
                </c:pt>
                <c:pt idx="762">
                  <c:v>-2.9217475300000002</c:v>
                </c:pt>
                <c:pt idx="763">
                  <c:v>-2.9334402580000001</c:v>
                </c:pt>
                <c:pt idx="764">
                  <c:v>-2.9523305799999999</c:v>
                </c:pt>
                <c:pt idx="765">
                  <c:v>-2.9319535980000002</c:v>
                </c:pt>
                <c:pt idx="766">
                  <c:v>-2.9047512040000001</c:v>
                </c:pt>
                <c:pt idx="767">
                  <c:v>-2.9140473130000002</c:v>
                </c:pt>
                <c:pt idx="768">
                  <c:v>-2.9124939969999999</c:v>
                </c:pt>
                <c:pt idx="769">
                  <c:v>-2.9329610750000001</c:v>
                </c:pt>
                <c:pt idx="770">
                  <c:v>-2.9249760400000002</c:v>
                </c:pt>
                <c:pt idx="771">
                  <c:v>-2.9369328490000002</c:v>
                </c:pt>
                <c:pt idx="772">
                  <c:v>-2.9207043229999998</c:v>
                </c:pt>
                <c:pt idx="773">
                  <c:v>-2.9141772700000002</c:v>
                </c:pt>
                <c:pt idx="774">
                  <c:v>-2.9085322119999999</c:v>
                </c:pt>
                <c:pt idx="775">
                  <c:v>-2.9279162670000001</c:v>
                </c:pt>
                <c:pt idx="776">
                  <c:v>-2.9173324869999999</c:v>
                </c:pt>
                <c:pt idx="777">
                  <c:v>-2.9268683929999999</c:v>
                </c:pt>
                <c:pt idx="778">
                  <c:v>-2.941988437</c:v>
                </c:pt>
                <c:pt idx="779">
                  <c:v>-2.9260685749999999</c:v>
                </c:pt>
                <c:pt idx="780">
                  <c:v>-2.9052212100000001</c:v>
                </c:pt>
                <c:pt idx="781">
                  <c:v>-2.9225081500000001</c:v>
                </c:pt>
                <c:pt idx="782">
                  <c:v>-2.9237166339999998</c:v>
                </c:pt>
                <c:pt idx="783">
                  <c:v>-2.9199016599999998</c:v>
                </c:pt>
                <c:pt idx="784">
                  <c:v>-2.9013900339999998</c:v>
                </c:pt>
                <c:pt idx="785">
                  <c:v>-2.8895472359999999</c:v>
                </c:pt>
                <c:pt idx="786">
                  <c:v>-2.9151562819999999</c:v>
                </c:pt>
                <c:pt idx="787">
                  <c:v>-2.9325336559999999</c:v>
                </c:pt>
                <c:pt idx="788">
                  <c:v>-2.904447266</c:v>
                </c:pt>
                <c:pt idx="789">
                  <c:v>-2.89348063</c:v>
                </c:pt>
                <c:pt idx="790">
                  <c:v>-2.9122985529999998</c:v>
                </c:pt>
                <c:pt idx="791">
                  <c:v>-2.919365805</c:v>
                </c:pt>
                <c:pt idx="792">
                  <c:v>-2.9068654060000001</c:v>
                </c:pt>
                <c:pt idx="793">
                  <c:v>-2.8776148369999999</c:v>
                </c:pt>
                <c:pt idx="794">
                  <c:v>-2.9108222160000001</c:v>
                </c:pt>
                <c:pt idx="795">
                  <c:v>-2.9060396879999999</c:v>
                </c:pt>
                <c:pt idx="796">
                  <c:v>-2.9001207099999999</c:v>
                </c:pt>
                <c:pt idx="797">
                  <c:v>-2.8953878180000001</c:v>
                </c:pt>
                <c:pt idx="798">
                  <c:v>-2.9164738099999998</c:v>
                </c:pt>
                <c:pt idx="799">
                  <c:v>-2.908627627</c:v>
                </c:pt>
                <c:pt idx="800">
                  <c:v>-2.9069613560000001</c:v>
                </c:pt>
                <c:pt idx="801">
                  <c:v>-2.898048862</c:v>
                </c:pt>
                <c:pt idx="802">
                  <c:v>-2.9066181379999998</c:v>
                </c:pt>
                <c:pt idx="803">
                  <c:v>-2.891401729</c:v>
                </c:pt>
                <c:pt idx="804">
                  <c:v>-2.8890231059999998</c:v>
                </c:pt>
                <c:pt idx="805">
                  <c:v>-2.9109877819999999</c:v>
                </c:pt>
                <c:pt idx="806">
                  <c:v>-2.8965754800000001</c:v>
                </c:pt>
                <c:pt idx="807">
                  <c:v>-2.9103598289999999</c:v>
                </c:pt>
                <c:pt idx="808">
                  <c:v>-2.8712932260000001</c:v>
                </c:pt>
                <c:pt idx="809">
                  <c:v>-2.8923054869999998</c:v>
                </c:pt>
                <c:pt idx="810">
                  <c:v>-2.9009876939999999</c:v>
                </c:pt>
                <c:pt idx="811">
                  <c:v>-2.889052247</c:v>
                </c:pt>
                <c:pt idx="812">
                  <c:v>-2.8985043039999998</c:v>
                </c:pt>
                <c:pt idx="813">
                  <c:v>-2.9076613120000001</c:v>
                </c:pt>
                <c:pt idx="814">
                  <c:v>-2.894554158</c:v>
                </c:pt>
                <c:pt idx="815">
                  <c:v>-2.8487881129999999</c:v>
                </c:pt>
                <c:pt idx="816">
                  <c:v>-2.8941200130000002</c:v>
                </c:pt>
                <c:pt idx="817">
                  <c:v>-2.9002500090000001</c:v>
                </c:pt>
                <c:pt idx="818">
                  <c:v>-2.8864439989999999</c:v>
                </c:pt>
                <c:pt idx="819">
                  <c:v>-2.8809585709999999</c:v>
                </c:pt>
                <c:pt idx="820">
                  <c:v>-2.8658487620000002</c:v>
                </c:pt>
                <c:pt idx="821">
                  <c:v>-2.8768483229999999</c:v>
                </c:pt>
                <c:pt idx="822">
                  <c:v>-2.8945316980000002</c:v>
                </c:pt>
                <c:pt idx="823">
                  <c:v>-2.909743593</c:v>
                </c:pt>
                <c:pt idx="824">
                  <c:v>-2.8862844870000002</c:v>
                </c:pt>
                <c:pt idx="825">
                  <c:v>-2.891960299</c:v>
                </c:pt>
                <c:pt idx="826">
                  <c:v>-2.8812619939999999</c:v>
                </c:pt>
                <c:pt idx="827">
                  <c:v>-2.865046338</c:v>
                </c:pt>
                <c:pt idx="828">
                  <c:v>-2.8802192369999999</c:v>
                </c:pt>
                <c:pt idx="829">
                  <c:v>-2.884491202</c:v>
                </c:pt>
                <c:pt idx="830">
                  <c:v>-2.8683793149999999</c:v>
                </c:pt>
                <c:pt idx="831">
                  <c:v>-2.870038246</c:v>
                </c:pt>
                <c:pt idx="832">
                  <c:v>-2.8824956620000002</c:v>
                </c:pt>
                <c:pt idx="833">
                  <c:v>-2.8660392130000001</c:v>
                </c:pt>
                <c:pt idx="834">
                  <c:v>-2.8617088110000002</c:v>
                </c:pt>
                <c:pt idx="835">
                  <c:v>-2.8797592910000001</c:v>
                </c:pt>
                <c:pt idx="836">
                  <c:v>-2.8681866220000001</c:v>
                </c:pt>
                <c:pt idx="837">
                  <c:v>-2.872049874</c:v>
                </c:pt>
                <c:pt idx="838">
                  <c:v>-2.8521513660000002</c:v>
                </c:pt>
                <c:pt idx="839">
                  <c:v>-2.865922764</c:v>
                </c:pt>
                <c:pt idx="840">
                  <c:v>-2.8689398509999999</c:v>
                </c:pt>
                <c:pt idx="841">
                  <c:v>-2.8808000319999998</c:v>
                </c:pt>
                <c:pt idx="842">
                  <c:v>-2.8873959139999998</c:v>
                </c:pt>
                <c:pt idx="843">
                  <c:v>-2.8666622149999998</c:v>
                </c:pt>
                <c:pt idx="844">
                  <c:v>-2.8786110460000001</c:v>
                </c:pt>
                <c:pt idx="845">
                  <c:v>-2.8684395789999999</c:v>
                </c:pt>
                <c:pt idx="846">
                  <c:v>-2.8573647310000001</c:v>
                </c:pt>
                <c:pt idx="847">
                  <c:v>-2.8628038920000001</c:v>
                </c:pt>
                <c:pt idx="848">
                  <c:v>-2.8765078169999998</c:v>
                </c:pt>
                <c:pt idx="849">
                  <c:v>-2.8763212450000002</c:v>
                </c:pt>
                <c:pt idx="850">
                  <c:v>-2.865280496</c:v>
                </c:pt>
                <c:pt idx="851">
                  <c:v>-2.8696987950000001</c:v>
                </c:pt>
                <c:pt idx="852">
                  <c:v>-2.8627877399999999</c:v>
                </c:pt>
                <c:pt idx="853">
                  <c:v>-2.885273567</c:v>
                </c:pt>
                <c:pt idx="854">
                  <c:v>-2.8531058800000002</c:v>
                </c:pt>
                <c:pt idx="855">
                  <c:v>-2.8408250050000001</c:v>
                </c:pt>
                <c:pt idx="856">
                  <c:v>-2.8699255149999998</c:v>
                </c:pt>
                <c:pt idx="857">
                  <c:v>-2.8475884919999999</c:v>
                </c:pt>
                <c:pt idx="858">
                  <c:v>-2.866075054</c:v>
                </c:pt>
                <c:pt idx="859">
                  <c:v>-2.8657395409999999</c:v>
                </c:pt>
                <c:pt idx="860">
                  <c:v>-2.8403320540000001</c:v>
                </c:pt>
                <c:pt idx="861">
                  <c:v>-2.8580910589999999</c:v>
                </c:pt>
                <c:pt idx="862">
                  <c:v>-2.8612085280000001</c:v>
                </c:pt>
                <c:pt idx="863">
                  <c:v>-2.894289562</c:v>
                </c:pt>
                <c:pt idx="864">
                  <c:v>-2.8589351839999999</c:v>
                </c:pt>
                <c:pt idx="865">
                  <c:v>-2.8649550530000001</c:v>
                </c:pt>
                <c:pt idx="866">
                  <c:v>-2.8723180770000001</c:v>
                </c:pt>
                <c:pt idx="867">
                  <c:v>-2.8428518399999998</c:v>
                </c:pt>
                <c:pt idx="868">
                  <c:v>-2.8377376160000001</c:v>
                </c:pt>
                <c:pt idx="869">
                  <c:v>-2.8568663760000002</c:v>
                </c:pt>
                <c:pt idx="870">
                  <c:v>-2.869876203</c:v>
                </c:pt>
                <c:pt idx="871">
                  <c:v>-2.814914903</c:v>
                </c:pt>
                <c:pt idx="872">
                  <c:v>-2.8838271049999999</c:v>
                </c:pt>
                <c:pt idx="873">
                  <c:v>-2.8447283250000002</c:v>
                </c:pt>
                <c:pt idx="874">
                  <c:v>-2.8335272759999999</c:v>
                </c:pt>
                <c:pt idx="875">
                  <c:v>-2.8646705859999999</c:v>
                </c:pt>
                <c:pt idx="876">
                  <c:v>-2.852068268</c:v>
                </c:pt>
                <c:pt idx="877">
                  <c:v>-2.8348831539999999</c:v>
                </c:pt>
                <c:pt idx="878">
                  <c:v>-2.8181699500000001</c:v>
                </c:pt>
                <c:pt idx="879">
                  <c:v>-2.8445915639999999</c:v>
                </c:pt>
                <c:pt idx="880">
                  <c:v>-2.8462203339999999</c:v>
                </c:pt>
                <c:pt idx="881">
                  <c:v>-2.8390605099999999</c:v>
                </c:pt>
                <c:pt idx="882">
                  <c:v>-2.84438016</c:v>
                </c:pt>
                <c:pt idx="883">
                  <c:v>-2.8470893780000002</c:v>
                </c:pt>
                <c:pt idx="884">
                  <c:v>-2.8345353630000001</c:v>
                </c:pt>
                <c:pt idx="885">
                  <c:v>-2.8269328429999998</c:v>
                </c:pt>
                <c:pt idx="886">
                  <c:v>-2.8640429300000001</c:v>
                </c:pt>
                <c:pt idx="887">
                  <c:v>-2.8385094089999998</c:v>
                </c:pt>
                <c:pt idx="888">
                  <c:v>-2.8406312840000001</c:v>
                </c:pt>
                <c:pt idx="889">
                  <c:v>-2.8465106439999999</c:v>
                </c:pt>
                <c:pt idx="890">
                  <c:v>-2.832887972</c:v>
                </c:pt>
                <c:pt idx="891">
                  <c:v>-2.811003355</c:v>
                </c:pt>
                <c:pt idx="892">
                  <c:v>-2.8395774629999999</c:v>
                </c:pt>
                <c:pt idx="893">
                  <c:v>-2.8473761560000002</c:v>
                </c:pt>
                <c:pt idx="894">
                  <c:v>-2.8449504299999999</c:v>
                </c:pt>
                <c:pt idx="895">
                  <c:v>-2.8364946519999998</c:v>
                </c:pt>
                <c:pt idx="896">
                  <c:v>-2.8474608809999999</c:v>
                </c:pt>
                <c:pt idx="897">
                  <c:v>-2.8303464200000001</c:v>
                </c:pt>
                <c:pt idx="898">
                  <c:v>-2.8106952079999998</c:v>
                </c:pt>
                <c:pt idx="899">
                  <c:v>-2.8300423979999998</c:v>
                </c:pt>
                <c:pt idx="900">
                  <c:v>-2.8372748739999998</c:v>
                </c:pt>
                <c:pt idx="901">
                  <c:v>-2.8333145119999998</c:v>
                </c:pt>
                <c:pt idx="902">
                  <c:v>-2.84314651</c:v>
                </c:pt>
                <c:pt idx="903">
                  <c:v>-2.8083535479999999</c:v>
                </c:pt>
                <c:pt idx="904">
                  <c:v>-2.8276743369999999</c:v>
                </c:pt>
                <c:pt idx="905">
                  <c:v>-2.8104239440000001</c:v>
                </c:pt>
                <c:pt idx="906">
                  <c:v>-2.8111470000000001</c:v>
                </c:pt>
                <c:pt idx="907">
                  <c:v>-2.829468662</c:v>
                </c:pt>
                <c:pt idx="908">
                  <c:v>-2.8017108469999998</c:v>
                </c:pt>
                <c:pt idx="909">
                  <c:v>-2.8215610519999998</c:v>
                </c:pt>
                <c:pt idx="910">
                  <c:v>-2.8091026760000002</c:v>
                </c:pt>
                <c:pt idx="911">
                  <c:v>-2.796836195</c:v>
                </c:pt>
                <c:pt idx="912">
                  <c:v>-2.8351384039999998</c:v>
                </c:pt>
                <c:pt idx="913">
                  <c:v>-2.8171911889999999</c:v>
                </c:pt>
                <c:pt idx="914">
                  <c:v>-2.8353082399999998</c:v>
                </c:pt>
                <c:pt idx="915">
                  <c:v>-2.817882054</c:v>
                </c:pt>
                <c:pt idx="916">
                  <c:v>-2.8217365829999999</c:v>
                </c:pt>
                <c:pt idx="917">
                  <c:v>-2.8185412219999999</c:v>
                </c:pt>
                <c:pt idx="918">
                  <c:v>-2.837497918</c:v>
                </c:pt>
                <c:pt idx="919">
                  <c:v>-2.8292571930000001</c:v>
                </c:pt>
                <c:pt idx="920">
                  <c:v>-2.8205495009999999</c:v>
                </c:pt>
                <c:pt idx="921">
                  <c:v>-2.8175038259999998</c:v>
                </c:pt>
                <c:pt idx="922">
                  <c:v>-2.8262126520000002</c:v>
                </c:pt>
                <c:pt idx="923">
                  <c:v>-2.7946623559999999</c:v>
                </c:pt>
                <c:pt idx="924">
                  <c:v>-2.8190366290000002</c:v>
                </c:pt>
                <c:pt idx="925">
                  <c:v>-2.839101243</c:v>
                </c:pt>
                <c:pt idx="926">
                  <c:v>-2.8161750739999998</c:v>
                </c:pt>
                <c:pt idx="927">
                  <c:v>-2.7882837739999999</c:v>
                </c:pt>
                <c:pt idx="928">
                  <c:v>-2.8113075209999998</c:v>
                </c:pt>
                <c:pt idx="929">
                  <c:v>-2.8006163869999998</c:v>
                </c:pt>
                <c:pt idx="930">
                  <c:v>-2.8026343260000002</c:v>
                </c:pt>
                <c:pt idx="931">
                  <c:v>-2.7934338740000002</c:v>
                </c:pt>
                <c:pt idx="932">
                  <c:v>-2.8297906259999999</c:v>
                </c:pt>
                <c:pt idx="933">
                  <c:v>-2.8252713900000002</c:v>
                </c:pt>
                <c:pt idx="934">
                  <c:v>-2.7796464080000001</c:v>
                </c:pt>
                <c:pt idx="935">
                  <c:v>-2.7785284350000001</c:v>
                </c:pt>
                <c:pt idx="936">
                  <c:v>-2.789582899</c:v>
                </c:pt>
                <c:pt idx="937">
                  <c:v>-2.7882303830000001</c:v>
                </c:pt>
                <c:pt idx="938">
                  <c:v>-2.8017262289999998</c:v>
                </c:pt>
                <c:pt idx="939">
                  <c:v>-2.803560316</c:v>
                </c:pt>
                <c:pt idx="940">
                  <c:v>-2.779938392</c:v>
                </c:pt>
                <c:pt idx="941">
                  <c:v>-2.7935776739999998</c:v>
                </c:pt>
                <c:pt idx="942">
                  <c:v>-2.7887636210000002</c:v>
                </c:pt>
                <c:pt idx="943">
                  <c:v>-2.858514778</c:v>
                </c:pt>
                <c:pt idx="944">
                  <c:v>-2.8148570510000002</c:v>
                </c:pt>
                <c:pt idx="945">
                  <c:v>-2.7914788430000002</c:v>
                </c:pt>
                <c:pt idx="946">
                  <c:v>-2.8053186330000002</c:v>
                </c:pt>
                <c:pt idx="947">
                  <c:v>-2.8191986849999999</c:v>
                </c:pt>
                <c:pt idx="948">
                  <c:v>-2.8071754210000002</c:v>
                </c:pt>
                <c:pt idx="949">
                  <c:v>-2.7933877319999998</c:v>
                </c:pt>
                <c:pt idx="950">
                  <c:v>-2.7959328330000002</c:v>
                </c:pt>
                <c:pt idx="951">
                  <c:v>-2.7788227320000001</c:v>
                </c:pt>
                <c:pt idx="952">
                  <c:v>-2.782715161</c:v>
                </c:pt>
                <c:pt idx="953">
                  <c:v>-2.7920062579999998</c:v>
                </c:pt>
                <c:pt idx="954">
                  <c:v>-2.7916653669999998</c:v>
                </c:pt>
                <c:pt idx="955">
                  <c:v>-2.7898088959999998</c:v>
                </c:pt>
                <c:pt idx="956">
                  <c:v>-2.774100513</c:v>
                </c:pt>
                <c:pt idx="957">
                  <c:v>-2.8007835179999998</c:v>
                </c:pt>
                <c:pt idx="958">
                  <c:v>-2.7918726409999999</c:v>
                </c:pt>
                <c:pt idx="959">
                  <c:v>-2.7523193429999999</c:v>
                </c:pt>
                <c:pt idx="960">
                  <c:v>-2.7728794130000001</c:v>
                </c:pt>
                <c:pt idx="961">
                  <c:v>-2.7912591820000001</c:v>
                </c:pt>
                <c:pt idx="962">
                  <c:v>-2.784649173</c:v>
                </c:pt>
                <c:pt idx="963">
                  <c:v>-2.7917943580000002</c:v>
                </c:pt>
                <c:pt idx="964">
                  <c:v>-2.754328696</c:v>
                </c:pt>
                <c:pt idx="965">
                  <c:v>-2.7877323700000001</c:v>
                </c:pt>
                <c:pt idx="966">
                  <c:v>-2.7849905069999998</c:v>
                </c:pt>
                <c:pt idx="967">
                  <c:v>-2.7792081780000002</c:v>
                </c:pt>
                <c:pt idx="968">
                  <c:v>-2.7743517870000001</c:v>
                </c:pt>
                <c:pt idx="969">
                  <c:v>-2.776628171</c:v>
                </c:pt>
                <c:pt idx="970">
                  <c:v>-2.749099094</c:v>
                </c:pt>
                <c:pt idx="971">
                  <c:v>-2.778043421</c:v>
                </c:pt>
                <c:pt idx="972">
                  <c:v>-2.7631261089999999</c:v>
                </c:pt>
                <c:pt idx="973">
                  <c:v>-2.7591314329999999</c:v>
                </c:pt>
                <c:pt idx="974">
                  <c:v>-2.7677831469999998</c:v>
                </c:pt>
                <c:pt idx="975">
                  <c:v>-2.668594353</c:v>
                </c:pt>
                <c:pt idx="976">
                  <c:v>-2.7616512150000001</c:v>
                </c:pt>
                <c:pt idx="977">
                  <c:v>-2.7715368890000001</c:v>
                </c:pt>
                <c:pt idx="978">
                  <c:v>-2.7670155300000001</c:v>
                </c:pt>
                <c:pt idx="979">
                  <c:v>-2.7656906999999999</c:v>
                </c:pt>
                <c:pt idx="980">
                  <c:v>-2.772412187</c:v>
                </c:pt>
                <c:pt idx="981">
                  <c:v>-2.7540096740000002</c:v>
                </c:pt>
                <c:pt idx="982">
                  <c:v>-2.7522951180000002</c:v>
                </c:pt>
                <c:pt idx="983">
                  <c:v>-2.7582492310000002</c:v>
                </c:pt>
                <c:pt idx="984">
                  <c:v>-2.7662486550000001</c:v>
                </c:pt>
                <c:pt idx="985">
                  <c:v>-2.7726247939999999</c:v>
                </c:pt>
                <c:pt idx="986">
                  <c:v>-2.7760791720000002</c:v>
                </c:pt>
                <c:pt idx="987">
                  <c:v>-2.770462185</c:v>
                </c:pt>
                <c:pt idx="988">
                  <c:v>-2.7427476230000001</c:v>
                </c:pt>
                <c:pt idx="989">
                  <c:v>-2.7503621420000002</c:v>
                </c:pt>
                <c:pt idx="990">
                  <c:v>-2.762833337</c:v>
                </c:pt>
                <c:pt idx="991">
                  <c:v>-2.7549717669999998</c:v>
                </c:pt>
                <c:pt idx="992">
                  <c:v>-2.7553877670000002</c:v>
                </c:pt>
                <c:pt idx="993">
                  <c:v>-2.7557319169999999</c:v>
                </c:pt>
                <c:pt idx="994">
                  <c:v>-2.7704429369999999</c:v>
                </c:pt>
                <c:pt idx="995">
                  <c:v>-2.7450001230000001</c:v>
                </c:pt>
                <c:pt idx="996">
                  <c:v>-2.763983375</c:v>
                </c:pt>
                <c:pt idx="997">
                  <c:v>-2.7515607860000002</c:v>
                </c:pt>
                <c:pt idx="998">
                  <c:v>-2.7439977880000002</c:v>
                </c:pt>
                <c:pt idx="999">
                  <c:v>-2.7458596750000002</c:v>
                </c:pt>
                <c:pt idx="1000">
                  <c:v>-2.7556477250000002</c:v>
                </c:pt>
              </c:numCache>
            </c:numRef>
          </c:yVal>
          <c:smooth val="0"/>
          <c:extLst>
            <c:ext xmlns:c16="http://schemas.microsoft.com/office/drawing/2014/chart" uri="{C3380CC4-5D6E-409C-BE32-E72D297353CC}">
              <c16:uniqueId val="{00000001-1DE5-4819-93A3-3AD28365BAE1}"/>
            </c:ext>
          </c:extLst>
        </c:ser>
        <c:dLbls>
          <c:showLegendKey val="0"/>
          <c:showVal val="0"/>
          <c:showCatName val="0"/>
          <c:showSerName val="0"/>
          <c:showPercent val="0"/>
          <c:showBubbleSize val="0"/>
        </c:dLbls>
        <c:axId val="1023765760"/>
        <c:axId val="819386576"/>
      </c:scatterChart>
      <c:valAx>
        <c:axId val="1023765760"/>
        <c:scaling>
          <c:orientation val="minMax"/>
          <c:max val="2488"/>
          <c:min val="2472"/>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Frequency [MHz]</a:t>
                </a:r>
                <a:endParaRPr lang="ja-JP"/>
              </a:p>
            </c:rich>
          </c:tx>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low"/>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19386576"/>
        <c:crossesAt val="-12"/>
        <c:crossBetween val="midCat"/>
      </c:valAx>
      <c:valAx>
        <c:axId val="819386576"/>
        <c:scaling>
          <c:orientation val="minMax"/>
        </c:scaling>
        <c:delete val="0"/>
        <c:axPos val="l"/>
        <c:title>
          <c:tx>
            <c:rich>
              <a:bodyPr rot="-54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S11 parameter [dB]</a:t>
                </a:r>
                <a:endParaRPr lang="ja-JP"/>
              </a:p>
            </c:rich>
          </c:tx>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02376576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Sheet1!$Y$71:$Y$430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Sheet1!$AO$71:$AO$430</c:f>
              <c:numCache>
                <c:formatCode>General</c:formatCode>
                <c:ptCount val="360"/>
                <c:pt idx="0">
                  <c:v>179.22813535495533</c:v>
                </c:pt>
                <c:pt idx="1">
                  <c:v>229.63480269103326</c:v>
                </c:pt>
                <c:pt idx="2">
                  <c:v>273.41429862435984</c:v>
                </c:pt>
                <c:pt idx="3">
                  <c:v>312.57485691334472</c:v>
                </c:pt>
                <c:pt idx="4">
                  <c:v>349.12471131639722</c:v>
                </c:pt>
                <c:pt idx="5">
                  <c:v>379.85068782006226</c:v>
                </c:pt>
                <c:pt idx="6">
                  <c:v>404.0499046088965</c:v>
                </c:pt>
                <c:pt idx="7">
                  <c:v>428.34953308565116</c:v>
                </c:pt>
                <c:pt idx="8">
                  <c:v>447.12651872677981</c:v>
                </c:pt>
                <c:pt idx="9">
                  <c:v>454.45657194497437</c:v>
                </c:pt>
                <c:pt idx="10">
                  <c:v>461.78662516316899</c:v>
                </c:pt>
                <c:pt idx="11">
                  <c:v>467.10844462295415</c:v>
                </c:pt>
                <c:pt idx="12">
                  <c:v>470.22120694848877</c:v>
                </c:pt>
                <c:pt idx="13">
                  <c:v>471.72738226729592</c:v>
                </c:pt>
                <c:pt idx="14">
                  <c:v>473.63520433778496</c:v>
                </c:pt>
                <c:pt idx="15">
                  <c:v>475.14137965659205</c:v>
                </c:pt>
                <c:pt idx="16">
                  <c:v>474.43849784114872</c:v>
                </c:pt>
                <c:pt idx="17">
                  <c:v>475.14137965659205</c:v>
                </c:pt>
                <c:pt idx="18">
                  <c:v>476.74796666331957</c:v>
                </c:pt>
                <c:pt idx="19">
                  <c:v>479.05743548549049</c:v>
                </c:pt>
                <c:pt idx="20">
                  <c:v>481.3669043076614</c:v>
                </c:pt>
                <c:pt idx="21">
                  <c:v>483.27472637815038</c:v>
                </c:pt>
                <c:pt idx="22">
                  <c:v>481.3669043076614</c:v>
                </c:pt>
                <c:pt idx="23">
                  <c:v>479.45908223717242</c:v>
                </c:pt>
                <c:pt idx="24">
                  <c:v>470.62285370017071</c:v>
                </c:pt>
                <c:pt idx="25">
                  <c:v>468.61461994176125</c:v>
                </c:pt>
                <c:pt idx="26">
                  <c:v>468.61461994176125</c:v>
                </c:pt>
                <c:pt idx="27">
                  <c:v>476.34631991163775</c:v>
                </c:pt>
                <c:pt idx="28">
                  <c:v>480.16196405261576</c:v>
                </c:pt>
                <c:pt idx="29">
                  <c:v>482.06978612310473</c:v>
                </c:pt>
                <c:pt idx="30">
                  <c:v>479.45908223717242</c:v>
                </c:pt>
                <c:pt idx="31">
                  <c:v>479.76031730093382</c:v>
                </c:pt>
                <c:pt idx="32">
                  <c:v>480.96525755597952</c:v>
                </c:pt>
                <c:pt idx="33">
                  <c:v>481.3669043076614</c:v>
                </c:pt>
                <c:pt idx="34">
                  <c:v>482.87307962646855</c:v>
                </c:pt>
                <c:pt idx="35">
                  <c:v>482.47143287478667</c:v>
                </c:pt>
                <c:pt idx="36">
                  <c:v>477.14961341500151</c:v>
                </c:pt>
                <c:pt idx="37">
                  <c:v>477.45084847876296</c:v>
                </c:pt>
                <c:pt idx="38">
                  <c:v>477.14961341500151</c:v>
                </c:pt>
                <c:pt idx="39">
                  <c:v>476.34631991163775</c:v>
                </c:pt>
                <c:pt idx="40">
                  <c:v>479.05743548549049</c:v>
                </c:pt>
                <c:pt idx="41">
                  <c:v>477.85249523044484</c:v>
                </c:pt>
                <c:pt idx="42">
                  <c:v>479.05743548549049</c:v>
                </c:pt>
                <c:pt idx="43">
                  <c:v>479.05743548549049</c:v>
                </c:pt>
                <c:pt idx="44">
                  <c:v>478.65578873380861</c:v>
                </c:pt>
                <c:pt idx="45">
                  <c:v>480.56361080429764</c:v>
                </c:pt>
                <c:pt idx="46">
                  <c:v>479.76031730093382</c:v>
                </c:pt>
                <c:pt idx="47">
                  <c:v>477.45084847876296</c:v>
                </c:pt>
                <c:pt idx="48">
                  <c:v>479.45908223717242</c:v>
                </c:pt>
                <c:pt idx="49">
                  <c:v>480.96525755597952</c:v>
                </c:pt>
                <c:pt idx="50">
                  <c:v>481.76855105934328</c:v>
                </c:pt>
                <c:pt idx="51">
                  <c:v>482.06978612310473</c:v>
                </c:pt>
                <c:pt idx="52">
                  <c:v>481.3669043076614</c:v>
                </c:pt>
                <c:pt idx="53">
                  <c:v>477.14961341500151</c:v>
                </c:pt>
                <c:pt idx="54">
                  <c:v>476.74796666331957</c:v>
                </c:pt>
                <c:pt idx="55">
                  <c:v>478.25414198212673</c:v>
                </c:pt>
                <c:pt idx="56">
                  <c:v>479.45908223717242</c:v>
                </c:pt>
                <c:pt idx="57">
                  <c:v>475.94467315995587</c:v>
                </c:pt>
                <c:pt idx="58">
                  <c:v>475.94467315995587</c:v>
                </c:pt>
                <c:pt idx="59">
                  <c:v>476.34631991163775</c:v>
                </c:pt>
                <c:pt idx="60">
                  <c:v>475.94467315995587</c:v>
                </c:pt>
                <c:pt idx="61">
                  <c:v>475.94467315995587</c:v>
                </c:pt>
                <c:pt idx="62">
                  <c:v>477.85249523044484</c:v>
                </c:pt>
                <c:pt idx="63">
                  <c:v>477.45084847876296</c:v>
                </c:pt>
                <c:pt idx="64">
                  <c:v>477.14961341500151</c:v>
                </c:pt>
                <c:pt idx="65">
                  <c:v>479.76031730093382</c:v>
                </c:pt>
                <c:pt idx="66">
                  <c:v>481.3669043076614</c:v>
                </c:pt>
                <c:pt idx="67">
                  <c:v>479.76031730093382</c:v>
                </c:pt>
                <c:pt idx="68">
                  <c:v>480.16196405261576</c:v>
                </c:pt>
                <c:pt idx="69">
                  <c:v>478.25414198212673</c:v>
                </c:pt>
                <c:pt idx="70">
                  <c:v>480.56361080429764</c:v>
                </c:pt>
                <c:pt idx="71">
                  <c:v>476.74796666331957</c:v>
                </c:pt>
                <c:pt idx="72">
                  <c:v>475.94467315995587</c:v>
                </c:pt>
                <c:pt idx="73">
                  <c:v>471.72738226729592</c:v>
                </c:pt>
                <c:pt idx="74">
                  <c:v>477.45084847876296</c:v>
                </c:pt>
                <c:pt idx="75">
                  <c:v>479.05743548549049</c:v>
                </c:pt>
                <c:pt idx="76">
                  <c:v>480.16196405261576</c:v>
                </c:pt>
                <c:pt idx="77">
                  <c:v>482.47143287478667</c:v>
                </c:pt>
                <c:pt idx="78">
                  <c:v>483.27472637815038</c:v>
                </c:pt>
                <c:pt idx="79">
                  <c:v>484.07801988151419</c:v>
                </c:pt>
                <c:pt idx="80">
                  <c:v>483.67637312983231</c:v>
                </c:pt>
                <c:pt idx="81">
                  <c:v>483.27472637815038</c:v>
                </c:pt>
                <c:pt idx="82">
                  <c:v>483.27472637815038</c:v>
                </c:pt>
                <c:pt idx="83">
                  <c:v>482.06978612310473</c:v>
                </c:pt>
                <c:pt idx="84">
                  <c:v>481.76855105934328</c:v>
                </c:pt>
                <c:pt idx="85">
                  <c:v>481.76855105934328</c:v>
                </c:pt>
                <c:pt idx="86">
                  <c:v>481.76855105934328</c:v>
                </c:pt>
                <c:pt idx="87">
                  <c:v>480.16196405261576</c:v>
                </c:pt>
                <c:pt idx="88">
                  <c:v>480.56361080429764</c:v>
                </c:pt>
                <c:pt idx="89">
                  <c:v>480.16196405261576</c:v>
                </c:pt>
                <c:pt idx="90">
                  <c:v>480.56361080429764</c:v>
                </c:pt>
                <c:pt idx="91">
                  <c:v>479.45908223717242</c:v>
                </c:pt>
                <c:pt idx="92">
                  <c:v>480.96525755597952</c:v>
                </c:pt>
                <c:pt idx="93">
                  <c:v>480.16196405261576</c:v>
                </c:pt>
                <c:pt idx="94">
                  <c:v>481.3669043076614</c:v>
                </c:pt>
                <c:pt idx="95">
                  <c:v>481.3669043076614</c:v>
                </c:pt>
                <c:pt idx="96">
                  <c:v>481.76855105934328</c:v>
                </c:pt>
                <c:pt idx="97">
                  <c:v>481.3669043076614</c:v>
                </c:pt>
                <c:pt idx="98">
                  <c:v>482.06978612310473</c:v>
                </c:pt>
                <c:pt idx="99">
                  <c:v>482.47143287478667</c:v>
                </c:pt>
                <c:pt idx="100">
                  <c:v>482.06978612310473</c:v>
                </c:pt>
                <c:pt idx="101">
                  <c:v>482.06978612310473</c:v>
                </c:pt>
                <c:pt idx="102">
                  <c:v>480.56361080429764</c:v>
                </c:pt>
                <c:pt idx="103">
                  <c:v>477.14961341500151</c:v>
                </c:pt>
                <c:pt idx="104">
                  <c:v>475.54302640827393</c:v>
                </c:pt>
                <c:pt idx="105">
                  <c:v>477.85249523044484</c:v>
                </c:pt>
                <c:pt idx="106">
                  <c:v>478.65578873380861</c:v>
                </c:pt>
                <c:pt idx="107">
                  <c:v>479.45908223717242</c:v>
                </c:pt>
                <c:pt idx="108">
                  <c:v>479.76031730093382</c:v>
                </c:pt>
                <c:pt idx="109">
                  <c:v>480.16196405261576</c:v>
                </c:pt>
                <c:pt idx="110">
                  <c:v>479.45908223717242</c:v>
                </c:pt>
                <c:pt idx="111">
                  <c:v>479.76031730093382</c:v>
                </c:pt>
                <c:pt idx="112">
                  <c:v>480.16196405261576</c:v>
                </c:pt>
                <c:pt idx="113">
                  <c:v>479.05743548549049</c:v>
                </c:pt>
                <c:pt idx="114">
                  <c:v>478.25414198212673</c:v>
                </c:pt>
                <c:pt idx="115">
                  <c:v>473.23355758610302</c:v>
                </c:pt>
                <c:pt idx="116">
                  <c:v>474.8401445928306</c:v>
                </c:pt>
                <c:pt idx="117">
                  <c:v>475.94467315995587</c:v>
                </c:pt>
                <c:pt idx="118">
                  <c:v>476.34631991163775</c:v>
                </c:pt>
                <c:pt idx="119">
                  <c:v>476.34631991163775</c:v>
                </c:pt>
                <c:pt idx="120">
                  <c:v>477.45084847876296</c:v>
                </c:pt>
                <c:pt idx="121">
                  <c:v>476.74796666331957</c:v>
                </c:pt>
                <c:pt idx="122">
                  <c:v>476.74796666331957</c:v>
                </c:pt>
                <c:pt idx="123">
                  <c:v>475.94467315995587</c:v>
                </c:pt>
                <c:pt idx="124">
                  <c:v>475.94467315995587</c:v>
                </c:pt>
                <c:pt idx="125">
                  <c:v>476.34631991163775</c:v>
                </c:pt>
                <c:pt idx="126">
                  <c:v>474.8401445928306</c:v>
                </c:pt>
                <c:pt idx="127">
                  <c:v>476.74796666331957</c:v>
                </c:pt>
                <c:pt idx="128">
                  <c:v>470.62285370017071</c:v>
                </c:pt>
                <c:pt idx="129">
                  <c:v>474.8401445928306</c:v>
                </c:pt>
                <c:pt idx="130">
                  <c:v>475.54302640827393</c:v>
                </c:pt>
                <c:pt idx="131">
                  <c:v>471.72738226729592</c:v>
                </c:pt>
                <c:pt idx="132">
                  <c:v>474.43849784114872</c:v>
                </c:pt>
                <c:pt idx="133">
                  <c:v>474.8401445928306</c:v>
                </c:pt>
                <c:pt idx="134">
                  <c:v>475.14137965659205</c:v>
                </c:pt>
                <c:pt idx="135">
                  <c:v>469.41791344512507</c:v>
                </c:pt>
                <c:pt idx="136">
                  <c:v>472.1290290189778</c:v>
                </c:pt>
                <c:pt idx="137">
                  <c:v>472.53067577065968</c:v>
                </c:pt>
                <c:pt idx="138">
                  <c:v>473.63520433778496</c:v>
                </c:pt>
                <c:pt idx="139">
                  <c:v>474.43849784114872</c:v>
                </c:pt>
                <c:pt idx="140">
                  <c:v>474.8401445928306</c:v>
                </c:pt>
                <c:pt idx="141">
                  <c:v>474.43849784114872</c:v>
                </c:pt>
                <c:pt idx="142">
                  <c:v>474.03685108946684</c:v>
                </c:pt>
                <c:pt idx="143">
                  <c:v>474.03685108946684</c:v>
                </c:pt>
                <c:pt idx="144">
                  <c:v>474.03685108946684</c:v>
                </c:pt>
                <c:pt idx="145">
                  <c:v>473.63520433778496</c:v>
                </c:pt>
                <c:pt idx="146">
                  <c:v>473.63520433778496</c:v>
                </c:pt>
                <c:pt idx="147">
                  <c:v>470.92408876393216</c:v>
                </c:pt>
                <c:pt idx="148">
                  <c:v>469.81956019680689</c:v>
                </c:pt>
                <c:pt idx="149">
                  <c:v>471.72738226729592</c:v>
                </c:pt>
                <c:pt idx="150">
                  <c:v>472.93232252234162</c:v>
                </c:pt>
                <c:pt idx="151">
                  <c:v>473.63520433778496</c:v>
                </c:pt>
                <c:pt idx="152">
                  <c:v>468.61461994176125</c:v>
                </c:pt>
                <c:pt idx="153">
                  <c:v>467.51009137463598</c:v>
                </c:pt>
                <c:pt idx="154">
                  <c:v>470.22120694848877</c:v>
                </c:pt>
                <c:pt idx="155">
                  <c:v>471.32573551561404</c:v>
                </c:pt>
                <c:pt idx="156">
                  <c:v>470.92408876393216</c:v>
                </c:pt>
                <c:pt idx="157">
                  <c:v>472.1290290189778</c:v>
                </c:pt>
                <c:pt idx="158">
                  <c:v>472.53067577065968</c:v>
                </c:pt>
                <c:pt idx="159">
                  <c:v>470.62285370017071</c:v>
                </c:pt>
                <c:pt idx="160">
                  <c:v>470.22120694848877</c:v>
                </c:pt>
                <c:pt idx="161">
                  <c:v>471.72738226729592</c:v>
                </c:pt>
                <c:pt idx="162">
                  <c:v>471.72738226729592</c:v>
                </c:pt>
                <c:pt idx="163">
                  <c:v>473.23355758610302</c:v>
                </c:pt>
                <c:pt idx="164">
                  <c:v>471.72738226729592</c:v>
                </c:pt>
                <c:pt idx="165">
                  <c:v>469.81956019680689</c:v>
                </c:pt>
                <c:pt idx="166">
                  <c:v>469.01626669344313</c:v>
                </c:pt>
                <c:pt idx="167">
                  <c:v>469.41791344512507</c:v>
                </c:pt>
                <c:pt idx="168">
                  <c:v>463.29280048197609</c:v>
                </c:pt>
                <c:pt idx="169">
                  <c:v>466.30515111959033</c:v>
                </c:pt>
                <c:pt idx="170">
                  <c:v>466.70679787127222</c:v>
                </c:pt>
                <c:pt idx="171">
                  <c:v>467.10844462295415</c:v>
                </c:pt>
                <c:pt idx="172">
                  <c:v>468.31338487799979</c:v>
                </c:pt>
                <c:pt idx="173">
                  <c:v>467.10844462295415</c:v>
                </c:pt>
                <c:pt idx="174">
                  <c:v>466.70679787127222</c:v>
                </c:pt>
                <c:pt idx="175">
                  <c:v>466.00391605582888</c:v>
                </c:pt>
                <c:pt idx="176">
                  <c:v>467.10844462295415</c:v>
                </c:pt>
                <c:pt idx="177">
                  <c:v>466.30515111959033</c:v>
                </c:pt>
                <c:pt idx="178">
                  <c:v>467.51009137463598</c:v>
                </c:pt>
                <c:pt idx="179">
                  <c:v>466.00391605582888</c:v>
                </c:pt>
                <c:pt idx="180">
                  <c:v>466.00391605582888</c:v>
                </c:pt>
                <c:pt idx="181">
                  <c:v>466.70679787127222</c:v>
                </c:pt>
                <c:pt idx="182">
                  <c:v>466.70679787127222</c:v>
                </c:pt>
                <c:pt idx="183">
                  <c:v>467.10844462295415</c:v>
                </c:pt>
                <c:pt idx="184">
                  <c:v>467.10844462295415</c:v>
                </c:pt>
                <c:pt idx="185">
                  <c:v>467.51009137463598</c:v>
                </c:pt>
                <c:pt idx="186">
                  <c:v>468.31338487799979</c:v>
                </c:pt>
                <c:pt idx="187">
                  <c:v>465.602269304147</c:v>
                </c:pt>
                <c:pt idx="188">
                  <c:v>466.00391605582888</c:v>
                </c:pt>
                <c:pt idx="189">
                  <c:v>468.61461994176125</c:v>
                </c:pt>
                <c:pt idx="190">
                  <c:v>469.41791344512507</c:v>
                </c:pt>
                <c:pt idx="191">
                  <c:v>469.41791344512507</c:v>
                </c:pt>
                <c:pt idx="192">
                  <c:v>469.41791344512507</c:v>
                </c:pt>
                <c:pt idx="193">
                  <c:v>467.51009137463598</c:v>
                </c:pt>
                <c:pt idx="194">
                  <c:v>469.01626669344313</c:v>
                </c:pt>
                <c:pt idx="195">
                  <c:v>466.00391605582888</c:v>
                </c:pt>
                <c:pt idx="196">
                  <c:v>467.91173812631791</c:v>
                </c:pt>
                <c:pt idx="197">
                  <c:v>468.31338487799979</c:v>
                </c:pt>
                <c:pt idx="198">
                  <c:v>469.01626669344313</c:v>
                </c:pt>
                <c:pt idx="199">
                  <c:v>470.22120694848877</c:v>
                </c:pt>
                <c:pt idx="200">
                  <c:v>470.22120694848877</c:v>
                </c:pt>
                <c:pt idx="201">
                  <c:v>470.92408876393216</c:v>
                </c:pt>
                <c:pt idx="202">
                  <c:v>471.32573551561404</c:v>
                </c:pt>
                <c:pt idx="203">
                  <c:v>471.72738226729592</c:v>
                </c:pt>
                <c:pt idx="204">
                  <c:v>470.92408876393216</c:v>
                </c:pt>
                <c:pt idx="205">
                  <c:v>471.32573551561404</c:v>
                </c:pt>
                <c:pt idx="206">
                  <c:v>470.92408876393216</c:v>
                </c:pt>
                <c:pt idx="207">
                  <c:v>466.00391605582888</c:v>
                </c:pt>
                <c:pt idx="208">
                  <c:v>465.602269304147</c:v>
                </c:pt>
                <c:pt idx="209">
                  <c:v>462.48950697861233</c:v>
                </c:pt>
                <c:pt idx="210">
                  <c:v>465.602269304147</c:v>
                </c:pt>
                <c:pt idx="211">
                  <c:v>465.20062255246506</c:v>
                </c:pt>
                <c:pt idx="212">
                  <c:v>462.48950697861233</c:v>
                </c:pt>
                <c:pt idx="213">
                  <c:v>464.79897580078324</c:v>
                </c:pt>
                <c:pt idx="214">
                  <c:v>464.39732904910136</c:v>
                </c:pt>
                <c:pt idx="215">
                  <c:v>463.29280048197609</c:v>
                </c:pt>
                <c:pt idx="216">
                  <c:v>465.20062255246506</c:v>
                </c:pt>
                <c:pt idx="217">
                  <c:v>465.20062255246506</c:v>
                </c:pt>
                <c:pt idx="218">
                  <c:v>465.602269304147</c:v>
                </c:pt>
                <c:pt idx="219">
                  <c:v>466.30515111959033</c:v>
                </c:pt>
                <c:pt idx="220">
                  <c:v>465.602269304147</c:v>
                </c:pt>
                <c:pt idx="221">
                  <c:v>465.602269304147</c:v>
                </c:pt>
                <c:pt idx="222">
                  <c:v>465.20062255246506</c:v>
                </c:pt>
                <c:pt idx="223">
                  <c:v>463.29280048197609</c:v>
                </c:pt>
                <c:pt idx="224">
                  <c:v>464.39732904910136</c:v>
                </c:pt>
                <c:pt idx="225">
                  <c:v>464.39732904910136</c:v>
                </c:pt>
                <c:pt idx="226">
                  <c:v>464.39732904910136</c:v>
                </c:pt>
                <c:pt idx="227">
                  <c:v>464.79897580078324</c:v>
                </c:pt>
                <c:pt idx="228">
                  <c:v>464.39732904910136</c:v>
                </c:pt>
                <c:pt idx="229">
                  <c:v>459.77839140475953</c:v>
                </c:pt>
                <c:pt idx="230">
                  <c:v>462.08786022693045</c:v>
                </c:pt>
                <c:pt idx="231">
                  <c:v>462.48950697861233</c:v>
                </c:pt>
                <c:pt idx="232">
                  <c:v>462.89115373029426</c:v>
                </c:pt>
                <c:pt idx="233">
                  <c:v>462.08786022693045</c:v>
                </c:pt>
                <c:pt idx="234">
                  <c:v>462.89115373029426</c:v>
                </c:pt>
                <c:pt idx="235">
                  <c:v>460.98333165980517</c:v>
                </c:pt>
                <c:pt idx="236">
                  <c:v>458.27221608595244</c:v>
                </c:pt>
                <c:pt idx="237">
                  <c:v>460.98333165980517</c:v>
                </c:pt>
                <c:pt idx="238">
                  <c:v>461.38497841148711</c:v>
                </c:pt>
                <c:pt idx="239">
                  <c:v>461.38497841148711</c:v>
                </c:pt>
                <c:pt idx="240">
                  <c:v>461.38497841148711</c:v>
                </c:pt>
                <c:pt idx="241">
                  <c:v>461.38497841148711</c:v>
                </c:pt>
                <c:pt idx="242">
                  <c:v>461.38497841148711</c:v>
                </c:pt>
                <c:pt idx="243">
                  <c:v>462.08786022693045</c:v>
                </c:pt>
                <c:pt idx="244">
                  <c:v>462.48950697861233</c:v>
                </c:pt>
                <c:pt idx="245">
                  <c:v>462.08786022693045</c:v>
                </c:pt>
                <c:pt idx="246">
                  <c:v>462.89115373029426</c:v>
                </c:pt>
                <c:pt idx="247">
                  <c:v>462.48950697861233</c:v>
                </c:pt>
                <c:pt idx="248">
                  <c:v>462.48950697861233</c:v>
                </c:pt>
                <c:pt idx="249">
                  <c:v>457.87056933427056</c:v>
                </c:pt>
                <c:pt idx="250">
                  <c:v>457.16768751882717</c:v>
                </c:pt>
                <c:pt idx="251">
                  <c:v>459.47715634099808</c:v>
                </c:pt>
                <c:pt idx="252">
                  <c:v>459.47715634099808</c:v>
                </c:pt>
                <c:pt idx="253">
                  <c:v>460.98333165980517</c:v>
                </c:pt>
                <c:pt idx="254">
                  <c:v>460.98333165980517</c:v>
                </c:pt>
                <c:pt idx="255">
                  <c:v>461.38497841148711</c:v>
                </c:pt>
                <c:pt idx="256">
                  <c:v>461.38497841148711</c:v>
                </c:pt>
                <c:pt idx="257">
                  <c:v>461.78662516316899</c:v>
                </c:pt>
                <c:pt idx="258">
                  <c:v>461.78662516316899</c:v>
                </c:pt>
                <c:pt idx="259">
                  <c:v>462.08786022693045</c:v>
                </c:pt>
                <c:pt idx="260">
                  <c:v>461.78662516316899</c:v>
                </c:pt>
                <c:pt idx="261">
                  <c:v>460.98333165980517</c:v>
                </c:pt>
                <c:pt idx="262">
                  <c:v>462.08786022693045</c:v>
                </c:pt>
                <c:pt idx="263">
                  <c:v>461.78662516316899</c:v>
                </c:pt>
                <c:pt idx="264">
                  <c:v>461.38497841148711</c:v>
                </c:pt>
                <c:pt idx="265">
                  <c:v>458.27221608595244</c:v>
                </c:pt>
                <c:pt idx="266">
                  <c:v>460.98333165980517</c:v>
                </c:pt>
                <c:pt idx="267">
                  <c:v>462.08786022693045</c:v>
                </c:pt>
                <c:pt idx="268">
                  <c:v>462.08786022693045</c:v>
                </c:pt>
                <c:pt idx="269">
                  <c:v>461.38497841148711</c:v>
                </c:pt>
                <c:pt idx="270">
                  <c:v>462.08786022693045</c:v>
                </c:pt>
                <c:pt idx="271">
                  <c:v>457.46892258258862</c:v>
                </c:pt>
                <c:pt idx="272">
                  <c:v>455.56110051209964</c:v>
                </c:pt>
                <c:pt idx="273">
                  <c:v>452.5487498744854</c:v>
                </c:pt>
                <c:pt idx="274">
                  <c:v>455.56110051209964</c:v>
                </c:pt>
                <c:pt idx="275">
                  <c:v>459.0755095893162</c:v>
                </c:pt>
                <c:pt idx="276">
                  <c:v>459.0755095893162</c:v>
                </c:pt>
                <c:pt idx="277">
                  <c:v>460.18003815644141</c:v>
                </c:pt>
                <c:pt idx="278">
                  <c:v>457.87056933427056</c:v>
                </c:pt>
                <c:pt idx="279">
                  <c:v>459.47715634099808</c:v>
                </c:pt>
                <c:pt idx="280">
                  <c:v>457.87056933427056</c:v>
                </c:pt>
                <c:pt idx="281">
                  <c:v>455.56110051209964</c:v>
                </c:pt>
                <c:pt idx="282">
                  <c:v>457.46892258258862</c:v>
                </c:pt>
                <c:pt idx="283">
                  <c:v>457.16768751882717</c:v>
                </c:pt>
                <c:pt idx="284">
                  <c:v>457.16768751882717</c:v>
                </c:pt>
                <c:pt idx="285">
                  <c:v>457.46892258258862</c:v>
                </c:pt>
                <c:pt idx="286">
                  <c:v>455.56110051209964</c:v>
                </c:pt>
                <c:pt idx="287">
                  <c:v>455.96274726378152</c:v>
                </c:pt>
                <c:pt idx="288">
                  <c:v>456.3643940154634</c:v>
                </c:pt>
                <c:pt idx="289">
                  <c:v>453.25163168992873</c:v>
                </c:pt>
                <c:pt idx="290">
                  <c:v>454.45657194497437</c:v>
                </c:pt>
                <c:pt idx="291">
                  <c:v>455.96274726378152</c:v>
                </c:pt>
                <c:pt idx="292">
                  <c:v>455.96274726378152</c:v>
                </c:pt>
                <c:pt idx="293">
                  <c:v>454.85821869665631</c:v>
                </c:pt>
                <c:pt idx="294">
                  <c:v>452.5487498744854</c:v>
                </c:pt>
                <c:pt idx="295">
                  <c:v>453.65327844161061</c:v>
                </c:pt>
                <c:pt idx="296">
                  <c:v>454.85821869665631</c:v>
                </c:pt>
                <c:pt idx="297">
                  <c:v>454.05492519329249</c:v>
                </c:pt>
                <c:pt idx="298">
                  <c:v>455.1594537604177</c:v>
                </c:pt>
                <c:pt idx="299">
                  <c:v>454.85821869665631</c:v>
                </c:pt>
                <c:pt idx="300">
                  <c:v>454.85821869665631</c:v>
                </c:pt>
                <c:pt idx="301">
                  <c:v>455.1594537604177</c:v>
                </c:pt>
                <c:pt idx="302">
                  <c:v>455.1594537604177</c:v>
                </c:pt>
                <c:pt idx="303">
                  <c:v>454.45657194497437</c:v>
                </c:pt>
                <c:pt idx="304">
                  <c:v>452.84998493824685</c:v>
                </c:pt>
                <c:pt idx="305">
                  <c:v>452.84998493824685</c:v>
                </c:pt>
                <c:pt idx="306">
                  <c:v>454.05492519329249</c:v>
                </c:pt>
                <c:pt idx="307">
                  <c:v>454.45657194497437</c:v>
                </c:pt>
                <c:pt idx="308">
                  <c:v>454.85821869665631</c:v>
                </c:pt>
                <c:pt idx="309">
                  <c:v>454.85821869665631</c:v>
                </c:pt>
                <c:pt idx="310">
                  <c:v>454.85821869665631</c:v>
                </c:pt>
                <c:pt idx="311">
                  <c:v>455.1594537604177</c:v>
                </c:pt>
                <c:pt idx="312">
                  <c:v>454.05492519329249</c:v>
                </c:pt>
                <c:pt idx="313">
                  <c:v>453.65327844161061</c:v>
                </c:pt>
                <c:pt idx="314">
                  <c:v>453.25163168992873</c:v>
                </c:pt>
                <c:pt idx="315">
                  <c:v>452.84998493824685</c:v>
                </c:pt>
                <c:pt idx="316">
                  <c:v>454.45657194497437</c:v>
                </c:pt>
                <c:pt idx="317">
                  <c:v>453.65327844161061</c:v>
                </c:pt>
                <c:pt idx="318">
                  <c:v>454.05492519329249</c:v>
                </c:pt>
                <c:pt idx="319">
                  <c:v>453.25163168992873</c:v>
                </c:pt>
                <c:pt idx="320">
                  <c:v>454.05492519329249</c:v>
                </c:pt>
                <c:pt idx="321">
                  <c:v>453.65327844161061</c:v>
                </c:pt>
                <c:pt idx="322">
                  <c:v>454.85821869665631</c:v>
                </c:pt>
                <c:pt idx="323">
                  <c:v>452.14710312280346</c:v>
                </c:pt>
                <c:pt idx="324">
                  <c:v>452.84998493824685</c:v>
                </c:pt>
                <c:pt idx="325">
                  <c:v>454.85821869665631</c:v>
                </c:pt>
                <c:pt idx="326">
                  <c:v>454.45657194497437</c:v>
                </c:pt>
                <c:pt idx="327">
                  <c:v>453.65327844161061</c:v>
                </c:pt>
                <c:pt idx="328">
                  <c:v>451.34380961943975</c:v>
                </c:pt>
                <c:pt idx="329">
                  <c:v>451.74545637112163</c:v>
                </c:pt>
                <c:pt idx="330">
                  <c:v>451.34380961943975</c:v>
                </c:pt>
                <c:pt idx="331">
                  <c:v>452.5487498744854</c:v>
                </c:pt>
                <c:pt idx="332">
                  <c:v>453.25163168992873</c:v>
                </c:pt>
                <c:pt idx="333">
                  <c:v>453.25163168992873</c:v>
                </c:pt>
                <c:pt idx="334">
                  <c:v>453.25163168992873</c:v>
                </c:pt>
                <c:pt idx="335">
                  <c:v>452.14710312280346</c:v>
                </c:pt>
                <c:pt idx="336">
                  <c:v>452.14710312280346</c:v>
                </c:pt>
                <c:pt idx="337">
                  <c:v>453.25163168992873</c:v>
                </c:pt>
                <c:pt idx="338">
                  <c:v>453.25163168992873</c:v>
                </c:pt>
                <c:pt idx="339">
                  <c:v>452.14710312280346</c:v>
                </c:pt>
                <c:pt idx="340">
                  <c:v>452.5487498744854</c:v>
                </c:pt>
                <c:pt idx="341">
                  <c:v>452.14710312280346</c:v>
                </c:pt>
                <c:pt idx="342">
                  <c:v>453.25163168992873</c:v>
                </c:pt>
                <c:pt idx="343">
                  <c:v>453.65327844161061</c:v>
                </c:pt>
                <c:pt idx="344">
                  <c:v>450.23928105231448</c:v>
                </c:pt>
                <c:pt idx="345">
                  <c:v>453.65327844161061</c:v>
                </c:pt>
                <c:pt idx="346">
                  <c:v>453.65327844161061</c:v>
                </c:pt>
                <c:pt idx="347">
                  <c:v>453.25163168992873</c:v>
                </c:pt>
                <c:pt idx="348">
                  <c:v>454.05492519329249</c:v>
                </c:pt>
                <c:pt idx="349">
                  <c:v>452.84998493824685</c:v>
                </c:pt>
                <c:pt idx="350">
                  <c:v>447.12651872677981</c:v>
                </c:pt>
                <c:pt idx="351">
                  <c:v>445.62034340797265</c:v>
                </c:pt>
                <c:pt idx="352">
                  <c:v>450.23928105231448</c:v>
                </c:pt>
                <c:pt idx="353">
                  <c:v>451.34380961943975</c:v>
                </c:pt>
                <c:pt idx="354">
                  <c:v>452.14710312280346</c:v>
                </c:pt>
                <c:pt idx="355">
                  <c:v>452.84998493824685</c:v>
                </c:pt>
                <c:pt idx="356">
                  <c:v>448.6326940455869</c:v>
                </c:pt>
                <c:pt idx="357">
                  <c:v>446.32322522341605</c:v>
                </c:pt>
                <c:pt idx="358">
                  <c:v>450.94216286775782</c:v>
                </c:pt>
                <c:pt idx="359">
                  <c:v>451.34380961943975</c:v>
                </c:pt>
              </c:numCache>
            </c:numRef>
          </c:yVal>
          <c:smooth val="0"/>
          <c:extLst>
            <c:ext xmlns:c16="http://schemas.microsoft.com/office/drawing/2014/chart" uri="{C3380CC4-5D6E-409C-BE32-E72D297353CC}">
              <c16:uniqueId val="{00000000-269F-4657-BEB2-562B2B751F26}"/>
            </c:ext>
          </c:extLst>
        </c:ser>
        <c:dLbls>
          <c:showLegendKey val="0"/>
          <c:showVal val="0"/>
          <c:showCatName val="0"/>
          <c:showSerName val="0"/>
          <c:showPercent val="0"/>
          <c:showBubbleSize val="0"/>
        </c:dLbls>
        <c:axId val="781757360"/>
        <c:axId val="731589216"/>
      </c:scatterChart>
      <c:scatterChart>
        <c:scatterStyle val="lineMarker"/>
        <c:varyColors val="0"/>
        <c:ser>
          <c:idx val="1"/>
          <c:order val="1"/>
          <c:spPr>
            <a:ln w="25400" cap="rnd">
              <a:noFill/>
              <a:round/>
            </a:ln>
            <a:effectLst/>
          </c:spPr>
          <c:marker>
            <c:symbol val="circle"/>
            <c:size val="5"/>
            <c:spPr>
              <a:solidFill>
                <a:schemeClr val="bg2"/>
              </a:solidFill>
              <a:ln w="9525">
                <a:solidFill>
                  <a:schemeClr val="bg2"/>
                </a:solidFill>
              </a:ln>
              <a:effectLst/>
            </c:spPr>
          </c:marker>
          <c:xVal>
            <c:numRef>
              <c:f>Sheet1!$Y$71:$Y$430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Sheet1!$AD$71:$AD$430</c:f>
              <c:numCache>
                <c:formatCode>General</c:formatCode>
                <c:ptCount val="360"/>
                <c:pt idx="0">
                  <c:v>2478.2285149999998</c:v>
                </c:pt>
                <c:pt idx="1">
                  <c:v>2478.115491</c:v>
                </c:pt>
                <c:pt idx="2">
                  <c:v>2478.0689619999998</c:v>
                </c:pt>
                <c:pt idx="3">
                  <c:v>2478.0338430000002</c:v>
                </c:pt>
                <c:pt idx="4">
                  <c:v>2477.9690909999999</c:v>
                </c:pt>
                <c:pt idx="5">
                  <c:v>2477.9566169999998</c:v>
                </c:pt>
                <c:pt idx="6">
                  <c:v>2477.9400209999999</c:v>
                </c:pt>
                <c:pt idx="7">
                  <c:v>2477.8846629999998</c:v>
                </c:pt>
                <c:pt idx="8">
                  <c:v>2477.8283369999999</c:v>
                </c:pt>
                <c:pt idx="9">
                  <c:v>2477.8097090000001</c:v>
                </c:pt>
                <c:pt idx="10">
                  <c:v>2477.806869</c:v>
                </c:pt>
                <c:pt idx="11">
                  <c:v>2477.7965009999998</c:v>
                </c:pt>
                <c:pt idx="12">
                  <c:v>2477.8287580000001</c:v>
                </c:pt>
                <c:pt idx="13">
                  <c:v>2477.8801749999998</c:v>
                </c:pt>
                <c:pt idx="14">
                  <c:v>2477.9478089999998</c:v>
                </c:pt>
                <c:pt idx="15">
                  <c:v>2478.0120860000002</c:v>
                </c:pt>
                <c:pt idx="16">
                  <c:v>2478.0956420000002</c:v>
                </c:pt>
                <c:pt idx="17">
                  <c:v>2478.1240769999999</c:v>
                </c:pt>
                <c:pt idx="18">
                  <c:v>2478.1593509999998</c:v>
                </c:pt>
                <c:pt idx="19">
                  <c:v>2478.193291</c:v>
                </c:pt>
                <c:pt idx="20">
                  <c:v>2478.2298689999998</c:v>
                </c:pt>
                <c:pt idx="21">
                  <c:v>2478.2395839999999</c:v>
                </c:pt>
                <c:pt idx="22">
                  <c:v>2478.3496399999999</c:v>
                </c:pt>
                <c:pt idx="23">
                  <c:v>2478.422951</c:v>
                </c:pt>
                <c:pt idx="24">
                  <c:v>2478.5455069999998</c:v>
                </c:pt>
                <c:pt idx="25">
                  <c:v>2478.6265659999999</c:v>
                </c:pt>
                <c:pt idx="26">
                  <c:v>2478.6946360000002</c:v>
                </c:pt>
                <c:pt idx="27">
                  <c:v>2478.7002630000002</c:v>
                </c:pt>
                <c:pt idx="28">
                  <c:v>2478.7196739999999</c:v>
                </c:pt>
                <c:pt idx="29">
                  <c:v>2478.7629910000001</c:v>
                </c:pt>
                <c:pt idx="30">
                  <c:v>2478.8478110000001</c:v>
                </c:pt>
                <c:pt idx="31">
                  <c:v>2478.8932279999999</c:v>
                </c:pt>
                <c:pt idx="32">
                  <c:v>2478.9126630000001</c:v>
                </c:pt>
                <c:pt idx="33">
                  <c:v>2478.9640610000001</c:v>
                </c:pt>
                <c:pt idx="34">
                  <c:v>2478.967717</c:v>
                </c:pt>
                <c:pt idx="35">
                  <c:v>2478.9988170000001</c:v>
                </c:pt>
                <c:pt idx="36">
                  <c:v>2479.109453</c:v>
                </c:pt>
                <c:pt idx="37">
                  <c:v>2479.1689110000002</c:v>
                </c:pt>
                <c:pt idx="38">
                  <c:v>2479.2266810000001</c:v>
                </c:pt>
                <c:pt idx="39">
                  <c:v>2479.2837359999999</c:v>
                </c:pt>
                <c:pt idx="40">
                  <c:v>2479.3301940000001</c:v>
                </c:pt>
                <c:pt idx="41">
                  <c:v>2479.377297</c:v>
                </c:pt>
                <c:pt idx="42">
                  <c:v>2479.3946120000001</c:v>
                </c:pt>
                <c:pt idx="43">
                  <c:v>2479.4611749999999</c:v>
                </c:pt>
                <c:pt idx="44">
                  <c:v>2479.4740900000002</c:v>
                </c:pt>
                <c:pt idx="45">
                  <c:v>2479.4844969999999</c:v>
                </c:pt>
                <c:pt idx="46">
                  <c:v>2479.5248889999998</c:v>
                </c:pt>
                <c:pt idx="47">
                  <c:v>2479.583443</c:v>
                </c:pt>
                <c:pt idx="48">
                  <c:v>2479.607293</c:v>
                </c:pt>
                <c:pt idx="49">
                  <c:v>2479.6252030000001</c:v>
                </c:pt>
                <c:pt idx="50">
                  <c:v>2479.6944109999999</c:v>
                </c:pt>
                <c:pt idx="51">
                  <c:v>2479.7191459999999</c:v>
                </c:pt>
                <c:pt idx="52">
                  <c:v>2479.7874820000002</c:v>
                </c:pt>
                <c:pt idx="53">
                  <c:v>2479.8829529999998</c:v>
                </c:pt>
                <c:pt idx="54">
                  <c:v>2479.8971160000001</c:v>
                </c:pt>
                <c:pt idx="55">
                  <c:v>2479.9112749999999</c:v>
                </c:pt>
                <c:pt idx="56">
                  <c:v>2479.9116239999998</c:v>
                </c:pt>
                <c:pt idx="57">
                  <c:v>2479.9904240000001</c:v>
                </c:pt>
                <c:pt idx="58">
                  <c:v>2480.0211319999999</c:v>
                </c:pt>
                <c:pt idx="59">
                  <c:v>2480.0353810000001</c:v>
                </c:pt>
                <c:pt idx="60">
                  <c:v>2480.0841599999999</c:v>
                </c:pt>
                <c:pt idx="61">
                  <c:v>2480.10889</c:v>
                </c:pt>
                <c:pt idx="62">
                  <c:v>2480.1486150000001</c:v>
                </c:pt>
                <c:pt idx="63">
                  <c:v>2480.218347</c:v>
                </c:pt>
                <c:pt idx="64">
                  <c:v>2480.2205749999998</c:v>
                </c:pt>
                <c:pt idx="65">
                  <c:v>2480.2322810000001</c:v>
                </c:pt>
                <c:pt idx="66">
                  <c:v>2480.2358680000002</c:v>
                </c:pt>
                <c:pt idx="67">
                  <c:v>2480.274214</c:v>
                </c:pt>
                <c:pt idx="68">
                  <c:v>2480.284975</c:v>
                </c:pt>
                <c:pt idx="69">
                  <c:v>2480.3365530000001</c:v>
                </c:pt>
                <c:pt idx="70">
                  <c:v>2480.3592090000002</c:v>
                </c:pt>
                <c:pt idx="71">
                  <c:v>2480.4526190000001</c:v>
                </c:pt>
                <c:pt idx="72">
                  <c:v>2480.5066689999999</c:v>
                </c:pt>
                <c:pt idx="73">
                  <c:v>2480.5677959999998</c:v>
                </c:pt>
                <c:pt idx="74">
                  <c:v>2480.5755570000001</c:v>
                </c:pt>
                <c:pt idx="75">
                  <c:v>2480.6042699999998</c:v>
                </c:pt>
                <c:pt idx="76">
                  <c:v>2480.6327689999998</c:v>
                </c:pt>
                <c:pt idx="77">
                  <c:v>2480.633683</c:v>
                </c:pt>
                <c:pt idx="78">
                  <c:v>2480.6355309999999</c:v>
                </c:pt>
                <c:pt idx="79">
                  <c:v>2480.64653</c:v>
                </c:pt>
                <c:pt idx="80">
                  <c:v>2480.6583540000001</c:v>
                </c:pt>
                <c:pt idx="81">
                  <c:v>2480.6636149999999</c:v>
                </c:pt>
                <c:pt idx="82">
                  <c:v>2480.697044</c:v>
                </c:pt>
                <c:pt idx="83">
                  <c:v>2480.7475030000001</c:v>
                </c:pt>
                <c:pt idx="84">
                  <c:v>2480.766466</c:v>
                </c:pt>
                <c:pt idx="85">
                  <c:v>2480.8216790000001</c:v>
                </c:pt>
                <c:pt idx="86">
                  <c:v>2480.8385130000001</c:v>
                </c:pt>
                <c:pt idx="87">
                  <c:v>2480.872374</c:v>
                </c:pt>
                <c:pt idx="88">
                  <c:v>2480.8906200000001</c:v>
                </c:pt>
                <c:pt idx="89">
                  <c:v>2480.9058279999999</c:v>
                </c:pt>
                <c:pt idx="90">
                  <c:v>2480.90578</c:v>
                </c:pt>
                <c:pt idx="91">
                  <c:v>2480.9302299999999</c:v>
                </c:pt>
                <c:pt idx="92">
                  <c:v>2480.9215690000001</c:v>
                </c:pt>
                <c:pt idx="93">
                  <c:v>2480.9446290000001</c:v>
                </c:pt>
                <c:pt idx="94">
                  <c:v>2480.9690000000001</c:v>
                </c:pt>
                <c:pt idx="95">
                  <c:v>2480.9787040000001</c:v>
                </c:pt>
                <c:pt idx="96">
                  <c:v>2480.999362</c:v>
                </c:pt>
                <c:pt idx="97">
                  <c:v>2481.0497890000001</c:v>
                </c:pt>
                <c:pt idx="98">
                  <c:v>2481.084503</c:v>
                </c:pt>
                <c:pt idx="99">
                  <c:v>2481.1135060000001</c:v>
                </c:pt>
                <c:pt idx="100">
                  <c:v>2481.1346870000002</c:v>
                </c:pt>
                <c:pt idx="101">
                  <c:v>2481.1447149999999</c:v>
                </c:pt>
                <c:pt idx="102">
                  <c:v>2481.1436250000002</c:v>
                </c:pt>
                <c:pt idx="103">
                  <c:v>2481.1952419999998</c:v>
                </c:pt>
                <c:pt idx="104">
                  <c:v>2481.2118380000002</c:v>
                </c:pt>
                <c:pt idx="105">
                  <c:v>2481.210047</c:v>
                </c:pt>
                <c:pt idx="106">
                  <c:v>2481.2309420000001</c:v>
                </c:pt>
                <c:pt idx="107">
                  <c:v>2481.2355240000002</c:v>
                </c:pt>
                <c:pt idx="108">
                  <c:v>2481.2672739999998</c:v>
                </c:pt>
                <c:pt idx="109">
                  <c:v>2481.272618</c:v>
                </c:pt>
                <c:pt idx="110">
                  <c:v>2481.3343829999999</c:v>
                </c:pt>
                <c:pt idx="111">
                  <c:v>2481.3328529999999</c:v>
                </c:pt>
                <c:pt idx="112">
                  <c:v>2481.3486659999999</c:v>
                </c:pt>
                <c:pt idx="113">
                  <c:v>2481.367064</c:v>
                </c:pt>
                <c:pt idx="114">
                  <c:v>2481.366528</c:v>
                </c:pt>
                <c:pt idx="115">
                  <c:v>2481.3930019999998</c:v>
                </c:pt>
                <c:pt idx="116">
                  <c:v>2481.3815</c:v>
                </c:pt>
                <c:pt idx="117">
                  <c:v>2481.401875</c:v>
                </c:pt>
                <c:pt idx="118">
                  <c:v>2481.41588</c:v>
                </c:pt>
                <c:pt idx="119">
                  <c:v>2481.4357580000001</c:v>
                </c:pt>
                <c:pt idx="120">
                  <c:v>2481.4593970000001</c:v>
                </c:pt>
                <c:pt idx="121">
                  <c:v>2481.4917220000002</c:v>
                </c:pt>
                <c:pt idx="122">
                  <c:v>2481.5111729999999</c:v>
                </c:pt>
                <c:pt idx="123">
                  <c:v>2481.5478109999999</c:v>
                </c:pt>
                <c:pt idx="124">
                  <c:v>2481.5602170000002</c:v>
                </c:pt>
                <c:pt idx="125">
                  <c:v>2481.5593899999999</c:v>
                </c:pt>
                <c:pt idx="126">
                  <c:v>2481.566366</c:v>
                </c:pt>
                <c:pt idx="127">
                  <c:v>2481.556853</c:v>
                </c:pt>
                <c:pt idx="128">
                  <c:v>2481.6059500000001</c:v>
                </c:pt>
                <c:pt idx="129">
                  <c:v>2481.6083359999998</c:v>
                </c:pt>
                <c:pt idx="130">
                  <c:v>2481.616066</c:v>
                </c:pt>
                <c:pt idx="131">
                  <c:v>2481.656223</c:v>
                </c:pt>
                <c:pt idx="132">
                  <c:v>2481.658966</c:v>
                </c:pt>
                <c:pt idx="133">
                  <c:v>2481.6654109999999</c:v>
                </c:pt>
                <c:pt idx="134">
                  <c:v>2481.6727500000002</c:v>
                </c:pt>
                <c:pt idx="135">
                  <c:v>2481.7122789999999</c:v>
                </c:pt>
                <c:pt idx="136">
                  <c:v>2481.7068789999998</c:v>
                </c:pt>
                <c:pt idx="137">
                  <c:v>2481.7054629999998</c:v>
                </c:pt>
                <c:pt idx="138">
                  <c:v>2481.7169159999999</c:v>
                </c:pt>
                <c:pt idx="139">
                  <c:v>2481.7277819999999</c:v>
                </c:pt>
                <c:pt idx="140">
                  <c:v>2481.7400819999998</c:v>
                </c:pt>
                <c:pt idx="141">
                  <c:v>2481.7598560000001</c:v>
                </c:pt>
                <c:pt idx="142">
                  <c:v>2481.7825680000001</c:v>
                </c:pt>
                <c:pt idx="143">
                  <c:v>2481.7860310000001</c:v>
                </c:pt>
                <c:pt idx="144">
                  <c:v>2481.7994720000002</c:v>
                </c:pt>
                <c:pt idx="145">
                  <c:v>2481.8109209999998</c:v>
                </c:pt>
                <c:pt idx="146">
                  <c:v>2481.81052</c:v>
                </c:pt>
                <c:pt idx="147">
                  <c:v>2481.8216259999999</c:v>
                </c:pt>
                <c:pt idx="148">
                  <c:v>2481.817481</c:v>
                </c:pt>
                <c:pt idx="149">
                  <c:v>2481.8068360000002</c:v>
                </c:pt>
                <c:pt idx="150">
                  <c:v>2481.8120610000001</c:v>
                </c:pt>
                <c:pt idx="151">
                  <c:v>2481.824008</c:v>
                </c:pt>
                <c:pt idx="152">
                  <c:v>2481.8746599999999</c:v>
                </c:pt>
                <c:pt idx="153">
                  <c:v>2481.8989280000001</c:v>
                </c:pt>
                <c:pt idx="154">
                  <c:v>2481.9064629999998</c:v>
                </c:pt>
                <c:pt idx="155">
                  <c:v>2481.9202599999999</c:v>
                </c:pt>
                <c:pt idx="156">
                  <c:v>2481.9379730000001</c:v>
                </c:pt>
                <c:pt idx="157">
                  <c:v>2481.942141</c:v>
                </c:pt>
                <c:pt idx="158">
                  <c:v>2481.9289229999999</c:v>
                </c:pt>
                <c:pt idx="159">
                  <c:v>2481.9414860000002</c:v>
                </c:pt>
                <c:pt idx="160">
                  <c:v>2481.9360969999998</c:v>
                </c:pt>
                <c:pt idx="161">
                  <c:v>2481.9267799999998</c:v>
                </c:pt>
                <c:pt idx="162">
                  <c:v>2481.9472519999999</c:v>
                </c:pt>
                <c:pt idx="163">
                  <c:v>2481.943542</c:v>
                </c:pt>
                <c:pt idx="164">
                  <c:v>2481.9790039999998</c:v>
                </c:pt>
                <c:pt idx="165">
                  <c:v>2482.0097409999998</c:v>
                </c:pt>
                <c:pt idx="166">
                  <c:v>2482.0319049999998</c:v>
                </c:pt>
                <c:pt idx="167">
                  <c:v>2482.028937</c:v>
                </c:pt>
                <c:pt idx="168">
                  <c:v>2482.0472960000002</c:v>
                </c:pt>
                <c:pt idx="169">
                  <c:v>2482.0442779999998</c:v>
                </c:pt>
                <c:pt idx="170">
                  <c:v>2482.0411509999999</c:v>
                </c:pt>
                <c:pt idx="171">
                  <c:v>2482.0381189999998</c:v>
                </c:pt>
                <c:pt idx="172">
                  <c:v>2482.0337530000002</c:v>
                </c:pt>
                <c:pt idx="173">
                  <c:v>2482.0566699999999</c:v>
                </c:pt>
                <c:pt idx="174">
                  <c:v>2482.0693999999999</c:v>
                </c:pt>
                <c:pt idx="175">
                  <c:v>2482.0833699999998</c:v>
                </c:pt>
                <c:pt idx="176">
                  <c:v>2482.089872</c:v>
                </c:pt>
                <c:pt idx="177">
                  <c:v>2482.1039049999999</c:v>
                </c:pt>
                <c:pt idx="178">
                  <c:v>2482.1123029999999</c:v>
                </c:pt>
                <c:pt idx="179">
                  <c:v>2482.1268690000002</c:v>
                </c:pt>
                <c:pt idx="180">
                  <c:v>2482.1332510000002</c:v>
                </c:pt>
                <c:pt idx="181">
                  <c:v>2482.1306129999998</c:v>
                </c:pt>
                <c:pt idx="182">
                  <c:v>2482.1275150000001</c:v>
                </c:pt>
                <c:pt idx="183">
                  <c:v>2482.1324279999999</c:v>
                </c:pt>
                <c:pt idx="184">
                  <c:v>2482.1381299999998</c:v>
                </c:pt>
                <c:pt idx="185">
                  <c:v>2482.1321109999999</c:v>
                </c:pt>
                <c:pt idx="186">
                  <c:v>2482.1292640000001</c:v>
                </c:pt>
                <c:pt idx="187">
                  <c:v>2482.1538949999999</c:v>
                </c:pt>
                <c:pt idx="188">
                  <c:v>2482.1710699999999</c:v>
                </c:pt>
                <c:pt idx="189">
                  <c:v>2482.1768109999998</c:v>
                </c:pt>
                <c:pt idx="190">
                  <c:v>2482.1784210000001</c:v>
                </c:pt>
                <c:pt idx="191">
                  <c:v>2482.197917</c:v>
                </c:pt>
                <c:pt idx="192">
                  <c:v>2482.202914</c:v>
                </c:pt>
                <c:pt idx="193">
                  <c:v>2482.2187180000001</c:v>
                </c:pt>
                <c:pt idx="194">
                  <c:v>2482.2144330000001</c:v>
                </c:pt>
                <c:pt idx="195">
                  <c:v>2482.2238969999999</c:v>
                </c:pt>
                <c:pt idx="196">
                  <c:v>2482.1994439999999</c:v>
                </c:pt>
                <c:pt idx="197">
                  <c:v>2482.1905969999998</c:v>
                </c:pt>
                <c:pt idx="198">
                  <c:v>2482.182307</c:v>
                </c:pt>
                <c:pt idx="199">
                  <c:v>2482.189523</c:v>
                </c:pt>
                <c:pt idx="200">
                  <c:v>2482.196598</c:v>
                </c:pt>
                <c:pt idx="201">
                  <c:v>2482.2104119999999</c:v>
                </c:pt>
                <c:pt idx="202">
                  <c:v>2482.2229379999999</c:v>
                </c:pt>
                <c:pt idx="203">
                  <c:v>2482.2393769999999</c:v>
                </c:pt>
                <c:pt idx="204">
                  <c:v>2482.2604879999999</c:v>
                </c:pt>
                <c:pt idx="205">
                  <c:v>2482.2629849999998</c:v>
                </c:pt>
                <c:pt idx="206">
                  <c:v>2482.263508</c:v>
                </c:pt>
                <c:pt idx="207">
                  <c:v>2482.2742229999999</c:v>
                </c:pt>
                <c:pt idx="208">
                  <c:v>2482.2778109999999</c:v>
                </c:pt>
                <c:pt idx="209">
                  <c:v>2482.2772490000002</c:v>
                </c:pt>
                <c:pt idx="210">
                  <c:v>2482.2719790000001</c:v>
                </c:pt>
                <c:pt idx="211">
                  <c:v>2482.2839549999999</c:v>
                </c:pt>
                <c:pt idx="212">
                  <c:v>2482.3077020000001</c:v>
                </c:pt>
                <c:pt idx="213">
                  <c:v>2482.3108510000002</c:v>
                </c:pt>
                <c:pt idx="214">
                  <c:v>2482.3253070000001</c:v>
                </c:pt>
                <c:pt idx="215">
                  <c:v>2482.3411179999998</c:v>
                </c:pt>
                <c:pt idx="216">
                  <c:v>2482.3428130000002</c:v>
                </c:pt>
                <c:pt idx="217">
                  <c:v>2482.3456839999999</c:v>
                </c:pt>
                <c:pt idx="218">
                  <c:v>2482.3352989999998</c:v>
                </c:pt>
                <c:pt idx="219">
                  <c:v>2482.3287660000001</c:v>
                </c:pt>
                <c:pt idx="220">
                  <c:v>2482.3242850000001</c:v>
                </c:pt>
                <c:pt idx="221">
                  <c:v>2482.323429</c:v>
                </c:pt>
                <c:pt idx="222">
                  <c:v>2482.3359249999999</c:v>
                </c:pt>
                <c:pt idx="223">
                  <c:v>2482.3488269999998</c:v>
                </c:pt>
                <c:pt idx="224">
                  <c:v>2482.3481809999998</c:v>
                </c:pt>
                <c:pt idx="225">
                  <c:v>2482.371611</c:v>
                </c:pt>
                <c:pt idx="226">
                  <c:v>2482.3834109999998</c:v>
                </c:pt>
                <c:pt idx="227">
                  <c:v>2482.3906499999998</c:v>
                </c:pt>
                <c:pt idx="228">
                  <c:v>2482.3955860000001</c:v>
                </c:pt>
                <c:pt idx="229">
                  <c:v>2482.4160440000001</c:v>
                </c:pt>
                <c:pt idx="230">
                  <c:v>2482.4028130000002</c:v>
                </c:pt>
                <c:pt idx="231">
                  <c:v>2482.4121770000002</c:v>
                </c:pt>
                <c:pt idx="232">
                  <c:v>2482.4101620000001</c:v>
                </c:pt>
                <c:pt idx="233">
                  <c:v>2482.4271589999998</c:v>
                </c:pt>
                <c:pt idx="234">
                  <c:v>2482.426802</c:v>
                </c:pt>
                <c:pt idx="235">
                  <c:v>2482.4401349999998</c:v>
                </c:pt>
                <c:pt idx="236">
                  <c:v>2482.4527149999999</c:v>
                </c:pt>
                <c:pt idx="237">
                  <c:v>2482.4496709999999</c:v>
                </c:pt>
                <c:pt idx="238">
                  <c:v>2482.4501770000002</c:v>
                </c:pt>
                <c:pt idx="239">
                  <c:v>2482.4446419999999</c:v>
                </c:pt>
                <c:pt idx="240">
                  <c:v>2482.4437849999999</c:v>
                </c:pt>
                <c:pt idx="241">
                  <c:v>2482.4338579999999</c:v>
                </c:pt>
                <c:pt idx="242">
                  <c:v>2482.4341989999998</c:v>
                </c:pt>
                <c:pt idx="243">
                  <c:v>2482.4306900000001</c:v>
                </c:pt>
                <c:pt idx="244">
                  <c:v>2482.4361060000001</c:v>
                </c:pt>
                <c:pt idx="245">
                  <c:v>2482.4517949999999</c:v>
                </c:pt>
                <c:pt idx="246">
                  <c:v>2482.4625209999999</c:v>
                </c:pt>
                <c:pt idx="247">
                  <c:v>2482.4717179999998</c:v>
                </c:pt>
                <c:pt idx="248">
                  <c:v>2482.490276</c:v>
                </c:pt>
                <c:pt idx="249">
                  <c:v>2482.5141100000001</c:v>
                </c:pt>
                <c:pt idx="250">
                  <c:v>2482.5183969999998</c:v>
                </c:pt>
                <c:pt idx="251">
                  <c:v>2482.5093120000001</c:v>
                </c:pt>
                <c:pt idx="252">
                  <c:v>2482.5016740000001</c:v>
                </c:pt>
                <c:pt idx="253">
                  <c:v>2482.4971439999999</c:v>
                </c:pt>
                <c:pt idx="254">
                  <c:v>2482.500266</c:v>
                </c:pt>
                <c:pt idx="255">
                  <c:v>2482.4945309999998</c:v>
                </c:pt>
                <c:pt idx="256">
                  <c:v>2482.5022520000002</c:v>
                </c:pt>
                <c:pt idx="257">
                  <c:v>2482.5184859999999</c:v>
                </c:pt>
                <c:pt idx="258">
                  <c:v>2482.518814</c:v>
                </c:pt>
                <c:pt idx="259">
                  <c:v>2482.527458</c:v>
                </c:pt>
                <c:pt idx="260">
                  <c:v>2482.5399299999999</c:v>
                </c:pt>
                <c:pt idx="261">
                  <c:v>2482.5530779999999</c:v>
                </c:pt>
                <c:pt idx="262">
                  <c:v>2482.552314</c:v>
                </c:pt>
                <c:pt idx="263">
                  <c:v>2482.5467330000001</c:v>
                </c:pt>
                <c:pt idx="264">
                  <c:v>2482.5417600000001</c:v>
                </c:pt>
                <c:pt idx="265">
                  <c:v>2482.5268799999999</c:v>
                </c:pt>
                <c:pt idx="266">
                  <c:v>2482.5227169999998</c:v>
                </c:pt>
                <c:pt idx="267">
                  <c:v>2482.517503</c:v>
                </c:pt>
                <c:pt idx="268">
                  <c:v>2482.523146</c:v>
                </c:pt>
                <c:pt idx="269">
                  <c:v>2482.541228</c:v>
                </c:pt>
                <c:pt idx="270">
                  <c:v>2482.5490840000002</c:v>
                </c:pt>
                <c:pt idx="271">
                  <c:v>2482.5745670000001</c:v>
                </c:pt>
                <c:pt idx="272">
                  <c:v>2482.5926020000002</c:v>
                </c:pt>
                <c:pt idx="273">
                  <c:v>2482.604515</c:v>
                </c:pt>
                <c:pt idx="274">
                  <c:v>2482.6102430000001</c:v>
                </c:pt>
                <c:pt idx="275">
                  <c:v>2482.6028500000002</c:v>
                </c:pt>
                <c:pt idx="276">
                  <c:v>2482.5997130000001</c:v>
                </c:pt>
                <c:pt idx="277">
                  <c:v>2482.587845</c:v>
                </c:pt>
                <c:pt idx="278">
                  <c:v>2482.5944519999998</c:v>
                </c:pt>
                <c:pt idx="279">
                  <c:v>2482.5784570000001</c:v>
                </c:pt>
                <c:pt idx="280">
                  <c:v>2482.5922430000001</c:v>
                </c:pt>
                <c:pt idx="281">
                  <c:v>2482.6022579999999</c:v>
                </c:pt>
                <c:pt idx="282">
                  <c:v>2482.6378869999999</c:v>
                </c:pt>
                <c:pt idx="283">
                  <c:v>2482.6464430000001</c:v>
                </c:pt>
                <c:pt idx="284">
                  <c:v>2482.6584210000001</c:v>
                </c:pt>
                <c:pt idx="285">
                  <c:v>2482.6635369999999</c:v>
                </c:pt>
                <c:pt idx="286">
                  <c:v>2482.670889</c:v>
                </c:pt>
                <c:pt idx="287">
                  <c:v>2482.6748809999999</c:v>
                </c:pt>
                <c:pt idx="288">
                  <c:v>2482.6669470000002</c:v>
                </c:pt>
                <c:pt idx="289">
                  <c:v>2482.6639289999998</c:v>
                </c:pt>
                <c:pt idx="290">
                  <c:v>2482.6581660000002</c:v>
                </c:pt>
                <c:pt idx="291">
                  <c:v>2482.6524599999998</c:v>
                </c:pt>
                <c:pt idx="292">
                  <c:v>2482.6520180000002</c:v>
                </c:pt>
                <c:pt idx="293">
                  <c:v>2482.666244</c:v>
                </c:pt>
                <c:pt idx="294">
                  <c:v>2482.6764659999999</c:v>
                </c:pt>
                <c:pt idx="295">
                  <c:v>2482.6834140000001</c:v>
                </c:pt>
                <c:pt idx="296">
                  <c:v>2482.6942159999999</c:v>
                </c:pt>
                <c:pt idx="297">
                  <c:v>2482.714363</c:v>
                </c:pt>
                <c:pt idx="298">
                  <c:v>2482.7156829999999</c:v>
                </c:pt>
                <c:pt idx="299">
                  <c:v>2482.7114240000001</c:v>
                </c:pt>
                <c:pt idx="300">
                  <c:v>2482.7087339999998</c:v>
                </c:pt>
                <c:pt idx="301">
                  <c:v>2482.699674</c:v>
                </c:pt>
                <c:pt idx="302">
                  <c:v>2482.6970329999999</c:v>
                </c:pt>
                <c:pt idx="303">
                  <c:v>2482.686843</c:v>
                </c:pt>
                <c:pt idx="304">
                  <c:v>2482.688787</c:v>
                </c:pt>
                <c:pt idx="305">
                  <c:v>2482.6885430000002</c:v>
                </c:pt>
                <c:pt idx="306">
                  <c:v>2482.7036589999998</c:v>
                </c:pt>
                <c:pt idx="307">
                  <c:v>2482.7101499999999</c:v>
                </c:pt>
                <c:pt idx="308">
                  <c:v>2482.7174890000001</c:v>
                </c:pt>
                <c:pt idx="309">
                  <c:v>2482.7326229999999</c:v>
                </c:pt>
                <c:pt idx="310">
                  <c:v>2482.7398090000002</c:v>
                </c:pt>
                <c:pt idx="311">
                  <c:v>2482.7377609999999</c:v>
                </c:pt>
                <c:pt idx="312">
                  <c:v>2482.7296289999999</c:v>
                </c:pt>
                <c:pt idx="313">
                  <c:v>2482.7253679999999</c:v>
                </c:pt>
                <c:pt idx="314">
                  <c:v>2482.7273919999998</c:v>
                </c:pt>
                <c:pt idx="315">
                  <c:v>2482.724929</c:v>
                </c:pt>
                <c:pt idx="316">
                  <c:v>2482.7260799999999</c:v>
                </c:pt>
                <c:pt idx="317">
                  <c:v>2482.7345340000002</c:v>
                </c:pt>
                <c:pt idx="318">
                  <c:v>2482.7360659999999</c:v>
                </c:pt>
                <c:pt idx="319">
                  <c:v>2482.7343599999999</c:v>
                </c:pt>
                <c:pt idx="320">
                  <c:v>2482.7369170000002</c:v>
                </c:pt>
                <c:pt idx="321">
                  <c:v>2482.744236</c:v>
                </c:pt>
                <c:pt idx="322">
                  <c:v>2482.73603</c:v>
                </c:pt>
                <c:pt idx="323">
                  <c:v>2482.741254</c:v>
                </c:pt>
                <c:pt idx="324">
                  <c:v>2482.743242</c:v>
                </c:pt>
                <c:pt idx="325">
                  <c:v>2482.7392009999999</c:v>
                </c:pt>
                <c:pt idx="326">
                  <c:v>2482.741935</c:v>
                </c:pt>
                <c:pt idx="327">
                  <c:v>2482.754394</c:v>
                </c:pt>
                <c:pt idx="328">
                  <c:v>2482.767413</c:v>
                </c:pt>
                <c:pt idx="329">
                  <c:v>2482.7758880000001</c:v>
                </c:pt>
                <c:pt idx="330">
                  <c:v>2482.782588</c:v>
                </c:pt>
                <c:pt idx="331">
                  <c:v>2482.7719310000002</c:v>
                </c:pt>
                <c:pt idx="332">
                  <c:v>2482.777454</c:v>
                </c:pt>
                <c:pt idx="333">
                  <c:v>2482.7726809999999</c:v>
                </c:pt>
                <c:pt idx="334">
                  <c:v>2482.7662620000001</c:v>
                </c:pt>
                <c:pt idx="335">
                  <c:v>2482.7704589999998</c:v>
                </c:pt>
                <c:pt idx="336">
                  <c:v>2482.7708109999999</c:v>
                </c:pt>
                <c:pt idx="337">
                  <c:v>2482.7776699999999</c:v>
                </c:pt>
                <c:pt idx="338">
                  <c:v>2482.7803699999999</c:v>
                </c:pt>
                <c:pt idx="339">
                  <c:v>2482.7926160000002</c:v>
                </c:pt>
                <c:pt idx="340">
                  <c:v>2482.7944130000001</c:v>
                </c:pt>
                <c:pt idx="341">
                  <c:v>2482.7945759999998</c:v>
                </c:pt>
                <c:pt idx="342">
                  <c:v>2482.7851169999999</c:v>
                </c:pt>
                <c:pt idx="343">
                  <c:v>2482.773612</c:v>
                </c:pt>
                <c:pt idx="344">
                  <c:v>2482.778949</c:v>
                </c:pt>
                <c:pt idx="345">
                  <c:v>2482.7675519999998</c:v>
                </c:pt>
                <c:pt idx="346">
                  <c:v>2482.7724400000002</c:v>
                </c:pt>
                <c:pt idx="347">
                  <c:v>2482.7767610000001</c:v>
                </c:pt>
                <c:pt idx="348">
                  <c:v>2482.786924</c:v>
                </c:pt>
                <c:pt idx="349">
                  <c:v>2482.7975160000001</c:v>
                </c:pt>
                <c:pt idx="350">
                  <c:v>2482.817865</c:v>
                </c:pt>
                <c:pt idx="351">
                  <c:v>2482.8267519999999</c:v>
                </c:pt>
                <c:pt idx="352">
                  <c:v>2482.8216619999998</c:v>
                </c:pt>
                <c:pt idx="353">
                  <c:v>2482.8224759999998</c:v>
                </c:pt>
                <c:pt idx="354">
                  <c:v>2482.8054259999999</c:v>
                </c:pt>
                <c:pt idx="355">
                  <c:v>2482.7833930000002</c:v>
                </c:pt>
                <c:pt idx="356">
                  <c:v>2482.7907030000001</c:v>
                </c:pt>
                <c:pt idx="357">
                  <c:v>2482.7997869999999</c:v>
                </c:pt>
                <c:pt idx="358">
                  <c:v>2482.7981279999999</c:v>
                </c:pt>
                <c:pt idx="359">
                  <c:v>2482.8042559999999</c:v>
                </c:pt>
              </c:numCache>
            </c:numRef>
          </c:yVal>
          <c:smooth val="0"/>
          <c:extLst>
            <c:ext xmlns:c16="http://schemas.microsoft.com/office/drawing/2014/chart" uri="{C3380CC4-5D6E-409C-BE32-E72D297353CC}">
              <c16:uniqueId val="{00000001-269F-4657-BEB2-562B2B751F26}"/>
            </c:ext>
          </c:extLst>
        </c:ser>
        <c:dLbls>
          <c:showLegendKey val="0"/>
          <c:showVal val="0"/>
          <c:showCatName val="0"/>
          <c:showSerName val="0"/>
          <c:showPercent val="0"/>
          <c:showBubbleSize val="0"/>
        </c:dLbls>
        <c:axId val="183380895"/>
        <c:axId val="183381311"/>
      </c:scatterChart>
      <c:valAx>
        <c:axId val="781757360"/>
        <c:scaling>
          <c:orientation val="minMax"/>
          <c:max val="3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a:t>Time [min]</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31589216"/>
        <c:crosses val="autoZero"/>
        <c:crossBetween val="midCat"/>
      </c:valAx>
      <c:valAx>
        <c:axId val="731589216"/>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dirty="0"/>
                  <a:t>Temperature on the pellet surface, </a:t>
                </a:r>
                <a:r>
                  <a:rPr lang="en-US" i="1" dirty="0"/>
                  <a:t>T</a:t>
                </a:r>
                <a:r>
                  <a:rPr lang="en-US" dirty="0"/>
                  <a:t> [</a:t>
                </a:r>
                <a:r>
                  <a:rPr lang="ja-JP" dirty="0"/>
                  <a:t>℃</a:t>
                </a:r>
                <a:r>
                  <a:rPr lang="en-US" dirty="0"/>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781757360"/>
        <c:crosses val="autoZero"/>
        <c:crossBetween val="midCat"/>
      </c:valAx>
      <c:valAx>
        <c:axId val="183381311"/>
        <c:scaling>
          <c:orientation val="minMax"/>
          <c:max val="2484"/>
          <c:min val="2476"/>
        </c:scaling>
        <c:delete val="0"/>
        <c:axPos val="r"/>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dirty="0"/>
                  <a:t>Resonant frequency, </a:t>
                </a:r>
                <a:r>
                  <a:rPr lang="en-US" i="1" dirty="0"/>
                  <a:t>f</a:t>
                </a:r>
                <a:r>
                  <a:rPr lang="en-US" dirty="0"/>
                  <a:t> [MHz]</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3380895"/>
        <c:crosses val="max"/>
        <c:crossBetween val="midCat"/>
      </c:valAx>
      <c:valAx>
        <c:axId val="183380895"/>
        <c:scaling>
          <c:orientation val="minMax"/>
        </c:scaling>
        <c:delete val="1"/>
        <c:axPos val="b"/>
        <c:numFmt formatCode="General" sourceLinked="1"/>
        <c:majorTickMark val="out"/>
        <c:minorTickMark val="none"/>
        <c:tickLblPos val="nextTo"/>
        <c:crossAx val="183381311"/>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bg2"/>
              </a:solidFill>
              <a:ln w="9525">
                <a:solidFill>
                  <a:schemeClr val="bg2"/>
                </a:solidFill>
              </a:ln>
              <a:effectLst/>
            </c:spPr>
          </c:marker>
          <c:xVal>
            <c:numRef>
              <c:f>Sheet1!$Y$71:$Y$430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Sheet1!$AP$71:$AP$430</c:f>
              <c:numCache>
                <c:formatCode>General</c:formatCode>
                <c:ptCount val="360"/>
                <c:pt idx="0">
                  <c:v>-8.9796914300803304E-2</c:v>
                </c:pt>
                <c:pt idx="1">
                  <c:v>-6.5514283029810175E-2</c:v>
                </c:pt>
                <c:pt idx="2">
                  <c:v>-5.5686608748020484E-2</c:v>
                </c:pt>
                <c:pt idx="3">
                  <c:v>-4.8332349487171938E-2</c:v>
                </c:pt>
                <c:pt idx="4">
                  <c:v>-3.4912837121194966E-2</c:v>
                </c:pt>
                <c:pt idx="5">
                  <c:v>-3.2348226013572901E-2</c:v>
                </c:pt>
                <c:pt idx="6">
                  <c:v>-2.8946310684320676E-2</c:v>
                </c:pt>
                <c:pt idx="7">
                  <c:v>-1.7681767155539783E-2</c:v>
                </c:pt>
                <c:pt idx="8">
                  <c:v>-6.3490212841186841E-3</c:v>
                </c:pt>
                <c:pt idx="9">
                  <c:v>-2.6291671386711366E-3</c:v>
                </c:pt>
                <c:pt idx="10">
                  <c:v>-2.0632568039930994E-3</c:v>
                </c:pt>
                <c:pt idx="11">
                  <c:v>0</c:v>
                </c:pt>
                <c:pt idx="12">
                  <c:v>-6.4332515312877387E-3</c:v>
                </c:pt>
                <c:pt idx="13">
                  <c:v>-1.6774061240871881E-2</c:v>
                </c:pt>
                <c:pt idx="14">
                  <c:v>-3.0541285419481992E-2</c:v>
                </c:pt>
                <c:pt idx="15">
                  <c:v>-4.3803207181859372E-2</c:v>
                </c:pt>
                <c:pt idx="16">
                  <c:v>-6.1310036186119403E-2</c:v>
                </c:pt>
                <c:pt idx="17">
                  <c:v>-6.7338387714746914E-2</c:v>
                </c:pt>
                <c:pt idx="18">
                  <c:v>-7.4867497752400175E-2</c:v>
                </c:pt>
                <c:pt idx="19">
                  <c:v>-8.2165778417357296E-2</c:v>
                </c:pt>
                <c:pt idx="20">
                  <c:v>-9.0091418344204172E-2</c:v>
                </c:pt>
                <c:pt idx="21">
                  <c:v>-9.2207043273493147E-2</c:v>
                </c:pt>
                <c:pt idx="22">
                  <c:v>-0.11649168776489104</c:v>
                </c:pt>
                <c:pt idx="23">
                  <c:v>-0.1330018518179806</c:v>
                </c:pt>
                <c:pt idx="24">
                  <c:v>-0.1612260283185685</c:v>
                </c:pt>
                <c:pt idx="25">
                  <c:v>-0.18034107344007039</c:v>
                </c:pt>
                <c:pt idx="26">
                  <c:v>-0.19668025902770184</c:v>
                </c:pt>
                <c:pt idx="27">
                  <c:v>-0.19804295911343303</c:v>
                </c:pt>
                <c:pt idx="28">
                  <c:v>-0.20275805670408803</c:v>
                </c:pt>
                <c:pt idx="29">
                  <c:v>-0.2133609839713885</c:v>
                </c:pt>
                <c:pt idx="30">
                  <c:v>-0.2344541799744751</c:v>
                </c:pt>
                <c:pt idx="31">
                  <c:v>-0.24593416725816786</c:v>
                </c:pt>
                <c:pt idx="32">
                  <c:v>-0.25088727586172438</c:v>
                </c:pt>
                <c:pt idx="33">
                  <c:v>-0.26410579262370254</c:v>
                </c:pt>
                <c:pt idx="34">
                  <c:v>-0.26505273124158579</c:v>
                </c:pt>
                <c:pt idx="35">
                  <c:v>-0.27314439016290259</c:v>
                </c:pt>
                <c:pt idx="36">
                  <c:v>-0.30247255416719815</c:v>
                </c:pt>
                <c:pt idx="37">
                  <c:v>-0.31859680081425995</c:v>
                </c:pt>
                <c:pt idx="38">
                  <c:v>-0.33451631597334019</c:v>
                </c:pt>
                <c:pt idx="39">
                  <c:v>-0.35049154164300461</c:v>
                </c:pt>
                <c:pt idx="40">
                  <c:v>-0.3636908274223607</c:v>
                </c:pt>
                <c:pt idx="41">
                  <c:v>-0.37725363591307837</c:v>
                </c:pt>
                <c:pt idx="42">
                  <c:v>-0.38228591012861945</c:v>
                </c:pt>
                <c:pt idx="43">
                  <c:v>-0.40187046404061849</c:v>
                </c:pt>
                <c:pt idx="44">
                  <c:v>-0.40571522630929768</c:v>
                </c:pt>
                <c:pt idx="45">
                  <c:v>-0.40882415458491517</c:v>
                </c:pt>
                <c:pt idx="46">
                  <c:v>-0.42098302883191541</c:v>
                </c:pt>
                <c:pt idx="47">
                  <c:v>-0.43887577853083048</c:v>
                </c:pt>
                <c:pt idx="48">
                  <c:v>-0.44625655044484047</c:v>
                </c:pt>
                <c:pt idx="49">
                  <c:v>-0.45183512827791505</c:v>
                </c:pt>
                <c:pt idx="50">
                  <c:v>-0.47368923514362465</c:v>
                </c:pt>
                <c:pt idx="51">
                  <c:v>-0.48161722862040929</c:v>
                </c:pt>
                <c:pt idx="52">
                  <c:v>-0.50385252846020268</c:v>
                </c:pt>
                <c:pt idx="53">
                  <c:v>-0.53576895938375846</c:v>
                </c:pt>
                <c:pt idx="54">
                  <c:v>-0.54059170023353487</c:v>
                </c:pt>
                <c:pt idx="55">
                  <c:v>-0.54543644068397668</c:v>
                </c:pt>
                <c:pt idx="56">
                  <c:v>-0.54555615381849065</c:v>
                </c:pt>
                <c:pt idx="57">
                  <c:v>-0.57295962562757663</c:v>
                </c:pt>
                <c:pt idx="58">
                  <c:v>-0.58384533504470482</c:v>
                </c:pt>
                <c:pt idx="59">
                  <c:v>-0.58893701047682312</c:v>
                </c:pt>
                <c:pt idx="60">
                  <c:v>-0.60656642482384882</c:v>
                </c:pt>
                <c:pt idx="61">
                  <c:v>-0.61562434165006752</c:v>
                </c:pt>
                <c:pt idx="62">
                  <c:v>-0.63034847992238785</c:v>
                </c:pt>
                <c:pt idx="63">
                  <c:v>-0.65673096004413634</c:v>
                </c:pt>
                <c:pt idx="64">
                  <c:v>-0.65758548688268592</c:v>
                </c:pt>
                <c:pt idx="65">
                  <c:v>-0.66208724119080442</c:v>
                </c:pt>
                <c:pt idx="66">
                  <c:v>-0.6634707532443902</c:v>
                </c:pt>
                <c:pt idx="67">
                  <c:v>-0.67838172515194095</c:v>
                </c:pt>
                <c:pt idx="68">
                  <c:v>-0.68260644074388632</c:v>
                </c:pt>
                <c:pt idx="69">
                  <c:v>-0.70310725650124017</c:v>
                </c:pt>
                <c:pt idx="70">
                  <c:v>-0.71224696474445859</c:v>
                </c:pt>
                <c:pt idx="71">
                  <c:v>-0.75083756525609324</c:v>
                </c:pt>
                <c:pt idx="72">
                  <c:v>-0.77386692256272682</c:v>
                </c:pt>
                <c:pt idx="73">
                  <c:v>-0.80056712381184836</c:v>
                </c:pt>
                <c:pt idx="74">
                  <c:v>-0.80400869712532819</c:v>
                </c:pt>
                <c:pt idx="75">
                  <c:v>-0.81684529407754636</c:v>
                </c:pt>
                <c:pt idx="76">
                  <c:v>-0.82975127004477034</c:v>
                </c:pt>
                <c:pt idx="77">
                  <c:v>-0.83016795077407002</c:v>
                </c:pt>
                <c:pt idx="78">
                  <c:v>-0.83101096075257241</c:v>
                </c:pt>
                <c:pt idx="79">
                  <c:v>-0.83604317698455666</c:v>
                </c:pt>
                <c:pt idx="80">
                  <c:v>-0.84148123739862735</c:v>
                </c:pt>
                <c:pt idx="81">
                  <c:v>-0.8439104005414001</c:v>
                </c:pt>
                <c:pt idx="82">
                  <c:v>-0.85948500234126002</c:v>
                </c:pt>
                <c:pt idx="83">
                  <c:v>-0.88346311263925881</c:v>
                </c:pt>
                <c:pt idx="84">
                  <c:v>-0.89262507534688262</c:v>
                </c:pt>
                <c:pt idx="85">
                  <c:v>-0.91978941438989914</c:v>
                </c:pt>
                <c:pt idx="86">
                  <c:v>-0.92822056112686102</c:v>
                </c:pt>
                <c:pt idx="87">
                  <c:v>-0.94539789921677164</c:v>
                </c:pt>
                <c:pt idx="88">
                  <c:v>-0.95477771511490539</c:v>
                </c:pt>
                <c:pt idx="89">
                  <c:v>-0.96266356318704738</c:v>
                </c:pt>
                <c:pt idx="90">
                  <c:v>-0.9626385755247675</c:v>
                </c:pt>
                <c:pt idx="91">
                  <c:v>-0.97544820106719465</c:v>
                </c:pt>
                <c:pt idx="92">
                  <c:v>-0.97089181650614409</c:v>
                </c:pt>
                <c:pt idx="93">
                  <c:v>-0.98306948843134645</c:v>
                </c:pt>
                <c:pt idx="94">
                  <c:v>-0.99610272883717821</c:v>
                </c:pt>
                <c:pt idx="95">
                  <c:v>-1.0013399365550446</c:v>
                </c:pt>
                <c:pt idx="96">
                  <c:v>-1.0125811641513984</c:v>
                </c:pt>
                <c:pt idx="97">
                  <c:v>-1.0405641561169301</c:v>
                </c:pt>
                <c:pt idx="98">
                  <c:v>-1.0602930760972733</c:v>
                </c:pt>
                <c:pt idx="99">
                  <c:v>-1.0770800667260574</c:v>
                </c:pt>
                <c:pt idx="100">
                  <c:v>-1.0895202069414596</c:v>
                </c:pt>
                <c:pt idx="101">
                  <c:v>-1.0954643245323901</c:v>
                </c:pt>
                <c:pt idx="102">
                  <c:v>-1.0948165106143353</c:v>
                </c:pt>
                <c:pt idx="103">
                  <c:v>-1.1259639171017108</c:v>
                </c:pt>
                <c:pt idx="104">
                  <c:v>-1.1361881789804911</c:v>
                </c:pt>
                <c:pt idx="105">
                  <c:v>-1.135079756122779</c:v>
                </c:pt>
                <c:pt idx="106">
                  <c:v>-1.1480884391413884</c:v>
                </c:pt>
                <c:pt idx="107">
                  <c:v>-1.1509638382781384</c:v>
                </c:pt>
                <c:pt idx="108">
                  <c:v>-1.1711187335824111</c:v>
                </c:pt>
                <c:pt idx="109">
                  <c:v>-1.1745514061489473</c:v>
                </c:pt>
                <c:pt idx="110">
                  <c:v>-1.2151050932249563</c:v>
                </c:pt>
                <c:pt idx="111">
                  <c:v>-1.2140804027860028</c:v>
                </c:pt>
                <c:pt idx="112">
                  <c:v>-1.2247218758909879</c:v>
                </c:pt>
                <c:pt idx="113">
                  <c:v>-1.237247169209859</c:v>
                </c:pt>
                <c:pt idx="114">
                  <c:v>-1.2368800348537334</c:v>
                </c:pt>
                <c:pt idx="115">
                  <c:v>-1.255176494001558</c:v>
                </c:pt>
                <c:pt idx="116">
                  <c:v>-1.2471861826399984</c:v>
                </c:pt>
                <c:pt idx="117">
                  <c:v>-1.2613843892574381</c:v>
                </c:pt>
                <c:pt idx="118">
                  <c:v>-1.2712619305117994</c:v>
                </c:pt>
                <c:pt idx="119">
                  <c:v>-1.2854512839747634</c:v>
                </c:pt>
                <c:pt idx="120">
                  <c:v>-1.3025916666778552</c:v>
                </c:pt>
                <c:pt idx="121">
                  <c:v>-1.326516119953467</c:v>
                </c:pt>
                <c:pt idx="122">
                  <c:v>-1.341193010556254</c:v>
                </c:pt>
                <c:pt idx="123">
                  <c:v>-1.3694374917192815</c:v>
                </c:pt>
                <c:pt idx="124">
                  <c:v>-1.3791850581703937</c:v>
                </c:pt>
                <c:pt idx="125">
                  <c:v>-1.3785323086469019</c:v>
                </c:pt>
                <c:pt idx="126">
                  <c:v>-1.3840518602087626</c:v>
                </c:pt>
                <c:pt idx="127">
                  <c:v>-1.3765325137142241</c:v>
                </c:pt>
                <c:pt idx="128">
                  <c:v>-1.4159618636465485</c:v>
                </c:pt>
                <c:pt idx="129">
                  <c:v>-1.4179182289740166</c:v>
                </c:pt>
                <c:pt idx="130">
                  <c:v>-1.4242827423567617</c:v>
                </c:pt>
                <c:pt idx="131">
                  <c:v>-1.4580141000843339</c:v>
                </c:pt>
                <c:pt idx="132">
                  <c:v>-1.4603602350218523</c:v>
                </c:pt>
                <c:pt idx="133">
                  <c:v>-1.4658945115554047</c:v>
                </c:pt>
                <c:pt idx="134">
                  <c:v>-1.4722339822766484</c:v>
                </c:pt>
                <c:pt idx="135">
                  <c:v>-1.5070882360230566</c:v>
                </c:pt>
                <c:pt idx="136">
                  <c:v>-1.5022545974426111</c:v>
                </c:pt>
                <c:pt idx="137">
                  <c:v>-1.5009909670682959</c:v>
                </c:pt>
                <c:pt idx="138">
                  <c:v>-1.5112576268023032</c:v>
                </c:pt>
                <c:pt idx="139">
                  <c:v>-1.5210965059574166</c:v>
                </c:pt>
                <c:pt idx="140">
                  <c:v>-1.5323519092725093</c:v>
                </c:pt>
                <c:pt idx="141">
                  <c:v>-1.5507163854348927</c:v>
                </c:pt>
                <c:pt idx="142">
                  <c:v>-1.572234164321425</c:v>
                </c:pt>
                <c:pt idx="143">
                  <c:v>-1.5755561412793018</c:v>
                </c:pt>
                <c:pt idx="144">
                  <c:v>-1.5885553509224242</c:v>
                </c:pt>
                <c:pt idx="145">
                  <c:v>-1.5997628867251266</c:v>
                </c:pt>
                <c:pt idx="146">
                  <c:v>-1.5993682139172574</c:v>
                </c:pt>
                <c:pt idx="147">
                  <c:v>-1.6103569766762715</c:v>
                </c:pt>
                <c:pt idx="148">
                  <c:v>-1.6062415953984193</c:v>
                </c:pt>
                <c:pt idx="149">
                  <c:v>-1.5957496124995449</c:v>
                </c:pt>
                <c:pt idx="150">
                  <c:v>-1.6008857508163143</c:v>
                </c:pt>
                <c:pt idx="151">
                  <c:v>-1.6127296413583361</c:v>
                </c:pt>
                <c:pt idx="152">
                  <c:v>-1.6645634936676335</c:v>
                </c:pt>
                <c:pt idx="153">
                  <c:v>-1.6903831028184062</c:v>
                </c:pt>
                <c:pt idx="154">
                  <c:v>-1.6985374112958551</c:v>
                </c:pt>
                <c:pt idx="155">
                  <c:v>-1.7136429574408798</c:v>
                </c:pt>
                <c:pt idx="156">
                  <c:v>-1.7333765517618147</c:v>
                </c:pt>
                <c:pt idx="157">
                  <c:v>-1.7380771620895146</c:v>
                </c:pt>
                <c:pt idx="158">
                  <c:v>-1.7232455354384144</c:v>
                </c:pt>
                <c:pt idx="159">
                  <c:v>-1.7373369976264164</c:v>
                </c:pt>
                <c:pt idx="160">
                  <c:v>-1.7312680153448283</c:v>
                </c:pt>
                <c:pt idx="161">
                  <c:v>-1.7208615107158212</c:v>
                </c:pt>
                <c:pt idx="162">
                  <c:v>-1.7438715982676187</c:v>
                </c:pt>
                <c:pt idx="163">
                  <c:v>-1.7396621645227817</c:v>
                </c:pt>
                <c:pt idx="164">
                  <c:v>-1.7806417406281929</c:v>
                </c:pt>
                <c:pt idx="165">
                  <c:v>-1.8175726037834714</c:v>
                </c:pt>
                <c:pt idx="166">
                  <c:v>-1.8450755191423704</c:v>
                </c:pt>
                <c:pt idx="167">
                  <c:v>-1.8413484214461202</c:v>
                </c:pt>
                <c:pt idx="168">
                  <c:v>-1.8646289219809093</c:v>
                </c:pt>
                <c:pt idx="169">
                  <c:v>-1.8607644674198971</c:v>
                </c:pt>
                <c:pt idx="170">
                  <c:v>-1.8567761324933163</c:v>
                </c:pt>
                <c:pt idx="171">
                  <c:v>-1.8529240955671795</c:v>
                </c:pt>
                <c:pt idx="172">
                  <c:v>-1.8474032018455102</c:v>
                </c:pt>
                <c:pt idx="173">
                  <c:v>-1.8767281597610448</c:v>
                </c:pt>
                <c:pt idx="174">
                  <c:v>-1.8933970236886286</c:v>
                </c:pt>
                <c:pt idx="175">
                  <c:v>-1.912015117950141</c:v>
                </c:pt>
                <c:pt idx="176">
                  <c:v>-1.920800105765357</c:v>
                </c:pt>
                <c:pt idx="177">
                  <c:v>-1.9400275809380372</c:v>
                </c:pt>
                <c:pt idx="178">
                  <c:v>-1.9517135462092321</c:v>
                </c:pt>
                <c:pt idx="179">
                  <c:v>-1.9723119842292272</c:v>
                </c:pt>
                <c:pt idx="180">
                  <c:v>-1.9814724807306983</c:v>
                </c:pt>
                <c:pt idx="181">
                  <c:v>-1.9776758094068703</c:v>
                </c:pt>
                <c:pt idx="182">
                  <c:v>-1.9732354218841337</c:v>
                </c:pt>
                <c:pt idx="183">
                  <c:v>-1.980286452093394</c:v>
                </c:pt>
                <c:pt idx="184">
                  <c:v>-1.9885326631692033</c:v>
                </c:pt>
                <c:pt idx="185">
                  <c:v>-1.9798299970992086</c:v>
                </c:pt>
                <c:pt idx="186">
                  <c:v>-1.9757398531990857</c:v>
                </c:pt>
                <c:pt idx="187">
                  <c:v>-2.0116923368043049</c:v>
                </c:pt>
                <c:pt idx="188">
                  <c:v>-2.0375492471308267</c:v>
                </c:pt>
                <c:pt idx="189">
                  <c:v>-2.0463435729059078</c:v>
                </c:pt>
                <c:pt idx="190">
                  <c:v>-2.0488237940392002</c:v>
                </c:pt>
                <c:pt idx="191">
                  <c:v>-2.0793562613017134</c:v>
                </c:pt>
                <c:pt idx="192">
                  <c:v>-2.087334443166371</c:v>
                </c:pt>
                <c:pt idx="193">
                  <c:v>-2.1129943609901929</c:v>
                </c:pt>
                <c:pt idx="194">
                  <c:v>-2.1059717739024397</c:v>
                </c:pt>
                <c:pt idx="195">
                  <c:v>-2.1215484589790323</c:v>
                </c:pt>
                <c:pt idx="196">
                  <c:v>-2.0817875143550197</c:v>
                </c:pt>
                <c:pt idx="197">
                  <c:v>-2.0677829181056935</c:v>
                </c:pt>
                <c:pt idx="198">
                  <c:v>-2.0548356811785018</c:v>
                </c:pt>
                <c:pt idx="199">
                  <c:v>-2.0660960738317642</c:v>
                </c:pt>
                <c:pt idx="200">
                  <c:v>-2.0772609284869756</c:v>
                </c:pt>
                <c:pt idx="201">
                  <c:v>-2.0994264031270125</c:v>
                </c:pt>
                <c:pt idx="202">
                  <c:v>-2.1199589589556185</c:v>
                </c:pt>
                <c:pt idx="203">
                  <c:v>-2.1475617050221487</c:v>
                </c:pt>
                <c:pt idx="204">
                  <c:v>-2.1841647618917381</c:v>
                </c:pt>
                <c:pt idx="205">
                  <c:v>-2.1885841168721942</c:v>
                </c:pt>
                <c:pt idx="206">
                  <c:v>-2.1895122356531114</c:v>
                </c:pt>
                <c:pt idx="207">
                  <c:v>-2.2087192417429424</c:v>
                </c:pt>
                <c:pt idx="208">
                  <c:v>-2.2152341948346588</c:v>
                </c:pt>
                <c:pt idx="209">
                  <c:v>-2.2142109291083116</c:v>
                </c:pt>
                <c:pt idx="210">
                  <c:v>-2.2046661413751001</c:v>
                </c:pt>
                <c:pt idx="211">
                  <c:v>-2.2264897613972492</c:v>
                </c:pt>
                <c:pt idx="212">
                  <c:v>-2.2712249448062183</c:v>
                </c:pt>
                <c:pt idx="213">
                  <c:v>-2.277310275836836</c:v>
                </c:pt>
                <c:pt idx="214">
                  <c:v>-2.3057312320448382</c:v>
                </c:pt>
                <c:pt idx="215">
                  <c:v>-2.337769908676282</c:v>
                </c:pt>
                <c:pt idx="216">
                  <c:v>-2.3412662967298368</c:v>
                </c:pt>
                <c:pt idx="217">
                  <c:v>-2.3472165301901016</c:v>
                </c:pt>
                <c:pt idx="218">
                  <c:v>-2.325858853066062</c:v>
                </c:pt>
                <c:pt idx="219">
                  <c:v>-2.3126531982658389</c:v>
                </c:pt>
                <c:pt idx="220">
                  <c:v>-2.3036951963106809</c:v>
                </c:pt>
                <c:pt idx="221">
                  <c:v>-2.3019930513166234</c:v>
                </c:pt>
                <c:pt idx="222">
                  <c:v>-2.3271334388964959</c:v>
                </c:pt>
                <c:pt idx="223">
                  <c:v>-2.3537713460298626</c:v>
                </c:pt>
                <c:pt idx="224">
                  <c:v>-2.3524205822040174</c:v>
                </c:pt>
                <c:pt idx="225">
                  <c:v>-2.4026179013906144</c:v>
                </c:pt>
                <c:pt idx="226">
                  <c:v>-2.4288859368136646</c:v>
                </c:pt>
                <c:pt idx="227">
                  <c:v>-2.4453490015026578</c:v>
                </c:pt>
                <c:pt idx="228">
                  <c:v>-2.4567319956813138</c:v>
                </c:pt>
                <c:pt idx="229">
                  <c:v>-2.5053426627343187</c:v>
                </c:pt>
                <c:pt idx="230">
                  <c:v>-2.4736355854882857</c:v>
                </c:pt>
                <c:pt idx="231">
                  <c:v>-2.4959712633455933</c:v>
                </c:pt>
                <c:pt idx="232">
                  <c:v>-2.4911226377475244</c:v>
                </c:pt>
                <c:pt idx="233">
                  <c:v>-2.5327786333415538</c:v>
                </c:pt>
                <c:pt idx="234">
                  <c:v>-2.5318856231504343</c:v>
                </c:pt>
                <c:pt idx="235">
                  <c:v>-2.5657906235386907</c:v>
                </c:pt>
                <c:pt idx="236">
                  <c:v>-2.5988704394426043</c:v>
                </c:pt>
                <c:pt idx="237">
                  <c:v>-2.5907651439634258</c:v>
                </c:pt>
                <c:pt idx="238">
                  <c:v>-2.5921079318569578</c:v>
                </c:pt>
                <c:pt idx="239">
                  <c:v>-2.5775166371754321</c:v>
                </c:pt>
                <c:pt idx="240">
                  <c:v>-2.5752763388566171</c:v>
                </c:pt>
                <c:pt idx="241">
                  <c:v>-2.5496853070585916</c:v>
                </c:pt>
                <c:pt idx="242">
                  <c:v>-2.5505536024912798</c:v>
                </c:pt>
                <c:pt idx="243">
                  <c:v>-2.5416543977898178</c:v>
                </c:pt>
                <c:pt idx="244">
                  <c:v>-2.5554233834000177</c:v>
                </c:pt>
                <c:pt idx="245">
                  <c:v>-2.5964138097162341</c:v>
                </c:pt>
                <c:pt idx="246">
                  <c:v>-2.6254368807070239</c:v>
                </c:pt>
                <c:pt idx="247">
                  <c:v>-2.6510116029075856</c:v>
                </c:pt>
                <c:pt idx="248">
                  <c:v>-2.7046983383410281</c:v>
                </c:pt>
                <c:pt idx="249">
                  <c:v>-2.7781663964776189</c:v>
                </c:pt>
                <c:pt idx="250">
                  <c:v>-2.7919734457991061</c:v>
                </c:pt>
                <c:pt idx="251">
                  <c:v>-2.7629363383493435</c:v>
                </c:pt>
                <c:pt idx="252">
                  <c:v>-2.739160008911361</c:v>
                </c:pt>
                <c:pt idx="253">
                  <c:v>-2.7253210928597968</c:v>
                </c:pt>
                <c:pt idx="254">
                  <c:v>-2.7348380936682029</c:v>
                </c:pt>
                <c:pt idx="255">
                  <c:v>-2.7174247523329056</c:v>
                </c:pt>
                <c:pt idx="256">
                  <c:v>-2.7409396263019699</c:v>
                </c:pt>
                <c:pt idx="257">
                  <c:v>-2.792262115827322</c:v>
                </c:pt>
                <c:pt idx="258">
                  <c:v>-2.7933266984365206</c:v>
                </c:pt>
                <c:pt idx="259">
                  <c:v>-2.8217987945636098</c:v>
                </c:pt>
                <c:pt idx="260">
                  <c:v>-2.8643633481539488</c:v>
                </c:pt>
                <c:pt idx="261">
                  <c:v>-2.9112875454303158</c:v>
                </c:pt>
                <c:pt idx="262">
                  <c:v>-2.9084997922168121</c:v>
                </c:pt>
                <c:pt idx="263">
                  <c:v>-2.8883677044359994</c:v>
                </c:pt>
                <c:pt idx="264">
                  <c:v>-2.8707640527464422</c:v>
                </c:pt>
                <c:pt idx="265">
                  <c:v>-2.819869445503659</c:v>
                </c:pt>
                <c:pt idx="266">
                  <c:v>-2.8060823360868321</c:v>
                </c:pt>
                <c:pt idx="267">
                  <c:v>-2.7890783848079148</c:v>
                </c:pt>
                <c:pt idx="268">
                  <c:v>-2.8074943542733783</c:v>
                </c:pt>
                <c:pt idx="269">
                  <c:v>-2.8688990738353546</c:v>
                </c:pt>
                <c:pt idx="270">
                  <c:v>-2.896799007038271</c:v>
                </c:pt>
                <c:pt idx="271">
                  <c:v>-2.9930622172897796</c:v>
                </c:pt>
                <c:pt idx="272">
                  <c:v>-3.0672632268166615</c:v>
                </c:pt>
                <c:pt idx="273">
                  <c:v>-3.1194807824506285</c:v>
                </c:pt>
                <c:pt idx="274">
                  <c:v>-3.1455930454285697</c:v>
                </c:pt>
                <c:pt idx="275">
                  <c:v>-3.112016706322474</c:v>
                </c:pt>
                <c:pt idx="276">
                  <c:v>-3.0981033535539675</c:v>
                </c:pt>
                <c:pt idx="277">
                  <c:v>-3.0471508075803024</c:v>
                </c:pt>
                <c:pt idx="278">
                  <c:v>-3.0751955226683472</c:v>
                </c:pt>
                <c:pt idx="279">
                  <c:v>-3.008607607065521</c:v>
                </c:pt>
                <c:pt idx="280">
                  <c:v>-3.0657311957649376</c:v>
                </c:pt>
                <c:pt idx="281">
                  <c:v>-3.1093761816777632</c:v>
                </c:pt>
                <c:pt idx="282">
                  <c:v>-3.282192688323053</c:v>
                </c:pt>
                <c:pt idx="283">
                  <c:v>-3.3285531166772673</c:v>
                </c:pt>
                <c:pt idx="284">
                  <c:v>-3.3972928833210729</c:v>
                </c:pt>
                <c:pt idx="285">
                  <c:v>-3.4281568123739308</c:v>
                </c:pt>
                <c:pt idx="286">
                  <c:v>-3.4742477461722463</c:v>
                </c:pt>
                <c:pt idx="287">
                  <c:v>-3.5001936861456371</c:v>
                </c:pt>
                <c:pt idx="288">
                  <c:v>-3.4492708404925572</c:v>
                </c:pt>
                <c:pt idx="289">
                  <c:v>-3.4305614412135514</c:v>
                </c:pt>
                <c:pt idx="290">
                  <c:v>-3.3957791570999771</c:v>
                </c:pt>
                <c:pt idx="291">
                  <c:v>-3.3624931088489642</c:v>
                </c:pt>
                <c:pt idx="292">
                  <c:v>-3.3599603448952866</c:v>
                </c:pt>
                <c:pt idx="293">
                  <c:v>-3.4448813768809896</c:v>
                </c:pt>
                <c:pt idx="294">
                  <c:v>-3.5106850170636816</c:v>
                </c:pt>
                <c:pt idx="295">
                  <c:v>-3.5580196848172028</c:v>
                </c:pt>
                <c:pt idx="296">
                  <c:v>-3.6363708558084542</c:v>
                </c:pt>
                <c:pt idx="297">
                  <c:v>-3.801259094544347</c:v>
                </c:pt>
                <c:pt idx="298">
                  <c:v>-3.8130735326375853</c:v>
                </c:pt>
                <c:pt idx="299">
                  <c:v>-3.7754449199006088</c:v>
                </c:pt>
                <c:pt idx="300">
                  <c:v>-3.7523880072390812</c:v>
                </c:pt>
                <c:pt idx="301">
                  <c:v>-3.6784240912856236</c:v>
                </c:pt>
                <c:pt idx="302">
                  <c:v>-3.6578545899471622</c:v>
                </c:pt>
                <c:pt idx="303">
                  <c:v>-3.5822329511776023</c:v>
                </c:pt>
                <c:pt idx="304">
                  <c:v>-3.5962251326450048</c:v>
                </c:pt>
                <c:pt idx="305">
                  <c:v>-3.5944581302238805</c:v>
                </c:pt>
                <c:pt idx="306">
                  <c:v>-3.710284995208359</c:v>
                </c:pt>
                <c:pt idx="307">
                  <c:v>-3.7644587360168007</c:v>
                </c:pt>
                <c:pt idx="308">
                  <c:v>-3.8294673424152244</c:v>
                </c:pt>
                <c:pt idx="309">
                  <c:v>-3.9785589805474895</c:v>
                </c:pt>
                <c:pt idx="310">
                  <c:v>-4.0579724309260783</c:v>
                </c:pt>
                <c:pt idx="311">
                  <c:v>-4.0346899214210623</c:v>
                </c:pt>
                <c:pt idx="312">
                  <c:v>-3.9472469459899306</c:v>
                </c:pt>
                <c:pt idx="313">
                  <c:v>-3.9043098746649565</c:v>
                </c:pt>
                <c:pt idx="314">
                  <c:v>-3.9244755442584545</c:v>
                </c:pt>
                <c:pt idx="315">
                  <c:v>-3.8999891506458408</c:v>
                </c:pt>
                <c:pt idx="316">
                  <c:v>-3.911357455009115</c:v>
                </c:pt>
                <c:pt idx="317">
                  <c:v>-3.9990698231738628</c:v>
                </c:pt>
                <c:pt idx="318">
                  <c:v>-4.0158221722545919</c:v>
                </c:pt>
                <c:pt idx="319">
                  <c:v>-3.9971847676322585</c:v>
                </c:pt>
                <c:pt idx="320">
                  <c:v>-4.0252505080633059</c:v>
                </c:pt>
                <c:pt idx="321">
                  <c:v>-4.1102329485151881</c:v>
                </c:pt>
                <c:pt idx="322">
                  <c:v>-4.0154252768543701</c:v>
                </c:pt>
                <c:pt idx="323">
                  <c:v>-4.0747321785899668</c:v>
                </c:pt>
                <c:pt idx="324">
                  <c:v>-4.0982587772809049</c:v>
                </c:pt>
                <c:pt idx="325">
                  <c:v>-4.0510036817331976</c:v>
                </c:pt>
                <c:pt idx="326">
                  <c:v>-4.08272916804186</c:v>
                </c:pt>
                <c:pt idx="327">
                  <c:v>-4.2415991418814594</c:v>
                </c:pt>
                <c:pt idx="328">
                  <c:v>-4.4399583997651915</c:v>
                </c:pt>
                <c:pt idx="329">
                  <c:v>-4.5940697582803418</c:v>
                </c:pt>
                <c:pt idx="330">
                  <c:v>-4.7353151848703936</c:v>
                </c:pt>
                <c:pt idx="331">
                  <c:v>-4.5191518302243914</c:v>
                </c:pt>
                <c:pt idx="332">
                  <c:v>-4.6253416501726834</c:v>
                </c:pt>
                <c:pt idx="333">
                  <c:v>-4.5329271646778366</c:v>
                </c:pt>
                <c:pt idx="334">
                  <c:v>-4.4207471003289767</c:v>
                </c:pt>
                <c:pt idx="335">
                  <c:v>-4.4926549689533912</c:v>
                </c:pt>
                <c:pt idx="336">
                  <c:v>-4.498927598533828</c:v>
                </c:pt>
                <c:pt idx="337">
                  <c:v>-4.6297327936365589</c:v>
                </c:pt>
                <c:pt idx="338">
                  <c:v>-4.6863137095123486</c:v>
                </c:pt>
                <c:pt idx="339">
                  <c:v>-4.9928726165665092</c:v>
                </c:pt>
                <c:pt idx="340">
                  <c:v>-5.0469512302380144</c:v>
                </c:pt>
                <c:pt idx="341">
                  <c:v>-5.052004329409872</c:v>
                </c:pt>
                <c:pt idx="342">
                  <c:v>-4.7942840027564468</c:v>
                </c:pt>
                <c:pt idx="343">
                  <c:v>-4.5502952221138573</c:v>
                </c:pt>
                <c:pt idx="344">
                  <c:v>-4.6561367634124222</c:v>
                </c:pt>
                <c:pt idx="345">
                  <c:v>-4.442303620552809</c:v>
                </c:pt>
                <c:pt idx="346">
                  <c:v>-4.5284799654504173</c:v>
                </c:pt>
                <c:pt idx="347">
                  <c:v>-4.6113821732217675</c:v>
                </c:pt>
                <c:pt idx="348">
                  <c:v>-4.8386549799208298</c:v>
                </c:pt>
                <c:pt idx="349">
                  <c:v>-5.1478243358320448</c:v>
                </c:pt>
                <c:pt idx="350">
                  <c:v>-6.3386356276935389</c:v>
                </c:pt>
                <c:pt idx="352">
                  <c:v>-5.2804774483982353</c:v>
                </c:pt>
                <c:pt idx="353">
                  <c:v>-5.4547372857917251</c:v>
                </c:pt>
                <c:pt idx="354">
                  <c:v>-3.8478282933840586</c:v>
                </c:pt>
                <c:pt idx="355">
                  <c:v>-3.1382409848523478</c:v>
                </c:pt>
                <c:pt idx="356">
                  <c:v>-3.3228761548919303</c:v>
                </c:pt>
                <c:pt idx="357">
                  <c:v>-3.6132155501922667</c:v>
                </c:pt>
                <c:pt idx="358">
                  <c:v>-3.5535097522145098</c:v>
                </c:pt>
                <c:pt idx="359">
                  <c:v>-3.7944177633518166</c:v>
                </c:pt>
              </c:numCache>
            </c:numRef>
          </c:yVal>
          <c:smooth val="0"/>
          <c:extLst>
            <c:ext xmlns:c16="http://schemas.microsoft.com/office/drawing/2014/chart" uri="{C3380CC4-5D6E-409C-BE32-E72D297353CC}">
              <c16:uniqueId val="{00000000-E7A7-42D2-AF5B-CB4B7FCDB4DD}"/>
            </c:ext>
          </c:extLst>
        </c:ser>
        <c:dLbls>
          <c:showLegendKey val="0"/>
          <c:showVal val="0"/>
          <c:showCatName val="0"/>
          <c:showSerName val="0"/>
          <c:showPercent val="0"/>
          <c:showBubbleSize val="0"/>
        </c:dLbls>
        <c:axId val="1240315712"/>
        <c:axId val="1240315232"/>
      </c:scatterChart>
      <c:valAx>
        <c:axId val="1240315712"/>
        <c:scaling>
          <c:orientation val="minMax"/>
          <c:max val="3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dirty="0"/>
                  <a:t>Time [min]</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low"/>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240315232"/>
        <c:crossesAt val="-7"/>
        <c:crossBetween val="midCat"/>
      </c:valAx>
      <c:valAx>
        <c:axId val="1240315232"/>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dirty="0"/>
                  <a:t>y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240315712"/>
        <c:crosses val="autoZero"/>
        <c:crossBetween val="midCat"/>
      </c:valAx>
      <c:spPr>
        <a:noFill/>
        <a:ln>
          <a:solidFill>
            <a:schemeClr val="dk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
          <c:order val="0"/>
          <c:tx>
            <c:strRef>
              <c:f>Sheet1!$AN$70</c:f>
              <c:strCache>
                <c:ptCount val="1"/>
                <c:pt idx="0">
                  <c:v>wd paper</c:v>
                </c:pt>
              </c:strCache>
            </c:strRef>
          </c:tx>
          <c:spPr>
            <a:ln w="25400">
              <a:noFill/>
            </a:ln>
          </c:spPr>
          <c:marker>
            <c:symbol val="circle"/>
            <c:size val="5"/>
            <c:spPr>
              <a:solidFill>
                <a:schemeClr val="accent3"/>
              </a:solidFill>
              <a:ln>
                <a:solidFill>
                  <a:schemeClr val="accent3"/>
                </a:solidFill>
              </a:ln>
            </c:spPr>
          </c:marker>
          <c:xVal>
            <c:numRef>
              <c:f>Sheet1!$Y$71:$Y$430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Sheet1!$AN$71:$AN$430</c:f>
              <c:numCache>
                <c:formatCode>General</c:formatCode>
                <c:ptCount val="360"/>
                <c:pt idx="1">
                  <c:v>-1.0383634740873668</c:v>
                </c:pt>
                <c:pt idx="2">
                  <c:v>-0.49984171804031796</c:v>
                </c:pt>
                <c:pt idx="3">
                  <c:v>-0.16954114070111329</c:v>
                </c:pt>
                <c:pt idx="4">
                  <c:v>0.18421606572656471</c:v>
                </c:pt>
                <c:pt idx="5">
                  <c:v>0.46199632943362617</c:v>
                </c:pt>
                <c:pt idx="6">
                  <c:v>0.60432789962561295</c:v>
                </c:pt>
                <c:pt idx="7">
                  <c:v>0.75497019315113134</c:v>
                </c:pt>
                <c:pt idx="8">
                  <c:v>1.0290213625646103</c:v>
                </c:pt>
                <c:pt idx="9">
                  <c:v>1.2258823667336536</c:v>
                </c:pt>
                <c:pt idx="10">
                  <c:v>1.6094753083976658</c:v>
                </c:pt>
                <c:pt idx="11">
                  <c:v>1.8364731177662204</c:v>
                </c:pt>
                <c:pt idx="12">
                  <c:v>2.2327050360919651</c:v>
                </c:pt>
                <c:pt idx="13">
                  <c:v>2.3781784651044182</c:v>
                </c:pt>
                <c:pt idx="14">
                  <c:v>2.4278192382989623</c:v>
                </c:pt>
                <c:pt idx="15">
                  <c:v>2.2429831473024389</c:v>
                </c:pt>
                <c:pt idx="16">
                  <c:v>2.1092425041691092</c:v>
                </c:pt>
                <c:pt idx="17">
                  <c:v>1.9892944424083916</c:v>
                </c:pt>
                <c:pt idx="18">
                  <c:v>2.1573719657670263</c:v>
                </c:pt>
                <c:pt idx="19">
                  <c:v>2.187607140359773</c:v>
                </c:pt>
                <c:pt idx="20">
                  <c:v>2.144369320437459</c:v>
                </c:pt>
                <c:pt idx="21">
                  <c:v>2.1885461209378625</c:v>
                </c:pt>
                <c:pt idx="22">
                  <c:v>2.1704849040526897</c:v>
                </c:pt>
                <c:pt idx="23">
                  <c:v>1.9351256962101577</c:v>
                </c:pt>
                <c:pt idx="24">
                  <c:v>2.0463874424066408</c:v>
                </c:pt>
                <c:pt idx="25">
                  <c:v>1.8582991996335587</c:v>
                </c:pt>
                <c:pt idx="26">
                  <c:v>1.7888772356092357</c:v>
                </c:pt>
                <c:pt idx="27">
                  <c:v>1.7560427243053671</c:v>
                </c:pt>
                <c:pt idx="28">
                  <c:v>1.8777554733744461</c:v>
                </c:pt>
                <c:pt idx="29">
                  <c:v>1.9603022992472952</c:v>
                </c:pt>
                <c:pt idx="30">
                  <c:v>1.8827931786947101</c:v>
                </c:pt>
                <c:pt idx="31">
                  <c:v>1.8283710567833844</c:v>
                </c:pt>
                <c:pt idx="32">
                  <c:v>1.7314861465395515</c:v>
                </c:pt>
                <c:pt idx="33">
                  <c:v>1.7045746651004954</c:v>
                </c:pt>
                <c:pt idx="34">
                  <c:v>1.6717669818140941</c:v>
                </c:pt>
                <c:pt idx="35">
                  <c:v>1.8354119206691728</c:v>
                </c:pt>
                <c:pt idx="36">
                  <c:v>1.8138004629346365</c:v>
                </c:pt>
                <c:pt idx="37">
                  <c:v>1.5373943898506446</c:v>
                </c:pt>
                <c:pt idx="38">
                  <c:v>1.5664580743888885</c:v>
                </c:pt>
                <c:pt idx="39">
                  <c:v>1.4679843493891751</c:v>
                </c:pt>
                <c:pt idx="40">
                  <c:v>1.5016117776251261</c:v>
                </c:pt>
                <c:pt idx="41">
                  <c:v>1.6477141745786643</c:v>
                </c:pt>
                <c:pt idx="42">
                  <c:v>1.5495236341985075</c:v>
                </c:pt>
                <c:pt idx="43">
                  <c:v>1.5401159430793787</c:v>
                </c:pt>
                <c:pt idx="44">
                  <c:v>1.3427392448157114</c:v>
                </c:pt>
                <c:pt idx="45">
                  <c:v>1.539135230031949</c:v>
                </c:pt>
                <c:pt idx="46">
                  <c:v>1.5996502925784863</c:v>
                </c:pt>
                <c:pt idx="47">
                  <c:v>1.5217208664355164</c:v>
                </c:pt>
                <c:pt idx="48">
                  <c:v>1.4925826596270542</c:v>
                </c:pt>
                <c:pt idx="49">
                  <c:v>1.4952058434625284</c:v>
                </c:pt>
                <c:pt idx="50">
                  <c:v>1.560233974562244</c:v>
                </c:pt>
                <c:pt idx="51">
                  <c:v>1.561795961300666</c:v>
                </c:pt>
                <c:pt idx="52">
                  <c:v>1.4947050538211406</c:v>
                </c:pt>
                <c:pt idx="53">
                  <c:v>1.3258972122364692</c:v>
                </c:pt>
                <c:pt idx="54">
                  <c:v>1.0520010491414671</c:v>
                </c:pt>
                <c:pt idx="55">
                  <c:v>1.1240879294692727</c:v>
                </c:pt>
                <c:pt idx="56">
                  <c:v>1.1139588627965196</c:v>
                </c:pt>
                <c:pt idx="57">
                  <c:v>1.2666669135922288</c:v>
                </c:pt>
                <c:pt idx="58">
                  <c:v>1.0993077848981496</c:v>
                </c:pt>
                <c:pt idx="59">
                  <c:v>1.2862155949469283</c:v>
                </c:pt>
                <c:pt idx="60">
                  <c:v>1.4048580265700257</c:v>
                </c:pt>
                <c:pt idx="61">
                  <c:v>1.4416660652053546</c:v>
                </c:pt>
                <c:pt idx="62">
                  <c:v>1.3910833305450849</c:v>
                </c:pt>
                <c:pt idx="63">
                  <c:v>1.3582577619136729</c:v>
                </c:pt>
                <c:pt idx="64">
                  <c:v>1.2353466947753773</c:v>
                </c:pt>
                <c:pt idx="65">
                  <c:v>1.2314298043677872</c:v>
                </c:pt>
                <c:pt idx="66">
                  <c:v>1.2020441836296654</c:v>
                </c:pt>
                <c:pt idx="67">
                  <c:v>1.2241385456606499</c:v>
                </c:pt>
                <c:pt idx="68">
                  <c:v>1.145079361933824</c:v>
                </c:pt>
                <c:pt idx="69">
                  <c:v>1.128684462962434</c:v>
                </c:pt>
                <c:pt idx="70">
                  <c:v>1.0745842772496226</c:v>
                </c:pt>
                <c:pt idx="71">
                  <c:v>1.157461981992052</c:v>
                </c:pt>
                <c:pt idx="72">
                  <c:v>0.93554361041449141</c:v>
                </c:pt>
                <c:pt idx="73">
                  <c:v>0.93901038632523137</c:v>
                </c:pt>
                <c:pt idx="74">
                  <c:v>0.80697779357766297</c:v>
                </c:pt>
                <c:pt idx="75">
                  <c:v>0.88477904141958807</c:v>
                </c:pt>
                <c:pt idx="76">
                  <c:v>0.853578058234016</c:v>
                </c:pt>
                <c:pt idx="77">
                  <c:v>0.81395903964782967</c:v>
                </c:pt>
                <c:pt idx="78">
                  <c:v>0.81109142277309276</c:v>
                </c:pt>
                <c:pt idx="79">
                  <c:v>0.87846551487082036</c:v>
                </c:pt>
                <c:pt idx="80">
                  <c:v>0.81986120327730538</c:v>
                </c:pt>
                <c:pt idx="81">
                  <c:v>0.85335449142874431</c:v>
                </c:pt>
                <c:pt idx="82">
                  <c:v>0.91031931312590453</c:v>
                </c:pt>
                <c:pt idx="83">
                  <c:v>0.83959768074737973</c:v>
                </c:pt>
                <c:pt idx="84">
                  <c:v>0.75076415634189408</c:v>
                </c:pt>
                <c:pt idx="85">
                  <c:v>0.84455490201803052</c:v>
                </c:pt>
                <c:pt idx="86">
                  <c:v>0.78344962310799104</c:v>
                </c:pt>
                <c:pt idx="87">
                  <c:v>0.81972408230378646</c:v>
                </c:pt>
                <c:pt idx="88">
                  <c:v>0.78192638794985436</c:v>
                </c:pt>
                <c:pt idx="89">
                  <c:v>0.75742942799561463</c:v>
                </c:pt>
                <c:pt idx="90">
                  <c:v>0.7088468710104906</c:v>
                </c:pt>
                <c:pt idx="91">
                  <c:v>0.86285459015901145</c:v>
                </c:pt>
                <c:pt idx="92">
                  <c:v>0.83944267443023113</c:v>
                </c:pt>
                <c:pt idx="93">
                  <c:v>0.85992139368923104</c:v>
                </c:pt>
                <c:pt idx="94">
                  <c:v>0.85346776527655632</c:v>
                </c:pt>
                <c:pt idx="95">
                  <c:v>0.79447891877988042</c:v>
                </c:pt>
                <c:pt idx="96">
                  <c:v>0.86019563563495027</c:v>
                </c:pt>
                <c:pt idx="97">
                  <c:v>0.81454627511960664</c:v>
                </c:pt>
                <c:pt idx="98">
                  <c:v>0.84834361412453096</c:v>
                </c:pt>
                <c:pt idx="99">
                  <c:v>0.74030421079816999</c:v>
                </c:pt>
                <c:pt idx="100">
                  <c:v>0.70098626217513449</c:v>
                </c:pt>
                <c:pt idx="101">
                  <c:v>0.69269044329620566</c:v>
                </c:pt>
                <c:pt idx="102">
                  <c:v>0.66120031371031829</c:v>
                </c:pt>
                <c:pt idx="103">
                  <c:v>0.74336558556900401</c:v>
                </c:pt>
                <c:pt idx="104">
                  <c:v>0.55521474409127503</c:v>
                </c:pt>
                <c:pt idx="105">
                  <c:v>0.56647953012856267</c:v>
                </c:pt>
                <c:pt idx="106">
                  <c:v>0.61356567997301725</c:v>
                </c:pt>
                <c:pt idx="107">
                  <c:v>0.61053411410866631</c:v>
                </c:pt>
                <c:pt idx="108">
                  <c:v>0.66734094859695292</c:v>
                </c:pt>
                <c:pt idx="109">
                  <c:v>0.66905496076349025</c:v>
                </c:pt>
                <c:pt idx="110">
                  <c:v>0.71110638617674138</c:v>
                </c:pt>
                <c:pt idx="111">
                  <c:v>0.63620554500642446</c:v>
                </c:pt>
                <c:pt idx="112">
                  <c:v>0.67774723810850468</c:v>
                </c:pt>
                <c:pt idx="113">
                  <c:v>0.62814521649426613</c:v>
                </c:pt>
                <c:pt idx="114">
                  <c:v>0.59409748266793938</c:v>
                </c:pt>
                <c:pt idx="115">
                  <c:v>0.56733802665698962</c:v>
                </c:pt>
                <c:pt idx="116">
                  <c:v>0.63477471746076308</c:v>
                </c:pt>
                <c:pt idx="117">
                  <c:v>0.67617332780589245</c:v>
                </c:pt>
                <c:pt idx="118">
                  <c:v>0.63847996462728929</c:v>
                </c:pt>
                <c:pt idx="119">
                  <c:v>0.71643621878773522</c:v>
                </c:pt>
                <c:pt idx="120">
                  <c:v>0.66535865626677382</c:v>
                </c:pt>
                <c:pt idx="121">
                  <c:v>0.61410522119334476</c:v>
                </c:pt>
                <c:pt idx="122">
                  <c:v>0.53962468561474941</c:v>
                </c:pt>
                <c:pt idx="123">
                  <c:v>0.59947500953034727</c:v>
                </c:pt>
                <c:pt idx="124">
                  <c:v>0.47416432536043229</c:v>
                </c:pt>
                <c:pt idx="125">
                  <c:v>0.43296245380048715</c:v>
                </c:pt>
                <c:pt idx="126">
                  <c:v>0.46956779186723546</c:v>
                </c:pt>
                <c:pt idx="127">
                  <c:v>0.48116345677556527</c:v>
                </c:pt>
                <c:pt idx="128">
                  <c:v>0.54618562609317656</c:v>
                </c:pt>
                <c:pt idx="129">
                  <c:v>0.45877696745389507</c:v>
                </c:pt>
                <c:pt idx="130">
                  <c:v>0.51936655226934969</c:v>
                </c:pt>
                <c:pt idx="131">
                  <c:v>0.5066470915579846</c:v>
                </c:pt>
                <c:pt idx="132">
                  <c:v>0.42700961503054591</c:v>
                </c:pt>
                <c:pt idx="133">
                  <c:v>0.45296124965479945</c:v>
                </c:pt>
                <c:pt idx="134">
                  <c:v>0.43255407177295602</c:v>
                </c:pt>
                <c:pt idx="135">
                  <c:v>0.44378308712168307</c:v>
                </c:pt>
                <c:pt idx="136">
                  <c:v>0.31359566573214731</c:v>
                </c:pt>
                <c:pt idx="137">
                  <c:v>0.29796089389596819</c:v>
                </c:pt>
                <c:pt idx="138">
                  <c:v>0.31775698918032763</c:v>
                </c:pt>
                <c:pt idx="139">
                  <c:v>0.31922954919664465</c:v>
                </c:pt>
                <c:pt idx="140">
                  <c:v>0.4378272674600171</c:v>
                </c:pt>
                <c:pt idx="141">
                  <c:v>0.47350256762114634</c:v>
                </c:pt>
                <c:pt idx="142">
                  <c:v>0.43701944607335641</c:v>
                </c:pt>
                <c:pt idx="143">
                  <c:v>0.41044480528742872</c:v>
                </c:pt>
                <c:pt idx="144">
                  <c:v>0.45292249807583307</c:v>
                </c:pt>
                <c:pt idx="145">
                  <c:v>0.42528069841074934</c:v>
                </c:pt>
                <c:pt idx="146">
                  <c:v>0.35175106697312758</c:v>
                </c:pt>
                <c:pt idx="147">
                  <c:v>0.39039533429265111</c:v>
                </c:pt>
                <c:pt idx="148">
                  <c:v>0.34122554183300524</c:v>
                </c:pt>
                <c:pt idx="149">
                  <c:v>0.32580837501864812</c:v>
                </c:pt>
                <c:pt idx="150">
                  <c:v>0.41856475161381868</c:v>
                </c:pt>
                <c:pt idx="151">
                  <c:v>0.3919304930136413</c:v>
                </c:pt>
                <c:pt idx="152">
                  <c:v>0.46202613834010375</c:v>
                </c:pt>
                <c:pt idx="153">
                  <c:v>0.40266169961271447</c:v>
                </c:pt>
                <c:pt idx="154">
                  <c:v>0.39638990553328346</c:v>
                </c:pt>
                <c:pt idx="155">
                  <c:v>0.36508161028197672</c:v>
                </c:pt>
                <c:pt idx="156">
                  <c:v>0.37868043375578653</c:v>
                </c:pt>
                <c:pt idx="157">
                  <c:v>0.31688358819725099</c:v>
                </c:pt>
                <c:pt idx="158">
                  <c:v>0.29513799038092042</c:v>
                </c:pt>
                <c:pt idx="159">
                  <c:v>0.32550134327473879</c:v>
                </c:pt>
                <c:pt idx="160">
                  <c:v>0.27503784424300409</c:v>
                </c:pt>
                <c:pt idx="161">
                  <c:v>0.35941493701925353</c:v>
                </c:pt>
                <c:pt idx="162">
                  <c:v>0.42513463476611946</c:v>
                </c:pt>
                <c:pt idx="163">
                  <c:v>0.40575288329135062</c:v>
                </c:pt>
                <c:pt idx="164">
                  <c:v>0.43619373934442068</c:v>
                </c:pt>
                <c:pt idx="165">
                  <c:v>0.37231623206386238</c:v>
                </c:pt>
                <c:pt idx="166">
                  <c:v>0.30572611422571605</c:v>
                </c:pt>
                <c:pt idx="167">
                  <c:v>0.2830773065211446</c:v>
                </c:pt>
                <c:pt idx="168">
                  <c:v>0.31094863477097517</c:v>
                </c:pt>
                <c:pt idx="169">
                  <c:v>0.24835887228037501</c:v>
                </c:pt>
                <c:pt idx="170">
                  <c:v>0.24812040102455307</c:v>
                </c:pt>
                <c:pt idx="171">
                  <c:v>0.27208676242827501</c:v>
                </c:pt>
                <c:pt idx="172">
                  <c:v>0.29812186199385743</c:v>
                </c:pt>
                <c:pt idx="173">
                  <c:v>0.29319444962972541</c:v>
                </c:pt>
                <c:pt idx="174">
                  <c:v>0.21639478107057625</c:v>
                </c:pt>
                <c:pt idx="175">
                  <c:v>0.25187036155212283</c:v>
                </c:pt>
                <c:pt idx="176">
                  <c:v>0.26142411631591694</c:v>
                </c:pt>
                <c:pt idx="177">
                  <c:v>0.25915565847586408</c:v>
                </c:pt>
                <c:pt idx="178">
                  <c:v>0.22212405303791916</c:v>
                </c:pt>
                <c:pt idx="179">
                  <c:v>0.2552059782700663</c:v>
                </c:pt>
                <c:pt idx="180">
                  <c:v>0.22668183495075936</c:v>
                </c:pt>
                <c:pt idx="181">
                  <c:v>0.25476778733334288</c:v>
                </c:pt>
                <c:pt idx="182">
                  <c:v>0.24985826031553188</c:v>
                </c:pt>
                <c:pt idx="183">
                  <c:v>0.28730420956303171</c:v>
                </c:pt>
                <c:pt idx="184">
                  <c:v>0.19976737262271432</c:v>
                </c:pt>
                <c:pt idx="185">
                  <c:v>0.15639839350899384</c:v>
                </c:pt>
                <c:pt idx="186">
                  <c:v>0.14962879067994445</c:v>
                </c:pt>
                <c:pt idx="187">
                  <c:v>0.17962549401412461</c:v>
                </c:pt>
                <c:pt idx="188">
                  <c:v>0.12729297650007626</c:v>
                </c:pt>
                <c:pt idx="189">
                  <c:v>0.11727420278344586</c:v>
                </c:pt>
                <c:pt idx="190">
                  <c:v>0.1374995463319921</c:v>
                </c:pt>
                <c:pt idx="191">
                  <c:v>0.18170317484720286</c:v>
                </c:pt>
                <c:pt idx="192">
                  <c:v>0.18651731336350497</c:v>
                </c:pt>
                <c:pt idx="193">
                  <c:v>0.17906508655842479</c:v>
                </c:pt>
                <c:pt idx="194">
                  <c:v>0.1335140954363328</c:v>
                </c:pt>
                <c:pt idx="195">
                  <c:v>0.17822745626538791</c:v>
                </c:pt>
                <c:pt idx="196">
                  <c:v>0.16071174238391697</c:v>
                </c:pt>
                <c:pt idx="197">
                  <c:v>0.23192820262311567</c:v>
                </c:pt>
                <c:pt idx="198">
                  <c:v>0.24259084873540249</c:v>
                </c:pt>
                <c:pt idx="199">
                  <c:v>0.30300158010525652</c:v>
                </c:pt>
                <c:pt idx="200">
                  <c:v>0.35227868463060158</c:v>
                </c:pt>
                <c:pt idx="201">
                  <c:v>0.34057570765657269</c:v>
                </c:pt>
                <c:pt idx="202">
                  <c:v>0.34248943950003685</c:v>
                </c:pt>
                <c:pt idx="203">
                  <c:v>0.35228166552097184</c:v>
                </c:pt>
                <c:pt idx="204">
                  <c:v>0.30833141271756942</c:v>
                </c:pt>
                <c:pt idx="205">
                  <c:v>0.25395996594807241</c:v>
                </c:pt>
                <c:pt idx="206">
                  <c:v>0.21556013166776702</c:v>
                </c:pt>
                <c:pt idx="207">
                  <c:v>0.19452696673391467</c:v>
                </c:pt>
                <c:pt idx="208">
                  <c:v>0.14922935132348844</c:v>
                </c:pt>
                <c:pt idx="209">
                  <c:v>0.13598227295461368</c:v>
                </c:pt>
                <c:pt idx="210">
                  <c:v>0.17490674400065037</c:v>
                </c:pt>
                <c:pt idx="211">
                  <c:v>0.22907549020026582</c:v>
                </c:pt>
                <c:pt idx="212">
                  <c:v>0.19145068750844879</c:v>
                </c:pt>
                <c:pt idx="213">
                  <c:v>0.1905057451496058</c:v>
                </c:pt>
                <c:pt idx="214">
                  <c:v>0.21629343078426302</c:v>
                </c:pt>
                <c:pt idx="215">
                  <c:v>0.19478034244422585</c:v>
                </c:pt>
                <c:pt idx="216">
                  <c:v>0.16236315584449762</c:v>
                </c:pt>
                <c:pt idx="217">
                  <c:v>0.21829360845937293</c:v>
                </c:pt>
                <c:pt idx="218">
                  <c:v>0.17029530605558443</c:v>
                </c:pt>
                <c:pt idx="219">
                  <c:v>0.22916491692370769</c:v>
                </c:pt>
                <c:pt idx="220">
                  <c:v>0.24263258120475692</c:v>
                </c:pt>
                <c:pt idx="221">
                  <c:v>0.3066561521299272</c:v>
                </c:pt>
                <c:pt idx="222">
                  <c:v>0.30814361660089379</c:v>
                </c:pt>
                <c:pt idx="223">
                  <c:v>0.31063862213525184</c:v>
                </c:pt>
                <c:pt idx="224">
                  <c:v>0.30967877532320298</c:v>
                </c:pt>
                <c:pt idx="225">
                  <c:v>0.30253059937171534</c:v>
                </c:pt>
                <c:pt idx="226">
                  <c:v>0.23419666046188528</c:v>
                </c:pt>
                <c:pt idx="227">
                  <c:v>0.18252291979669921</c:v>
                </c:pt>
                <c:pt idx="228">
                  <c:v>0.15838962851163838</c:v>
                </c:pt>
                <c:pt idx="229">
                  <c:v>0.11408464971018568</c:v>
                </c:pt>
                <c:pt idx="230">
                  <c:v>5.4118071056441029E-2</c:v>
                </c:pt>
                <c:pt idx="231">
                  <c:v>8.3098290656011958E-2</c:v>
                </c:pt>
                <c:pt idx="232">
                  <c:v>7.1329734085638405E-2</c:v>
                </c:pt>
                <c:pt idx="233">
                  <c:v>0.12410342342678048</c:v>
                </c:pt>
                <c:pt idx="234">
                  <c:v>0.10541025771017316</c:v>
                </c:pt>
                <c:pt idx="235">
                  <c:v>0.13388968766697493</c:v>
                </c:pt>
                <c:pt idx="236">
                  <c:v>0.14946484169033034</c:v>
                </c:pt>
                <c:pt idx="237">
                  <c:v>0.18301178587520686</c:v>
                </c:pt>
                <c:pt idx="238">
                  <c:v>0.20486469575730787</c:v>
                </c:pt>
                <c:pt idx="239">
                  <c:v>0.17627497284293955</c:v>
                </c:pt>
                <c:pt idx="240">
                  <c:v>0.17000615965530477</c:v>
                </c:pt>
                <c:pt idx="241">
                  <c:v>0.15905734803303734</c:v>
                </c:pt>
                <c:pt idx="242">
                  <c:v>0.19795499106428008</c:v>
                </c:pt>
                <c:pt idx="243">
                  <c:v>0.1798430990372834</c:v>
                </c:pt>
                <c:pt idx="244">
                  <c:v>0.21331850184514597</c:v>
                </c:pt>
                <c:pt idx="245">
                  <c:v>0.2455657776744839</c:v>
                </c:pt>
                <c:pt idx="246">
                  <c:v>0.19977631529521536</c:v>
                </c:pt>
                <c:pt idx="247">
                  <c:v>0.19357010081216477</c:v>
                </c:pt>
                <c:pt idx="248">
                  <c:v>0.20333251792668788</c:v>
                </c:pt>
                <c:pt idx="249">
                  <c:v>0.18720589912027627</c:v>
                </c:pt>
                <c:pt idx="250">
                  <c:v>0.11388194914158743</c:v>
                </c:pt>
                <c:pt idx="251">
                  <c:v>8.4466519498372458E-2</c:v>
                </c:pt>
                <c:pt idx="252">
                  <c:v>9.6723942145934744E-2</c:v>
                </c:pt>
                <c:pt idx="253">
                  <c:v>7.5136331537087445E-2</c:v>
                </c:pt>
                <c:pt idx="254">
                  <c:v>7.6230318432338573E-2</c:v>
                </c:pt>
                <c:pt idx="255">
                  <c:v>5.1381613374500493E-2</c:v>
                </c:pt>
                <c:pt idx="256">
                  <c:v>8.5298188009349865E-2</c:v>
                </c:pt>
                <c:pt idx="257">
                  <c:v>0.11618319677860064</c:v>
                </c:pt>
                <c:pt idx="258">
                  <c:v>9.1209294311344641E-2</c:v>
                </c:pt>
                <c:pt idx="259">
                  <c:v>0.16619360042168932</c:v>
                </c:pt>
                <c:pt idx="260">
                  <c:v>0.1941871451917439</c:v>
                </c:pt>
                <c:pt idx="261">
                  <c:v>0.19252082727802858</c:v>
                </c:pt>
                <c:pt idx="262">
                  <c:v>0.17040261812131921</c:v>
                </c:pt>
                <c:pt idx="263">
                  <c:v>0.15064229352550235</c:v>
                </c:pt>
                <c:pt idx="264">
                  <c:v>0.15792759044920793</c:v>
                </c:pt>
                <c:pt idx="265">
                  <c:v>0.13737434892132658</c:v>
                </c:pt>
                <c:pt idx="266">
                  <c:v>0.20142474786403555</c:v>
                </c:pt>
                <c:pt idx="267">
                  <c:v>0.16615484884274079</c:v>
                </c:pt>
                <c:pt idx="268">
                  <c:v>0.22279177255928251</c:v>
                </c:pt>
                <c:pt idx="269">
                  <c:v>0.23582422679536874</c:v>
                </c:pt>
                <c:pt idx="270">
                  <c:v>0.28812991629330426</c:v>
                </c:pt>
                <c:pt idx="271">
                  <c:v>0.29021653979888345</c:v>
                </c:pt>
                <c:pt idx="272">
                  <c:v>0.24995961059910021</c:v>
                </c:pt>
                <c:pt idx="273">
                  <c:v>0.21144948336140651</c:v>
                </c:pt>
                <c:pt idx="274">
                  <c:v>0.1978536407793571</c:v>
                </c:pt>
                <c:pt idx="275">
                  <c:v>0.19267881448551191</c:v>
                </c:pt>
                <c:pt idx="276">
                  <c:v>0.19106615260526999</c:v>
                </c:pt>
                <c:pt idx="277">
                  <c:v>0.19142087860061105</c:v>
                </c:pt>
                <c:pt idx="278">
                  <c:v>0.20961921645932477</c:v>
                </c:pt>
                <c:pt idx="279">
                  <c:v>0.17291550899936045</c:v>
                </c:pt>
                <c:pt idx="280">
                  <c:v>0.219277302398519</c:v>
                </c:pt>
                <c:pt idx="281">
                  <c:v>0.2205888943155743</c:v>
                </c:pt>
                <c:pt idx="282">
                  <c:v>0.22120593869515348</c:v>
                </c:pt>
                <c:pt idx="283">
                  <c:v>0.13571101189930046</c:v>
                </c:pt>
                <c:pt idx="284">
                  <c:v>0.14240609245953975</c:v>
                </c:pt>
                <c:pt idx="285">
                  <c:v>0.16675698876772377</c:v>
                </c:pt>
                <c:pt idx="286">
                  <c:v>0.15544152758724392</c:v>
                </c:pt>
                <c:pt idx="287">
                  <c:v>0.12083040541495402</c:v>
                </c:pt>
                <c:pt idx="288">
                  <c:v>0.10091209361019231</c:v>
                </c:pt>
                <c:pt idx="289">
                  <c:v>9.7555610656983427E-2</c:v>
                </c:pt>
                <c:pt idx="290">
                  <c:v>9.8679406460001007E-2</c:v>
                </c:pt>
                <c:pt idx="291">
                  <c:v>8.5483003233017357E-2</c:v>
                </c:pt>
                <c:pt idx="292">
                  <c:v>0.10828681725733977</c:v>
                </c:pt>
                <c:pt idx="293">
                  <c:v>0.10887703361952272</c:v>
                </c:pt>
                <c:pt idx="294">
                  <c:v>0.11153002636147108</c:v>
                </c:pt>
                <c:pt idx="295">
                  <c:v>0.10040832307847873</c:v>
                </c:pt>
                <c:pt idx="296">
                  <c:v>0.10157385135085073</c:v>
                </c:pt>
                <c:pt idx="297">
                  <c:v>0.11448706995829523</c:v>
                </c:pt>
                <c:pt idx="298">
                  <c:v>7.5851745311290561E-2</c:v>
                </c:pt>
                <c:pt idx="299">
                  <c:v>6.5812105359323456E-2</c:v>
                </c:pt>
                <c:pt idx="300">
                  <c:v>5.4267115592849205E-2</c:v>
                </c:pt>
                <c:pt idx="301">
                  <c:v>4.958413626927214E-2</c:v>
                </c:pt>
                <c:pt idx="302">
                  <c:v>8.2624329030710236E-2</c:v>
                </c:pt>
                <c:pt idx="303">
                  <c:v>8.3154927579962568E-2</c:v>
                </c:pt>
                <c:pt idx="304">
                  <c:v>0.11696120925742359</c:v>
                </c:pt>
                <c:pt idx="305">
                  <c:v>0.13636680785779245</c:v>
                </c:pt>
                <c:pt idx="306">
                  <c:v>0.1416608697788535</c:v>
                </c:pt>
                <c:pt idx="307">
                  <c:v>9.1516326055271768E-2</c:v>
                </c:pt>
                <c:pt idx="308">
                  <c:v>7.9789501955571593E-2</c:v>
                </c:pt>
                <c:pt idx="309">
                  <c:v>7.9729884139931789E-2</c:v>
                </c:pt>
                <c:pt idx="310">
                  <c:v>1.0155894690167293E-2</c:v>
                </c:pt>
                <c:pt idx="311">
                  <c:v>4.3073870928636562E-3</c:v>
                </c:pt>
                <c:pt idx="312">
                  <c:v>1.6338262047475294E-2</c:v>
                </c:pt>
                <c:pt idx="313">
                  <c:v>2.8533085990417723E-2</c:v>
                </c:pt>
                <c:pt idx="314">
                  <c:v>4.938441659107979E-2</c:v>
                </c:pt>
                <c:pt idx="315">
                  <c:v>8.0490011275142909E-2</c:v>
                </c:pt>
                <c:pt idx="316">
                  <c:v>0.12664016143188322</c:v>
                </c:pt>
                <c:pt idx="317">
                  <c:v>0.14847220508003783</c:v>
                </c:pt>
                <c:pt idx="318">
                  <c:v>0.1432437227526123</c:v>
                </c:pt>
                <c:pt idx="319">
                  <c:v>0.10690964574390412</c:v>
                </c:pt>
                <c:pt idx="320">
                  <c:v>0.12845850477244827</c:v>
                </c:pt>
                <c:pt idx="321">
                  <c:v>0.10660857577939858</c:v>
                </c:pt>
                <c:pt idx="322">
                  <c:v>6.5657099042174746E-2</c:v>
                </c:pt>
                <c:pt idx="323">
                  <c:v>0.10262908666576309</c:v>
                </c:pt>
                <c:pt idx="324">
                  <c:v>8.8106187068482569E-2</c:v>
                </c:pt>
                <c:pt idx="325">
                  <c:v>0.10262610577542847</c:v>
                </c:pt>
                <c:pt idx="326">
                  <c:v>0.1227202901326043</c:v>
                </c:pt>
                <c:pt idx="327">
                  <c:v>0.15107452268013072</c:v>
                </c:pt>
                <c:pt idx="328">
                  <c:v>0.11929226580220324</c:v>
                </c:pt>
                <c:pt idx="329">
                  <c:v>8.0969934679794936E-2</c:v>
                </c:pt>
                <c:pt idx="330">
                  <c:v>2.7510640472323121E-2</c:v>
                </c:pt>
                <c:pt idx="331">
                  <c:v>-2.675647512052607E-2</c:v>
                </c:pt>
                <c:pt idx="332">
                  <c:v>2.0919891086058091E-2</c:v>
                </c:pt>
                <c:pt idx="333">
                  <c:v>-2.9516779929563797E-2</c:v>
                </c:pt>
                <c:pt idx="334">
                  <c:v>-7.183946631831446E-4</c:v>
                </c:pt>
                <c:pt idx="335">
                  <c:v>3.1296371689790069E-2</c:v>
                </c:pt>
                <c:pt idx="336">
                  <c:v>4.9080365737522925E-2</c:v>
                </c:pt>
                <c:pt idx="337">
                  <c:v>7.9604686730620822E-2</c:v>
                </c:pt>
                <c:pt idx="338">
                  <c:v>0.11981690256925351</c:v>
                </c:pt>
                <c:pt idx="339">
                  <c:v>0.13825967346591994</c:v>
                </c:pt>
                <c:pt idx="340">
                  <c:v>8.658295190897336E-2</c:v>
                </c:pt>
                <c:pt idx="341">
                  <c:v>8.3652736329545369E-2</c:v>
                </c:pt>
                <c:pt idx="342">
                  <c:v>3.2342664333627279E-2</c:v>
                </c:pt>
                <c:pt idx="343">
                  <c:v>-5.1390556038767065E-3</c:v>
                </c:pt>
                <c:pt idx="344">
                  <c:v>5.0946403329466233E-2</c:v>
                </c:pt>
                <c:pt idx="345">
                  <c:v>6.2115800863943804E-2</c:v>
                </c:pt>
                <c:pt idx="346">
                  <c:v>9.1143714714964297E-2</c:v>
                </c:pt>
                <c:pt idx="347">
                  <c:v>9.4840019208989365E-2</c:v>
                </c:pt>
                <c:pt idx="348">
                  <c:v>8.2907513649536413E-2</c:v>
                </c:pt>
                <c:pt idx="349">
                  <c:v>6.217867055931673E-2</c:v>
                </c:pt>
                <c:pt idx="350">
                  <c:v>3.3568731785679526E-2</c:v>
                </c:pt>
                <c:pt idx="351">
                  <c:v>-4.6588871029767276E-2</c:v>
                </c:pt>
                <c:pt idx="352">
                  <c:v>-0.10128424953684324</c:v>
                </c:pt>
                <c:pt idx="353">
                  <c:v>-0.10204467239364737</c:v>
                </c:pt>
                <c:pt idx="354">
                  <c:v>-0.14131686079476846</c:v>
                </c:pt>
                <c:pt idx="355">
                  <c:v>-6.5700719408745875E-2</c:v>
                </c:pt>
                <c:pt idx="356">
                  <c:v>0.11490230803430183</c:v>
                </c:pt>
                <c:pt idx="357">
                  <c:v>9.7079164955107669E-2</c:v>
                </c:pt>
                <c:pt idx="358">
                  <c:v>1.8148656345234954E-2</c:v>
                </c:pt>
                <c:pt idx="359">
                  <c:v>0.11873483923687368</c:v>
                </c:pt>
              </c:numCache>
            </c:numRef>
          </c:yVal>
          <c:smooth val="0"/>
          <c:extLst>
            <c:ext xmlns:c16="http://schemas.microsoft.com/office/drawing/2014/chart" uri="{C3380CC4-5D6E-409C-BE32-E72D297353CC}">
              <c16:uniqueId val="{00000000-2273-43FB-897C-252D40B58226}"/>
            </c:ext>
          </c:extLst>
        </c:ser>
        <c:dLbls>
          <c:showLegendKey val="0"/>
          <c:showVal val="0"/>
          <c:showCatName val="0"/>
          <c:showSerName val="0"/>
          <c:showPercent val="0"/>
          <c:showBubbleSize val="0"/>
        </c:dLbls>
        <c:axId val="839382544"/>
        <c:axId val="581615376"/>
      </c:scatterChart>
      <c:scatterChart>
        <c:scatterStyle val="lineMarker"/>
        <c:varyColors val="0"/>
        <c:ser>
          <c:idx val="0"/>
          <c:order val="1"/>
          <c:tx>
            <c:strRef>
              <c:f>Sheet1!$AL$70</c:f>
              <c:strCache>
                <c:ptCount val="1"/>
                <c:pt idx="0">
                  <c:v>qd</c:v>
                </c:pt>
              </c:strCache>
            </c:strRef>
          </c:tx>
          <c:spPr>
            <a:ln w="25400" cap="rnd">
              <a:noFill/>
              <a:round/>
            </a:ln>
            <a:effectLst/>
          </c:spPr>
          <c:marker>
            <c:symbol val="circle"/>
            <c:size val="5"/>
            <c:spPr>
              <a:solidFill>
                <a:schemeClr val="tx2"/>
              </a:solidFill>
              <a:ln w="9525">
                <a:solidFill>
                  <a:schemeClr val="tx2"/>
                </a:solidFill>
              </a:ln>
              <a:effectLst/>
            </c:spPr>
          </c:marker>
          <c:xVal>
            <c:numRef>
              <c:f>Sheet1!$Y$71:$Y$430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Sheet1!$AL$71:$AL$430</c:f>
              <c:numCache>
                <c:formatCode>General</c:formatCode>
                <c:ptCount val="360"/>
                <c:pt idx="0">
                  <c:v>0</c:v>
                </c:pt>
                <c:pt idx="1">
                  <c:v>0</c:v>
                </c:pt>
                <c:pt idx="2">
                  <c:v>0</c:v>
                </c:pt>
                <c:pt idx="3">
                  <c:v>0</c:v>
                </c:pt>
                <c:pt idx="4">
                  <c:v>0</c:v>
                </c:pt>
                <c:pt idx="5">
                  <c:v>0</c:v>
                </c:pt>
                <c:pt idx="6">
                  <c:v>0</c:v>
                </c:pt>
                <c:pt idx="7">
                  <c:v>0</c:v>
                </c:pt>
                <c:pt idx="8">
                  <c:v>0</c:v>
                </c:pt>
                <c:pt idx="9">
                  <c:v>0</c:v>
                </c:pt>
                <c:pt idx="10">
                  <c:v>0</c:v>
                </c:pt>
                <c:pt idx="11">
                  <c:v>0</c:v>
                </c:pt>
                <c:pt idx="12">
                  <c:v>6.2500484812440043</c:v>
                </c:pt>
                <c:pt idx="13">
                  <c:v>16.212498267495</c:v>
                </c:pt>
                <c:pt idx="14">
                  <c:v>29.317119868279875</c:v>
                </c:pt>
                <c:pt idx="15">
                  <c:v>41.771296209157853</c:v>
                </c:pt>
                <c:pt idx="16">
                  <c:v>57.960931044829088</c:v>
                </c:pt>
                <c:pt idx="17">
                  <c:v>63.470436843903911</c:v>
                </c:pt>
                <c:pt idx="18">
                  <c:v>70.305052900089635</c:v>
                </c:pt>
                <c:pt idx="19">
                  <c:v>76.881195921854086</c:v>
                </c:pt>
                <c:pt idx="20">
                  <c:v>83.968472275611958</c:v>
                </c:pt>
                <c:pt idx="21">
                  <c:v>85.850830244288801</c:v>
                </c:pt>
                <c:pt idx="22">
                  <c:v>107.17504934852387</c:v>
                </c:pt>
                <c:pt idx="23">
                  <c:v>121.37963453018575</c:v>
                </c:pt>
                <c:pt idx="24">
                  <c:v>145.1258273459776</c:v>
                </c:pt>
                <c:pt idx="25">
                  <c:v>160.83164871303123</c:v>
                </c:pt>
                <c:pt idx="26">
                  <c:v>174.02074875692747</c:v>
                </c:pt>
                <c:pt idx="27">
                  <c:v>175.11102444293851</c:v>
                </c:pt>
                <c:pt idx="28">
                  <c:v>178.87205898014975</c:v>
                </c:pt>
                <c:pt idx="29">
                  <c:v>187.26506980137469</c:v>
                </c:pt>
                <c:pt idx="30">
                  <c:v>203.69961461876051</c:v>
                </c:pt>
                <c:pt idx="31">
                  <c:v>212.49951702347485</c:v>
                </c:pt>
                <c:pt idx="32">
                  <c:v>216.2652017502887</c:v>
                </c:pt>
                <c:pt idx="33">
                  <c:v>226.22397013657348</c:v>
                </c:pt>
                <c:pt idx="34">
                  <c:v>226.93234900771364</c:v>
                </c:pt>
                <c:pt idx="35">
                  <c:v>232.95821960218393</c:v>
                </c:pt>
                <c:pt idx="36">
                  <c:v>254.39481828661746</c:v>
                </c:pt>
                <c:pt idx="37">
                  <c:v>265.91527532215883</c:v>
                </c:pt>
                <c:pt idx="38">
                  <c:v>277.10866902763155</c:v>
                </c:pt>
                <c:pt idx="39">
                  <c:v>288.16352583677644</c:v>
                </c:pt>
                <c:pt idx="40">
                  <c:v>297.16513021227757</c:v>
                </c:pt>
                <c:pt idx="41">
                  <c:v>306.29170843122375</c:v>
                </c:pt>
                <c:pt idx="42">
                  <c:v>309.64662641653126</c:v>
                </c:pt>
                <c:pt idx="43">
                  <c:v>322.54373330968025</c:v>
                </c:pt>
                <c:pt idx="44">
                  <c:v>325.04611654854523</c:v>
                </c:pt>
                <c:pt idx="45">
                  <c:v>327.06255498182162</c:v>
                </c:pt>
                <c:pt idx="46">
                  <c:v>334.88882395448906</c:v>
                </c:pt>
                <c:pt idx="47">
                  <c:v>346.2341238512098</c:v>
                </c:pt>
                <c:pt idx="48">
                  <c:v>350.85524969293493</c:v>
                </c:pt>
                <c:pt idx="49">
                  <c:v>354.32545362690956</c:v>
                </c:pt>
                <c:pt idx="50">
                  <c:v>367.735050157437</c:v>
                </c:pt>
                <c:pt idx="51">
                  <c:v>372.52765173792841</c:v>
                </c:pt>
                <c:pt idx="52">
                  <c:v>385.76829138240936</c:v>
                </c:pt>
                <c:pt idx="53">
                  <c:v>404.26655155989073</c:v>
                </c:pt>
                <c:pt idx="54">
                  <c:v>407.01074465412728</c:v>
                </c:pt>
                <c:pt idx="55">
                  <c:v>409.75416271669002</c:v>
                </c:pt>
                <c:pt idx="56">
                  <c:v>409.82178422270118</c:v>
                </c:pt>
                <c:pt idx="57">
                  <c:v>425.08990650062151</c:v>
                </c:pt>
                <c:pt idx="58">
                  <c:v>431.03982399942367</c:v>
                </c:pt>
                <c:pt idx="59">
                  <c:v>433.8006802727981</c:v>
                </c:pt>
                <c:pt idx="60">
                  <c:v>443.2519967269676</c:v>
                </c:pt>
                <c:pt idx="61">
                  <c:v>448.04362951799874</c:v>
                </c:pt>
                <c:pt idx="62">
                  <c:v>455.74066197345559</c:v>
                </c:pt>
                <c:pt idx="63">
                  <c:v>469.25178764198102</c:v>
                </c:pt>
                <c:pt idx="64">
                  <c:v>469.68348023630256</c:v>
                </c:pt>
                <c:pt idx="65">
                  <c:v>471.951610177779</c:v>
                </c:pt>
                <c:pt idx="66">
                  <c:v>472.646619754087</c:v>
                </c:pt>
                <c:pt idx="67">
                  <c:v>480.07646006962869</c:v>
                </c:pt>
                <c:pt idx="68">
                  <c:v>482.16148879846446</c:v>
                </c:pt>
                <c:pt idx="69">
                  <c:v>492.15513360619622</c:v>
                </c:pt>
                <c:pt idx="70">
                  <c:v>496.5449125190014</c:v>
                </c:pt>
                <c:pt idx="71">
                  <c:v>514.64383767097627</c:v>
                </c:pt>
                <c:pt idx="72">
                  <c:v>525.11645199984866</c:v>
                </c:pt>
                <c:pt idx="73">
                  <c:v>536.9602909653164</c:v>
                </c:pt>
                <c:pt idx="74">
                  <c:v>538.46404600342794</c:v>
                </c:pt>
                <c:pt idx="75">
                  <c:v>544.02741649784468</c:v>
                </c:pt>
                <c:pt idx="76">
                  <c:v>549.54932280237972</c:v>
                </c:pt>
                <c:pt idx="77">
                  <c:v>549.72641752020877</c:v>
                </c:pt>
                <c:pt idx="78">
                  <c:v>550.08448211370774</c:v>
                </c:pt>
                <c:pt idx="79">
                  <c:v>552.21562522202794</c:v>
                </c:pt>
                <c:pt idx="80">
                  <c:v>554.50661859532806</c:v>
                </c:pt>
                <c:pt idx="81">
                  <c:v>555.52597889102253</c:v>
                </c:pt>
                <c:pt idx="82">
                  <c:v>562.00311162742082</c:v>
                </c:pt>
                <c:pt idx="83">
                  <c:v>571.77994134848757</c:v>
                </c:pt>
                <c:pt idx="84">
                  <c:v>575.45417234791807</c:v>
                </c:pt>
                <c:pt idx="85">
                  <c:v>586.15212711098695</c:v>
                </c:pt>
                <c:pt idx="86">
                  <c:v>589.41384754786543</c:v>
                </c:pt>
                <c:pt idx="87">
                  <c:v>595.97468369570106</c:v>
                </c:pt>
                <c:pt idx="88">
                  <c:v>599.50999028305534</c:v>
                </c:pt>
                <c:pt idx="89">
                  <c:v>602.45666037948831</c:v>
                </c:pt>
                <c:pt idx="90">
                  <c:v>602.44736000045941</c:v>
                </c:pt>
                <c:pt idx="91">
                  <c:v>607.18474058031154</c:v>
                </c:pt>
                <c:pt idx="92">
                  <c:v>605.50660343505319</c:v>
                </c:pt>
                <c:pt idx="93">
                  <c:v>609.97466053819562</c:v>
                </c:pt>
                <c:pt idx="94">
                  <c:v>614.69673424420739</c:v>
                </c:pt>
                <c:pt idx="95">
                  <c:v>616.57696087600129</c:v>
                </c:pt>
                <c:pt idx="96">
                  <c:v>620.57961151070958</c:v>
                </c:pt>
                <c:pt idx="97">
                  <c:v>630.35024097909036</c:v>
                </c:pt>
                <c:pt idx="98">
                  <c:v>637.07635261300652</c:v>
                </c:pt>
                <c:pt idx="99">
                  <c:v>642.69591289761047</c:v>
                </c:pt>
                <c:pt idx="100">
                  <c:v>646.79989891244247</c:v>
                </c:pt>
                <c:pt idx="101">
                  <c:v>648.74290310277058</c:v>
                </c:pt>
                <c:pt idx="102">
                  <c:v>648.53170699516829</c:v>
                </c:pt>
                <c:pt idx="103">
                  <c:v>658.5329083607952</c:v>
                </c:pt>
                <c:pt idx="104">
                  <c:v>661.74851441827741</c:v>
                </c:pt>
                <c:pt idx="105">
                  <c:v>661.40149402485349</c:v>
                </c:pt>
                <c:pt idx="106">
                  <c:v>665.45006528117187</c:v>
                </c:pt>
                <c:pt idx="107">
                  <c:v>666.33786396489847</c:v>
                </c:pt>
                <c:pt idx="108">
                  <c:v>672.4896771922738</c:v>
                </c:pt>
                <c:pt idx="109">
                  <c:v>673.52511939348278</c:v>
                </c:pt>
                <c:pt idx="110">
                  <c:v>685.49257589718627</c:v>
                </c:pt>
                <c:pt idx="111">
                  <c:v>685.19612631488701</c:v>
                </c:pt>
                <c:pt idx="112">
                  <c:v>688.26001993899558</c:v>
                </c:pt>
                <c:pt idx="113">
                  <c:v>691.82477772669642</c:v>
                </c:pt>
                <c:pt idx="114">
                  <c:v>691.7209234939412</c:v>
                </c:pt>
                <c:pt idx="115">
                  <c:v>696.85047005715353</c:v>
                </c:pt>
                <c:pt idx="116">
                  <c:v>694.62186672672681</c:v>
                </c:pt>
                <c:pt idx="117">
                  <c:v>698.56968387663301</c:v>
                </c:pt>
                <c:pt idx="118">
                  <c:v>701.28326322310011</c:v>
                </c:pt>
                <c:pt idx="119">
                  <c:v>705.13478269823429</c:v>
                </c:pt>
                <c:pt idx="120">
                  <c:v>709.71502562370085</c:v>
                </c:pt>
                <c:pt idx="121">
                  <c:v>715.97824964190249</c:v>
                </c:pt>
                <c:pt idx="122">
                  <c:v>719.74703449497133</c:v>
                </c:pt>
                <c:pt idx="123">
                  <c:v>726.84593632260362</c:v>
                </c:pt>
                <c:pt idx="124">
                  <c:v>729.2496967919393</c:v>
                </c:pt>
                <c:pt idx="125">
                  <c:v>729.08945901112247</c:v>
                </c:pt>
                <c:pt idx="126">
                  <c:v>730.44111410011135</c:v>
                </c:pt>
                <c:pt idx="127">
                  <c:v>728.5978952266471</c:v>
                </c:pt>
                <c:pt idx="128">
                  <c:v>738.11082669210441</c:v>
                </c:pt>
                <c:pt idx="129">
                  <c:v>738.57313303410706</c:v>
                </c:pt>
                <c:pt idx="130">
                  <c:v>740.07088157740702</c:v>
                </c:pt>
                <c:pt idx="131">
                  <c:v>747.85161744430138</c:v>
                </c:pt>
                <c:pt idx="132">
                  <c:v>748.38309535557505</c:v>
                </c:pt>
                <c:pt idx="133">
                  <c:v>749.63186500126892</c:v>
                </c:pt>
                <c:pt idx="134">
                  <c:v>751.05385420686321</c:v>
                </c:pt>
                <c:pt idx="135">
                  <c:v>758.71291011444191</c:v>
                </c:pt>
                <c:pt idx="136">
                  <c:v>757.66661747103262</c:v>
                </c:pt>
                <c:pt idx="137">
                  <c:v>757.39225628897111</c:v>
                </c:pt>
                <c:pt idx="138">
                  <c:v>759.61136548249453</c:v>
                </c:pt>
                <c:pt idx="139">
                  <c:v>761.71673879052253</c:v>
                </c:pt>
                <c:pt idx="140">
                  <c:v>764.09996092270353</c:v>
                </c:pt>
                <c:pt idx="141">
                  <c:v>767.93132957660816</c:v>
                </c:pt>
                <c:pt idx="142">
                  <c:v>772.33195893161383</c:v>
                </c:pt>
                <c:pt idx="143">
                  <c:v>773.00294252867536</c:v>
                </c:pt>
                <c:pt idx="144">
                  <c:v>775.60724242128708</c:v>
                </c:pt>
                <c:pt idx="145">
                  <c:v>777.82557658313669</c:v>
                </c:pt>
                <c:pt idx="146">
                  <c:v>777.7478796665107</c:v>
                </c:pt>
                <c:pt idx="147">
                  <c:v>779.89975486977187</c:v>
                </c:pt>
                <c:pt idx="148">
                  <c:v>779.09662838703116</c:v>
                </c:pt>
                <c:pt idx="149">
                  <c:v>777.03407557427045</c:v>
                </c:pt>
                <c:pt idx="150">
                  <c:v>778.04646058569313</c:v>
                </c:pt>
                <c:pt idx="151">
                  <c:v>780.36128618027715</c:v>
                </c:pt>
                <c:pt idx="152">
                  <c:v>790.17551117542246</c:v>
                </c:pt>
                <c:pt idx="153">
                  <c:v>794.87762781807908</c:v>
                </c:pt>
                <c:pt idx="154">
                  <c:v>796.33759357137524</c:v>
                </c:pt>
                <c:pt idx="155">
                  <c:v>799.01087127529513</c:v>
                </c:pt>
                <c:pt idx="156">
                  <c:v>802.44290490360549</c:v>
                </c:pt>
                <c:pt idx="157">
                  <c:v>803.25048781798614</c:v>
                </c:pt>
                <c:pt idx="158">
                  <c:v>800.68939593639038</c:v>
                </c:pt>
                <c:pt idx="159">
                  <c:v>803.12357639553295</c:v>
                </c:pt>
                <c:pt idx="160">
                  <c:v>802.07941508891827</c:v>
                </c:pt>
                <c:pt idx="161">
                  <c:v>800.27417276324411</c:v>
                </c:pt>
                <c:pt idx="162">
                  <c:v>804.24078442917107</c:v>
                </c:pt>
                <c:pt idx="163">
                  <c:v>803.5219426315789</c:v>
                </c:pt>
                <c:pt idx="164">
                  <c:v>810.39298517238319</c:v>
                </c:pt>
                <c:pt idx="165">
                  <c:v>816.34852165024813</c:v>
                </c:pt>
                <c:pt idx="166">
                  <c:v>820.64297167774157</c:v>
                </c:pt>
                <c:pt idx="167">
                  <c:v>820.06789823970314</c:v>
                </c:pt>
                <c:pt idx="168">
                  <c:v>823.625099469421</c:v>
                </c:pt>
                <c:pt idx="169">
                  <c:v>823.04033813642855</c:v>
                </c:pt>
                <c:pt idx="170">
                  <c:v>822.43445719274655</c:v>
                </c:pt>
                <c:pt idx="171">
                  <c:v>821.84698324924807</c:v>
                </c:pt>
                <c:pt idx="172">
                  <c:v>821.00103627132864</c:v>
                </c:pt>
                <c:pt idx="173">
                  <c:v>825.44138599516998</c:v>
                </c:pt>
                <c:pt idx="174">
                  <c:v>827.90792402303987</c:v>
                </c:pt>
                <c:pt idx="175">
                  <c:v>830.61472184310969</c:v>
                </c:pt>
                <c:pt idx="176">
                  <c:v>831.8745356889666</c:v>
                </c:pt>
                <c:pt idx="177">
                  <c:v>834.59354025653408</c:v>
                </c:pt>
                <c:pt idx="178">
                  <c:v>836.22071907491886</c:v>
                </c:pt>
                <c:pt idx="179">
                  <c:v>839.04299660161837</c:v>
                </c:pt>
                <c:pt idx="180">
                  <c:v>840.27955949981481</c:v>
                </c:pt>
                <c:pt idx="181">
                  <c:v>839.76842616764532</c:v>
                </c:pt>
                <c:pt idx="182">
                  <c:v>839.16816420302598</c:v>
                </c:pt>
                <c:pt idx="183">
                  <c:v>840.1200967505838</c:v>
                </c:pt>
                <c:pt idx="184">
                  <c:v>841.22490427884952</c:v>
                </c:pt>
                <c:pt idx="185">
                  <c:v>840.05867549725849</c:v>
                </c:pt>
                <c:pt idx="186">
                  <c:v>839.50704676475527</c:v>
                </c:pt>
                <c:pt idx="187">
                  <c:v>844.27949752392908</c:v>
                </c:pt>
                <c:pt idx="188">
                  <c:v>847.6072894036472</c:v>
                </c:pt>
                <c:pt idx="189">
                  <c:v>848.71965348989625</c:v>
                </c:pt>
                <c:pt idx="190">
                  <c:v>849.03160370399871</c:v>
                </c:pt>
                <c:pt idx="191">
                  <c:v>852.80910766247325</c:v>
                </c:pt>
                <c:pt idx="192">
                  <c:v>853.77731587341987</c:v>
                </c:pt>
                <c:pt idx="193">
                  <c:v>856.8394656764824</c:v>
                </c:pt>
                <c:pt idx="194">
                  <c:v>856.00921308815225</c:v>
                </c:pt>
                <c:pt idx="195">
                  <c:v>857.84293782462498</c:v>
                </c:pt>
                <c:pt idx="196">
                  <c:v>853.10497597106144</c:v>
                </c:pt>
                <c:pt idx="197">
                  <c:v>851.39079985693343</c:v>
                </c:pt>
                <c:pt idx="198">
                  <c:v>849.7845468914519</c:v>
                </c:pt>
                <c:pt idx="199">
                  <c:v>851.18270387567418</c:v>
                </c:pt>
                <c:pt idx="200">
                  <c:v>852.55354099643239</c:v>
                </c:pt>
                <c:pt idx="201">
                  <c:v>855.23011258456984</c:v>
                </c:pt>
                <c:pt idx="202">
                  <c:v>857.65712400147822</c:v>
                </c:pt>
                <c:pt idx="203">
                  <c:v>860.84231006906555</c:v>
                </c:pt>
                <c:pt idx="204">
                  <c:v>864.93273303110254</c:v>
                </c:pt>
                <c:pt idx="205">
                  <c:v>865.4165464997202</c:v>
                </c:pt>
                <c:pt idx="206">
                  <c:v>865.51788187984369</c:v>
                </c:pt>
                <c:pt idx="207">
                  <c:v>867.59399774539941</c:v>
                </c:pt>
                <c:pt idx="208">
                  <c:v>868.28920107958174</c:v>
                </c:pt>
                <c:pt idx="209">
                  <c:v>868.18030914156316</c:v>
                </c:pt>
                <c:pt idx="210">
                  <c:v>867.15920502473489</c:v>
                </c:pt>
                <c:pt idx="211">
                  <c:v>869.47964959829358</c:v>
                </c:pt>
                <c:pt idx="212">
                  <c:v>874.08081837666339</c:v>
                </c:pt>
                <c:pt idx="213">
                  <c:v>874.69096199411138</c:v>
                </c:pt>
                <c:pt idx="214">
                  <c:v>877.49192615207028</c:v>
                </c:pt>
                <c:pt idx="215">
                  <c:v>880.55543226034195</c:v>
                </c:pt>
                <c:pt idx="216">
                  <c:v>880.88385189570772</c:v>
                </c:pt>
                <c:pt idx="217">
                  <c:v>881.44013081772539</c:v>
                </c:pt>
                <c:pt idx="218">
                  <c:v>879.4279550581266</c:v>
                </c:pt>
                <c:pt idx="219">
                  <c:v>878.162134717546</c:v>
                </c:pt>
                <c:pt idx="220">
                  <c:v>877.29390558142597</c:v>
                </c:pt>
                <c:pt idx="221">
                  <c:v>877.12804882163425</c:v>
                </c:pt>
                <c:pt idx="222">
                  <c:v>879.54924750160524</c:v>
                </c:pt>
                <c:pt idx="223">
                  <c:v>882.04911188775043</c:v>
                </c:pt>
                <c:pt idx="224">
                  <c:v>881.92394428634304</c:v>
                </c:pt>
                <c:pt idx="225">
                  <c:v>886.46369181138789</c:v>
                </c:pt>
                <c:pt idx="226">
                  <c:v>888.75003499508546</c:v>
                </c:pt>
                <c:pt idx="227">
                  <c:v>890.1526484109479</c:v>
                </c:pt>
                <c:pt idx="228">
                  <c:v>891.10903739023399</c:v>
                </c:pt>
                <c:pt idx="229">
                  <c:v>895.07293644556648</c:v>
                </c:pt>
                <c:pt idx="230">
                  <c:v>892.50932571133887</c:v>
                </c:pt>
                <c:pt idx="231">
                  <c:v>894.32367465816753</c:v>
                </c:pt>
                <c:pt idx="232">
                  <c:v>893.93325249585348</c:v>
                </c:pt>
                <c:pt idx="233">
                  <c:v>897.22655546987335</c:v>
                </c:pt>
                <c:pt idx="234">
                  <c:v>897.15738390069089</c:v>
                </c:pt>
                <c:pt idx="235">
                  <c:v>899.74075794039936</c:v>
                </c:pt>
                <c:pt idx="236">
                  <c:v>902.17823228375914</c:v>
                </c:pt>
                <c:pt idx="237">
                  <c:v>901.58843324550355</c:v>
                </c:pt>
                <c:pt idx="238">
                  <c:v>901.68647474140948</c:v>
                </c:pt>
                <c:pt idx="239">
                  <c:v>900.61402478187085</c:v>
                </c:pt>
                <c:pt idx="240">
                  <c:v>900.44797426420473</c:v>
                </c:pt>
                <c:pt idx="241">
                  <c:v>898.52453962139498</c:v>
                </c:pt>
                <c:pt idx="242">
                  <c:v>898.59061106423462</c:v>
                </c:pt>
                <c:pt idx="243">
                  <c:v>897.91071460398098</c:v>
                </c:pt>
                <c:pt idx="244">
                  <c:v>898.96010737373342</c:v>
                </c:pt>
                <c:pt idx="245">
                  <c:v>901.99997501859536</c:v>
                </c:pt>
                <c:pt idx="246">
                  <c:v>904.0782222210338</c:v>
                </c:pt>
                <c:pt idx="247">
                  <c:v>905.86021359904737</c:v>
                </c:pt>
                <c:pt idx="248">
                  <c:v>909.4559726502664</c:v>
                </c:pt>
                <c:pt idx="249">
                  <c:v>914.07399836564855</c:v>
                </c:pt>
                <c:pt idx="250">
                  <c:v>914.90463846972739</c:v>
                </c:pt>
                <c:pt idx="251">
                  <c:v>913.14434797620322</c:v>
                </c:pt>
                <c:pt idx="252">
                  <c:v>911.66442515946392</c:v>
                </c:pt>
                <c:pt idx="253">
                  <c:v>910.78670188635192</c:v>
                </c:pt>
                <c:pt idx="254">
                  <c:v>911.39161404057404</c:v>
                </c:pt>
                <c:pt idx="255">
                  <c:v>910.2804125016595</c:v>
                </c:pt>
                <c:pt idx="256">
                  <c:v>911.77641722391354</c:v>
                </c:pt>
                <c:pt idx="257">
                  <c:v>914.92188292257663</c:v>
                </c:pt>
                <c:pt idx="258">
                  <c:v>914.98543551278442</c:v>
                </c:pt>
                <c:pt idx="259">
                  <c:v>916.66027877382555</c:v>
                </c:pt>
                <c:pt idx="260">
                  <c:v>919.07682726428186</c:v>
                </c:pt>
                <c:pt idx="261">
                  <c:v>921.62435609308307</c:v>
                </c:pt>
                <c:pt idx="262">
                  <c:v>921.47632505985177</c:v>
                </c:pt>
                <c:pt idx="263">
                  <c:v>920.39496223712092</c:v>
                </c:pt>
                <c:pt idx="264">
                  <c:v>919.43140421568899</c:v>
                </c:pt>
                <c:pt idx="265">
                  <c:v>916.54828670937582</c:v>
                </c:pt>
                <c:pt idx="266">
                  <c:v>915.74167258445505</c:v>
                </c:pt>
                <c:pt idx="267">
                  <c:v>914.73141890991519</c:v>
                </c:pt>
                <c:pt idx="268">
                  <c:v>915.8247947222693</c:v>
                </c:pt>
                <c:pt idx="269">
                  <c:v>919.32832501451958</c:v>
                </c:pt>
                <c:pt idx="270">
                  <c:v>920.85048705281463</c:v>
                </c:pt>
                <c:pt idx="271">
                  <c:v>925.78801954019434</c:v>
                </c:pt>
                <c:pt idx="272">
                  <c:v>929.28244321128977</c:v>
                </c:pt>
                <c:pt idx="273">
                  <c:v>931.59068103735092</c:v>
                </c:pt>
                <c:pt idx="274">
                  <c:v>932.70052627096845</c:v>
                </c:pt>
                <c:pt idx="275">
                  <c:v>931.26807413901042</c:v>
                </c:pt>
                <c:pt idx="276">
                  <c:v>930.66025561631977</c:v>
                </c:pt>
                <c:pt idx="277">
                  <c:v>928.36073689557645</c:v>
                </c:pt>
                <c:pt idx="278">
                  <c:v>929.64089532053731</c:v>
                </c:pt>
                <c:pt idx="279">
                  <c:v>926.541737759233</c:v>
                </c:pt>
                <c:pt idx="280">
                  <c:v>929.21288412627018</c:v>
                </c:pt>
                <c:pt idx="281">
                  <c:v>931.15336946396656</c:v>
                </c:pt>
                <c:pt idx="282">
                  <c:v>938.05676957358605</c:v>
                </c:pt>
                <c:pt idx="283">
                  <c:v>939.71456213974034</c:v>
                </c:pt>
                <c:pt idx="284">
                  <c:v>942.03539422913627</c:v>
                </c:pt>
                <c:pt idx="285">
                  <c:v>943.02665962978097</c:v>
                </c:pt>
                <c:pt idx="286">
                  <c:v>944.45116768800699</c:v>
                </c:pt>
                <c:pt idx="287">
                  <c:v>945.22464921252663</c:v>
                </c:pt>
                <c:pt idx="288">
                  <c:v>943.68737405835338</c:v>
                </c:pt>
                <c:pt idx="289">
                  <c:v>943.10261272536104</c:v>
                </c:pt>
                <c:pt idx="290">
                  <c:v>941.98598596543434</c:v>
                </c:pt>
                <c:pt idx="291">
                  <c:v>940.88040340549446</c:v>
                </c:pt>
                <c:pt idx="292">
                  <c:v>940.7947624151368</c:v>
                </c:pt>
                <c:pt idx="293">
                  <c:v>943.55116225678296</c:v>
                </c:pt>
                <c:pt idx="294">
                  <c:v>945.53175547915203</c:v>
                </c:pt>
                <c:pt idx="295">
                  <c:v>946.87798534704086</c:v>
                </c:pt>
                <c:pt idx="296">
                  <c:v>948.97095814960858</c:v>
                </c:pt>
                <c:pt idx="297">
                  <c:v>952.87459849903883</c:v>
                </c:pt>
                <c:pt idx="298">
                  <c:v>953.13035892295397</c:v>
                </c:pt>
                <c:pt idx="299">
                  <c:v>952.30514403997518</c:v>
                </c:pt>
                <c:pt idx="300">
                  <c:v>951.78393529719085</c:v>
                </c:pt>
                <c:pt idx="301">
                  <c:v>950.02848875105553</c:v>
                </c:pt>
                <c:pt idx="302">
                  <c:v>949.51677414526239</c:v>
                </c:pt>
                <c:pt idx="303">
                  <c:v>947.54238117557941</c:v>
                </c:pt>
                <c:pt idx="304">
                  <c:v>947.91904652722428</c:v>
                </c:pt>
                <c:pt idx="305">
                  <c:v>947.8717696004054</c:v>
                </c:pt>
                <c:pt idx="306">
                  <c:v>950.80061397027794</c:v>
                </c:pt>
                <c:pt idx="307">
                  <c:v>952.05829647925214</c:v>
                </c:pt>
                <c:pt idx="308">
                  <c:v>953.48028568484654</c:v>
                </c:pt>
                <c:pt idx="309">
                  <c:v>956.41261769689902</c:v>
                </c:pt>
                <c:pt idx="310">
                  <c:v>957.80496194427224</c:v>
                </c:pt>
                <c:pt idx="311">
                  <c:v>957.40814577130936</c:v>
                </c:pt>
                <c:pt idx="312">
                  <c:v>955.83250655350923</c:v>
                </c:pt>
                <c:pt idx="313">
                  <c:v>955.00690415469342</c:v>
                </c:pt>
                <c:pt idx="314">
                  <c:v>955.39907013805362</c:v>
                </c:pt>
                <c:pt idx="315">
                  <c:v>954.92184443795895</c:v>
                </c:pt>
                <c:pt idx="316">
                  <c:v>955.14485977730999</c:v>
                </c:pt>
                <c:pt idx="317">
                  <c:v>956.78288903798352</c:v>
                </c:pt>
                <c:pt idx="318">
                  <c:v>957.07972613603181</c:v>
                </c:pt>
                <c:pt idx="319">
                  <c:v>956.74917516387131</c:v>
                </c:pt>
                <c:pt idx="320">
                  <c:v>957.24461410636331</c:v>
                </c:pt>
                <c:pt idx="321">
                  <c:v>958.66272815394086</c:v>
                </c:pt>
                <c:pt idx="322">
                  <c:v>957.07275085176002</c:v>
                </c:pt>
                <c:pt idx="323">
                  <c:v>958.08494210530819</c:v>
                </c:pt>
                <c:pt idx="324">
                  <c:v>958.47013280439648</c:v>
                </c:pt>
                <c:pt idx="325">
                  <c:v>957.68715714288544</c:v>
                </c:pt>
                <c:pt idx="326">
                  <c:v>958.21689123311296</c:v>
                </c:pt>
                <c:pt idx="327">
                  <c:v>960.63092087093798</c:v>
                </c:pt>
                <c:pt idx="328">
                  <c:v>963.15345493103246</c:v>
                </c:pt>
                <c:pt idx="329">
                  <c:v>964.79555310750936</c:v>
                </c:pt>
                <c:pt idx="330">
                  <c:v>966.09373101690505</c:v>
                </c:pt>
                <c:pt idx="331">
                  <c:v>964.02885310938689</c:v>
                </c:pt>
                <c:pt idx="332">
                  <c:v>965.09897797408019</c:v>
                </c:pt>
                <c:pt idx="333">
                  <c:v>964.17417153202393</c:v>
                </c:pt>
                <c:pt idx="334">
                  <c:v>962.93043959168142</c:v>
                </c:pt>
                <c:pt idx="335">
                  <c:v>963.74364148503673</c:v>
                </c:pt>
                <c:pt idx="336">
                  <c:v>963.81184426475943</c:v>
                </c:pt>
                <c:pt idx="337">
                  <c:v>965.14082967979914</c:v>
                </c:pt>
                <c:pt idx="338">
                  <c:v>965.66397600150378</c:v>
                </c:pt>
                <c:pt idx="339">
                  <c:v>968.03673520732116</c:v>
                </c:pt>
                <c:pt idx="340">
                  <c:v>968.38491814807958</c:v>
                </c:pt>
                <c:pt idx="341">
                  <c:v>968.41650068522108</c:v>
                </c:pt>
                <c:pt idx="342">
                  <c:v>966.58374473820868</c:v>
                </c:pt>
                <c:pt idx="343">
                  <c:v>964.35456013407054</c:v>
                </c:pt>
                <c:pt idx="344">
                  <c:v>965.38864602998228</c:v>
                </c:pt>
                <c:pt idx="345">
                  <c:v>963.1803872786594</c:v>
                </c:pt>
                <c:pt idx="346">
                  <c:v>964.12747587891613</c:v>
                </c:pt>
                <c:pt idx="347">
                  <c:v>964.9647037515183</c:v>
                </c:pt>
                <c:pt idx="348">
                  <c:v>966.93386525797553</c:v>
                </c:pt>
                <c:pt idx="349">
                  <c:v>968.98614890224724</c:v>
                </c:pt>
                <c:pt idx="350">
                  <c:v>972.92892834680185</c:v>
                </c:pt>
                <c:pt idx="351">
                  <c:v>974.65085477678747</c:v>
                </c:pt>
                <c:pt idx="352">
                  <c:v>973.66462708140602</c:v>
                </c:pt>
                <c:pt idx="353">
                  <c:v>973.82234600950335</c:v>
                </c:pt>
                <c:pt idx="354">
                  <c:v>970.51877386690603</c:v>
                </c:pt>
                <c:pt idx="355">
                  <c:v>966.24970612395623</c:v>
                </c:pt>
                <c:pt idx="356">
                  <c:v>967.66607635048774</c:v>
                </c:pt>
                <c:pt idx="357">
                  <c:v>969.42617308613751</c:v>
                </c:pt>
                <c:pt idx="358">
                  <c:v>969.10472873513174</c:v>
                </c:pt>
                <c:pt idx="359">
                  <c:v>970.29207712750042</c:v>
                </c:pt>
              </c:numCache>
            </c:numRef>
          </c:yVal>
          <c:smooth val="0"/>
          <c:extLst>
            <c:ext xmlns:c16="http://schemas.microsoft.com/office/drawing/2014/chart" uri="{C3380CC4-5D6E-409C-BE32-E72D297353CC}">
              <c16:uniqueId val="{00000001-2273-43FB-897C-252D40B58226}"/>
            </c:ext>
          </c:extLst>
        </c:ser>
        <c:dLbls>
          <c:showLegendKey val="0"/>
          <c:showVal val="0"/>
          <c:showCatName val="0"/>
          <c:showSerName val="0"/>
          <c:showPercent val="0"/>
          <c:showBubbleSize val="0"/>
        </c:dLbls>
        <c:axId val="183377567"/>
        <c:axId val="185251967"/>
      </c:scatterChart>
      <c:valAx>
        <c:axId val="839382544"/>
        <c:scaling>
          <c:orientation val="minMax"/>
          <c:max val="30"/>
        </c:scaling>
        <c:delete val="0"/>
        <c:axPos val="b"/>
        <c:title>
          <c:tx>
            <c:rich>
              <a:bodyPr/>
              <a:lstStyle/>
              <a:p>
                <a:pPr>
                  <a:defRPr/>
                </a:pPr>
                <a:r>
                  <a:rPr lang="en-US" dirty="0"/>
                  <a:t>Time [min]</a:t>
                </a:r>
              </a:p>
            </c:rich>
          </c:tx>
          <c:overlay val="0"/>
        </c:title>
        <c:numFmt formatCode="General" sourceLinked="1"/>
        <c:majorTickMark val="in"/>
        <c:minorTickMark val="in"/>
        <c:tickLblPos val="nextTo"/>
        <c:spPr>
          <a:noFill/>
          <a:ln w="9525" cap="flat" cmpd="sng" algn="ctr">
            <a:solidFill>
              <a:schemeClr val="tx1"/>
            </a:solidFill>
            <a:round/>
          </a:ln>
          <a:effectLst/>
        </c:spPr>
        <c:txPr>
          <a:bodyPr rot="-60000000" vert="horz"/>
          <a:lstStyle/>
          <a:p>
            <a:pPr>
              <a:defRPr/>
            </a:pPr>
            <a:endParaRPr lang="en-US"/>
          </a:p>
        </c:txPr>
        <c:crossAx val="581615376"/>
        <c:crosses val="autoZero"/>
        <c:crossBetween val="midCat"/>
      </c:valAx>
      <c:valAx>
        <c:axId val="581615376"/>
        <c:scaling>
          <c:orientation val="minMax"/>
          <c:min val="0"/>
        </c:scaling>
        <c:delete val="0"/>
        <c:axPos val="l"/>
        <c:title>
          <c:tx>
            <c:rich>
              <a:bodyPr/>
              <a:lstStyle/>
              <a:p>
                <a:pPr>
                  <a:defRPr/>
                </a:pPr>
                <a:r>
                  <a:rPr lang="en-US" dirty="0"/>
                  <a:t>Thermal charging power density, w</a:t>
                </a:r>
                <a:r>
                  <a:rPr lang="en-US" baseline="-25000" dirty="0"/>
                  <a:t>d</a:t>
                </a:r>
                <a:r>
                  <a:rPr lang="en-US" dirty="0"/>
                  <a:t> [kW/L]</a:t>
                </a:r>
              </a:p>
            </c:rich>
          </c:tx>
          <c:overlay val="0"/>
        </c:title>
        <c:numFmt formatCode="General" sourceLinked="1"/>
        <c:majorTickMark val="in"/>
        <c:minorTickMark val="in"/>
        <c:tickLblPos val="nextTo"/>
        <c:spPr>
          <a:noFill/>
          <a:ln w="9525" cap="flat" cmpd="sng" algn="ctr">
            <a:solidFill>
              <a:schemeClr val="tx1"/>
            </a:solidFill>
            <a:round/>
          </a:ln>
          <a:effectLst/>
        </c:spPr>
        <c:txPr>
          <a:bodyPr rot="-60000000" vert="horz"/>
          <a:lstStyle/>
          <a:p>
            <a:pPr>
              <a:defRPr/>
            </a:pPr>
            <a:endParaRPr lang="en-US"/>
          </a:p>
        </c:txPr>
        <c:crossAx val="839382544"/>
        <c:crosses val="autoZero"/>
        <c:crossBetween val="midCat"/>
      </c:valAx>
      <c:valAx>
        <c:axId val="185251967"/>
        <c:scaling>
          <c:orientation val="minMax"/>
        </c:scaling>
        <c:delete val="0"/>
        <c:axPos val="r"/>
        <c:title>
          <c:tx>
            <c:rich>
              <a:bodyPr/>
              <a:lstStyle/>
              <a:p>
                <a:pPr>
                  <a:defRPr/>
                </a:pPr>
                <a:r>
                  <a:rPr lang="en-US" dirty="0"/>
                  <a:t>Charged</a:t>
                </a:r>
                <a:r>
                  <a:rPr lang="en-US" baseline="0" dirty="0"/>
                  <a:t> thermal energy density, </a:t>
                </a:r>
                <a:r>
                  <a:rPr lang="en-US" i="1" baseline="0" dirty="0" err="1"/>
                  <a:t>q</a:t>
                </a:r>
                <a:r>
                  <a:rPr lang="en-US" baseline="-25000" dirty="0" err="1"/>
                  <a:t>d</a:t>
                </a:r>
                <a:r>
                  <a:rPr lang="en-US" baseline="0" dirty="0"/>
                  <a:t> [MJm</a:t>
                </a:r>
                <a:r>
                  <a:rPr lang="en-US" baseline="30000" dirty="0"/>
                  <a:t>-3</a:t>
                </a:r>
                <a:r>
                  <a:rPr lang="en-US" baseline="0" dirty="0"/>
                  <a:t>]</a:t>
                </a:r>
                <a:endParaRPr lang="en-US" dirty="0"/>
              </a:p>
            </c:rich>
          </c:tx>
          <c:overlay val="0"/>
        </c:title>
        <c:numFmt formatCode="General" sourceLinked="1"/>
        <c:majorTickMark val="in"/>
        <c:minorTickMark val="in"/>
        <c:tickLblPos val="nextTo"/>
        <c:spPr>
          <a:ln/>
        </c:spPr>
        <c:crossAx val="183377567"/>
        <c:crosses val="max"/>
        <c:crossBetween val="midCat"/>
      </c:valAx>
      <c:valAx>
        <c:axId val="183377567"/>
        <c:scaling>
          <c:orientation val="minMax"/>
        </c:scaling>
        <c:delete val="1"/>
        <c:axPos val="b"/>
        <c:numFmt formatCode="General" sourceLinked="1"/>
        <c:majorTickMark val="out"/>
        <c:minorTickMark val="none"/>
        <c:tickLblPos val="nextTo"/>
        <c:crossAx val="185251967"/>
        <c:crosses val="autoZero"/>
        <c:crossBetween val="midCat"/>
      </c:valAx>
      <c:spPr>
        <a:ln>
          <a:solidFill>
            <a:schemeClr val="tx1"/>
          </a:solidFill>
        </a:ln>
      </c:spPr>
    </c:plotArea>
    <c:plotVisOnly val="1"/>
    <c:dispBlanksAs val="gap"/>
    <c:showDLblsOverMax val="0"/>
    <c:extLst/>
  </c:chart>
  <c:txPr>
    <a:bodyPr/>
    <a:lstStyle/>
    <a:p>
      <a:pPr>
        <a:defRPr sz="1600" b="0">
          <a:solidFill>
            <a:schemeClr val="tx1"/>
          </a:solidFill>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3"/>
          <c:order val="0"/>
          <c:spPr>
            <a:ln w="19050">
              <a:noFill/>
            </a:ln>
          </c:spPr>
          <c:marker>
            <c:symbol val="circle"/>
            <c:size val="6"/>
            <c:spPr>
              <a:solidFill>
                <a:srgbClr val="7F96C2"/>
              </a:solidFill>
              <a:ln>
                <a:solidFill>
                  <a:srgbClr val="7F96C2"/>
                </a:solidFill>
              </a:ln>
            </c:spPr>
          </c:marker>
          <c:xVal>
            <c:numRef>
              <c:f>'Sheet1 (2)'!$Y$71:$Y$430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 (2)'!$AJ$71:$AJ$430</c:f>
              <c:numCache>
                <c:formatCode>General</c:formatCode>
                <c:ptCount val="360"/>
                <c:pt idx="0">
                  <c:v>5.2140369929035493E-2</c:v>
                </c:pt>
                <c:pt idx="1">
                  <c:v>3.8499346325986769E-2</c:v>
                </c:pt>
                <c:pt idx="2">
                  <c:v>3.2883696665470717E-2</c:v>
                </c:pt>
                <c:pt idx="3">
                  <c:v>2.8645135758832155E-2</c:v>
                </c:pt>
                <c:pt idx="4">
                  <c:v>2.0830126908061495E-2</c:v>
                </c:pt>
                <c:pt idx="5">
                  <c:v>1.9324622515841307E-2</c:v>
                </c:pt>
                <c:pt idx="6">
                  <c:v>1.7321628216260813E-2</c:v>
                </c:pt>
                <c:pt idx="7">
                  <c:v>1.0640394278158606E-2</c:v>
                </c:pt>
                <c:pt idx="8">
                  <c:v>3.8423310750732437E-3</c:v>
                </c:pt>
                <c:pt idx="9">
                  <c:v>1.5940918721120102E-3</c:v>
                </c:pt>
                <c:pt idx="10">
                  <c:v>1.2513283260140228E-3</c:v>
                </c:pt>
                <c:pt idx="11">
                  <c:v>0</c:v>
                </c:pt>
                <c:pt idx="12">
                  <c:v>3.8931421500613414E-3</c:v>
                </c:pt>
                <c:pt idx="13">
                  <c:v>1.0098731322227824E-2</c:v>
                </c:pt>
                <c:pt idx="14">
                  <c:v>1.826157275741383E-2</c:v>
                </c:pt>
                <c:pt idx="15">
                  <c:v>2.6019253198209094E-2</c:v>
                </c:pt>
                <c:pt idx="16">
                  <c:v>3.6103742936488367E-2</c:v>
                </c:pt>
                <c:pt idx="17">
                  <c:v>3.9535602595937976E-2</c:v>
                </c:pt>
                <c:pt idx="18">
                  <c:v>4.3792870667965243E-2</c:v>
                </c:pt>
                <c:pt idx="19">
                  <c:v>4.788913642649377E-2</c:v>
                </c:pt>
                <c:pt idx="20">
                  <c:v>5.2303786070372359E-2</c:v>
                </c:pt>
                <c:pt idx="21">
                  <c:v>5.3476302919057833E-2</c:v>
                </c:pt>
                <c:pt idx="22">
                  <c:v>6.6759114478195852E-2</c:v>
                </c:pt>
                <c:pt idx="23">
                  <c:v>7.5607120931396626E-2</c:v>
                </c:pt>
                <c:pt idx="24">
                  <c:v>9.0398574858845587E-2</c:v>
                </c:pt>
                <c:pt idx="25">
                  <c:v>0.10018169819763291</c:v>
                </c:pt>
                <c:pt idx="26">
                  <c:v>0.10839716107865817</c:v>
                </c:pt>
                <c:pt idx="27">
                  <c:v>0.10907629152718738</c:v>
                </c:pt>
                <c:pt idx="28">
                  <c:v>0.11141903208809566</c:v>
                </c:pt>
                <c:pt idx="29">
                  <c:v>0.11664702100563572</c:v>
                </c:pt>
                <c:pt idx="30">
                  <c:v>0.12688406466019983</c:v>
                </c:pt>
                <c:pt idx="31">
                  <c:v>0.13236550549558365</c:v>
                </c:pt>
                <c:pt idx="32">
                  <c:v>0.13471114264988671</c:v>
                </c:pt>
                <c:pt idx="33">
                  <c:v>0.14091443868570028</c:v>
                </c:pt>
                <c:pt idx="34">
                  <c:v>0.14135568640557392</c:v>
                </c:pt>
                <c:pt idx="35">
                  <c:v>0.14510918861800445</c:v>
                </c:pt>
                <c:pt idx="36">
                  <c:v>0.15846200118302103</c:v>
                </c:pt>
                <c:pt idx="37">
                  <c:v>0.16563806981794943</c:v>
                </c:pt>
                <c:pt idx="38">
                  <c:v>0.17261041138742367</c:v>
                </c:pt>
                <c:pt idx="39">
                  <c:v>0.17949645861341387</c:v>
                </c:pt>
                <c:pt idx="40">
                  <c:v>0.18510353918528571</c:v>
                </c:pt>
                <c:pt idx="41">
                  <c:v>0.19078846570331792</c:v>
                </c:pt>
                <c:pt idx="42">
                  <c:v>0.19287823711193908</c:v>
                </c:pt>
                <c:pt idx="43">
                  <c:v>0.20091181806898967</c:v>
                </c:pt>
                <c:pt idx="44">
                  <c:v>0.20247054736398115</c:v>
                </c:pt>
                <c:pt idx="45">
                  <c:v>0.20372658265413135</c:v>
                </c:pt>
                <c:pt idx="46">
                  <c:v>0.2086015492574535</c:v>
                </c:pt>
                <c:pt idx="47">
                  <c:v>0.21566851287630509</c:v>
                </c:pt>
                <c:pt idx="48">
                  <c:v>0.21854700251508896</c:v>
                </c:pt>
                <c:pt idx="49">
                  <c:v>0.22070858530043982</c:v>
                </c:pt>
                <c:pt idx="50">
                  <c:v>0.2290613949826332</c:v>
                </c:pt>
                <c:pt idx="51">
                  <c:v>0.23204669650108603</c:v>
                </c:pt>
                <c:pt idx="52">
                  <c:v>0.24029426329171069</c:v>
                </c:pt>
                <c:pt idx="53">
                  <c:v>0.25181679093543541</c:v>
                </c:pt>
                <c:pt idx="54">
                  <c:v>0.25352614308448518</c:v>
                </c:pt>
                <c:pt idx="55">
                  <c:v>0.25523501246792341</c:v>
                </c:pt>
                <c:pt idx="56">
                  <c:v>0.25527713376283701</c:v>
                </c:pt>
                <c:pt idx="57">
                  <c:v>0.26478761525283517</c:v>
                </c:pt>
                <c:pt idx="58">
                  <c:v>0.2684938064405496</c:v>
                </c:pt>
                <c:pt idx="59">
                  <c:v>0.27021353804909476</c:v>
                </c:pt>
                <c:pt idx="60">
                  <c:v>0.27610074333585627</c:v>
                </c:pt>
                <c:pt idx="61">
                  <c:v>0.27908544139737701</c:v>
                </c:pt>
                <c:pt idx="62">
                  <c:v>0.28387990684394981</c:v>
                </c:pt>
                <c:pt idx="63">
                  <c:v>0.29229595881422865</c:v>
                </c:pt>
                <c:pt idx="64">
                  <c:v>0.29256485922994002</c:v>
                </c:pt>
                <c:pt idx="65">
                  <c:v>0.2939776726350643</c:v>
                </c:pt>
                <c:pt idx="66">
                  <c:v>0.29441059264909952</c:v>
                </c:pt>
                <c:pt idx="67">
                  <c:v>0.29903862466956521</c:v>
                </c:pt>
                <c:pt idx="68">
                  <c:v>0.30033738471161592</c:v>
                </c:pt>
                <c:pt idx="69">
                  <c:v>0.30656240519753353</c:v>
                </c:pt>
                <c:pt idx="70">
                  <c:v>0.30929678931730131</c:v>
                </c:pt>
                <c:pt idx="71">
                  <c:v>0.32057057200737327</c:v>
                </c:pt>
                <c:pt idx="72">
                  <c:v>0.32709394160801258</c:v>
                </c:pt>
                <c:pt idx="73">
                  <c:v>0.33447144417193247</c:v>
                </c:pt>
                <c:pt idx="74">
                  <c:v>0.33540813004561931</c:v>
                </c:pt>
                <c:pt idx="75">
                  <c:v>0.33887354191133823</c:v>
                </c:pt>
                <c:pt idx="76">
                  <c:v>0.3423131258197491</c:v>
                </c:pt>
                <c:pt idx="77">
                  <c:v>0.34242343774974499</c:v>
                </c:pt>
                <c:pt idx="78">
                  <c:v>0.34264647543746507</c:v>
                </c:pt>
                <c:pt idx="79">
                  <c:v>0.34397396003021863</c:v>
                </c:pt>
                <c:pt idx="80">
                  <c:v>0.34540101501929138</c:v>
                </c:pt>
                <c:pt idx="81">
                  <c:v>0.34603597241925022</c:v>
                </c:pt>
                <c:pt idx="82">
                  <c:v>0.35007056487773863</c:v>
                </c:pt>
                <c:pt idx="83">
                  <c:v>0.35616053169884099</c:v>
                </c:pt>
                <c:pt idx="84">
                  <c:v>0.35844920251729495</c:v>
                </c:pt>
                <c:pt idx="85">
                  <c:v>0.36511293620392754</c:v>
                </c:pt>
                <c:pt idx="86">
                  <c:v>0.3671446550542109</c:v>
                </c:pt>
                <c:pt idx="87">
                  <c:v>0.371231386192927</c:v>
                </c:pt>
                <c:pt idx="88">
                  <c:v>0.37343352128514606</c:v>
                </c:pt>
                <c:pt idx="89">
                  <c:v>0.37526899593613078</c:v>
                </c:pt>
                <c:pt idx="90">
                  <c:v>0.37526320274945102</c:v>
                </c:pt>
                <c:pt idx="91">
                  <c:v>0.37821410722189663</c:v>
                </c:pt>
                <c:pt idx="92">
                  <c:v>0.37716879909774453</c:v>
                </c:pt>
                <c:pt idx="93">
                  <c:v>0.37995194253884346</c:v>
                </c:pt>
                <c:pt idx="94">
                  <c:v>0.38289331239153163</c:v>
                </c:pt>
                <c:pt idx="95">
                  <c:v>0.38406450163492262</c:v>
                </c:pt>
                <c:pt idx="96">
                  <c:v>0.38655774435851364</c:v>
                </c:pt>
                <c:pt idx="97">
                  <c:v>0.39264384905516286</c:v>
                </c:pt>
                <c:pt idx="98">
                  <c:v>0.39683352994909488</c:v>
                </c:pt>
                <c:pt idx="99">
                  <c:v>0.40033394231780794</c:v>
                </c:pt>
                <c:pt idx="100">
                  <c:v>0.40289030663810904</c:v>
                </c:pt>
                <c:pt idx="101">
                  <c:v>0.40410059989164343</c:v>
                </c:pt>
                <c:pt idx="102">
                  <c:v>0.40396904627715502</c:v>
                </c:pt>
                <c:pt idx="103">
                  <c:v>0.41019877372720881</c:v>
                </c:pt>
                <c:pt idx="104">
                  <c:v>0.41220176802684422</c:v>
                </c:pt>
                <c:pt idx="105">
                  <c:v>0.41198560974829262</c:v>
                </c:pt>
                <c:pt idx="106">
                  <c:v>0.41450745633121111</c:v>
                </c:pt>
                <c:pt idx="107">
                  <c:v>0.41506046427775062</c:v>
                </c:pt>
                <c:pt idx="108">
                  <c:v>0.41889241589327358</c:v>
                </c:pt>
                <c:pt idx="109">
                  <c:v>0.41953739067860141</c:v>
                </c:pt>
                <c:pt idx="110">
                  <c:v>0.42699189434899865</c:v>
                </c:pt>
                <c:pt idx="111">
                  <c:v>0.42680723652311442</c:v>
                </c:pt>
                <c:pt idx="112">
                  <c:v>0.42871572946474784</c:v>
                </c:pt>
                <c:pt idx="113">
                  <c:v>0.43093620964817442</c:v>
                </c:pt>
                <c:pt idx="114">
                  <c:v>0.43087151906341897</c:v>
                </c:pt>
                <c:pt idx="115">
                  <c:v>0.43406670290813204</c:v>
                </c:pt>
                <c:pt idx="116">
                  <c:v>0.43267851054650658</c:v>
                </c:pt>
                <c:pt idx="117">
                  <c:v>0.43513759760689624</c:v>
                </c:pt>
                <c:pt idx="118">
                  <c:v>0.43682788051637611</c:v>
                </c:pt>
                <c:pt idx="119">
                  <c:v>0.43922698395620136</c:v>
                </c:pt>
                <c:pt idx="120">
                  <c:v>0.44208000771180339</c:v>
                </c:pt>
                <c:pt idx="121">
                  <c:v>0.44598135687632773</c:v>
                </c:pt>
                <c:pt idx="122">
                  <c:v>0.44832892509280253</c:v>
                </c:pt>
                <c:pt idx="123">
                  <c:v>0.45275081622008573</c:v>
                </c:pt>
                <c:pt idx="124">
                  <c:v>0.4542481135978429</c:v>
                </c:pt>
                <c:pt idx="125">
                  <c:v>0.45414830181871785</c:v>
                </c:pt>
                <c:pt idx="126">
                  <c:v>0.45499024495165186</c:v>
                </c:pt>
                <c:pt idx="127">
                  <c:v>0.45384210776365941</c:v>
                </c:pt>
                <c:pt idx="128">
                  <c:v>0.45976769291231168</c:v>
                </c:pt>
                <c:pt idx="129">
                  <c:v>0.46005566256753799</c:v>
                </c:pt>
                <c:pt idx="130">
                  <c:v>0.46098860700814709</c:v>
                </c:pt>
                <c:pt idx="131">
                  <c:v>0.46583521113494758</c:v>
                </c:pt>
                <c:pt idx="132">
                  <c:v>0.46616626761625574</c:v>
                </c:pt>
                <c:pt idx="133">
                  <c:v>0.46694412362136634</c:v>
                </c:pt>
                <c:pt idx="134">
                  <c:v>0.46782987772868961</c:v>
                </c:pt>
                <c:pt idx="135">
                  <c:v>0.47260068766287688</c:v>
                </c:pt>
                <c:pt idx="136">
                  <c:v>0.47194895415975607</c:v>
                </c:pt>
                <c:pt idx="137">
                  <c:v>0.47177805515226368</c:v>
                </c:pt>
                <c:pt idx="138">
                  <c:v>0.47316033363583393</c:v>
                </c:pt>
                <c:pt idx="139">
                  <c:v>0.47447176627378784</c:v>
                </c:pt>
                <c:pt idx="140">
                  <c:v>0.47595627036421151</c:v>
                </c:pt>
                <c:pt idx="141">
                  <c:v>0.47834282189956395</c:v>
                </c:pt>
                <c:pt idx="142">
                  <c:v>0.48108396473712478</c:v>
                </c:pt>
                <c:pt idx="143">
                  <c:v>0.48150191901884903</c:v>
                </c:pt>
                <c:pt idx="144">
                  <c:v>0.48312413198467691</c:v>
                </c:pt>
                <c:pt idx="145">
                  <c:v>0.48450592770263567</c:v>
                </c:pt>
                <c:pt idx="146">
                  <c:v>0.48445753045548567</c:v>
                </c:pt>
                <c:pt idx="147">
                  <c:v>0.48579792902689328</c:v>
                </c:pt>
                <c:pt idx="148">
                  <c:v>0.48529766321756856</c:v>
                </c:pt>
                <c:pt idx="149">
                  <c:v>0.48401290337671549</c:v>
                </c:pt>
                <c:pt idx="150">
                  <c:v>0.48464351588666449</c:v>
                </c:pt>
                <c:pt idx="151">
                  <c:v>0.48608541591661791</c:v>
                </c:pt>
                <c:pt idx="152">
                  <c:v>0.49219867617586971</c:v>
                </c:pt>
                <c:pt idx="153">
                  <c:v>0.49512761481546047</c:v>
                </c:pt>
                <c:pt idx="154">
                  <c:v>0.49603702443505943</c:v>
                </c:pt>
                <c:pt idx="155">
                  <c:v>0.49770220353553873</c:v>
                </c:pt>
                <c:pt idx="156">
                  <c:v>0.4998400101171836</c:v>
                </c:pt>
                <c:pt idx="157">
                  <c:v>0.50034305182847272</c:v>
                </c:pt>
                <c:pt idx="158">
                  <c:v>0.49874775304249658</c:v>
                </c:pt>
                <c:pt idx="159">
                  <c:v>0.50026399896839335</c:v>
                </c:pt>
                <c:pt idx="160">
                  <c:v>0.49961359307051212</c:v>
                </c:pt>
                <c:pt idx="161">
                  <c:v>0.4984891113948503</c:v>
                </c:pt>
                <c:pt idx="162">
                  <c:v>0.50095990552002989</c:v>
                </c:pt>
                <c:pt idx="163">
                  <c:v>0.50051214046511394</c:v>
                </c:pt>
                <c:pt idx="164">
                  <c:v>0.5047920985183586</c:v>
                </c:pt>
                <c:pt idx="165">
                  <c:v>0.50850178975639981</c:v>
                </c:pt>
                <c:pt idx="166">
                  <c:v>0.51117679371253533</c:v>
                </c:pt>
                <c:pt idx="167">
                  <c:v>0.51081858166862459</c:v>
                </c:pt>
                <c:pt idx="168">
                  <c:v>0.51303435488786009</c:v>
                </c:pt>
                <c:pt idx="169">
                  <c:v>0.51267010827440895</c:v>
                </c:pt>
                <c:pt idx="170">
                  <c:v>0.51229270629955292</c:v>
                </c:pt>
                <c:pt idx="171">
                  <c:v>0.51192677000668096</c:v>
                </c:pt>
                <c:pt idx="172">
                  <c:v>0.51139983140031031</c:v>
                </c:pt>
                <c:pt idx="173">
                  <c:v>0.51416571597269045</c:v>
                </c:pt>
                <c:pt idx="174">
                  <c:v>0.51570211736059102</c:v>
                </c:pt>
                <c:pt idx="175">
                  <c:v>0.5173881760714365</c:v>
                </c:pt>
                <c:pt idx="176">
                  <c:v>0.51817291148577049</c:v>
                </c:pt>
                <c:pt idx="177">
                  <c:v>0.51986657375414691</c:v>
                </c:pt>
                <c:pt idx="178">
                  <c:v>0.52088014004288075</c:v>
                </c:pt>
                <c:pt idx="179">
                  <c:v>0.52263813082188626</c:v>
                </c:pt>
                <c:pt idx="180">
                  <c:v>0.52340838326946604</c:v>
                </c:pt>
                <c:pt idx="181">
                  <c:v>0.52308999938400624</c:v>
                </c:pt>
                <c:pt idx="182">
                  <c:v>0.522716097459477</c:v>
                </c:pt>
                <c:pt idx="183">
                  <c:v>0.52330905425589769</c:v>
                </c:pt>
                <c:pt idx="184">
                  <c:v>0.52399723655862773</c:v>
                </c:pt>
                <c:pt idx="185">
                  <c:v>0.52327079508543728</c:v>
                </c:pt>
                <c:pt idx="186">
                  <c:v>0.52292718669965632</c:v>
                </c:pt>
                <c:pt idx="187">
                  <c:v>0.52589993631358145</c:v>
                </c:pt>
                <c:pt idx="188">
                  <c:v>0.52797281092766501</c:v>
                </c:pt>
                <c:pt idx="189">
                  <c:v>0.52866570019458614</c:v>
                </c:pt>
                <c:pt idx="190">
                  <c:v>0.52886001333165822</c:v>
                </c:pt>
                <c:pt idx="191">
                  <c:v>0.53121301266068643</c:v>
                </c:pt>
                <c:pt idx="192">
                  <c:v>0.53181610753385156</c:v>
                </c:pt>
                <c:pt idx="193">
                  <c:v>0.53372351425299625</c:v>
                </c:pt>
                <c:pt idx="194">
                  <c:v>0.53320635164913399</c:v>
                </c:pt>
                <c:pt idx="195">
                  <c:v>0.53434857495901633</c:v>
                </c:pt>
                <c:pt idx="196">
                  <c:v>0.53139730841238952</c:v>
                </c:pt>
                <c:pt idx="197">
                  <c:v>0.53032955168977103</c:v>
                </c:pt>
                <c:pt idx="198">
                  <c:v>0.52932902007112148</c:v>
                </c:pt>
                <c:pt idx="199">
                  <c:v>0.53019992913750924</c:v>
                </c:pt>
                <c:pt idx="200">
                  <c:v>0.5310538207179839</c:v>
                </c:pt>
                <c:pt idx="201">
                  <c:v>0.53272105157206529</c:v>
                </c:pt>
                <c:pt idx="202">
                  <c:v>0.53423283191652193</c:v>
                </c:pt>
                <c:pt idx="203">
                  <c:v>0.53621687766796289</c:v>
                </c:pt>
                <c:pt idx="204">
                  <c:v>0.53876479359099516</c:v>
                </c:pt>
                <c:pt idx="205">
                  <c:v>0.53906615999048713</c:v>
                </c:pt>
                <c:pt idx="206">
                  <c:v>0.5391292815871972</c:v>
                </c:pt>
                <c:pt idx="207">
                  <c:v>0.54042248982531904</c:v>
                </c:pt>
                <c:pt idx="208">
                  <c:v>0.54085553053072966</c:v>
                </c:pt>
                <c:pt idx="209">
                  <c:v>0.54078770196988346</c:v>
                </c:pt>
                <c:pt idx="210">
                  <c:v>0.5401516583473811</c:v>
                </c:pt>
                <c:pt idx="211">
                  <c:v>0.54159705842760653</c:v>
                </c:pt>
                <c:pt idx="212">
                  <c:v>0.54446311685329296</c:v>
                </c:pt>
                <c:pt idx="213">
                  <c:v>0.54484317403873805</c:v>
                </c:pt>
                <c:pt idx="214">
                  <c:v>0.54658788876485342</c:v>
                </c:pt>
                <c:pt idx="215">
                  <c:v>0.5484961403236811</c:v>
                </c:pt>
                <c:pt idx="216">
                  <c:v>0.54870071222887318</c:v>
                </c:pt>
                <c:pt idx="217">
                  <c:v>0.54904721720799399</c:v>
                </c:pt>
                <c:pt idx="218">
                  <c:v>0.54779383712837793</c:v>
                </c:pt>
                <c:pt idx="219">
                  <c:v>0.54700536028102098</c:v>
                </c:pt>
                <c:pt idx="220">
                  <c:v>0.54646454216482809</c:v>
                </c:pt>
                <c:pt idx="221">
                  <c:v>0.54636123033543105</c:v>
                </c:pt>
                <c:pt idx="222">
                  <c:v>0.54786938993818535</c:v>
                </c:pt>
                <c:pt idx="223">
                  <c:v>0.54942655024507658</c:v>
                </c:pt>
                <c:pt idx="224">
                  <c:v>0.54934858360748595</c:v>
                </c:pt>
                <c:pt idx="225">
                  <c:v>0.55217638286271198</c:v>
                </c:pt>
                <c:pt idx="226">
                  <c:v>0.55360054125839009</c:v>
                </c:pt>
                <c:pt idx="227">
                  <c:v>0.55447422622674225</c:v>
                </c:pt>
                <c:pt idx="228">
                  <c:v>0.55506995892518229</c:v>
                </c:pt>
                <c:pt idx="229">
                  <c:v>0.5575390633708861</c:v>
                </c:pt>
                <c:pt idx="230">
                  <c:v>0.55594219559686453</c:v>
                </c:pt>
                <c:pt idx="231">
                  <c:v>0.5570723497678306</c:v>
                </c:pt>
                <c:pt idx="232">
                  <c:v>0.55682915661805188</c:v>
                </c:pt>
                <c:pt idx="233">
                  <c:v>0.55888054816478239</c:v>
                </c:pt>
                <c:pt idx="234">
                  <c:v>0.55883746133875556</c:v>
                </c:pt>
                <c:pt idx="235">
                  <c:v>0.56044663963449914</c:v>
                </c:pt>
                <c:pt idx="236">
                  <c:v>0.56196493731399788</c:v>
                </c:pt>
                <c:pt idx="237">
                  <c:v>0.561597552724456</c:v>
                </c:pt>
                <c:pt idx="238">
                  <c:v>0.56165862256756394</c:v>
                </c:pt>
                <c:pt idx="239">
                  <c:v>0.56099059572683763</c:v>
                </c:pt>
                <c:pt idx="240">
                  <c:v>0.56088716320606513</c:v>
                </c:pt>
                <c:pt idx="241">
                  <c:v>0.55968905978282257</c:v>
                </c:pt>
                <c:pt idx="242">
                  <c:v>0.55973021554662283</c:v>
                </c:pt>
                <c:pt idx="243">
                  <c:v>0.55930670946102456</c:v>
                </c:pt>
                <c:pt idx="244">
                  <c:v>0.559960374026372</c:v>
                </c:pt>
                <c:pt idx="245">
                  <c:v>0.56185390123569445</c:v>
                </c:pt>
                <c:pt idx="246">
                  <c:v>0.56314843707911078</c:v>
                </c:pt>
                <c:pt idx="247">
                  <c:v>0.56425843578801826</c:v>
                </c:pt>
                <c:pt idx="248">
                  <c:v>0.5664982265937657</c:v>
                </c:pt>
                <c:pt idx="249">
                  <c:v>0.56937478517032292</c:v>
                </c:pt>
                <c:pt idx="250">
                  <c:v>0.56989218915693607</c:v>
                </c:pt>
                <c:pt idx="251">
                  <c:v>0.56879570788366962</c:v>
                </c:pt>
                <c:pt idx="252">
                  <c:v>0.56787386705091836</c:v>
                </c:pt>
                <c:pt idx="253">
                  <c:v>0.56732713505661525</c:v>
                </c:pt>
                <c:pt idx="254">
                  <c:v>0.5677039335745393</c:v>
                </c:pt>
                <c:pt idx="255">
                  <c:v>0.56701176845592571</c:v>
                </c:pt>
                <c:pt idx="256">
                  <c:v>0.56794362667404608</c:v>
                </c:pt>
                <c:pt idx="257">
                  <c:v>0.56990293069061271</c:v>
                </c:pt>
                <c:pt idx="258">
                  <c:v>0.56994251746636748</c:v>
                </c:pt>
                <c:pt idx="259">
                  <c:v>0.57098577383691762</c:v>
                </c:pt>
                <c:pt idx="260">
                  <c:v>0.57249103684633196</c:v>
                </c:pt>
                <c:pt idx="261">
                  <c:v>0.57407788723503939</c:v>
                </c:pt>
                <c:pt idx="262">
                  <c:v>0.57398567901350017</c:v>
                </c:pt>
                <c:pt idx="263">
                  <c:v>0.57331210036889979</c:v>
                </c:pt>
                <c:pt idx="264">
                  <c:v>0.57271190208907463</c:v>
                </c:pt>
                <c:pt idx="265">
                  <c:v>0.5709160142137899</c:v>
                </c:pt>
                <c:pt idx="266">
                  <c:v>0.57041357595943276</c:v>
                </c:pt>
                <c:pt idx="267">
                  <c:v>0.56978429105477835</c:v>
                </c:pt>
                <c:pt idx="268">
                  <c:v>0.57046535256553421</c:v>
                </c:pt>
                <c:pt idx="269">
                  <c:v>0.57264769426987583</c:v>
                </c:pt>
                <c:pt idx="270">
                  <c:v>0.57359584582554668</c:v>
                </c:pt>
                <c:pt idx="271">
                  <c:v>0.57667142450331221</c:v>
                </c:pt>
                <c:pt idx="272">
                  <c:v>0.57884809371234947</c:v>
                </c:pt>
                <c:pt idx="273">
                  <c:v>0.58028589023504396</c:v>
                </c:pt>
                <c:pt idx="274">
                  <c:v>0.58097721051391982</c:v>
                </c:pt>
                <c:pt idx="275">
                  <c:v>0.58008493907160918</c:v>
                </c:pt>
                <c:pt idx="276">
                  <c:v>0.57970633018283402</c:v>
                </c:pt>
                <c:pt idx="277">
                  <c:v>0.57827396477263815</c:v>
                </c:pt>
                <c:pt idx="278">
                  <c:v>0.57907137278282039</c:v>
                </c:pt>
                <c:pt idx="279">
                  <c:v>0.57714091400833201</c:v>
                </c:pt>
                <c:pt idx="280">
                  <c:v>0.57880476550351689</c:v>
                </c:pt>
                <c:pt idx="281">
                  <c:v>0.5800134897690058</c:v>
                </c:pt>
                <c:pt idx="282">
                  <c:v>0.58431360328430904</c:v>
                </c:pt>
                <c:pt idx="283">
                  <c:v>0.58534623881261283</c:v>
                </c:pt>
                <c:pt idx="284">
                  <c:v>0.58679188027564411</c:v>
                </c:pt>
                <c:pt idx="285">
                  <c:v>0.58740933742413315</c:v>
                </c:pt>
                <c:pt idx="286">
                  <c:v>0.5882966605195018</c:v>
                </c:pt>
                <c:pt idx="287">
                  <c:v>0.58877846054624361</c:v>
                </c:pt>
                <c:pt idx="288">
                  <c:v>0.58782089506224555</c:v>
                </c:pt>
                <c:pt idx="289">
                  <c:v>0.58745664844879442</c:v>
                </c:pt>
                <c:pt idx="290">
                  <c:v>0.58676110397133918</c:v>
                </c:pt>
                <c:pt idx="291">
                  <c:v>0.58607243890299754</c:v>
                </c:pt>
                <c:pt idx="292">
                  <c:v>0.58601909330890567</c:v>
                </c:pt>
                <c:pt idx="293">
                  <c:v>0.58773604901543153</c:v>
                </c:pt>
                <c:pt idx="294">
                  <c:v>0.58896975639854554</c:v>
                </c:pt>
                <c:pt idx="295">
                  <c:v>0.589808320172583</c:v>
                </c:pt>
                <c:pt idx="296">
                  <c:v>0.59111202856157563</c:v>
                </c:pt>
                <c:pt idx="297">
                  <c:v>0.59354359798518141</c:v>
                </c:pt>
                <c:pt idx="298">
                  <c:v>0.59370291061925939</c:v>
                </c:pt>
                <c:pt idx="299">
                  <c:v>0.59318888599154274</c:v>
                </c:pt>
                <c:pt idx="300">
                  <c:v>0.59286422615384649</c:v>
                </c:pt>
                <c:pt idx="301">
                  <c:v>0.59177076216529534</c:v>
                </c:pt>
                <c:pt idx="302">
                  <c:v>0.59145201620570909</c:v>
                </c:pt>
                <c:pt idx="303">
                  <c:v>0.59022217094704832</c:v>
                </c:pt>
                <c:pt idx="304">
                  <c:v>0.59045679500818271</c:v>
                </c:pt>
                <c:pt idx="305">
                  <c:v>0.59042734630917237</c:v>
                </c:pt>
                <c:pt idx="306">
                  <c:v>0.59225171735229931</c:v>
                </c:pt>
                <c:pt idx="307">
                  <c:v>0.59303512516133883</c:v>
                </c:pt>
                <c:pt idx="308">
                  <c:v>0.59392087926866211</c:v>
                </c:pt>
                <c:pt idx="309">
                  <c:v>0.59574742275682135</c:v>
                </c:pt>
                <c:pt idx="310">
                  <c:v>0.59661471108156172</c:v>
                </c:pt>
                <c:pt idx="311">
                  <c:v>0.59636753511589946</c:v>
                </c:pt>
                <c:pt idx="312">
                  <c:v>0.59538607273676503</c:v>
                </c:pt>
                <c:pt idx="313">
                  <c:v>0.59487180672624251</c:v>
                </c:pt>
                <c:pt idx="314">
                  <c:v>0.59511608609850997</c:v>
                </c:pt>
                <c:pt idx="315">
                  <c:v>0.59481882320627699</c:v>
                </c:pt>
                <c:pt idx="316">
                  <c:v>0.59495773899554538</c:v>
                </c:pt>
                <c:pt idx="317">
                  <c:v>0.59597806400212716</c:v>
                </c:pt>
                <c:pt idx="318">
                  <c:v>0.59616296321076234</c:v>
                </c:pt>
                <c:pt idx="319">
                  <c:v>0.59595706370033075</c:v>
                </c:pt>
                <c:pt idx="320">
                  <c:v>0.5962656715832273</c:v>
                </c:pt>
                <c:pt idx="321">
                  <c:v>0.59714901186271252</c:v>
                </c:pt>
                <c:pt idx="322">
                  <c:v>0.59615861832075256</c:v>
                </c:pt>
                <c:pt idx="323">
                  <c:v>0.59678911013932601</c:v>
                </c:pt>
                <c:pt idx="324">
                  <c:v>0.59702904462158368</c:v>
                </c:pt>
                <c:pt idx="325">
                  <c:v>0.59654133071673177</c:v>
                </c:pt>
                <c:pt idx="326">
                  <c:v>0.59687130097555108</c:v>
                </c:pt>
                <c:pt idx="327">
                  <c:v>0.59837499499692015</c:v>
                </c:pt>
                <c:pt idx="328">
                  <c:v>0.59994627619638452</c:v>
                </c:pt>
                <c:pt idx="329">
                  <c:v>0.60096913572212507</c:v>
                </c:pt>
                <c:pt idx="330">
                  <c:v>0.60177776803154059</c:v>
                </c:pt>
                <c:pt idx="331">
                  <c:v>0.60049155989401759</c:v>
                </c:pt>
                <c:pt idx="332">
                  <c:v>0.60115813843801902</c:v>
                </c:pt>
                <c:pt idx="333">
                  <c:v>0.60058207843608113</c:v>
                </c:pt>
                <c:pt idx="334">
                  <c:v>0.59980736040711613</c:v>
                </c:pt>
                <c:pt idx="335">
                  <c:v>0.60031390216867719</c:v>
                </c:pt>
                <c:pt idx="336">
                  <c:v>0.60035638553777204</c:v>
                </c:pt>
                <c:pt idx="337">
                  <c:v>0.60118420777813297</c:v>
                </c:pt>
                <c:pt idx="338">
                  <c:v>0.60151007452969341</c:v>
                </c:pt>
                <c:pt idx="339">
                  <c:v>0.60298806128512972</c:v>
                </c:pt>
                <c:pt idx="340">
                  <c:v>0.60320494371198885</c:v>
                </c:pt>
                <c:pt idx="341">
                  <c:v>0.60322461640843594</c:v>
                </c:pt>
                <c:pt idx="342">
                  <c:v>0.60208299655548569</c:v>
                </c:pt>
                <c:pt idx="343">
                  <c:v>0.60069444211967904</c:v>
                </c:pt>
                <c:pt idx="344">
                  <c:v>0.60133857206526897</c:v>
                </c:pt>
                <c:pt idx="345">
                  <c:v>0.59996305229949176</c:v>
                </c:pt>
                <c:pt idx="346">
                  <c:v>0.60055299181125188</c:v>
                </c:pt>
                <c:pt idx="347">
                  <c:v>0.60107449930512413</c:v>
                </c:pt>
                <c:pt idx="348">
                  <c:v>0.60230108589626385</c:v>
                </c:pt>
                <c:pt idx="349">
                  <c:v>0.60357944909350503</c:v>
                </c:pt>
                <c:pt idx="350">
                  <c:v>0.60603539817774899</c:v>
                </c:pt>
                <c:pt idx="351">
                  <c:v>0.60710798255593401</c:v>
                </c:pt>
                <c:pt idx="352">
                  <c:v>0.60649366338353561</c:v>
                </c:pt>
                <c:pt idx="353">
                  <c:v>0.60659190617456049</c:v>
                </c:pt>
                <c:pt idx="354">
                  <c:v>0.60453411798416323</c:v>
                </c:pt>
                <c:pt idx="355">
                  <c:v>0.60187492460007663</c:v>
                </c:pt>
                <c:pt idx="356">
                  <c:v>0.60275717865707301</c:v>
                </c:pt>
                <c:pt idx="357">
                  <c:v>0.60385353923896401</c:v>
                </c:pt>
                <c:pt idx="358">
                  <c:v>0.60365331222383678</c:v>
                </c:pt>
                <c:pt idx="359">
                  <c:v>0.60439290905848697</c:v>
                </c:pt>
              </c:numCache>
            </c:numRef>
          </c:yVal>
          <c:smooth val="0"/>
          <c:extLst>
            <c:ext xmlns:c16="http://schemas.microsoft.com/office/drawing/2014/chart" uri="{C3380CC4-5D6E-409C-BE32-E72D297353CC}">
              <c16:uniqueId val="{00000002-AB74-4DA5-873D-50F2053C6D91}"/>
            </c:ext>
          </c:extLst>
        </c:ser>
        <c:ser>
          <c:idx val="0"/>
          <c:order val="1"/>
          <c:spPr>
            <a:ln w="25400" cap="rnd">
              <a:noFill/>
              <a:round/>
            </a:ln>
            <a:effectLst/>
          </c:spPr>
          <c:marker>
            <c:symbol val="circle"/>
            <c:size val="6"/>
            <c:spPr>
              <a:solidFill>
                <a:srgbClr val="E97979"/>
              </a:solidFill>
              <a:ln w="9525">
                <a:solidFill>
                  <a:srgbClr val="E97979"/>
                </a:solidFill>
              </a:ln>
              <a:effectLst/>
            </c:spPr>
          </c:marker>
          <c:xVal>
            <c:numRef>
              <c:f>'Sheet1 (2)'!$Y$71:$Y$430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 (2)'!$BE$71:$BE$431</c:f>
              <c:numCache>
                <c:formatCode>0.00E+00</c:formatCode>
                <c:ptCount val="361"/>
                <c:pt idx="0">
                  <c:v>9.9129000000000008E-7</c:v>
                </c:pt>
                <c:pt idx="1">
                  <c:v>9.9129000000000008E-7</c:v>
                </c:pt>
                <c:pt idx="2">
                  <c:v>9.9129000000000008E-7</c:v>
                </c:pt>
                <c:pt idx="3">
                  <c:v>9.9129000000000008E-7</c:v>
                </c:pt>
                <c:pt idx="4">
                  <c:v>9.9129000000000008E-7</c:v>
                </c:pt>
                <c:pt idx="5">
                  <c:v>9.9129000000000008E-7</c:v>
                </c:pt>
                <c:pt idx="6">
                  <c:v>9.9129000000000008E-7</c:v>
                </c:pt>
                <c:pt idx="7">
                  <c:v>9.9129000000000008E-7</c:v>
                </c:pt>
                <c:pt idx="8">
                  <c:v>9.9129000000000008E-7</c:v>
                </c:pt>
                <c:pt idx="9">
                  <c:v>9.9129000000000008E-7</c:v>
                </c:pt>
                <c:pt idx="10">
                  <c:v>6.3278E-5</c:v>
                </c:pt>
                <c:pt idx="11">
                  <c:v>8.2014000000000002E-4</c:v>
                </c:pt>
                <c:pt idx="12">
                  <c:v>3.1286999999999999E-3</c:v>
                </c:pt>
                <c:pt idx="13" formatCode="General">
                  <c:v>8.0970999999999994E-3</c:v>
                </c:pt>
                <c:pt idx="14" formatCode="General">
                  <c:v>1.6649000000000001E-2</c:v>
                </c:pt>
                <c:pt idx="15" formatCode="General">
                  <c:v>2.9194999999999999E-2</c:v>
                </c:pt>
                <c:pt idx="16" formatCode="General">
                  <c:v>4.5582999999999999E-2</c:v>
                </c:pt>
                <c:pt idx="17" formatCode="General">
                  <c:v>6.5611000000000003E-2</c:v>
                </c:pt>
                <c:pt idx="18" formatCode="General">
                  <c:v>8.8928999999999994E-2</c:v>
                </c:pt>
                <c:pt idx="19" formatCode="General">
                  <c:v>0.11483</c:v>
                </c:pt>
                <c:pt idx="20" formatCode="General">
                  <c:v>0.14265</c:v>
                </c:pt>
                <c:pt idx="21" formatCode="General">
                  <c:v>0.17194999999999999</c:v>
                </c:pt>
                <c:pt idx="22" formatCode="General">
                  <c:v>0.20216999999999999</c:v>
                </c:pt>
                <c:pt idx="23" formatCode="General">
                  <c:v>0.23283999999999999</c:v>
                </c:pt>
                <c:pt idx="24" formatCode="General">
                  <c:v>0.26336999999999999</c:v>
                </c:pt>
                <c:pt idx="25" formatCode="General">
                  <c:v>0.29338999999999998</c:v>
                </c:pt>
                <c:pt idx="26" formatCode="General">
                  <c:v>0.3226</c:v>
                </c:pt>
                <c:pt idx="27" formatCode="General">
                  <c:v>0.35083999999999999</c:v>
                </c:pt>
                <c:pt idx="28" formatCode="General">
                  <c:v>0.378</c:v>
                </c:pt>
                <c:pt idx="29" formatCode="General">
                  <c:v>0.40400999999999998</c:v>
                </c:pt>
                <c:pt idx="30" formatCode="General">
                  <c:v>0.42875000000000002</c:v>
                </c:pt>
                <c:pt idx="31" formatCode="General">
                  <c:v>0.45218999999999998</c:v>
                </c:pt>
                <c:pt idx="32" formatCode="General">
                  <c:v>0.47425</c:v>
                </c:pt>
                <c:pt idx="33" formatCode="General">
                  <c:v>0.49486999999999998</c:v>
                </c:pt>
                <c:pt idx="34" formatCode="General">
                  <c:v>0.51402999999999999</c:v>
                </c:pt>
                <c:pt idx="35" formatCode="General">
                  <c:v>0.53176000000000001</c:v>
                </c:pt>
                <c:pt idx="36" formatCode="General">
                  <c:v>0.54810000000000003</c:v>
                </c:pt>
                <c:pt idx="37" formatCode="General">
                  <c:v>0.56311999999999995</c:v>
                </c:pt>
                <c:pt idx="38" formatCode="General">
                  <c:v>0.57693000000000005</c:v>
                </c:pt>
                <c:pt idx="39" formatCode="General">
                  <c:v>0.58962999999999999</c:v>
                </c:pt>
                <c:pt idx="40" formatCode="General">
                  <c:v>0.60128999999999999</c:v>
                </c:pt>
                <c:pt idx="41" formatCode="General">
                  <c:v>0.61201000000000005</c:v>
                </c:pt>
                <c:pt idx="42" formatCode="General">
                  <c:v>0.62187000000000003</c:v>
                </c:pt>
                <c:pt idx="43" formatCode="General">
                  <c:v>0.63095000000000001</c:v>
                </c:pt>
                <c:pt idx="44" formatCode="General">
                  <c:v>0.63932999999999995</c:v>
                </c:pt>
                <c:pt idx="45" formatCode="General">
                  <c:v>0.64707999999999999</c:v>
                </c:pt>
                <c:pt idx="46" formatCode="General">
                  <c:v>0.65427000000000002</c:v>
                </c:pt>
                <c:pt idx="47" formatCode="General">
                  <c:v>0.66093999999999997</c:v>
                </c:pt>
                <c:pt idx="48" formatCode="General">
                  <c:v>0.66715999999999998</c:v>
                </c:pt>
                <c:pt idx="49" formatCode="General">
                  <c:v>0.67295000000000005</c:v>
                </c:pt>
                <c:pt idx="50" formatCode="General">
                  <c:v>0.67835999999999996</c:v>
                </c:pt>
                <c:pt idx="51" formatCode="General">
                  <c:v>0.68340000000000001</c:v>
                </c:pt>
                <c:pt idx="52" formatCode="General">
                  <c:v>0.68811</c:v>
                </c:pt>
                <c:pt idx="53" formatCode="General">
                  <c:v>0.69252000000000002</c:v>
                </c:pt>
                <c:pt idx="54" formatCode="General">
                  <c:v>0.69665999999999995</c:v>
                </c:pt>
                <c:pt idx="55" formatCode="General">
                  <c:v>0.70054000000000005</c:v>
                </c:pt>
                <c:pt idx="56" formatCode="General">
                  <c:v>0.70418999999999998</c:v>
                </c:pt>
                <c:pt idx="57" formatCode="General">
                  <c:v>0.70762999999999998</c:v>
                </c:pt>
                <c:pt idx="58" formatCode="General">
                  <c:v>0.71087</c:v>
                </c:pt>
                <c:pt idx="59" formatCode="General">
                  <c:v>0.71392999999999995</c:v>
                </c:pt>
                <c:pt idx="60" formatCode="General">
                  <c:v>0.71682000000000001</c:v>
                </c:pt>
                <c:pt idx="61" formatCode="General">
                  <c:v>0.71955999999999998</c:v>
                </c:pt>
                <c:pt idx="62" formatCode="General">
                  <c:v>0.72214999999999996</c:v>
                </c:pt>
                <c:pt idx="63" formatCode="General">
                  <c:v>0.72462000000000004</c:v>
                </c:pt>
                <c:pt idx="64" formatCode="General">
                  <c:v>0.72696000000000005</c:v>
                </c:pt>
                <c:pt idx="65" formatCode="General">
                  <c:v>0.72918000000000005</c:v>
                </c:pt>
                <c:pt idx="66" formatCode="General">
                  <c:v>0.73129999999999995</c:v>
                </c:pt>
                <c:pt idx="67" formatCode="General">
                  <c:v>0.73331000000000002</c:v>
                </c:pt>
                <c:pt idx="68" formatCode="General">
                  <c:v>0.73523000000000005</c:v>
                </c:pt>
                <c:pt idx="69" formatCode="General">
                  <c:v>0.73706000000000005</c:v>
                </c:pt>
                <c:pt idx="70" formatCode="General">
                  <c:v>0.73880000000000001</c:v>
                </c:pt>
                <c:pt idx="71" formatCode="General">
                  <c:v>0.74046999999999996</c:v>
                </c:pt>
                <c:pt idx="72" formatCode="General">
                  <c:v>0.74206000000000005</c:v>
                </c:pt>
                <c:pt idx="73" formatCode="General">
                  <c:v>0.74358000000000002</c:v>
                </c:pt>
                <c:pt idx="74" formatCode="General">
                  <c:v>0.74504999999999999</c:v>
                </c:pt>
                <c:pt idx="75" formatCode="General">
                  <c:v>0.74644999999999995</c:v>
                </c:pt>
                <c:pt idx="76" formatCode="General">
                  <c:v>0.74778999999999995</c:v>
                </c:pt>
                <c:pt idx="77" formatCode="General">
                  <c:v>0.74907000000000001</c:v>
                </c:pt>
                <c:pt idx="78" formatCode="General">
                  <c:v>0.75031000000000003</c:v>
                </c:pt>
                <c:pt idx="79" formatCode="General">
                  <c:v>0.75149999999999995</c:v>
                </c:pt>
                <c:pt idx="80" formatCode="General">
                  <c:v>0.75263999999999998</c:v>
                </c:pt>
                <c:pt idx="81" formatCode="General">
                  <c:v>0.75373999999999997</c:v>
                </c:pt>
                <c:pt idx="82" formatCode="General">
                  <c:v>0.75480000000000003</c:v>
                </c:pt>
                <c:pt idx="83" formatCode="General">
                  <c:v>0.75582000000000005</c:v>
                </c:pt>
                <c:pt idx="84" formatCode="General">
                  <c:v>0.75680000000000003</c:v>
                </c:pt>
                <c:pt idx="85" formatCode="General">
                  <c:v>0.75775000000000003</c:v>
                </c:pt>
                <c:pt idx="86" formatCode="General">
                  <c:v>0.75866999999999996</c:v>
                </c:pt>
                <c:pt idx="87" formatCode="General">
                  <c:v>0.75956000000000001</c:v>
                </c:pt>
                <c:pt idx="88" formatCode="General">
                  <c:v>0.76041000000000003</c:v>
                </c:pt>
                <c:pt idx="89" formatCode="General">
                  <c:v>0.76124000000000003</c:v>
                </c:pt>
                <c:pt idx="90" formatCode="General">
                  <c:v>0.76204000000000005</c:v>
                </c:pt>
                <c:pt idx="91" formatCode="General">
                  <c:v>0.76280999999999999</c:v>
                </c:pt>
                <c:pt idx="92" formatCode="General">
                  <c:v>0.76356000000000002</c:v>
                </c:pt>
                <c:pt idx="93" formatCode="General">
                  <c:v>0.76427999999999996</c:v>
                </c:pt>
                <c:pt idx="94" formatCode="General">
                  <c:v>0.76497000000000004</c:v>
                </c:pt>
                <c:pt idx="95" formatCode="General">
                  <c:v>0.76563999999999999</c:v>
                </c:pt>
                <c:pt idx="96" formatCode="General">
                  <c:v>0.76629999999999998</c:v>
                </c:pt>
                <c:pt idx="97" formatCode="General">
                  <c:v>0.76693</c:v>
                </c:pt>
                <c:pt idx="98" formatCode="General">
                  <c:v>0.76754</c:v>
                </c:pt>
                <c:pt idx="99" formatCode="General">
                  <c:v>0.76814000000000004</c:v>
                </c:pt>
                <c:pt idx="100" formatCode="General">
                  <c:v>0.76871999999999996</c:v>
                </c:pt>
                <c:pt idx="101" formatCode="General">
                  <c:v>0.76929000000000003</c:v>
                </c:pt>
                <c:pt idx="102" formatCode="General">
                  <c:v>0.76983999999999997</c:v>
                </c:pt>
                <c:pt idx="103" formatCode="General">
                  <c:v>0.77037999999999995</c:v>
                </c:pt>
                <c:pt idx="104" formatCode="General">
                  <c:v>0.77090000000000003</c:v>
                </c:pt>
                <c:pt idx="105" formatCode="General">
                  <c:v>0.77141000000000004</c:v>
                </c:pt>
                <c:pt idx="106" formatCode="General">
                  <c:v>0.77190000000000003</c:v>
                </c:pt>
                <c:pt idx="107" formatCode="General">
                  <c:v>0.77239000000000002</c:v>
                </c:pt>
                <c:pt idx="108" formatCode="General">
                  <c:v>0.77285999999999999</c:v>
                </c:pt>
                <c:pt idx="109" formatCode="General">
                  <c:v>0.77332999999999996</c:v>
                </c:pt>
                <c:pt idx="110" formatCode="General">
                  <c:v>0.77376999999999996</c:v>
                </c:pt>
                <c:pt idx="111" formatCode="General">
                  <c:v>0.7742</c:v>
                </c:pt>
                <c:pt idx="112" formatCode="General">
                  <c:v>0.77463000000000004</c:v>
                </c:pt>
                <c:pt idx="113" formatCode="General">
                  <c:v>0.77503999999999995</c:v>
                </c:pt>
                <c:pt idx="114" formatCode="General">
                  <c:v>0.77544999999999997</c:v>
                </c:pt>
                <c:pt idx="115" formatCode="General">
                  <c:v>0.77585000000000004</c:v>
                </c:pt>
                <c:pt idx="116" formatCode="General">
                  <c:v>0.77624000000000004</c:v>
                </c:pt>
                <c:pt idx="117" formatCode="General">
                  <c:v>0.77661000000000002</c:v>
                </c:pt>
                <c:pt idx="118" formatCode="General">
                  <c:v>0.77698999999999996</c:v>
                </c:pt>
                <c:pt idx="119" formatCode="General">
                  <c:v>0.77734999999999999</c:v>
                </c:pt>
                <c:pt idx="120" formatCode="General">
                  <c:v>0.77769999999999995</c:v>
                </c:pt>
                <c:pt idx="121" formatCode="General">
                  <c:v>0.77805000000000002</c:v>
                </c:pt>
                <c:pt idx="122" formatCode="General">
                  <c:v>0.77839000000000003</c:v>
                </c:pt>
                <c:pt idx="123" formatCode="General">
                  <c:v>0.77873000000000003</c:v>
                </c:pt>
                <c:pt idx="124" formatCode="General">
                  <c:v>0.77905000000000002</c:v>
                </c:pt>
                <c:pt idx="125" formatCode="General">
                  <c:v>0.77937000000000001</c:v>
                </c:pt>
                <c:pt idx="126" formatCode="General">
                  <c:v>0.77966999999999997</c:v>
                </c:pt>
                <c:pt idx="127" formatCode="General">
                  <c:v>0.77998000000000001</c:v>
                </c:pt>
                <c:pt idx="128" formatCode="General">
                  <c:v>0.78027000000000002</c:v>
                </c:pt>
                <c:pt idx="129" formatCode="General">
                  <c:v>0.78056000000000003</c:v>
                </c:pt>
                <c:pt idx="130" formatCode="General">
                  <c:v>0.78083999999999998</c:v>
                </c:pt>
                <c:pt idx="131" formatCode="General">
                  <c:v>0.78112000000000004</c:v>
                </c:pt>
                <c:pt idx="132" formatCode="General">
                  <c:v>0.78139000000000003</c:v>
                </c:pt>
                <c:pt idx="133" formatCode="General">
                  <c:v>0.78164999999999996</c:v>
                </c:pt>
                <c:pt idx="134" formatCode="General">
                  <c:v>0.78188999999999997</c:v>
                </c:pt>
                <c:pt idx="135" formatCode="General">
                  <c:v>0.78213999999999995</c:v>
                </c:pt>
                <c:pt idx="136" formatCode="General">
                  <c:v>0.78237000000000001</c:v>
                </c:pt>
                <c:pt idx="137" formatCode="General">
                  <c:v>0.78258000000000005</c:v>
                </c:pt>
                <c:pt idx="138" formatCode="General">
                  <c:v>0.78281000000000001</c:v>
                </c:pt>
                <c:pt idx="139" formatCode="General">
                  <c:v>0.78303999999999996</c:v>
                </c:pt>
                <c:pt idx="140" formatCode="General">
                  <c:v>0.78325999999999996</c:v>
                </c:pt>
                <c:pt idx="141" formatCode="General">
                  <c:v>0.78349999999999997</c:v>
                </c:pt>
                <c:pt idx="142" formatCode="General">
                  <c:v>0.78371999999999997</c:v>
                </c:pt>
                <c:pt idx="143" formatCode="General">
                  <c:v>0.78393000000000002</c:v>
                </c:pt>
                <c:pt idx="144" formatCode="General">
                  <c:v>0.78413999999999995</c:v>
                </c:pt>
                <c:pt idx="145" formatCode="General">
                  <c:v>0.78432999999999997</c:v>
                </c:pt>
                <c:pt idx="146" formatCode="General">
                  <c:v>0.78452</c:v>
                </c:pt>
                <c:pt idx="147" formatCode="General">
                  <c:v>0.78471999999999997</c:v>
                </c:pt>
                <c:pt idx="148" formatCode="General">
                  <c:v>0.78488000000000002</c:v>
                </c:pt>
                <c:pt idx="149" formatCode="General">
                  <c:v>0.78503999999999996</c:v>
                </c:pt>
                <c:pt idx="150" formatCode="General">
                  <c:v>0.78520999999999996</c:v>
                </c:pt>
                <c:pt idx="151" formatCode="General">
                  <c:v>0.78534999999999999</c:v>
                </c:pt>
                <c:pt idx="152" formatCode="General">
                  <c:v>0.78551000000000004</c:v>
                </c:pt>
                <c:pt idx="153" formatCode="General">
                  <c:v>0.78568000000000005</c:v>
                </c:pt>
                <c:pt idx="154" formatCode="General">
                  <c:v>0.78583999999999998</c:v>
                </c:pt>
                <c:pt idx="155" formatCode="General">
                  <c:v>0.78600999999999999</c:v>
                </c:pt>
                <c:pt idx="156" formatCode="General">
                  <c:v>0.78619000000000006</c:v>
                </c:pt>
                <c:pt idx="157" formatCode="General">
                  <c:v>0.78634999999999999</c:v>
                </c:pt>
                <c:pt idx="158" formatCode="General">
                  <c:v>0.78652</c:v>
                </c:pt>
                <c:pt idx="159" formatCode="General">
                  <c:v>0.78668000000000005</c:v>
                </c:pt>
                <c:pt idx="160" formatCode="General">
                  <c:v>0.78683999999999998</c:v>
                </c:pt>
                <c:pt idx="161" formatCode="General">
                  <c:v>0.78698999999999997</c:v>
                </c:pt>
                <c:pt idx="162" formatCode="General">
                  <c:v>0.78713999999999995</c:v>
                </c:pt>
                <c:pt idx="163" formatCode="General">
                  <c:v>0.78729000000000005</c:v>
                </c:pt>
                <c:pt idx="164" formatCode="General">
                  <c:v>0.78744000000000003</c:v>
                </c:pt>
                <c:pt idx="165" formatCode="General">
                  <c:v>0.78759000000000001</c:v>
                </c:pt>
                <c:pt idx="166" formatCode="General">
                  <c:v>0.78774</c:v>
                </c:pt>
                <c:pt idx="167" formatCode="General">
                  <c:v>0.78788000000000002</c:v>
                </c:pt>
                <c:pt idx="168" formatCode="General">
                  <c:v>0.78802000000000005</c:v>
                </c:pt>
                <c:pt idx="169" formatCode="General">
                  <c:v>0.78815999999999997</c:v>
                </c:pt>
                <c:pt idx="170" formatCode="General">
                  <c:v>0.78829000000000005</c:v>
                </c:pt>
                <c:pt idx="171" formatCode="General">
                  <c:v>0.78841000000000006</c:v>
                </c:pt>
                <c:pt idx="172" formatCode="General">
                  <c:v>0.78852999999999995</c:v>
                </c:pt>
                <c:pt idx="173" formatCode="General">
                  <c:v>0.78866000000000003</c:v>
                </c:pt>
                <c:pt idx="174" formatCode="General">
                  <c:v>0.78878000000000004</c:v>
                </c:pt>
                <c:pt idx="175" formatCode="General">
                  <c:v>0.78891</c:v>
                </c:pt>
                <c:pt idx="176" formatCode="General">
                  <c:v>0.78903000000000001</c:v>
                </c:pt>
                <c:pt idx="177" formatCode="General">
                  <c:v>0.78915999999999997</c:v>
                </c:pt>
                <c:pt idx="178" formatCode="General">
                  <c:v>0.78929000000000005</c:v>
                </c:pt>
                <c:pt idx="179" formatCode="General">
                  <c:v>0.78942000000000001</c:v>
                </c:pt>
                <c:pt idx="180" formatCode="General">
                  <c:v>0.78954000000000002</c:v>
                </c:pt>
                <c:pt idx="181" formatCode="General">
                  <c:v>0.78964999999999996</c:v>
                </c:pt>
                <c:pt idx="182" formatCode="General">
                  <c:v>0.78976999999999997</c:v>
                </c:pt>
                <c:pt idx="183" formatCode="General">
                  <c:v>0.78988000000000003</c:v>
                </c:pt>
                <c:pt idx="184" formatCode="General">
                  <c:v>0.78998999999999997</c:v>
                </c:pt>
                <c:pt idx="185" formatCode="General">
                  <c:v>0.79010999999999998</c:v>
                </c:pt>
                <c:pt idx="186" formatCode="General">
                  <c:v>0.79022999999999999</c:v>
                </c:pt>
                <c:pt idx="187" formatCode="General">
                  <c:v>0.79034000000000004</c:v>
                </c:pt>
                <c:pt idx="188" formatCode="General">
                  <c:v>0.79044999999999999</c:v>
                </c:pt>
                <c:pt idx="189" formatCode="General">
                  <c:v>0.79056000000000004</c:v>
                </c:pt>
                <c:pt idx="190" formatCode="General">
                  <c:v>0.79066999999999998</c:v>
                </c:pt>
                <c:pt idx="191" formatCode="General">
                  <c:v>0.79076999999999997</c:v>
                </c:pt>
                <c:pt idx="192" formatCode="General">
                  <c:v>0.79088000000000003</c:v>
                </c:pt>
                <c:pt idx="193" formatCode="General">
                  <c:v>0.79098999999999997</c:v>
                </c:pt>
                <c:pt idx="194" formatCode="General">
                  <c:v>0.79108999999999996</c:v>
                </c:pt>
                <c:pt idx="195" formatCode="General">
                  <c:v>0.79118999999999995</c:v>
                </c:pt>
                <c:pt idx="196" formatCode="General">
                  <c:v>0.7913</c:v>
                </c:pt>
                <c:pt idx="197" formatCode="General">
                  <c:v>0.79139999999999999</c:v>
                </c:pt>
                <c:pt idx="198" formatCode="General">
                  <c:v>0.79149999999999998</c:v>
                </c:pt>
                <c:pt idx="199" formatCode="General">
                  <c:v>0.79159999999999997</c:v>
                </c:pt>
                <c:pt idx="200" formatCode="General">
                  <c:v>0.79169999999999996</c:v>
                </c:pt>
                <c:pt idx="201" formatCode="General">
                  <c:v>0.79179999999999995</c:v>
                </c:pt>
                <c:pt idx="202" formatCode="General">
                  <c:v>0.79190000000000005</c:v>
                </c:pt>
                <c:pt idx="203" formatCode="General">
                  <c:v>0.79200000000000004</c:v>
                </c:pt>
                <c:pt idx="204" formatCode="General">
                  <c:v>0.79208999999999996</c:v>
                </c:pt>
                <c:pt idx="205" formatCode="General">
                  <c:v>0.79218</c:v>
                </c:pt>
                <c:pt idx="206" formatCode="General">
                  <c:v>0.79227999999999998</c:v>
                </c:pt>
                <c:pt idx="207" formatCode="General">
                  <c:v>0.79237000000000002</c:v>
                </c:pt>
                <c:pt idx="208" formatCode="General">
                  <c:v>0.79246000000000005</c:v>
                </c:pt>
                <c:pt idx="209" formatCode="General">
                  <c:v>0.79254999999999998</c:v>
                </c:pt>
                <c:pt idx="210" formatCode="General">
                  <c:v>0.79264000000000001</c:v>
                </c:pt>
                <c:pt idx="211" formatCode="General">
                  <c:v>0.79273000000000005</c:v>
                </c:pt>
                <c:pt idx="212" formatCode="General">
                  <c:v>0.79281999999999997</c:v>
                </c:pt>
                <c:pt idx="213" formatCode="General">
                  <c:v>0.79291</c:v>
                </c:pt>
                <c:pt idx="214" formatCode="General">
                  <c:v>0.79300000000000004</c:v>
                </c:pt>
                <c:pt idx="215" formatCode="General">
                  <c:v>0.79308999999999996</c:v>
                </c:pt>
                <c:pt idx="216" formatCode="General">
                  <c:v>0.79318</c:v>
                </c:pt>
                <c:pt idx="217" formatCode="General">
                  <c:v>0.79325999999999997</c:v>
                </c:pt>
                <c:pt idx="218" formatCode="General">
                  <c:v>0.79335</c:v>
                </c:pt>
                <c:pt idx="219" formatCode="General">
                  <c:v>0.79342999999999997</c:v>
                </c:pt>
                <c:pt idx="220" formatCode="General">
                  <c:v>0.79351000000000005</c:v>
                </c:pt>
                <c:pt idx="221" formatCode="General">
                  <c:v>0.79359999999999997</c:v>
                </c:pt>
                <c:pt idx="222" formatCode="General">
                  <c:v>0.79368000000000005</c:v>
                </c:pt>
                <c:pt idx="223" formatCode="General">
                  <c:v>0.79376999999999998</c:v>
                </c:pt>
                <c:pt idx="224" formatCode="General">
                  <c:v>0.79384999999999994</c:v>
                </c:pt>
                <c:pt idx="225" formatCode="General">
                  <c:v>0.79393000000000002</c:v>
                </c:pt>
                <c:pt idx="226" formatCode="General">
                  <c:v>0.79400999999999999</c:v>
                </c:pt>
                <c:pt idx="227" formatCode="General">
                  <c:v>0.79408999999999996</c:v>
                </c:pt>
                <c:pt idx="228" formatCode="General">
                  <c:v>0.79417000000000004</c:v>
                </c:pt>
                <c:pt idx="229" formatCode="General">
                  <c:v>0.79425000000000001</c:v>
                </c:pt>
                <c:pt idx="230" formatCode="General">
                  <c:v>0.79432000000000003</c:v>
                </c:pt>
                <c:pt idx="231" formatCode="General">
                  <c:v>0.7944</c:v>
                </c:pt>
                <c:pt idx="232" formatCode="General">
                  <c:v>0.79447999999999996</c:v>
                </c:pt>
                <c:pt idx="233" formatCode="General">
                  <c:v>0.79454999999999998</c:v>
                </c:pt>
                <c:pt idx="234" formatCode="General">
                  <c:v>0.79461999999999999</c:v>
                </c:pt>
                <c:pt idx="235" formatCode="General">
                  <c:v>0.79469000000000001</c:v>
                </c:pt>
                <c:pt idx="236" formatCode="General">
                  <c:v>0.79476000000000002</c:v>
                </c:pt>
                <c:pt idx="237" formatCode="General">
                  <c:v>0.79483000000000004</c:v>
                </c:pt>
                <c:pt idx="238" formatCode="General">
                  <c:v>0.79490000000000005</c:v>
                </c:pt>
                <c:pt idx="239" formatCode="General">
                  <c:v>0.79496999999999995</c:v>
                </c:pt>
                <c:pt idx="240" formatCode="General">
                  <c:v>0.79503999999999997</c:v>
                </c:pt>
                <c:pt idx="241" formatCode="General">
                  <c:v>0.79510999999999998</c:v>
                </c:pt>
                <c:pt idx="242" formatCode="General">
                  <c:v>0.79518</c:v>
                </c:pt>
                <c:pt idx="243" formatCode="General">
                  <c:v>0.79523999999999995</c:v>
                </c:pt>
                <c:pt idx="244" formatCode="General">
                  <c:v>0.79530000000000001</c:v>
                </c:pt>
                <c:pt idx="245" formatCode="General">
                  <c:v>0.79535</c:v>
                </c:pt>
                <c:pt idx="246" formatCode="General">
                  <c:v>0.79540999999999995</c:v>
                </c:pt>
                <c:pt idx="247" formatCode="General">
                  <c:v>0.79545999999999994</c:v>
                </c:pt>
                <c:pt idx="248" formatCode="General">
                  <c:v>0.79552</c:v>
                </c:pt>
                <c:pt idx="249" formatCode="General">
                  <c:v>0.79559000000000002</c:v>
                </c:pt>
                <c:pt idx="250" formatCode="General">
                  <c:v>0.79564999999999997</c:v>
                </c:pt>
                <c:pt idx="251" formatCode="General">
                  <c:v>0.79571000000000003</c:v>
                </c:pt>
                <c:pt idx="252" formatCode="General">
                  <c:v>0.79576999999999998</c:v>
                </c:pt>
                <c:pt idx="253" formatCode="General">
                  <c:v>0.79583999999999999</c:v>
                </c:pt>
                <c:pt idx="254" formatCode="General">
                  <c:v>0.79590000000000005</c:v>
                </c:pt>
                <c:pt idx="255" formatCode="General">
                  <c:v>0.79596999999999996</c:v>
                </c:pt>
                <c:pt idx="256" formatCode="General">
                  <c:v>0.79603000000000002</c:v>
                </c:pt>
                <c:pt idx="257" formatCode="General">
                  <c:v>0.79610000000000003</c:v>
                </c:pt>
                <c:pt idx="258" formatCode="General">
                  <c:v>0.79615999999999998</c:v>
                </c:pt>
                <c:pt idx="259" formatCode="General">
                  <c:v>0.79622000000000004</c:v>
                </c:pt>
                <c:pt idx="260" formatCode="General">
                  <c:v>0.79627999999999999</c:v>
                </c:pt>
                <c:pt idx="261" formatCode="General">
                  <c:v>0.79634000000000005</c:v>
                </c:pt>
                <c:pt idx="262" formatCode="General">
                  <c:v>0.79639000000000004</c:v>
                </c:pt>
                <c:pt idx="263" formatCode="General">
                  <c:v>0.79644999999999999</c:v>
                </c:pt>
                <c:pt idx="264" formatCode="General">
                  <c:v>0.79651000000000005</c:v>
                </c:pt>
                <c:pt idx="265" formatCode="General">
                  <c:v>0.79656000000000005</c:v>
                </c:pt>
                <c:pt idx="266" formatCode="General">
                  <c:v>0.79661000000000004</c:v>
                </c:pt>
                <c:pt idx="267" formatCode="General">
                  <c:v>0.79666999999999999</c:v>
                </c:pt>
                <c:pt idx="268" formatCode="General">
                  <c:v>0.79671999999999998</c:v>
                </c:pt>
                <c:pt idx="269" formatCode="General">
                  <c:v>0.79676999999999998</c:v>
                </c:pt>
                <c:pt idx="270" formatCode="General">
                  <c:v>0.79683000000000004</c:v>
                </c:pt>
                <c:pt idx="271" formatCode="General">
                  <c:v>0.79688000000000003</c:v>
                </c:pt>
                <c:pt idx="272" formatCode="General">
                  <c:v>0.79693999999999998</c:v>
                </c:pt>
                <c:pt idx="273" formatCode="General">
                  <c:v>0.79700000000000004</c:v>
                </c:pt>
                <c:pt idx="274" formatCode="General">
                  <c:v>0.79705000000000004</c:v>
                </c:pt>
                <c:pt idx="275" formatCode="General">
                  <c:v>0.79710999999999999</c:v>
                </c:pt>
                <c:pt idx="276" formatCode="General">
                  <c:v>0.79717000000000005</c:v>
                </c:pt>
                <c:pt idx="277" formatCode="General">
                  <c:v>0.79722000000000004</c:v>
                </c:pt>
                <c:pt idx="278" formatCode="General">
                  <c:v>0.79727000000000003</c:v>
                </c:pt>
                <c:pt idx="279" formatCode="General">
                  <c:v>0.79732000000000003</c:v>
                </c:pt>
                <c:pt idx="280" formatCode="General">
                  <c:v>0.79737999999999998</c:v>
                </c:pt>
                <c:pt idx="281" formatCode="General">
                  <c:v>0.79742999999999997</c:v>
                </c:pt>
                <c:pt idx="282" formatCode="General">
                  <c:v>0.79747999999999997</c:v>
                </c:pt>
                <c:pt idx="283" formatCode="General">
                  <c:v>0.79754000000000003</c:v>
                </c:pt>
                <c:pt idx="284" formatCode="General">
                  <c:v>0.79759000000000002</c:v>
                </c:pt>
                <c:pt idx="285" formatCode="General">
                  <c:v>0.79764999999999997</c:v>
                </c:pt>
                <c:pt idx="286" formatCode="General">
                  <c:v>0.79769999999999996</c:v>
                </c:pt>
                <c:pt idx="287" formatCode="General">
                  <c:v>0.79776000000000002</c:v>
                </c:pt>
                <c:pt idx="288" formatCode="General">
                  <c:v>0.79781000000000002</c:v>
                </c:pt>
                <c:pt idx="289" formatCode="General">
                  <c:v>0.79786000000000001</c:v>
                </c:pt>
                <c:pt idx="290" formatCode="General">
                  <c:v>0.79791000000000001</c:v>
                </c:pt>
                <c:pt idx="291" formatCode="General">
                  <c:v>0.79796999999999996</c:v>
                </c:pt>
                <c:pt idx="292" formatCode="General">
                  <c:v>0.79801999999999995</c:v>
                </c:pt>
                <c:pt idx="293" formatCode="General">
                  <c:v>0.79806999999999995</c:v>
                </c:pt>
                <c:pt idx="294" formatCode="General">
                  <c:v>0.79812000000000005</c:v>
                </c:pt>
                <c:pt idx="295" formatCode="General">
                  <c:v>0.79817000000000005</c:v>
                </c:pt>
                <c:pt idx="296" formatCode="General">
                  <c:v>0.79822000000000004</c:v>
                </c:pt>
                <c:pt idx="297" formatCode="General">
                  <c:v>0.79827000000000004</c:v>
                </c:pt>
                <c:pt idx="298" formatCode="General">
                  <c:v>0.79832000000000003</c:v>
                </c:pt>
                <c:pt idx="299" formatCode="General">
                  <c:v>0.79837000000000002</c:v>
                </c:pt>
                <c:pt idx="300" formatCode="General">
                  <c:v>0.79842000000000002</c:v>
                </c:pt>
                <c:pt idx="301" formatCode="General">
                  <c:v>0.79845999999999995</c:v>
                </c:pt>
                <c:pt idx="302" formatCode="General">
                  <c:v>0.79849999999999999</c:v>
                </c:pt>
                <c:pt idx="303" formatCode="General">
                  <c:v>0.79854999999999998</c:v>
                </c:pt>
                <c:pt idx="304" formatCode="General">
                  <c:v>0.79859000000000002</c:v>
                </c:pt>
                <c:pt idx="305" formatCode="General">
                  <c:v>0.79862999999999995</c:v>
                </c:pt>
                <c:pt idx="306" formatCode="General">
                  <c:v>0.79867999999999995</c:v>
                </c:pt>
                <c:pt idx="307" formatCode="General">
                  <c:v>0.79871999999999999</c:v>
                </c:pt>
                <c:pt idx="308" formatCode="General">
                  <c:v>0.79876999999999998</c:v>
                </c:pt>
                <c:pt idx="309" formatCode="General">
                  <c:v>0.79881999999999997</c:v>
                </c:pt>
                <c:pt idx="310" formatCode="General">
                  <c:v>0.79886999999999997</c:v>
                </c:pt>
                <c:pt idx="311" formatCode="General">
                  <c:v>0.79891999999999996</c:v>
                </c:pt>
                <c:pt idx="312" formatCode="General">
                  <c:v>0.79896999999999996</c:v>
                </c:pt>
                <c:pt idx="313" formatCode="General">
                  <c:v>0.79901</c:v>
                </c:pt>
                <c:pt idx="314" formatCode="General">
                  <c:v>0.79905999999999999</c:v>
                </c:pt>
                <c:pt idx="315" formatCode="General">
                  <c:v>0.79910999999999999</c:v>
                </c:pt>
                <c:pt idx="316" formatCode="General">
                  <c:v>0.79915999999999998</c:v>
                </c:pt>
                <c:pt idx="317" formatCode="General">
                  <c:v>0.79920999999999998</c:v>
                </c:pt>
                <c:pt idx="318" formatCode="General">
                  <c:v>0.79925999999999997</c:v>
                </c:pt>
                <c:pt idx="319" formatCode="General">
                  <c:v>0.79930000000000001</c:v>
                </c:pt>
                <c:pt idx="320" formatCode="General">
                  <c:v>0.79935</c:v>
                </c:pt>
                <c:pt idx="321" formatCode="General">
                  <c:v>0.7994</c:v>
                </c:pt>
                <c:pt idx="322" formatCode="General">
                  <c:v>0.79942999999999997</c:v>
                </c:pt>
                <c:pt idx="323" formatCode="General">
                  <c:v>0.79947000000000001</c:v>
                </c:pt>
                <c:pt idx="324" formatCode="General">
                  <c:v>0.79951000000000005</c:v>
                </c:pt>
                <c:pt idx="325" formatCode="General">
                  <c:v>0.79954000000000003</c:v>
                </c:pt>
                <c:pt idx="326" formatCode="General">
                  <c:v>0.79957999999999996</c:v>
                </c:pt>
                <c:pt idx="327" formatCode="General">
                  <c:v>0.79962</c:v>
                </c:pt>
                <c:pt idx="328" formatCode="General">
                  <c:v>0.79966000000000004</c:v>
                </c:pt>
                <c:pt idx="329" formatCode="General">
                  <c:v>0.79969999999999997</c:v>
                </c:pt>
                <c:pt idx="330" formatCode="General">
                  <c:v>0.79974000000000001</c:v>
                </c:pt>
                <c:pt idx="331" formatCode="General">
                  <c:v>0.79978000000000005</c:v>
                </c:pt>
                <c:pt idx="332" formatCode="General">
                  <c:v>0.79981999999999998</c:v>
                </c:pt>
                <c:pt idx="333" formatCode="General">
                  <c:v>0.79986000000000002</c:v>
                </c:pt>
                <c:pt idx="334" formatCode="General">
                  <c:v>0.79988999999999999</c:v>
                </c:pt>
                <c:pt idx="335" formatCode="General">
                  <c:v>0.79993000000000003</c:v>
                </c:pt>
                <c:pt idx="336" formatCode="General">
                  <c:v>0.79996999999999996</c:v>
                </c:pt>
                <c:pt idx="337" formatCode="General">
                  <c:v>0.80001</c:v>
                </c:pt>
                <c:pt idx="338" formatCode="General">
                  <c:v>0.80003999999999997</c:v>
                </c:pt>
                <c:pt idx="339" formatCode="General">
                  <c:v>0.80006999999999995</c:v>
                </c:pt>
                <c:pt idx="340" formatCode="General">
                  <c:v>0.80010000000000003</c:v>
                </c:pt>
                <c:pt idx="341" formatCode="General">
                  <c:v>0.80013000000000001</c:v>
                </c:pt>
                <c:pt idx="342" formatCode="General">
                  <c:v>0.80015000000000003</c:v>
                </c:pt>
                <c:pt idx="343" formatCode="General">
                  <c:v>0.80018</c:v>
                </c:pt>
                <c:pt idx="344" formatCode="General">
                  <c:v>0.80020999999999998</c:v>
                </c:pt>
                <c:pt idx="345" formatCode="General">
                  <c:v>0.80023999999999995</c:v>
                </c:pt>
                <c:pt idx="346" formatCode="General">
                  <c:v>0.80027999999999999</c:v>
                </c:pt>
                <c:pt idx="347" formatCode="General">
                  <c:v>0.80032000000000003</c:v>
                </c:pt>
                <c:pt idx="348" formatCode="General">
                  <c:v>0.80035000000000001</c:v>
                </c:pt>
                <c:pt idx="349" formatCode="General">
                  <c:v>0.80039000000000005</c:v>
                </c:pt>
                <c:pt idx="350" formatCode="General">
                  <c:v>0.80042999999999997</c:v>
                </c:pt>
                <c:pt idx="351" formatCode="General">
                  <c:v>0.80045999999999995</c:v>
                </c:pt>
                <c:pt idx="352" formatCode="General">
                  <c:v>0.80049000000000003</c:v>
                </c:pt>
                <c:pt idx="353" formatCode="General">
                  <c:v>0.80052000000000001</c:v>
                </c:pt>
                <c:pt idx="354" formatCode="General">
                  <c:v>0.80054999999999998</c:v>
                </c:pt>
                <c:pt idx="355" formatCode="General">
                  <c:v>0.80057</c:v>
                </c:pt>
                <c:pt idx="356" formatCode="General">
                  <c:v>0.80059999999999998</c:v>
                </c:pt>
                <c:pt idx="357" formatCode="General">
                  <c:v>0.80064000000000002</c:v>
                </c:pt>
                <c:pt idx="358" formatCode="General">
                  <c:v>0.80067999999999995</c:v>
                </c:pt>
                <c:pt idx="359" formatCode="General">
                  <c:v>0.80071000000000003</c:v>
                </c:pt>
                <c:pt idx="360" formatCode="General">
                  <c:v>0.80074999999999996</c:v>
                </c:pt>
              </c:numCache>
            </c:numRef>
          </c:yVal>
          <c:smooth val="0"/>
          <c:extLst>
            <c:ext xmlns:c16="http://schemas.microsoft.com/office/drawing/2014/chart" uri="{C3380CC4-5D6E-409C-BE32-E72D297353CC}">
              <c16:uniqueId val="{00000003-AB74-4DA5-873D-50F2053C6D91}"/>
            </c:ext>
          </c:extLst>
        </c:ser>
        <c:dLbls>
          <c:showLegendKey val="0"/>
          <c:showVal val="0"/>
          <c:showCatName val="0"/>
          <c:showSerName val="0"/>
          <c:showPercent val="0"/>
          <c:showBubbleSize val="0"/>
        </c:dLbls>
        <c:axId val="1426873920"/>
        <c:axId val="1426863360"/>
      </c:scatterChart>
      <c:valAx>
        <c:axId val="1426873920"/>
        <c:scaling>
          <c:orientation val="minMax"/>
          <c:max val="30"/>
          <c:min val="0"/>
        </c:scaling>
        <c:delete val="0"/>
        <c:axPos val="b"/>
        <c:title>
          <c:tx>
            <c:rich>
              <a:bodyPr/>
              <a:lstStyle/>
              <a:p>
                <a:pPr>
                  <a:defRPr/>
                </a:pPr>
                <a:r>
                  <a:rPr lang="en-US" dirty="0"/>
                  <a:t>Time [min]</a:t>
                </a:r>
              </a:p>
            </c:rich>
          </c:tx>
          <c:overlay val="0"/>
        </c:title>
        <c:numFmt formatCode="General" sourceLinked="1"/>
        <c:majorTickMark val="in"/>
        <c:minorTickMark val="in"/>
        <c:tickLblPos val="nextTo"/>
        <c:spPr>
          <a:noFill/>
          <a:ln w="9525" cap="flat" cmpd="sng" algn="ctr">
            <a:solidFill>
              <a:schemeClr val="tx1"/>
            </a:solidFill>
            <a:round/>
          </a:ln>
          <a:effectLst/>
        </c:spPr>
        <c:txPr>
          <a:bodyPr rot="-60000000" vert="horz"/>
          <a:lstStyle/>
          <a:p>
            <a:pPr>
              <a:defRPr/>
            </a:pPr>
            <a:endParaRPr lang="en-US"/>
          </a:p>
        </c:txPr>
        <c:crossAx val="1426863360"/>
        <c:crosses val="autoZero"/>
        <c:crossBetween val="midCat"/>
      </c:valAx>
      <c:valAx>
        <c:axId val="1426863360"/>
        <c:scaling>
          <c:orientation val="minMax"/>
          <c:max val="1"/>
        </c:scaling>
        <c:delete val="0"/>
        <c:axPos val="l"/>
        <c:title>
          <c:tx>
            <c:rich>
              <a:bodyPr/>
              <a:lstStyle/>
              <a:p>
                <a:pPr>
                  <a:defRPr/>
                </a:pPr>
                <a:r>
                  <a:rPr lang="en-US" dirty="0"/>
                  <a:t>Reacted fraction </a:t>
                </a:r>
                <a:r>
                  <a:rPr lang="en-US" i="1" dirty="0"/>
                  <a:t>x</a:t>
                </a:r>
                <a:r>
                  <a:rPr lang="en-US" baseline="-25000" dirty="0"/>
                  <a:t>d </a:t>
                </a:r>
                <a:r>
                  <a:rPr lang="en-US" baseline="0" dirty="0"/>
                  <a:t>[-]</a:t>
                </a:r>
                <a:endParaRPr lang="en-US" baseline="-25000" dirty="0"/>
              </a:p>
            </c:rich>
          </c:tx>
          <c:overlay val="0"/>
        </c:title>
        <c:numFmt formatCode="General" sourceLinked="1"/>
        <c:majorTickMark val="in"/>
        <c:minorTickMark val="in"/>
        <c:tickLblPos val="nextTo"/>
        <c:spPr>
          <a:noFill/>
          <a:ln w="9525" cap="flat" cmpd="sng" algn="ctr">
            <a:solidFill>
              <a:schemeClr val="tx1"/>
            </a:solidFill>
            <a:round/>
          </a:ln>
          <a:effectLst/>
        </c:spPr>
        <c:txPr>
          <a:bodyPr rot="-60000000" vert="horz"/>
          <a:lstStyle/>
          <a:p>
            <a:pPr>
              <a:defRPr/>
            </a:pPr>
            <a:endParaRPr lang="en-US"/>
          </a:p>
        </c:txPr>
        <c:crossAx val="1426873920"/>
        <c:crosses val="autoZero"/>
        <c:crossBetween val="midCat"/>
      </c:valAx>
      <c:spPr>
        <a:ln>
          <a:solidFill>
            <a:schemeClr val="tx1"/>
          </a:solidFill>
        </a:ln>
      </c:spPr>
    </c:plotArea>
    <c:plotVisOnly val="1"/>
    <c:dispBlanksAs val="gap"/>
    <c:showDLblsOverMax val="0"/>
    <c:extLst/>
  </c:chart>
  <c:txPr>
    <a:bodyPr/>
    <a:lstStyle/>
    <a:p>
      <a:pPr>
        <a:defRPr sz="16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1"/>
          <c:order val="0"/>
          <c:spPr>
            <a:ln w="19050">
              <a:noFill/>
            </a:ln>
          </c:spPr>
          <c:marker>
            <c:symbol val="circle"/>
            <c:size val="5"/>
            <c:spPr>
              <a:solidFill>
                <a:srgbClr val="000000"/>
              </a:solidFill>
              <a:ln>
                <a:solidFill>
                  <a:srgbClr val="000000"/>
                </a:solidFill>
              </a:ln>
            </c:spPr>
          </c:marker>
          <c:xVal>
            <c:numRef>
              <c:f>'Sheet1 (2)'!$Y$71:$Y$430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 (2)'!$AO$71:$AO$430</c:f>
              <c:numCache>
                <c:formatCode>General</c:formatCode>
                <c:ptCount val="360"/>
                <c:pt idx="0">
                  <c:v>179.22813535495533</c:v>
                </c:pt>
                <c:pt idx="1">
                  <c:v>229.63480269103326</c:v>
                </c:pt>
                <c:pt idx="2">
                  <c:v>273.41429862435984</c:v>
                </c:pt>
                <c:pt idx="3">
                  <c:v>312.57485691334472</c:v>
                </c:pt>
                <c:pt idx="4">
                  <c:v>349.12471131639722</c:v>
                </c:pt>
                <c:pt idx="5">
                  <c:v>379.85068782006226</c:v>
                </c:pt>
                <c:pt idx="6">
                  <c:v>404.0499046088965</c:v>
                </c:pt>
                <c:pt idx="7">
                  <c:v>428.34953308565116</c:v>
                </c:pt>
                <c:pt idx="8">
                  <c:v>447.12651872677981</c:v>
                </c:pt>
                <c:pt idx="9">
                  <c:v>454.45657194497437</c:v>
                </c:pt>
                <c:pt idx="10">
                  <c:v>461.78662516316899</c:v>
                </c:pt>
                <c:pt idx="11">
                  <c:v>467.10844462295415</c:v>
                </c:pt>
                <c:pt idx="12">
                  <c:v>470.22120694848877</c:v>
                </c:pt>
                <c:pt idx="13">
                  <c:v>471.72738226729592</c:v>
                </c:pt>
                <c:pt idx="14">
                  <c:v>473.63520433778496</c:v>
                </c:pt>
                <c:pt idx="15">
                  <c:v>475.14137965659205</c:v>
                </c:pt>
                <c:pt idx="16">
                  <c:v>474.43849784114872</c:v>
                </c:pt>
                <c:pt idx="17">
                  <c:v>475.14137965659205</c:v>
                </c:pt>
                <c:pt idx="18">
                  <c:v>476.74796666331957</c:v>
                </c:pt>
                <c:pt idx="19">
                  <c:v>479.05743548549049</c:v>
                </c:pt>
                <c:pt idx="20">
                  <c:v>481.3669043076614</c:v>
                </c:pt>
                <c:pt idx="21">
                  <c:v>483.27472637815038</c:v>
                </c:pt>
                <c:pt idx="22">
                  <c:v>481.3669043076614</c:v>
                </c:pt>
                <c:pt idx="23">
                  <c:v>479.45908223717242</c:v>
                </c:pt>
                <c:pt idx="24">
                  <c:v>470.62285370017071</c:v>
                </c:pt>
                <c:pt idx="25">
                  <c:v>468.61461994176125</c:v>
                </c:pt>
                <c:pt idx="26">
                  <c:v>468.61461994176125</c:v>
                </c:pt>
                <c:pt idx="27">
                  <c:v>476.34631991163775</c:v>
                </c:pt>
                <c:pt idx="28">
                  <c:v>480.16196405261576</c:v>
                </c:pt>
                <c:pt idx="29">
                  <c:v>482.06978612310473</c:v>
                </c:pt>
                <c:pt idx="30">
                  <c:v>479.45908223717242</c:v>
                </c:pt>
                <c:pt idx="31">
                  <c:v>479.76031730093382</c:v>
                </c:pt>
                <c:pt idx="32">
                  <c:v>480.96525755597952</c:v>
                </c:pt>
                <c:pt idx="33">
                  <c:v>481.3669043076614</c:v>
                </c:pt>
                <c:pt idx="34">
                  <c:v>482.87307962646855</c:v>
                </c:pt>
                <c:pt idx="35">
                  <c:v>482.47143287478667</c:v>
                </c:pt>
                <c:pt idx="36">
                  <c:v>477.14961341500151</c:v>
                </c:pt>
                <c:pt idx="37">
                  <c:v>477.45084847876296</c:v>
                </c:pt>
                <c:pt idx="38">
                  <c:v>477.14961341500151</c:v>
                </c:pt>
                <c:pt idx="39">
                  <c:v>476.34631991163775</c:v>
                </c:pt>
                <c:pt idx="40">
                  <c:v>479.05743548549049</c:v>
                </c:pt>
                <c:pt idx="41">
                  <c:v>477.85249523044484</c:v>
                </c:pt>
                <c:pt idx="42">
                  <c:v>479.05743548549049</c:v>
                </c:pt>
                <c:pt idx="43">
                  <c:v>479.05743548549049</c:v>
                </c:pt>
                <c:pt idx="44">
                  <c:v>478.65578873380861</c:v>
                </c:pt>
                <c:pt idx="45">
                  <c:v>480.56361080429764</c:v>
                </c:pt>
                <c:pt idx="46">
                  <c:v>479.76031730093382</c:v>
                </c:pt>
                <c:pt idx="47">
                  <c:v>477.45084847876296</c:v>
                </c:pt>
                <c:pt idx="48">
                  <c:v>479.45908223717242</c:v>
                </c:pt>
                <c:pt idx="49">
                  <c:v>480.96525755597952</c:v>
                </c:pt>
                <c:pt idx="50">
                  <c:v>481.76855105934328</c:v>
                </c:pt>
                <c:pt idx="51">
                  <c:v>482.06978612310473</c:v>
                </c:pt>
                <c:pt idx="52">
                  <c:v>481.3669043076614</c:v>
                </c:pt>
                <c:pt idx="53">
                  <c:v>477.14961341500151</c:v>
                </c:pt>
                <c:pt idx="54">
                  <c:v>476.74796666331957</c:v>
                </c:pt>
                <c:pt idx="55">
                  <c:v>478.25414198212673</c:v>
                </c:pt>
                <c:pt idx="56">
                  <c:v>479.45908223717242</c:v>
                </c:pt>
                <c:pt idx="57">
                  <c:v>475.94467315995587</c:v>
                </c:pt>
                <c:pt idx="58">
                  <c:v>475.94467315995587</c:v>
                </c:pt>
                <c:pt idx="59">
                  <c:v>476.34631991163775</c:v>
                </c:pt>
                <c:pt idx="60">
                  <c:v>475.94467315995587</c:v>
                </c:pt>
                <c:pt idx="61">
                  <c:v>475.94467315995587</c:v>
                </c:pt>
                <c:pt idx="62">
                  <c:v>477.85249523044484</c:v>
                </c:pt>
                <c:pt idx="63">
                  <c:v>477.45084847876296</c:v>
                </c:pt>
                <c:pt idx="64">
                  <c:v>477.14961341500151</c:v>
                </c:pt>
                <c:pt idx="65">
                  <c:v>479.76031730093382</c:v>
                </c:pt>
                <c:pt idx="66">
                  <c:v>481.3669043076614</c:v>
                </c:pt>
                <c:pt idx="67">
                  <c:v>479.76031730093382</c:v>
                </c:pt>
                <c:pt idx="68">
                  <c:v>480.16196405261576</c:v>
                </c:pt>
                <c:pt idx="69">
                  <c:v>478.25414198212673</c:v>
                </c:pt>
                <c:pt idx="70">
                  <c:v>480.56361080429764</c:v>
                </c:pt>
                <c:pt idx="71">
                  <c:v>476.74796666331957</c:v>
                </c:pt>
                <c:pt idx="72">
                  <c:v>475.94467315995587</c:v>
                </c:pt>
                <c:pt idx="73">
                  <c:v>471.72738226729592</c:v>
                </c:pt>
                <c:pt idx="74">
                  <c:v>477.45084847876296</c:v>
                </c:pt>
                <c:pt idx="75">
                  <c:v>479.05743548549049</c:v>
                </c:pt>
                <c:pt idx="76">
                  <c:v>480.16196405261576</c:v>
                </c:pt>
                <c:pt idx="77">
                  <c:v>482.47143287478667</c:v>
                </c:pt>
                <c:pt idx="78">
                  <c:v>483.27472637815038</c:v>
                </c:pt>
                <c:pt idx="79">
                  <c:v>484.07801988151419</c:v>
                </c:pt>
                <c:pt idx="80">
                  <c:v>483.67637312983231</c:v>
                </c:pt>
                <c:pt idx="81">
                  <c:v>483.27472637815038</c:v>
                </c:pt>
                <c:pt idx="82">
                  <c:v>483.27472637815038</c:v>
                </c:pt>
                <c:pt idx="83">
                  <c:v>482.06978612310473</c:v>
                </c:pt>
                <c:pt idx="84">
                  <c:v>481.76855105934328</c:v>
                </c:pt>
                <c:pt idx="85">
                  <c:v>481.76855105934328</c:v>
                </c:pt>
                <c:pt idx="86">
                  <c:v>481.76855105934328</c:v>
                </c:pt>
                <c:pt idx="87">
                  <c:v>480.16196405261576</c:v>
                </c:pt>
                <c:pt idx="88">
                  <c:v>480.56361080429764</c:v>
                </c:pt>
                <c:pt idx="89">
                  <c:v>480.16196405261576</c:v>
                </c:pt>
                <c:pt idx="90">
                  <c:v>480.56361080429764</c:v>
                </c:pt>
                <c:pt idx="91">
                  <c:v>479.45908223717242</c:v>
                </c:pt>
                <c:pt idx="92">
                  <c:v>480.96525755597952</c:v>
                </c:pt>
                <c:pt idx="93">
                  <c:v>480.16196405261576</c:v>
                </c:pt>
                <c:pt idx="94">
                  <c:v>481.3669043076614</c:v>
                </c:pt>
                <c:pt idx="95">
                  <c:v>481.3669043076614</c:v>
                </c:pt>
                <c:pt idx="96">
                  <c:v>481.76855105934328</c:v>
                </c:pt>
                <c:pt idx="97">
                  <c:v>481.3669043076614</c:v>
                </c:pt>
                <c:pt idx="98">
                  <c:v>482.06978612310473</c:v>
                </c:pt>
                <c:pt idx="99">
                  <c:v>482.47143287478667</c:v>
                </c:pt>
                <c:pt idx="100">
                  <c:v>482.06978612310473</c:v>
                </c:pt>
                <c:pt idx="101">
                  <c:v>482.06978612310473</c:v>
                </c:pt>
                <c:pt idx="102">
                  <c:v>480.56361080429764</c:v>
                </c:pt>
                <c:pt idx="103">
                  <c:v>477.14961341500151</c:v>
                </c:pt>
                <c:pt idx="104">
                  <c:v>475.54302640827393</c:v>
                </c:pt>
                <c:pt idx="105">
                  <c:v>477.85249523044484</c:v>
                </c:pt>
                <c:pt idx="106">
                  <c:v>478.65578873380861</c:v>
                </c:pt>
                <c:pt idx="107">
                  <c:v>479.45908223717242</c:v>
                </c:pt>
                <c:pt idx="108">
                  <c:v>479.76031730093382</c:v>
                </c:pt>
                <c:pt idx="109">
                  <c:v>480.16196405261576</c:v>
                </c:pt>
                <c:pt idx="110">
                  <c:v>479.45908223717242</c:v>
                </c:pt>
                <c:pt idx="111">
                  <c:v>479.76031730093382</c:v>
                </c:pt>
                <c:pt idx="112">
                  <c:v>480.16196405261576</c:v>
                </c:pt>
                <c:pt idx="113">
                  <c:v>479.05743548549049</c:v>
                </c:pt>
                <c:pt idx="114">
                  <c:v>478.25414198212673</c:v>
                </c:pt>
                <c:pt idx="115">
                  <c:v>473.23355758610302</c:v>
                </c:pt>
                <c:pt idx="116">
                  <c:v>474.8401445928306</c:v>
                </c:pt>
                <c:pt idx="117">
                  <c:v>475.94467315995587</c:v>
                </c:pt>
                <c:pt idx="118">
                  <c:v>476.34631991163775</c:v>
                </c:pt>
                <c:pt idx="119">
                  <c:v>476.34631991163775</c:v>
                </c:pt>
                <c:pt idx="120">
                  <c:v>477.45084847876296</c:v>
                </c:pt>
                <c:pt idx="121">
                  <c:v>476.74796666331957</c:v>
                </c:pt>
                <c:pt idx="122">
                  <c:v>476.74796666331957</c:v>
                </c:pt>
                <c:pt idx="123">
                  <c:v>475.94467315995587</c:v>
                </c:pt>
                <c:pt idx="124">
                  <c:v>475.94467315995587</c:v>
                </c:pt>
                <c:pt idx="125">
                  <c:v>476.34631991163775</c:v>
                </c:pt>
                <c:pt idx="126">
                  <c:v>474.8401445928306</c:v>
                </c:pt>
                <c:pt idx="127">
                  <c:v>476.74796666331957</c:v>
                </c:pt>
                <c:pt idx="128">
                  <c:v>470.62285370017071</c:v>
                </c:pt>
                <c:pt idx="129">
                  <c:v>474.8401445928306</c:v>
                </c:pt>
                <c:pt idx="130">
                  <c:v>475.54302640827393</c:v>
                </c:pt>
                <c:pt idx="131">
                  <c:v>471.72738226729592</c:v>
                </c:pt>
                <c:pt idx="132">
                  <c:v>474.43849784114872</c:v>
                </c:pt>
                <c:pt idx="133">
                  <c:v>474.8401445928306</c:v>
                </c:pt>
                <c:pt idx="134">
                  <c:v>475.14137965659205</c:v>
                </c:pt>
                <c:pt idx="135">
                  <c:v>469.41791344512507</c:v>
                </c:pt>
                <c:pt idx="136">
                  <c:v>472.1290290189778</c:v>
                </c:pt>
                <c:pt idx="137">
                  <c:v>472.53067577065968</c:v>
                </c:pt>
                <c:pt idx="138">
                  <c:v>473.63520433778496</c:v>
                </c:pt>
                <c:pt idx="139">
                  <c:v>474.43849784114872</c:v>
                </c:pt>
                <c:pt idx="140">
                  <c:v>474.8401445928306</c:v>
                </c:pt>
                <c:pt idx="141">
                  <c:v>474.43849784114872</c:v>
                </c:pt>
                <c:pt idx="142">
                  <c:v>474.03685108946684</c:v>
                </c:pt>
                <c:pt idx="143">
                  <c:v>474.03685108946684</c:v>
                </c:pt>
                <c:pt idx="144">
                  <c:v>474.03685108946684</c:v>
                </c:pt>
                <c:pt idx="145">
                  <c:v>473.63520433778496</c:v>
                </c:pt>
                <c:pt idx="146">
                  <c:v>473.63520433778496</c:v>
                </c:pt>
                <c:pt idx="147">
                  <c:v>470.92408876393216</c:v>
                </c:pt>
                <c:pt idx="148">
                  <c:v>469.81956019680689</c:v>
                </c:pt>
                <c:pt idx="149">
                  <c:v>471.72738226729592</c:v>
                </c:pt>
                <c:pt idx="150">
                  <c:v>472.93232252234162</c:v>
                </c:pt>
                <c:pt idx="151">
                  <c:v>473.63520433778496</c:v>
                </c:pt>
                <c:pt idx="152">
                  <c:v>468.61461994176125</c:v>
                </c:pt>
                <c:pt idx="153">
                  <c:v>467.51009137463598</c:v>
                </c:pt>
                <c:pt idx="154">
                  <c:v>470.22120694848877</c:v>
                </c:pt>
                <c:pt idx="155">
                  <c:v>471.32573551561404</c:v>
                </c:pt>
                <c:pt idx="156">
                  <c:v>470.92408876393216</c:v>
                </c:pt>
                <c:pt idx="157">
                  <c:v>472.1290290189778</c:v>
                </c:pt>
                <c:pt idx="158">
                  <c:v>472.53067577065968</c:v>
                </c:pt>
                <c:pt idx="159">
                  <c:v>470.62285370017071</c:v>
                </c:pt>
                <c:pt idx="160">
                  <c:v>470.22120694848877</c:v>
                </c:pt>
                <c:pt idx="161">
                  <c:v>471.72738226729592</c:v>
                </c:pt>
                <c:pt idx="162">
                  <c:v>471.72738226729592</c:v>
                </c:pt>
                <c:pt idx="163">
                  <c:v>473.23355758610302</c:v>
                </c:pt>
                <c:pt idx="164">
                  <c:v>471.72738226729592</c:v>
                </c:pt>
                <c:pt idx="165">
                  <c:v>469.81956019680689</c:v>
                </c:pt>
                <c:pt idx="166">
                  <c:v>469.01626669344313</c:v>
                </c:pt>
                <c:pt idx="167">
                  <c:v>469.41791344512507</c:v>
                </c:pt>
                <c:pt idx="168">
                  <c:v>463.29280048197609</c:v>
                </c:pt>
                <c:pt idx="169">
                  <c:v>466.30515111959033</c:v>
                </c:pt>
                <c:pt idx="170">
                  <c:v>466.70679787127222</c:v>
                </c:pt>
                <c:pt idx="171">
                  <c:v>467.10844462295415</c:v>
                </c:pt>
                <c:pt idx="172">
                  <c:v>468.31338487799979</c:v>
                </c:pt>
                <c:pt idx="173">
                  <c:v>467.10844462295415</c:v>
                </c:pt>
                <c:pt idx="174">
                  <c:v>466.70679787127222</c:v>
                </c:pt>
                <c:pt idx="175">
                  <c:v>466.00391605582888</c:v>
                </c:pt>
                <c:pt idx="176">
                  <c:v>467.10844462295415</c:v>
                </c:pt>
                <c:pt idx="177">
                  <c:v>466.30515111959033</c:v>
                </c:pt>
                <c:pt idx="178">
                  <c:v>467.51009137463598</c:v>
                </c:pt>
                <c:pt idx="179">
                  <c:v>466.00391605582888</c:v>
                </c:pt>
                <c:pt idx="180">
                  <c:v>466.00391605582888</c:v>
                </c:pt>
                <c:pt idx="181">
                  <c:v>466.70679787127222</c:v>
                </c:pt>
                <c:pt idx="182">
                  <c:v>466.70679787127222</c:v>
                </c:pt>
                <c:pt idx="183">
                  <c:v>467.10844462295415</c:v>
                </c:pt>
                <c:pt idx="184">
                  <c:v>467.10844462295415</c:v>
                </c:pt>
                <c:pt idx="185">
                  <c:v>467.51009137463598</c:v>
                </c:pt>
                <c:pt idx="186">
                  <c:v>468.31338487799979</c:v>
                </c:pt>
                <c:pt idx="187">
                  <c:v>465.602269304147</c:v>
                </c:pt>
                <c:pt idx="188">
                  <c:v>466.00391605582888</c:v>
                </c:pt>
                <c:pt idx="189">
                  <c:v>468.61461994176125</c:v>
                </c:pt>
                <c:pt idx="190">
                  <c:v>469.41791344512507</c:v>
                </c:pt>
                <c:pt idx="191">
                  <c:v>469.41791344512507</c:v>
                </c:pt>
                <c:pt idx="192">
                  <c:v>469.41791344512507</c:v>
                </c:pt>
                <c:pt idx="193">
                  <c:v>467.51009137463598</c:v>
                </c:pt>
                <c:pt idx="194">
                  <c:v>469.01626669344313</c:v>
                </c:pt>
                <c:pt idx="195">
                  <c:v>466.00391605582888</c:v>
                </c:pt>
                <c:pt idx="196">
                  <c:v>467.91173812631791</c:v>
                </c:pt>
                <c:pt idx="197">
                  <c:v>468.31338487799979</c:v>
                </c:pt>
                <c:pt idx="198">
                  <c:v>469.01626669344313</c:v>
                </c:pt>
                <c:pt idx="199">
                  <c:v>470.22120694848877</c:v>
                </c:pt>
                <c:pt idx="200">
                  <c:v>470.22120694848877</c:v>
                </c:pt>
                <c:pt idx="201">
                  <c:v>470.92408876393216</c:v>
                </c:pt>
                <c:pt idx="202">
                  <c:v>471.32573551561404</c:v>
                </c:pt>
                <c:pt idx="203">
                  <c:v>471.72738226729592</c:v>
                </c:pt>
                <c:pt idx="204">
                  <c:v>470.92408876393216</c:v>
                </c:pt>
                <c:pt idx="205">
                  <c:v>471.32573551561404</c:v>
                </c:pt>
                <c:pt idx="206">
                  <c:v>470.92408876393216</c:v>
                </c:pt>
                <c:pt idx="207">
                  <c:v>466.00391605582888</c:v>
                </c:pt>
                <c:pt idx="208">
                  <c:v>465.602269304147</c:v>
                </c:pt>
                <c:pt idx="209">
                  <c:v>462.48950697861233</c:v>
                </c:pt>
                <c:pt idx="210">
                  <c:v>465.602269304147</c:v>
                </c:pt>
                <c:pt idx="211">
                  <c:v>465.20062255246506</c:v>
                </c:pt>
                <c:pt idx="212">
                  <c:v>462.48950697861233</c:v>
                </c:pt>
                <c:pt idx="213">
                  <c:v>464.79897580078324</c:v>
                </c:pt>
                <c:pt idx="214">
                  <c:v>464.39732904910136</c:v>
                </c:pt>
                <c:pt idx="215">
                  <c:v>463.29280048197609</c:v>
                </c:pt>
                <c:pt idx="216">
                  <c:v>465.20062255246506</c:v>
                </c:pt>
                <c:pt idx="217">
                  <c:v>465.20062255246506</c:v>
                </c:pt>
                <c:pt idx="218">
                  <c:v>465.602269304147</c:v>
                </c:pt>
                <c:pt idx="219">
                  <c:v>466.30515111959033</c:v>
                </c:pt>
                <c:pt idx="220">
                  <c:v>465.602269304147</c:v>
                </c:pt>
                <c:pt idx="221">
                  <c:v>465.602269304147</c:v>
                </c:pt>
                <c:pt idx="222">
                  <c:v>465.20062255246506</c:v>
                </c:pt>
                <c:pt idx="223">
                  <c:v>463.29280048197609</c:v>
                </c:pt>
                <c:pt idx="224">
                  <c:v>464.39732904910136</c:v>
                </c:pt>
                <c:pt idx="225">
                  <c:v>464.39732904910136</c:v>
                </c:pt>
                <c:pt idx="226">
                  <c:v>464.39732904910136</c:v>
                </c:pt>
                <c:pt idx="227">
                  <c:v>464.79897580078324</c:v>
                </c:pt>
                <c:pt idx="228">
                  <c:v>464.39732904910136</c:v>
                </c:pt>
                <c:pt idx="229">
                  <c:v>459.77839140475953</c:v>
                </c:pt>
                <c:pt idx="230">
                  <c:v>462.08786022693045</c:v>
                </c:pt>
                <c:pt idx="231">
                  <c:v>462.48950697861233</c:v>
                </c:pt>
                <c:pt idx="232">
                  <c:v>462.89115373029426</c:v>
                </c:pt>
                <c:pt idx="233">
                  <c:v>462.08786022693045</c:v>
                </c:pt>
                <c:pt idx="234">
                  <c:v>462.89115373029426</c:v>
                </c:pt>
                <c:pt idx="235">
                  <c:v>460.98333165980517</c:v>
                </c:pt>
                <c:pt idx="236">
                  <c:v>458.27221608595244</c:v>
                </c:pt>
                <c:pt idx="237">
                  <c:v>460.98333165980517</c:v>
                </c:pt>
                <c:pt idx="238">
                  <c:v>461.38497841148711</c:v>
                </c:pt>
                <c:pt idx="239">
                  <c:v>461.38497841148711</c:v>
                </c:pt>
                <c:pt idx="240">
                  <c:v>461.38497841148711</c:v>
                </c:pt>
                <c:pt idx="241">
                  <c:v>461.38497841148711</c:v>
                </c:pt>
                <c:pt idx="242">
                  <c:v>461.38497841148711</c:v>
                </c:pt>
                <c:pt idx="243">
                  <c:v>462.08786022693045</c:v>
                </c:pt>
                <c:pt idx="244">
                  <c:v>462.48950697861233</c:v>
                </c:pt>
                <c:pt idx="245">
                  <c:v>462.08786022693045</c:v>
                </c:pt>
                <c:pt idx="246">
                  <c:v>462.89115373029426</c:v>
                </c:pt>
                <c:pt idx="247">
                  <c:v>462.48950697861233</c:v>
                </c:pt>
                <c:pt idx="248">
                  <c:v>462.48950697861233</c:v>
                </c:pt>
                <c:pt idx="249">
                  <c:v>457.87056933427056</c:v>
                </c:pt>
                <c:pt idx="250">
                  <c:v>457.16768751882717</c:v>
                </c:pt>
                <c:pt idx="251">
                  <c:v>459.47715634099808</c:v>
                </c:pt>
                <c:pt idx="252">
                  <c:v>459.47715634099808</c:v>
                </c:pt>
                <c:pt idx="253">
                  <c:v>460.98333165980517</c:v>
                </c:pt>
                <c:pt idx="254">
                  <c:v>460.98333165980517</c:v>
                </c:pt>
                <c:pt idx="255">
                  <c:v>461.38497841148711</c:v>
                </c:pt>
                <c:pt idx="256">
                  <c:v>461.38497841148711</c:v>
                </c:pt>
                <c:pt idx="257">
                  <c:v>461.78662516316899</c:v>
                </c:pt>
                <c:pt idx="258">
                  <c:v>461.78662516316899</c:v>
                </c:pt>
                <c:pt idx="259">
                  <c:v>462.08786022693045</c:v>
                </c:pt>
                <c:pt idx="260">
                  <c:v>461.78662516316899</c:v>
                </c:pt>
                <c:pt idx="261">
                  <c:v>460.98333165980517</c:v>
                </c:pt>
                <c:pt idx="262">
                  <c:v>462.08786022693045</c:v>
                </c:pt>
                <c:pt idx="263">
                  <c:v>461.78662516316899</c:v>
                </c:pt>
                <c:pt idx="264">
                  <c:v>461.38497841148711</c:v>
                </c:pt>
                <c:pt idx="265">
                  <c:v>458.27221608595244</c:v>
                </c:pt>
                <c:pt idx="266">
                  <c:v>460.98333165980517</c:v>
                </c:pt>
                <c:pt idx="267">
                  <c:v>462.08786022693045</c:v>
                </c:pt>
                <c:pt idx="268">
                  <c:v>462.08786022693045</c:v>
                </c:pt>
                <c:pt idx="269">
                  <c:v>461.38497841148711</c:v>
                </c:pt>
                <c:pt idx="270">
                  <c:v>462.08786022693045</c:v>
                </c:pt>
                <c:pt idx="271">
                  <c:v>457.46892258258862</c:v>
                </c:pt>
                <c:pt idx="272">
                  <c:v>455.56110051209964</c:v>
                </c:pt>
                <c:pt idx="273">
                  <c:v>452.5487498744854</c:v>
                </c:pt>
                <c:pt idx="274">
                  <c:v>455.56110051209964</c:v>
                </c:pt>
                <c:pt idx="275">
                  <c:v>459.0755095893162</c:v>
                </c:pt>
                <c:pt idx="276">
                  <c:v>459.0755095893162</c:v>
                </c:pt>
                <c:pt idx="277">
                  <c:v>460.18003815644141</c:v>
                </c:pt>
                <c:pt idx="278">
                  <c:v>457.87056933427056</c:v>
                </c:pt>
                <c:pt idx="279">
                  <c:v>459.47715634099808</c:v>
                </c:pt>
                <c:pt idx="280">
                  <c:v>457.87056933427056</c:v>
                </c:pt>
                <c:pt idx="281">
                  <c:v>455.56110051209964</c:v>
                </c:pt>
                <c:pt idx="282">
                  <c:v>457.46892258258862</c:v>
                </c:pt>
                <c:pt idx="283">
                  <c:v>457.16768751882717</c:v>
                </c:pt>
                <c:pt idx="284">
                  <c:v>457.16768751882717</c:v>
                </c:pt>
                <c:pt idx="285">
                  <c:v>457.46892258258862</c:v>
                </c:pt>
                <c:pt idx="286">
                  <c:v>455.56110051209964</c:v>
                </c:pt>
                <c:pt idx="287">
                  <c:v>455.96274726378152</c:v>
                </c:pt>
                <c:pt idx="288">
                  <c:v>456.3643940154634</c:v>
                </c:pt>
                <c:pt idx="289">
                  <c:v>453.25163168992873</c:v>
                </c:pt>
                <c:pt idx="290">
                  <c:v>454.45657194497437</c:v>
                </c:pt>
                <c:pt idx="291">
                  <c:v>455.96274726378152</c:v>
                </c:pt>
                <c:pt idx="292">
                  <c:v>455.96274726378152</c:v>
                </c:pt>
                <c:pt idx="293">
                  <c:v>454.85821869665631</c:v>
                </c:pt>
                <c:pt idx="294">
                  <c:v>452.5487498744854</c:v>
                </c:pt>
                <c:pt idx="295">
                  <c:v>453.65327844161061</c:v>
                </c:pt>
                <c:pt idx="296">
                  <c:v>454.85821869665631</c:v>
                </c:pt>
                <c:pt idx="297">
                  <c:v>454.05492519329249</c:v>
                </c:pt>
                <c:pt idx="298">
                  <c:v>455.1594537604177</c:v>
                </c:pt>
                <c:pt idx="299">
                  <c:v>454.85821869665631</c:v>
                </c:pt>
                <c:pt idx="300">
                  <c:v>454.85821869665631</c:v>
                </c:pt>
                <c:pt idx="301">
                  <c:v>455.1594537604177</c:v>
                </c:pt>
                <c:pt idx="302">
                  <c:v>455.1594537604177</c:v>
                </c:pt>
                <c:pt idx="303">
                  <c:v>454.45657194497437</c:v>
                </c:pt>
                <c:pt idx="304">
                  <c:v>452.84998493824685</c:v>
                </c:pt>
                <c:pt idx="305">
                  <c:v>452.84998493824685</c:v>
                </c:pt>
                <c:pt idx="306">
                  <c:v>454.05492519329249</c:v>
                </c:pt>
                <c:pt idx="307">
                  <c:v>454.45657194497437</c:v>
                </c:pt>
                <c:pt idx="308">
                  <c:v>454.85821869665631</c:v>
                </c:pt>
                <c:pt idx="309">
                  <c:v>454.85821869665631</c:v>
                </c:pt>
                <c:pt idx="310">
                  <c:v>454.85821869665631</c:v>
                </c:pt>
                <c:pt idx="311">
                  <c:v>455.1594537604177</c:v>
                </c:pt>
                <c:pt idx="312">
                  <c:v>454.05492519329249</c:v>
                </c:pt>
                <c:pt idx="313">
                  <c:v>453.65327844161061</c:v>
                </c:pt>
                <c:pt idx="314">
                  <c:v>453.25163168992873</c:v>
                </c:pt>
                <c:pt idx="315">
                  <c:v>452.84998493824685</c:v>
                </c:pt>
                <c:pt idx="316">
                  <c:v>454.45657194497437</c:v>
                </c:pt>
                <c:pt idx="317">
                  <c:v>453.65327844161061</c:v>
                </c:pt>
                <c:pt idx="318">
                  <c:v>454.05492519329249</c:v>
                </c:pt>
                <c:pt idx="319">
                  <c:v>453.25163168992873</c:v>
                </c:pt>
                <c:pt idx="320">
                  <c:v>454.05492519329249</c:v>
                </c:pt>
                <c:pt idx="321">
                  <c:v>453.65327844161061</c:v>
                </c:pt>
                <c:pt idx="322">
                  <c:v>454.85821869665631</c:v>
                </c:pt>
                <c:pt idx="323">
                  <c:v>452.14710312280346</c:v>
                </c:pt>
                <c:pt idx="324">
                  <c:v>452.84998493824685</c:v>
                </c:pt>
                <c:pt idx="325">
                  <c:v>454.85821869665631</c:v>
                </c:pt>
                <c:pt idx="326">
                  <c:v>454.45657194497437</c:v>
                </c:pt>
                <c:pt idx="327">
                  <c:v>453.65327844161061</c:v>
                </c:pt>
                <c:pt idx="328">
                  <c:v>451.34380961943975</c:v>
                </c:pt>
                <c:pt idx="329">
                  <c:v>451.74545637112163</c:v>
                </c:pt>
                <c:pt idx="330">
                  <c:v>451.34380961943975</c:v>
                </c:pt>
                <c:pt idx="331">
                  <c:v>452.5487498744854</c:v>
                </c:pt>
                <c:pt idx="332">
                  <c:v>453.25163168992873</c:v>
                </c:pt>
                <c:pt idx="333">
                  <c:v>453.25163168992873</c:v>
                </c:pt>
                <c:pt idx="334">
                  <c:v>453.25163168992873</c:v>
                </c:pt>
                <c:pt idx="335">
                  <c:v>452.14710312280346</c:v>
                </c:pt>
                <c:pt idx="336">
                  <c:v>452.14710312280346</c:v>
                </c:pt>
                <c:pt idx="337">
                  <c:v>453.25163168992873</c:v>
                </c:pt>
                <c:pt idx="338">
                  <c:v>453.25163168992873</c:v>
                </c:pt>
                <c:pt idx="339">
                  <c:v>452.14710312280346</c:v>
                </c:pt>
                <c:pt idx="340">
                  <c:v>452.5487498744854</c:v>
                </c:pt>
                <c:pt idx="341">
                  <c:v>452.14710312280346</c:v>
                </c:pt>
                <c:pt idx="342">
                  <c:v>453.25163168992873</c:v>
                </c:pt>
                <c:pt idx="343">
                  <c:v>453.65327844161061</c:v>
                </c:pt>
                <c:pt idx="344">
                  <c:v>450.23928105231448</c:v>
                </c:pt>
                <c:pt idx="345">
                  <c:v>453.65327844161061</c:v>
                </c:pt>
                <c:pt idx="346">
                  <c:v>453.65327844161061</c:v>
                </c:pt>
                <c:pt idx="347">
                  <c:v>453.25163168992873</c:v>
                </c:pt>
                <c:pt idx="348">
                  <c:v>454.05492519329249</c:v>
                </c:pt>
                <c:pt idx="349">
                  <c:v>452.84998493824685</c:v>
                </c:pt>
                <c:pt idx="350">
                  <c:v>447.12651872677981</c:v>
                </c:pt>
                <c:pt idx="351">
                  <c:v>445.62034340797265</c:v>
                </c:pt>
                <c:pt idx="352">
                  <c:v>450.23928105231448</c:v>
                </c:pt>
                <c:pt idx="353">
                  <c:v>451.34380961943975</c:v>
                </c:pt>
                <c:pt idx="354">
                  <c:v>452.14710312280346</c:v>
                </c:pt>
                <c:pt idx="355">
                  <c:v>452.84998493824685</c:v>
                </c:pt>
                <c:pt idx="356">
                  <c:v>448.6326940455869</c:v>
                </c:pt>
                <c:pt idx="357">
                  <c:v>446.32322522341605</c:v>
                </c:pt>
                <c:pt idx="358">
                  <c:v>450.94216286775782</c:v>
                </c:pt>
                <c:pt idx="359">
                  <c:v>451.34380961943975</c:v>
                </c:pt>
              </c:numCache>
            </c:numRef>
          </c:yVal>
          <c:smooth val="0"/>
          <c:extLst>
            <c:ext xmlns:c16="http://schemas.microsoft.com/office/drawing/2014/chart" uri="{C3380CC4-5D6E-409C-BE32-E72D297353CC}">
              <c16:uniqueId val="{00000000-AB74-4DA5-873D-50F2053C6D91}"/>
            </c:ext>
          </c:extLst>
        </c:ser>
        <c:ser>
          <c:idx val="2"/>
          <c:order val="1"/>
          <c:spPr>
            <a:ln w="19050">
              <a:noFill/>
            </a:ln>
          </c:spPr>
          <c:marker>
            <c:symbol val="circle"/>
            <c:size val="5"/>
            <c:spPr>
              <a:solidFill>
                <a:srgbClr val="FF0000"/>
              </a:solidFill>
              <a:ln>
                <a:solidFill>
                  <a:srgbClr val="E97979">
                    <a:lumMod val="75000"/>
                  </a:srgbClr>
                </a:solidFill>
              </a:ln>
            </c:spPr>
          </c:marker>
          <c:xVal>
            <c:numRef>
              <c:f>'Sheet1 (2)'!$Y$71:$Y$430</c:f>
              <c:numCache>
                <c:formatCode>General</c:formatCode>
                <c:ptCount val="360"/>
                <c:pt idx="0">
                  <c:v>0</c:v>
                </c:pt>
                <c:pt idx="1">
                  <c:v>8.3333333333333329E-2</c:v>
                </c:pt>
                <c:pt idx="2">
                  <c:v>0.16666666666666666</c:v>
                </c:pt>
                <c:pt idx="3">
                  <c:v>0.25</c:v>
                </c:pt>
                <c:pt idx="4">
                  <c:v>0.33333333333333331</c:v>
                </c:pt>
                <c:pt idx="5">
                  <c:v>0.41666666666666669</c:v>
                </c:pt>
                <c:pt idx="6">
                  <c:v>0.5</c:v>
                </c:pt>
                <c:pt idx="7">
                  <c:v>0.58333333333333337</c:v>
                </c:pt>
                <c:pt idx="8">
                  <c:v>0.66666666666666663</c:v>
                </c:pt>
                <c:pt idx="9">
                  <c:v>0.75</c:v>
                </c:pt>
                <c:pt idx="10">
                  <c:v>0.83333333333333337</c:v>
                </c:pt>
                <c:pt idx="11">
                  <c:v>0.91666666666666663</c:v>
                </c:pt>
                <c:pt idx="12">
                  <c:v>1</c:v>
                </c:pt>
                <c:pt idx="13">
                  <c:v>1.0833333333333333</c:v>
                </c:pt>
                <c:pt idx="14">
                  <c:v>1.1666666666666667</c:v>
                </c:pt>
                <c:pt idx="15">
                  <c:v>1.25</c:v>
                </c:pt>
                <c:pt idx="16">
                  <c:v>1.3333333333333333</c:v>
                </c:pt>
                <c:pt idx="17">
                  <c:v>1.4166666666666667</c:v>
                </c:pt>
                <c:pt idx="18">
                  <c:v>1.5</c:v>
                </c:pt>
                <c:pt idx="19">
                  <c:v>1.5833333333333333</c:v>
                </c:pt>
                <c:pt idx="20">
                  <c:v>1.6666666666666667</c:v>
                </c:pt>
                <c:pt idx="21">
                  <c:v>1.75</c:v>
                </c:pt>
                <c:pt idx="22">
                  <c:v>1.8333333333333333</c:v>
                </c:pt>
                <c:pt idx="23">
                  <c:v>1.9166666666666667</c:v>
                </c:pt>
                <c:pt idx="24">
                  <c:v>2</c:v>
                </c:pt>
                <c:pt idx="25">
                  <c:v>2.0833333333333335</c:v>
                </c:pt>
                <c:pt idx="26">
                  <c:v>2.1666666666666665</c:v>
                </c:pt>
                <c:pt idx="27">
                  <c:v>2.25</c:v>
                </c:pt>
                <c:pt idx="28">
                  <c:v>2.3333333333333335</c:v>
                </c:pt>
                <c:pt idx="29">
                  <c:v>2.4166666666666665</c:v>
                </c:pt>
                <c:pt idx="30">
                  <c:v>2.5</c:v>
                </c:pt>
                <c:pt idx="31">
                  <c:v>2.5833333333333335</c:v>
                </c:pt>
                <c:pt idx="32">
                  <c:v>2.6666666666666665</c:v>
                </c:pt>
                <c:pt idx="33">
                  <c:v>2.75</c:v>
                </c:pt>
                <c:pt idx="34">
                  <c:v>2.8333333333333335</c:v>
                </c:pt>
                <c:pt idx="35">
                  <c:v>2.9166666666666665</c:v>
                </c:pt>
                <c:pt idx="36">
                  <c:v>3</c:v>
                </c:pt>
                <c:pt idx="37">
                  <c:v>3.0833333333333335</c:v>
                </c:pt>
                <c:pt idx="38">
                  <c:v>3.1666666666666665</c:v>
                </c:pt>
                <c:pt idx="39">
                  <c:v>3.25</c:v>
                </c:pt>
                <c:pt idx="40">
                  <c:v>3.3333333333333335</c:v>
                </c:pt>
                <c:pt idx="41">
                  <c:v>3.4166666666666665</c:v>
                </c:pt>
                <c:pt idx="42">
                  <c:v>3.5</c:v>
                </c:pt>
                <c:pt idx="43">
                  <c:v>3.5833333333333335</c:v>
                </c:pt>
                <c:pt idx="44">
                  <c:v>3.6666666666666665</c:v>
                </c:pt>
                <c:pt idx="45">
                  <c:v>3.75</c:v>
                </c:pt>
                <c:pt idx="46">
                  <c:v>3.8333333333333335</c:v>
                </c:pt>
                <c:pt idx="47">
                  <c:v>3.9166666666666665</c:v>
                </c:pt>
                <c:pt idx="48">
                  <c:v>4</c:v>
                </c:pt>
                <c:pt idx="49">
                  <c:v>4.083333333333333</c:v>
                </c:pt>
                <c:pt idx="50">
                  <c:v>4.166666666666667</c:v>
                </c:pt>
                <c:pt idx="51">
                  <c:v>4.25</c:v>
                </c:pt>
                <c:pt idx="52">
                  <c:v>4.333333333333333</c:v>
                </c:pt>
                <c:pt idx="53">
                  <c:v>4.416666666666667</c:v>
                </c:pt>
                <c:pt idx="54">
                  <c:v>4.5</c:v>
                </c:pt>
                <c:pt idx="55">
                  <c:v>4.583333333333333</c:v>
                </c:pt>
                <c:pt idx="56">
                  <c:v>4.666666666666667</c:v>
                </c:pt>
                <c:pt idx="57">
                  <c:v>4.75</c:v>
                </c:pt>
                <c:pt idx="58">
                  <c:v>4.833333333333333</c:v>
                </c:pt>
                <c:pt idx="59">
                  <c:v>4.916666666666667</c:v>
                </c:pt>
                <c:pt idx="60">
                  <c:v>5</c:v>
                </c:pt>
                <c:pt idx="61">
                  <c:v>5.083333333333333</c:v>
                </c:pt>
                <c:pt idx="62">
                  <c:v>5.166666666666667</c:v>
                </c:pt>
                <c:pt idx="63">
                  <c:v>5.25</c:v>
                </c:pt>
                <c:pt idx="64">
                  <c:v>5.333333333333333</c:v>
                </c:pt>
                <c:pt idx="65">
                  <c:v>5.416666666666667</c:v>
                </c:pt>
                <c:pt idx="66">
                  <c:v>5.5</c:v>
                </c:pt>
                <c:pt idx="67">
                  <c:v>5.583333333333333</c:v>
                </c:pt>
                <c:pt idx="68">
                  <c:v>5.666666666666667</c:v>
                </c:pt>
                <c:pt idx="69">
                  <c:v>5.75</c:v>
                </c:pt>
                <c:pt idx="70">
                  <c:v>5.833333333333333</c:v>
                </c:pt>
                <c:pt idx="71">
                  <c:v>5.916666666666667</c:v>
                </c:pt>
                <c:pt idx="72">
                  <c:v>6</c:v>
                </c:pt>
                <c:pt idx="73">
                  <c:v>6.083333333333333</c:v>
                </c:pt>
                <c:pt idx="74">
                  <c:v>6.166666666666667</c:v>
                </c:pt>
                <c:pt idx="75">
                  <c:v>6.25</c:v>
                </c:pt>
                <c:pt idx="76">
                  <c:v>6.333333333333333</c:v>
                </c:pt>
                <c:pt idx="77">
                  <c:v>6.416666666666667</c:v>
                </c:pt>
                <c:pt idx="78">
                  <c:v>6.5</c:v>
                </c:pt>
                <c:pt idx="79">
                  <c:v>6.583333333333333</c:v>
                </c:pt>
                <c:pt idx="80">
                  <c:v>6.666666666666667</c:v>
                </c:pt>
                <c:pt idx="81">
                  <c:v>6.75</c:v>
                </c:pt>
                <c:pt idx="82">
                  <c:v>6.833333333333333</c:v>
                </c:pt>
                <c:pt idx="83">
                  <c:v>6.916666666666667</c:v>
                </c:pt>
                <c:pt idx="84">
                  <c:v>7</c:v>
                </c:pt>
                <c:pt idx="85">
                  <c:v>7.083333333333333</c:v>
                </c:pt>
                <c:pt idx="86">
                  <c:v>7.166666666666667</c:v>
                </c:pt>
                <c:pt idx="87">
                  <c:v>7.25</c:v>
                </c:pt>
                <c:pt idx="88">
                  <c:v>7.333333333333333</c:v>
                </c:pt>
                <c:pt idx="89">
                  <c:v>7.416666666666667</c:v>
                </c:pt>
                <c:pt idx="90">
                  <c:v>7.5</c:v>
                </c:pt>
                <c:pt idx="91">
                  <c:v>7.583333333333333</c:v>
                </c:pt>
                <c:pt idx="92">
                  <c:v>7.666666666666667</c:v>
                </c:pt>
                <c:pt idx="93">
                  <c:v>7.75</c:v>
                </c:pt>
                <c:pt idx="94">
                  <c:v>7.833333333333333</c:v>
                </c:pt>
                <c:pt idx="95">
                  <c:v>7.916666666666667</c:v>
                </c:pt>
                <c:pt idx="96">
                  <c:v>8</c:v>
                </c:pt>
                <c:pt idx="97">
                  <c:v>8.0833333333333339</c:v>
                </c:pt>
                <c:pt idx="98">
                  <c:v>8.1666666666666661</c:v>
                </c:pt>
                <c:pt idx="99">
                  <c:v>8.25</c:v>
                </c:pt>
                <c:pt idx="100">
                  <c:v>8.3333333333333339</c:v>
                </c:pt>
                <c:pt idx="101">
                  <c:v>8.4166666666666661</c:v>
                </c:pt>
                <c:pt idx="102">
                  <c:v>8.5</c:v>
                </c:pt>
                <c:pt idx="103">
                  <c:v>8.5833333333333339</c:v>
                </c:pt>
                <c:pt idx="104">
                  <c:v>8.6666666666666661</c:v>
                </c:pt>
                <c:pt idx="105">
                  <c:v>8.75</c:v>
                </c:pt>
                <c:pt idx="106">
                  <c:v>8.8333333333333339</c:v>
                </c:pt>
                <c:pt idx="107">
                  <c:v>8.9166666666666661</c:v>
                </c:pt>
                <c:pt idx="108">
                  <c:v>9</c:v>
                </c:pt>
                <c:pt idx="109">
                  <c:v>9.0833333333333339</c:v>
                </c:pt>
                <c:pt idx="110">
                  <c:v>9.1666666666666661</c:v>
                </c:pt>
                <c:pt idx="111">
                  <c:v>9.25</c:v>
                </c:pt>
                <c:pt idx="112">
                  <c:v>9.3333333333333339</c:v>
                </c:pt>
                <c:pt idx="113">
                  <c:v>9.4166666666666661</c:v>
                </c:pt>
                <c:pt idx="114">
                  <c:v>9.5</c:v>
                </c:pt>
                <c:pt idx="115">
                  <c:v>9.5833333333333339</c:v>
                </c:pt>
                <c:pt idx="116">
                  <c:v>9.6666666666666661</c:v>
                </c:pt>
                <c:pt idx="117">
                  <c:v>9.75</c:v>
                </c:pt>
                <c:pt idx="118">
                  <c:v>9.8333333333333339</c:v>
                </c:pt>
                <c:pt idx="119">
                  <c:v>9.9166666666666661</c:v>
                </c:pt>
                <c:pt idx="120">
                  <c:v>10</c:v>
                </c:pt>
                <c:pt idx="121">
                  <c:v>10.083333333333334</c:v>
                </c:pt>
                <c:pt idx="122">
                  <c:v>10.166666666666666</c:v>
                </c:pt>
                <c:pt idx="123">
                  <c:v>10.25</c:v>
                </c:pt>
                <c:pt idx="124">
                  <c:v>10.333333333333334</c:v>
                </c:pt>
                <c:pt idx="125">
                  <c:v>10.416666666666666</c:v>
                </c:pt>
                <c:pt idx="126">
                  <c:v>10.5</c:v>
                </c:pt>
                <c:pt idx="127">
                  <c:v>10.583333333333334</c:v>
                </c:pt>
                <c:pt idx="128">
                  <c:v>10.666666666666666</c:v>
                </c:pt>
                <c:pt idx="129">
                  <c:v>10.75</c:v>
                </c:pt>
                <c:pt idx="130">
                  <c:v>10.833333333333334</c:v>
                </c:pt>
                <c:pt idx="131">
                  <c:v>10.916666666666666</c:v>
                </c:pt>
                <c:pt idx="132">
                  <c:v>11</c:v>
                </c:pt>
                <c:pt idx="133">
                  <c:v>11.083333333333334</c:v>
                </c:pt>
                <c:pt idx="134">
                  <c:v>11.166666666666666</c:v>
                </c:pt>
                <c:pt idx="135">
                  <c:v>11.25</c:v>
                </c:pt>
                <c:pt idx="136">
                  <c:v>11.333333333333334</c:v>
                </c:pt>
                <c:pt idx="137">
                  <c:v>11.416666666666666</c:v>
                </c:pt>
                <c:pt idx="138">
                  <c:v>11.5</c:v>
                </c:pt>
                <c:pt idx="139">
                  <c:v>11.583333333333334</c:v>
                </c:pt>
                <c:pt idx="140">
                  <c:v>11.666666666666666</c:v>
                </c:pt>
                <c:pt idx="141">
                  <c:v>11.75</c:v>
                </c:pt>
                <c:pt idx="142">
                  <c:v>11.833333333333334</c:v>
                </c:pt>
                <c:pt idx="143">
                  <c:v>11.916666666666666</c:v>
                </c:pt>
                <c:pt idx="144">
                  <c:v>12</c:v>
                </c:pt>
                <c:pt idx="145">
                  <c:v>12.083333333333334</c:v>
                </c:pt>
                <c:pt idx="146">
                  <c:v>12.166666666666666</c:v>
                </c:pt>
                <c:pt idx="147">
                  <c:v>12.25</c:v>
                </c:pt>
                <c:pt idx="148">
                  <c:v>12.333333333333334</c:v>
                </c:pt>
                <c:pt idx="149">
                  <c:v>12.416666666666666</c:v>
                </c:pt>
                <c:pt idx="150">
                  <c:v>12.5</c:v>
                </c:pt>
                <c:pt idx="151">
                  <c:v>12.583333333333334</c:v>
                </c:pt>
                <c:pt idx="152">
                  <c:v>12.666666666666666</c:v>
                </c:pt>
                <c:pt idx="153">
                  <c:v>12.75</c:v>
                </c:pt>
                <c:pt idx="154">
                  <c:v>12.833333333333334</c:v>
                </c:pt>
                <c:pt idx="155">
                  <c:v>12.916666666666666</c:v>
                </c:pt>
                <c:pt idx="156">
                  <c:v>13</c:v>
                </c:pt>
                <c:pt idx="157">
                  <c:v>13.083333333333334</c:v>
                </c:pt>
                <c:pt idx="158">
                  <c:v>13.166666666666666</c:v>
                </c:pt>
                <c:pt idx="159">
                  <c:v>13.25</c:v>
                </c:pt>
                <c:pt idx="160">
                  <c:v>13.333333333333334</c:v>
                </c:pt>
                <c:pt idx="161">
                  <c:v>13.416666666666666</c:v>
                </c:pt>
                <c:pt idx="162">
                  <c:v>13.5</c:v>
                </c:pt>
                <c:pt idx="163">
                  <c:v>13.583333333333334</c:v>
                </c:pt>
                <c:pt idx="164">
                  <c:v>13.666666666666666</c:v>
                </c:pt>
                <c:pt idx="165">
                  <c:v>13.75</c:v>
                </c:pt>
                <c:pt idx="166">
                  <c:v>13.833333333333334</c:v>
                </c:pt>
                <c:pt idx="167">
                  <c:v>13.916666666666666</c:v>
                </c:pt>
                <c:pt idx="168">
                  <c:v>14</c:v>
                </c:pt>
                <c:pt idx="169">
                  <c:v>14.083333333333334</c:v>
                </c:pt>
                <c:pt idx="170">
                  <c:v>14.166666666666666</c:v>
                </c:pt>
                <c:pt idx="171">
                  <c:v>14.25</c:v>
                </c:pt>
                <c:pt idx="172">
                  <c:v>14.333333333333334</c:v>
                </c:pt>
                <c:pt idx="173">
                  <c:v>14.416666666666666</c:v>
                </c:pt>
                <c:pt idx="174">
                  <c:v>14.5</c:v>
                </c:pt>
                <c:pt idx="175">
                  <c:v>14.583333333333334</c:v>
                </c:pt>
                <c:pt idx="176">
                  <c:v>14.666666666666666</c:v>
                </c:pt>
                <c:pt idx="177">
                  <c:v>14.75</c:v>
                </c:pt>
                <c:pt idx="178">
                  <c:v>14.833333333333334</c:v>
                </c:pt>
                <c:pt idx="179">
                  <c:v>14.916666666666666</c:v>
                </c:pt>
                <c:pt idx="180">
                  <c:v>15</c:v>
                </c:pt>
                <c:pt idx="181">
                  <c:v>15.083333333333334</c:v>
                </c:pt>
                <c:pt idx="182">
                  <c:v>15.166666666666666</c:v>
                </c:pt>
                <c:pt idx="183">
                  <c:v>15.25</c:v>
                </c:pt>
                <c:pt idx="184">
                  <c:v>15.333333333333334</c:v>
                </c:pt>
                <c:pt idx="185">
                  <c:v>15.416666666666666</c:v>
                </c:pt>
                <c:pt idx="186">
                  <c:v>15.5</c:v>
                </c:pt>
                <c:pt idx="187">
                  <c:v>15.583333333333334</c:v>
                </c:pt>
                <c:pt idx="188">
                  <c:v>15.666666666666666</c:v>
                </c:pt>
                <c:pt idx="189">
                  <c:v>15.75</c:v>
                </c:pt>
                <c:pt idx="190">
                  <c:v>15.833333333333334</c:v>
                </c:pt>
                <c:pt idx="191">
                  <c:v>15.916666666666666</c:v>
                </c:pt>
                <c:pt idx="192">
                  <c:v>16</c:v>
                </c:pt>
                <c:pt idx="193">
                  <c:v>16.083333333333332</c:v>
                </c:pt>
                <c:pt idx="194">
                  <c:v>16.166666666666668</c:v>
                </c:pt>
                <c:pt idx="195">
                  <c:v>16.25</c:v>
                </c:pt>
                <c:pt idx="196">
                  <c:v>16.333333333333332</c:v>
                </c:pt>
                <c:pt idx="197">
                  <c:v>16.416666666666668</c:v>
                </c:pt>
                <c:pt idx="198">
                  <c:v>16.5</c:v>
                </c:pt>
                <c:pt idx="199">
                  <c:v>16.583333333333332</c:v>
                </c:pt>
                <c:pt idx="200">
                  <c:v>16.666666666666668</c:v>
                </c:pt>
                <c:pt idx="201">
                  <c:v>16.75</c:v>
                </c:pt>
                <c:pt idx="202">
                  <c:v>16.833333333333332</c:v>
                </c:pt>
                <c:pt idx="203">
                  <c:v>16.916666666666668</c:v>
                </c:pt>
                <c:pt idx="204">
                  <c:v>17</c:v>
                </c:pt>
                <c:pt idx="205">
                  <c:v>17.083333333333332</c:v>
                </c:pt>
                <c:pt idx="206">
                  <c:v>17.166666666666668</c:v>
                </c:pt>
                <c:pt idx="207">
                  <c:v>17.25</c:v>
                </c:pt>
                <c:pt idx="208">
                  <c:v>17.333333333333332</c:v>
                </c:pt>
                <c:pt idx="209">
                  <c:v>17.416666666666668</c:v>
                </c:pt>
                <c:pt idx="210">
                  <c:v>17.5</c:v>
                </c:pt>
                <c:pt idx="211">
                  <c:v>17.583333333333332</c:v>
                </c:pt>
                <c:pt idx="212">
                  <c:v>17.666666666666668</c:v>
                </c:pt>
                <c:pt idx="213">
                  <c:v>17.75</c:v>
                </c:pt>
                <c:pt idx="214">
                  <c:v>17.833333333333332</c:v>
                </c:pt>
                <c:pt idx="215">
                  <c:v>17.916666666666668</c:v>
                </c:pt>
                <c:pt idx="216">
                  <c:v>18</c:v>
                </c:pt>
                <c:pt idx="217">
                  <c:v>18.083333333333332</c:v>
                </c:pt>
                <c:pt idx="218">
                  <c:v>18.166666666666668</c:v>
                </c:pt>
                <c:pt idx="219">
                  <c:v>18.25</c:v>
                </c:pt>
                <c:pt idx="220">
                  <c:v>18.333333333333332</c:v>
                </c:pt>
                <c:pt idx="221">
                  <c:v>18.416666666666668</c:v>
                </c:pt>
                <c:pt idx="222">
                  <c:v>18.5</c:v>
                </c:pt>
                <c:pt idx="223">
                  <c:v>18.583333333333332</c:v>
                </c:pt>
                <c:pt idx="224">
                  <c:v>18.666666666666668</c:v>
                </c:pt>
                <c:pt idx="225">
                  <c:v>18.75</c:v>
                </c:pt>
                <c:pt idx="226">
                  <c:v>18.833333333333332</c:v>
                </c:pt>
                <c:pt idx="227">
                  <c:v>18.916666666666668</c:v>
                </c:pt>
                <c:pt idx="228">
                  <c:v>19</c:v>
                </c:pt>
                <c:pt idx="229">
                  <c:v>19.083333333333332</c:v>
                </c:pt>
                <c:pt idx="230">
                  <c:v>19.166666666666668</c:v>
                </c:pt>
                <c:pt idx="231">
                  <c:v>19.25</c:v>
                </c:pt>
                <c:pt idx="232">
                  <c:v>19.333333333333332</c:v>
                </c:pt>
                <c:pt idx="233">
                  <c:v>19.416666666666668</c:v>
                </c:pt>
                <c:pt idx="234">
                  <c:v>19.5</c:v>
                </c:pt>
                <c:pt idx="235">
                  <c:v>19.583333333333332</c:v>
                </c:pt>
                <c:pt idx="236">
                  <c:v>19.666666666666668</c:v>
                </c:pt>
                <c:pt idx="237">
                  <c:v>19.75</c:v>
                </c:pt>
                <c:pt idx="238">
                  <c:v>19.833333333333332</c:v>
                </c:pt>
                <c:pt idx="239">
                  <c:v>19.916666666666668</c:v>
                </c:pt>
                <c:pt idx="240">
                  <c:v>20</c:v>
                </c:pt>
                <c:pt idx="241">
                  <c:v>20.083333333333332</c:v>
                </c:pt>
                <c:pt idx="242">
                  <c:v>20.166666666666668</c:v>
                </c:pt>
                <c:pt idx="243">
                  <c:v>20.25</c:v>
                </c:pt>
                <c:pt idx="244">
                  <c:v>20.333333333333332</c:v>
                </c:pt>
                <c:pt idx="245">
                  <c:v>20.416666666666668</c:v>
                </c:pt>
                <c:pt idx="246">
                  <c:v>20.5</c:v>
                </c:pt>
                <c:pt idx="247">
                  <c:v>20.583333333333332</c:v>
                </c:pt>
                <c:pt idx="248">
                  <c:v>20.666666666666668</c:v>
                </c:pt>
                <c:pt idx="249">
                  <c:v>20.75</c:v>
                </c:pt>
                <c:pt idx="250">
                  <c:v>20.833333333333332</c:v>
                </c:pt>
                <c:pt idx="251">
                  <c:v>20.916666666666668</c:v>
                </c:pt>
                <c:pt idx="252">
                  <c:v>21</c:v>
                </c:pt>
                <c:pt idx="253">
                  <c:v>21.083333333333332</c:v>
                </c:pt>
                <c:pt idx="254">
                  <c:v>21.166666666666668</c:v>
                </c:pt>
                <c:pt idx="255">
                  <c:v>21.25</c:v>
                </c:pt>
                <c:pt idx="256">
                  <c:v>21.333333333333332</c:v>
                </c:pt>
                <c:pt idx="257">
                  <c:v>21.416666666666668</c:v>
                </c:pt>
                <c:pt idx="258">
                  <c:v>21.5</c:v>
                </c:pt>
                <c:pt idx="259">
                  <c:v>21.583333333333332</c:v>
                </c:pt>
                <c:pt idx="260">
                  <c:v>21.666666666666668</c:v>
                </c:pt>
                <c:pt idx="261">
                  <c:v>21.75</c:v>
                </c:pt>
                <c:pt idx="262">
                  <c:v>21.833333333333332</c:v>
                </c:pt>
                <c:pt idx="263">
                  <c:v>21.916666666666668</c:v>
                </c:pt>
                <c:pt idx="264">
                  <c:v>22</c:v>
                </c:pt>
                <c:pt idx="265">
                  <c:v>22.083333333333332</c:v>
                </c:pt>
                <c:pt idx="266">
                  <c:v>22.166666666666668</c:v>
                </c:pt>
                <c:pt idx="267">
                  <c:v>22.25</c:v>
                </c:pt>
                <c:pt idx="268">
                  <c:v>22.333333333333332</c:v>
                </c:pt>
                <c:pt idx="269">
                  <c:v>22.416666666666668</c:v>
                </c:pt>
                <c:pt idx="270">
                  <c:v>22.5</c:v>
                </c:pt>
                <c:pt idx="271">
                  <c:v>22.583333333333332</c:v>
                </c:pt>
                <c:pt idx="272">
                  <c:v>22.666666666666668</c:v>
                </c:pt>
                <c:pt idx="273">
                  <c:v>22.75</c:v>
                </c:pt>
                <c:pt idx="274">
                  <c:v>22.833333333333332</c:v>
                </c:pt>
                <c:pt idx="275">
                  <c:v>22.916666666666668</c:v>
                </c:pt>
                <c:pt idx="276">
                  <c:v>23</c:v>
                </c:pt>
                <c:pt idx="277">
                  <c:v>23.083333333333332</c:v>
                </c:pt>
                <c:pt idx="278">
                  <c:v>23.166666666666668</c:v>
                </c:pt>
                <c:pt idx="279">
                  <c:v>23.25</c:v>
                </c:pt>
                <c:pt idx="280">
                  <c:v>23.333333333333332</c:v>
                </c:pt>
                <c:pt idx="281">
                  <c:v>23.416666666666668</c:v>
                </c:pt>
                <c:pt idx="282">
                  <c:v>23.5</c:v>
                </c:pt>
                <c:pt idx="283">
                  <c:v>23.583333333333332</c:v>
                </c:pt>
                <c:pt idx="284">
                  <c:v>23.666666666666668</c:v>
                </c:pt>
                <c:pt idx="285">
                  <c:v>23.75</c:v>
                </c:pt>
                <c:pt idx="286">
                  <c:v>23.833333333333332</c:v>
                </c:pt>
                <c:pt idx="287">
                  <c:v>23.916666666666668</c:v>
                </c:pt>
                <c:pt idx="288">
                  <c:v>24</c:v>
                </c:pt>
                <c:pt idx="289">
                  <c:v>24.083333333333332</c:v>
                </c:pt>
                <c:pt idx="290">
                  <c:v>24.166666666666668</c:v>
                </c:pt>
                <c:pt idx="291">
                  <c:v>24.25</c:v>
                </c:pt>
                <c:pt idx="292">
                  <c:v>24.333333333333332</c:v>
                </c:pt>
                <c:pt idx="293">
                  <c:v>24.416666666666668</c:v>
                </c:pt>
                <c:pt idx="294">
                  <c:v>24.5</c:v>
                </c:pt>
                <c:pt idx="295">
                  <c:v>24.583333333333332</c:v>
                </c:pt>
                <c:pt idx="296">
                  <c:v>24.666666666666668</c:v>
                </c:pt>
                <c:pt idx="297">
                  <c:v>24.75</c:v>
                </c:pt>
                <c:pt idx="298">
                  <c:v>24.833333333333332</c:v>
                </c:pt>
                <c:pt idx="299">
                  <c:v>24.916666666666668</c:v>
                </c:pt>
                <c:pt idx="300">
                  <c:v>25</c:v>
                </c:pt>
                <c:pt idx="301">
                  <c:v>25.083333333333332</c:v>
                </c:pt>
                <c:pt idx="302">
                  <c:v>25.166666666666668</c:v>
                </c:pt>
                <c:pt idx="303">
                  <c:v>25.25</c:v>
                </c:pt>
                <c:pt idx="304">
                  <c:v>25.333333333333332</c:v>
                </c:pt>
                <c:pt idx="305">
                  <c:v>25.416666666666668</c:v>
                </c:pt>
                <c:pt idx="306">
                  <c:v>25.5</c:v>
                </c:pt>
                <c:pt idx="307">
                  <c:v>25.583333333333332</c:v>
                </c:pt>
                <c:pt idx="308">
                  <c:v>25.666666666666668</c:v>
                </c:pt>
                <c:pt idx="309">
                  <c:v>25.75</c:v>
                </c:pt>
                <c:pt idx="310">
                  <c:v>25.833333333333332</c:v>
                </c:pt>
                <c:pt idx="311">
                  <c:v>25.916666666666668</c:v>
                </c:pt>
                <c:pt idx="312">
                  <c:v>26</c:v>
                </c:pt>
                <c:pt idx="313">
                  <c:v>26.083333333333332</c:v>
                </c:pt>
                <c:pt idx="314">
                  <c:v>26.166666666666668</c:v>
                </c:pt>
                <c:pt idx="315">
                  <c:v>26.25</c:v>
                </c:pt>
                <c:pt idx="316">
                  <c:v>26.333333333333332</c:v>
                </c:pt>
                <c:pt idx="317">
                  <c:v>26.416666666666668</c:v>
                </c:pt>
                <c:pt idx="318">
                  <c:v>26.5</c:v>
                </c:pt>
                <c:pt idx="319">
                  <c:v>26.583333333333332</c:v>
                </c:pt>
                <c:pt idx="320">
                  <c:v>26.666666666666668</c:v>
                </c:pt>
                <c:pt idx="321">
                  <c:v>26.75</c:v>
                </c:pt>
                <c:pt idx="322">
                  <c:v>26.833333333333332</c:v>
                </c:pt>
                <c:pt idx="323">
                  <c:v>26.916666666666668</c:v>
                </c:pt>
                <c:pt idx="324">
                  <c:v>27</c:v>
                </c:pt>
                <c:pt idx="325">
                  <c:v>27.083333333333332</c:v>
                </c:pt>
                <c:pt idx="326">
                  <c:v>27.166666666666668</c:v>
                </c:pt>
                <c:pt idx="327">
                  <c:v>27.25</c:v>
                </c:pt>
                <c:pt idx="328">
                  <c:v>27.333333333333332</c:v>
                </c:pt>
                <c:pt idx="329">
                  <c:v>27.416666666666668</c:v>
                </c:pt>
                <c:pt idx="330">
                  <c:v>27.5</c:v>
                </c:pt>
                <c:pt idx="331">
                  <c:v>27.583333333333332</c:v>
                </c:pt>
                <c:pt idx="332">
                  <c:v>27.666666666666668</c:v>
                </c:pt>
                <c:pt idx="333">
                  <c:v>27.75</c:v>
                </c:pt>
                <c:pt idx="334">
                  <c:v>27.833333333333332</c:v>
                </c:pt>
                <c:pt idx="335">
                  <c:v>27.916666666666668</c:v>
                </c:pt>
                <c:pt idx="336">
                  <c:v>28</c:v>
                </c:pt>
                <c:pt idx="337">
                  <c:v>28.083333333333332</c:v>
                </c:pt>
                <c:pt idx="338">
                  <c:v>28.166666666666668</c:v>
                </c:pt>
                <c:pt idx="339">
                  <c:v>28.25</c:v>
                </c:pt>
                <c:pt idx="340">
                  <c:v>28.333333333333332</c:v>
                </c:pt>
                <c:pt idx="341">
                  <c:v>28.416666666666668</c:v>
                </c:pt>
                <c:pt idx="342">
                  <c:v>28.5</c:v>
                </c:pt>
                <c:pt idx="343">
                  <c:v>28.583333333333332</c:v>
                </c:pt>
                <c:pt idx="344">
                  <c:v>28.666666666666668</c:v>
                </c:pt>
                <c:pt idx="345">
                  <c:v>28.75</c:v>
                </c:pt>
                <c:pt idx="346">
                  <c:v>28.833333333333332</c:v>
                </c:pt>
                <c:pt idx="347">
                  <c:v>28.916666666666668</c:v>
                </c:pt>
                <c:pt idx="348">
                  <c:v>29</c:v>
                </c:pt>
                <c:pt idx="349">
                  <c:v>29.083333333333332</c:v>
                </c:pt>
                <c:pt idx="350">
                  <c:v>29.166666666666668</c:v>
                </c:pt>
                <c:pt idx="351">
                  <c:v>29.25</c:v>
                </c:pt>
                <c:pt idx="352">
                  <c:v>29.333333333333332</c:v>
                </c:pt>
                <c:pt idx="353">
                  <c:v>29.416666666666668</c:v>
                </c:pt>
                <c:pt idx="354">
                  <c:v>29.5</c:v>
                </c:pt>
                <c:pt idx="355">
                  <c:v>29.583333333333332</c:v>
                </c:pt>
                <c:pt idx="356">
                  <c:v>29.666666666666668</c:v>
                </c:pt>
                <c:pt idx="357">
                  <c:v>29.75</c:v>
                </c:pt>
                <c:pt idx="358">
                  <c:v>29.833333333333332</c:v>
                </c:pt>
                <c:pt idx="359">
                  <c:v>29.916666666666668</c:v>
                </c:pt>
              </c:numCache>
            </c:numRef>
          </c:xVal>
          <c:yVal>
            <c:numRef>
              <c:f>'Sheet1 (2)'!$BB$71:$BB$431</c:f>
              <c:numCache>
                <c:formatCode>General</c:formatCode>
                <c:ptCount val="361"/>
                <c:pt idx="0">
                  <c:v>120.29</c:v>
                </c:pt>
                <c:pt idx="1">
                  <c:v>158.82</c:v>
                </c:pt>
                <c:pt idx="2">
                  <c:v>196.24</c:v>
                </c:pt>
                <c:pt idx="3">
                  <c:v>232.22</c:v>
                </c:pt>
                <c:pt idx="4">
                  <c:v>266.88</c:v>
                </c:pt>
                <c:pt idx="5">
                  <c:v>300.26</c:v>
                </c:pt>
                <c:pt idx="6">
                  <c:v>332.42</c:v>
                </c:pt>
                <c:pt idx="7">
                  <c:v>363.43</c:v>
                </c:pt>
                <c:pt idx="8">
                  <c:v>393.32</c:v>
                </c:pt>
                <c:pt idx="9">
                  <c:v>422.16</c:v>
                </c:pt>
                <c:pt idx="10">
                  <c:v>449.99</c:v>
                </c:pt>
                <c:pt idx="11">
                  <c:v>476.05</c:v>
                </c:pt>
                <c:pt idx="12">
                  <c:v>491.2</c:v>
                </c:pt>
                <c:pt idx="13">
                  <c:v>497.63</c:v>
                </c:pt>
                <c:pt idx="14">
                  <c:v>503.31</c:v>
                </c:pt>
                <c:pt idx="15">
                  <c:v>507.41</c:v>
                </c:pt>
                <c:pt idx="16">
                  <c:v>508.77</c:v>
                </c:pt>
                <c:pt idx="17">
                  <c:v>508.3</c:v>
                </c:pt>
                <c:pt idx="18">
                  <c:v>507.02</c:v>
                </c:pt>
                <c:pt idx="19">
                  <c:v>505.54</c:v>
                </c:pt>
                <c:pt idx="20">
                  <c:v>504.07</c:v>
                </c:pt>
                <c:pt idx="21">
                  <c:v>503.08</c:v>
                </c:pt>
                <c:pt idx="22">
                  <c:v>502.1</c:v>
                </c:pt>
                <c:pt idx="23">
                  <c:v>501.52</c:v>
                </c:pt>
                <c:pt idx="24">
                  <c:v>501.08</c:v>
                </c:pt>
                <c:pt idx="25">
                  <c:v>500.77</c:v>
                </c:pt>
                <c:pt idx="26">
                  <c:v>500.56</c:v>
                </c:pt>
                <c:pt idx="27">
                  <c:v>500.43</c:v>
                </c:pt>
                <c:pt idx="28">
                  <c:v>500.37</c:v>
                </c:pt>
                <c:pt idx="29">
                  <c:v>500.37</c:v>
                </c:pt>
                <c:pt idx="30">
                  <c:v>500.44</c:v>
                </c:pt>
                <c:pt idx="31">
                  <c:v>500.55</c:v>
                </c:pt>
                <c:pt idx="32">
                  <c:v>500.68</c:v>
                </c:pt>
                <c:pt idx="33">
                  <c:v>500.83</c:v>
                </c:pt>
                <c:pt idx="34">
                  <c:v>501</c:v>
                </c:pt>
                <c:pt idx="35">
                  <c:v>501.19</c:v>
                </c:pt>
                <c:pt idx="36">
                  <c:v>501.39</c:v>
                </c:pt>
                <c:pt idx="37">
                  <c:v>501.6</c:v>
                </c:pt>
                <c:pt idx="38">
                  <c:v>501.82</c:v>
                </c:pt>
                <c:pt idx="39">
                  <c:v>502.06</c:v>
                </c:pt>
                <c:pt idx="40">
                  <c:v>502.3</c:v>
                </c:pt>
                <c:pt idx="41">
                  <c:v>502.55</c:v>
                </c:pt>
                <c:pt idx="42">
                  <c:v>502.81</c:v>
                </c:pt>
                <c:pt idx="43">
                  <c:v>503.08</c:v>
                </c:pt>
                <c:pt idx="44">
                  <c:v>503.35</c:v>
                </c:pt>
                <c:pt idx="45">
                  <c:v>503.63</c:v>
                </c:pt>
                <c:pt idx="46">
                  <c:v>503.91</c:v>
                </c:pt>
                <c:pt idx="47">
                  <c:v>504.19</c:v>
                </c:pt>
                <c:pt idx="48">
                  <c:v>504.48</c:v>
                </c:pt>
                <c:pt idx="49">
                  <c:v>504.77</c:v>
                </c:pt>
                <c:pt idx="50">
                  <c:v>505.06</c:v>
                </c:pt>
                <c:pt idx="51">
                  <c:v>505.35</c:v>
                </c:pt>
                <c:pt idx="52">
                  <c:v>505.65</c:v>
                </c:pt>
                <c:pt idx="53">
                  <c:v>505.94</c:v>
                </c:pt>
                <c:pt idx="54">
                  <c:v>506.24</c:v>
                </c:pt>
                <c:pt idx="55">
                  <c:v>506.53</c:v>
                </c:pt>
                <c:pt idx="56">
                  <c:v>506.82</c:v>
                </c:pt>
                <c:pt idx="57">
                  <c:v>507.12</c:v>
                </c:pt>
                <c:pt idx="58">
                  <c:v>507.41</c:v>
                </c:pt>
                <c:pt idx="59">
                  <c:v>507.7</c:v>
                </c:pt>
                <c:pt idx="60">
                  <c:v>507.99</c:v>
                </c:pt>
                <c:pt idx="61">
                  <c:v>508.28</c:v>
                </c:pt>
                <c:pt idx="62">
                  <c:v>508.57</c:v>
                </c:pt>
                <c:pt idx="63">
                  <c:v>508.85</c:v>
                </c:pt>
                <c:pt idx="64">
                  <c:v>509.14</c:v>
                </c:pt>
                <c:pt idx="65">
                  <c:v>509.42</c:v>
                </c:pt>
                <c:pt idx="66">
                  <c:v>509.7</c:v>
                </c:pt>
                <c:pt idx="67">
                  <c:v>509.98</c:v>
                </c:pt>
                <c:pt idx="68">
                  <c:v>510.25</c:v>
                </c:pt>
                <c:pt idx="69">
                  <c:v>510.53</c:v>
                </c:pt>
                <c:pt idx="70">
                  <c:v>510.8</c:v>
                </c:pt>
                <c:pt idx="71">
                  <c:v>511.07</c:v>
                </c:pt>
                <c:pt idx="72">
                  <c:v>511.34</c:v>
                </c:pt>
                <c:pt idx="73">
                  <c:v>511.6</c:v>
                </c:pt>
                <c:pt idx="74">
                  <c:v>511.87</c:v>
                </c:pt>
                <c:pt idx="75">
                  <c:v>512.13</c:v>
                </c:pt>
                <c:pt idx="76">
                  <c:v>512.39</c:v>
                </c:pt>
                <c:pt idx="77">
                  <c:v>512.65</c:v>
                </c:pt>
                <c:pt idx="78">
                  <c:v>512.9</c:v>
                </c:pt>
                <c:pt idx="79">
                  <c:v>513.15</c:v>
                </c:pt>
                <c:pt idx="80">
                  <c:v>513.4</c:v>
                </c:pt>
                <c:pt idx="81">
                  <c:v>513.65</c:v>
                </c:pt>
                <c:pt idx="82">
                  <c:v>513.9</c:v>
                </c:pt>
                <c:pt idx="83">
                  <c:v>514.15</c:v>
                </c:pt>
                <c:pt idx="84">
                  <c:v>514.39</c:v>
                </c:pt>
                <c:pt idx="85">
                  <c:v>514.63</c:v>
                </c:pt>
                <c:pt idx="86">
                  <c:v>514.87</c:v>
                </c:pt>
                <c:pt idx="87">
                  <c:v>515.11</c:v>
                </c:pt>
                <c:pt idx="88">
                  <c:v>515.35</c:v>
                </c:pt>
                <c:pt idx="89">
                  <c:v>515.58000000000004</c:v>
                </c:pt>
                <c:pt idx="90">
                  <c:v>515.80999999999995</c:v>
                </c:pt>
                <c:pt idx="91">
                  <c:v>516.04</c:v>
                </c:pt>
                <c:pt idx="92">
                  <c:v>516.27</c:v>
                </c:pt>
                <c:pt idx="93">
                  <c:v>516.5</c:v>
                </c:pt>
                <c:pt idx="94">
                  <c:v>516.73</c:v>
                </c:pt>
                <c:pt idx="95">
                  <c:v>516.95000000000005</c:v>
                </c:pt>
                <c:pt idx="96">
                  <c:v>517.16999999999996</c:v>
                </c:pt>
                <c:pt idx="97">
                  <c:v>517.39</c:v>
                </c:pt>
                <c:pt idx="98">
                  <c:v>517.61</c:v>
                </c:pt>
                <c:pt idx="99">
                  <c:v>517.83000000000004</c:v>
                </c:pt>
                <c:pt idx="100">
                  <c:v>518.04</c:v>
                </c:pt>
                <c:pt idx="101">
                  <c:v>518.26</c:v>
                </c:pt>
                <c:pt idx="102">
                  <c:v>518.47</c:v>
                </c:pt>
                <c:pt idx="103">
                  <c:v>518.67999999999995</c:v>
                </c:pt>
                <c:pt idx="104">
                  <c:v>518.89</c:v>
                </c:pt>
                <c:pt idx="105">
                  <c:v>519.1</c:v>
                </c:pt>
                <c:pt idx="106">
                  <c:v>519.30999999999995</c:v>
                </c:pt>
                <c:pt idx="107">
                  <c:v>519.51</c:v>
                </c:pt>
                <c:pt idx="108">
                  <c:v>519.72</c:v>
                </c:pt>
                <c:pt idx="109">
                  <c:v>519.91999999999996</c:v>
                </c:pt>
                <c:pt idx="110">
                  <c:v>520.12</c:v>
                </c:pt>
                <c:pt idx="111">
                  <c:v>520.32000000000005</c:v>
                </c:pt>
                <c:pt idx="112">
                  <c:v>520.52</c:v>
                </c:pt>
                <c:pt idx="113">
                  <c:v>520.72</c:v>
                </c:pt>
                <c:pt idx="114">
                  <c:v>520.91999999999996</c:v>
                </c:pt>
                <c:pt idx="115">
                  <c:v>521.11</c:v>
                </c:pt>
                <c:pt idx="116">
                  <c:v>521.29999999999995</c:v>
                </c:pt>
                <c:pt idx="117">
                  <c:v>521.5</c:v>
                </c:pt>
                <c:pt idx="118">
                  <c:v>521.69000000000005</c:v>
                </c:pt>
                <c:pt idx="119">
                  <c:v>521.88</c:v>
                </c:pt>
                <c:pt idx="120">
                  <c:v>522.07000000000005</c:v>
                </c:pt>
                <c:pt idx="121">
                  <c:v>522.25</c:v>
                </c:pt>
                <c:pt idx="122">
                  <c:v>522.44000000000005</c:v>
                </c:pt>
                <c:pt idx="123">
                  <c:v>522.62</c:v>
                </c:pt>
                <c:pt idx="124">
                  <c:v>522.80999999999995</c:v>
                </c:pt>
                <c:pt idx="125">
                  <c:v>522.99</c:v>
                </c:pt>
                <c:pt idx="126">
                  <c:v>523.16999999999996</c:v>
                </c:pt>
                <c:pt idx="127">
                  <c:v>523.35</c:v>
                </c:pt>
                <c:pt idx="128">
                  <c:v>523.53</c:v>
                </c:pt>
                <c:pt idx="129">
                  <c:v>523.71</c:v>
                </c:pt>
                <c:pt idx="130">
                  <c:v>523.89</c:v>
                </c:pt>
                <c:pt idx="131">
                  <c:v>524.07000000000005</c:v>
                </c:pt>
                <c:pt idx="132">
                  <c:v>524.24</c:v>
                </c:pt>
                <c:pt idx="133">
                  <c:v>524.41</c:v>
                </c:pt>
                <c:pt idx="134">
                  <c:v>524.59</c:v>
                </c:pt>
                <c:pt idx="135">
                  <c:v>524.76</c:v>
                </c:pt>
                <c:pt idx="136">
                  <c:v>524.92999999999995</c:v>
                </c:pt>
                <c:pt idx="137">
                  <c:v>525.1</c:v>
                </c:pt>
                <c:pt idx="138">
                  <c:v>525.27</c:v>
                </c:pt>
                <c:pt idx="139">
                  <c:v>525.44000000000005</c:v>
                </c:pt>
                <c:pt idx="140">
                  <c:v>525.6</c:v>
                </c:pt>
                <c:pt idx="141">
                  <c:v>525.77</c:v>
                </c:pt>
                <c:pt idx="142">
                  <c:v>525.92999999999995</c:v>
                </c:pt>
                <c:pt idx="143">
                  <c:v>526.09</c:v>
                </c:pt>
                <c:pt idx="144">
                  <c:v>526.26</c:v>
                </c:pt>
                <c:pt idx="145">
                  <c:v>526.41999999999996</c:v>
                </c:pt>
                <c:pt idx="146">
                  <c:v>526.58000000000004</c:v>
                </c:pt>
                <c:pt idx="147">
                  <c:v>526.74</c:v>
                </c:pt>
                <c:pt idx="148">
                  <c:v>526.9</c:v>
                </c:pt>
                <c:pt idx="149">
                  <c:v>527.04999999999995</c:v>
                </c:pt>
                <c:pt idx="150">
                  <c:v>527.21</c:v>
                </c:pt>
                <c:pt idx="151">
                  <c:v>527.37</c:v>
                </c:pt>
                <c:pt idx="152">
                  <c:v>527.52</c:v>
                </c:pt>
                <c:pt idx="153">
                  <c:v>527.66999999999996</c:v>
                </c:pt>
                <c:pt idx="154">
                  <c:v>527.83000000000004</c:v>
                </c:pt>
                <c:pt idx="155">
                  <c:v>527.98</c:v>
                </c:pt>
                <c:pt idx="156">
                  <c:v>528.13</c:v>
                </c:pt>
                <c:pt idx="157">
                  <c:v>528.28</c:v>
                </c:pt>
                <c:pt idx="158">
                  <c:v>528.42999999999995</c:v>
                </c:pt>
                <c:pt idx="159">
                  <c:v>528.58000000000004</c:v>
                </c:pt>
                <c:pt idx="160">
                  <c:v>528.73</c:v>
                </c:pt>
                <c:pt idx="161">
                  <c:v>528.87</c:v>
                </c:pt>
                <c:pt idx="162">
                  <c:v>529.02</c:v>
                </c:pt>
                <c:pt idx="163">
                  <c:v>529.16</c:v>
                </c:pt>
                <c:pt idx="164">
                  <c:v>529.30999999999995</c:v>
                </c:pt>
                <c:pt idx="165">
                  <c:v>529.45000000000005</c:v>
                </c:pt>
                <c:pt idx="166">
                  <c:v>529.59</c:v>
                </c:pt>
                <c:pt idx="167">
                  <c:v>529.74</c:v>
                </c:pt>
                <c:pt idx="168">
                  <c:v>529.88</c:v>
                </c:pt>
                <c:pt idx="169">
                  <c:v>530.02</c:v>
                </c:pt>
                <c:pt idx="170">
                  <c:v>530.16</c:v>
                </c:pt>
                <c:pt idx="171">
                  <c:v>530.29999999999995</c:v>
                </c:pt>
                <c:pt idx="172">
                  <c:v>530.42999999999995</c:v>
                </c:pt>
                <c:pt idx="173">
                  <c:v>530.57000000000005</c:v>
                </c:pt>
                <c:pt idx="174">
                  <c:v>530.71</c:v>
                </c:pt>
                <c:pt idx="175">
                  <c:v>530.84</c:v>
                </c:pt>
                <c:pt idx="176">
                  <c:v>530.98</c:v>
                </c:pt>
                <c:pt idx="177">
                  <c:v>531.11</c:v>
                </c:pt>
                <c:pt idx="178">
                  <c:v>531.24</c:v>
                </c:pt>
                <c:pt idx="179">
                  <c:v>531.38</c:v>
                </c:pt>
                <c:pt idx="180">
                  <c:v>531.51</c:v>
                </c:pt>
                <c:pt idx="181">
                  <c:v>531.64</c:v>
                </c:pt>
                <c:pt idx="182">
                  <c:v>531.77</c:v>
                </c:pt>
                <c:pt idx="183">
                  <c:v>531.9</c:v>
                </c:pt>
                <c:pt idx="184">
                  <c:v>532.03</c:v>
                </c:pt>
                <c:pt idx="185">
                  <c:v>532.16</c:v>
                </c:pt>
                <c:pt idx="186">
                  <c:v>532.29</c:v>
                </c:pt>
                <c:pt idx="187">
                  <c:v>532.41</c:v>
                </c:pt>
                <c:pt idx="188">
                  <c:v>532.54</c:v>
                </c:pt>
                <c:pt idx="189">
                  <c:v>532.66999999999996</c:v>
                </c:pt>
                <c:pt idx="190">
                  <c:v>532.79</c:v>
                </c:pt>
                <c:pt idx="191">
                  <c:v>532.91</c:v>
                </c:pt>
                <c:pt idx="192">
                  <c:v>533.04</c:v>
                </c:pt>
                <c:pt idx="193">
                  <c:v>533.16</c:v>
                </c:pt>
                <c:pt idx="194">
                  <c:v>533.28</c:v>
                </c:pt>
                <c:pt idx="195">
                  <c:v>533.4</c:v>
                </c:pt>
                <c:pt idx="196">
                  <c:v>533.52</c:v>
                </c:pt>
                <c:pt idx="197">
                  <c:v>533.64</c:v>
                </c:pt>
                <c:pt idx="198">
                  <c:v>533.76</c:v>
                </c:pt>
                <c:pt idx="199">
                  <c:v>533.88</c:v>
                </c:pt>
                <c:pt idx="200">
                  <c:v>534</c:v>
                </c:pt>
                <c:pt idx="201">
                  <c:v>534.12</c:v>
                </c:pt>
                <c:pt idx="202">
                  <c:v>534.23</c:v>
                </c:pt>
                <c:pt idx="203">
                  <c:v>534.35</c:v>
                </c:pt>
                <c:pt idx="204">
                  <c:v>534.47</c:v>
                </c:pt>
                <c:pt idx="205">
                  <c:v>534.58000000000004</c:v>
                </c:pt>
                <c:pt idx="206">
                  <c:v>534.70000000000005</c:v>
                </c:pt>
                <c:pt idx="207">
                  <c:v>534.80999999999995</c:v>
                </c:pt>
                <c:pt idx="208">
                  <c:v>534.91999999999996</c:v>
                </c:pt>
                <c:pt idx="209">
                  <c:v>535.03</c:v>
                </c:pt>
                <c:pt idx="210">
                  <c:v>535.15</c:v>
                </c:pt>
                <c:pt idx="211">
                  <c:v>535.26</c:v>
                </c:pt>
                <c:pt idx="212">
                  <c:v>535.37</c:v>
                </c:pt>
                <c:pt idx="213">
                  <c:v>535.48</c:v>
                </c:pt>
                <c:pt idx="214">
                  <c:v>535.59</c:v>
                </c:pt>
                <c:pt idx="215">
                  <c:v>535.70000000000005</c:v>
                </c:pt>
                <c:pt idx="216">
                  <c:v>535.80999999999995</c:v>
                </c:pt>
                <c:pt idx="217">
                  <c:v>535.91</c:v>
                </c:pt>
                <c:pt idx="218">
                  <c:v>536.02</c:v>
                </c:pt>
                <c:pt idx="219">
                  <c:v>536.13</c:v>
                </c:pt>
                <c:pt idx="220">
                  <c:v>536.23</c:v>
                </c:pt>
                <c:pt idx="221">
                  <c:v>536.34</c:v>
                </c:pt>
                <c:pt idx="222">
                  <c:v>536.44000000000005</c:v>
                </c:pt>
                <c:pt idx="223">
                  <c:v>536.54999999999995</c:v>
                </c:pt>
                <c:pt idx="224">
                  <c:v>536.65</c:v>
                </c:pt>
                <c:pt idx="225">
                  <c:v>536.76</c:v>
                </c:pt>
                <c:pt idx="226">
                  <c:v>536.86</c:v>
                </c:pt>
                <c:pt idx="227">
                  <c:v>536.96</c:v>
                </c:pt>
                <c:pt idx="228">
                  <c:v>537.05999999999995</c:v>
                </c:pt>
                <c:pt idx="229">
                  <c:v>537.16999999999996</c:v>
                </c:pt>
                <c:pt idx="230">
                  <c:v>537.27</c:v>
                </c:pt>
                <c:pt idx="231">
                  <c:v>537.37</c:v>
                </c:pt>
                <c:pt idx="232">
                  <c:v>537.47</c:v>
                </c:pt>
                <c:pt idx="233">
                  <c:v>537.57000000000005</c:v>
                </c:pt>
                <c:pt idx="234">
                  <c:v>537.66</c:v>
                </c:pt>
                <c:pt idx="235">
                  <c:v>537.76</c:v>
                </c:pt>
                <c:pt idx="236">
                  <c:v>537.86</c:v>
                </c:pt>
                <c:pt idx="237">
                  <c:v>537.96</c:v>
                </c:pt>
                <c:pt idx="238">
                  <c:v>538.04999999999995</c:v>
                </c:pt>
                <c:pt idx="239">
                  <c:v>538.15</c:v>
                </c:pt>
                <c:pt idx="240">
                  <c:v>538.25</c:v>
                </c:pt>
                <c:pt idx="241">
                  <c:v>538.34</c:v>
                </c:pt>
                <c:pt idx="242">
                  <c:v>538.44000000000005</c:v>
                </c:pt>
                <c:pt idx="243">
                  <c:v>538.53</c:v>
                </c:pt>
                <c:pt idx="244">
                  <c:v>538.62</c:v>
                </c:pt>
                <c:pt idx="245">
                  <c:v>538.72</c:v>
                </c:pt>
                <c:pt idx="246">
                  <c:v>538.80999999999995</c:v>
                </c:pt>
                <c:pt idx="247">
                  <c:v>538.9</c:v>
                </c:pt>
                <c:pt idx="248">
                  <c:v>538.99</c:v>
                </c:pt>
                <c:pt idx="249">
                  <c:v>539.09</c:v>
                </c:pt>
                <c:pt idx="250">
                  <c:v>539.17999999999995</c:v>
                </c:pt>
                <c:pt idx="251">
                  <c:v>539.27</c:v>
                </c:pt>
                <c:pt idx="252">
                  <c:v>539.36</c:v>
                </c:pt>
                <c:pt idx="253">
                  <c:v>539.45000000000005</c:v>
                </c:pt>
                <c:pt idx="254">
                  <c:v>539.54</c:v>
                </c:pt>
                <c:pt idx="255">
                  <c:v>539.62</c:v>
                </c:pt>
                <c:pt idx="256">
                  <c:v>539.71</c:v>
                </c:pt>
                <c:pt idx="257">
                  <c:v>539.79999999999995</c:v>
                </c:pt>
                <c:pt idx="258">
                  <c:v>539.89</c:v>
                </c:pt>
                <c:pt idx="259">
                  <c:v>539.98</c:v>
                </c:pt>
                <c:pt idx="260">
                  <c:v>540.05999999999995</c:v>
                </c:pt>
                <c:pt idx="261">
                  <c:v>540.15</c:v>
                </c:pt>
                <c:pt idx="262">
                  <c:v>540.23</c:v>
                </c:pt>
                <c:pt idx="263">
                  <c:v>540.32000000000005</c:v>
                </c:pt>
                <c:pt idx="264">
                  <c:v>540.4</c:v>
                </c:pt>
                <c:pt idx="265">
                  <c:v>540.49</c:v>
                </c:pt>
                <c:pt idx="266">
                  <c:v>540.57000000000005</c:v>
                </c:pt>
                <c:pt idx="267">
                  <c:v>540.65</c:v>
                </c:pt>
                <c:pt idx="268">
                  <c:v>540.74</c:v>
                </c:pt>
                <c:pt idx="269">
                  <c:v>540.82000000000005</c:v>
                </c:pt>
                <c:pt idx="270">
                  <c:v>540.9</c:v>
                </c:pt>
                <c:pt idx="271">
                  <c:v>540.98</c:v>
                </c:pt>
                <c:pt idx="272">
                  <c:v>541.07000000000005</c:v>
                </c:pt>
                <c:pt idx="273">
                  <c:v>541.15</c:v>
                </c:pt>
                <c:pt idx="274">
                  <c:v>541.23</c:v>
                </c:pt>
                <c:pt idx="275">
                  <c:v>541.30999999999995</c:v>
                </c:pt>
                <c:pt idx="276">
                  <c:v>541.39</c:v>
                </c:pt>
                <c:pt idx="277">
                  <c:v>541.47</c:v>
                </c:pt>
                <c:pt idx="278">
                  <c:v>541.54999999999995</c:v>
                </c:pt>
                <c:pt idx="279">
                  <c:v>541.62</c:v>
                </c:pt>
                <c:pt idx="280">
                  <c:v>541.70000000000005</c:v>
                </c:pt>
                <c:pt idx="281">
                  <c:v>541.78</c:v>
                </c:pt>
                <c:pt idx="282">
                  <c:v>541.86</c:v>
                </c:pt>
                <c:pt idx="283">
                  <c:v>541.94000000000005</c:v>
                </c:pt>
                <c:pt idx="284">
                  <c:v>542.01</c:v>
                </c:pt>
                <c:pt idx="285">
                  <c:v>542.09</c:v>
                </c:pt>
                <c:pt idx="286">
                  <c:v>542.16</c:v>
                </c:pt>
                <c:pt idx="287">
                  <c:v>542.24</c:v>
                </c:pt>
                <c:pt idx="288">
                  <c:v>542.30999999999995</c:v>
                </c:pt>
                <c:pt idx="289">
                  <c:v>542.39</c:v>
                </c:pt>
                <c:pt idx="290">
                  <c:v>542.46</c:v>
                </c:pt>
                <c:pt idx="291">
                  <c:v>542.54</c:v>
                </c:pt>
                <c:pt idx="292">
                  <c:v>542.61</c:v>
                </c:pt>
                <c:pt idx="293">
                  <c:v>542.69000000000005</c:v>
                </c:pt>
                <c:pt idx="294">
                  <c:v>542.76</c:v>
                </c:pt>
                <c:pt idx="295">
                  <c:v>542.83000000000004</c:v>
                </c:pt>
                <c:pt idx="296">
                  <c:v>542.9</c:v>
                </c:pt>
                <c:pt idx="297">
                  <c:v>542.98</c:v>
                </c:pt>
                <c:pt idx="298">
                  <c:v>543.04999999999995</c:v>
                </c:pt>
                <c:pt idx="299">
                  <c:v>543.12</c:v>
                </c:pt>
                <c:pt idx="300">
                  <c:v>543.19000000000005</c:v>
                </c:pt>
                <c:pt idx="301">
                  <c:v>543.26</c:v>
                </c:pt>
                <c:pt idx="302">
                  <c:v>543.33000000000004</c:v>
                </c:pt>
                <c:pt idx="303">
                  <c:v>543.4</c:v>
                </c:pt>
                <c:pt idx="304">
                  <c:v>543.47</c:v>
                </c:pt>
                <c:pt idx="305">
                  <c:v>543.54</c:v>
                </c:pt>
                <c:pt idx="306">
                  <c:v>543.61</c:v>
                </c:pt>
                <c:pt idx="307">
                  <c:v>543.67999999999995</c:v>
                </c:pt>
                <c:pt idx="308">
                  <c:v>543.74</c:v>
                </c:pt>
                <c:pt idx="309">
                  <c:v>543.80999999999995</c:v>
                </c:pt>
                <c:pt idx="310">
                  <c:v>543.88</c:v>
                </c:pt>
                <c:pt idx="311">
                  <c:v>543.95000000000005</c:v>
                </c:pt>
                <c:pt idx="312">
                  <c:v>544.01</c:v>
                </c:pt>
                <c:pt idx="313">
                  <c:v>544.08000000000004</c:v>
                </c:pt>
                <c:pt idx="314">
                  <c:v>544.15</c:v>
                </c:pt>
                <c:pt idx="315">
                  <c:v>544.21</c:v>
                </c:pt>
                <c:pt idx="316">
                  <c:v>544.28</c:v>
                </c:pt>
                <c:pt idx="317">
                  <c:v>544.34</c:v>
                </c:pt>
                <c:pt idx="318">
                  <c:v>544.41</c:v>
                </c:pt>
                <c:pt idx="319">
                  <c:v>544.47</c:v>
                </c:pt>
                <c:pt idx="320">
                  <c:v>544.54</c:v>
                </c:pt>
                <c:pt idx="321">
                  <c:v>544.6</c:v>
                </c:pt>
                <c:pt idx="322">
                  <c:v>544.66999999999996</c:v>
                </c:pt>
                <c:pt idx="323">
                  <c:v>544.73</c:v>
                </c:pt>
                <c:pt idx="324">
                  <c:v>544.79</c:v>
                </c:pt>
                <c:pt idx="325">
                  <c:v>544.86</c:v>
                </c:pt>
                <c:pt idx="326">
                  <c:v>544.91999999999996</c:v>
                </c:pt>
                <c:pt idx="327">
                  <c:v>544.98</c:v>
                </c:pt>
                <c:pt idx="328">
                  <c:v>545.04</c:v>
                </c:pt>
                <c:pt idx="329">
                  <c:v>545.11</c:v>
                </c:pt>
                <c:pt idx="330">
                  <c:v>545.16999999999996</c:v>
                </c:pt>
                <c:pt idx="331">
                  <c:v>545.23</c:v>
                </c:pt>
                <c:pt idx="332">
                  <c:v>545.29</c:v>
                </c:pt>
                <c:pt idx="333">
                  <c:v>545.35</c:v>
                </c:pt>
                <c:pt idx="334">
                  <c:v>545.41</c:v>
                </c:pt>
                <c:pt idx="335">
                  <c:v>545.47</c:v>
                </c:pt>
                <c:pt idx="336">
                  <c:v>545.53</c:v>
                </c:pt>
                <c:pt idx="337">
                  <c:v>545.59</c:v>
                </c:pt>
                <c:pt idx="338">
                  <c:v>545.65</c:v>
                </c:pt>
                <c:pt idx="339">
                  <c:v>545.71</c:v>
                </c:pt>
                <c:pt idx="340">
                  <c:v>545.77</c:v>
                </c:pt>
                <c:pt idx="341">
                  <c:v>545.82000000000005</c:v>
                </c:pt>
                <c:pt idx="342">
                  <c:v>545.88</c:v>
                </c:pt>
                <c:pt idx="343">
                  <c:v>545.94000000000005</c:v>
                </c:pt>
                <c:pt idx="344">
                  <c:v>546</c:v>
                </c:pt>
                <c:pt idx="345">
                  <c:v>546.04999999999995</c:v>
                </c:pt>
                <c:pt idx="346">
                  <c:v>546.11</c:v>
                </c:pt>
                <c:pt idx="347">
                  <c:v>546.16999999999996</c:v>
                </c:pt>
                <c:pt idx="348">
                  <c:v>546.22</c:v>
                </c:pt>
                <c:pt idx="349">
                  <c:v>546.28</c:v>
                </c:pt>
                <c:pt idx="350">
                  <c:v>546.34</c:v>
                </c:pt>
                <c:pt idx="351">
                  <c:v>546.39</c:v>
                </c:pt>
                <c:pt idx="352">
                  <c:v>546.45000000000005</c:v>
                </c:pt>
                <c:pt idx="353">
                  <c:v>546.5</c:v>
                </c:pt>
                <c:pt idx="354">
                  <c:v>546.55999999999995</c:v>
                </c:pt>
                <c:pt idx="355">
                  <c:v>546.61</c:v>
                </c:pt>
                <c:pt idx="356">
                  <c:v>546.66999999999996</c:v>
                </c:pt>
                <c:pt idx="357">
                  <c:v>546.72</c:v>
                </c:pt>
                <c:pt idx="358">
                  <c:v>546.77</c:v>
                </c:pt>
                <c:pt idx="359">
                  <c:v>546.83000000000004</c:v>
                </c:pt>
                <c:pt idx="360">
                  <c:v>546.88</c:v>
                </c:pt>
              </c:numCache>
            </c:numRef>
          </c:yVal>
          <c:smooth val="0"/>
          <c:extLst>
            <c:ext xmlns:c16="http://schemas.microsoft.com/office/drawing/2014/chart" uri="{C3380CC4-5D6E-409C-BE32-E72D297353CC}">
              <c16:uniqueId val="{00000001-AB74-4DA5-873D-50F2053C6D91}"/>
            </c:ext>
          </c:extLst>
        </c:ser>
        <c:dLbls>
          <c:showLegendKey val="0"/>
          <c:showVal val="0"/>
          <c:showCatName val="0"/>
          <c:showSerName val="0"/>
          <c:showPercent val="0"/>
          <c:showBubbleSize val="0"/>
        </c:dLbls>
        <c:axId val="1426873920"/>
        <c:axId val="1426863360"/>
      </c:scatterChart>
      <c:valAx>
        <c:axId val="1426873920"/>
        <c:scaling>
          <c:orientation val="minMax"/>
          <c:max val="30"/>
          <c:min val="0"/>
        </c:scaling>
        <c:delete val="0"/>
        <c:axPos val="b"/>
        <c:title>
          <c:tx>
            <c:rich>
              <a:bodyPr/>
              <a:lstStyle/>
              <a:p>
                <a:pPr>
                  <a:defRPr/>
                </a:pPr>
                <a:r>
                  <a:rPr lang="en-US" dirty="0"/>
                  <a:t>Time</a:t>
                </a:r>
                <a:r>
                  <a:rPr lang="en-US" baseline="0" dirty="0"/>
                  <a:t> [min]</a:t>
                </a:r>
                <a:endParaRPr lang="en-US" dirty="0"/>
              </a:p>
            </c:rich>
          </c:tx>
          <c:overlay val="0"/>
        </c:title>
        <c:numFmt formatCode="General" sourceLinked="1"/>
        <c:majorTickMark val="in"/>
        <c:minorTickMark val="in"/>
        <c:tickLblPos val="nextTo"/>
        <c:spPr>
          <a:noFill/>
          <a:ln w="9525" cap="flat" cmpd="sng" algn="ctr">
            <a:solidFill>
              <a:schemeClr val="tx1"/>
            </a:solidFill>
            <a:round/>
          </a:ln>
          <a:effectLst/>
        </c:spPr>
        <c:txPr>
          <a:bodyPr rot="-60000000" vert="horz"/>
          <a:lstStyle/>
          <a:p>
            <a:pPr>
              <a:defRPr/>
            </a:pPr>
            <a:endParaRPr lang="en-US"/>
          </a:p>
        </c:txPr>
        <c:crossAx val="1426863360"/>
        <c:crosses val="autoZero"/>
        <c:crossBetween val="midCat"/>
      </c:valAx>
      <c:valAx>
        <c:axId val="1426863360"/>
        <c:scaling>
          <c:orientation val="minMax"/>
        </c:scaling>
        <c:delete val="0"/>
        <c:axPos val="l"/>
        <c:title>
          <c:tx>
            <c:rich>
              <a:bodyPr/>
              <a:lstStyle/>
              <a:p>
                <a:pPr>
                  <a:defRPr/>
                </a:pPr>
                <a:r>
                  <a:rPr lang="en-US" dirty="0"/>
                  <a:t>Temperature on the pellet surface [</a:t>
                </a:r>
                <a:r>
                  <a:rPr lang="ja-JP" altLang="en-US" dirty="0"/>
                  <a:t>℃</a:t>
                </a:r>
                <a:r>
                  <a:rPr lang="en-US" altLang="ja-JP" dirty="0"/>
                  <a:t>]</a:t>
                </a:r>
                <a:endParaRPr lang="en-US" dirty="0"/>
              </a:p>
            </c:rich>
          </c:tx>
          <c:overlay val="0"/>
        </c:title>
        <c:numFmt formatCode="General" sourceLinked="1"/>
        <c:majorTickMark val="in"/>
        <c:minorTickMark val="in"/>
        <c:tickLblPos val="nextTo"/>
        <c:spPr>
          <a:noFill/>
          <a:ln w="9525" cap="flat" cmpd="sng" algn="ctr">
            <a:solidFill>
              <a:schemeClr val="tx1"/>
            </a:solidFill>
            <a:round/>
          </a:ln>
          <a:effectLst/>
        </c:spPr>
        <c:txPr>
          <a:bodyPr rot="-60000000" vert="horz"/>
          <a:lstStyle/>
          <a:p>
            <a:pPr>
              <a:defRPr/>
            </a:pPr>
            <a:endParaRPr lang="en-US"/>
          </a:p>
        </c:txPr>
        <c:crossAx val="1426873920"/>
        <c:crosses val="autoZero"/>
        <c:crossBetween val="midCat"/>
      </c:valAx>
      <c:spPr>
        <a:ln>
          <a:solidFill>
            <a:schemeClr val="tx1"/>
          </a:solidFill>
        </a:ln>
      </c:spPr>
    </c:plotArea>
    <c:plotVisOnly val="1"/>
    <c:dispBlanksAs val="gap"/>
    <c:showDLblsOverMax val="0"/>
    <c:extLst/>
  </c:chart>
  <c:txPr>
    <a:bodyPr/>
    <a:lstStyle/>
    <a:p>
      <a:pPr>
        <a:defRPr sz="16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 (2)'!$BV$70</c:f>
              <c:strCache>
                <c:ptCount val="1"/>
                <c:pt idx="0">
                  <c:v>Sensible (W), Sensible 1</c:v>
                </c:pt>
              </c:strCache>
            </c:strRef>
          </c:tx>
          <c:spPr>
            <a:ln w="19050" cap="rnd">
              <a:noFill/>
              <a:round/>
            </a:ln>
            <a:effectLst/>
          </c:spPr>
          <c:marker>
            <c:symbol val="circle"/>
            <c:size val="5"/>
            <c:spPr>
              <a:solidFill>
                <a:schemeClr val="accent3"/>
              </a:solidFill>
              <a:ln w="9525">
                <a:solidFill>
                  <a:schemeClr val="accent3"/>
                </a:solidFill>
              </a:ln>
              <a:effectLst/>
            </c:spPr>
          </c:marker>
          <c:xVal>
            <c:numRef>
              <c:f>'Sheet1 (2)'!$BU$71:$BU$431</c:f>
              <c:numCache>
                <c:formatCode>General</c:formatCode>
                <c:ptCount val="36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pt idx="86">
                  <c:v>430</c:v>
                </c:pt>
                <c:pt idx="87">
                  <c:v>435</c:v>
                </c:pt>
                <c:pt idx="88">
                  <c:v>440</c:v>
                </c:pt>
                <c:pt idx="89">
                  <c:v>445</c:v>
                </c:pt>
                <c:pt idx="90">
                  <c:v>450</c:v>
                </c:pt>
                <c:pt idx="91">
                  <c:v>455</c:v>
                </c:pt>
                <c:pt idx="92">
                  <c:v>460</c:v>
                </c:pt>
                <c:pt idx="93">
                  <c:v>465</c:v>
                </c:pt>
                <c:pt idx="94">
                  <c:v>470</c:v>
                </c:pt>
                <c:pt idx="95">
                  <c:v>475</c:v>
                </c:pt>
                <c:pt idx="96">
                  <c:v>480</c:v>
                </c:pt>
                <c:pt idx="97">
                  <c:v>485</c:v>
                </c:pt>
                <c:pt idx="98">
                  <c:v>490</c:v>
                </c:pt>
                <c:pt idx="99">
                  <c:v>495</c:v>
                </c:pt>
                <c:pt idx="100">
                  <c:v>500</c:v>
                </c:pt>
                <c:pt idx="101">
                  <c:v>505</c:v>
                </c:pt>
                <c:pt idx="102">
                  <c:v>510</c:v>
                </c:pt>
                <c:pt idx="103">
                  <c:v>515</c:v>
                </c:pt>
                <c:pt idx="104">
                  <c:v>520</c:v>
                </c:pt>
                <c:pt idx="105">
                  <c:v>525</c:v>
                </c:pt>
                <c:pt idx="106">
                  <c:v>530</c:v>
                </c:pt>
                <c:pt idx="107">
                  <c:v>535</c:v>
                </c:pt>
                <c:pt idx="108">
                  <c:v>540</c:v>
                </c:pt>
                <c:pt idx="109">
                  <c:v>545</c:v>
                </c:pt>
                <c:pt idx="110">
                  <c:v>550</c:v>
                </c:pt>
                <c:pt idx="111">
                  <c:v>555</c:v>
                </c:pt>
                <c:pt idx="112">
                  <c:v>560</c:v>
                </c:pt>
                <c:pt idx="113">
                  <c:v>565</c:v>
                </c:pt>
                <c:pt idx="114">
                  <c:v>570</c:v>
                </c:pt>
                <c:pt idx="115">
                  <c:v>575</c:v>
                </c:pt>
                <c:pt idx="116">
                  <c:v>580</c:v>
                </c:pt>
                <c:pt idx="117">
                  <c:v>585</c:v>
                </c:pt>
                <c:pt idx="118">
                  <c:v>590</c:v>
                </c:pt>
                <c:pt idx="119">
                  <c:v>595</c:v>
                </c:pt>
                <c:pt idx="120">
                  <c:v>600</c:v>
                </c:pt>
                <c:pt idx="121">
                  <c:v>605</c:v>
                </c:pt>
                <c:pt idx="122">
                  <c:v>610</c:v>
                </c:pt>
                <c:pt idx="123">
                  <c:v>615</c:v>
                </c:pt>
                <c:pt idx="124">
                  <c:v>620</c:v>
                </c:pt>
                <c:pt idx="125">
                  <c:v>625</c:v>
                </c:pt>
                <c:pt idx="126">
                  <c:v>630</c:v>
                </c:pt>
                <c:pt idx="127">
                  <c:v>635</c:v>
                </c:pt>
                <c:pt idx="128">
                  <c:v>640</c:v>
                </c:pt>
                <c:pt idx="129">
                  <c:v>645</c:v>
                </c:pt>
                <c:pt idx="130">
                  <c:v>650</c:v>
                </c:pt>
                <c:pt idx="131">
                  <c:v>655</c:v>
                </c:pt>
                <c:pt idx="132">
                  <c:v>660</c:v>
                </c:pt>
                <c:pt idx="133">
                  <c:v>665</c:v>
                </c:pt>
                <c:pt idx="134">
                  <c:v>670</c:v>
                </c:pt>
                <c:pt idx="135">
                  <c:v>675</c:v>
                </c:pt>
                <c:pt idx="136">
                  <c:v>680</c:v>
                </c:pt>
                <c:pt idx="137">
                  <c:v>685</c:v>
                </c:pt>
                <c:pt idx="138">
                  <c:v>690</c:v>
                </c:pt>
                <c:pt idx="139">
                  <c:v>695</c:v>
                </c:pt>
                <c:pt idx="140">
                  <c:v>700</c:v>
                </c:pt>
                <c:pt idx="141">
                  <c:v>705</c:v>
                </c:pt>
                <c:pt idx="142">
                  <c:v>710</c:v>
                </c:pt>
                <c:pt idx="143">
                  <c:v>715</c:v>
                </c:pt>
                <c:pt idx="144">
                  <c:v>720</c:v>
                </c:pt>
                <c:pt idx="145">
                  <c:v>725</c:v>
                </c:pt>
                <c:pt idx="146">
                  <c:v>730</c:v>
                </c:pt>
                <c:pt idx="147">
                  <c:v>735</c:v>
                </c:pt>
                <c:pt idx="148">
                  <c:v>740</c:v>
                </c:pt>
                <c:pt idx="149">
                  <c:v>745</c:v>
                </c:pt>
                <c:pt idx="150">
                  <c:v>750</c:v>
                </c:pt>
                <c:pt idx="151">
                  <c:v>755</c:v>
                </c:pt>
                <c:pt idx="152">
                  <c:v>760</c:v>
                </c:pt>
                <c:pt idx="153">
                  <c:v>765</c:v>
                </c:pt>
                <c:pt idx="154">
                  <c:v>770</c:v>
                </c:pt>
                <c:pt idx="155">
                  <c:v>775</c:v>
                </c:pt>
                <c:pt idx="156">
                  <c:v>780</c:v>
                </c:pt>
                <c:pt idx="157">
                  <c:v>785</c:v>
                </c:pt>
                <c:pt idx="158">
                  <c:v>790</c:v>
                </c:pt>
                <c:pt idx="159">
                  <c:v>795</c:v>
                </c:pt>
                <c:pt idx="160">
                  <c:v>800</c:v>
                </c:pt>
                <c:pt idx="161">
                  <c:v>805</c:v>
                </c:pt>
                <c:pt idx="162">
                  <c:v>810</c:v>
                </c:pt>
                <c:pt idx="163">
                  <c:v>815</c:v>
                </c:pt>
                <c:pt idx="164">
                  <c:v>820</c:v>
                </c:pt>
                <c:pt idx="165">
                  <c:v>825</c:v>
                </c:pt>
                <c:pt idx="166">
                  <c:v>830</c:v>
                </c:pt>
                <c:pt idx="167">
                  <c:v>835</c:v>
                </c:pt>
                <c:pt idx="168">
                  <c:v>840</c:v>
                </c:pt>
                <c:pt idx="169">
                  <c:v>845</c:v>
                </c:pt>
                <c:pt idx="170">
                  <c:v>850</c:v>
                </c:pt>
                <c:pt idx="171">
                  <c:v>855</c:v>
                </c:pt>
                <c:pt idx="172">
                  <c:v>860</c:v>
                </c:pt>
                <c:pt idx="173">
                  <c:v>865</c:v>
                </c:pt>
                <c:pt idx="174">
                  <c:v>870</c:v>
                </c:pt>
                <c:pt idx="175">
                  <c:v>875</c:v>
                </c:pt>
                <c:pt idx="176">
                  <c:v>880</c:v>
                </c:pt>
                <c:pt idx="177">
                  <c:v>885</c:v>
                </c:pt>
                <c:pt idx="178">
                  <c:v>890</c:v>
                </c:pt>
                <c:pt idx="179">
                  <c:v>895</c:v>
                </c:pt>
                <c:pt idx="180">
                  <c:v>900</c:v>
                </c:pt>
                <c:pt idx="181">
                  <c:v>905</c:v>
                </c:pt>
                <c:pt idx="182">
                  <c:v>910</c:v>
                </c:pt>
                <c:pt idx="183">
                  <c:v>915</c:v>
                </c:pt>
                <c:pt idx="184">
                  <c:v>920</c:v>
                </c:pt>
                <c:pt idx="185">
                  <c:v>925</c:v>
                </c:pt>
                <c:pt idx="186">
                  <c:v>930</c:v>
                </c:pt>
                <c:pt idx="187">
                  <c:v>935</c:v>
                </c:pt>
                <c:pt idx="188">
                  <c:v>940</c:v>
                </c:pt>
                <c:pt idx="189">
                  <c:v>945</c:v>
                </c:pt>
                <c:pt idx="190">
                  <c:v>950</c:v>
                </c:pt>
                <c:pt idx="191">
                  <c:v>955</c:v>
                </c:pt>
                <c:pt idx="192">
                  <c:v>960</c:v>
                </c:pt>
                <c:pt idx="193">
                  <c:v>965</c:v>
                </c:pt>
                <c:pt idx="194">
                  <c:v>970</c:v>
                </c:pt>
                <c:pt idx="195">
                  <c:v>975</c:v>
                </c:pt>
                <c:pt idx="196">
                  <c:v>980</c:v>
                </c:pt>
                <c:pt idx="197">
                  <c:v>985</c:v>
                </c:pt>
                <c:pt idx="198">
                  <c:v>990</c:v>
                </c:pt>
                <c:pt idx="199">
                  <c:v>995</c:v>
                </c:pt>
                <c:pt idx="200">
                  <c:v>1000</c:v>
                </c:pt>
                <c:pt idx="201">
                  <c:v>1005</c:v>
                </c:pt>
                <c:pt idx="202">
                  <c:v>1010</c:v>
                </c:pt>
                <c:pt idx="203">
                  <c:v>1015</c:v>
                </c:pt>
                <c:pt idx="204">
                  <c:v>1020</c:v>
                </c:pt>
                <c:pt idx="205">
                  <c:v>1025</c:v>
                </c:pt>
                <c:pt idx="206">
                  <c:v>1030</c:v>
                </c:pt>
                <c:pt idx="207">
                  <c:v>1035</c:v>
                </c:pt>
                <c:pt idx="208">
                  <c:v>1040</c:v>
                </c:pt>
                <c:pt idx="209">
                  <c:v>1045</c:v>
                </c:pt>
                <c:pt idx="210">
                  <c:v>1050</c:v>
                </c:pt>
                <c:pt idx="211">
                  <c:v>1055</c:v>
                </c:pt>
                <c:pt idx="212">
                  <c:v>1060</c:v>
                </c:pt>
                <c:pt idx="213">
                  <c:v>1065</c:v>
                </c:pt>
                <c:pt idx="214">
                  <c:v>1070</c:v>
                </c:pt>
                <c:pt idx="215">
                  <c:v>1075</c:v>
                </c:pt>
                <c:pt idx="216">
                  <c:v>1080</c:v>
                </c:pt>
                <c:pt idx="217">
                  <c:v>1085</c:v>
                </c:pt>
                <c:pt idx="218">
                  <c:v>1090</c:v>
                </c:pt>
                <c:pt idx="219">
                  <c:v>1095</c:v>
                </c:pt>
                <c:pt idx="220">
                  <c:v>1100</c:v>
                </c:pt>
                <c:pt idx="221">
                  <c:v>1105</c:v>
                </c:pt>
                <c:pt idx="222">
                  <c:v>1110</c:v>
                </c:pt>
                <c:pt idx="223">
                  <c:v>1115</c:v>
                </c:pt>
                <c:pt idx="224">
                  <c:v>1120</c:v>
                </c:pt>
                <c:pt idx="225">
                  <c:v>1125</c:v>
                </c:pt>
                <c:pt idx="226">
                  <c:v>1130</c:v>
                </c:pt>
                <c:pt idx="227">
                  <c:v>1135</c:v>
                </c:pt>
                <c:pt idx="228">
                  <c:v>1140</c:v>
                </c:pt>
                <c:pt idx="229">
                  <c:v>1145</c:v>
                </c:pt>
                <c:pt idx="230">
                  <c:v>1150</c:v>
                </c:pt>
                <c:pt idx="231">
                  <c:v>1155</c:v>
                </c:pt>
                <c:pt idx="232">
                  <c:v>1160</c:v>
                </c:pt>
                <c:pt idx="233">
                  <c:v>1165</c:v>
                </c:pt>
                <c:pt idx="234">
                  <c:v>1170</c:v>
                </c:pt>
                <c:pt idx="235">
                  <c:v>1175</c:v>
                </c:pt>
                <c:pt idx="236">
                  <c:v>1180</c:v>
                </c:pt>
                <c:pt idx="237">
                  <c:v>1185</c:v>
                </c:pt>
                <c:pt idx="238">
                  <c:v>1190</c:v>
                </c:pt>
                <c:pt idx="239">
                  <c:v>1195</c:v>
                </c:pt>
                <c:pt idx="240">
                  <c:v>1200</c:v>
                </c:pt>
                <c:pt idx="241">
                  <c:v>1205</c:v>
                </c:pt>
                <c:pt idx="242">
                  <c:v>1210</c:v>
                </c:pt>
                <c:pt idx="243">
                  <c:v>1215</c:v>
                </c:pt>
                <c:pt idx="244">
                  <c:v>1220</c:v>
                </c:pt>
                <c:pt idx="245">
                  <c:v>1225</c:v>
                </c:pt>
                <c:pt idx="246">
                  <c:v>1230</c:v>
                </c:pt>
                <c:pt idx="247">
                  <c:v>1235</c:v>
                </c:pt>
                <c:pt idx="248">
                  <c:v>1240</c:v>
                </c:pt>
                <c:pt idx="249">
                  <c:v>1245</c:v>
                </c:pt>
                <c:pt idx="250">
                  <c:v>1250</c:v>
                </c:pt>
                <c:pt idx="251">
                  <c:v>1255</c:v>
                </c:pt>
                <c:pt idx="252">
                  <c:v>1260</c:v>
                </c:pt>
                <c:pt idx="253">
                  <c:v>1265</c:v>
                </c:pt>
                <c:pt idx="254">
                  <c:v>1270</c:v>
                </c:pt>
                <c:pt idx="255">
                  <c:v>1275</c:v>
                </c:pt>
                <c:pt idx="256">
                  <c:v>1280</c:v>
                </c:pt>
                <c:pt idx="257">
                  <c:v>1285</c:v>
                </c:pt>
                <c:pt idx="258">
                  <c:v>1290</c:v>
                </c:pt>
                <c:pt idx="259">
                  <c:v>1295</c:v>
                </c:pt>
                <c:pt idx="260">
                  <c:v>1300</c:v>
                </c:pt>
                <c:pt idx="261">
                  <c:v>1305</c:v>
                </c:pt>
                <c:pt idx="262">
                  <c:v>1310</c:v>
                </c:pt>
                <c:pt idx="263">
                  <c:v>1315</c:v>
                </c:pt>
                <c:pt idx="264">
                  <c:v>1320</c:v>
                </c:pt>
                <c:pt idx="265">
                  <c:v>1325</c:v>
                </c:pt>
                <c:pt idx="266">
                  <c:v>1330</c:v>
                </c:pt>
                <c:pt idx="267">
                  <c:v>1335</c:v>
                </c:pt>
                <c:pt idx="268">
                  <c:v>1340</c:v>
                </c:pt>
                <c:pt idx="269">
                  <c:v>1345</c:v>
                </c:pt>
                <c:pt idx="270">
                  <c:v>1350</c:v>
                </c:pt>
                <c:pt idx="271">
                  <c:v>1355</c:v>
                </c:pt>
                <c:pt idx="272">
                  <c:v>1360</c:v>
                </c:pt>
                <c:pt idx="273">
                  <c:v>1365</c:v>
                </c:pt>
                <c:pt idx="274">
                  <c:v>1370</c:v>
                </c:pt>
                <c:pt idx="275">
                  <c:v>1375</c:v>
                </c:pt>
                <c:pt idx="276">
                  <c:v>1380</c:v>
                </c:pt>
                <c:pt idx="277">
                  <c:v>1385</c:v>
                </c:pt>
                <c:pt idx="278">
                  <c:v>1390</c:v>
                </c:pt>
                <c:pt idx="279">
                  <c:v>1395</c:v>
                </c:pt>
                <c:pt idx="280">
                  <c:v>1400</c:v>
                </c:pt>
                <c:pt idx="281">
                  <c:v>1405</c:v>
                </c:pt>
                <c:pt idx="282">
                  <c:v>1410</c:v>
                </c:pt>
                <c:pt idx="283">
                  <c:v>1415</c:v>
                </c:pt>
                <c:pt idx="284">
                  <c:v>1420</c:v>
                </c:pt>
                <c:pt idx="285">
                  <c:v>1425</c:v>
                </c:pt>
                <c:pt idx="286">
                  <c:v>1430</c:v>
                </c:pt>
                <c:pt idx="287">
                  <c:v>1435</c:v>
                </c:pt>
                <c:pt idx="288">
                  <c:v>1440</c:v>
                </c:pt>
                <c:pt idx="289">
                  <c:v>1445</c:v>
                </c:pt>
                <c:pt idx="290">
                  <c:v>1450</c:v>
                </c:pt>
                <c:pt idx="291">
                  <c:v>1455</c:v>
                </c:pt>
                <c:pt idx="292">
                  <c:v>1460</c:v>
                </c:pt>
                <c:pt idx="293">
                  <c:v>1465</c:v>
                </c:pt>
                <c:pt idx="294">
                  <c:v>1470</c:v>
                </c:pt>
                <c:pt idx="295">
                  <c:v>1475</c:v>
                </c:pt>
                <c:pt idx="296">
                  <c:v>1480</c:v>
                </c:pt>
                <c:pt idx="297">
                  <c:v>1485</c:v>
                </c:pt>
                <c:pt idx="298">
                  <c:v>1490</c:v>
                </c:pt>
                <c:pt idx="299">
                  <c:v>1495</c:v>
                </c:pt>
                <c:pt idx="300">
                  <c:v>1500</c:v>
                </c:pt>
                <c:pt idx="301">
                  <c:v>1505</c:v>
                </c:pt>
                <c:pt idx="302">
                  <c:v>1510</c:v>
                </c:pt>
                <c:pt idx="303">
                  <c:v>1515</c:v>
                </c:pt>
                <c:pt idx="304">
                  <c:v>1520</c:v>
                </c:pt>
                <c:pt idx="305">
                  <c:v>1525</c:v>
                </c:pt>
                <c:pt idx="306">
                  <c:v>1530</c:v>
                </c:pt>
                <c:pt idx="307">
                  <c:v>1535</c:v>
                </c:pt>
                <c:pt idx="308">
                  <c:v>1540</c:v>
                </c:pt>
                <c:pt idx="309">
                  <c:v>1545</c:v>
                </c:pt>
                <c:pt idx="310">
                  <c:v>1550</c:v>
                </c:pt>
                <c:pt idx="311">
                  <c:v>1555</c:v>
                </c:pt>
                <c:pt idx="312">
                  <c:v>1560</c:v>
                </c:pt>
                <c:pt idx="313">
                  <c:v>1565</c:v>
                </c:pt>
                <c:pt idx="314">
                  <c:v>1570</c:v>
                </c:pt>
                <c:pt idx="315">
                  <c:v>1575</c:v>
                </c:pt>
                <c:pt idx="316">
                  <c:v>1580</c:v>
                </c:pt>
                <c:pt idx="317">
                  <c:v>1585</c:v>
                </c:pt>
                <c:pt idx="318">
                  <c:v>1590</c:v>
                </c:pt>
                <c:pt idx="319">
                  <c:v>1595</c:v>
                </c:pt>
                <c:pt idx="320">
                  <c:v>1600</c:v>
                </c:pt>
                <c:pt idx="321">
                  <c:v>1605</c:v>
                </c:pt>
                <c:pt idx="322">
                  <c:v>1610</c:v>
                </c:pt>
                <c:pt idx="323">
                  <c:v>1615</c:v>
                </c:pt>
                <c:pt idx="324">
                  <c:v>1620</c:v>
                </c:pt>
                <c:pt idx="325">
                  <c:v>1625</c:v>
                </c:pt>
                <c:pt idx="326">
                  <c:v>1630</c:v>
                </c:pt>
                <c:pt idx="327">
                  <c:v>1635</c:v>
                </c:pt>
                <c:pt idx="328">
                  <c:v>1640</c:v>
                </c:pt>
                <c:pt idx="329">
                  <c:v>1645</c:v>
                </c:pt>
                <c:pt idx="330">
                  <c:v>1650</c:v>
                </c:pt>
                <c:pt idx="331">
                  <c:v>1655</c:v>
                </c:pt>
                <c:pt idx="332">
                  <c:v>1660</c:v>
                </c:pt>
                <c:pt idx="333">
                  <c:v>1665</c:v>
                </c:pt>
                <c:pt idx="334">
                  <c:v>1670</c:v>
                </c:pt>
                <c:pt idx="335">
                  <c:v>1675</c:v>
                </c:pt>
                <c:pt idx="336">
                  <c:v>1680</c:v>
                </c:pt>
                <c:pt idx="337">
                  <c:v>1685</c:v>
                </c:pt>
                <c:pt idx="338">
                  <c:v>1690</c:v>
                </c:pt>
                <c:pt idx="339">
                  <c:v>1695</c:v>
                </c:pt>
                <c:pt idx="340">
                  <c:v>1700</c:v>
                </c:pt>
                <c:pt idx="341">
                  <c:v>1705</c:v>
                </c:pt>
                <c:pt idx="342">
                  <c:v>1710</c:v>
                </c:pt>
                <c:pt idx="343">
                  <c:v>1715</c:v>
                </c:pt>
                <c:pt idx="344">
                  <c:v>1720</c:v>
                </c:pt>
                <c:pt idx="345">
                  <c:v>1725</c:v>
                </c:pt>
                <c:pt idx="346">
                  <c:v>1730</c:v>
                </c:pt>
                <c:pt idx="347">
                  <c:v>1735</c:v>
                </c:pt>
                <c:pt idx="348">
                  <c:v>1740</c:v>
                </c:pt>
                <c:pt idx="349">
                  <c:v>1745</c:v>
                </c:pt>
                <c:pt idx="350">
                  <c:v>1750</c:v>
                </c:pt>
                <c:pt idx="351">
                  <c:v>1755</c:v>
                </c:pt>
                <c:pt idx="352">
                  <c:v>1760</c:v>
                </c:pt>
                <c:pt idx="353">
                  <c:v>1765</c:v>
                </c:pt>
                <c:pt idx="354">
                  <c:v>1770</c:v>
                </c:pt>
                <c:pt idx="355">
                  <c:v>1775</c:v>
                </c:pt>
                <c:pt idx="356">
                  <c:v>1780</c:v>
                </c:pt>
                <c:pt idx="357">
                  <c:v>1785</c:v>
                </c:pt>
                <c:pt idx="358">
                  <c:v>1790</c:v>
                </c:pt>
                <c:pt idx="359">
                  <c:v>1795</c:v>
                </c:pt>
                <c:pt idx="360">
                  <c:v>1800</c:v>
                </c:pt>
              </c:numCache>
            </c:numRef>
          </c:xVal>
          <c:yVal>
            <c:numRef>
              <c:f>'Sheet1 (2)'!$BV$71:$BV$431</c:f>
              <c:numCache>
                <c:formatCode>General</c:formatCode>
                <c:ptCount val="361"/>
                <c:pt idx="0">
                  <c:v>9.3988999999999994</c:v>
                </c:pt>
                <c:pt idx="1">
                  <c:v>8.9863999999999997</c:v>
                </c:pt>
                <c:pt idx="2">
                  <c:v>8.7249999999999996</c:v>
                </c:pt>
                <c:pt idx="3">
                  <c:v>8.4619999999999997</c:v>
                </c:pt>
                <c:pt idx="4">
                  <c:v>8.1801999999999992</c:v>
                </c:pt>
                <c:pt idx="5">
                  <c:v>7.9485000000000001</c:v>
                </c:pt>
                <c:pt idx="6">
                  <c:v>7.7244999999999999</c:v>
                </c:pt>
                <c:pt idx="7">
                  <c:v>7.5109000000000004</c:v>
                </c:pt>
                <c:pt idx="8">
                  <c:v>7.3066000000000004</c:v>
                </c:pt>
                <c:pt idx="9">
                  <c:v>7.1109999999999998</c:v>
                </c:pt>
                <c:pt idx="10">
                  <c:v>6.8804999999999996</c:v>
                </c:pt>
                <c:pt idx="11">
                  <c:v>6.5110000000000001</c:v>
                </c:pt>
                <c:pt idx="12">
                  <c:v>5.9981999999999998</c:v>
                </c:pt>
                <c:pt idx="13">
                  <c:v>5.3006000000000002</c:v>
                </c:pt>
                <c:pt idx="14">
                  <c:v>4.5064000000000002</c:v>
                </c:pt>
                <c:pt idx="15">
                  <c:v>3.7201</c:v>
                </c:pt>
                <c:pt idx="16">
                  <c:v>2.9963000000000002</c:v>
                </c:pt>
                <c:pt idx="17">
                  <c:v>2.3462000000000001</c:v>
                </c:pt>
                <c:pt idx="18">
                  <c:v>1.7641</c:v>
                </c:pt>
                <c:pt idx="19">
                  <c:v>1.2694000000000001</c:v>
                </c:pt>
                <c:pt idx="20">
                  <c:v>0.85653999999999997</c:v>
                </c:pt>
                <c:pt idx="21">
                  <c:v>0.53298999999999996</c:v>
                </c:pt>
                <c:pt idx="22">
                  <c:v>0.28471999999999997</c:v>
                </c:pt>
                <c:pt idx="23">
                  <c:v>0.11011</c:v>
                </c:pt>
                <c:pt idx="24">
                  <c:v>2.3771999999999999E-3</c:v>
                </c:pt>
                <c:pt idx="25">
                  <c:v>-5.5234999999999999E-2</c:v>
                </c:pt>
                <c:pt idx="26">
                  <c:v>-8.4451999999999999E-2</c:v>
                </c:pt>
                <c:pt idx="27">
                  <c:v>-8.8384000000000004E-2</c:v>
                </c:pt>
                <c:pt idx="28">
                  <c:v>-8.4154000000000007E-2</c:v>
                </c:pt>
                <c:pt idx="29">
                  <c:v>-7.6782000000000003E-2</c:v>
                </c:pt>
                <c:pt idx="30">
                  <c:v>-6.2742000000000006E-2</c:v>
                </c:pt>
                <c:pt idx="31">
                  <c:v>-4.9558999999999999E-2</c:v>
                </c:pt>
                <c:pt idx="32">
                  <c:v>-3.8282999999999998E-2</c:v>
                </c:pt>
                <c:pt idx="33">
                  <c:v>-2.9158E-2</c:v>
                </c:pt>
                <c:pt idx="34">
                  <c:v>-2.0677000000000001E-2</c:v>
                </c:pt>
                <c:pt idx="35">
                  <c:v>-1.4187E-2</c:v>
                </c:pt>
                <c:pt idx="36">
                  <c:v>-8.6029999999999995E-3</c:v>
                </c:pt>
                <c:pt idx="37">
                  <c:v>-3.1377000000000002E-3</c:v>
                </c:pt>
                <c:pt idx="38">
                  <c:v>1.3207E-3</c:v>
                </c:pt>
                <c:pt idx="39">
                  <c:v>4.8282000000000004E-3</c:v>
                </c:pt>
                <c:pt idx="40">
                  <c:v>7.2639000000000002E-3</c:v>
                </c:pt>
                <c:pt idx="41">
                  <c:v>9.5130000000000006E-3</c:v>
                </c:pt>
                <c:pt idx="42">
                  <c:v>1.1382E-2</c:v>
                </c:pt>
                <c:pt idx="43">
                  <c:v>1.2787E-2</c:v>
                </c:pt>
                <c:pt idx="44">
                  <c:v>1.443E-2</c:v>
                </c:pt>
                <c:pt idx="45">
                  <c:v>1.5375E-2</c:v>
                </c:pt>
                <c:pt idx="46">
                  <c:v>1.5734999999999999E-2</c:v>
                </c:pt>
                <c:pt idx="47">
                  <c:v>1.6079E-2</c:v>
                </c:pt>
                <c:pt idx="48">
                  <c:v>1.6546000000000002E-2</c:v>
                </c:pt>
                <c:pt idx="49">
                  <c:v>1.6636000000000001E-2</c:v>
                </c:pt>
                <c:pt idx="50">
                  <c:v>1.6532999999999999E-2</c:v>
                </c:pt>
                <c:pt idx="51">
                  <c:v>1.6565E-2</c:v>
                </c:pt>
                <c:pt idx="52">
                  <c:v>1.6261000000000001E-2</c:v>
                </c:pt>
                <c:pt idx="53">
                  <c:v>1.6029000000000002E-2</c:v>
                </c:pt>
                <c:pt idx="54">
                  <c:v>1.5720000000000001E-2</c:v>
                </c:pt>
                <c:pt idx="55">
                  <c:v>1.5605000000000001E-2</c:v>
                </c:pt>
                <c:pt idx="56">
                  <c:v>1.5491E-2</c:v>
                </c:pt>
                <c:pt idx="57">
                  <c:v>1.5242E-2</c:v>
                </c:pt>
                <c:pt idx="58">
                  <c:v>1.4881999999999999E-2</c:v>
                </c:pt>
                <c:pt idx="59">
                  <c:v>1.4599000000000001E-2</c:v>
                </c:pt>
                <c:pt idx="60">
                  <c:v>1.4265E-2</c:v>
                </c:pt>
                <c:pt idx="61">
                  <c:v>1.4037000000000001E-2</c:v>
                </c:pt>
                <c:pt idx="62">
                  <c:v>1.367E-2</c:v>
                </c:pt>
                <c:pt idx="63">
                  <c:v>1.3328E-2</c:v>
                </c:pt>
                <c:pt idx="64">
                  <c:v>1.2995E-2</c:v>
                </c:pt>
                <c:pt idx="65">
                  <c:v>1.2643E-2</c:v>
                </c:pt>
                <c:pt idx="66">
                  <c:v>1.2307999999999999E-2</c:v>
                </c:pt>
                <c:pt idx="67">
                  <c:v>1.2095E-2</c:v>
                </c:pt>
                <c:pt idx="68">
                  <c:v>1.1769999999999999E-2</c:v>
                </c:pt>
                <c:pt idx="69">
                  <c:v>1.1533E-2</c:v>
                </c:pt>
                <c:pt idx="70">
                  <c:v>1.1318999999999999E-2</c:v>
                </c:pt>
                <c:pt idx="71">
                  <c:v>1.1106E-2</c:v>
                </c:pt>
                <c:pt idx="72">
                  <c:v>1.0855999999999999E-2</c:v>
                </c:pt>
                <c:pt idx="73">
                  <c:v>1.0595E-2</c:v>
                </c:pt>
                <c:pt idx="74">
                  <c:v>1.0459E-2</c:v>
                </c:pt>
                <c:pt idx="75">
                  <c:v>1.031E-2</c:v>
                </c:pt>
                <c:pt idx="76">
                  <c:v>1.0076999999999999E-2</c:v>
                </c:pt>
                <c:pt idx="77">
                  <c:v>9.8604999999999995E-3</c:v>
                </c:pt>
                <c:pt idx="78">
                  <c:v>9.7169000000000005E-3</c:v>
                </c:pt>
                <c:pt idx="79">
                  <c:v>9.5662000000000004E-3</c:v>
                </c:pt>
                <c:pt idx="80">
                  <c:v>9.4198000000000007E-3</c:v>
                </c:pt>
                <c:pt idx="81">
                  <c:v>9.2627999999999999E-3</c:v>
                </c:pt>
                <c:pt idx="82">
                  <c:v>9.1388000000000007E-3</c:v>
                </c:pt>
                <c:pt idx="83">
                  <c:v>9.0124000000000003E-3</c:v>
                </c:pt>
                <c:pt idx="84">
                  <c:v>8.9049999999999997E-3</c:v>
                </c:pt>
                <c:pt idx="85">
                  <c:v>8.7757000000000009E-3</c:v>
                </c:pt>
                <c:pt idx="86">
                  <c:v>8.6487000000000005E-3</c:v>
                </c:pt>
                <c:pt idx="87">
                  <c:v>8.5541999999999997E-3</c:v>
                </c:pt>
                <c:pt idx="88">
                  <c:v>8.4533999999999998E-3</c:v>
                </c:pt>
                <c:pt idx="89">
                  <c:v>8.3580000000000008E-3</c:v>
                </c:pt>
                <c:pt idx="90">
                  <c:v>8.2593000000000007E-3</c:v>
                </c:pt>
                <c:pt idx="91">
                  <c:v>8.1893000000000001E-3</c:v>
                </c:pt>
                <c:pt idx="92">
                  <c:v>8.1039000000000007E-3</c:v>
                </c:pt>
                <c:pt idx="93">
                  <c:v>8.0210000000000004E-3</c:v>
                </c:pt>
                <c:pt idx="94">
                  <c:v>7.9681000000000005E-3</c:v>
                </c:pt>
                <c:pt idx="95">
                  <c:v>7.9199000000000006E-3</c:v>
                </c:pt>
                <c:pt idx="96">
                  <c:v>7.8329000000000003E-3</c:v>
                </c:pt>
                <c:pt idx="97">
                  <c:v>7.7841000000000004E-3</c:v>
                </c:pt>
                <c:pt idx="98">
                  <c:v>7.7073000000000003E-3</c:v>
                </c:pt>
                <c:pt idx="99">
                  <c:v>7.6538999999999999E-3</c:v>
                </c:pt>
                <c:pt idx="100">
                  <c:v>7.5632E-3</c:v>
                </c:pt>
                <c:pt idx="101">
                  <c:v>7.5180999999999998E-3</c:v>
                </c:pt>
                <c:pt idx="102">
                  <c:v>7.4596999999999997E-3</c:v>
                </c:pt>
                <c:pt idx="103">
                  <c:v>7.4037E-3</c:v>
                </c:pt>
                <c:pt idx="104">
                  <c:v>7.3372999999999997E-3</c:v>
                </c:pt>
                <c:pt idx="105">
                  <c:v>7.2895E-3</c:v>
                </c:pt>
                <c:pt idx="106">
                  <c:v>7.2456999999999999E-3</c:v>
                </c:pt>
                <c:pt idx="107">
                  <c:v>7.1936999999999999E-3</c:v>
                </c:pt>
                <c:pt idx="108">
                  <c:v>7.1500000000000001E-3</c:v>
                </c:pt>
                <c:pt idx="109">
                  <c:v>7.1101999999999997E-3</c:v>
                </c:pt>
                <c:pt idx="110">
                  <c:v>7.0654999999999997E-3</c:v>
                </c:pt>
                <c:pt idx="111">
                  <c:v>7.0261999999999998E-3</c:v>
                </c:pt>
                <c:pt idx="112">
                  <c:v>6.9829000000000002E-3</c:v>
                </c:pt>
                <c:pt idx="113">
                  <c:v>6.9494999999999999E-3</c:v>
                </c:pt>
                <c:pt idx="114">
                  <c:v>6.9036999999999996E-3</c:v>
                </c:pt>
                <c:pt idx="115">
                  <c:v>6.8672000000000004E-3</c:v>
                </c:pt>
                <c:pt idx="116">
                  <c:v>6.8463999999999999E-3</c:v>
                </c:pt>
                <c:pt idx="117">
                  <c:v>6.8129000000000002E-3</c:v>
                </c:pt>
                <c:pt idx="118">
                  <c:v>6.7768000000000004E-3</c:v>
                </c:pt>
                <c:pt idx="119">
                  <c:v>6.7457999999999997E-3</c:v>
                </c:pt>
                <c:pt idx="120">
                  <c:v>6.7149999999999996E-3</c:v>
                </c:pt>
                <c:pt idx="121">
                  <c:v>6.6839999999999998E-3</c:v>
                </c:pt>
                <c:pt idx="122">
                  <c:v>6.6553000000000003E-3</c:v>
                </c:pt>
                <c:pt idx="123">
                  <c:v>6.6280000000000002E-3</c:v>
                </c:pt>
                <c:pt idx="124">
                  <c:v>6.5973000000000004E-3</c:v>
                </c:pt>
                <c:pt idx="125">
                  <c:v>6.5639000000000001E-3</c:v>
                </c:pt>
                <c:pt idx="126">
                  <c:v>6.5408999999999997E-3</c:v>
                </c:pt>
                <c:pt idx="127">
                  <c:v>6.5151999999999996E-3</c:v>
                </c:pt>
                <c:pt idx="128">
                  <c:v>6.4809999999999998E-3</c:v>
                </c:pt>
                <c:pt idx="129">
                  <c:v>6.4628999999999997E-3</c:v>
                </c:pt>
                <c:pt idx="130">
                  <c:v>6.4381000000000004E-3</c:v>
                </c:pt>
                <c:pt idx="131">
                  <c:v>6.4133999999999997E-3</c:v>
                </c:pt>
                <c:pt idx="132">
                  <c:v>6.3864999999999998E-3</c:v>
                </c:pt>
                <c:pt idx="133">
                  <c:v>6.3655999999999999E-3</c:v>
                </c:pt>
                <c:pt idx="134">
                  <c:v>6.3445000000000003E-3</c:v>
                </c:pt>
                <c:pt idx="135">
                  <c:v>6.3198000000000004E-3</c:v>
                </c:pt>
                <c:pt idx="136">
                  <c:v>6.3007999999999996E-3</c:v>
                </c:pt>
                <c:pt idx="137">
                  <c:v>6.2804000000000002E-3</c:v>
                </c:pt>
                <c:pt idx="138">
                  <c:v>6.2572000000000001E-3</c:v>
                </c:pt>
                <c:pt idx="139">
                  <c:v>6.2357000000000003E-3</c:v>
                </c:pt>
                <c:pt idx="140">
                  <c:v>6.2205000000000003E-3</c:v>
                </c:pt>
                <c:pt idx="141">
                  <c:v>6.1983999999999997E-3</c:v>
                </c:pt>
                <c:pt idx="142">
                  <c:v>6.1789999999999996E-3</c:v>
                </c:pt>
                <c:pt idx="143">
                  <c:v>6.1599000000000003E-3</c:v>
                </c:pt>
                <c:pt idx="144">
                  <c:v>6.1424000000000001E-3</c:v>
                </c:pt>
                <c:pt idx="145">
                  <c:v>6.1244000000000003E-3</c:v>
                </c:pt>
                <c:pt idx="146">
                  <c:v>6.1104999999999996E-3</c:v>
                </c:pt>
                <c:pt idx="147">
                  <c:v>6.0898000000000002E-3</c:v>
                </c:pt>
                <c:pt idx="148">
                  <c:v>6.0729E-3</c:v>
                </c:pt>
                <c:pt idx="149">
                  <c:v>6.0562999999999997E-3</c:v>
                </c:pt>
                <c:pt idx="150">
                  <c:v>6.0394999999999997E-3</c:v>
                </c:pt>
                <c:pt idx="151">
                  <c:v>6.0247E-3</c:v>
                </c:pt>
                <c:pt idx="152">
                  <c:v>6.0086999999999996E-3</c:v>
                </c:pt>
                <c:pt idx="153">
                  <c:v>5.9921000000000002E-3</c:v>
                </c:pt>
                <c:pt idx="154">
                  <c:v>5.9798000000000004E-3</c:v>
                </c:pt>
                <c:pt idx="155">
                  <c:v>5.9659999999999999E-3</c:v>
                </c:pt>
                <c:pt idx="156">
                  <c:v>5.9461000000000002E-3</c:v>
                </c:pt>
                <c:pt idx="157">
                  <c:v>5.9300000000000004E-3</c:v>
                </c:pt>
                <c:pt idx="158">
                  <c:v>5.9141000000000003E-3</c:v>
                </c:pt>
                <c:pt idx="159">
                  <c:v>5.9031999999999999E-3</c:v>
                </c:pt>
                <c:pt idx="160">
                  <c:v>5.8868999999999996E-3</c:v>
                </c:pt>
                <c:pt idx="161">
                  <c:v>5.8684999999999996E-3</c:v>
                </c:pt>
                <c:pt idx="162">
                  <c:v>5.8541000000000001E-3</c:v>
                </c:pt>
                <c:pt idx="163">
                  <c:v>5.8380999999999997E-3</c:v>
                </c:pt>
                <c:pt idx="164">
                  <c:v>5.8262000000000001E-3</c:v>
                </c:pt>
                <c:pt idx="165">
                  <c:v>5.8081000000000001E-3</c:v>
                </c:pt>
                <c:pt idx="166">
                  <c:v>5.7964999999999996E-3</c:v>
                </c:pt>
                <c:pt idx="167">
                  <c:v>5.7790000000000003E-3</c:v>
                </c:pt>
                <c:pt idx="168">
                  <c:v>5.7641000000000003E-3</c:v>
                </c:pt>
                <c:pt idx="169">
                  <c:v>5.7492999999999997E-3</c:v>
                </c:pt>
                <c:pt idx="170">
                  <c:v>5.738E-3</c:v>
                </c:pt>
                <c:pt idx="171">
                  <c:v>5.7200999999999997E-3</c:v>
                </c:pt>
                <c:pt idx="172">
                  <c:v>5.7061000000000004E-3</c:v>
                </c:pt>
                <c:pt idx="173">
                  <c:v>5.6969000000000004E-3</c:v>
                </c:pt>
                <c:pt idx="174">
                  <c:v>5.6785000000000004E-3</c:v>
                </c:pt>
                <c:pt idx="175">
                  <c:v>5.6670000000000002E-3</c:v>
                </c:pt>
                <c:pt idx="176">
                  <c:v>5.6534999999999997E-3</c:v>
                </c:pt>
                <c:pt idx="177">
                  <c:v>5.6346E-3</c:v>
                </c:pt>
                <c:pt idx="178">
                  <c:v>5.6213000000000001E-3</c:v>
                </c:pt>
                <c:pt idx="179">
                  <c:v>5.6068000000000003E-3</c:v>
                </c:pt>
                <c:pt idx="180">
                  <c:v>5.5918000000000001E-3</c:v>
                </c:pt>
                <c:pt idx="181">
                  <c:v>5.5775E-3</c:v>
                </c:pt>
                <c:pt idx="182">
                  <c:v>5.5636000000000001E-3</c:v>
                </c:pt>
                <c:pt idx="183">
                  <c:v>5.5494000000000003E-3</c:v>
                </c:pt>
                <c:pt idx="184">
                  <c:v>5.5351000000000003E-3</c:v>
                </c:pt>
                <c:pt idx="185">
                  <c:v>5.5208000000000002E-3</c:v>
                </c:pt>
                <c:pt idx="186">
                  <c:v>5.5062000000000002E-3</c:v>
                </c:pt>
                <c:pt idx="187">
                  <c:v>5.4916000000000001E-3</c:v>
                </c:pt>
                <c:pt idx="188">
                  <c:v>5.4774999999999997E-3</c:v>
                </c:pt>
                <c:pt idx="189">
                  <c:v>5.4634999999999996E-3</c:v>
                </c:pt>
                <c:pt idx="190">
                  <c:v>5.4491000000000001E-3</c:v>
                </c:pt>
                <c:pt idx="191">
                  <c:v>5.4349000000000003E-3</c:v>
                </c:pt>
                <c:pt idx="192">
                  <c:v>5.4200999999999997E-3</c:v>
                </c:pt>
                <c:pt idx="193">
                  <c:v>5.4058999999999999E-3</c:v>
                </c:pt>
                <c:pt idx="194">
                  <c:v>5.391E-3</c:v>
                </c:pt>
                <c:pt idx="195">
                  <c:v>5.3807999999999998E-3</c:v>
                </c:pt>
                <c:pt idx="196">
                  <c:v>5.3660000000000001E-3</c:v>
                </c:pt>
                <c:pt idx="197">
                  <c:v>5.3531999999999998E-3</c:v>
                </c:pt>
                <c:pt idx="198">
                  <c:v>5.3369999999999997E-3</c:v>
                </c:pt>
                <c:pt idx="199">
                  <c:v>5.3233999999999998E-3</c:v>
                </c:pt>
                <c:pt idx="200">
                  <c:v>5.3102000000000002E-3</c:v>
                </c:pt>
                <c:pt idx="201">
                  <c:v>5.2943E-3</c:v>
                </c:pt>
                <c:pt idx="202">
                  <c:v>5.2808999999999998E-3</c:v>
                </c:pt>
                <c:pt idx="203">
                  <c:v>5.2646000000000004E-3</c:v>
                </c:pt>
                <c:pt idx="204">
                  <c:v>5.2494000000000004E-3</c:v>
                </c:pt>
                <c:pt idx="205">
                  <c:v>5.2332999999999998E-3</c:v>
                </c:pt>
                <c:pt idx="206">
                  <c:v>5.2201000000000001E-3</c:v>
                </c:pt>
                <c:pt idx="207">
                  <c:v>5.2071000000000001E-3</c:v>
                </c:pt>
                <c:pt idx="208">
                  <c:v>5.1907000000000003E-3</c:v>
                </c:pt>
                <c:pt idx="209">
                  <c:v>5.1764000000000003E-3</c:v>
                </c:pt>
                <c:pt idx="210">
                  <c:v>5.1631000000000003E-3</c:v>
                </c:pt>
                <c:pt idx="211">
                  <c:v>5.1463999999999998E-3</c:v>
                </c:pt>
                <c:pt idx="212">
                  <c:v>5.1336000000000003E-3</c:v>
                </c:pt>
                <c:pt idx="213">
                  <c:v>5.1171999999999997E-3</c:v>
                </c:pt>
                <c:pt idx="214">
                  <c:v>5.1025000000000003E-3</c:v>
                </c:pt>
                <c:pt idx="215">
                  <c:v>5.0895999999999997E-3</c:v>
                </c:pt>
                <c:pt idx="216">
                  <c:v>5.0731999999999999E-3</c:v>
                </c:pt>
                <c:pt idx="217">
                  <c:v>5.0593000000000001E-3</c:v>
                </c:pt>
                <c:pt idx="218">
                  <c:v>5.0458999999999999E-3</c:v>
                </c:pt>
                <c:pt idx="219">
                  <c:v>5.0286000000000003E-3</c:v>
                </c:pt>
                <c:pt idx="220">
                  <c:v>5.0139E-3</c:v>
                </c:pt>
                <c:pt idx="221">
                  <c:v>5.0007000000000003E-3</c:v>
                </c:pt>
                <c:pt idx="222">
                  <c:v>4.9841E-3</c:v>
                </c:pt>
                <c:pt idx="223">
                  <c:v>4.9684999999999998E-3</c:v>
                </c:pt>
                <c:pt idx="224">
                  <c:v>4.9547000000000002E-3</c:v>
                </c:pt>
                <c:pt idx="225">
                  <c:v>4.9410000000000001E-3</c:v>
                </c:pt>
                <c:pt idx="226">
                  <c:v>4.9249000000000003E-3</c:v>
                </c:pt>
                <c:pt idx="227">
                  <c:v>4.9083E-3</c:v>
                </c:pt>
                <c:pt idx="228">
                  <c:v>4.8937E-3</c:v>
                </c:pt>
                <c:pt idx="229">
                  <c:v>4.8793999999999999E-3</c:v>
                </c:pt>
                <c:pt idx="230">
                  <c:v>4.8646999999999996E-3</c:v>
                </c:pt>
                <c:pt idx="231">
                  <c:v>4.8506000000000001E-3</c:v>
                </c:pt>
                <c:pt idx="232">
                  <c:v>4.8336000000000004E-3</c:v>
                </c:pt>
                <c:pt idx="233">
                  <c:v>4.8184999999999999E-3</c:v>
                </c:pt>
                <c:pt idx="234">
                  <c:v>4.8037000000000002E-3</c:v>
                </c:pt>
                <c:pt idx="235">
                  <c:v>4.7901999999999997E-3</c:v>
                </c:pt>
                <c:pt idx="236">
                  <c:v>4.7736000000000002E-3</c:v>
                </c:pt>
                <c:pt idx="237">
                  <c:v>4.7584000000000003E-3</c:v>
                </c:pt>
                <c:pt idx="238">
                  <c:v>4.7451000000000004E-3</c:v>
                </c:pt>
                <c:pt idx="239">
                  <c:v>4.7254000000000003E-3</c:v>
                </c:pt>
                <c:pt idx="240">
                  <c:v>4.7136000000000001E-3</c:v>
                </c:pt>
                <c:pt idx="241">
                  <c:v>4.6993E-3</c:v>
                </c:pt>
                <c:pt idx="242">
                  <c:v>4.6851999999999996E-3</c:v>
                </c:pt>
                <c:pt idx="243">
                  <c:v>4.6680000000000003E-3</c:v>
                </c:pt>
                <c:pt idx="244">
                  <c:v>4.6503999999999998E-3</c:v>
                </c:pt>
                <c:pt idx="245">
                  <c:v>4.6350999999999996E-3</c:v>
                </c:pt>
                <c:pt idx="246">
                  <c:v>4.6236999999999997E-3</c:v>
                </c:pt>
                <c:pt idx="247">
                  <c:v>4.6075999999999999E-3</c:v>
                </c:pt>
                <c:pt idx="248">
                  <c:v>4.5938999999999997E-3</c:v>
                </c:pt>
                <c:pt idx="249">
                  <c:v>4.5772E-3</c:v>
                </c:pt>
                <c:pt idx="250">
                  <c:v>4.5589999999999997E-3</c:v>
                </c:pt>
                <c:pt idx="251">
                  <c:v>4.5478000000000003E-3</c:v>
                </c:pt>
                <c:pt idx="252">
                  <c:v>4.5319000000000002E-3</c:v>
                </c:pt>
                <c:pt idx="253">
                  <c:v>4.5186000000000002E-3</c:v>
                </c:pt>
                <c:pt idx="254">
                  <c:v>4.4998E-3</c:v>
                </c:pt>
                <c:pt idx="255">
                  <c:v>4.4860999999999998E-3</c:v>
                </c:pt>
                <c:pt idx="256">
                  <c:v>4.4684E-3</c:v>
                </c:pt>
                <c:pt idx="257">
                  <c:v>4.4568999999999998E-3</c:v>
                </c:pt>
                <c:pt idx="258">
                  <c:v>4.4378999999999998E-3</c:v>
                </c:pt>
                <c:pt idx="259">
                  <c:v>4.4254999999999997E-3</c:v>
                </c:pt>
                <c:pt idx="260">
                  <c:v>4.4112999999999999E-3</c:v>
                </c:pt>
                <c:pt idx="261">
                  <c:v>4.3971000000000001E-3</c:v>
                </c:pt>
                <c:pt idx="262">
                  <c:v>4.3771000000000001E-3</c:v>
                </c:pt>
                <c:pt idx="263">
                  <c:v>4.3644000000000001E-3</c:v>
                </c:pt>
                <c:pt idx="264">
                  <c:v>4.3492000000000001E-3</c:v>
                </c:pt>
                <c:pt idx="265">
                  <c:v>4.3315000000000003E-3</c:v>
                </c:pt>
                <c:pt idx="266">
                  <c:v>4.3200000000000001E-3</c:v>
                </c:pt>
                <c:pt idx="267">
                  <c:v>4.3036000000000003E-3</c:v>
                </c:pt>
                <c:pt idx="268">
                  <c:v>4.2883000000000001E-3</c:v>
                </c:pt>
                <c:pt idx="269">
                  <c:v>4.2737000000000001E-3</c:v>
                </c:pt>
                <c:pt idx="270">
                  <c:v>4.2588000000000001E-3</c:v>
                </c:pt>
                <c:pt idx="271">
                  <c:v>4.2446999999999997E-3</c:v>
                </c:pt>
                <c:pt idx="272">
                  <c:v>4.2281999999999997E-3</c:v>
                </c:pt>
                <c:pt idx="273">
                  <c:v>4.2129000000000003E-3</c:v>
                </c:pt>
                <c:pt idx="274">
                  <c:v>4.1951999999999996E-3</c:v>
                </c:pt>
                <c:pt idx="275">
                  <c:v>4.1822999999999999E-3</c:v>
                </c:pt>
                <c:pt idx="276">
                  <c:v>4.1682000000000004E-3</c:v>
                </c:pt>
                <c:pt idx="277">
                  <c:v>4.1523999999999997E-3</c:v>
                </c:pt>
                <c:pt idx="278">
                  <c:v>4.1371000000000003E-3</c:v>
                </c:pt>
                <c:pt idx="279">
                  <c:v>4.1209999999999997E-3</c:v>
                </c:pt>
                <c:pt idx="280">
                  <c:v>4.1083999999999999E-3</c:v>
                </c:pt>
                <c:pt idx="281">
                  <c:v>4.0921000000000004E-3</c:v>
                </c:pt>
                <c:pt idx="282">
                  <c:v>4.0777000000000001E-3</c:v>
                </c:pt>
                <c:pt idx="283">
                  <c:v>4.0628000000000001E-3</c:v>
                </c:pt>
                <c:pt idx="284">
                  <c:v>4.0470000000000002E-3</c:v>
                </c:pt>
                <c:pt idx="285">
                  <c:v>4.0340000000000003E-3</c:v>
                </c:pt>
                <c:pt idx="286">
                  <c:v>4.0179999999999999E-3</c:v>
                </c:pt>
                <c:pt idx="287">
                  <c:v>4.0029999999999996E-3</c:v>
                </c:pt>
                <c:pt idx="288">
                  <c:v>3.9874000000000003E-3</c:v>
                </c:pt>
                <c:pt idx="289">
                  <c:v>3.9728999999999997E-3</c:v>
                </c:pt>
                <c:pt idx="290">
                  <c:v>3.9588000000000002E-3</c:v>
                </c:pt>
                <c:pt idx="291">
                  <c:v>3.9449999999999997E-3</c:v>
                </c:pt>
                <c:pt idx="292">
                  <c:v>3.9290999999999996E-3</c:v>
                </c:pt>
                <c:pt idx="293">
                  <c:v>3.9148999999999998E-3</c:v>
                </c:pt>
                <c:pt idx="294">
                  <c:v>3.9001000000000001E-3</c:v>
                </c:pt>
                <c:pt idx="295">
                  <c:v>3.8847999999999999E-3</c:v>
                </c:pt>
                <c:pt idx="296">
                  <c:v>3.8714000000000001E-3</c:v>
                </c:pt>
                <c:pt idx="297">
                  <c:v>3.8557000000000001E-3</c:v>
                </c:pt>
                <c:pt idx="298">
                  <c:v>3.8400000000000001E-3</c:v>
                </c:pt>
                <c:pt idx="299">
                  <c:v>3.8257E-3</c:v>
                </c:pt>
                <c:pt idx="300">
                  <c:v>3.8126000000000002E-3</c:v>
                </c:pt>
                <c:pt idx="301">
                  <c:v>3.7956000000000001E-3</c:v>
                </c:pt>
                <c:pt idx="302">
                  <c:v>3.7820000000000002E-3</c:v>
                </c:pt>
                <c:pt idx="303">
                  <c:v>3.7686999999999998E-3</c:v>
                </c:pt>
                <c:pt idx="304">
                  <c:v>3.7526E-3</c:v>
                </c:pt>
                <c:pt idx="305">
                  <c:v>3.7385000000000001E-3</c:v>
                </c:pt>
                <c:pt idx="306">
                  <c:v>3.7244999999999999E-3</c:v>
                </c:pt>
                <c:pt idx="307">
                  <c:v>3.7100000000000002E-3</c:v>
                </c:pt>
                <c:pt idx="308">
                  <c:v>3.6947999999999998E-3</c:v>
                </c:pt>
                <c:pt idx="309">
                  <c:v>3.6817999999999998E-3</c:v>
                </c:pt>
                <c:pt idx="310">
                  <c:v>3.6659000000000001E-3</c:v>
                </c:pt>
                <c:pt idx="311">
                  <c:v>3.6516999999999999E-3</c:v>
                </c:pt>
                <c:pt idx="312">
                  <c:v>3.6376999999999998E-3</c:v>
                </c:pt>
                <c:pt idx="313">
                  <c:v>3.6235999999999998E-3</c:v>
                </c:pt>
                <c:pt idx="314">
                  <c:v>3.6101000000000002E-3</c:v>
                </c:pt>
                <c:pt idx="315">
                  <c:v>3.5942999999999999E-3</c:v>
                </c:pt>
                <c:pt idx="316">
                  <c:v>3.5806000000000002E-3</c:v>
                </c:pt>
                <c:pt idx="317">
                  <c:v>3.5663000000000001E-3</c:v>
                </c:pt>
                <c:pt idx="318">
                  <c:v>3.5504E-3</c:v>
                </c:pt>
                <c:pt idx="319">
                  <c:v>3.5368999999999999E-3</c:v>
                </c:pt>
                <c:pt idx="320">
                  <c:v>3.5243000000000002E-3</c:v>
                </c:pt>
                <c:pt idx="321">
                  <c:v>3.5067000000000002E-3</c:v>
                </c:pt>
                <c:pt idx="322">
                  <c:v>3.4929000000000002E-3</c:v>
                </c:pt>
                <c:pt idx="323">
                  <c:v>3.4786999999999999E-3</c:v>
                </c:pt>
                <c:pt idx="324">
                  <c:v>3.4645000000000001E-3</c:v>
                </c:pt>
                <c:pt idx="325">
                  <c:v>3.4504000000000002E-3</c:v>
                </c:pt>
                <c:pt idx="326">
                  <c:v>3.4364999999999999E-3</c:v>
                </c:pt>
                <c:pt idx="327">
                  <c:v>3.4226E-3</c:v>
                </c:pt>
                <c:pt idx="328">
                  <c:v>3.4088999999999999E-3</c:v>
                </c:pt>
                <c:pt idx="329">
                  <c:v>3.3952000000000001E-3</c:v>
                </c:pt>
                <c:pt idx="330">
                  <c:v>3.3814000000000001E-3</c:v>
                </c:pt>
                <c:pt idx="331">
                  <c:v>3.3676000000000001E-3</c:v>
                </c:pt>
                <c:pt idx="332">
                  <c:v>3.3540000000000002E-3</c:v>
                </c:pt>
                <c:pt idx="333">
                  <c:v>3.3402000000000002E-3</c:v>
                </c:pt>
                <c:pt idx="334">
                  <c:v>3.3265E-3</c:v>
                </c:pt>
                <c:pt idx="335">
                  <c:v>3.3129000000000001E-3</c:v>
                </c:pt>
                <c:pt idx="336">
                  <c:v>3.2992999999999998E-3</c:v>
                </c:pt>
                <c:pt idx="337">
                  <c:v>3.2858000000000002E-3</c:v>
                </c:pt>
                <c:pt idx="338">
                  <c:v>3.2723000000000001E-3</c:v>
                </c:pt>
                <c:pt idx="339">
                  <c:v>3.2588000000000001E-3</c:v>
                </c:pt>
                <c:pt idx="340">
                  <c:v>3.2458000000000001E-3</c:v>
                </c:pt>
                <c:pt idx="341">
                  <c:v>3.2322000000000002E-3</c:v>
                </c:pt>
                <c:pt idx="342">
                  <c:v>3.2185999999999998E-3</c:v>
                </c:pt>
                <c:pt idx="343">
                  <c:v>3.2050999999999998E-3</c:v>
                </c:pt>
                <c:pt idx="344">
                  <c:v>3.1917E-3</c:v>
                </c:pt>
                <c:pt idx="345">
                  <c:v>3.1784000000000001E-3</c:v>
                </c:pt>
                <c:pt idx="346">
                  <c:v>3.1651000000000001E-3</c:v>
                </c:pt>
                <c:pt idx="347">
                  <c:v>3.1518000000000002E-3</c:v>
                </c:pt>
                <c:pt idx="348">
                  <c:v>3.1386000000000001E-3</c:v>
                </c:pt>
                <c:pt idx="349">
                  <c:v>3.1254E-3</c:v>
                </c:pt>
                <c:pt idx="350">
                  <c:v>3.1123000000000001E-3</c:v>
                </c:pt>
                <c:pt idx="351">
                  <c:v>3.0993000000000001E-3</c:v>
                </c:pt>
                <c:pt idx="352">
                  <c:v>3.0861999999999999E-3</c:v>
                </c:pt>
                <c:pt idx="353">
                  <c:v>3.0731999999999999E-3</c:v>
                </c:pt>
                <c:pt idx="354">
                  <c:v>3.0601999999999999E-3</c:v>
                </c:pt>
                <c:pt idx="355">
                  <c:v>3.0473000000000002E-3</c:v>
                </c:pt>
                <c:pt idx="356">
                  <c:v>3.0346000000000001E-3</c:v>
                </c:pt>
                <c:pt idx="357">
                  <c:v>3.0216000000000002E-3</c:v>
                </c:pt>
                <c:pt idx="358">
                  <c:v>3.0087E-3</c:v>
                </c:pt>
                <c:pt idx="359">
                  <c:v>2.9957999999999999E-3</c:v>
                </c:pt>
                <c:pt idx="360">
                  <c:v>2.9829000000000001E-3</c:v>
                </c:pt>
              </c:numCache>
            </c:numRef>
          </c:yVal>
          <c:smooth val="0"/>
          <c:extLst>
            <c:ext xmlns:c16="http://schemas.microsoft.com/office/drawing/2014/chart" uri="{C3380CC4-5D6E-409C-BE32-E72D297353CC}">
              <c16:uniqueId val="{00000000-BAC4-4898-9270-8DFA35F41F16}"/>
            </c:ext>
          </c:extLst>
        </c:ser>
        <c:ser>
          <c:idx val="1"/>
          <c:order val="1"/>
          <c:tx>
            <c:strRef>
              <c:f>'Sheet1 (2)'!$BW$70</c:f>
              <c:strCache>
                <c:ptCount val="1"/>
                <c:pt idx="0">
                  <c:v>Dehydration (W), Endo 1</c:v>
                </c:pt>
              </c:strCache>
            </c:strRef>
          </c:tx>
          <c:spPr>
            <a:ln w="19050" cap="rnd">
              <a:noFill/>
              <a:round/>
            </a:ln>
            <a:effectLst/>
          </c:spPr>
          <c:marker>
            <c:symbol val="circle"/>
            <c:size val="5"/>
            <c:spPr>
              <a:solidFill>
                <a:schemeClr val="accent5"/>
              </a:solidFill>
              <a:ln w="9525">
                <a:solidFill>
                  <a:schemeClr val="accent5"/>
                </a:solidFill>
              </a:ln>
              <a:effectLst/>
            </c:spPr>
          </c:marker>
          <c:xVal>
            <c:numRef>
              <c:f>'Sheet1 (2)'!$BU$71:$BU$431</c:f>
              <c:numCache>
                <c:formatCode>General</c:formatCode>
                <c:ptCount val="36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pt idx="86">
                  <c:v>430</c:v>
                </c:pt>
                <c:pt idx="87">
                  <c:v>435</c:v>
                </c:pt>
                <c:pt idx="88">
                  <c:v>440</c:v>
                </c:pt>
                <c:pt idx="89">
                  <c:v>445</c:v>
                </c:pt>
                <c:pt idx="90">
                  <c:v>450</c:v>
                </c:pt>
                <c:pt idx="91">
                  <c:v>455</c:v>
                </c:pt>
                <c:pt idx="92">
                  <c:v>460</c:v>
                </c:pt>
                <c:pt idx="93">
                  <c:v>465</c:v>
                </c:pt>
                <c:pt idx="94">
                  <c:v>470</c:v>
                </c:pt>
                <c:pt idx="95">
                  <c:v>475</c:v>
                </c:pt>
                <c:pt idx="96">
                  <c:v>480</c:v>
                </c:pt>
                <c:pt idx="97">
                  <c:v>485</c:v>
                </c:pt>
                <c:pt idx="98">
                  <c:v>490</c:v>
                </c:pt>
                <c:pt idx="99">
                  <c:v>495</c:v>
                </c:pt>
                <c:pt idx="100">
                  <c:v>500</c:v>
                </c:pt>
                <c:pt idx="101">
                  <c:v>505</c:v>
                </c:pt>
                <c:pt idx="102">
                  <c:v>510</c:v>
                </c:pt>
                <c:pt idx="103">
                  <c:v>515</c:v>
                </c:pt>
                <c:pt idx="104">
                  <c:v>520</c:v>
                </c:pt>
                <c:pt idx="105">
                  <c:v>525</c:v>
                </c:pt>
                <c:pt idx="106">
                  <c:v>530</c:v>
                </c:pt>
                <c:pt idx="107">
                  <c:v>535</c:v>
                </c:pt>
                <c:pt idx="108">
                  <c:v>540</c:v>
                </c:pt>
                <c:pt idx="109">
                  <c:v>545</c:v>
                </c:pt>
                <c:pt idx="110">
                  <c:v>550</c:v>
                </c:pt>
                <c:pt idx="111">
                  <c:v>555</c:v>
                </c:pt>
                <c:pt idx="112">
                  <c:v>560</c:v>
                </c:pt>
                <c:pt idx="113">
                  <c:v>565</c:v>
                </c:pt>
                <c:pt idx="114">
                  <c:v>570</c:v>
                </c:pt>
                <c:pt idx="115">
                  <c:v>575</c:v>
                </c:pt>
                <c:pt idx="116">
                  <c:v>580</c:v>
                </c:pt>
                <c:pt idx="117">
                  <c:v>585</c:v>
                </c:pt>
                <c:pt idx="118">
                  <c:v>590</c:v>
                </c:pt>
                <c:pt idx="119">
                  <c:v>595</c:v>
                </c:pt>
                <c:pt idx="120">
                  <c:v>600</c:v>
                </c:pt>
                <c:pt idx="121">
                  <c:v>605</c:v>
                </c:pt>
                <c:pt idx="122">
                  <c:v>610</c:v>
                </c:pt>
                <c:pt idx="123">
                  <c:v>615</c:v>
                </c:pt>
                <c:pt idx="124">
                  <c:v>620</c:v>
                </c:pt>
                <c:pt idx="125">
                  <c:v>625</c:v>
                </c:pt>
                <c:pt idx="126">
                  <c:v>630</c:v>
                </c:pt>
                <c:pt idx="127">
                  <c:v>635</c:v>
                </c:pt>
                <c:pt idx="128">
                  <c:v>640</c:v>
                </c:pt>
                <c:pt idx="129">
                  <c:v>645</c:v>
                </c:pt>
                <c:pt idx="130">
                  <c:v>650</c:v>
                </c:pt>
                <c:pt idx="131">
                  <c:v>655</c:v>
                </c:pt>
                <c:pt idx="132">
                  <c:v>660</c:v>
                </c:pt>
                <c:pt idx="133">
                  <c:v>665</c:v>
                </c:pt>
                <c:pt idx="134">
                  <c:v>670</c:v>
                </c:pt>
                <c:pt idx="135">
                  <c:v>675</c:v>
                </c:pt>
                <c:pt idx="136">
                  <c:v>680</c:v>
                </c:pt>
                <c:pt idx="137">
                  <c:v>685</c:v>
                </c:pt>
                <c:pt idx="138">
                  <c:v>690</c:v>
                </c:pt>
                <c:pt idx="139">
                  <c:v>695</c:v>
                </c:pt>
                <c:pt idx="140">
                  <c:v>700</c:v>
                </c:pt>
                <c:pt idx="141">
                  <c:v>705</c:v>
                </c:pt>
                <c:pt idx="142">
                  <c:v>710</c:v>
                </c:pt>
                <c:pt idx="143">
                  <c:v>715</c:v>
                </c:pt>
                <c:pt idx="144">
                  <c:v>720</c:v>
                </c:pt>
                <c:pt idx="145">
                  <c:v>725</c:v>
                </c:pt>
                <c:pt idx="146">
                  <c:v>730</c:v>
                </c:pt>
                <c:pt idx="147">
                  <c:v>735</c:v>
                </c:pt>
                <c:pt idx="148">
                  <c:v>740</c:v>
                </c:pt>
                <c:pt idx="149">
                  <c:v>745</c:v>
                </c:pt>
                <c:pt idx="150">
                  <c:v>750</c:v>
                </c:pt>
                <c:pt idx="151">
                  <c:v>755</c:v>
                </c:pt>
                <c:pt idx="152">
                  <c:v>760</c:v>
                </c:pt>
                <c:pt idx="153">
                  <c:v>765</c:v>
                </c:pt>
                <c:pt idx="154">
                  <c:v>770</c:v>
                </c:pt>
                <c:pt idx="155">
                  <c:v>775</c:v>
                </c:pt>
                <c:pt idx="156">
                  <c:v>780</c:v>
                </c:pt>
                <c:pt idx="157">
                  <c:v>785</c:v>
                </c:pt>
                <c:pt idx="158">
                  <c:v>790</c:v>
                </c:pt>
                <c:pt idx="159">
                  <c:v>795</c:v>
                </c:pt>
                <c:pt idx="160">
                  <c:v>800</c:v>
                </c:pt>
                <c:pt idx="161">
                  <c:v>805</c:v>
                </c:pt>
                <c:pt idx="162">
                  <c:v>810</c:v>
                </c:pt>
                <c:pt idx="163">
                  <c:v>815</c:v>
                </c:pt>
                <c:pt idx="164">
                  <c:v>820</c:v>
                </c:pt>
                <c:pt idx="165">
                  <c:v>825</c:v>
                </c:pt>
                <c:pt idx="166">
                  <c:v>830</c:v>
                </c:pt>
                <c:pt idx="167">
                  <c:v>835</c:v>
                </c:pt>
                <c:pt idx="168">
                  <c:v>840</c:v>
                </c:pt>
                <c:pt idx="169">
                  <c:v>845</c:v>
                </c:pt>
                <c:pt idx="170">
                  <c:v>850</c:v>
                </c:pt>
                <c:pt idx="171">
                  <c:v>855</c:v>
                </c:pt>
                <c:pt idx="172">
                  <c:v>860</c:v>
                </c:pt>
                <c:pt idx="173">
                  <c:v>865</c:v>
                </c:pt>
                <c:pt idx="174">
                  <c:v>870</c:v>
                </c:pt>
                <c:pt idx="175">
                  <c:v>875</c:v>
                </c:pt>
                <c:pt idx="176">
                  <c:v>880</c:v>
                </c:pt>
                <c:pt idx="177">
                  <c:v>885</c:v>
                </c:pt>
                <c:pt idx="178">
                  <c:v>890</c:v>
                </c:pt>
                <c:pt idx="179">
                  <c:v>895</c:v>
                </c:pt>
                <c:pt idx="180">
                  <c:v>900</c:v>
                </c:pt>
                <c:pt idx="181">
                  <c:v>905</c:v>
                </c:pt>
                <c:pt idx="182">
                  <c:v>910</c:v>
                </c:pt>
                <c:pt idx="183">
                  <c:v>915</c:v>
                </c:pt>
                <c:pt idx="184">
                  <c:v>920</c:v>
                </c:pt>
                <c:pt idx="185">
                  <c:v>925</c:v>
                </c:pt>
                <c:pt idx="186">
                  <c:v>930</c:v>
                </c:pt>
                <c:pt idx="187">
                  <c:v>935</c:v>
                </c:pt>
                <c:pt idx="188">
                  <c:v>940</c:v>
                </c:pt>
                <c:pt idx="189">
                  <c:v>945</c:v>
                </c:pt>
                <c:pt idx="190">
                  <c:v>950</c:v>
                </c:pt>
                <c:pt idx="191">
                  <c:v>955</c:v>
                </c:pt>
                <c:pt idx="192">
                  <c:v>960</c:v>
                </c:pt>
                <c:pt idx="193">
                  <c:v>965</c:v>
                </c:pt>
                <c:pt idx="194">
                  <c:v>970</c:v>
                </c:pt>
                <c:pt idx="195">
                  <c:v>975</c:v>
                </c:pt>
                <c:pt idx="196">
                  <c:v>980</c:v>
                </c:pt>
                <c:pt idx="197">
                  <c:v>985</c:v>
                </c:pt>
                <c:pt idx="198">
                  <c:v>990</c:v>
                </c:pt>
                <c:pt idx="199">
                  <c:v>995</c:v>
                </c:pt>
                <c:pt idx="200">
                  <c:v>1000</c:v>
                </c:pt>
                <c:pt idx="201">
                  <c:v>1005</c:v>
                </c:pt>
                <c:pt idx="202">
                  <c:v>1010</c:v>
                </c:pt>
                <c:pt idx="203">
                  <c:v>1015</c:v>
                </c:pt>
                <c:pt idx="204">
                  <c:v>1020</c:v>
                </c:pt>
                <c:pt idx="205">
                  <c:v>1025</c:v>
                </c:pt>
                <c:pt idx="206">
                  <c:v>1030</c:v>
                </c:pt>
                <c:pt idx="207">
                  <c:v>1035</c:v>
                </c:pt>
                <c:pt idx="208">
                  <c:v>1040</c:v>
                </c:pt>
                <c:pt idx="209">
                  <c:v>1045</c:v>
                </c:pt>
                <c:pt idx="210">
                  <c:v>1050</c:v>
                </c:pt>
                <c:pt idx="211">
                  <c:v>1055</c:v>
                </c:pt>
                <c:pt idx="212">
                  <c:v>1060</c:v>
                </c:pt>
                <c:pt idx="213">
                  <c:v>1065</c:v>
                </c:pt>
                <c:pt idx="214">
                  <c:v>1070</c:v>
                </c:pt>
                <c:pt idx="215">
                  <c:v>1075</c:v>
                </c:pt>
                <c:pt idx="216">
                  <c:v>1080</c:v>
                </c:pt>
                <c:pt idx="217">
                  <c:v>1085</c:v>
                </c:pt>
                <c:pt idx="218">
                  <c:v>1090</c:v>
                </c:pt>
                <c:pt idx="219">
                  <c:v>1095</c:v>
                </c:pt>
                <c:pt idx="220">
                  <c:v>1100</c:v>
                </c:pt>
                <c:pt idx="221">
                  <c:v>1105</c:v>
                </c:pt>
                <c:pt idx="222">
                  <c:v>1110</c:v>
                </c:pt>
                <c:pt idx="223">
                  <c:v>1115</c:v>
                </c:pt>
                <c:pt idx="224">
                  <c:v>1120</c:v>
                </c:pt>
                <c:pt idx="225">
                  <c:v>1125</c:v>
                </c:pt>
                <c:pt idx="226">
                  <c:v>1130</c:v>
                </c:pt>
                <c:pt idx="227">
                  <c:v>1135</c:v>
                </c:pt>
                <c:pt idx="228">
                  <c:v>1140</c:v>
                </c:pt>
                <c:pt idx="229">
                  <c:v>1145</c:v>
                </c:pt>
                <c:pt idx="230">
                  <c:v>1150</c:v>
                </c:pt>
                <c:pt idx="231">
                  <c:v>1155</c:v>
                </c:pt>
                <c:pt idx="232">
                  <c:v>1160</c:v>
                </c:pt>
                <c:pt idx="233">
                  <c:v>1165</c:v>
                </c:pt>
                <c:pt idx="234">
                  <c:v>1170</c:v>
                </c:pt>
                <c:pt idx="235">
                  <c:v>1175</c:v>
                </c:pt>
                <c:pt idx="236">
                  <c:v>1180</c:v>
                </c:pt>
                <c:pt idx="237">
                  <c:v>1185</c:v>
                </c:pt>
                <c:pt idx="238">
                  <c:v>1190</c:v>
                </c:pt>
                <c:pt idx="239">
                  <c:v>1195</c:v>
                </c:pt>
                <c:pt idx="240">
                  <c:v>1200</c:v>
                </c:pt>
                <c:pt idx="241">
                  <c:v>1205</c:v>
                </c:pt>
                <c:pt idx="242">
                  <c:v>1210</c:v>
                </c:pt>
                <c:pt idx="243">
                  <c:v>1215</c:v>
                </c:pt>
                <c:pt idx="244">
                  <c:v>1220</c:v>
                </c:pt>
                <c:pt idx="245">
                  <c:v>1225</c:v>
                </c:pt>
                <c:pt idx="246">
                  <c:v>1230</c:v>
                </c:pt>
                <c:pt idx="247">
                  <c:v>1235</c:v>
                </c:pt>
                <c:pt idx="248">
                  <c:v>1240</c:v>
                </c:pt>
                <c:pt idx="249">
                  <c:v>1245</c:v>
                </c:pt>
                <c:pt idx="250">
                  <c:v>1250</c:v>
                </c:pt>
                <c:pt idx="251">
                  <c:v>1255</c:v>
                </c:pt>
                <c:pt idx="252">
                  <c:v>1260</c:v>
                </c:pt>
                <c:pt idx="253">
                  <c:v>1265</c:v>
                </c:pt>
                <c:pt idx="254">
                  <c:v>1270</c:v>
                </c:pt>
                <c:pt idx="255">
                  <c:v>1275</c:v>
                </c:pt>
                <c:pt idx="256">
                  <c:v>1280</c:v>
                </c:pt>
                <c:pt idx="257">
                  <c:v>1285</c:v>
                </c:pt>
                <c:pt idx="258">
                  <c:v>1290</c:v>
                </c:pt>
                <c:pt idx="259">
                  <c:v>1295</c:v>
                </c:pt>
                <c:pt idx="260">
                  <c:v>1300</c:v>
                </c:pt>
                <c:pt idx="261">
                  <c:v>1305</c:v>
                </c:pt>
                <c:pt idx="262">
                  <c:v>1310</c:v>
                </c:pt>
                <c:pt idx="263">
                  <c:v>1315</c:v>
                </c:pt>
                <c:pt idx="264">
                  <c:v>1320</c:v>
                </c:pt>
                <c:pt idx="265">
                  <c:v>1325</c:v>
                </c:pt>
                <c:pt idx="266">
                  <c:v>1330</c:v>
                </c:pt>
                <c:pt idx="267">
                  <c:v>1335</c:v>
                </c:pt>
                <c:pt idx="268">
                  <c:v>1340</c:v>
                </c:pt>
                <c:pt idx="269">
                  <c:v>1345</c:v>
                </c:pt>
                <c:pt idx="270">
                  <c:v>1350</c:v>
                </c:pt>
                <c:pt idx="271">
                  <c:v>1355</c:v>
                </c:pt>
                <c:pt idx="272">
                  <c:v>1360</c:v>
                </c:pt>
                <c:pt idx="273">
                  <c:v>1365</c:v>
                </c:pt>
                <c:pt idx="274">
                  <c:v>1370</c:v>
                </c:pt>
                <c:pt idx="275">
                  <c:v>1375</c:v>
                </c:pt>
                <c:pt idx="276">
                  <c:v>1380</c:v>
                </c:pt>
                <c:pt idx="277">
                  <c:v>1385</c:v>
                </c:pt>
                <c:pt idx="278">
                  <c:v>1390</c:v>
                </c:pt>
                <c:pt idx="279">
                  <c:v>1395</c:v>
                </c:pt>
                <c:pt idx="280">
                  <c:v>1400</c:v>
                </c:pt>
                <c:pt idx="281">
                  <c:v>1405</c:v>
                </c:pt>
                <c:pt idx="282">
                  <c:v>1410</c:v>
                </c:pt>
                <c:pt idx="283">
                  <c:v>1415</c:v>
                </c:pt>
                <c:pt idx="284">
                  <c:v>1420</c:v>
                </c:pt>
                <c:pt idx="285">
                  <c:v>1425</c:v>
                </c:pt>
                <c:pt idx="286">
                  <c:v>1430</c:v>
                </c:pt>
                <c:pt idx="287">
                  <c:v>1435</c:v>
                </c:pt>
                <c:pt idx="288">
                  <c:v>1440</c:v>
                </c:pt>
                <c:pt idx="289">
                  <c:v>1445</c:v>
                </c:pt>
                <c:pt idx="290">
                  <c:v>1450</c:v>
                </c:pt>
                <c:pt idx="291">
                  <c:v>1455</c:v>
                </c:pt>
                <c:pt idx="292">
                  <c:v>1460</c:v>
                </c:pt>
                <c:pt idx="293">
                  <c:v>1465</c:v>
                </c:pt>
                <c:pt idx="294">
                  <c:v>1470</c:v>
                </c:pt>
                <c:pt idx="295">
                  <c:v>1475</c:v>
                </c:pt>
                <c:pt idx="296">
                  <c:v>1480</c:v>
                </c:pt>
                <c:pt idx="297">
                  <c:v>1485</c:v>
                </c:pt>
                <c:pt idx="298">
                  <c:v>1490</c:v>
                </c:pt>
                <c:pt idx="299">
                  <c:v>1495</c:v>
                </c:pt>
                <c:pt idx="300">
                  <c:v>1500</c:v>
                </c:pt>
                <c:pt idx="301">
                  <c:v>1505</c:v>
                </c:pt>
                <c:pt idx="302">
                  <c:v>1510</c:v>
                </c:pt>
                <c:pt idx="303">
                  <c:v>1515</c:v>
                </c:pt>
                <c:pt idx="304">
                  <c:v>1520</c:v>
                </c:pt>
                <c:pt idx="305">
                  <c:v>1525</c:v>
                </c:pt>
                <c:pt idx="306">
                  <c:v>1530</c:v>
                </c:pt>
                <c:pt idx="307">
                  <c:v>1535</c:v>
                </c:pt>
                <c:pt idx="308">
                  <c:v>1540</c:v>
                </c:pt>
                <c:pt idx="309">
                  <c:v>1545</c:v>
                </c:pt>
                <c:pt idx="310">
                  <c:v>1550</c:v>
                </c:pt>
                <c:pt idx="311">
                  <c:v>1555</c:v>
                </c:pt>
                <c:pt idx="312">
                  <c:v>1560</c:v>
                </c:pt>
                <c:pt idx="313">
                  <c:v>1565</c:v>
                </c:pt>
                <c:pt idx="314">
                  <c:v>1570</c:v>
                </c:pt>
                <c:pt idx="315">
                  <c:v>1575</c:v>
                </c:pt>
                <c:pt idx="316">
                  <c:v>1580</c:v>
                </c:pt>
                <c:pt idx="317">
                  <c:v>1585</c:v>
                </c:pt>
                <c:pt idx="318">
                  <c:v>1590</c:v>
                </c:pt>
                <c:pt idx="319">
                  <c:v>1595</c:v>
                </c:pt>
                <c:pt idx="320">
                  <c:v>1600</c:v>
                </c:pt>
                <c:pt idx="321">
                  <c:v>1605</c:v>
                </c:pt>
                <c:pt idx="322">
                  <c:v>1610</c:v>
                </c:pt>
                <c:pt idx="323">
                  <c:v>1615</c:v>
                </c:pt>
                <c:pt idx="324">
                  <c:v>1620</c:v>
                </c:pt>
                <c:pt idx="325">
                  <c:v>1625</c:v>
                </c:pt>
                <c:pt idx="326">
                  <c:v>1630</c:v>
                </c:pt>
                <c:pt idx="327">
                  <c:v>1635</c:v>
                </c:pt>
                <c:pt idx="328">
                  <c:v>1640</c:v>
                </c:pt>
                <c:pt idx="329">
                  <c:v>1645</c:v>
                </c:pt>
                <c:pt idx="330">
                  <c:v>1650</c:v>
                </c:pt>
                <c:pt idx="331">
                  <c:v>1655</c:v>
                </c:pt>
                <c:pt idx="332">
                  <c:v>1660</c:v>
                </c:pt>
                <c:pt idx="333">
                  <c:v>1665</c:v>
                </c:pt>
                <c:pt idx="334">
                  <c:v>1670</c:v>
                </c:pt>
                <c:pt idx="335">
                  <c:v>1675</c:v>
                </c:pt>
                <c:pt idx="336">
                  <c:v>1680</c:v>
                </c:pt>
                <c:pt idx="337">
                  <c:v>1685</c:v>
                </c:pt>
                <c:pt idx="338">
                  <c:v>1690</c:v>
                </c:pt>
                <c:pt idx="339">
                  <c:v>1695</c:v>
                </c:pt>
                <c:pt idx="340">
                  <c:v>1700</c:v>
                </c:pt>
                <c:pt idx="341">
                  <c:v>1705</c:v>
                </c:pt>
                <c:pt idx="342">
                  <c:v>1710</c:v>
                </c:pt>
                <c:pt idx="343">
                  <c:v>1715</c:v>
                </c:pt>
                <c:pt idx="344">
                  <c:v>1720</c:v>
                </c:pt>
                <c:pt idx="345">
                  <c:v>1725</c:v>
                </c:pt>
                <c:pt idx="346">
                  <c:v>1730</c:v>
                </c:pt>
                <c:pt idx="347">
                  <c:v>1735</c:v>
                </c:pt>
                <c:pt idx="348">
                  <c:v>1740</c:v>
                </c:pt>
                <c:pt idx="349">
                  <c:v>1745</c:v>
                </c:pt>
                <c:pt idx="350">
                  <c:v>1750</c:v>
                </c:pt>
                <c:pt idx="351">
                  <c:v>1755</c:v>
                </c:pt>
                <c:pt idx="352">
                  <c:v>1760</c:v>
                </c:pt>
                <c:pt idx="353">
                  <c:v>1765</c:v>
                </c:pt>
                <c:pt idx="354">
                  <c:v>1770</c:v>
                </c:pt>
                <c:pt idx="355">
                  <c:v>1775</c:v>
                </c:pt>
                <c:pt idx="356">
                  <c:v>1780</c:v>
                </c:pt>
                <c:pt idx="357">
                  <c:v>1785</c:v>
                </c:pt>
                <c:pt idx="358">
                  <c:v>1790</c:v>
                </c:pt>
                <c:pt idx="359">
                  <c:v>1795</c:v>
                </c:pt>
                <c:pt idx="360">
                  <c:v>1800</c:v>
                </c:pt>
              </c:numCache>
            </c:numRef>
          </c:xVal>
          <c:yVal>
            <c:numRef>
              <c:f>'Sheet1 (2)'!$BW$71:$BW$431</c:f>
              <c:numCache>
                <c:formatCode>0.00E+00</c:formatCode>
                <c:ptCount val="361"/>
                <c:pt idx="0">
                  <c:v>3.3171000000000001E-46</c:v>
                </c:pt>
                <c:pt idx="1">
                  <c:v>2.6855E-44</c:v>
                </c:pt>
                <c:pt idx="2">
                  <c:v>1.4486E-42</c:v>
                </c:pt>
                <c:pt idx="3">
                  <c:v>4.1651999999999998E-41</c:v>
                </c:pt>
                <c:pt idx="4">
                  <c:v>6.8947999999999997E-40</c:v>
                </c:pt>
                <c:pt idx="5">
                  <c:v>7.3913999999999994E-39</c:v>
                </c:pt>
                <c:pt idx="6">
                  <c:v>5.6462000000000005E-38</c:v>
                </c:pt>
                <c:pt idx="7">
                  <c:v>3.2954999999999999E-37</c:v>
                </c:pt>
                <c:pt idx="8">
                  <c:v>1.5471000000000002E-36</c:v>
                </c:pt>
                <c:pt idx="9">
                  <c:v>6.0721000000000007E-36</c:v>
                </c:pt>
                <c:pt idx="10" formatCode="General">
                  <c:v>7.8514E-2</c:v>
                </c:pt>
                <c:pt idx="11" formatCode="General">
                  <c:v>0.42448000000000002</c:v>
                </c:pt>
                <c:pt idx="12" formatCode="General">
                  <c:v>1.0472999999999999</c:v>
                </c:pt>
                <c:pt idx="13" formatCode="General">
                  <c:v>2.0379999999999998</c:v>
                </c:pt>
                <c:pt idx="14" formatCode="General">
                  <c:v>3.214</c:v>
                </c:pt>
                <c:pt idx="15" formatCode="General">
                  <c:v>4.4393000000000002</c:v>
                </c:pt>
                <c:pt idx="16" formatCode="General">
                  <c:v>5.5970000000000004</c:v>
                </c:pt>
                <c:pt idx="17" formatCode="General">
                  <c:v>6.6614000000000004</c:v>
                </c:pt>
                <c:pt idx="18" formatCode="General">
                  <c:v>7.5800999999999998</c:v>
                </c:pt>
                <c:pt idx="19" formatCode="General">
                  <c:v>8.2512000000000008</c:v>
                </c:pt>
                <c:pt idx="20" formatCode="General">
                  <c:v>8.8019999999999996</c:v>
                </c:pt>
                <c:pt idx="21" formatCode="General">
                  <c:v>9.1239000000000008</c:v>
                </c:pt>
                <c:pt idx="22" formatCode="General">
                  <c:v>9.3323</c:v>
                </c:pt>
                <c:pt idx="23" formatCode="General">
                  <c:v>9.4129000000000005</c:v>
                </c:pt>
                <c:pt idx="24" formatCode="General">
                  <c:v>9.2870000000000008</c:v>
                </c:pt>
                <c:pt idx="25" formatCode="General">
                  <c:v>9.0718999999999994</c:v>
                </c:pt>
                <c:pt idx="26" formatCode="General">
                  <c:v>8.8145000000000007</c:v>
                </c:pt>
                <c:pt idx="27" formatCode="General">
                  <c:v>8.5021000000000004</c:v>
                </c:pt>
                <c:pt idx="28" formatCode="General">
                  <c:v>8.1430000000000007</c:v>
                </c:pt>
                <c:pt idx="29" formatCode="General">
                  <c:v>7.7732000000000001</c:v>
                </c:pt>
                <c:pt idx="30" formatCode="General">
                  <c:v>7.3837000000000002</c:v>
                </c:pt>
                <c:pt idx="31" formatCode="General">
                  <c:v>6.9801000000000002</c:v>
                </c:pt>
                <c:pt idx="32" formatCode="General">
                  <c:v>6.5407000000000002</c:v>
                </c:pt>
                <c:pt idx="33" formatCode="General">
                  <c:v>6.1039000000000003</c:v>
                </c:pt>
                <c:pt idx="34" formatCode="General">
                  <c:v>5.6538000000000004</c:v>
                </c:pt>
                <c:pt idx="35" formatCode="General">
                  <c:v>5.2279</c:v>
                </c:pt>
                <c:pt idx="36" formatCode="General">
                  <c:v>4.8052999999999999</c:v>
                </c:pt>
                <c:pt idx="37" formatCode="General">
                  <c:v>4.4303999999999997</c:v>
                </c:pt>
                <c:pt idx="38" formatCode="General">
                  <c:v>4.0712999999999999</c:v>
                </c:pt>
                <c:pt idx="39" formatCode="General">
                  <c:v>3.7444999999999999</c:v>
                </c:pt>
                <c:pt idx="40" formatCode="General">
                  <c:v>3.4407999999999999</c:v>
                </c:pt>
                <c:pt idx="41" formatCode="General">
                  <c:v>3.1646000000000001</c:v>
                </c:pt>
                <c:pt idx="42" formatCode="General">
                  <c:v>2.9140000000000001</c:v>
                </c:pt>
                <c:pt idx="43" formatCode="General">
                  <c:v>2.6873</c:v>
                </c:pt>
                <c:pt idx="44" formatCode="General">
                  <c:v>2.4841000000000002</c:v>
                </c:pt>
                <c:pt idx="45" formatCode="General">
                  <c:v>2.3027000000000002</c:v>
                </c:pt>
                <c:pt idx="46" formatCode="General">
                  <c:v>2.1396000000000002</c:v>
                </c:pt>
                <c:pt idx="47" formatCode="General">
                  <c:v>1.9927999999999999</c:v>
                </c:pt>
                <c:pt idx="48" formatCode="General">
                  <c:v>1.8613</c:v>
                </c:pt>
                <c:pt idx="49" formatCode="General">
                  <c:v>1.7367999999999999</c:v>
                </c:pt>
                <c:pt idx="50" formatCode="General">
                  <c:v>1.6221000000000001</c:v>
                </c:pt>
                <c:pt idx="51" formatCode="General">
                  <c:v>1.5172000000000001</c:v>
                </c:pt>
                <c:pt idx="52" formatCode="General">
                  <c:v>1.4193</c:v>
                </c:pt>
                <c:pt idx="53" formatCode="General">
                  <c:v>1.3329</c:v>
                </c:pt>
                <c:pt idx="54" formatCode="General">
                  <c:v>1.2514000000000001</c:v>
                </c:pt>
                <c:pt idx="55" formatCode="General">
                  <c:v>1.1771</c:v>
                </c:pt>
                <c:pt idx="56" formatCode="General">
                  <c:v>1.1121000000000001</c:v>
                </c:pt>
                <c:pt idx="57" formatCode="General">
                  <c:v>1.0470999999999999</c:v>
                </c:pt>
                <c:pt idx="58" formatCode="General">
                  <c:v>0.99063000000000001</c:v>
                </c:pt>
                <c:pt idx="59" formatCode="General">
                  <c:v>0.93950999999999996</c:v>
                </c:pt>
                <c:pt idx="60" formatCode="General">
                  <c:v>0.89020999999999995</c:v>
                </c:pt>
                <c:pt idx="61" formatCode="General">
                  <c:v>0.84560000000000002</c:v>
                </c:pt>
                <c:pt idx="62" formatCode="General">
                  <c:v>0.80405000000000004</c:v>
                </c:pt>
                <c:pt idx="63" formatCode="General">
                  <c:v>0.76410999999999996</c:v>
                </c:pt>
                <c:pt idx="64" formatCode="General">
                  <c:v>0.72989999999999999</c:v>
                </c:pt>
                <c:pt idx="65" formatCode="General">
                  <c:v>0.69386999999999999</c:v>
                </c:pt>
                <c:pt idx="66" formatCode="General">
                  <c:v>0.66295999999999999</c:v>
                </c:pt>
                <c:pt idx="67" formatCode="General">
                  <c:v>0.63463000000000003</c:v>
                </c:pt>
                <c:pt idx="68" formatCode="General">
                  <c:v>0.60838999999999999</c:v>
                </c:pt>
                <c:pt idx="69" formatCode="General">
                  <c:v>0.58308000000000004</c:v>
                </c:pt>
                <c:pt idx="70" formatCode="General">
                  <c:v>0.55791000000000002</c:v>
                </c:pt>
                <c:pt idx="71" formatCode="General">
                  <c:v>0.53524000000000005</c:v>
                </c:pt>
                <c:pt idx="72" formatCode="General">
                  <c:v>0.51417999999999997</c:v>
                </c:pt>
                <c:pt idx="73" formatCode="General">
                  <c:v>0.49852000000000002</c:v>
                </c:pt>
                <c:pt idx="74" formatCode="General">
                  <c:v>0.47515000000000002</c:v>
                </c:pt>
                <c:pt idx="75" formatCode="General">
                  <c:v>0.45483000000000001</c:v>
                </c:pt>
                <c:pt idx="76" formatCode="General">
                  <c:v>0.43922</c:v>
                </c:pt>
                <c:pt idx="77" formatCode="General">
                  <c:v>0.42793999999999999</c:v>
                </c:pt>
                <c:pt idx="78" formatCode="General">
                  <c:v>0.41587000000000002</c:v>
                </c:pt>
                <c:pt idx="79" formatCode="General">
                  <c:v>0.40360000000000001</c:v>
                </c:pt>
                <c:pt idx="80" formatCode="General">
                  <c:v>0.38973999999999998</c:v>
                </c:pt>
                <c:pt idx="81" formatCode="General">
                  <c:v>0.37523000000000001</c:v>
                </c:pt>
                <c:pt idx="82" formatCode="General">
                  <c:v>0.36829000000000001</c:v>
                </c:pt>
                <c:pt idx="83" formatCode="General">
                  <c:v>0.35626999999999998</c:v>
                </c:pt>
                <c:pt idx="84" formatCode="General">
                  <c:v>0.34991</c:v>
                </c:pt>
                <c:pt idx="85" formatCode="General">
                  <c:v>0.33942</c:v>
                </c:pt>
                <c:pt idx="86" formatCode="General">
                  <c:v>0.33058999999999999</c:v>
                </c:pt>
                <c:pt idx="87" formatCode="General">
                  <c:v>0.32175999999999999</c:v>
                </c:pt>
                <c:pt idx="88" formatCode="General">
                  <c:v>0.31356000000000001</c:v>
                </c:pt>
                <c:pt idx="89" formatCode="General">
                  <c:v>0.30879000000000001</c:v>
                </c:pt>
                <c:pt idx="90" formatCode="General">
                  <c:v>0.30070000000000002</c:v>
                </c:pt>
                <c:pt idx="91" formatCode="General">
                  <c:v>0.29393999999999998</c:v>
                </c:pt>
                <c:pt idx="92" formatCode="General">
                  <c:v>0.28802</c:v>
                </c:pt>
                <c:pt idx="93" formatCode="General">
                  <c:v>0.28516999999999998</c:v>
                </c:pt>
                <c:pt idx="94" formatCode="General">
                  <c:v>0.28242</c:v>
                </c:pt>
                <c:pt idx="95" formatCode="General">
                  <c:v>0.27805000000000002</c:v>
                </c:pt>
                <c:pt idx="96" formatCode="General">
                  <c:v>0.27415</c:v>
                </c:pt>
                <c:pt idx="97" formatCode="General">
                  <c:v>0.26861000000000002</c:v>
                </c:pt>
                <c:pt idx="98" formatCode="General">
                  <c:v>0.26434000000000002</c:v>
                </c:pt>
                <c:pt idx="99" formatCode="General">
                  <c:v>0.26236999999999999</c:v>
                </c:pt>
                <c:pt idx="100" formatCode="General">
                  <c:v>0.25941999999999998</c:v>
                </c:pt>
                <c:pt idx="101" formatCode="General">
                  <c:v>0.25586999999999999</c:v>
                </c:pt>
                <c:pt idx="102" formatCode="General">
                  <c:v>0.25344</c:v>
                </c:pt>
                <c:pt idx="103" formatCode="General">
                  <c:v>0.24936</c:v>
                </c:pt>
                <c:pt idx="104" formatCode="General">
                  <c:v>0.2462</c:v>
                </c:pt>
                <c:pt idx="105" formatCode="General">
                  <c:v>0.24493000000000001</c:v>
                </c:pt>
                <c:pt idx="106" formatCode="General">
                  <c:v>0.24332999999999999</c:v>
                </c:pt>
                <c:pt idx="107" formatCode="General">
                  <c:v>0.24057000000000001</c:v>
                </c:pt>
                <c:pt idx="108" formatCode="General">
                  <c:v>0.23824000000000001</c:v>
                </c:pt>
                <c:pt idx="109" formatCode="General">
                  <c:v>0.23773</c:v>
                </c:pt>
                <c:pt idx="110" formatCode="General">
                  <c:v>0.23662</c:v>
                </c:pt>
                <c:pt idx="111" formatCode="General">
                  <c:v>0.23472999999999999</c:v>
                </c:pt>
                <c:pt idx="112" formatCode="General">
                  <c:v>0.2339</c:v>
                </c:pt>
                <c:pt idx="113" formatCode="General">
                  <c:v>0.23361999999999999</c:v>
                </c:pt>
                <c:pt idx="114" formatCode="General">
                  <c:v>0.23274</c:v>
                </c:pt>
                <c:pt idx="115" formatCode="General">
                  <c:v>0.23094000000000001</c:v>
                </c:pt>
                <c:pt idx="116" formatCode="General">
                  <c:v>0.23005999999999999</c:v>
                </c:pt>
                <c:pt idx="117" formatCode="General">
                  <c:v>0.22878000000000001</c:v>
                </c:pt>
                <c:pt idx="118" formatCode="General">
                  <c:v>0.22821</c:v>
                </c:pt>
                <c:pt idx="119" formatCode="General">
                  <c:v>0.22739000000000001</c:v>
                </c:pt>
                <c:pt idx="120" formatCode="General">
                  <c:v>0.22711000000000001</c:v>
                </c:pt>
                <c:pt idx="121" formatCode="General">
                  <c:v>0.22635</c:v>
                </c:pt>
                <c:pt idx="122" formatCode="General">
                  <c:v>0.2263</c:v>
                </c:pt>
                <c:pt idx="123" formatCode="General">
                  <c:v>0.22545000000000001</c:v>
                </c:pt>
                <c:pt idx="124" formatCode="General">
                  <c:v>0.22574</c:v>
                </c:pt>
                <c:pt idx="125" formatCode="General">
                  <c:v>0.22469</c:v>
                </c:pt>
                <c:pt idx="126" formatCode="General">
                  <c:v>0.22764000000000001</c:v>
                </c:pt>
                <c:pt idx="127" formatCode="General">
                  <c:v>0.23003000000000001</c:v>
                </c:pt>
                <c:pt idx="128" formatCode="General">
                  <c:v>0.22944999999999999</c:v>
                </c:pt>
                <c:pt idx="129" formatCode="General">
                  <c:v>0.23221</c:v>
                </c:pt>
                <c:pt idx="130" formatCode="General">
                  <c:v>0.23546</c:v>
                </c:pt>
                <c:pt idx="131" formatCode="General">
                  <c:v>0.23505000000000001</c:v>
                </c:pt>
                <c:pt idx="132" formatCode="General">
                  <c:v>0.2361</c:v>
                </c:pt>
                <c:pt idx="133" formatCode="General">
                  <c:v>0.23865</c:v>
                </c:pt>
                <c:pt idx="134" formatCode="General">
                  <c:v>0.24099000000000001</c:v>
                </c:pt>
                <c:pt idx="135" formatCode="General">
                  <c:v>0.24782999999999999</c:v>
                </c:pt>
                <c:pt idx="136" formatCode="General">
                  <c:v>0.25069000000000002</c:v>
                </c:pt>
                <c:pt idx="137" formatCode="General">
                  <c:v>0.25507000000000002</c:v>
                </c:pt>
                <c:pt idx="138" formatCode="General">
                  <c:v>0.2651</c:v>
                </c:pt>
                <c:pt idx="139" formatCode="General">
                  <c:v>0.27099000000000001</c:v>
                </c:pt>
                <c:pt idx="140" formatCode="General">
                  <c:v>0.27546999999999999</c:v>
                </c:pt>
                <c:pt idx="141" formatCode="General">
                  <c:v>0.2767</c:v>
                </c:pt>
                <c:pt idx="142" formatCode="General">
                  <c:v>0.27744000000000002</c:v>
                </c:pt>
                <c:pt idx="143" formatCode="General">
                  <c:v>0.27788000000000002</c:v>
                </c:pt>
                <c:pt idx="144" formatCode="General">
                  <c:v>0.28326000000000001</c:v>
                </c:pt>
                <c:pt idx="145" formatCode="General">
                  <c:v>0.28514</c:v>
                </c:pt>
                <c:pt idx="146" formatCode="General">
                  <c:v>0.2949</c:v>
                </c:pt>
                <c:pt idx="147" formatCode="General">
                  <c:v>0.29894999999999999</c:v>
                </c:pt>
                <c:pt idx="148" formatCode="General">
                  <c:v>0.29824000000000001</c:v>
                </c:pt>
                <c:pt idx="149" formatCode="General">
                  <c:v>0.30757000000000001</c:v>
                </c:pt>
                <c:pt idx="150" formatCode="General">
                  <c:v>0.31655</c:v>
                </c:pt>
                <c:pt idx="151" formatCode="General">
                  <c:v>0.32118999999999998</c:v>
                </c:pt>
                <c:pt idx="152" formatCode="General">
                  <c:v>0.33163999999999999</c:v>
                </c:pt>
                <c:pt idx="153" formatCode="General">
                  <c:v>0.33800999999999998</c:v>
                </c:pt>
                <c:pt idx="154" formatCode="General">
                  <c:v>0.34467999999999999</c:v>
                </c:pt>
                <c:pt idx="155" formatCode="General">
                  <c:v>0.34822999999999998</c:v>
                </c:pt>
                <c:pt idx="156" formatCode="General">
                  <c:v>0.34586</c:v>
                </c:pt>
                <c:pt idx="157" formatCode="General">
                  <c:v>0.34905000000000003</c:v>
                </c:pt>
                <c:pt idx="158" formatCode="General">
                  <c:v>0.35319</c:v>
                </c:pt>
                <c:pt idx="159" formatCode="General">
                  <c:v>0.35680000000000001</c:v>
                </c:pt>
                <c:pt idx="160" formatCode="General">
                  <c:v>0.36010999999999999</c:v>
                </c:pt>
                <c:pt idx="161" formatCode="General">
                  <c:v>0.36091000000000001</c:v>
                </c:pt>
                <c:pt idx="162" formatCode="General">
                  <c:v>0.36351</c:v>
                </c:pt>
                <c:pt idx="163" formatCode="General">
                  <c:v>0.36704999999999999</c:v>
                </c:pt>
                <c:pt idx="164" formatCode="General">
                  <c:v>0.37097999999999998</c:v>
                </c:pt>
                <c:pt idx="165" formatCode="General">
                  <c:v>0.37358000000000002</c:v>
                </c:pt>
                <c:pt idx="166" formatCode="General">
                  <c:v>0.37596000000000002</c:v>
                </c:pt>
                <c:pt idx="167" formatCode="General">
                  <c:v>0.37780999999999998</c:v>
                </c:pt>
                <c:pt idx="168" formatCode="General">
                  <c:v>0.37872</c:v>
                </c:pt>
                <c:pt idx="169" formatCode="General">
                  <c:v>0.38142999999999999</c:v>
                </c:pt>
                <c:pt idx="170" formatCode="General">
                  <c:v>0.38650000000000001</c:v>
                </c:pt>
                <c:pt idx="171" formatCode="General">
                  <c:v>0.38869999999999999</c:v>
                </c:pt>
                <c:pt idx="172" formatCode="General">
                  <c:v>0.39285999999999999</c:v>
                </c:pt>
                <c:pt idx="173" formatCode="General">
                  <c:v>0.39928000000000002</c:v>
                </c:pt>
                <c:pt idx="174" formatCode="General">
                  <c:v>0.40205000000000002</c:v>
                </c:pt>
                <c:pt idx="175" formatCode="General">
                  <c:v>0.40566000000000002</c:v>
                </c:pt>
                <c:pt idx="176" formatCode="General">
                  <c:v>0.40869</c:v>
                </c:pt>
                <c:pt idx="177" formatCode="General">
                  <c:v>0.41083999999999998</c:v>
                </c:pt>
                <c:pt idx="178" formatCode="General">
                  <c:v>0.41209000000000001</c:v>
                </c:pt>
                <c:pt idx="179" formatCode="General">
                  <c:v>0.41347</c:v>
                </c:pt>
                <c:pt idx="180" formatCode="General">
                  <c:v>0.41399000000000002</c:v>
                </c:pt>
                <c:pt idx="181" formatCode="General">
                  <c:v>0.41868</c:v>
                </c:pt>
                <c:pt idx="182" formatCode="General">
                  <c:v>0.42253000000000002</c:v>
                </c:pt>
                <c:pt idx="183" formatCode="General">
                  <c:v>0.42653999999999997</c:v>
                </c:pt>
                <c:pt idx="184" formatCode="General">
                  <c:v>0.42959000000000003</c:v>
                </c:pt>
                <c:pt idx="185" formatCode="General">
                  <c:v>0.43179000000000001</c:v>
                </c:pt>
                <c:pt idx="186" formatCode="General">
                  <c:v>0.43141000000000002</c:v>
                </c:pt>
                <c:pt idx="187" formatCode="General">
                  <c:v>0.43464000000000003</c:v>
                </c:pt>
                <c:pt idx="188" formatCode="General">
                  <c:v>0.43776999999999999</c:v>
                </c:pt>
                <c:pt idx="189" formatCode="General">
                  <c:v>0.44122</c:v>
                </c:pt>
                <c:pt idx="190" formatCode="General">
                  <c:v>0.44422</c:v>
                </c:pt>
                <c:pt idx="191" formatCode="General">
                  <c:v>0.44685000000000002</c:v>
                </c:pt>
                <c:pt idx="192" formatCode="General">
                  <c:v>0.44841999999999999</c:v>
                </c:pt>
                <c:pt idx="193" formatCode="General">
                  <c:v>0.45079999999999998</c:v>
                </c:pt>
                <c:pt idx="194" formatCode="General">
                  <c:v>0.45228000000000002</c:v>
                </c:pt>
                <c:pt idx="195" formatCode="General">
                  <c:v>0.45602999999999999</c:v>
                </c:pt>
                <c:pt idx="196" formatCode="General">
                  <c:v>0.45840999999999998</c:v>
                </c:pt>
                <c:pt idx="197" formatCode="General">
                  <c:v>0.46222000000000002</c:v>
                </c:pt>
                <c:pt idx="198" formatCode="General">
                  <c:v>0.46422000000000002</c:v>
                </c:pt>
                <c:pt idx="199" formatCode="General">
                  <c:v>0.46659</c:v>
                </c:pt>
                <c:pt idx="200" formatCode="General">
                  <c:v>0.46926000000000001</c:v>
                </c:pt>
                <c:pt idx="201" formatCode="General">
                  <c:v>0.47055999999999998</c:v>
                </c:pt>
                <c:pt idx="202" formatCode="General">
                  <c:v>0.47449999999999998</c:v>
                </c:pt>
                <c:pt idx="203" formatCode="General">
                  <c:v>0.47543000000000002</c:v>
                </c:pt>
                <c:pt idx="204" formatCode="General">
                  <c:v>0.47537000000000001</c:v>
                </c:pt>
                <c:pt idx="205" formatCode="General">
                  <c:v>0.47955999999999999</c:v>
                </c:pt>
                <c:pt idx="206" formatCode="General">
                  <c:v>0.48215999999999998</c:v>
                </c:pt>
                <c:pt idx="207" formatCode="General">
                  <c:v>0.48626999999999998</c:v>
                </c:pt>
                <c:pt idx="208" formatCode="General">
                  <c:v>0.48815999999999998</c:v>
                </c:pt>
                <c:pt idx="209" formatCode="General">
                  <c:v>0.49075999999999997</c:v>
                </c:pt>
                <c:pt idx="210" formatCode="General">
                  <c:v>0.49453000000000003</c:v>
                </c:pt>
                <c:pt idx="211" formatCode="General">
                  <c:v>0.49579000000000001</c:v>
                </c:pt>
                <c:pt idx="212" formatCode="General">
                  <c:v>0.49923000000000001</c:v>
                </c:pt>
                <c:pt idx="213" formatCode="General">
                  <c:v>0.50044999999999995</c:v>
                </c:pt>
                <c:pt idx="214" formatCode="General">
                  <c:v>0.50265000000000004</c:v>
                </c:pt>
                <c:pt idx="215" formatCode="General">
                  <c:v>0.50661</c:v>
                </c:pt>
                <c:pt idx="216" formatCode="General">
                  <c:v>0.50785000000000002</c:v>
                </c:pt>
                <c:pt idx="217" formatCode="General">
                  <c:v>0.51026000000000005</c:v>
                </c:pt>
                <c:pt idx="218" formatCode="General">
                  <c:v>0.51331000000000004</c:v>
                </c:pt>
                <c:pt idx="219" formatCode="General">
                  <c:v>0.51539000000000001</c:v>
                </c:pt>
                <c:pt idx="220" formatCode="General">
                  <c:v>0.51783999999999997</c:v>
                </c:pt>
                <c:pt idx="221" formatCode="General">
                  <c:v>0.52156000000000002</c:v>
                </c:pt>
                <c:pt idx="222" formatCode="General">
                  <c:v>0.52302000000000004</c:v>
                </c:pt>
                <c:pt idx="223" formatCode="General">
                  <c:v>0.5252</c:v>
                </c:pt>
                <c:pt idx="224" formatCode="General">
                  <c:v>0.52773000000000003</c:v>
                </c:pt>
                <c:pt idx="225" formatCode="General">
                  <c:v>0.53003</c:v>
                </c:pt>
                <c:pt idx="226" formatCode="General">
                  <c:v>0.53186</c:v>
                </c:pt>
                <c:pt idx="227" formatCode="General">
                  <c:v>0.53312000000000004</c:v>
                </c:pt>
                <c:pt idx="228" formatCode="General">
                  <c:v>0.53635999999999995</c:v>
                </c:pt>
                <c:pt idx="229" formatCode="General">
                  <c:v>0.53937999999999997</c:v>
                </c:pt>
                <c:pt idx="230" formatCode="General">
                  <c:v>0.54244000000000003</c:v>
                </c:pt>
                <c:pt idx="231" formatCode="General">
                  <c:v>0.54534000000000005</c:v>
                </c:pt>
                <c:pt idx="232" formatCode="General">
                  <c:v>0.54810000000000003</c:v>
                </c:pt>
                <c:pt idx="233" formatCode="General">
                  <c:v>0.54720000000000002</c:v>
                </c:pt>
                <c:pt idx="234" formatCode="General">
                  <c:v>0.55225999999999997</c:v>
                </c:pt>
                <c:pt idx="235" formatCode="General">
                  <c:v>0.55554999999999999</c:v>
                </c:pt>
                <c:pt idx="236" formatCode="General">
                  <c:v>0.5595</c:v>
                </c:pt>
                <c:pt idx="237" formatCode="General">
                  <c:v>0.56230000000000002</c:v>
                </c:pt>
                <c:pt idx="238" formatCode="General">
                  <c:v>0.56623999999999997</c:v>
                </c:pt>
                <c:pt idx="239" formatCode="General">
                  <c:v>0.56725999999999999</c:v>
                </c:pt>
                <c:pt idx="240" formatCode="General">
                  <c:v>0.57096999999999998</c:v>
                </c:pt>
                <c:pt idx="241" formatCode="General">
                  <c:v>0.57399999999999995</c:v>
                </c:pt>
                <c:pt idx="242" formatCode="General">
                  <c:v>0.57704</c:v>
                </c:pt>
                <c:pt idx="243" formatCode="General">
                  <c:v>0.57665999999999995</c:v>
                </c:pt>
                <c:pt idx="244" formatCode="General">
                  <c:v>0.57793000000000005</c:v>
                </c:pt>
                <c:pt idx="245" formatCode="General">
                  <c:v>0.58360999999999996</c:v>
                </c:pt>
                <c:pt idx="246" formatCode="General">
                  <c:v>0.58821000000000001</c:v>
                </c:pt>
                <c:pt idx="247" formatCode="General">
                  <c:v>0.59240999999999999</c:v>
                </c:pt>
                <c:pt idx="248" formatCode="General">
                  <c:v>0.59624999999999995</c:v>
                </c:pt>
                <c:pt idx="249" formatCode="General">
                  <c:v>0.59980999999999995</c:v>
                </c:pt>
                <c:pt idx="250" formatCode="General">
                  <c:v>0.60133999999999999</c:v>
                </c:pt>
                <c:pt idx="251" formatCode="General">
                  <c:v>0.60535000000000005</c:v>
                </c:pt>
                <c:pt idx="252" formatCode="General">
                  <c:v>0.60826000000000002</c:v>
                </c:pt>
                <c:pt idx="253" formatCode="General">
                  <c:v>0.61117999999999995</c:v>
                </c:pt>
                <c:pt idx="254" formatCode="General">
                  <c:v>0.61384000000000005</c:v>
                </c:pt>
                <c:pt idx="255" formatCode="General">
                  <c:v>0.61597000000000002</c:v>
                </c:pt>
                <c:pt idx="256" formatCode="General">
                  <c:v>0.61741000000000001</c:v>
                </c:pt>
                <c:pt idx="257" formatCode="General">
                  <c:v>0.62097999999999998</c:v>
                </c:pt>
                <c:pt idx="258" formatCode="General">
                  <c:v>0.62246999999999997</c:v>
                </c:pt>
                <c:pt idx="259" formatCode="General">
                  <c:v>0.62590999999999997</c:v>
                </c:pt>
                <c:pt idx="260" formatCode="General">
                  <c:v>0.62910999999999995</c:v>
                </c:pt>
                <c:pt idx="261" formatCode="General">
                  <c:v>0.63187000000000004</c:v>
                </c:pt>
                <c:pt idx="262" formatCode="General">
                  <c:v>0.63339999999999996</c:v>
                </c:pt>
                <c:pt idx="263" formatCode="General">
                  <c:v>0.63676999999999995</c:v>
                </c:pt>
                <c:pt idx="264" formatCode="General">
                  <c:v>0.63983000000000001</c:v>
                </c:pt>
                <c:pt idx="265" formatCode="General">
                  <c:v>0.63992000000000004</c:v>
                </c:pt>
                <c:pt idx="266" formatCode="General">
                  <c:v>0.64451999999999998</c:v>
                </c:pt>
                <c:pt idx="267" formatCode="General">
                  <c:v>0.64829000000000003</c:v>
                </c:pt>
                <c:pt idx="268" formatCode="General">
                  <c:v>0.65166000000000002</c:v>
                </c:pt>
                <c:pt idx="269" formatCode="General">
                  <c:v>0.65351999999999999</c:v>
                </c:pt>
                <c:pt idx="270" formatCode="General">
                  <c:v>0.65707000000000004</c:v>
                </c:pt>
                <c:pt idx="271" formatCode="General">
                  <c:v>0.66076000000000001</c:v>
                </c:pt>
                <c:pt idx="272" formatCode="General">
                  <c:v>0.66344999999999998</c:v>
                </c:pt>
                <c:pt idx="273" formatCode="General">
                  <c:v>0.66593000000000002</c:v>
                </c:pt>
                <c:pt idx="274" formatCode="General">
                  <c:v>0.66705000000000003</c:v>
                </c:pt>
                <c:pt idx="275" formatCode="General">
                  <c:v>0.67034000000000005</c:v>
                </c:pt>
                <c:pt idx="276" formatCode="General">
                  <c:v>0.67337000000000002</c:v>
                </c:pt>
                <c:pt idx="277" formatCode="General">
                  <c:v>0.67474000000000001</c:v>
                </c:pt>
                <c:pt idx="278" formatCode="General">
                  <c:v>0.67661000000000004</c:v>
                </c:pt>
                <c:pt idx="279" formatCode="General">
                  <c:v>0.68022000000000005</c:v>
                </c:pt>
                <c:pt idx="280" formatCode="General">
                  <c:v>0.68320999999999998</c:v>
                </c:pt>
                <c:pt idx="281" formatCode="General">
                  <c:v>0.68589999999999995</c:v>
                </c:pt>
                <c:pt idx="282" formatCode="General">
                  <c:v>0.68903000000000003</c:v>
                </c:pt>
                <c:pt idx="283" formatCode="General">
                  <c:v>0.69142000000000003</c:v>
                </c:pt>
                <c:pt idx="284" formatCode="General">
                  <c:v>0.69379999999999997</c:v>
                </c:pt>
                <c:pt idx="285" formatCode="General">
                  <c:v>0.69677</c:v>
                </c:pt>
                <c:pt idx="286" formatCode="General">
                  <c:v>0.69894000000000001</c:v>
                </c:pt>
                <c:pt idx="287" formatCode="General">
                  <c:v>0.69972999999999996</c:v>
                </c:pt>
                <c:pt idx="288" formatCode="General">
                  <c:v>0.70201000000000002</c:v>
                </c:pt>
                <c:pt idx="289" formatCode="General">
                  <c:v>0.70511000000000001</c:v>
                </c:pt>
                <c:pt idx="290" formatCode="General">
                  <c:v>0.70808000000000004</c:v>
                </c:pt>
                <c:pt idx="291" formatCode="General">
                  <c:v>0.71123999999999998</c:v>
                </c:pt>
                <c:pt idx="292" formatCode="General">
                  <c:v>0.71258999999999995</c:v>
                </c:pt>
                <c:pt idx="293" formatCode="General">
                  <c:v>0.71547000000000005</c:v>
                </c:pt>
                <c:pt idx="294" formatCode="General">
                  <c:v>0.71736999999999995</c:v>
                </c:pt>
                <c:pt idx="295" formatCode="General">
                  <c:v>0.72069000000000005</c:v>
                </c:pt>
                <c:pt idx="296" formatCode="General">
                  <c:v>0.72292000000000001</c:v>
                </c:pt>
                <c:pt idx="297" formatCode="General">
                  <c:v>0.72597</c:v>
                </c:pt>
                <c:pt idx="298" formatCode="General">
                  <c:v>0.72777000000000003</c:v>
                </c:pt>
                <c:pt idx="299" formatCode="General">
                  <c:v>0.72921999999999998</c:v>
                </c:pt>
                <c:pt idx="300" formatCode="General">
                  <c:v>0.73099999999999998</c:v>
                </c:pt>
                <c:pt idx="301" formatCode="General">
                  <c:v>0.73228000000000004</c:v>
                </c:pt>
                <c:pt idx="302" formatCode="General">
                  <c:v>0.73660000000000003</c:v>
                </c:pt>
                <c:pt idx="303" formatCode="General">
                  <c:v>0.73924999999999996</c:v>
                </c:pt>
                <c:pt idx="304" formatCode="General">
                  <c:v>0.74258999999999997</c:v>
                </c:pt>
                <c:pt idx="305" formatCode="General">
                  <c:v>0.74582999999999999</c:v>
                </c:pt>
                <c:pt idx="306" formatCode="General">
                  <c:v>0.74917999999999996</c:v>
                </c:pt>
                <c:pt idx="307" formatCode="General">
                  <c:v>0.75192999999999999</c:v>
                </c:pt>
                <c:pt idx="308" formatCode="General">
                  <c:v>0.75427</c:v>
                </c:pt>
                <c:pt idx="309" formatCode="General">
                  <c:v>0.75753000000000004</c:v>
                </c:pt>
                <c:pt idx="310" formatCode="General">
                  <c:v>0.75954999999999995</c:v>
                </c:pt>
                <c:pt idx="311" formatCode="General">
                  <c:v>0.76158000000000003</c:v>
                </c:pt>
                <c:pt idx="312" formatCode="General">
                  <c:v>0.76290000000000002</c:v>
                </c:pt>
                <c:pt idx="313" formatCode="General">
                  <c:v>0.76532999999999995</c:v>
                </c:pt>
                <c:pt idx="314" formatCode="General">
                  <c:v>0.76749000000000001</c:v>
                </c:pt>
                <c:pt idx="315" formatCode="General">
                  <c:v>0.76995999999999998</c:v>
                </c:pt>
                <c:pt idx="316" formatCode="General">
                  <c:v>0.77263999999999999</c:v>
                </c:pt>
                <c:pt idx="317" formatCode="General">
                  <c:v>0.77378999999999998</c:v>
                </c:pt>
                <c:pt idx="318" formatCode="General">
                  <c:v>0.77634000000000003</c:v>
                </c:pt>
                <c:pt idx="319" formatCode="General">
                  <c:v>0.77907000000000004</c:v>
                </c:pt>
                <c:pt idx="320" formatCode="General">
                  <c:v>0.78117000000000003</c:v>
                </c:pt>
                <c:pt idx="321" formatCode="General">
                  <c:v>0.78036000000000005</c:v>
                </c:pt>
                <c:pt idx="322" formatCode="General">
                  <c:v>0.78454999999999997</c:v>
                </c:pt>
                <c:pt idx="323" formatCode="General">
                  <c:v>0.78783999999999998</c:v>
                </c:pt>
                <c:pt idx="324" formatCode="General">
                  <c:v>0.79054000000000002</c:v>
                </c:pt>
                <c:pt idx="325" formatCode="General">
                  <c:v>0.79264000000000001</c:v>
                </c:pt>
                <c:pt idx="326" formatCode="General">
                  <c:v>0.79574999999999996</c:v>
                </c:pt>
                <c:pt idx="327" formatCode="General">
                  <c:v>0.79864999999999997</c:v>
                </c:pt>
                <c:pt idx="328" formatCode="General">
                  <c:v>0.80052000000000001</c:v>
                </c:pt>
                <c:pt idx="329" formatCode="General">
                  <c:v>0.80284999999999995</c:v>
                </c:pt>
                <c:pt idx="330" formatCode="General">
                  <c:v>0.80606</c:v>
                </c:pt>
                <c:pt idx="331" formatCode="General">
                  <c:v>0.80852000000000002</c:v>
                </c:pt>
                <c:pt idx="332" formatCode="General">
                  <c:v>0.80998000000000003</c:v>
                </c:pt>
                <c:pt idx="333" formatCode="General">
                  <c:v>0.81276999999999999</c:v>
                </c:pt>
                <c:pt idx="334" formatCode="General">
                  <c:v>0.81618000000000002</c:v>
                </c:pt>
                <c:pt idx="335" formatCode="General">
                  <c:v>0.81842000000000004</c:v>
                </c:pt>
                <c:pt idx="336" formatCode="General">
                  <c:v>0.82106999999999997</c:v>
                </c:pt>
                <c:pt idx="337" formatCode="General">
                  <c:v>0.82310000000000005</c:v>
                </c:pt>
                <c:pt idx="338" formatCode="General">
                  <c:v>0.82506000000000002</c:v>
                </c:pt>
                <c:pt idx="339" formatCode="General">
                  <c:v>0.82743999999999995</c:v>
                </c:pt>
                <c:pt idx="340" formatCode="General">
                  <c:v>0.82682</c:v>
                </c:pt>
                <c:pt idx="341" formatCode="General">
                  <c:v>0.83159000000000005</c:v>
                </c:pt>
                <c:pt idx="342" formatCode="General">
                  <c:v>0.83630000000000004</c:v>
                </c:pt>
                <c:pt idx="343" formatCode="General">
                  <c:v>0.83945000000000003</c:v>
                </c:pt>
                <c:pt idx="344" formatCode="General">
                  <c:v>0.84267000000000003</c:v>
                </c:pt>
                <c:pt idx="345" formatCode="General">
                  <c:v>0.84547000000000005</c:v>
                </c:pt>
                <c:pt idx="346" formatCode="General">
                  <c:v>0.84653999999999996</c:v>
                </c:pt>
                <c:pt idx="347" formatCode="General">
                  <c:v>0.84906999999999999</c:v>
                </c:pt>
                <c:pt idx="348" formatCode="General">
                  <c:v>0.85070000000000001</c:v>
                </c:pt>
                <c:pt idx="349" formatCode="General">
                  <c:v>0.85309999999999997</c:v>
                </c:pt>
                <c:pt idx="350" formatCode="General">
                  <c:v>0.85572999999999999</c:v>
                </c:pt>
                <c:pt idx="351" formatCode="General">
                  <c:v>0.85682000000000003</c:v>
                </c:pt>
                <c:pt idx="352" formatCode="General">
                  <c:v>0.85945000000000005</c:v>
                </c:pt>
                <c:pt idx="353" formatCode="General">
                  <c:v>0.86175999999999997</c:v>
                </c:pt>
                <c:pt idx="354" formatCode="General">
                  <c:v>0.86502999999999997</c:v>
                </c:pt>
                <c:pt idx="355" formatCode="General">
                  <c:v>0.86967000000000005</c:v>
                </c:pt>
                <c:pt idx="356" formatCode="General">
                  <c:v>0.87263000000000002</c:v>
                </c:pt>
                <c:pt idx="357" formatCode="General">
                  <c:v>0.87277000000000005</c:v>
                </c:pt>
                <c:pt idx="358" formatCode="General">
                  <c:v>0.87553000000000003</c:v>
                </c:pt>
                <c:pt idx="359" formatCode="General">
                  <c:v>0.87722</c:v>
                </c:pt>
                <c:pt idx="360" formatCode="General">
                  <c:v>0.87941999999999998</c:v>
                </c:pt>
              </c:numCache>
            </c:numRef>
          </c:yVal>
          <c:smooth val="0"/>
          <c:extLst>
            <c:ext xmlns:c16="http://schemas.microsoft.com/office/drawing/2014/chart" uri="{C3380CC4-5D6E-409C-BE32-E72D297353CC}">
              <c16:uniqueId val="{00000001-BAC4-4898-9270-8DFA35F41F16}"/>
            </c:ext>
          </c:extLst>
        </c:ser>
        <c:ser>
          <c:idx val="2"/>
          <c:order val="2"/>
          <c:tx>
            <c:strRef>
              <c:f>'Sheet1 (2)'!$BX$70</c:f>
              <c:strCache>
                <c:ptCount val="1"/>
                <c:pt idx="0">
                  <c:v>MW source (W), Heat Source 1</c:v>
                </c:pt>
              </c:strCache>
            </c:strRef>
          </c:tx>
          <c:spPr>
            <a:ln w="19050" cap="rnd">
              <a:noFill/>
              <a:round/>
            </a:ln>
            <a:effectLst/>
          </c:spPr>
          <c:marker>
            <c:symbol val="circle"/>
            <c:size val="5"/>
            <c:spPr>
              <a:solidFill>
                <a:schemeClr val="accent1">
                  <a:lumMod val="75000"/>
                </a:schemeClr>
              </a:solidFill>
              <a:ln w="9525">
                <a:solidFill>
                  <a:schemeClr val="accent1">
                    <a:lumMod val="75000"/>
                  </a:schemeClr>
                </a:solidFill>
              </a:ln>
              <a:effectLst/>
            </c:spPr>
          </c:marker>
          <c:xVal>
            <c:numRef>
              <c:f>'Sheet1 (2)'!$BU$71:$BU$431</c:f>
              <c:numCache>
                <c:formatCode>General</c:formatCode>
                <c:ptCount val="36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pt idx="86">
                  <c:v>430</c:v>
                </c:pt>
                <c:pt idx="87">
                  <c:v>435</c:v>
                </c:pt>
                <c:pt idx="88">
                  <c:v>440</c:v>
                </c:pt>
                <c:pt idx="89">
                  <c:v>445</c:v>
                </c:pt>
                <c:pt idx="90">
                  <c:v>450</c:v>
                </c:pt>
                <c:pt idx="91">
                  <c:v>455</c:v>
                </c:pt>
                <c:pt idx="92">
                  <c:v>460</c:v>
                </c:pt>
                <c:pt idx="93">
                  <c:v>465</c:v>
                </c:pt>
                <c:pt idx="94">
                  <c:v>470</c:v>
                </c:pt>
                <c:pt idx="95">
                  <c:v>475</c:v>
                </c:pt>
                <c:pt idx="96">
                  <c:v>480</c:v>
                </c:pt>
                <c:pt idx="97">
                  <c:v>485</c:v>
                </c:pt>
                <c:pt idx="98">
                  <c:v>490</c:v>
                </c:pt>
                <c:pt idx="99">
                  <c:v>495</c:v>
                </c:pt>
                <c:pt idx="100">
                  <c:v>500</c:v>
                </c:pt>
                <c:pt idx="101">
                  <c:v>505</c:v>
                </c:pt>
                <c:pt idx="102">
                  <c:v>510</c:v>
                </c:pt>
                <c:pt idx="103">
                  <c:v>515</c:v>
                </c:pt>
                <c:pt idx="104">
                  <c:v>520</c:v>
                </c:pt>
                <c:pt idx="105">
                  <c:v>525</c:v>
                </c:pt>
                <c:pt idx="106">
                  <c:v>530</c:v>
                </c:pt>
                <c:pt idx="107">
                  <c:v>535</c:v>
                </c:pt>
                <c:pt idx="108">
                  <c:v>540</c:v>
                </c:pt>
                <c:pt idx="109">
                  <c:v>545</c:v>
                </c:pt>
                <c:pt idx="110">
                  <c:v>550</c:v>
                </c:pt>
                <c:pt idx="111">
                  <c:v>555</c:v>
                </c:pt>
                <c:pt idx="112">
                  <c:v>560</c:v>
                </c:pt>
                <c:pt idx="113">
                  <c:v>565</c:v>
                </c:pt>
                <c:pt idx="114">
                  <c:v>570</c:v>
                </c:pt>
                <c:pt idx="115">
                  <c:v>575</c:v>
                </c:pt>
                <c:pt idx="116">
                  <c:v>580</c:v>
                </c:pt>
                <c:pt idx="117">
                  <c:v>585</c:v>
                </c:pt>
                <c:pt idx="118">
                  <c:v>590</c:v>
                </c:pt>
                <c:pt idx="119">
                  <c:v>595</c:v>
                </c:pt>
                <c:pt idx="120">
                  <c:v>600</c:v>
                </c:pt>
                <c:pt idx="121">
                  <c:v>605</c:v>
                </c:pt>
                <c:pt idx="122">
                  <c:v>610</c:v>
                </c:pt>
                <c:pt idx="123">
                  <c:v>615</c:v>
                </c:pt>
                <c:pt idx="124">
                  <c:v>620</c:v>
                </c:pt>
                <c:pt idx="125">
                  <c:v>625</c:v>
                </c:pt>
                <c:pt idx="126">
                  <c:v>630</c:v>
                </c:pt>
                <c:pt idx="127">
                  <c:v>635</c:v>
                </c:pt>
                <c:pt idx="128">
                  <c:v>640</c:v>
                </c:pt>
                <c:pt idx="129">
                  <c:v>645</c:v>
                </c:pt>
                <c:pt idx="130">
                  <c:v>650</c:v>
                </c:pt>
                <c:pt idx="131">
                  <c:v>655</c:v>
                </c:pt>
                <c:pt idx="132">
                  <c:v>660</c:v>
                </c:pt>
                <c:pt idx="133">
                  <c:v>665</c:v>
                </c:pt>
                <c:pt idx="134">
                  <c:v>670</c:v>
                </c:pt>
                <c:pt idx="135">
                  <c:v>675</c:v>
                </c:pt>
                <c:pt idx="136">
                  <c:v>680</c:v>
                </c:pt>
                <c:pt idx="137">
                  <c:v>685</c:v>
                </c:pt>
                <c:pt idx="138">
                  <c:v>690</c:v>
                </c:pt>
                <c:pt idx="139">
                  <c:v>695</c:v>
                </c:pt>
                <c:pt idx="140">
                  <c:v>700</c:v>
                </c:pt>
                <c:pt idx="141">
                  <c:v>705</c:v>
                </c:pt>
                <c:pt idx="142">
                  <c:v>710</c:v>
                </c:pt>
                <c:pt idx="143">
                  <c:v>715</c:v>
                </c:pt>
                <c:pt idx="144">
                  <c:v>720</c:v>
                </c:pt>
                <c:pt idx="145">
                  <c:v>725</c:v>
                </c:pt>
                <c:pt idx="146">
                  <c:v>730</c:v>
                </c:pt>
                <c:pt idx="147">
                  <c:v>735</c:v>
                </c:pt>
                <c:pt idx="148">
                  <c:v>740</c:v>
                </c:pt>
                <c:pt idx="149">
                  <c:v>745</c:v>
                </c:pt>
                <c:pt idx="150">
                  <c:v>750</c:v>
                </c:pt>
                <c:pt idx="151">
                  <c:v>755</c:v>
                </c:pt>
                <c:pt idx="152">
                  <c:v>760</c:v>
                </c:pt>
                <c:pt idx="153">
                  <c:v>765</c:v>
                </c:pt>
                <c:pt idx="154">
                  <c:v>770</c:v>
                </c:pt>
                <c:pt idx="155">
                  <c:v>775</c:v>
                </c:pt>
                <c:pt idx="156">
                  <c:v>780</c:v>
                </c:pt>
                <c:pt idx="157">
                  <c:v>785</c:v>
                </c:pt>
                <c:pt idx="158">
                  <c:v>790</c:v>
                </c:pt>
                <c:pt idx="159">
                  <c:v>795</c:v>
                </c:pt>
                <c:pt idx="160">
                  <c:v>800</c:v>
                </c:pt>
                <c:pt idx="161">
                  <c:v>805</c:v>
                </c:pt>
                <c:pt idx="162">
                  <c:v>810</c:v>
                </c:pt>
                <c:pt idx="163">
                  <c:v>815</c:v>
                </c:pt>
                <c:pt idx="164">
                  <c:v>820</c:v>
                </c:pt>
                <c:pt idx="165">
                  <c:v>825</c:v>
                </c:pt>
                <c:pt idx="166">
                  <c:v>830</c:v>
                </c:pt>
                <c:pt idx="167">
                  <c:v>835</c:v>
                </c:pt>
                <c:pt idx="168">
                  <c:v>840</c:v>
                </c:pt>
                <c:pt idx="169">
                  <c:v>845</c:v>
                </c:pt>
                <c:pt idx="170">
                  <c:v>850</c:v>
                </c:pt>
                <c:pt idx="171">
                  <c:v>855</c:v>
                </c:pt>
                <c:pt idx="172">
                  <c:v>860</c:v>
                </c:pt>
                <c:pt idx="173">
                  <c:v>865</c:v>
                </c:pt>
                <c:pt idx="174">
                  <c:v>870</c:v>
                </c:pt>
                <c:pt idx="175">
                  <c:v>875</c:v>
                </c:pt>
                <c:pt idx="176">
                  <c:v>880</c:v>
                </c:pt>
                <c:pt idx="177">
                  <c:v>885</c:v>
                </c:pt>
                <c:pt idx="178">
                  <c:v>890</c:v>
                </c:pt>
                <c:pt idx="179">
                  <c:v>895</c:v>
                </c:pt>
                <c:pt idx="180">
                  <c:v>900</c:v>
                </c:pt>
                <c:pt idx="181">
                  <c:v>905</c:v>
                </c:pt>
                <c:pt idx="182">
                  <c:v>910</c:v>
                </c:pt>
                <c:pt idx="183">
                  <c:v>915</c:v>
                </c:pt>
                <c:pt idx="184">
                  <c:v>920</c:v>
                </c:pt>
                <c:pt idx="185">
                  <c:v>925</c:v>
                </c:pt>
                <c:pt idx="186">
                  <c:v>930</c:v>
                </c:pt>
                <c:pt idx="187">
                  <c:v>935</c:v>
                </c:pt>
                <c:pt idx="188">
                  <c:v>940</c:v>
                </c:pt>
                <c:pt idx="189">
                  <c:v>945</c:v>
                </c:pt>
                <c:pt idx="190">
                  <c:v>950</c:v>
                </c:pt>
                <c:pt idx="191">
                  <c:v>955</c:v>
                </c:pt>
                <c:pt idx="192">
                  <c:v>960</c:v>
                </c:pt>
                <c:pt idx="193">
                  <c:v>965</c:v>
                </c:pt>
                <c:pt idx="194">
                  <c:v>970</c:v>
                </c:pt>
                <c:pt idx="195">
                  <c:v>975</c:v>
                </c:pt>
                <c:pt idx="196">
                  <c:v>980</c:v>
                </c:pt>
                <c:pt idx="197">
                  <c:v>985</c:v>
                </c:pt>
                <c:pt idx="198">
                  <c:v>990</c:v>
                </c:pt>
                <c:pt idx="199">
                  <c:v>995</c:v>
                </c:pt>
                <c:pt idx="200">
                  <c:v>1000</c:v>
                </c:pt>
                <c:pt idx="201">
                  <c:v>1005</c:v>
                </c:pt>
                <c:pt idx="202">
                  <c:v>1010</c:v>
                </c:pt>
                <c:pt idx="203">
                  <c:v>1015</c:v>
                </c:pt>
                <c:pt idx="204">
                  <c:v>1020</c:v>
                </c:pt>
                <c:pt idx="205">
                  <c:v>1025</c:v>
                </c:pt>
                <c:pt idx="206">
                  <c:v>1030</c:v>
                </c:pt>
                <c:pt idx="207">
                  <c:v>1035</c:v>
                </c:pt>
                <c:pt idx="208">
                  <c:v>1040</c:v>
                </c:pt>
                <c:pt idx="209">
                  <c:v>1045</c:v>
                </c:pt>
                <c:pt idx="210">
                  <c:v>1050</c:v>
                </c:pt>
                <c:pt idx="211">
                  <c:v>1055</c:v>
                </c:pt>
                <c:pt idx="212">
                  <c:v>1060</c:v>
                </c:pt>
                <c:pt idx="213">
                  <c:v>1065</c:v>
                </c:pt>
                <c:pt idx="214">
                  <c:v>1070</c:v>
                </c:pt>
                <c:pt idx="215">
                  <c:v>1075</c:v>
                </c:pt>
                <c:pt idx="216">
                  <c:v>1080</c:v>
                </c:pt>
                <c:pt idx="217">
                  <c:v>1085</c:v>
                </c:pt>
                <c:pt idx="218">
                  <c:v>1090</c:v>
                </c:pt>
                <c:pt idx="219">
                  <c:v>1095</c:v>
                </c:pt>
                <c:pt idx="220">
                  <c:v>1100</c:v>
                </c:pt>
                <c:pt idx="221">
                  <c:v>1105</c:v>
                </c:pt>
                <c:pt idx="222">
                  <c:v>1110</c:v>
                </c:pt>
                <c:pt idx="223">
                  <c:v>1115</c:v>
                </c:pt>
                <c:pt idx="224">
                  <c:v>1120</c:v>
                </c:pt>
                <c:pt idx="225">
                  <c:v>1125</c:v>
                </c:pt>
                <c:pt idx="226">
                  <c:v>1130</c:v>
                </c:pt>
                <c:pt idx="227">
                  <c:v>1135</c:v>
                </c:pt>
                <c:pt idx="228">
                  <c:v>1140</c:v>
                </c:pt>
                <c:pt idx="229">
                  <c:v>1145</c:v>
                </c:pt>
                <c:pt idx="230">
                  <c:v>1150</c:v>
                </c:pt>
                <c:pt idx="231">
                  <c:v>1155</c:v>
                </c:pt>
                <c:pt idx="232">
                  <c:v>1160</c:v>
                </c:pt>
                <c:pt idx="233">
                  <c:v>1165</c:v>
                </c:pt>
                <c:pt idx="234">
                  <c:v>1170</c:v>
                </c:pt>
                <c:pt idx="235">
                  <c:v>1175</c:v>
                </c:pt>
                <c:pt idx="236">
                  <c:v>1180</c:v>
                </c:pt>
                <c:pt idx="237">
                  <c:v>1185</c:v>
                </c:pt>
                <c:pt idx="238">
                  <c:v>1190</c:v>
                </c:pt>
                <c:pt idx="239">
                  <c:v>1195</c:v>
                </c:pt>
                <c:pt idx="240">
                  <c:v>1200</c:v>
                </c:pt>
                <c:pt idx="241">
                  <c:v>1205</c:v>
                </c:pt>
                <c:pt idx="242">
                  <c:v>1210</c:v>
                </c:pt>
                <c:pt idx="243">
                  <c:v>1215</c:v>
                </c:pt>
                <c:pt idx="244">
                  <c:v>1220</c:v>
                </c:pt>
                <c:pt idx="245">
                  <c:v>1225</c:v>
                </c:pt>
                <c:pt idx="246">
                  <c:v>1230</c:v>
                </c:pt>
                <c:pt idx="247">
                  <c:v>1235</c:v>
                </c:pt>
                <c:pt idx="248">
                  <c:v>1240</c:v>
                </c:pt>
                <c:pt idx="249">
                  <c:v>1245</c:v>
                </c:pt>
                <c:pt idx="250">
                  <c:v>1250</c:v>
                </c:pt>
                <c:pt idx="251">
                  <c:v>1255</c:v>
                </c:pt>
                <c:pt idx="252">
                  <c:v>1260</c:v>
                </c:pt>
                <c:pt idx="253">
                  <c:v>1265</c:v>
                </c:pt>
                <c:pt idx="254">
                  <c:v>1270</c:v>
                </c:pt>
                <c:pt idx="255">
                  <c:v>1275</c:v>
                </c:pt>
                <c:pt idx="256">
                  <c:v>1280</c:v>
                </c:pt>
                <c:pt idx="257">
                  <c:v>1285</c:v>
                </c:pt>
                <c:pt idx="258">
                  <c:v>1290</c:v>
                </c:pt>
                <c:pt idx="259">
                  <c:v>1295</c:v>
                </c:pt>
                <c:pt idx="260">
                  <c:v>1300</c:v>
                </c:pt>
                <c:pt idx="261">
                  <c:v>1305</c:v>
                </c:pt>
                <c:pt idx="262">
                  <c:v>1310</c:v>
                </c:pt>
                <c:pt idx="263">
                  <c:v>1315</c:v>
                </c:pt>
                <c:pt idx="264">
                  <c:v>1320</c:v>
                </c:pt>
                <c:pt idx="265">
                  <c:v>1325</c:v>
                </c:pt>
                <c:pt idx="266">
                  <c:v>1330</c:v>
                </c:pt>
                <c:pt idx="267">
                  <c:v>1335</c:v>
                </c:pt>
                <c:pt idx="268">
                  <c:v>1340</c:v>
                </c:pt>
                <c:pt idx="269">
                  <c:v>1345</c:v>
                </c:pt>
                <c:pt idx="270">
                  <c:v>1350</c:v>
                </c:pt>
                <c:pt idx="271">
                  <c:v>1355</c:v>
                </c:pt>
                <c:pt idx="272">
                  <c:v>1360</c:v>
                </c:pt>
                <c:pt idx="273">
                  <c:v>1365</c:v>
                </c:pt>
                <c:pt idx="274">
                  <c:v>1370</c:v>
                </c:pt>
                <c:pt idx="275">
                  <c:v>1375</c:v>
                </c:pt>
                <c:pt idx="276">
                  <c:v>1380</c:v>
                </c:pt>
                <c:pt idx="277">
                  <c:v>1385</c:v>
                </c:pt>
                <c:pt idx="278">
                  <c:v>1390</c:v>
                </c:pt>
                <c:pt idx="279">
                  <c:v>1395</c:v>
                </c:pt>
                <c:pt idx="280">
                  <c:v>1400</c:v>
                </c:pt>
                <c:pt idx="281">
                  <c:v>1405</c:v>
                </c:pt>
                <c:pt idx="282">
                  <c:v>1410</c:v>
                </c:pt>
                <c:pt idx="283">
                  <c:v>1415</c:v>
                </c:pt>
                <c:pt idx="284">
                  <c:v>1420</c:v>
                </c:pt>
                <c:pt idx="285">
                  <c:v>1425</c:v>
                </c:pt>
                <c:pt idx="286">
                  <c:v>1430</c:v>
                </c:pt>
                <c:pt idx="287">
                  <c:v>1435</c:v>
                </c:pt>
                <c:pt idx="288">
                  <c:v>1440</c:v>
                </c:pt>
                <c:pt idx="289">
                  <c:v>1445</c:v>
                </c:pt>
                <c:pt idx="290">
                  <c:v>1450</c:v>
                </c:pt>
                <c:pt idx="291">
                  <c:v>1455</c:v>
                </c:pt>
                <c:pt idx="292">
                  <c:v>1460</c:v>
                </c:pt>
                <c:pt idx="293">
                  <c:v>1465</c:v>
                </c:pt>
                <c:pt idx="294">
                  <c:v>1470</c:v>
                </c:pt>
                <c:pt idx="295">
                  <c:v>1475</c:v>
                </c:pt>
                <c:pt idx="296">
                  <c:v>1480</c:v>
                </c:pt>
                <c:pt idx="297">
                  <c:v>1485</c:v>
                </c:pt>
                <c:pt idx="298">
                  <c:v>1490</c:v>
                </c:pt>
                <c:pt idx="299">
                  <c:v>1495</c:v>
                </c:pt>
                <c:pt idx="300">
                  <c:v>1500</c:v>
                </c:pt>
                <c:pt idx="301">
                  <c:v>1505</c:v>
                </c:pt>
                <c:pt idx="302">
                  <c:v>1510</c:v>
                </c:pt>
                <c:pt idx="303">
                  <c:v>1515</c:v>
                </c:pt>
                <c:pt idx="304">
                  <c:v>1520</c:v>
                </c:pt>
                <c:pt idx="305">
                  <c:v>1525</c:v>
                </c:pt>
                <c:pt idx="306">
                  <c:v>1530</c:v>
                </c:pt>
                <c:pt idx="307">
                  <c:v>1535</c:v>
                </c:pt>
                <c:pt idx="308">
                  <c:v>1540</c:v>
                </c:pt>
                <c:pt idx="309">
                  <c:v>1545</c:v>
                </c:pt>
                <c:pt idx="310">
                  <c:v>1550</c:v>
                </c:pt>
                <c:pt idx="311">
                  <c:v>1555</c:v>
                </c:pt>
                <c:pt idx="312">
                  <c:v>1560</c:v>
                </c:pt>
                <c:pt idx="313">
                  <c:v>1565</c:v>
                </c:pt>
                <c:pt idx="314">
                  <c:v>1570</c:v>
                </c:pt>
                <c:pt idx="315">
                  <c:v>1575</c:v>
                </c:pt>
                <c:pt idx="316">
                  <c:v>1580</c:v>
                </c:pt>
                <c:pt idx="317">
                  <c:v>1585</c:v>
                </c:pt>
                <c:pt idx="318">
                  <c:v>1590</c:v>
                </c:pt>
                <c:pt idx="319">
                  <c:v>1595</c:v>
                </c:pt>
                <c:pt idx="320">
                  <c:v>1600</c:v>
                </c:pt>
                <c:pt idx="321">
                  <c:v>1605</c:v>
                </c:pt>
                <c:pt idx="322">
                  <c:v>1610</c:v>
                </c:pt>
                <c:pt idx="323">
                  <c:v>1615</c:v>
                </c:pt>
                <c:pt idx="324">
                  <c:v>1620</c:v>
                </c:pt>
                <c:pt idx="325">
                  <c:v>1625</c:v>
                </c:pt>
                <c:pt idx="326">
                  <c:v>1630</c:v>
                </c:pt>
                <c:pt idx="327">
                  <c:v>1635</c:v>
                </c:pt>
                <c:pt idx="328">
                  <c:v>1640</c:v>
                </c:pt>
                <c:pt idx="329">
                  <c:v>1645</c:v>
                </c:pt>
                <c:pt idx="330">
                  <c:v>1650</c:v>
                </c:pt>
                <c:pt idx="331">
                  <c:v>1655</c:v>
                </c:pt>
                <c:pt idx="332">
                  <c:v>1660</c:v>
                </c:pt>
                <c:pt idx="333">
                  <c:v>1665</c:v>
                </c:pt>
                <c:pt idx="334">
                  <c:v>1670</c:v>
                </c:pt>
                <c:pt idx="335">
                  <c:v>1675</c:v>
                </c:pt>
                <c:pt idx="336">
                  <c:v>1680</c:v>
                </c:pt>
                <c:pt idx="337">
                  <c:v>1685</c:v>
                </c:pt>
                <c:pt idx="338">
                  <c:v>1690</c:v>
                </c:pt>
                <c:pt idx="339">
                  <c:v>1695</c:v>
                </c:pt>
                <c:pt idx="340">
                  <c:v>1700</c:v>
                </c:pt>
                <c:pt idx="341">
                  <c:v>1705</c:v>
                </c:pt>
                <c:pt idx="342">
                  <c:v>1710</c:v>
                </c:pt>
                <c:pt idx="343">
                  <c:v>1715</c:v>
                </c:pt>
                <c:pt idx="344">
                  <c:v>1720</c:v>
                </c:pt>
                <c:pt idx="345">
                  <c:v>1725</c:v>
                </c:pt>
                <c:pt idx="346">
                  <c:v>1730</c:v>
                </c:pt>
                <c:pt idx="347">
                  <c:v>1735</c:v>
                </c:pt>
                <c:pt idx="348">
                  <c:v>1740</c:v>
                </c:pt>
                <c:pt idx="349">
                  <c:v>1745</c:v>
                </c:pt>
                <c:pt idx="350">
                  <c:v>1750</c:v>
                </c:pt>
                <c:pt idx="351">
                  <c:v>1755</c:v>
                </c:pt>
                <c:pt idx="352">
                  <c:v>1760</c:v>
                </c:pt>
                <c:pt idx="353">
                  <c:v>1765</c:v>
                </c:pt>
                <c:pt idx="354">
                  <c:v>1770</c:v>
                </c:pt>
                <c:pt idx="355">
                  <c:v>1775</c:v>
                </c:pt>
                <c:pt idx="356">
                  <c:v>1780</c:v>
                </c:pt>
                <c:pt idx="357">
                  <c:v>1785</c:v>
                </c:pt>
                <c:pt idx="358">
                  <c:v>1790</c:v>
                </c:pt>
                <c:pt idx="359">
                  <c:v>1795</c:v>
                </c:pt>
                <c:pt idx="360">
                  <c:v>1800</c:v>
                </c:pt>
              </c:numCache>
            </c:numRef>
          </c:xVal>
          <c:yVal>
            <c:numRef>
              <c:f>'Sheet1 (2)'!$BX$71:$BX$431</c:f>
              <c:numCache>
                <c:formatCode>General</c:formatCode>
                <c:ptCount val="361"/>
                <c:pt idx="0">
                  <c:v>17.385999999999999</c:v>
                </c:pt>
                <c:pt idx="1">
                  <c:v>17.385999999999999</c:v>
                </c:pt>
                <c:pt idx="2">
                  <c:v>17.385999999999999</c:v>
                </c:pt>
                <c:pt idx="3">
                  <c:v>17.385999999999999</c:v>
                </c:pt>
                <c:pt idx="4">
                  <c:v>17.385999999999999</c:v>
                </c:pt>
                <c:pt idx="5">
                  <c:v>17.385999999999999</c:v>
                </c:pt>
                <c:pt idx="6">
                  <c:v>17.385999999999999</c:v>
                </c:pt>
                <c:pt idx="7">
                  <c:v>17.385999999999999</c:v>
                </c:pt>
                <c:pt idx="8">
                  <c:v>17.385999999999999</c:v>
                </c:pt>
                <c:pt idx="9">
                  <c:v>17.385999999999999</c:v>
                </c:pt>
                <c:pt idx="10">
                  <c:v>17.384</c:v>
                </c:pt>
                <c:pt idx="11">
                  <c:v>17.364000000000001</c:v>
                </c:pt>
                <c:pt idx="12">
                  <c:v>17.309999999999999</c:v>
                </c:pt>
                <c:pt idx="13">
                  <c:v>17.206</c:v>
                </c:pt>
                <c:pt idx="14">
                  <c:v>17.039000000000001</c:v>
                </c:pt>
                <c:pt idx="15">
                  <c:v>16.803000000000001</c:v>
                </c:pt>
                <c:pt idx="16">
                  <c:v>16.504000000000001</c:v>
                </c:pt>
                <c:pt idx="17">
                  <c:v>16.146999999999998</c:v>
                </c:pt>
                <c:pt idx="18">
                  <c:v>15.74</c:v>
                </c:pt>
                <c:pt idx="19">
                  <c:v>15.295999999999999</c:v>
                </c:pt>
                <c:pt idx="20">
                  <c:v>14.827</c:v>
                </c:pt>
                <c:pt idx="21">
                  <c:v>14.340999999999999</c:v>
                </c:pt>
                <c:pt idx="22">
                  <c:v>13.847</c:v>
                </c:pt>
                <c:pt idx="23">
                  <c:v>13.353</c:v>
                </c:pt>
                <c:pt idx="24">
                  <c:v>12.867000000000001</c:v>
                </c:pt>
                <c:pt idx="25">
                  <c:v>12.395</c:v>
                </c:pt>
                <c:pt idx="26">
                  <c:v>11.939</c:v>
                </c:pt>
                <c:pt idx="27">
                  <c:v>11.502000000000001</c:v>
                </c:pt>
                <c:pt idx="28">
                  <c:v>11.085000000000001</c:v>
                </c:pt>
                <c:pt idx="29">
                  <c:v>10.688000000000001</c:v>
                </c:pt>
                <c:pt idx="30">
                  <c:v>10.313000000000001</c:v>
                </c:pt>
                <c:pt idx="31">
                  <c:v>9.9609000000000005</c:v>
                </c:pt>
                <c:pt idx="32">
                  <c:v>9.6316000000000006</c:v>
                </c:pt>
                <c:pt idx="33">
                  <c:v>9.3264999999999993</c:v>
                </c:pt>
                <c:pt idx="34">
                  <c:v>9.0452999999999992</c:v>
                </c:pt>
                <c:pt idx="35">
                  <c:v>8.7875999999999994</c:v>
                </c:pt>
                <c:pt idx="36">
                  <c:v>8.5520999999999994</c:v>
                </c:pt>
                <c:pt idx="37">
                  <c:v>8.3376999999999999</c:v>
                </c:pt>
                <c:pt idx="38">
                  <c:v>8.1422000000000008</c:v>
                </c:pt>
                <c:pt idx="39">
                  <c:v>7.9640000000000004</c:v>
                </c:pt>
                <c:pt idx="40">
                  <c:v>7.8015999999999996</c:v>
                </c:pt>
                <c:pt idx="41">
                  <c:v>7.6535000000000002</c:v>
                </c:pt>
                <c:pt idx="42">
                  <c:v>7.5182000000000002</c:v>
                </c:pt>
                <c:pt idx="43">
                  <c:v>7.3944999999999999</c:v>
                </c:pt>
                <c:pt idx="44">
                  <c:v>7.2809999999999997</c:v>
                </c:pt>
                <c:pt idx="45">
                  <c:v>7.1767000000000003</c:v>
                </c:pt>
                <c:pt idx="46">
                  <c:v>7.0804999999999998</c:v>
                </c:pt>
                <c:pt idx="47">
                  <c:v>6.9916</c:v>
                </c:pt>
                <c:pt idx="48">
                  <c:v>6.9093</c:v>
                </c:pt>
                <c:pt idx="49">
                  <c:v>6.8329000000000004</c:v>
                </c:pt>
                <c:pt idx="50">
                  <c:v>6.7619999999999996</c:v>
                </c:pt>
                <c:pt idx="51">
                  <c:v>6.6959999999999997</c:v>
                </c:pt>
                <c:pt idx="52">
                  <c:v>6.6345999999999998</c:v>
                </c:pt>
                <c:pt idx="53">
                  <c:v>6.5773999999999999</c:v>
                </c:pt>
                <c:pt idx="54">
                  <c:v>6.5237999999999996</c:v>
                </c:pt>
                <c:pt idx="55">
                  <c:v>6.4737999999999998</c:v>
                </c:pt>
                <c:pt idx="56">
                  <c:v>6.4268999999999998</c:v>
                </c:pt>
                <c:pt idx="57">
                  <c:v>6.3826999999999998</c:v>
                </c:pt>
                <c:pt idx="58">
                  <c:v>6.3413000000000004</c:v>
                </c:pt>
                <c:pt idx="59">
                  <c:v>6.3022</c:v>
                </c:pt>
                <c:pt idx="60">
                  <c:v>6.2652999999999999</c:v>
                </c:pt>
                <c:pt idx="61">
                  <c:v>6.2304000000000004</c:v>
                </c:pt>
                <c:pt idx="62">
                  <c:v>6.1974</c:v>
                </c:pt>
                <c:pt idx="63">
                  <c:v>6.1661999999999999</c:v>
                </c:pt>
                <c:pt idx="64">
                  <c:v>6.1364999999999998</c:v>
                </c:pt>
                <c:pt idx="65">
                  <c:v>6.1082999999999998</c:v>
                </c:pt>
                <c:pt idx="66">
                  <c:v>6.0815999999999999</c:v>
                </c:pt>
                <c:pt idx="67">
                  <c:v>6.0561999999999996</c:v>
                </c:pt>
                <c:pt idx="68">
                  <c:v>6.032</c:v>
                </c:pt>
                <c:pt idx="69">
                  <c:v>6.0088999999999997</c:v>
                </c:pt>
                <c:pt idx="70">
                  <c:v>5.9869000000000003</c:v>
                </c:pt>
                <c:pt idx="71">
                  <c:v>5.9660000000000002</c:v>
                </c:pt>
                <c:pt idx="72">
                  <c:v>5.9459</c:v>
                </c:pt>
                <c:pt idx="73">
                  <c:v>5.9268000000000001</c:v>
                </c:pt>
                <c:pt idx="74">
                  <c:v>5.9084000000000003</c:v>
                </c:pt>
                <c:pt idx="75">
                  <c:v>5.8909000000000002</c:v>
                </c:pt>
                <c:pt idx="76">
                  <c:v>5.8739999999999997</c:v>
                </c:pt>
                <c:pt idx="77">
                  <c:v>5.8578999999999999</c:v>
                </c:pt>
                <c:pt idx="78">
                  <c:v>5.8423999999999996</c:v>
                </c:pt>
                <c:pt idx="79">
                  <c:v>5.8274999999999997</c:v>
                </c:pt>
                <c:pt idx="80">
                  <c:v>5.8132000000000001</c:v>
                </c:pt>
                <c:pt idx="81">
                  <c:v>5.7994000000000003</c:v>
                </c:pt>
                <c:pt idx="82">
                  <c:v>5.7861000000000002</c:v>
                </c:pt>
                <c:pt idx="83">
                  <c:v>5.7733999999999996</c:v>
                </c:pt>
                <c:pt idx="84">
                  <c:v>5.7610999999999999</c:v>
                </c:pt>
                <c:pt idx="85">
                  <c:v>5.7492000000000001</c:v>
                </c:pt>
                <c:pt idx="86">
                  <c:v>5.7377000000000002</c:v>
                </c:pt>
                <c:pt idx="87">
                  <c:v>5.7266000000000004</c:v>
                </c:pt>
                <c:pt idx="88">
                  <c:v>5.7159000000000004</c:v>
                </c:pt>
                <c:pt idx="89">
                  <c:v>5.7055999999999996</c:v>
                </c:pt>
                <c:pt idx="90">
                  <c:v>5.6955999999999998</c:v>
                </c:pt>
                <c:pt idx="91">
                  <c:v>5.6859000000000002</c:v>
                </c:pt>
                <c:pt idx="92">
                  <c:v>5.6767000000000003</c:v>
                </c:pt>
                <c:pt idx="93">
                  <c:v>5.6677</c:v>
                </c:pt>
                <c:pt idx="94">
                  <c:v>5.6590999999999996</c:v>
                </c:pt>
                <c:pt idx="95">
                  <c:v>5.6506999999999996</c:v>
                </c:pt>
                <c:pt idx="96">
                  <c:v>5.6425000000000001</c:v>
                </c:pt>
                <c:pt idx="97">
                  <c:v>5.6345999999999998</c:v>
                </c:pt>
                <c:pt idx="98">
                  <c:v>5.6269999999999998</c:v>
                </c:pt>
                <c:pt idx="99">
                  <c:v>5.6195000000000004</c:v>
                </c:pt>
                <c:pt idx="100">
                  <c:v>5.6123000000000003</c:v>
                </c:pt>
                <c:pt idx="101">
                  <c:v>5.6052</c:v>
                </c:pt>
                <c:pt idx="102">
                  <c:v>5.5982000000000003</c:v>
                </c:pt>
                <c:pt idx="103">
                  <c:v>5.5914999999999999</c:v>
                </c:pt>
                <c:pt idx="104">
                  <c:v>5.585</c:v>
                </c:pt>
                <c:pt idx="105">
                  <c:v>5.5785999999999998</c:v>
                </c:pt>
                <c:pt idx="106">
                  <c:v>5.5724</c:v>
                </c:pt>
                <c:pt idx="107">
                  <c:v>5.5663</c:v>
                </c:pt>
                <c:pt idx="108">
                  <c:v>5.5603999999999996</c:v>
                </c:pt>
                <c:pt idx="109">
                  <c:v>5.5547000000000004</c:v>
                </c:pt>
                <c:pt idx="110">
                  <c:v>5.5491000000000001</c:v>
                </c:pt>
                <c:pt idx="111">
                  <c:v>5.5437000000000003</c:v>
                </c:pt>
                <c:pt idx="112">
                  <c:v>5.5384000000000002</c:v>
                </c:pt>
                <c:pt idx="113">
                  <c:v>5.5331999999999999</c:v>
                </c:pt>
                <c:pt idx="114">
                  <c:v>5.5281000000000002</c:v>
                </c:pt>
                <c:pt idx="115">
                  <c:v>5.5229999999999997</c:v>
                </c:pt>
                <c:pt idx="116">
                  <c:v>5.5180999999999996</c:v>
                </c:pt>
                <c:pt idx="117">
                  <c:v>5.5133999999999999</c:v>
                </c:pt>
                <c:pt idx="118">
                  <c:v>5.5087000000000002</c:v>
                </c:pt>
                <c:pt idx="119">
                  <c:v>5.5041000000000002</c:v>
                </c:pt>
                <c:pt idx="120">
                  <c:v>5.4996</c:v>
                </c:pt>
                <c:pt idx="121">
                  <c:v>5.4951999999999996</c:v>
                </c:pt>
                <c:pt idx="122">
                  <c:v>5.4908999999999999</c:v>
                </c:pt>
                <c:pt idx="123">
                  <c:v>5.4866000000000001</c:v>
                </c:pt>
                <c:pt idx="124">
                  <c:v>5.4824999999999999</c:v>
                </c:pt>
                <c:pt idx="125">
                  <c:v>5.4785000000000004</c:v>
                </c:pt>
                <c:pt idx="126">
                  <c:v>5.4745999999999997</c:v>
                </c:pt>
                <c:pt idx="127">
                  <c:v>5.4707999999999997</c:v>
                </c:pt>
                <c:pt idx="128">
                  <c:v>5.4671000000000003</c:v>
                </c:pt>
                <c:pt idx="129">
                  <c:v>5.4634999999999998</c:v>
                </c:pt>
                <c:pt idx="130">
                  <c:v>5.4599000000000002</c:v>
                </c:pt>
                <c:pt idx="131">
                  <c:v>5.4564000000000004</c:v>
                </c:pt>
                <c:pt idx="132">
                  <c:v>5.4530000000000003</c:v>
                </c:pt>
                <c:pt idx="133">
                  <c:v>5.4497</c:v>
                </c:pt>
                <c:pt idx="134">
                  <c:v>5.4467999999999996</c:v>
                </c:pt>
                <c:pt idx="135">
                  <c:v>5.4438000000000004</c:v>
                </c:pt>
                <c:pt idx="136">
                  <c:v>5.4409999999999998</c:v>
                </c:pt>
                <c:pt idx="137">
                  <c:v>5.4385000000000003</c:v>
                </c:pt>
                <c:pt idx="138">
                  <c:v>5.4356999999999998</c:v>
                </c:pt>
                <c:pt idx="139">
                  <c:v>5.4329000000000001</c:v>
                </c:pt>
                <c:pt idx="140">
                  <c:v>5.43</c:v>
                </c:pt>
                <c:pt idx="141">
                  <c:v>5.4271000000000003</c:v>
                </c:pt>
                <c:pt idx="142">
                  <c:v>5.4241999999999999</c:v>
                </c:pt>
                <c:pt idx="143">
                  <c:v>5.4217000000000004</c:v>
                </c:pt>
                <c:pt idx="144">
                  <c:v>5.4191000000000003</c:v>
                </c:pt>
                <c:pt idx="145">
                  <c:v>5.4168000000000003</c:v>
                </c:pt>
                <c:pt idx="146">
                  <c:v>5.4145000000000003</c:v>
                </c:pt>
                <c:pt idx="147">
                  <c:v>5.4120999999999997</c:v>
                </c:pt>
                <c:pt idx="148">
                  <c:v>5.4101999999999997</c:v>
                </c:pt>
                <c:pt idx="149">
                  <c:v>5.4082999999999997</c:v>
                </c:pt>
                <c:pt idx="150">
                  <c:v>5.4062999999999999</c:v>
                </c:pt>
                <c:pt idx="151">
                  <c:v>5.4046000000000003</c:v>
                </c:pt>
                <c:pt idx="152">
                  <c:v>5.4027000000000003</c:v>
                </c:pt>
                <c:pt idx="153">
                  <c:v>5.4006999999999996</c:v>
                </c:pt>
                <c:pt idx="154">
                  <c:v>5.3986999999999998</c:v>
                </c:pt>
                <c:pt idx="155">
                  <c:v>5.3966000000000003</c:v>
                </c:pt>
                <c:pt idx="156">
                  <c:v>5.3944999999999999</c:v>
                </c:pt>
                <c:pt idx="157">
                  <c:v>5.3924000000000003</c:v>
                </c:pt>
                <c:pt idx="158">
                  <c:v>5.3903999999999996</c:v>
                </c:pt>
                <c:pt idx="159">
                  <c:v>5.3883999999999999</c:v>
                </c:pt>
                <c:pt idx="160">
                  <c:v>5.3864000000000001</c:v>
                </c:pt>
                <c:pt idx="161">
                  <c:v>5.3844000000000003</c:v>
                </c:pt>
                <c:pt idx="162">
                  <c:v>5.3826000000000001</c:v>
                </c:pt>
                <c:pt idx="163">
                  <c:v>5.3807</c:v>
                </c:pt>
                <c:pt idx="164">
                  <c:v>5.3788999999999998</c:v>
                </c:pt>
                <c:pt idx="165">
                  <c:v>5.3769999999999998</c:v>
                </c:pt>
                <c:pt idx="166">
                  <c:v>5.3750999999999998</c:v>
                </c:pt>
                <c:pt idx="167">
                  <c:v>5.3733000000000004</c:v>
                </c:pt>
                <c:pt idx="168">
                  <c:v>5.3715999999999999</c:v>
                </c:pt>
                <c:pt idx="169">
                  <c:v>5.37</c:v>
                </c:pt>
                <c:pt idx="170">
                  <c:v>5.3682999999999996</c:v>
                </c:pt>
                <c:pt idx="171">
                  <c:v>5.3667999999999996</c:v>
                </c:pt>
                <c:pt idx="172">
                  <c:v>5.3653000000000004</c:v>
                </c:pt>
                <c:pt idx="173">
                  <c:v>5.3639000000000001</c:v>
                </c:pt>
                <c:pt idx="174">
                  <c:v>5.3623000000000003</c:v>
                </c:pt>
                <c:pt idx="175">
                  <c:v>5.3608000000000002</c:v>
                </c:pt>
                <c:pt idx="176">
                  <c:v>5.3592000000000004</c:v>
                </c:pt>
                <c:pt idx="177">
                  <c:v>5.3575999999999997</c:v>
                </c:pt>
                <c:pt idx="178">
                  <c:v>5.3559000000000001</c:v>
                </c:pt>
                <c:pt idx="179">
                  <c:v>5.3543000000000003</c:v>
                </c:pt>
                <c:pt idx="180">
                  <c:v>5.3528000000000002</c:v>
                </c:pt>
                <c:pt idx="181">
                  <c:v>5.3513999999999999</c:v>
                </c:pt>
                <c:pt idx="182">
                  <c:v>5.35</c:v>
                </c:pt>
                <c:pt idx="183">
                  <c:v>5.3486000000000002</c:v>
                </c:pt>
                <c:pt idx="184">
                  <c:v>5.3472</c:v>
                </c:pt>
                <c:pt idx="185">
                  <c:v>5.3456999999999999</c:v>
                </c:pt>
                <c:pt idx="186">
                  <c:v>5.3441999999999998</c:v>
                </c:pt>
                <c:pt idx="187">
                  <c:v>5.3428000000000004</c:v>
                </c:pt>
                <c:pt idx="188">
                  <c:v>5.3414000000000001</c:v>
                </c:pt>
                <c:pt idx="189">
                  <c:v>5.3400999999999996</c:v>
                </c:pt>
                <c:pt idx="190">
                  <c:v>5.3387000000000002</c:v>
                </c:pt>
                <c:pt idx="191">
                  <c:v>5.3373999999999997</c:v>
                </c:pt>
                <c:pt idx="192">
                  <c:v>5.3360000000000003</c:v>
                </c:pt>
                <c:pt idx="193">
                  <c:v>5.3346</c:v>
                </c:pt>
                <c:pt idx="194">
                  <c:v>5.3333000000000004</c:v>
                </c:pt>
                <c:pt idx="195">
                  <c:v>5.3320999999999996</c:v>
                </c:pt>
                <c:pt idx="196">
                  <c:v>5.3308</c:v>
                </c:pt>
                <c:pt idx="197">
                  <c:v>5.3295000000000003</c:v>
                </c:pt>
                <c:pt idx="198">
                  <c:v>5.3282999999999996</c:v>
                </c:pt>
                <c:pt idx="199">
                  <c:v>5.327</c:v>
                </c:pt>
                <c:pt idx="200">
                  <c:v>5.3257000000000003</c:v>
                </c:pt>
                <c:pt idx="201">
                  <c:v>5.3243999999999998</c:v>
                </c:pt>
                <c:pt idx="202">
                  <c:v>5.3231999999999999</c:v>
                </c:pt>
                <c:pt idx="203">
                  <c:v>5.3219000000000003</c:v>
                </c:pt>
                <c:pt idx="204">
                  <c:v>5.3207000000000004</c:v>
                </c:pt>
                <c:pt idx="205">
                  <c:v>5.3196000000000003</c:v>
                </c:pt>
                <c:pt idx="206">
                  <c:v>5.3183999999999996</c:v>
                </c:pt>
                <c:pt idx="207">
                  <c:v>5.3173000000000004</c:v>
                </c:pt>
                <c:pt idx="208">
                  <c:v>5.3160999999999996</c:v>
                </c:pt>
                <c:pt idx="209">
                  <c:v>5.3148999999999997</c:v>
                </c:pt>
                <c:pt idx="210">
                  <c:v>5.3137999999999996</c:v>
                </c:pt>
                <c:pt idx="211">
                  <c:v>5.3125999999999998</c:v>
                </c:pt>
                <c:pt idx="212">
                  <c:v>5.3114999999999997</c:v>
                </c:pt>
                <c:pt idx="213">
                  <c:v>5.3103999999999996</c:v>
                </c:pt>
                <c:pt idx="214">
                  <c:v>5.3091999999999997</c:v>
                </c:pt>
                <c:pt idx="215">
                  <c:v>5.3082000000000003</c:v>
                </c:pt>
                <c:pt idx="216">
                  <c:v>5.3070000000000004</c:v>
                </c:pt>
                <c:pt idx="217">
                  <c:v>5.3059000000000003</c:v>
                </c:pt>
                <c:pt idx="218">
                  <c:v>5.3048000000000002</c:v>
                </c:pt>
                <c:pt idx="219">
                  <c:v>5.3037999999999998</c:v>
                </c:pt>
                <c:pt idx="220">
                  <c:v>5.3026999999999997</c:v>
                </c:pt>
                <c:pt idx="221">
                  <c:v>5.3017000000000003</c:v>
                </c:pt>
                <c:pt idx="222">
                  <c:v>5.3006000000000002</c:v>
                </c:pt>
                <c:pt idx="223">
                  <c:v>5.2995000000000001</c:v>
                </c:pt>
                <c:pt idx="224">
                  <c:v>5.2984999999999998</c:v>
                </c:pt>
                <c:pt idx="225">
                  <c:v>5.2973999999999997</c:v>
                </c:pt>
                <c:pt idx="226">
                  <c:v>5.2962999999999996</c:v>
                </c:pt>
                <c:pt idx="227">
                  <c:v>5.2953999999999999</c:v>
                </c:pt>
                <c:pt idx="228">
                  <c:v>5.2944000000000004</c:v>
                </c:pt>
                <c:pt idx="229">
                  <c:v>5.2934000000000001</c:v>
                </c:pt>
                <c:pt idx="230">
                  <c:v>5.2923999999999998</c:v>
                </c:pt>
                <c:pt idx="231">
                  <c:v>5.2915000000000001</c:v>
                </c:pt>
                <c:pt idx="232">
                  <c:v>5.2904999999999998</c:v>
                </c:pt>
                <c:pt idx="233">
                  <c:v>5.2896000000000001</c:v>
                </c:pt>
                <c:pt idx="234">
                  <c:v>5.2887000000000004</c:v>
                </c:pt>
                <c:pt idx="235">
                  <c:v>5.2877999999999998</c:v>
                </c:pt>
                <c:pt idx="236">
                  <c:v>5.2869000000000002</c:v>
                </c:pt>
                <c:pt idx="237">
                  <c:v>5.2859999999999996</c:v>
                </c:pt>
                <c:pt idx="238">
                  <c:v>5.2850999999999999</c:v>
                </c:pt>
                <c:pt idx="239">
                  <c:v>5.2842000000000002</c:v>
                </c:pt>
                <c:pt idx="240">
                  <c:v>5.2832999999999997</c:v>
                </c:pt>
                <c:pt idx="241">
                  <c:v>5.2824999999999998</c:v>
                </c:pt>
                <c:pt idx="242">
                  <c:v>5.2816000000000001</c:v>
                </c:pt>
                <c:pt idx="243">
                  <c:v>5.2807000000000004</c:v>
                </c:pt>
                <c:pt idx="244">
                  <c:v>5.2801</c:v>
                </c:pt>
                <c:pt idx="245">
                  <c:v>5.2793999999999999</c:v>
                </c:pt>
                <c:pt idx="246">
                  <c:v>5.2788000000000004</c:v>
                </c:pt>
                <c:pt idx="247">
                  <c:v>5.2779999999999996</c:v>
                </c:pt>
                <c:pt idx="248">
                  <c:v>5.2773000000000003</c:v>
                </c:pt>
                <c:pt idx="249">
                  <c:v>5.2765000000000004</c:v>
                </c:pt>
                <c:pt idx="250">
                  <c:v>5.2758000000000003</c:v>
                </c:pt>
                <c:pt idx="251">
                  <c:v>5.2750000000000004</c:v>
                </c:pt>
                <c:pt idx="252">
                  <c:v>5.2742000000000004</c:v>
                </c:pt>
                <c:pt idx="253">
                  <c:v>5.2733999999999996</c:v>
                </c:pt>
                <c:pt idx="254">
                  <c:v>5.2725</c:v>
                </c:pt>
                <c:pt idx="255">
                  <c:v>5.2717000000000001</c:v>
                </c:pt>
                <c:pt idx="256">
                  <c:v>5.2709000000000001</c:v>
                </c:pt>
                <c:pt idx="257">
                  <c:v>5.2701000000000002</c:v>
                </c:pt>
                <c:pt idx="258">
                  <c:v>5.2693000000000003</c:v>
                </c:pt>
                <c:pt idx="259">
                  <c:v>5.2686000000000002</c:v>
                </c:pt>
                <c:pt idx="260">
                  <c:v>5.2678000000000003</c:v>
                </c:pt>
                <c:pt idx="261">
                  <c:v>5.2670000000000003</c:v>
                </c:pt>
                <c:pt idx="262">
                  <c:v>5.2663000000000002</c:v>
                </c:pt>
                <c:pt idx="263">
                  <c:v>5.2656000000000001</c:v>
                </c:pt>
                <c:pt idx="264">
                  <c:v>5.2648000000000001</c:v>
                </c:pt>
                <c:pt idx="265">
                  <c:v>5.2641999999999998</c:v>
                </c:pt>
                <c:pt idx="266">
                  <c:v>5.2636000000000003</c:v>
                </c:pt>
                <c:pt idx="267">
                  <c:v>5.2629000000000001</c:v>
                </c:pt>
                <c:pt idx="268">
                  <c:v>5.2622</c:v>
                </c:pt>
                <c:pt idx="269">
                  <c:v>5.2614999999999998</c:v>
                </c:pt>
                <c:pt idx="270">
                  <c:v>5.2609000000000004</c:v>
                </c:pt>
                <c:pt idx="271">
                  <c:v>5.2602000000000002</c:v>
                </c:pt>
                <c:pt idx="272">
                  <c:v>5.2595000000000001</c:v>
                </c:pt>
                <c:pt idx="273">
                  <c:v>5.2587000000000002</c:v>
                </c:pt>
                <c:pt idx="274">
                  <c:v>5.258</c:v>
                </c:pt>
                <c:pt idx="275">
                  <c:v>5.2572999999999999</c:v>
                </c:pt>
                <c:pt idx="276">
                  <c:v>5.2565999999999997</c:v>
                </c:pt>
                <c:pt idx="277">
                  <c:v>5.2558999999999996</c:v>
                </c:pt>
                <c:pt idx="278">
                  <c:v>5.2552000000000003</c:v>
                </c:pt>
                <c:pt idx="279">
                  <c:v>5.2545999999999999</c:v>
                </c:pt>
                <c:pt idx="280">
                  <c:v>5.2538999999999998</c:v>
                </c:pt>
                <c:pt idx="281">
                  <c:v>5.2533000000000003</c:v>
                </c:pt>
                <c:pt idx="282">
                  <c:v>5.2526000000000002</c:v>
                </c:pt>
                <c:pt idx="283">
                  <c:v>5.2519</c:v>
                </c:pt>
                <c:pt idx="284">
                  <c:v>5.2511999999999999</c:v>
                </c:pt>
                <c:pt idx="285">
                  <c:v>5.2504999999999997</c:v>
                </c:pt>
                <c:pt idx="286">
                  <c:v>5.2497999999999996</c:v>
                </c:pt>
                <c:pt idx="287">
                  <c:v>5.2491000000000003</c:v>
                </c:pt>
                <c:pt idx="288">
                  <c:v>5.2484000000000002</c:v>
                </c:pt>
                <c:pt idx="289">
                  <c:v>5.2477999999999998</c:v>
                </c:pt>
                <c:pt idx="290">
                  <c:v>5.2470999999999997</c:v>
                </c:pt>
                <c:pt idx="291">
                  <c:v>5.2465000000000002</c:v>
                </c:pt>
                <c:pt idx="292">
                  <c:v>5.2458</c:v>
                </c:pt>
                <c:pt idx="293">
                  <c:v>5.2451999999999996</c:v>
                </c:pt>
                <c:pt idx="294">
                  <c:v>5.2445000000000004</c:v>
                </c:pt>
                <c:pt idx="295">
                  <c:v>5.2439</c:v>
                </c:pt>
                <c:pt idx="296">
                  <c:v>5.2432999999999996</c:v>
                </c:pt>
                <c:pt idx="297">
                  <c:v>5.2426000000000004</c:v>
                </c:pt>
                <c:pt idx="298">
                  <c:v>5.2419000000000002</c:v>
                </c:pt>
                <c:pt idx="299">
                  <c:v>5.2412999999999998</c:v>
                </c:pt>
                <c:pt idx="300">
                  <c:v>5.2407000000000004</c:v>
                </c:pt>
                <c:pt idx="301">
                  <c:v>5.2401999999999997</c:v>
                </c:pt>
                <c:pt idx="302">
                  <c:v>5.2397</c:v>
                </c:pt>
                <c:pt idx="303">
                  <c:v>5.2390999999999996</c:v>
                </c:pt>
                <c:pt idx="304">
                  <c:v>5.2385999999999999</c:v>
                </c:pt>
                <c:pt idx="305">
                  <c:v>5.2380000000000004</c:v>
                </c:pt>
                <c:pt idx="306">
                  <c:v>5.2374000000000001</c:v>
                </c:pt>
                <c:pt idx="307">
                  <c:v>5.2369000000000003</c:v>
                </c:pt>
                <c:pt idx="308">
                  <c:v>5.2363</c:v>
                </c:pt>
                <c:pt idx="309">
                  <c:v>5.2356999999999996</c:v>
                </c:pt>
                <c:pt idx="310">
                  <c:v>5.2351000000000001</c:v>
                </c:pt>
                <c:pt idx="311">
                  <c:v>5.2343999999999999</c:v>
                </c:pt>
                <c:pt idx="312">
                  <c:v>5.2337999999999996</c:v>
                </c:pt>
                <c:pt idx="313">
                  <c:v>5.2332000000000001</c:v>
                </c:pt>
                <c:pt idx="314">
                  <c:v>5.2324999999999999</c:v>
                </c:pt>
                <c:pt idx="315">
                  <c:v>5.2319000000000004</c:v>
                </c:pt>
                <c:pt idx="316">
                  <c:v>5.2313000000000001</c:v>
                </c:pt>
                <c:pt idx="317">
                  <c:v>5.2305999999999999</c:v>
                </c:pt>
                <c:pt idx="318">
                  <c:v>5.2301000000000002</c:v>
                </c:pt>
                <c:pt idx="319">
                  <c:v>5.2294999999999998</c:v>
                </c:pt>
                <c:pt idx="320">
                  <c:v>5.2289000000000003</c:v>
                </c:pt>
                <c:pt idx="321">
                  <c:v>5.2282999999999999</c:v>
                </c:pt>
                <c:pt idx="322">
                  <c:v>5.2278000000000002</c:v>
                </c:pt>
                <c:pt idx="323">
                  <c:v>5.2274000000000003</c:v>
                </c:pt>
                <c:pt idx="324">
                  <c:v>5.2268999999999997</c:v>
                </c:pt>
                <c:pt idx="325">
                  <c:v>5.2264999999999997</c:v>
                </c:pt>
                <c:pt idx="326">
                  <c:v>5.226</c:v>
                </c:pt>
                <c:pt idx="327">
                  <c:v>5.2255000000000003</c:v>
                </c:pt>
                <c:pt idx="328">
                  <c:v>5.2249999999999996</c:v>
                </c:pt>
                <c:pt idx="329">
                  <c:v>5.2244999999999999</c:v>
                </c:pt>
                <c:pt idx="330">
                  <c:v>5.2240000000000002</c:v>
                </c:pt>
                <c:pt idx="331">
                  <c:v>5.2234999999999996</c:v>
                </c:pt>
                <c:pt idx="332">
                  <c:v>5.2229999999999999</c:v>
                </c:pt>
                <c:pt idx="333">
                  <c:v>5.2225999999999999</c:v>
                </c:pt>
                <c:pt idx="334">
                  <c:v>5.2221000000000002</c:v>
                </c:pt>
                <c:pt idx="335">
                  <c:v>5.2217000000000002</c:v>
                </c:pt>
                <c:pt idx="336">
                  <c:v>5.2211999999999996</c:v>
                </c:pt>
                <c:pt idx="337">
                  <c:v>5.2207999999999997</c:v>
                </c:pt>
                <c:pt idx="338">
                  <c:v>5.2202999999999999</c:v>
                </c:pt>
                <c:pt idx="339">
                  <c:v>5.2199</c:v>
                </c:pt>
                <c:pt idx="340">
                  <c:v>5.2195999999999998</c:v>
                </c:pt>
                <c:pt idx="341">
                  <c:v>5.2192999999999996</c:v>
                </c:pt>
                <c:pt idx="342">
                  <c:v>5.2190000000000003</c:v>
                </c:pt>
                <c:pt idx="343">
                  <c:v>5.2187000000000001</c:v>
                </c:pt>
                <c:pt idx="344">
                  <c:v>5.2183000000000002</c:v>
                </c:pt>
                <c:pt idx="345">
                  <c:v>5.2179000000000002</c:v>
                </c:pt>
                <c:pt idx="346">
                  <c:v>5.2175000000000002</c:v>
                </c:pt>
                <c:pt idx="347">
                  <c:v>5.2169999999999996</c:v>
                </c:pt>
                <c:pt idx="348">
                  <c:v>5.2165999999999997</c:v>
                </c:pt>
                <c:pt idx="349">
                  <c:v>5.2161</c:v>
                </c:pt>
                <c:pt idx="350">
                  <c:v>5.2157</c:v>
                </c:pt>
                <c:pt idx="351">
                  <c:v>5.2153</c:v>
                </c:pt>
                <c:pt idx="352">
                  <c:v>5.2149000000000001</c:v>
                </c:pt>
                <c:pt idx="353">
                  <c:v>5.2145999999999999</c:v>
                </c:pt>
                <c:pt idx="354">
                  <c:v>5.2141999999999999</c:v>
                </c:pt>
                <c:pt idx="355">
                  <c:v>5.2138999999999998</c:v>
                </c:pt>
                <c:pt idx="356">
                  <c:v>5.2134999999999998</c:v>
                </c:pt>
                <c:pt idx="357">
                  <c:v>5.2130999999999998</c:v>
                </c:pt>
                <c:pt idx="358">
                  <c:v>5.2126000000000001</c:v>
                </c:pt>
                <c:pt idx="359">
                  <c:v>5.2122000000000002</c:v>
                </c:pt>
                <c:pt idx="360">
                  <c:v>5.2117000000000004</c:v>
                </c:pt>
              </c:numCache>
            </c:numRef>
          </c:yVal>
          <c:smooth val="0"/>
          <c:extLst>
            <c:ext xmlns:c16="http://schemas.microsoft.com/office/drawing/2014/chart" uri="{C3380CC4-5D6E-409C-BE32-E72D297353CC}">
              <c16:uniqueId val="{00000002-BAC4-4898-9270-8DFA35F41F16}"/>
            </c:ext>
          </c:extLst>
        </c:ser>
        <c:ser>
          <c:idx val="3"/>
          <c:order val="3"/>
          <c:tx>
            <c:strRef>
              <c:f>'Sheet1 (2)'!$BY$70</c:f>
              <c:strCache>
                <c:ptCount val="1"/>
                <c:pt idx="0">
                  <c:v>Loss from tube (W), Heat loss 1</c:v>
                </c:pt>
              </c:strCache>
            </c:strRef>
          </c:tx>
          <c:spPr>
            <a:ln w="19050" cap="rnd">
              <a:noFill/>
              <a:round/>
            </a:ln>
            <a:effectLst/>
          </c:spPr>
          <c:marker>
            <c:symbol val="circle"/>
            <c:size val="5"/>
            <c:spPr>
              <a:solidFill>
                <a:schemeClr val="bg2"/>
              </a:solidFill>
              <a:ln w="9525">
                <a:solidFill>
                  <a:schemeClr val="bg2"/>
                </a:solidFill>
              </a:ln>
              <a:effectLst/>
            </c:spPr>
          </c:marker>
          <c:xVal>
            <c:numRef>
              <c:f>'Sheet1 (2)'!$BU$71:$BU$431</c:f>
              <c:numCache>
                <c:formatCode>General</c:formatCode>
                <c:ptCount val="36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pt idx="86">
                  <c:v>430</c:v>
                </c:pt>
                <c:pt idx="87">
                  <c:v>435</c:v>
                </c:pt>
                <c:pt idx="88">
                  <c:v>440</c:v>
                </c:pt>
                <c:pt idx="89">
                  <c:v>445</c:v>
                </c:pt>
                <c:pt idx="90">
                  <c:v>450</c:v>
                </c:pt>
                <c:pt idx="91">
                  <c:v>455</c:v>
                </c:pt>
                <c:pt idx="92">
                  <c:v>460</c:v>
                </c:pt>
                <c:pt idx="93">
                  <c:v>465</c:v>
                </c:pt>
                <c:pt idx="94">
                  <c:v>470</c:v>
                </c:pt>
                <c:pt idx="95">
                  <c:v>475</c:v>
                </c:pt>
                <c:pt idx="96">
                  <c:v>480</c:v>
                </c:pt>
                <c:pt idx="97">
                  <c:v>485</c:v>
                </c:pt>
                <c:pt idx="98">
                  <c:v>490</c:v>
                </c:pt>
                <c:pt idx="99">
                  <c:v>495</c:v>
                </c:pt>
                <c:pt idx="100">
                  <c:v>500</c:v>
                </c:pt>
                <c:pt idx="101">
                  <c:v>505</c:v>
                </c:pt>
                <c:pt idx="102">
                  <c:v>510</c:v>
                </c:pt>
                <c:pt idx="103">
                  <c:v>515</c:v>
                </c:pt>
                <c:pt idx="104">
                  <c:v>520</c:v>
                </c:pt>
                <c:pt idx="105">
                  <c:v>525</c:v>
                </c:pt>
                <c:pt idx="106">
                  <c:v>530</c:v>
                </c:pt>
                <c:pt idx="107">
                  <c:v>535</c:v>
                </c:pt>
                <c:pt idx="108">
                  <c:v>540</c:v>
                </c:pt>
                <c:pt idx="109">
                  <c:v>545</c:v>
                </c:pt>
                <c:pt idx="110">
                  <c:v>550</c:v>
                </c:pt>
                <c:pt idx="111">
                  <c:v>555</c:v>
                </c:pt>
                <c:pt idx="112">
                  <c:v>560</c:v>
                </c:pt>
                <c:pt idx="113">
                  <c:v>565</c:v>
                </c:pt>
                <c:pt idx="114">
                  <c:v>570</c:v>
                </c:pt>
                <c:pt idx="115">
                  <c:v>575</c:v>
                </c:pt>
                <c:pt idx="116">
                  <c:v>580</c:v>
                </c:pt>
                <c:pt idx="117">
                  <c:v>585</c:v>
                </c:pt>
                <c:pt idx="118">
                  <c:v>590</c:v>
                </c:pt>
                <c:pt idx="119">
                  <c:v>595</c:v>
                </c:pt>
                <c:pt idx="120">
                  <c:v>600</c:v>
                </c:pt>
                <c:pt idx="121">
                  <c:v>605</c:v>
                </c:pt>
                <c:pt idx="122">
                  <c:v>610</c:v>
                </c:pt>
                <c:pt idx="123">
                  <c:v>615</c:v>
                </c:pt>
                <c:pt idx="124">
                  <c:v>620</c:v>
                </c:pt>
                <c:pt idx="125">
                  <c:v>625</c:v>
                </c:pt>
                <c:pt idx="126">
                  <c:v>630</c:v>
                </c:pt>
                <c:pt idx="127">
                  <c:v>635</c:v>
                </c:pt>
                <c:pt idx="128">
                  <c:v>640</c:v>
                </c:pt>
                <c:pt idx="129">
                  <c:v>645</c:v>
                </c:pt>
                <c:pt idx="130">
                  <c:v>650</c:v>
                </c:pt>
                <c:pt idx="131">
                  <c:v>655</c:v>
                </c:pt>
                <c:pt idx="132">
                  <c:v>660</c:v>
                </c:pt>
                <c:pt idx="133">
                  <c:v>665</c:v>
                </c:pt>
                <c:pt idx="134">
                  <c:v>670</c:v>
                </c:pt>
                <c:pt idx="135">
                  <c:v>675</c:v>
                </c:pt>
                <c:pt idx="136">
                  <c:v>680</c:v>
                </c:pt>
                <c:pt idx="137">
                  <c:v>685</c:v>
                </c:pt>
                <c:pt idx="138">
                  <c:v>690</c:v>
                </c:pt>
                <c:pt idx="139">
                  <c:v>695</c:v>
                </c:pt>
                <c:pt idx="140">
                  <c:v>700</c:v>
                </c:pt>
                <c:pt idx="141">
                  <c:v>705</c:v>
                </c:pt>
                <c:pt idx="142">
                  <c:v>710</c:v>
                </c:pt>
                <c:pt idx="143">
                  <c:v>715</c:v>
                </c:pt>
                <c:pt idx="144">
                  <c:v>720</c:v>
                </c:pt>
                <c:pt idx="145">
                  <c:v>725</c:v>
                </c:pt>
                <c:pt idx="146">
                  <c:v>730</c:v>
                </c:pt>
                <c:pt idx="147">
                  <c:v>735</c:v>
                </c:pt>
                <c:pt idx="148">
                  <c:v>740</c:v>
                </c:pt>
                <c:pt idx="149">
                  <c:v>745</c:v>
                </c:pt>
                <c:pt idx="150">
                  <c:v>750</c:v>
                </c:pt>
                <c:pt idx="151">
                  <c:v>755</c:v>
                </c:pt>
                <c:pt idx="152">
                  <c:v>760</c:v>
                </c:pt>
                <c:pt idx="153">
                  <c:v>765</c:v>
                </c:pt>
                <c:pt idx="154">
                  <c:v>770</c:v>
                </c:pt>
                <c:pt idx="155">
                  <c:v>775</c:v>
                </c:pt>
                <c:pt idx="156">
                  <c:v>780</c:v>
                </c:pt>
                <c:pt idx="157">
                  <c:v>785</c:v>
                </c:pt>
                <c:pt idx="158">
                  <c:v>790</c:v>
                </c:pt>
                <c:pt idx="159">
                  <c:v>795</c:v>
                </c:pt>
                <c:pt idx="160">
                  <c:v>800</c:v>
                </c:pt>
                <c:pt idx="161">
                  <c:v>805</c:v>
                </c:pt>
                <c:pt idx="162">
                  <c:v>810</c:v>
                </c:pt>
                <c:pt idx="163">
                  <c:v>815</c:v>
                </c:pt>
                <c:pt idx="164">
                  <c:v>820</c:v>
                </c:pt>
                <c:pt idx="165">
                  <c:v>825</c:v>
                </c:pt>
                <c:pt idx="166">
                  <c:v>830</c:v>
                </c:pt>
                <c:pt idx="167">
                  <c:v>835</c:v>
                </c:pt>
                <c:pt idx="168">
                  <c:v>840</c:v>
                </c:pt>
                <c:pt idx="169">
                  <c:v>845</c:v>
                </c:pt>
                <c:pt idx="170">
                  <c:v>850</c:v>
                </c:pt>
                <c:pt idx="171">
                  <c:v>855</c:v>
                </c:pt>
                <c:pt idx="172">
                  <c:v>860</c:v>
                </c:pt>
                <c:pt idx="173">
                  <c:v>865</c:v>
                </c:pt>
                <c:pt idx="174">
                  <c:v>870</c:v>
                </c:pt>
                <c:pt idx="175">
                  <c:v>875</c:v>
                </c:pt>
                <c:pt idx="176">
                  <c:v>880</c:v>
                </c:pt>
                <c:pt idx="177">
                  <c:v>885</c:v>
                </c:pt>
                <c:pt idx="178">
                  <c:v>890</c:v>
                </c:pt>
                <c:pt idx="179">
                  <c:v>895</c:v>
                </c:pt>
                <c:pt idx="180">
                  <c:v>900</c:v>
                </c:pt>
                <c:pt idx="181">
                  <c:v>905</c:v>
                </c:pt>
                <c:pt idx="182">
                  <c:v>910</c:v>
                </c:pt>
                <c:pt idx="183">
                  <c:v>915</c:v>
                </c:pt>
                <c:pt idx="184">
                  <c:v>920</c:v>
                </c:pt>
                <c:pt idx="185">
                  <c:v>925</c:v>
                </c:pt>
                <c:pt idx="186">
                  <c:v>930</c:v>
                </c:pt>
                <c:pt idx="187">
                  <c:v>935</c:v>
                </c:pt>
                <c:pt idx="188">
                  <c:v>940</c:v>
                </c:pt>
                <c:pt idx="189">
                  <c:v>945</c:v>
                </c:pt>
                <c:pt idx="190">
                  <c:v>950</c:v>
                </c:pt>
                <c:pt idx="191">
                  <c:v>955</c:v>
                </c:pt>
                <c:pt idx="192">
                  <c:v>960</c:v>
                </c:pt>
                <c:pt idx="193">
                  <c:v>965</c:v>
                </c:pt>
                <c:pt idx="194">
                  <c:v>970</c:v>
                </c:pt>
                <c:pt idx="195">
                  <c:v>975</c:v>
                </c:pt>
                <c:pt idx="196">
                  <c:v>980</c:v>
                </c:pt>
                <c:pt idx="197">
                  <c:v>985</c:v>
                </c:pt>
                <c:pt idx="198">
                  <c:v>990</c:v>
                </c:pt>
                <c:pt idx="199">
                  <c:v>995</c:v>
                </c:pt>
                <c:pt idx="200">
                  <c:v>1000</c:v>
                </c:pt>
                <c:pt idx="201">
                  <c:v>1005</c:v>
                </c:pt>
                <c:pt idx="202">
                  <c:v>1010</c:v>
                </c:pt>
                <c:pt idx="203">
                  <c:v>1015</c:v>
                </c:pt>
                <c:pt idx="204">
                  <c:v>1020</c:v>
                </c:pt>
                <c:pt idx="205">
                  <c:v>1025</c:v>
                </c:pt>
                <c:pt idx="206">
                  <c:v>1030</c:v>
                </c:pt>
                <c:pt idx="207">
                  <c:v>1035</c:v>
                </c:pt>
                <c:pt idx="208">
                  <c:v>1040</c:v>
                </c:pt>
                <c:pt idx="209">
                  <c:v>1045</c:v>
                </c:pt>
                <c:pt idx="210">
                  <c:v>1050</c:v>
                </c:pt>
                <c:pt idx="211">
                  <c:v>1055</c:v>
                </c:pt>
                <c:pt idx="212">
                  <c:v>1060</c:v>
                </c:pt>
                <c:pt idx="213">
                  <c:v>1065</c:v>
                </c:pt>
                <c:pt idx="214">
                  <c:v>1070</c:v>
                </c:pt>
                <c:pt idx="215">
                  <c:v>1075</c:v>
                </c:pt>
                <c:pt idx="216">
                  <c:v>1080</c:v>
                </c:pt>
                <c:pt idx="217">
                  <c:v>1085</c:v>
                </c:pt>
                <c:pt idx="218">
                  <c:v>1090</c:v>
                </c:pt>
                <c:pt idx="219">
                  <c:v>1095</c:v>
                </c:pt>
                <c:pt idx="220">
                  <c:v>1100</c:v>
                </c:pt>
                <c:pt idx="221">
                  <c:v>1105</c:v>
                </c:pt>
                <c:pt idx="222">
                  <c:v>1110</c:v>
                </c:pt>
                <c:pt idx="223">
                  <c:v>1115</c:v>
                </c:pt>
                <c:pt idx="224">
                  <c:v>1120</c:v>
                </c:pt>
                <c:pt idx="225">
                  <c:v>1125</c:v>
                </c:pt>
                <c:pt idx="226">
                  <c:v>1130</c:v>
                </c:pt>
                <c:pt idx="227">
                  <c:v>1135</c:v>
                </c:pt>
                <c:pt idx="228">
                  <c:v>1140</c:v>
                </c:pt>
                <c:pt idx="229">
                  <c:v>1145</c:v>
                </c:pt>
                <c:pt idx="230">
                  <c:v>1150</c:v>
                </c:pt>
                <c:pt idx="231">
                  <c:v>1155</c:v>
                </c:pt>
                <c:pt idx="232">
                  <c:v>1160</c:v>
                </c:pt>
                <c:pt idx="233">
                  <c:v>1165</c:v>
                </c:pt>
                <c:pt idx="234">
                  <c:v>1170</c:v>
                </c:pt>
                <c:pt idx="235">
                  <c:v>1175</c:v>
                </c:pt>
                <c:pt idx="236">
                  <c:v>1180</c:v>
                </c:pt>
                <c:pt idx="237">
                  <c:v>1185</c:v>
                </c:pt>
                <c:pt idx="238">
                  <c:v>1190</c:v>
                </c:pt>
                <c:pt idx="239">
                  <c:v>1195</c:v>
                </c:pt>
                <c:pt idx="240">
                  <c:v>1200</c:v>
                </c:pt>
                <c:pt idx="241">
                  <c:v>1205</c:v>
                </c:pt>
                <c:pt idx="242">
                  <c:v>1210</c:v>
                </c:pt>
                <c:pt idx="243">
                  <c:v>1215</c:v>
                </c:pt>
                <c:pt idx="244">
                  <c:v>1220</c:v>
                </c:pt>
                <c:pt idx="245">
                  <c:v>1225</c:v>
                </c:pt>
                <c:pt idx="246">
                  <c:v>1230</c:v>
                </c:pt>
                <c:pt idx="247">
                  <c:v>1235</c:v>
                </c:pt>
                <c:pt idx="248">
                  <c:v>1240</c:v>
                </c:pt>
                <c:pt idx="249">
                  <c:v>1245</c:v>
                </c:pt>
                <c:pt idx="250">
                  <c:v>1250</c:v>
                </c:pt>
                <c:pt idx="251">
                  <c:v>1255</c:v>
                </c:pt>
                <c:pt idx="252">
                  <c:v>1260</c:v>
                </c:pt>
                <c:pt idx="253">
                  <c:v>1265</c:v>
                </c:pt>
                <c:pt idx="254">
                  <c:v>1270</c:v>
                </c:pt>
                <c:pt idx="255">
                  <c:v>1275</c:v>
                </c:pt>
                <c:pt idx="256">
                  <c:v>1280</c:v>
                </c:pt>
                <c:pt idx="257">
                  <c:v>1285</c:v>
                </c:pt>
                <c:pt idx="258">
                  <c:v>1290</c:v>
                </c:pt>
                <c:pt idx="259">
                  <c:v>1295</c:v>
                </c:pt>
                <c:pt idx="260">
                  <c:v>1300</c:v>
                </c:pt>
                <c:pt idx="261">
                  <c:v>1305</c:v>
                </c:pt>
                <c:pt idx="262">
                  <c:v>1310</c:v>
                </c:pt>
                <c:pt idx="263">
                  <c:v>1315</c:v>
                </c:pt>
                <c:pt idx="264">
                  <c:v>1320</c:v>
                </c:pt>
                <c:pt idx="265">
                  <c:v>1325</c:v>
                </c:pt>
                <c:pt idx="266">
                  <c:v>1330</c:v>
                </c:pt>
                <c:pt idx="267">
                  <c:v>1335</c:v>
                </c:pt>
                <c:pt idx="268">
                  <c:v>1340</c:v>
                </c:pt>
                <c:pt idx="269">
                  <c:v>1345</c:v>
                </c:pt>
                <c:pt idx="270">
                  <c:v>1350</c:v>
                </c:pt>
                <c:pt idx="271">
                  <c:v>1355</c:v>
                </c:pt>
                <c:pt idx="272">
                  <c:v>1360</c:v>
                </c:pt>
                <c:pt idx="273">
                  <c:v>1365</c:v>
                </c:pt>
                <c:pt idx="274">
                  <c:v>1370</c:v>
                </c:pt>
                <c:pt idx="275">
                  <c:v>1375</c:v>
                </c:pt>
                <c:pt idx="276">
                  <c:v>1380</c:v>
                </c:pt>
                <c:pt idx="277">
                  <c:v>1385</c:v>
                </c:pt>
                <c:pt idx="278">
                  <c:v>1390</c:v>
                </c:pt>
                <c:pt idx="279">
                  <c:v>1395</c:v>
                </c:pt>
                <c:pt idx="280">
                  <c:v>1400</c:v>
                </c:pt>
                <c:pt idx="281">
                  <c:v>1405</c:v>
                </c:pt>
                <c:pt idx="282">
                  <c:v>1410</c:v>
                </c:pt>
                <c:pt idx="283">
                  <c:v>1415</c:v>
                </c:pt>
                <c:pt idx="284">
                  <c:v>1420</c:v>
                </c:pt>
                <c:pt idx="285">
                  <c:v>1425</c:v>
                </c:pt>
                <c:pt idx="286">
                  <c:v>1430</c:v>
                </c:pt>
                <c:pt idx="287">
                  <c:v>1435</c:v>
                </c:pt>
                <c:pt idx="288">
                  <c:v>1440</c:v>
                </c:pt>
                <c:pt idx="289">
                  <c:v>1445</c:v>
                </c:pt>
                <c:pt idx="290">
                  <c:v>1450</c:v>
                </c:pt>
                <c:pt idx="291">
                  <c:v>1455</c:v>
                </c:pt>
                <c:pt idx="292">
                  <c:v>1460</c:v>
                </c:pt>
                <c:pt idx="293">
                  <c:v>1465</c:v>
                </c:pt>
                <c:pt idx="294">
                  <c:v>1470</c:v>
                </c:pt>
                <c:pt idx="295">
                  <c:v>1475</c:v>
                </c:pt>
                <c:pt idx="296">
                  <c:v>1480</c:v>
                </c:pt>
                <c:pt idx="297">
                  <c:v>1485</c:v>
                </c:pt>
                <c:pt idx="298">
                  <c:v>1490</c:v>
                </c:pt>
                <c:pt idx="299">
                  <c:v>1495</c:v>
                </c:pt>
                <c:pt idx="300">
                  <c:v>1500</c:v>
                </c:pt>
                <c:pt idx="301">
                  <c:v>1505</c:v>
                </c:pt>
                <c:pt idx="302">
                  <c:v>1510</c:v>
                </c:pt>
                <c:pt idx="303">
                  <c:v>1515</c:v>
                </c:pt>
                <c:pt idx="304">
                  <c:v>1520</c:v>
                </c:pt>
                <c:pt idx="305">
                  <c:v>1525</c:v>
                </c:pt>
                <c:pt idx="306">
                  <c:v>1530</c:v>
                </c:pt>
                <c:pt idx="307">
                  <c:v>1535</c:v>
                </c:pt>
                <c:pt idx="308">
                  <c:v>1540</c:v>
                </c:pt>
                <c:pt idx="309">
                  <c:v>1545</c:v>
                </c:pt>
                <c:pt idx="310">
                  <c:v>1550</c:v>
                </c:pt>
                <c:pt idx="311">
                  <c:v>1555</c:v>
                </c:pt>
                <c:pt idx="312">
                  <c:v>1560</c:v>
                </c:pt>
                <c:pt idx="313">
                  <c:v>1565</c:v>
                </c:pt>
                <c:pt idx="314">
                  <c:v>1570</c:v>
                </c:pt>
                <c:pt idx="315">
                  <c:v>1575</c:v>
                </c:pt>
                <c:pt idx="316">
                  <c:v>1580</c:v>
                </c:pt>
                <c:pt idx="317">
                  <c:v>1585</c:v>
                </c:pt>
                <c:pt idx="318">
                  <c:v>1590</c:v>
                </c:pt>
                <c:pt idx="319">
                  <c:v>1595</c:v>
                </c:pt>
                <c:pt idx="320">
                  <c:v>1600</c:v>
                </c:pt>
                <c:pt idx="321">
                  <c:v>1605</c:v>
                </c:pt>
                <c:pt idx="322">
                  <c:v>1610</c:v>
                </c:pt>
                <c:pt idx="323">
                  <c:v>1615</c:v>
                </c:pt>
                <c:pt idx="324">
                  <c:v>1620</c:v>
                </c:pt>
                <c:pt idx="325">
                  <c:v>1625</c:v>
                </c:pt>
                <c:pt idx="326">
                  <c:v>1630</c:v>
                </c:pt>
                <c:pt idx="327">
                  <c:v>1635</c:v>
                </c:pt>
                <c:pt idx="328">
                  <c:v>1640</c:v>
                </c:pt>
                <c:pt idx="329">
                  <c:v>1645</c:v>
                </c:pt>
                <c:pt idx="330">
                  <c:v>1650</c:v>
                </c:pt>
                <c:pt idx="331">
                  <c:v>1655</c:v>
                </c:pt>
                <c:pt idx="332">
                  <c:v>1660</c:v>
                </c:pt>
                <c:pt idx="333">
                  <c:v>1665</c:v>
                </c:pt>
                <c:pt idx="334">
                  <c:v>1670</c:v>
                </c:pt>
                <c:pt idx="335">
                  <c:v>1675</c:v>
                </c:pt>
                <c:pt idx="336">
                  <c:v>1680</c:v>
                </c:pt>
                <c:pt idx="337">
                  <c:v>1685</c:v>
                </c:pt>
                <c:pt idx="338">
                  <c:v>1690</c:v>
                </c:pt>
                <c:pt idx="339">
                  <c:v>1695</c:v>
                </c:pt>
                <c:pt idx="340">
                  <c:v>1700</c:v>
                </c:pt>
                <c:pt idx="341">
                  <c:v>1705</c:v>
                </c:pt>
                <c:pt idx="342">
                  <c:v>1710</c:v>
                </c:pt>
                <c:pt idx="343">
                  <c:v>1715</c:v>
                </c:pt>
                <c:pt idx="344">
                  <c:v>1720</c:v>
                </c:pt>
                <c:pt idx="345">
                  <c:v>1725</c:v>
                </c:pt>
                <c:pt idx="346">
                  <c:v>1730</c:v>
                </c:pt>
                <c:pt idx="347">
                  <c:v>1735</c:v>
                </c:pt>
                <c:pt idx="348">
                  <c:v>1740</c:v>
                </c:pt>
                <c:pt idx="349">
                  <c:v>1745</c:v>
                </c:pt>
                <c:pt idx="350">
                  <c:v>1750</c:v>
                </c:pt>
                <c:pt idx="351">
                  <c:v>1755</c:v>
                </c:pt>
                <c:pt idx="352">
                  <c:v>1760</c:v>
                </c:pt>
                <c:pt idx="353">
                  <c:v>1765</c:v>
                </c:pt>
                <c:pt idx="354">
                  <c:v>1770</c:v>
                </c:pt>
                <c:pt idx="355">
                  <c:v>1775</c:v>
                </c:pt>
                <c:pt idx="356">
                  <c:v>1780</c:v>
                </c:pt>
                <c:pt idx="357">
                  <c:v>1785</c:v>
                </c:pt>
                <c:pt idx="358">
                  <c:v>1790</c:v>
                </c:pt>
                <c:pt idx="359">
                  <c:v>1795</c:v>
                </c:pt>
                <c:pt idx="360">
                  <c:v>1800</c:v>
                </c:pt>
              </c:numCache>
            </c:numRef>
          </c:xVal>
          <c:yVal>
            <c:numRef>
              <c:f>'Sheet1 (2)'!$BY$71:$BY$431</c:f>
              <c:numCache>
                <c:formatCode>General</c:formatCode>
                <c:ptCount val="361"/>
                <c:pt idx="0" formatCode="0.00E+00">
                  <c:v>4.4424E-6</c:v>
                </c:pt>
                <c:pt idx="1">
                  <c:v>-4.1780999999999997E-3</c:v>
                </c:pt>
                <c:pt idx="2">
                  <c:v>-1.1816E-2</c:v>
                </c:pt>
                <c:pt idx="3">
                  <c:v>-2.4139000000000001E-2</c:v>
                </c:pt>
                <c:pt idx="4">
                  <c:v>-4.3136000000000001E-2</c:v>
                </c:pt>
                <c:pt idx="5">
                  <c:v>-6.8877999999999995E-2</c:v>
                </c:pt>
                <c:pt idx="6">
                  <c:v>-0.10154000000000001</c:v>
                </c:pt>
                <c:pt idx="7">
                  <c:v>-0.14121</c:v>
                </c:pt>
                <c:pt idx="8">
                  <c:v>-0.18786</c:v>
                </c:pt>
                <c:pt idx="9">
                  <c:v>-0.24146000000000001</c:v>
                </c:pt>
                <c:pt idx="10">
                  <c:v>-0.30206</c:v>
                </c:pt>
                <c:pt idx="11">
                  <c:v>-0.36954999999999999</c:v>
                </c:pt>
                <c:pt idx="12">
                  <c:v>-0.44389000000000001</c:v>
                </c:pt>
                <c:pt idx="13">
                  <c:v>-0.52497000000000005</c:v>
                </c:pt>
                <c:pt idx="14">
                  <c:v>-0.61253999999999997</c:v>
                </c:pt>
                <c:pt idx="15">
                  <c:v>-0.70611000000000002</c:v>
                </c:pt>
                <c:pt idx="16">
                  <c:v>-0.80506</c:v>
                </c:pt>
                <c:pt idx="17">
                  <c:v>-0.90864</c:v>
                </c:pt>
                <c:pt idx="18">
                  <c:v>-1.016</c:v>
                </c:pt>
                <c:pt idx="19">
                  <c:v>-1.1263000000000001</c:v>
                </c:pt>
                <c:pt idx="20">
                  <c:v>-1.2385999999999999</c:v>
                </c:pt>
                <c:pt idx="21">
                  <c:v>-1.3520000000000001</c:v>
                </c:pt>
                <c:pt idx="22">
                  <c:v>-1.4655</c:v>
                </c:pt>
                <c:pt idx="23">
                  <c:v>-1.5784</c:v>
                </c:pt>
                <c:pt idx="24">
                  <c:v>-1.6899</c:v>
                </c:pt>
                <c:pt idx="25">
                  <c:v>-1.7996000000000001</c:v>
                </c:pt>
                <c:pt idx="26">
                  <c:v>-1.9068000000000001</c:v>
                </c:pt>
                <c:pt idx="27">
                  <c:v>-2.0114999999999998</c:v>
                </c:pt>
                <c:pt idx="28">
                  <c:v>-2.1135000000000002</c:v>
                </c:pt>
                <c:pt idx="29">
                  <c:v>-2.2126000000000001</c:v>
                </c:pt>
                <c:pt idx="30">
                  <c:v>-2.3089</c:v>
                </c:pt>
                <c:pt idx="31">
                  <c:v>-2.4022999999999999</c:v>
                </c:pt>
                <c:pt idx="32">
                  <c:v>-2.4929000000000001</c:v>
                </c:pt>
                <c:pt idx="33">
                  <c:v>-2.5807000000000002</c:v>
                </c:pt>
                <c:pt idx="34">
                  <c:v>-2.6657999999999999</c:v>
                </c:pt>
                <c:pt idx="35">
                  <c:v>-2.7483</c:v>
                </c:pt>
                <c:pt idx="36">
                  <c:v>-2.8281999999999998</c:v>
                </c:pt>
                <c:pt idx="37">
                  <c:v>-2.9056999999999999</c:v>
                </c:pt>
                <c:pt idx="38">
                  <c:v>-2.9807999999999999</c:v>
                </c:pt>
                <c:pt idx="39">
                  <c:v>-3.0535999999999999</c:v>
                </c:pt>
                <c:pt idx="40">
                  <c:v>-3.1240999999999999</c:v>
                </c:pt>
                <c:pt idx="41">
                  <c:v>-3.1924000000000001</c:v>
                </c:pt>
                <c:pt idx="42">
                  <c:v>-3.2585999999999999</c:v>
                </c:pt>
                <c:pt idx="43">
                  <c:v>-3.3227000000000002</c:v>
                </c:pt>
                <c:pt idx="44">
                  <c:v>-3.3847</c:v>
                </c:pt>
                <c:pt idx="45">
                  <c:v>-3.4449000000000001</c:v>
                </c:pt>
                <c:pt idx="46">
                  <c:v>-3.5030999999999999</c:v>
                </c:pt>
                <c:pt idx="47">
                  <c:v>-3.5594999999999999</c:v>
                </c:pt>
                <c:pt idx="48">
                  <c:v>-3.6141000000000001</c:v>
                </c:pt>
                <c:pt idx="49">
                  <c:v>-3.6669</c:v>
                </c:pt>
                <c:pt idx="50">
                  <c:v>-3.718</c:v>
                </c:pt>
                <c:pt idx="51">
                  <c:v>-3.7675000000000001</c:v>
                </c:pt>
                <c:pt idx="52">
                  <c:v>-3.8153999999999999</c:v>
                </c:pt>
                <c:pt idx="53">
                  <c:v>-3.8616999999999999</c:v>
                </c:pt>
                <c:pt idx="54">
                  <c:v>-3.9064000000000001</c:v>
                </c:pt>
                <c:pt idx="55">
                  <c:v>-3.9497</c:v>
                </c:pt>
                <c:pt idx="56">
                  <c:v>-3.9916</c:v>
                </c:pt>
                <c:pt idx="57">
                  <c:v>-4.032</c:v>
                </c:pt>
                <c:pt idx="58">
                  <c:v>-4.0711000000000004</c:v>
                </c:pt>
                <c:pt idx="59">
                  <c:v>-4.1089000000000002</c:v>
                </c:pt>
                <c:pt idx="60">
                  <c:v>-4.1454000000000004</c:v>
                </c:pt>
                <c:pt idx="61">
                  <c:v>-4.1806999999999999</c:v>
                </c:pt>
                <c:pt idx="62">
                  <c:v>-4.2146999999999997</c:v>
                </c:pt>
                <c:pt idx="63">
                  <c:v>-4.2476000000000003</c:v>
                </c:pt>
                <c:pt idx="64">
                  <c:v>-4.2793999999999999</c:v>
                </c:pt>
                <c:pt idx="65">
                  <c:v>-4.3099999999999996</c:v>
                </c:pt>
                <c:pt idx="66">
                  <c:v>-4.3395999999999999</c:v>
                </c:pt>
                <c:pt idx="67">
                  <c:v>-4.3681999999999999</c:v>
                </c:pt>
                <c:pt idx="68">
                  <c:v>-4.3956999999999997</c:v>
                </c:pt>
                <c:pt idx="69">
                  <c:v>-4.4222999999999999</c:v>
                </c:pt>
                <c:pt idx="70">
                  <c:v>-4.4480000000000004</c:v>
                </c:pt>
                <c:pt idx="71">
                  <c:v>-4.4726999999999997</c:v>
                </c:pt>
                <c:pt idx="72">
                  <c:v>-4.4965999999999999</c:v>
                </c:pt>
                <c:pt idx="73">
                  <c:v>-4.5195999999999996</c:v>
                </c:pt>
                <c:pt idx="74">
                  <c:v>-4.5418000000000003</c:v>
                </c:pt>
                <c:pt idx="75">
                  <c:v>-4.5632000000000001</c:v>
                </c:pt>
                <c:pt idx="76">
                  <c:v>-4.5838000000000001</c:v>
                </c:pt>
                <c:pt idx="77">
                  <c:v>-4.6036999999999999</c:v>
                </c:pt>
                <c:pt idx="78">
                  <c:v>-4.6228999999999996</c:v>
                </c:pt>
                <c:pt idx="79">
                  <c:v>-4.6414</c:v>
                </c:pt>
                <c:pt idx="80">
                  <c:v>-4.6592000000000002</c:v>
                </c:pt>
                <c:pt idx="81">
                  <c:v>-4.6763000000000003</c:v>
                </c:pt>
                <c:pt idx="82">
                  <c:v>-4.6928999999999998</c:v>
                </c:pt>
                <c:pt idx="83">
                  <c:v>-4.7088000000000001</c:v>
                </c:pt>
                <c:pt idx="84">
                  <c:v>-4.7241</c:v>
                </c:pt>
                <c:pt idx="85">
                  <c:v>-4.7389000000000001</c:v>
                </c:pt>
                <c:pt idx="86">
                  <c:v>-4.7530999999999999</c:v>
                </c:pt>
                <c:pt idx="87">
                  <c:v>-4.7668999999999997</c:v>
                </c:pt>
                <c:pt idx="88">
                  <c:v>-4.7801</c:v>
                </c:pt>
                <c:pt idx="89">
                  <c:v>-4.7927999999999997</c:v>
                </c:pt>
                <c:pt idx="90">
                  <c:v>-4.8049999999999997</c:v>
                </c:pt>
                <c:pt idx="91">
                  <c:v>-4.8167999999999997</c:v>
                </c:pt>
                <c:pt idx="92">
                  <c:v>-4.8281999999999998</c:v>
                </c:pt>
                <c:pt idx="93">
                  <c:v>-4.8391000000000002</c:v>
                </c:pt>
                <c:pt idx="94">
                  <c:v>-4.8494000000000002</c:v>
                </c:pt>
                <c:pt idx="95">
                  <c:v>-4.8593999999999999</c:v>
                </c:pt>
                <c:pt idx="96">
                  <c:v>-4.8689999999999998</c:v>
                </c:pt>
                <c:pt idx="97">
                  <c:v>-4.8781999999999996</c:v>
                </c:pt>
                <c:pt idx="98">
                  <c:v>-4.8871000000000002</c:v>
                </c:pt>
                <c:pt idx="99">
                  <c:v>-4.8956999999999997</c:v>
                </c:pt>
                <c:pt idx="100">
                  <c:v>-4.9039000000000001</c:v>
                </c:pt>
                <c:pt idx="101">
                  <c:v>-4.9119000000000002</c:v>
                </c:pt>
                <c:pt idx="102">
                  <c:v>-4.9195000000000002</c:v>
                </c:pt>
                <c:pt idx="103">
                  <c:v>-4.9268999999999998</c:v>
                </c:pt>
                <c:pt idx="104">
                  <c:v>-4.9340000000000002</c:v>
                </c:pt>
                <c:pt idx="105">
                  <c:v>-4.9408000000000003</c:v>
                </c:pt>
                <c:pt idx="106">
                  <c:v>-4.9474</c:v>
                </c:pt>
                <c:pt idx="107">
                  <c:v>-4.9538000000000002</c:v>
                </c:pt>
                <c:pt idx="108">
                  <c:v>-4.96</c:v>
                </c:pt>
                <c:pt idx="109">
                  <c:v>-4.9659000000000004</c:v>
                </c:pt>
                <c:pt idx="110">
                  <c:v>-4.9714999999999998</c:v>
                </c:pt>
                <c:pt idx="111">
                  <c:v>-4.9768999999999997</c:v>
                </c:pt>
                <c:pt idx="112">
                  <c:v>-4.9821</c:v>
                </c:pt>
                <c:pt idx="113">
                  <c:v>-4.9870999999999999</c:v>
                </c:pt>
                <c:pt idx="114">
                  <c:v>-4.9919000000000002</c:v>
                </c:pt>
                <c:pt idx="115">
                  <c:v>-4.9965999999999999</c:v>
                </c:pt>
                <c:pt idx="116">
                  <c:v>-5.0011000000000001</c:v>
                </c:pt>
                <c:pt idx="117">
                  <c:v>-5.0053999999999998</c:v>
                </c:pt>
                <c:pt idx="118">
                  <c:v>-5.0095999999999998</c:v>
                </c:pt>
                <c:pt idx="119">
                  <c:v>-5.0134999999999996</c:v>
                </c:pt>
                <c:pt idx="120">
                  <c:v>-5.0174000000000003</c:v>
                </c:pt>
                <c:pt idx="121">
                  <c:v>-5.0209999999999999</c:v>
                </c:pt>
                <c:pt idx="122">
                  <c:v>-5.0246000000000004</c:v>
                </c:pt>
                <c:pt idx="123">
                  <c:v>-5.0279999999999996</c:v>
                </c:pt>
                <c:pt idx="124">
                  <c:v>-5.0312999999999999</c:v>
                </c:pt>
                <c:pt idx="125">
                  <c:v>-5.0343999999999998</c:v>
                </c:pt>
                <c:pt idx="126">
                  <c:v>-5.0373999999999999</c:v>
                </c:pt>
                <c:pt idx="127">
                  <c:v>-5.0403000000000002</c:v>
                </c:pt>
                <c:pt idx="128">
                  <c:v>-5.0430999999999999</c:v>
                </c:pt>
                <c:pt idx="129">
                  <c:v>-5.0457999999999998</c:v>
                </c:pt>
                <c:pt idx="130">
                  <c:v>-5.0484</c:v>
                </c:pt>
                <c:pt idx="131">
                  <c:v>-5.0507999999999997</c:v>
                </c:pt>
                <c:pt idx="132">
                  <c:v>-5.0532000000000004</c:v>
                </c:pt>
                <c:pt idx="133">
                  <c:v>-5.0555000000000003</c:v>
                </c:pt>
                <c:pt idx="134">
                  <c:v>-5.0576999999999996</c:v>
                </c:pt>
                <c:pt idx="135">
                  <c:v>-5.0598000000000001</c:v>
                </c:pt>
                <c:pt idx="136">
                  <c:v>-5.0617999999999999</c:v>
                </c:pt>
                <c:pt idx="137">
                  <c:v>-5.0636999999999999</c:v>
                </c:pt>
                <c:pt idx="138">
                  <c:v>-5.0655999999999999</c:v>
                </c:pt>
                <c:pt idx="139">
                  <c:v>-5.0674000000000001</c:v>
                </c:pt>
                <c:pt idx="140">
                  <c:v>-5.0690999999999997</c:v>
                </c:pt>
                <c:pt idx="141">
                  <c:v>-5.0708000000000002</c:v>
                </c:pt>
                <c:pt idx="142">
                  <c:v>-5.0724</c:v>
                </c:pt>
                <c:pt idx="143">
                  <c:v>-5.0739000000000001</c:v>
                </c:pt>
                <c:pt idx="144">
                  <c:v>-5.0754000000000001</c:v>
                </c:pt>
                <c:pt idx="145">
                  <c:v>-5.0768000000000004</c:v>
                </c:pt>
                <c:pt idx="146">
                  <c:v>-5.0781999999999998</c:v>
                </c:pt>
                <c:pt idx="147">
                  <c:v>-5.0795000000000003</c:v>
                </c:pt>
                <c:pt idx="148">
                  <c:v>-5.0807000000000002</c:v>
                </c:pt>
                <c:pt idx="149">
                  <c:v>-5.0819000000000001</c:v>
                </c:pt>
                <c:pt idx="150">
                  <c:v>-5.0831</c:v>
                </c:pt>
                <c:pt idx="151">
                  <c:v>-5.0842000000000001</c:v>
                </c:pt>
                <c:pt idx="152">
                  <c:v>-5.0853000000000002</c:v>
                </c:pt>
                <c:pt idx="153">
                  <c:v>-5.0862999999999996</c:v>
                </c:pt>
                <c:pt idx="154">
                  <c:v>-5.0872999999999999</c:v>
                </c:pt>
                <c:pt idx="155">
                  <c:v>-5.0881999999999996</c:v>
                </c:pt>
                <c:pt idx="156">
                  <c:v>-5.0891999999999999</c:v>
                </c:pt>
                <c:pt idx="157">
                  <c:v>-5.0900999999999996</c:v>
                </c:pt>
                <c:pt idx="158">
                  <c:v>-5.0909000000000004</c:v>
                </c:pt>
                <c:pt idx="159">
                  <c:v>-5.0917000000000003</c:v>
                </c:pt>
                <c:pt idx="160">
                  <c:v>-5.0925000000000002</c:v>
                </c:pt>
                <c:pt idx="161">
                  <c:v>-5.0932000000000004</c:v>
                </c:pt>
                <c:pt idx="162">
                  <c:v>-5.0938999999999997</c:v>
                </c:pt>
                <c:pt idx="163">
                  <c:v>-5.0945999999999998</c:v>
                </c:pt>
                <c:pt idx="164">
                  <c:v>-5.0952999999999999</c:v>
                </c:pt>
                <c:pt idx="165">
                  <c:v>-5.0959000000000003</c:v>
                </c:pt>
                <c:pt idx="166">
                  <c:v>-5.0964999999999998</c:v>
                </c:pt>
                <c:pt idx="167">
                  <c:v>-5.0971000000000002</c:v>
                </c:pt>
                <c:pt idx="168">
                  <c:v>-5.0976999999999997</c:v>
                </c:pt>
                <c:pt idx="169">
                  <c:v>-5.0982000000000003</c:v>
                </c:pt>
                <c:pt idx="170">
                  <c:v>-5.0987</c:v>
                </c:pt>
                <c:pt idx="171">
                  <c:v>-5.0991999999999997</c:v>
                </c:pt>
                <c:pt idx="172">
                  <c:v>-5.0997000000000003</c:v>
                </c:pt>
                <c:pt idx="173">
                  <c:v>-5.1002000000000001</c:v>
                </c:pt>
                <c:pt idx="174">
                  <c:v>-5.1006</c:v>
                </c:pt>
                <c:pt idx="175">
                  <c:v>-5.101</c:v>
                </c:pt>
                <c:pt idx="176">
                  <c:v>-5.1014999999999997</c:v>
                </c:pt>
                <c:pt idx="177">
                  <c:v>-5.1018999999999997</c:v>
                </c:pt>
                <c:pt idx="178">
                  <c:v>-5.1021999999999998</c:v>
                </c:pt>
                <c:pt idx="179">
                  <c:v>-5.1025999999999998</c:v>
                </c:pt>
                <c:pt idx="180">
                  <c:v>-5.1029999999999998</c:v>
                </c:pt>
                <c:pt idx="181">
                  <c:v>-5.1032999999999999</c:v>
                </c:pt>
                <c:pt idx="182">
                  <c:v>-5.1036000000000001</c:v>
                </c:pt>
                <c:pt idx="183">
                  <c:v>-5.1040000000000001</c:v>
                </c:pt>
                <c:pt idx="184">
                  <c:v>-5.1043000000000003</c:v>
                </c:pt>
                <c:pt idx="185">
                  <c:v>-5.1044999999999998</c:v>
                </c:pt>
                <c:pt idx="186">
                  <c:v>-5.1048</c:v>
                </c:pt>
                <c:pt idx="187">
                  <c:v>-5.1051000000000002</c:v>
                </c:pt>
                <c:pt idx="188">
                  <c:v>-5.1054000000000004</c:v>
                </c:pt>
                <c:pt idx="189">
                  <c:v>-5.1055999999999999</c:v>
                </c:pt>
                <c:pt idx="190">
                  <c:v>-5.1059000000000001</c:v>
                </c:pt>
                <c:pt idx="191">
                  <c:v>-5.1060999999999996</c:v>
                </c:pt>
                <c:pt idx="192">
                  <c:v>-5.1063000000000001</c:v>
                </c:pt>
                <c:pt idx="193">
                  <c:v>-5.1064999999999996</c:v>
                </c:pt>
                <c:pt idx="194">
                  <c:v>-5.1067</c:v>
                </c:pt>
                <c:pt idx="195">
                  <c:v>-5.1069000000000004</c:v>
                </c:pt>
                <c:pt idx="196">
                  <c:v>-5.1071</c:v>
                </c:pt>
                <c:pt idx="197">
                  <c:v>-5.1073000000000004</c:v>
                </c:pt>
                <c:pt idx="198">
                  <c:v>-5.1074999999999999</c:v>
                </c:pt>
                <c:pt idx="199">
                  <c:v>-5.1077000000000004</c:v>
                </c:pt>
                <c:pt idx="200">
                  <c:v>-5.1078000000000001</c:v>
                </c:pt>
                <c:pt idx="201">
                  <c:v>-5.1079999999999997</c:v>
                </c:pt>
                <c:pt idx="202">
                  <c:v>-5.1082000000000001</c:v>
                </c:pt>
                <c:pt idx="203">
                  <c:v>-5.1082999999999998</c:v>
                </c:pt>
                <c:pt idx="204">
                  <c:v>-5.1085000000000003</c:v>
                </c:pt>
                <c:pt idx="205">
                  <c:v>-5.1086</c:v>
                </c:pt>
                <c:pt idx="206">
                  <c:v>-5.1087999999999996</c:v>
                </c:pt>
                <c:pt idx="207">
                  <c:v>-5.1089000000000002</c:v>
                </c:pt>
                <c:pt idx="208">
                  <c:v>-5.109</c:v>
                </c:pt>
                <c:pt idx="209">
                  <c:v>-5.1092000000000004</c:v>
                </c:pt>
                <c:pt idx="210">
                  <c:v>-5.1093000000000002</c:v>
                </c:pt>
                <c:pt idx="211">
                  <c:v>-5.1093999999999999</c:v>
                </c:pt>
                <c:pt idx="212">
                  <c:v>-5.1094999999999997</c:v>
                </c:pt>
                <c:pt idx="213">
                  <c:v>-5.1097000000000001</c:v>
                </c:pt>
                <c:pt idx="214">
                  <c:v>-5.1097999999999999</c:v>
                </c:pt>
                <c:pt idx="215">
                  <c:v>-5.1098999999999997</c:v>
                </c:pt>
                <c:pt idx="216">
                  <c:v>-5.1100000000000003</c:v>
                </c:pt>
                <c:pt idx="217">
                  <c:v>-5.1101000000000001</c:v>
                </c:pt>
                <c:pt idx="218">
                  <c:v>-5.1101999999999999</c:v>
                </c:pt>
                <c:pt idx="219">
                  <c:v>-5.1102999999999996</c:v>
                </c:pt>
                <c:pt idx="220">
                  <c:v>-5.1104000000000003</c:v>
                </c:pt>
                <c:pt idx="221">
                  <c:v>-5.1105</c:v>
                </c:pt>
                <c:pt idx="222">
                  <c:v>-5.1105999999999998</c:v>
                </c:pt>
                <c:pt idx="223">
                  <c:v>-5.1106999999999996</c:v>
                </c:pt>
                <c:pt idx="224">
                  <c:v>-5.1108000000000002</c:v>
                </c:pt>
                <c:pt idx="225">
                  <c:v>-5.1109</c:v>
                </c:pt>
                <c:pt idx="226">
                  <c:v>-5.1109999999999998</c:v>
                </c:pt>
                <c:pt idx="227">
                  <c:v>-5.1111000000000004</c:v>
                </c:pt>
                <c:pt idx="228">
                  <c:v>-5.1112000000000002</c:v>
                </c:pt>
                <c:pt idx="229">
                  <c:v>-5.1113</c:v>
                </c:pt>
                <c:pt idx="230">
                  <c:v>-5.1113999999999997</c:v>
                </c:pt>
                <c:pt idx="231">
                  <c:v>-5.1113999999999997</c:v>
                </c:pt>
                <c:pt idx="232">
                  <c:v>-5.1115000000000004</c:v>
                </c:pt>
                <c:pt idx="233">
                  <c:v>-5.1116000000000001</c:v>
                </c:pt>
                <c:pt idx="234">
                  <c:v>-5.1116999999999999</c:v>
                </c:pt>
                <c:pt idx="235">
                  <c:v>-5.1117999999999997</c:v>
                </c:pt>
                <c:pt idx="236">
                  <c:v>-5.1119000000000003</c:v>
                </c:pt>
                <c:pt idx="237">
                  <c:v>-5.1119000000000003</c:v>
                </c:pt>
                <c:pt idx="238">
                  <c:v>-5.1120000000000001</c:v>
                </c:pt>
                <c:pt idx="239">
                  <c:v>-5.1120999999999999</c:v>
                </c:pt>
                <c:pt idx="240">
                  <c:v>-5.1121999999999996</c:v>
                </c:pt>
                <c:pt idx="241">
                  <c:v>-5.1123000000000003</c:v>
                </c:pt>
                <c:pt idx="242">
                  <c:v>-5.1124000000000001</c:v>
                </c:pt>
                <c:pt idx="243">
                  <c:v>-5.1124000000000001</c:v>
                </c:pt>
                <c:pt idx="244">
                  <c:v>-5.1124999999999998</c:v>
                </c:pt>
                <c:pt idx="245">
                  <c:v>-5.1125999999999996</c:v>
                </c:pt>
                <c:pt idx="246">
                  <c:v>-5.1127000000000002</c:v>
                </c:pt>
                <c:pt idx="247">
                  <c:v>-5.1128</c:v>
                </c:pt>
                <c:pt idx="248">
                  <c:v>-5.1128</c:v>
                </c:pt>
                <c:pt idx="249">
                  <c:v>-5.1128999999999998</c:v>
                </c:pt>
                <c:pt idx="250">
                  <c:v>-5.1130000000000004</c:v>
                </c:pt>
                <c:pt idx="251">
                  <c:v>-5.1131000000000002</c:v>
                </c:pt>
                <c:pt idx="252">
                  <c:v>-5.1131000000000002</c:v>
                </c:pt>
                <c:pt idx="253">
                  <c:v>-5.1132</c:v>
                </c:pt>
                <c:pt idx="254">
                  <c:v>-5.1132999999999997</c:v>
                </c:pt>
                <c:pt idx="255">
                  <c:v>-5.1134000000000004</c:v>
                </c:pt>
                <c:pt idx="256">
                  <c:v>-5.1135000000000002</c:v>
                </c:pt>
                <c:pt idx="257">
                  <c:v>-5.1135000000000002</c:v>
                </c:pt>
                <c:pt idx="258">
                  <c:v>-5.1135999999999999</c:v>
                </c:pt>
                <c:pt idx="259">
                  <c:v>-5.1136999999999997</c:v>
                </c:pt>
                <c:pt idx="260">
                  <c:v>-5.1138000000000003</c:v>
                </c:pt>
                <c:pt idx="261">
                  <c:v>-5.1138000000000003</c:v>
                </c:pt>
                <c:pt idx="262">
                  <c:v>-5.1139000000000001</c:v>
                </c:pt>
                <c:pt idx="263">
                  <c:v>-5.1139999999999999</c:v>
                </c:pt>
                <c:pt idx="264">
                  <c:v>-5.1140999999999996</c:v>
                </c:pt>
                <c:pt idx="265">
                  <c:v>-5.1142000000000003</c:v>
                </c:pt>
                <c:pt idx="266">
                  <c:v>-5.1142000000000003</c:v>
                </c:pt>
                <c:pt idx="267">
                  <c:v>-5.1143000000000001</c:v>
                </c:pt>
                <c:pt idx="268">
                  <c:v>-5.1143999999999998</c:v>
                </c:pt>
                <c:pt idx="269">
                  <c:v>-5.1144999999999996</c:v>
                </c:pt>
                <c:pt idx="270">
                  <c:v>-5.1146000000000003</c:v>
                </c:pt>
                <c:pt idx="271">
                  <c:v>-5.1146000000000003</c:v>
                </c:pt>
                <c:pt idx="272">
                  <c:v>-5.1147</c:v>
                </c:pt>
                <c:pt idx="273">
                  <c:v>-5.1147999999999998</c:v>
                </c:pt>
                <c:pt idx="274">
                  <c:v>-5.1148999999999996</c:v>
                </c:pt>
                <c:pt idx="275">
                  <c:v>-5.1148999999999996</c:v>
                </c:pt>
                <c:pt idx="276">
                  <c:v>-5.1150000000000002</c:v>
                </c:pt>
                <c:pt idx="277">
                  <c:v>-5.1151</c:v>
                </c:pt>
                <c:pt idx="278">
                  <c:v>-5.1151999999999997</c:v>
                </c:pt>
                <c:pt idx="279">
                  <c:v>-5.1153000000000004</c:v>
                </c:pt>
                <c:pt idx="280">
                  <c:v>-5.1153000000000004</c:v>
                </c:pt>
                <c:pt idx="281">
                  <c:v>-5.1154000000000002</c:v>
                </c:pt>
                <c:pt idx="282">
                  <c:v>-5.1154999999999999</c:v>
                </c:pt>
                <c:pt idx="283">
                  <c:v>-5.1155999999999997</c:v>
                </c:pt>
                <c:pt idx="284">
                  <c:v>-5.1157000000000004</c:v>
                </c:pt>
                <c:pt idx="285">
                  <c:v>-5.1157000000000004</c:v>
                </c:pt>
                <c:pt idx="286">
                  <c:v>-5.1158000000000001</c:v>
                </c:pt>
                <c:pt idx="287">
                  <c:v>-5.1158999999999999</c:v>
                </c:pt>
                <c:pt idx="288">
                  <c:v>-5.1159999999999997</c:v>
                </c:pt>
                <c:pt idx="289">
                  <c:v>-5.1161000000000003</c:v>
                </c:pt>
                <c:pt idx="290">
                  <c:v>-5.1161000000000003</c:v>
                </c:pt>
                <c:pt idx="291">
                  <c:v>-5.1162000000000001</c:v>
                </c:pt>
                <c:pt idx="292">
                  <c:v>-5.1162999999999998</c:v>
                </c:pt>
                <c:pt idx="293">
                  <c:v>-5.1163999999999996</c:v>
                </c:pt>
                <c:pt idx="294">
                  <c:v>-5.1165000000000003</c:v>
                </c:pt>
                <c:pt idx="295">
                  <c:v>-5.1166</c:v>
                </c:pt>
                <c:pt idx="296">
                  <c:v>-5.1166</c:v>
                </c:pt>
                <c:pt idx="297">
                  <c:v>-5.1166999999999998</c:v>
                </c:pt>
                <c:pt idx="298">
                  <c:v>-5.1167999999999996</c:v>
                </c:pt>
                <c:pt idx="299">
                  <c:v>-5.1169000000000002</c:v>
                </c:pt>
                <c:pt idx="300">
                  <c:v>-5.117</c:v>
                </c:pt>
                <c:pt idx="301">
                  <c:v>-5.117</c:v>
                </c:pt>
                <c:pt idx="302">
                  <c:v>-5.1170999999999998</c:v>
                </c:pt>
                <c:pt idx="303">
                  <c:v>-5.1172000000000004</c:v>
                </c:pt>
                <c:pt idx="304">
                  <c:v>-5.1173000000000002</c:v>
                </c:pt>
                <c:pt idx="305">
                  <c:v>-5.1173999999999999</c:v>
                </c:pt>
                <c:pt idx="306">
                  <c:v>-5.1174999999999997</c:v>
                </c:pt>
                <c:pt idx="307">
                  <c:v>-5.1174999999999997</c:v>
                </c:pt>
                <c:pt idx="308">
                  <c:v>-5.1176000000000004</c:v>
                </c:pt>
                <c:pt idx="309">
                  <c:v>-5.1177000000000001</c:v>
                </c:pt>
                <c:pt idx="310">
                  <c:v>-5.1177999999999999</c:v>
                </c:pt>
                <c:pt idx="311">
                  <c:v>-5.1178999999999997</c:v>
                </c:pt>
                <c:pt idx="312">
                  <c:v>-5.1180000000000003</c:v>
                </c:pt>
                <c:pt idx="313">
                  <c:v>-5.1180000000000003</c:v>
                </c:pt>
                <c:pt idx="314">
                  <c:v>-5.1181000000000001</c:v>
                </c:pt>
                <c:pt idx="315">
                  <c:v>-5.1181999999999999</c:v>
                </c:pt>
                <c:pt idx="316">
                  <c:v>-5.1182999999999996</c:v>
                </c:pt>
                <c:pt idx="317">
                  <c:v>-5.1184000000000003</c:v>
                </c:pt>
                <c:pt idx="318">
                  <c:v>-5.1184000000000003</c:v>
                </c:pt>
                <c:pt idx="319">
                  <c:v>-5.1185</c:v>
                </c:pt>
                <c:pt idx="320">
                  <c:v>-5.1185999999999998</c:v>
                </c:pt>
                <c:pt idx="321">
                  <c:v>-5.1186999999999996</c:v>
                </c:pt>
                <c:pt idx="322">
                  <c:v>-5.1188000000000002</c:v>
                </c:pt>
                <c:pt idx="323">
                  <c:v>-5.1189</c:v>
                </c:pt>
                <c:pt idx="324">
                  <c:v>-5.1189</c:v>
                </c:pt>
                <c:pt idx="325">
                  <c:v>-5.1189999999999998</c:v>
                </c:pt>
                <c:pt idx="326">
                  <c:v>-5.1191000000000004</c:v>
                </c:pt>
                <c:pt idx="327">
                  <c:v>-5.1192000000000002</c:v>
                </c:pt>
                <c:pt idx="328">
                  <c:v>-5.1193</c:v>
                </c:pt>
                <c:pt idx="329">
                  <c:v>-5.1193999999999997</c:v>
                </c:pt>
                <c:pt idx="330">
                  <c:v>-5.1193999999999997</c:v>
                </c:pt>
                <c:pt idx="331">
                  <c:v>-5.1195000000000004</c:v>
                </c:pt>
                <c:pt idx="332">
                  <c:v>-5.1196000000000002</c:v>
                </c:pt>
                <c:pt idx="333">
                  <c:v>-5.1196999999999999</c:v>
                </c:pt>
                <c:pt idx="334">
                  <c:v>-5.1197999999999997</c:v>
                </c:pt>
                <c:pt idx="335">
                  <c:v>-5.1197999999999997</c:v>
                </c:pt>
                <c:pt idx="336">
                  <c:v>-5.1199000000000003</c:v>
                </c:pt>
                <c:pt idx="337">
                  <c:v>-5.12</c:v>
                </c:pt>
                <c:pt idx="338">
                  <c:v>-5.1200999999999999</c:v>
                </c:pt>
                <c:pt idx="339">
                  <c:v>-5.1201999999999996</c:v>
                </c:pt>
                <c:pt idx="340">
                  <c:v>-5.1203000000000003</c:v>
                </c:pt>
                <c:pt idx="341">
                  <c:v>-5.1203000000000003</c:v>
                </c:pt>
                <c:pt idx="342">
                  <c:v>-5.1204000000000001</c:v>
                </c:pt>
                <c:pt idx="343">
                  <c:v>-5.1204999999999998</c:v>
                </c:pt>
                <c:pt idx="344">
                  <c:v>-5.1205999999999996</c:v>
                </c:pt>
                <c:pt idx="345">
                  <c:v>-5.1207000000000003</c:v>
                </c:pt>
                <c:pt idx="346">
                  <c:v>-5.1207000000000003</c:v>
                </c:pt>
                <c:pt idx="347">
                  <c:v>-5.1208</c:v>
                </c:pt>
                <c:pt idx="348">
                  <c:v>-5.1208999999999998</c:v>
                </c:pt>
                <c:pt idx="349">
                  <c:v>-5.1210000000000004</c:v>
                </c:pt>
                <c:pt idx="350">
                  <c:v>-5.1211000000000002</c:v>
                </c:pt>
                <c:pt idx="351">
                  <c:v>-5.1211000000000002</c:v>
                </c:pt>
                <c:pt idx="352">
                  <c:v>-5.1212</c:v>
                </c:pt>
                <c:pt idx="353">
                  <c:v>-5.1212999999999997</c:v>
                </c:pt>
                <c:pt idx="354">
                  <c:v>-5.1214000000000004</c:v>
                </c:pt>
                <c:pt idx="355">
                  <c:v>-5.1215000000000002</c:v>
                </c:pt>
                <c:pt idx="356">
                  <c:v>-5.1215000000000002</c:v>
                </c:pt>
                <c:pt idx="357">
                  <c:v>-5.1215999999999999</c:v>
                </c:pt>
                <c:pt idx="358">
                  <c:v>-5.1216999999999997</c:v>
                </c:pt>
                <c:pt idx="359">
                  <c:v>-5.1218000000000004</c:v>
                </c:pt>
                <c:pt idx="360">
                  <c:v>-5.1219000000000001</c:v>
                </c:pt>
              </c:numCache>
            </c:numRef>
          </c:yVal>
          <c:smooth val="0"/>
          <c:extLst>
            <c:ext xmlns:c16="http://schemas.microsoft.com/office/drawing/2014/chart" uri="{C3380CC4-5D6E-409C-BE32-E72D297353CC}">
              <c16:uniqueId val="{00000003-BAC4-4898-9270-8DFA35F41F16}"/>
            </c:ext>
          </c:extLst>
        </c:ser>
        <c:dLbls>
          <c:showLegendKey val="0"/>
          <c:showVal val="0"/>
          <c:showCatName val="0"/>
          <c:showSerName val="0"/>
          <c:showPercent val="0"/>
          <c:showBubbleSize val="0"/>
        </c:dLbls>
        <c:axId val="308479696"/>
        <c:axId val="246866655"/>
      </c:scatterChart>
      <c:scatterChart>
        <c:scatterStyle val="lineMarker"/>
        <c:varyColors val="0"/>
        <c:ser>
          <c:idx val="4"/>
          <c:order val="4"/>
          <c:tx>
            <c:strRef>
              <c:f>'Sheet1 (2)'!$BZ$70</c:f>
              <c:strCache>
                <c:ptCount val="1"/>
                <c:pt idx="0">
                  <c:v>effic</c:v>
                </c:pt>
              </c:strCache>
            </c:strRef>
          </c:tx>
          <c:spPr>
            <a:ln w="25400" cap="rnd">
              <a:noFill/>
              <a:round/>
            </a:ln>
            <a:effectLst/>
          </c:spPr>
          <c:marker>
            <c:symbol val="triangle"/>
            <c:size val="5"/>
            <c:spPr>
              <a:solidFill>
                <a:schemeClr val="tx1"/>
              </a:solidFill>
              <a:ln w="9525">
                <a:solidFill>
                  <a:schemeClr val="tx1"/>
                </a:solidFill>
              </a:ln>
              <a:effectLst/>
            </c:spPr>
          </c:marker>
          <c:xVal>
            <c:numRef>
              <c:f>'Sheet1 (2)'!$BU$71:$BU$431</c:f>
              <c:numCache>
                <c:formatCode>General</c:formatCode>
                <c:ptCount val="36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pt idx="86">
                  <c:v>430</c:v>
                </c:pt>
                <c:pt idx="87">
                  <c:v>435</c:v>
                </c:pt>
                <c:pt idx="88">
                  <c:v>440</c:v>
                </c:pt>
                <c:pt idx="89">
                  <c:v>445</c:v>
                </c:pt>
                <c:pt idx="90">
                  <c:v>450</c:v>
                </c:pt>
                <c:pt idx="91">
                  <c:v>455</c:v>
                </c:pt>
                <c:pt idx="92">
                  <c:v>460</c:v>
                </c:pt>
                <c:pt idx="93">
                  <c:v>465</c:v>
                </c:pt>
                <c:pt idx="94">
                  <c:v>470</c:v>
                </c:pt>
                <c:pt idx="95">
                  <c:v>475</c:v>
                </c:pt>
                <c:pt idx="96">
                  <c:v>480</c:v>
                </c:pt>
                <c:pt idx="97">
                  <c:v>485</c:v>
                </c:pt>
                <c:pt idx="98">
                  <c:v>490</c:v>
                </c:pt>
                <c:pt idx="99">
                  <c:v>495</c:v>
                </c:pt>
                <c:pt idx="100">
                  <c:v>500</c:v>
                </c:pt>
                <c:pt idx="101">
                  <c:v>505</c:v>
                </c:pt>
                <c:pt idx="102">
                  <c:v>510</c:v>
                </c:pt>
                <c:pt idx="103">
                  <c:v>515</c:v>
                </c:pt>
                <c:pt idx="104">
                  <c:v>520</c:v>
                </c:pt>
                <c:pt idx="105">
                  <c:v>525</c:v>
                </c:pt>
                <c:pt idx="106">
                  <c:v>530</c:v>
                </c:pt>
                <c:pt idx="107">
                  <c:v>535</c:v>
                </c:pt>
                <c:pt idx="108">
                  <c:v>540</c:v>
                </c:pt>
                <c:pt idx="109">
                  <c:v>545</c:v>
                </c:pt>
                <c:pt idx="110">
                  <c:v>550</c:v>
                </c:pt>
                <c:pt idx="111">
                  <c:v>555</c:v>
                </c:pt>
                <c:pt idx="112">
                  <c:v>560</c:v>
                </c:pt>
                <c:pt idx="113">
                  <c:v>565</c:v>
                </c:pt>
                <c:pt idx="114">
                  <c:v>570</c:v>
                </c:pt>
                <c:pt idx="115">
                  <c:v>575</c:v>
                </c:pt>
                <c:pt idx="116">
                  <c:v>580</c:v>
                </c:pt>
                <c:pt idx="117">
                  <c:v>585</c:v>
                </c:pt>
                <c:pt idx="118">
                  <c:v>590</c:v>
                </c:pt>
                <c:pt idx="119">
                  <c:v>595</c:v>
                </c:pt>
                <c:pt idx="120">
                  <c:v>600</c:v>
                </c:pt>
                <c:pt idx="121">
                  <c:v>605</c:v>
                </c:pt>
                <c:pt idx="122">
                  <c:v>610</c:v>
                </c:pt>
                <c:pt idx="123">
                  <c:v>615</c:v>
                </c:pt>
                <c:pt idx="124">
                  <c:v>620</c:v>
                </c:pt>
                <c:pt idx="125">
                  <c:v>625</c:v>
                </c:pt>
                <c:pt idx="126">
                  <c:v>630</c:v>
                </c:pt>
                <c:pt idx="127">
                  <c:v>635</c:v>
                </c:pt>
                <c:pt idx="128">
                  <c:v>640</c:v>
                </c:pt>
                <c:pt idx="129">
                  <c:v>645</c:v>
                </c:pt>
                <c:pt idx="130">
                  <c:v>650</c:v>
                </c:pt>
                <c:pt idx="131">
                  <c:v>655</c:v>
                </c:pt>
                <c:pt idx="132">
                  <c:v>660</c:v>
                </c:pt>
                <c:pt idx="133">
                  <c:v>665</c:v>
                </c:pt>
                <c:pt idx="134">
                  <c:v>670</c:v>
                </c:pt>
                <c:pt idx="135">
                  <c:v>675</c:v>
                </c:pt>
                <c:pt idx="136">
                  <c:v>680</c:v>
                </c:pt>
                <c:pt idx="137">
                  <c:v>685</c:v>
                </c:pt>
                <c:pt idx="138">
                  <c:v>690</c:v>
                </c:pt>
                <c:pt idx="139">
                  <c:v>695</c:v>
                </c:pt>
                <c:pt idx="140">
                  <c:v>700</c:v>
                </c:pt>
                <c:pt idx="141">
                  <c:v>705</c:v>
                </c:pt>
                <c:pt idx="142">
                  <c:v>710</c:v>
                </c:pt>
                <c:pt idx="143">
                  <c:v>715</c:v>
                </c:pt>
                <c:pt idx="144">
                  <c:v>720</c:v>
                </c:pt>
                <c:pt idx="145">
                  <c:v>725</c:v>
                </c:pt>
                <c:pt idx="146">
                  <c:v>730</c:v>
                </c:pt>
                <c:pt idx="147">
                  <c:v>735</c:v>
                </c:pt>
                <c:pt idx="148">
                  <c:v>740</c:v>
                </c:pt>
                <c:pt idx="149">
                  <c:v>745</c:v>
                </c:pt>
                <c:pt idx="150">
                  <c:v>750</c:v>
                </c:pt>
                <c:pt idx="151">
                  <c:v>755</c:v>
                </c:pt>
                <c:pt idx="152">
                  <c:v>760</c:v>
                </c:pt>
                <c:pt idx="153">
                  <c:v>765</c:v>
                </c:pt>
                <c:pt idx="154">
                  <c:v>770</c:v>
                </c:pt>
                <c:pt idx="155">
                  <c:v>775</c:v>
                </c:pt>
                <c:pt idx="156">
                  <c:v>780</c:v>
                </c:pt>
                <c:pt idx="157">
                  <c:v>785</c:v>
                </c:pt>
                <c:pt idx="158">
                  <c:v>790</c:v>
                </c:pt>
                <c:pt idx="159">
                  <c:v>795</c:v>
                </c:pt>
                <c:pt idx="160">
                  <c:v>800</c:v>
                </c:pt>
                <c:pt idx="161">
                  <c:v>805</c:v>
                </c:pt>
                <c:pt idx="162">
                  <c:v>810</c:v>
                </c:pt>
                <c:pt idx="163">
                  <c:v>815</c:v>
                </c:pt>
                <c:pt idx="164">
                  <c:v>820</c:v>
                </c:pt>
                <c:pt idx="165">
                  <c:v>825</c:v>
                </c:pt>
                <c:pt idx="166">
                  <c:v>830</c:v>
                </c:pt>
                <c:pt idx="167">
                  <c:v>835</c:v>
                </c:pt>
                <c:pt idx="168">
                  <c:v>840</c:v>
                </c:pt>
                <c:pt idx="169">
                  <c:v>845</c:v>
                </c:pt>
                <c:pt idx="170">
                  <c:v>850</c:v>
                </c:pt>
                <c:pt idx="171">
                  <c:v>855</c:v>
                </c:pt>
                <c:pt idx="172">
                  <c:v>860</c:v>
                </c:pt>
                <c:pt idx="173">
                  <c:v>865</c:v>
                </c:pt>
                <c:pt idx="174">
                  <c:v>870</c:v>
                </c:pt>
                <c:pt idx="175">
                  <c:v>875</c:v>
                </c:pt>
                <c:pt idx="176">
                  <c:v>880</c:v>
                </c:pt>
                <c:pt idx="177">
                  <c:v>885</c:v>
                </c:pt>
                <c:pt idx="178">
                  <c:v>890</c:v>
                </c:pt>
                <c:pt idx="179">
                  <c:v>895</c:v>
                </c:pt>
                <c:pt idx="180">
                  <c:v>900</c:v>
                </c:pt>
                <c:pt idx="181">
                  <c:v>905</c:v>
                </c:pt>
                <c:pt idx="182">
                  <c:v>910</c:v>
                </c:pt>
                <c:pt idx="183">
                  <c:v>915</c:v>
                </c:pt>
                <c:pt idx="184">
                  <c:v>920</c:v>
                </c:pt>
                <c:pt idx="185">
                  <c:v>925</c:v>
                </c:pt>
                <c:pt idx="186">
                  <c:v>930</c:v>
                </c:pt>
                <c:pt idx="187">
                  <c:v>935</c:v>
                </c:pt>
                <c:pt idx="188">
                  <c:v>940</c:v>
                </c:pt>
                <c:pt idx="189">
                  <c:v>945</c:v>
                </c:pt>
                <c:pt idx="190">
                  <c:v>950</c:v>
                </c:pt>
                <c:pt idx="191">
                  <c:v>955</c:v>
                </c:pt>
                <c:pt idx="192">
                  <c:v>960</c:v>
                </c:pt>
                <c:pt idx="193">
                  <c:v>965</c:v>
                </c:pt>
                <c:pt idx="194">
                  <c:v>970</c:v>
                </c:pt>
                <c:pt idx="195">
                  <c:v>975</c:v>
                </c:pt>
                <c:pt idx="196">
                  <c:v>980</c:v>
                </c:pt>
                <c:pt idx="197">
                  <c:v>985</c:v>
                </c:pt>
                <c:pt idx="198">
                  <c:v>990</c:v>
                </c:pt>
                <c:pt idx="199">
                  <c:v>995</c:v>
                </c:pt>
                <c:pt idx="200">
                  <c:v>1000</c:v>
                </c:pt>
                <c:pt idx="201">
                  <c:v>1005</c:v>
                </c:pt>
                <c:pt idx="202">
                  <c:v>1010</c:v>
                </c:pt>
                <c:pt idx="203">
                  <c:v>1015</c:v>
                </c:pt>
                <c:pt idx="204">
                  <c:v>1020</c:v>
                </c:pt>
                <c:pt idx="205">
                  <c:v>1025</c:v>
                </c:pt>
                <c:pt idx="206">
                  <c:v>1030</c:v>
                </c:pt>
                <c:pt idx="207">
                  <c:v>1035</c:v>
                </c:pt>
                <c:pt idx="208">
                  <c:v>1040</c:v>
                </c:pt>
                <c:pt idx="209">
                  <c:v>1045</c:v>
                </c:pt>
                <c:pt idx="210">
                  <c:v>1050</c:v>
                </c:pt>
                <c:pt idx="211">
                  <c:v>1055</c:v>
                </c:pt>
                <c:pt idx="212">
                  <c:v>1060</c:v>
                </c:pt>
                <c:pt idx="213">
                  <c:v>1065</c:v>
                </c:pt>
                <c:pt idx="214">
                  <c:v>1070</c:v>
                </c:pt>
                <c:pt idx="215">
                  <c:v>1075</c:v>
                </c:pt>
                <c:pt idx="216">
                  <c:v>1080</c:v>
                </c:pt>
                <c:pt idx="217">
                  <c:v>1085</c:v>
                </c:pt>
                <c:pt idx="218">
                  <c:v>1090</c:v>
                </c:pt>
                <c:pt idx="219">
                  <c:v>1095</c:v>
                </c:pt>
                <c:pt idx="220">
                  <c:v>1100</c:v>
                </c:pt>
                <c:pt idx="221">
                  <c:v>1105</c:v>
                </c:pt>
                <c:pt idx="222">
                  <c:v>1110</c:v>
                </c:pt>
                <c:pt idx="223">
                  <c:v>1115</c:v>
                </c:pt>
                <c:pt idx="224">
                  <c:v>1120</c:v>
                </c:pt>
                <c:pt idx="225">
                  <c:v>1125</c:v>
                </c:pt>
                <c:pt idx="226">
                  <c:v>1130</c:v>
                </c:pt>
                <c:pt idx="227">
                  <c:v>1135</c:v>
                </c:pt>
                <c:pt idx="228">
                  <c:v>1140</c:v>
                </c:pt>
                <c:pt idx="229">
                  <c:v>1145</c:v>
                </c:pt>
                <c:pt idx="230">
                  <c:v>1150</c:v>
                </c:pt>
                <c:pt idx="231">
                  <c:v>1155</c:v>
                </c:pt>
                <c:pt idx="232">
                  <c:v>1160</c:v>
                </c:pt>
                <c:pt idx="233">
                  <c:v>1165</c:v>
                </c:pt>
                <c:pt idx="234">
                  <c:v>1170</c:v>
                </c:pt>
                <c:pt idx="235">
                  <c:v>1175</c:v>
                </c:pt>
                <c:pt idx="236">
                  <c:v>1180</c:v>
                </c:pt>
                <c:pt idx="237">
                  <c:v>1185</c:v>
                </c:pt>
                <c:pt idx="238">
                  <c:v>1190</c:v>
                </c:pt>
                <c:pt idx="239">
                  <c:v>1195</c:v>
                </c:pt>
                <c:pt idx="240">
                  <c:v>1200</c:v>
                </c:pt>
                <c:pt idx="241">
                  <c:v>1205</c:v>
                </c:pt>
                <c:pt idx="242">
                  <c:v>1210</c:v>
                </c:pt>
                <c:pt idx="243">
                  <c:v>1215</c:v>
                </c:pt>
                <c:pt idx="244">
                  <c:v>1220</c:v>
                </c:pt>
                <c:pt idx="245">
                  <c:v>1225</c:v>
                </c:pt>
                <c:pt idx="246">
                  <c:v>1230</c:v>
                </c:pt>
                <c:pt idx="247">
                  <c:v>1235</c:v>
                </c:pt>
                <c:pt idx="248">
                  <c:v>1240</c:v>
                </c:pt>
                <c:pt idx="249">
                  <c:v>1245</c:v>
                </c:pt>
                <c:pt idx="250">
                  <c:v>1250</c:v>
                </c:pt>
                <c:pt idx="251">
                  <c:v>1255</c:v>
                </c:pt>
                <c:pt idx="252">
                  <c:v>1260</c:v>
                </c:pt>
                <c:pt idx="253">
                  <c:v>1265</c:v>
                </c:pt>
                <c:pt idx="254">
                  <c:v>1270</c:v>
                </c:pt>
                <c:pt idx="255">
                  <c:v>1275</c:v>
                </c:pt>
                <c:pt idx="256">
                  <c:v>1280</c:v>
                </c:pt>
                <c:pt idx="257">
                  <c:v>1285</c:v>
                </c:pt>
                <c:pt idx="258">
                  <c:v>1290</c:v>
                </c:pt>
                <c:pt idx="259">
                  <c:v>1295</c:v>
                </c:pt>
                <c:pt idx="260">
                  <c:v>1300</c:v>
                </c:pt>
                <c:pt idx="261">
                  <c:v>1305</c:v>
                </c:pt>
                <c:pt idx="262">
                  <c:v>1310</c:v>
                </c:pt>
                <c:pt idx="263">
                  <c:v>1315</c:v>
                </c:pt>
                <c:pt idx="264">
                  <c:v>1320</c:v>
                </c:pt>
                <c:pt idx="265">
                  <c:v>1325</c:v>
                </c:pt>
                <c:pt idx="266">
                  <c:v>1330</c:v>
                </c:pt>
                <c:pt idx="267">
                  <c:v>1335</c:v>
                </c:pt>
                <c:pt idx="268">
                  <c:v>1340</c:v>
                </c:pt>
                <c:pt idx="269">
                  <c:v>1345</c:v>
                </c:pt>
                <c:pt idx="270">
                  <c:v>1350</c:v>
                </c:pt>
                <c:pt idx="271">
                  <c:v>1355</c:v>
                </c:pt>
                <c:pt idx="272">
                  <c:v>1360</c:v>
                </c:pt>
                <c:pt idx="273">
                  <c:v>1365</c:v>
                </c:pt>
                <c:pt idx="274">
                  <c:v>1370</c:v>
                </c:pt>
                <c:pt idx="275">
                  <c:v>1375</c:v>
                </c:pt>
                <c:pt idx="276">
                  <c:v>1380</c:v>
                </c:pt>
                <c:pt idx="277">
                  <c:v>1385</c:v>
                </c:pt>
                <c:pt idx="278">
                  <c:v>1390</c:v>
                </c:pt>
                <c:pt idx="279">
                  <c:v>1395</c:v>
                </c:pt>
                <c:pt idx="280">
                  <c:v>1400</c:v>
                </c:pt>
                <c:pt idx="281">
                  <c:v>1405</c:v>
                </c:pt>
                <c:pt idx="282">
                  <c:v>1410</c:v>
                </c:pt>
                <c:pt idx="283">
                  <c:v>1415</c:v>
                </c:pt>
                <c:pt idx="284">
                  <c:v>1420</c:v>
                </c:pt>
                <c:pt idx="285">
                  <c:v>1425</c:v>
                </c:pt>
                <c:pt idx="286">
                  <c:v>1430</c:v>
                </c:pt>
                <c:pt idx="287">
                  <c:v>1435</c:v>
                </c:pt>
                <c:pt idx="288">
                  <c:v>1440</c:v>
                </c:pt>
                <c:pt idx="289">
                  <c:v>1445</c:v>
                </c:pt>
                <c:pt idx="290">
                  <c:v>1450</c:v>
                </c:pt>
                <c:pt idx="291">
                  <c:v>1455</c:v>
                </c:pt>
                <c:pt idx="292">
                  <c:v>1460</c:v>
                </c:pt>
                <c:pt idx="293">
                  <c:v>1465</c:v>
                </c:pt>
                <c:pt idx="294">
                  <c:v>1470</c:v>
                </c:pt>
                <c:pt idx="295">
                  <c:v>1475</c:v>
                </c:pt>
                <c:pt idx="296">
                  <c:v>1480</c:v>
                </c:pt>
                <c:pt idx="297">
                  <c:v>1485</c:v>
                </c:pt>
                <c:pt idx="298">
                  <c:v>1490</c:v>
                </c:pt>
                <c:pt idx="299">
                  <c:v>1495</c:v>
                </c:pt>
                <c:pt idx="300">
                  <c:v>1500</c:v>
                </c:pt>
                <c:pt idx="301">
                  <c:v>1505</c:v>
                </c:pt>
                <c:pt idx="302">
                  <c:v>1510</c:v>
                </c:pt>
                <c:pt idx="303">
                  <c:v>1515</c:v>
                </c:pt>
                <c:pt idx="304">
                  <c:v>1520</c:v>
                </c:pt>
                <c:pt idx="305">
                  <c:v>1525</c:v>
                </c:pt>
                <c:pt idx="306">
                  <c:v>1530</c:v>
                </c:pt>
                <c:pt idx="307">
                  <c:v>1535</c:v>
                </c:pt>
                <c:pt idx="308">
                  <c:v>1540</c:v>
                </c:pt>
                <c:pt idx="309">
                  <c:v>1545</c:v>
                </c:pt>
                <c:pt idx="310">
                  <c:v>1550</c:v>
                </c:pt>
                <c:pt idx="311">
                  <c:v>1555</c:v>
                </c:pt>
                <c:pt idx="312">
                  <c:v>1560</c:v>
                </c:pt>
                <c:pt idx="313">
                  <c:v>1565</c:v>
                </c:pt>
                <c:pt idx="314">
                  <c:v>1570</c:v>
                </c:pt>
                <c:pt idx="315">
                  <c:v>1575</c:v>
                </c:pt>
                <c:pt idx="316">
                  <c:v>1580</c:v>
                </c:pt>
                <c:pt idx="317">
                  <c:v>1585</c:v>
                </c:pt>
                <c:pt idx="318">
                  <c:v>1590</c:v>
                </c:pt>
                <c:pt idx="319">
                  <c:v>1595</c:v>
                </c:pt>
                <c:pt idx="320">
                  <c:v>1600</c:v>
                </c:pt>
                <c:pt idx="321">
                  <c:v>1605</c:v>
                </c:pt>
                <c:pt idx="322">
                  <c:v>1610</c:v>
                </c:pt>
                <c:pt idx="323">
                  <c:v>1615</c:v>
                </c:pt>
                <c:pt idx="324">
                  <c:v>1620</c:v>
                </c:pt>
                <c:pt idx="325">
                  <c:v>1625</c:v>
                </c:pt>
                <c:pt idx="326">
                  <c:v>1630</c:v>
                </c:pt>
                <c:pt idx="327">
                  <c:v>1635</c:v>
                </c:pt>
                <c:pt idx="328">
                  <c:v>1640</c:v>
                </c:pt>
                <c:pt idx="329">
                  <c:v>1645</c:v>
                </c:pt>
                <c:pt idx="330">
                  <c:v>1650</c:v>
                </c:pt>
                <c:pt idx="331">
                  <c:v>1655</c:v>
                </c:pt>
                <c:pt idx="332">
                  <c:v>1660</c:v>
                </c:pt>
                <c:pt idx="333">
                  <c:v>1665</c:v>
                </c:pt>
                <c:pt idx="334">
                  <c:v>1670</c:v>
                </c:pt>
                <c:pt idx="335">
                  <c:v>1675</c:v>
                </c:pt>
                <c:pt idx="336">
                  <c:v>1680</c:v>
                </c:pt>
                <c:pt idx="337">
                  <c:v>1685</c:v>
                </c:pt>
                <c:pt idx="338">
                  <c:v>1690</c:v>
                </c:pt>
                <c:pt idx="339">
                  <c:v>1695</c:v>
                </c:pt>
                <c:pt idx="340">
                  <c:v>1700</c:v>
                </c:pt>
                <c:pt idx="341">
                  <c:v>1705</c:v>
                </c:pt>
                <c:pt idx="342">
                  <c:v>1710</c:v>
                </c:pt>
                <c:pt idx="343">
                  <c:v>1715</c:v>
                </c:pt>
                <c:pt idx="344">
                  <c:v>1720</c:v>
                </c:pt>
                <c:pt idx="345">
                  <c:v>1725</c:v>
                </c:pt>
                <c:pt idx="346">
                  <c:v>1730</c:v>
                </c:pt>
                <c:pt idx="347">
                  <c:v>1735</c:v>
                </c:pt>
                <c:pt idx="348">
                  <c:v>1740</c:v>
                </c:pt>
                <c:pt idx="349">
                  <c:v>1745</c:v>
                </c:pt>
                <c:pt idx="350">
                  <c:v>1750</c:v>
                </c:pt>
                <c:pt idx="351">
                  <c:v>1755</c:v>
                </c:pt>
                <c:pt idx="352">
                  <c:v>1760</c:v>
                </c:pt>
                <c:pt idx="353">
                  <c:v>1765</c:v>
                </c:pt>
                <c:pt idx="354">
                  <c:v>1770</c:v>
                </c:pt>
                <c:pt idx="355">
                  <c:v>1775</c:v>
                </c:pt>
                <c:pt idx="356">
                  <c:v>1780</c:v>
                </c:pt>
                <c:pt idx="357">
                  <c:v>1785</c:v>
                </c:pt>
                <c:pt idx="358">
                  <c:v>1790</c:v>
                </c:pt>
                <c:pt idx="359">
                  <c:v>1795</c:v>
                </c:pt>
                <c:pt idx="360">
                  <c:v>1800</c:v>
                </c:pt>
              </c:numCache>
            </c:numRef>
          </c:xVal>
          <c:yVal>
            <c:numRef>
              <c:f>'Sheet1 (2)'!$BZ$71:$BZ$431</c:f>
              <c:numCache>
                <c:formatCode>General</c:formatCode>
                <c:ptCount val="361"/>
                <c:pt idx="0">
                  <c:v>0.54060163349821699</c:v>
                </c:pt>
                <c:pt idx="1">
                  <c:v>0.51687564707235711</c:v>
                </c:pt>
                <c:pt idx="2">
                  <c:v>0.50184056137121824</c:v>
                </c:pt>
                <c:pt idx="3">
                  <c:v>0.48671344760151847</c:v>
                </c:pt>
                <c:pt idx="4">
                  <c:v>0.47050500402622797</c:v>
                </c:pt>
                <c:pt idx="5">
                  <c:v>0.45717818934775112</c:v>
                </c:pt>
                <c:pt idx="6">
                  <c:v>0.44429425974922354</c:v>
                </c:pt>
                <c:pt idx="7">
                  <c:v>0.43200851259634193</c:v>
                </c:pt>
                <c:pt idx="8">
                  <c:v>0.42025767859197061</c:v>
                </c:pt>
                <c:pt idx="9">
                  <c:v>0.40900724721039916</c:v>
                </c:pt>
                <c:pt idx="10">
                  <c:v>0.40031143580303724</c:v>
                </c:pt>
                <c:pt idx="11">
                  <c:v>0.39941718498041923</c:v>
                </c:pt>
                <c:pt idx="12">
                  <c:v>0.40701906412478339</c:v>
                </c:pt>
                <c:pt idx="13">
                  <c:v>0.42651400674183421</c:v>
                </c:pt>
                <c:pt idx="14">
                  <c:v>0.45310170784670456</c:v>
                </c:pt>
                <c:pt idx="15">
                  <c:v>0.48559185859667914</c:v>
                </c:pt>
                <c:pt idx="16">
                  <c:v>0.52067983519146877</c:v>
                </c:pt>
                <c:pt idx="17">
                  <c:v>0.55784975537251502</c:v>
                </c:pt>
                <c:pt idx="18">
                  <c:v>0.59365946632782718</c:v>
                </c:pt>
                <c:pt idx="19">
                  <c:v>0.62242416317991645</c:v>
                </c:pt>
                <c:pt idx="20">
                  <c:v>0.6514156606191408</c:v>
                </c:pt>
                <c:pt idx="21">
                  <c:v>0.67337633358901061</c:v>
                </c:pt>
                <c:pt idx="22">
                  <c:v>0.69452011265978197</c:v>
                </c:pt>
                <c:pt idx="23">
                  <c:v>0.71317381861753926</c:v>
                </c:pt>
                <c:pt idx="24">
                  <c:v>0.7219536177819228</c:v>
                </c:pt>
                <c:pt idx="25">
                  <c:v>0.72744372730939899</c:v>
                </c:pt>
                <c:pt idx="26">
                  <c:v>0.73122104028813129</c:v>
                </c:pt>
                <c:pt idx="27">
                  <c:v>0.7315002608242045</c:v>
                </c:pt>
                <c:pt idx="28">
                  <c:v>0.72700460081190799</c:v>
                </c:pt>
                <c:pt idx="29">
                  <c:v>0.72009898952095808</c:v>
                </c:pt>
                <c:pt idx="30">
                  <c:v>0.70987666052555021</c:v>
                </c:pt>
                <c:pt idx="31">
                  <c:v>0.69577457860233505</c:v>
                </c:pt>
                <c:pt idx="32">
                  <c:v>0.67511285767681384</c:v>
                </c:pt>
                <c:pt idx="33">
                  <c:v>0.65134208974427721</c:v>
                </c:pt>
                <c:pt idx="34">
                  <c:v>0.62276795683946373</c:v>
                </c:pt>
                <c:pt idx="35">
                  <c:v>0.59330340479766952</c:v>
                </c:pt>
                <c:pt idx="36">
                  <c:v>0.56087943312168942</c:v>
                </c:pt>
                <c:pt idx="37">
                  <c:v>0.53099323554457467</c:v>
                </c:pt>
                <c:pt idx="38">
                  <c:v>0.50018676770406023</c:v>
                </c:pt>
                <c:pt idx="39">
                  <c:v>0.47078455549974885</c:v>
                </c:pt>
                <c:pt idx="40">
                  <c:v>0.44196881408941752</c:v>
                </c:pt>
                <c:pt idx="41">
                  <c:v>0.41472698765270793</c:v>
                </c:pt>
                <c:pt idx="42">
                  <c:v>0.38910670107206508</c:v>
                </c:pt>
                <c:pt idx="43">
                  <c:v>0.36514801541686387</c:v>
                </c:pt>
                <c:pt idx="44">
                  <c:v>0.34315753330586463</c:v>
                </c:pt>
                <c:pt idx="45">
                  <c:v>0.32300012540582723</c:v>
                </c:pt>
                <c:pt idx="46">
                  <c:v>0.30440434997528426</c:v>
                </c:pt>
                <c:pt idx="47">
                  <c:v>0.2873275072944676</c:v>
                </c:pt>
                <c:pt idx="48">
                  <c:v>0.27178527491931165</c:v>
                </c:pt>
                <c:pt idx="49">
                  <c:v>0.25661666349573387</c:v>
                </c:pt>
                <c:pt idx="50">
                  <c:v>0.24232963620230702</c:v>
                </c:pt>
                <c:pt idx="51">
                  <c:v>0.22905689964157708</c:v>
                </c:pt>
                <c:pt idx="52">
                  <c:v>0.21637491333313238</c:v>
                </c:pt>
                <c:pt idx="53">
                  <c:v>0.20508544409645149</c:v>
                </c:pt>
                <c:pt idx="54">
                  <c:v>0.1942303565406665</c:v>
                </c:pt>
                <c:pt idx="55">
                  <c:v>0.18423568846736077</c:v>
                </c:pt>
                <c:pt idx="56">
                  <c:v>0.17544866109632951</c:v>
                </c:pt>
                <c:pt idx="57">
                  <c:v>0.16644084791702571</c:v>
                </c:pt>
                <c:pt idx="58">
                  <c:v>0.15856559380568652</c:v>
                </c:pt>
                <c:pt idx="59">
                  <c:v>0.1513930056170861</c:v>
                </c:pt>
                <c:pt idx="60">
                  <c:v>0.14436260035433257</c:v>
                </c:pt>
                <c:pt idx="61">
                  <c:v>0.13797460837185413</c:v>
                </c:pt>
                <c:pt idx="62">
                  <c:v>0.1319456546293607</c:v>
                </c:pt>
                <c:pt idx="63">
                  <c:v>0.12608056825921962</c:v>
                </c:pt>
                <c:pt idx="64">
                  <c:v>0.12106168011081235</c:v>
                </c:pt>
                <c:pt idx="65">
                  <c:v>0.11566442381677389</c:v>
                </c:pt>
                <c:pt idx="66">
                  <c:v>0.11103459615890555</c:v>
                </c:pt>
                <c:pt idx="67">
                  <c:v>0.1067872593375384</c:v>
                </c:pt>
                <c:pt idx="68">
                  <c:v>0.10281167108753314</c:v>
                </c:pt>
                <c:pt idx="69">
                  <c:v>9.8955382848774337E-2</c:v>
                </c:pt>
                <c:pt idx="70">
                  <c:v>9.5079089345070061E-2</c:v>
                </c:pt>
                <c:pt idx="71">
                  <c:v>9.1576600737512573E-2</c:v>
                </c:pt>
                <c:pt idx="72">
                  <c:v>8.8302191426024648E-2</c:v>
                </c:pt>
                <c:pt idx="73">
                  <c:v>8.5900485928325568E-2</c:v>
                </c:pt>
                <c:pt idx="74">
                  <c:v>8.2189594475661765E-2</c:v>
                </c:pt>
                <c:pt idx="75">
                  <c:v>7.8959072467704422E-2</c:v>
                </c:pt>
                <c:pt idx="76">
                  <c:v>7.6489104528430371E-2</c:v>
                </c:pt>
                <c:pt idx="77">
                  <c:v>7.4736765735161068E-2</c:v>
                </c:pt>
                <c:pt idx="78">
                  <c:v>7.2844533068601947E-2</c:v>
                </c:pt>
                <c:pt idx="79">
                  <c:v>7.0899390819390826E-2</c:v>
                </c:pt>
                <c:pt idx="80">
                  <c:v>6.8664384504231735E-2</c:v>
                </c:pt>
                <c:pt idx="81">
                  <c:v>6.6298720557299032E-2</c:v>
                </c:pt>
                <c:pt idx="82">
                  <c:v>6.5230258723492501E-2</c:v>
                </c:pt>
                <c:pt idx="83">
                  <c:v>6.3269892957356147E-2</c:v>
                </c:pt>
                <c:pt idx="84">
                  <c:v>6.2282376629463121E-2</c:v>
                </c:pt>
                <c:pt idx="85">
                  <c:v>6.0564200236554649E-2</c:v>
                </c:pt>
                <c:pt idx="86">
                  <c:v>5.912450982100842E-2</c:v>
                </c:pt>
                <c:pt idx="87">
                  <c:v>5.7680683127859463E-2</c:v>
                </c:pt>
                <c:pt idx="88">
                  <c:v>5.6336429958536709E-2</c:v>
                </c:pt>
                <c:pt idx="89">
                  <c:v>5.5585389792484577E-2</c:v>
                </c:pt>
                <c:pt idx="90">
                  <c:v>5.4245259498560301E-2</c:v>
                </c:pt>
                <c:pt idx="91">
                  <c:v>5.3136583478429096E-2</c:v>
                </c:pt>
                <c:pt idx="92">
                  <c:v>5.2164796448640929E-2</c:v>
                </c:pt>
                <c:pt idx="93">
                  <c:v>5.1730155089366056E-2</c:v>
                </c:pt>
                <c:pt idx="94">
                  <c:v>5.1313477408068423E-2</c:v>
                </c:pt>
                <c:pt idx="95">
                  <c:v>5.0607871591130303E-2</c:v>
                </c:pt>
                <c:pt idx="96">
                  <c:v>4.997481612760301E-2</c:v>
                </c:pt>
                <c:pt idx="97">
                  <c:v>4.9053011748837548E-2</c:v>
                </c:pt>
                <c:pt idx="98">
                  <c:v>4.8346774480184825E-2</c:v>
                </c:pt>
                <c:pt idx="99">
                  <c:v>4.8051232316042344E-2</c:v>
                </c:pt>
                <c:pt idx="100">
                  <c:v>4.7571084938438778E-2</c:v>
                </c:pt>
                <c:pt idx="101">
                  <c:v>4.6989955755370016E-2</c:v>
                </c:pt>
                <c:pt idx="102">
                  <c:v>4.6604212068164765E-2</c:v>
                </c:pt>
                <c:pt idx="103">
                  <c:v>4.5920361262630778E-2</c:v>
                </c:pt>
                <c:pt idx="104">
                  <c:v>4.5396114592658909E-2</c:v>
                </c:pt>
                <c:pt idx="105">
                  <c:v>4.5211970745348294E-2</c:v>
                </c:pt>
                <c:pt idx="106">
                  <c:v>4.4967285191299979E-2</c:v>
                </c:pt>
                <c:pt idx="107">
                  <c:v>4.4511380989166953E-2</c:v>
                </c:pt>
                <c:pt idx="108">
                  <c:v>4.4131717142651614E-2</c:v>
                </c:pt>
                <c:pt idx="109">
                  <c:v>4.4078024015698415E-2</c:v>
                </c:pt>
                <c:pt idx="110">
                  <c:v>4.3914418554360166E-2</c:v>
                </c:pt>
                <c:pt idx="111">
                  <c:v>4.3609177985821743E-2</c:v>
                </c:pt>
                <c:pt idx="112">
                  <c:v>4.3493229091434348E-2</c:v>
                </c:pt>
                <c:pt idx="113">
                  <c:v>4.3477463312368972E-2</c:v>
                </c:pt>
                <c:pt idx="114">
                  <c:v>4.3350102205097593E-2</c:v>
                </c:pt>
                <c:pt idx="115">
                  <c:v>4.3057613615788526E-2</c:v>
                </c:pt>
                <c:pt idx="116">
                  <c:v>4.2932603613562638E-2</c:v>
                </c:pt>
                <c:pt idx="117">
                  <c:v>4.2730964559074262E-2</c:v>
                </c:pt>
                <c:pt idx="118">
                  <c:v>4.2657396481928581E-2</c:v>
                </c:pt>
                <c:pt idx="119">
                  <c:v>4.2538434984829489E-2</c:v>
                </c:pt>
                <c:pt idx="120">
                  <c:v>4.251672848934468E-2</c:v>
                </c:pt>
                <c:pt idx="121">
                  <c:v>4.240682777696899E-2</c:v>
                </c:pt>
                <c:pt idx="122">
                  <c:v>4.242570434719263E-2</c:v>
                </c:pt>
                <c:pt idx="123">
                  <c:v>4.2299055881602453E-2</c:v>
                </c:pt>
                <c:pt idx="124">
                  <c:v>4.2377984496124031E-2</c:v>
                </c:pt>
                <c:pt idx="125">
                  <c:v>4.221117094095099E-2</c:v>
                </c:pt>
                <c:pt idx="126">
                  <c:v>4.2775892302633983E-2</c:v>
                </c:pt>
                <c:pt idx="127">
                  <c:v>4.3237771441105508E-2</c:v>
                </c:pt>
                <c:pt idx="128">
                  <c:v>4.3154688957582621E-2</c:v>
                </c:pt>
                <c:pt idx="129">
                  <c:v>4.3684982154296698E-2</c:v>
                </c:pt>
                <c:pt idx="130">
                  <c:v>4.430449275627759E-2</c:v>
                </c:pt>
                <c:pt idx="131">
                  <c:v>4.4253243897074988E-2</c:v>
                </c:pt>
                <c:pt idx="132">
                  <c:v>4.4468457729690075E-2</c:v>
                </c:pt>
                <c:pt idx="133">
                  <c:v>4.495946565866011E-2</c:v>
                </c:pt>
                <c:pt idx="134">
                  <c:v>4.5409139311155179E-2</c:v>
                </c:pt>
                <c:pt idx="135">
                  <c:v>4.6686101620191774E-2</c:v>
                </c:pt>
                <c:pt idx="136">
                  <c:v>4.7232273479139872E-2</c:v>
                </c:pt>
                <c:pt idx="137">
                  <c:v>4.8055603567160064E-2</c:v>
                </c:pt>
                <c:pt idx="138">
                  <c:v>4.9921298084883277E-2</c:v>
                </c:pt>
                <c:pt idx="139">
                  <c:v>5.1027204623681648E-2</c:v>
                </c:pt>
                <c:pt idx="140">
                  <c:v>5.1876703499079191E-2</c:v>
                </c:pt>
                <c:pt idx="141">
                  <c:v>5.2126992316338369E-2</c:v>
                </c:pt>
                <c:pt idx="142">
                  <c:v>5.2287710630139012E-2</c:v>
                </c:pt>
                <c:pt idx="143">
                  <c:v>5.2389453492447016E-2</c:v>
                </c:pt>
                <c:pt idx="144">
                  <c:v>5.3404144599656769E-2</c:v>
                </c:pt>
                <c:pt idx="145">
                  <c:v>5.3770565647614822E-2</c:v>
                </c:pt>
                <c:pt idx="146">
                  <c:v>5.5593406593406593E-2</c:v>
                </c:pt>
                <c:pt idx="147">
                  <c:v>5.6362557971951735E-2</c:v>
                </c:pt>
                <c:pt idx="148">
                  <c:v>5.6247994528852908E-2</c:v>
                </c:pt>
                <c:pt idx="149">
                  <c:v>5.7989811955697732E-2</c:v>
                </c:pt>
                <c:pt idx="150">
                  <c:v>5.9669182250337564E-2</c:v>
                </c:pt>
                <c:pt idx="151">
                  <c:v>6.0543740517337075E-2</c:v>
                </c:pt>
                <c:pt idx="152">
                  <c:v>6.2496288892590734E-2</c:v>
                </c:pt>
                <c:pt idx="153">
                  <c:v>6.3695835724998609E-2</c:v>
                </c:pt>
                <c:pt idx="154">
                  <c:v>6.4952636745883266E-2</c:v>
                </c:pt>
                <c:pt idx="155">
                  <c:v>6.5633176444427968E-2</c:v>
                </c:pt>
                <c:pt idx="156">
                  <c:v>6.5215701177124857E-2</c:v>
                </c:pt>
                <c:pt idx="157">
                  <c:v>6.5829686225057485E-2</c:v>
                </c:pt>
                <c:pt idx="158">
                  <c:v>6.661919338082517E-2</c:v>
                </c:pt>
                <c:pt idx="159">
                  <c:v>6.7311855096132439E-2</c:v>
                </c:pt>
                <c:pt idx="160">
                  <c:v>6.7948332838259309E-2</c:v>
                </c:pt>
                <c:pt idx="161">
                  <c:v>6.8118731892132828E-2</c:v>
                </c:pt>
                <c:pt idx="162">
                  <c:v>6.8621874187195772E-2</c:v>
                </c:pt>
                <c:pt idx="163">
                  <c:v>6.9301038898284609E-2</c:v>
                </c:pt>
                <c:pt idx="164">
                  <c:v>7.0052650170109129E-2</c:v>
                </c:pt>
                <c:pt idx="165">
                  <c:v>7.055757857541381E-2</c:v>
                </c:pt>
                <c:pt idx="166">
                  <c:v>7.1023143755465021E-2</c:v>
                </c:pt>
                <c:pt idx="167">
                  <c:v>7.1387973870805643E-2</c:v>
                </c:pt>
                <c:pt idx="168">
                  <c:v>7.1577202323330105E-2</c:v>
                </c:pt>
                <c:pt idx="169">
                  <c:v>7.2100428305400366E-2</c:v>
                </c:pt>
                <c:pt idx="170">
                  <c:v>7.3065588733863623E-2</c:v>
                </c:pt>
                <c:pt idx="171">
                  <c:v>7.349260266825669E-2</c:v>
                </c:pt>
                <c:pt idx="172">
                  <c:v>7.4285892680744772E-2</c:v>
                </c:pt>
                <c:pt idx="173">
                  <c:v>7.5500456757210246E-2</c:v>
                </c:pt>
                <c:pt idx="174">
                  <c:v>7.6036122559349523E-2</c:v>
                </c:pt>
                <c:pt idx="175">
                  <c:v>7.6728659901507235E-2</c:v>
                </c:pt>
                <c:pt idx="176">
                  <c:v>7.7314431258396765E-2</c:v>
                </c:pt>
                <c:pt idx="177">
                  <c:v>7.7735291921756003E-2</c:v>
                </c:pt>
                <c:pt idx="178">
                  <c:v>7.7990869881812586E-2</c:v>
                </c:pt>
                <c:pt idx="179">
                  <c:v>7.8269204191024039E-2</c:v>
                </c:pt>
                <c:pt idx="180">
                  <c:v>7.8385480496188903E-2</c:v>
                </c:pt>
                <c:pt idx="181">
                  <c:v>7.9279721194453784E-2</c:v>
                </c:pt>
                <c:pt idx="182">
                  <c:v>8.0017495327102811E-2</c:v>
                </c:pt>
                <c:pt idx="183">
                  <c:v>8.0785513966271538E-2</c:v>
                </c:pt>
                <c:pt idx="184">
                  <c:v>8.1374382854578112E-2</c:v>
                </c:pt>
                <c:pt idx="185">
                  <c:v>8.1806087135454661E-2</c:v>
                </c:pt>
                <c:pt idx="186">
                  <c:v>8.175521125706374E-2</c:v>
                </c:pt>
                <c:pt idx="187">
                  <c:v>8.2378453245489258E-2</c:v>
                </c:pt>
                <c:pt idx="188">
                  <c:v>8.29833938667765E-2</c:v>
                </c:pt>
                <c:pt idx="189">
                  <c:v>8.3647029081852411E-2</c:v>
                </c:pt>
                <c:pt idx="190">
                  <c:v>8.4228201622117735E-2</c:v>
                </c:pt>
                <c:pt idx="191">
                  <c:v>8.4738805410874224E-2</c:v>
                </c:pt>
                <c:pt idx="192">
                  <c:v>8.505249250374812E-2</c:v>
                </c:pt>
                <c:pt idx="193">
                  <c:v>8.5518295654781987E-2</c:v>
                </c:pt>
                <c:pt idx="194">
                  <c:v>8.5813848836555226E-2</c:v>
                </c:pt>
                <c:pt idx="195">
                  <c:v>8.6534536111475782E-2</c:v>
                </c:pt>
                <c:pt idx="196">
                  <c:v>8.6999324679222625E-2</c:v>
                </c:pt>
                <c:pt idx="197">
                  <c:v>8.7733033117553233E-2</c:v>
                </c:pt>
                <c:pt idx="198">
                  <c:v>8.8125105568380172E-2</c:v>
                </c:pt>
                <c:pt idx="199">
                  <c:v>8.8588961892247034E-2</c:v>
                </c:pt>
                <c:pt idx="200">
                  <c:v>8.9109450400886261E-2</c:v>
                </c:pt>
                <c:pt idx="201">
                  <c:v>8.9372379986477346E-2</c:v>
                </c:pt>
                <c:pt idx="202">
                  <c:v>9.0130166065524486E-2</c:v>
                </c:pt>
                <c:pt idx="203">
                  <c:v>9.0323869294800727E-2</c:v>
                </c:pt>
                <c:pt idx="204">
                  <c:v>9.0330106940816057E-2</c:v>
                </c:pt>
                <c:pt idx="205">
                  <c:v>9.1133412286638085E-2</c:v>
                </c:pt>
                <c:pt idx="206">
                  <c:v>9.1640361762936232E-2</c:v>
                </c:pt>
                <c:pt idx="207">
                  <c:v>9.2429823406616138E-2</c:v>
                </c:pt>
                <c:pt idx="208">
                  <c:v>9.2803126352024978E-2</c:v>
                </c:pt>
                <c:pt idx="209">
                  <c:v>9.3310579691057216E-2</c:v>
                </c:pt>
                <c:pt idx="210">
                  <c:v>9.4036866272723854E-2</c:v>
                </c:pt>
                <c:pt idx="211">
                  <c:v>9.4292135677446084E-2</c:v>
                </c:pt>
                <c:pt idx="212">
                  <c:v>9.4956904829144317E-2</c:v>
                </c:pt>
                <c:pt idx="213">
                  <c:v>9.5203223862609224E-2</c:v>
                </c:pt>
                <c:pt idx="214">
                  <c:v>9.563634822572141E-2</c:v>
                </c:pt>
                <c:pt idx="215">
                  <c:v>9.6397950340981878E-2</c:v>
                </c:pt>
                <c:pt idx="216">
                  <c:v>9.6650310910118706E-2</c:v>
                </c:pt>
                <c:pt idx="217">
                  <c:v>9.7121939727473197E-2</c:v>
                </c:pt>
                <c:pt idx="218">
                  <c:v>9.7714503845573827E-2</c:v>
                </c:pt>
                <c:pt idx="219">
                  <c:v>9.8121837173347423E-2</c:v>
                </c:pt>
                <c:pt idx="220">
                  <c:v>9.8601448318780996E-2</c:v>
                </c:pt>
                <c:pt idx="221">
                  <c:v>9.9319218363921005E-2</c:v>
                </c:pt>
                <c:pt idx="222">
                  <c:v>9.9612138248500182E-2</c:v>
                </c:pt>
                <c:pt idx="223">
                  <c:v>0.10004123030474574</c:v>
                </c:pt>
                <c:pt idx="224">
                  <c:v>0.10053500047183166</c:v>
                </c:pt>
                <c:pt idx="225">
                  <c:v>0.10098746554913732</c:v>
                </c:pt>
                <c:pt idx="226">
                  <c:v>0.10135092423012293</c:v>
                </c:pt>
                <c:pt idx="227">
                  <c:v>0.10160295728368018</c:v>
                </c:pt>
                <c:pt idx="228">
                  <c:v>0.10223135766092473</c:v>
                </c:pt>
                <c:pt idx="229">
                  <c:v>0.10281849095099557</c:v>
                </c:pt>
                <c:pt idx="230">
                  <c:v>0.10341332854659512</c:v>
                </c:pt>
                <c:pt idx="231">
                  <c:v>0.10397630161579893</c:v>
                </c:pt>
                <c:pt idx="232">
                  <c:v>0.10451443152821095</c:v>
                </c:pt>
                <c:pt idx="233">
                  <c:v>0.10435921430732002</c:v>
                </c:pt>
                <c:pt idx="234">
                  <c:v>0.10533093198706675</c:v>
                </c:pt>
                <c:pt idx="235">
                  <c:v>0.1059684935133704</c:v>
                </c:pt>
                <c:pt idx="236">
                  <c:v>0.10673052261249504</c:v>
                </c:pt>
                <c:pt idx="237">
                  <c:v>0.10727552024214909</c:v>
                </c:pt>
                <c:pt idx="238">
                  <c:v>0.10803676373200127</c:v>
                </c:pt>
                <c:pt idx="239">
                  <c:v>0.10824446463040763</c:v>
                </c:pt>
                <c:pt idx="240">
                  <c:v>0.10896288304658074</c:v>
                </c:pt>
                <c:pt idx="241">
                  <c:v>0.10955026975863699</c:v>
                </c:pt>
                <c:pt idx="242">
                  <c:v>0.11014185095425627</c:v>
                </c:pt>
                <c:pt idx="243">
                  <c:v>0.11008540534398847</c:v>
                </c:pt>
                <c:pt idx="244">
                  <c:v>0.11033510728963469</c:v>
                </c:pt>
                <c:pt idx="245">
                  <c:v>0.11142271849073758</c:v>
                </c:pt>
                <c:pt idx="246">
                  <c:v>0.11230463362885504</c:v>
                </c:pt>
                <c:pt idx="247">
                  <c:v>0.11311436150056842</c:v>
                </c:pt>
                <c:pt idx="248">
                  <c:v>0.11385441418907395</c:v>
                </c:pt>
                <c:pt idx="249">
                  <c:v>0.11454320098550172</c:v>
                </c:pt>
                <c:pt idx="250">
                  <c:v>0.11484495242427688</c:v>
                </c:pt>
                <c:pt idx="251">
                  <c:v>0.11562043601895734</c:v>
                </c:pt>
                <c:pt idx="252">
                  <c:v>0.1161867013006712</c:v>
                </c:pt>
                <c:pt idx="253">
                  <c:v>0.11675552774301211</c:v>
                </c:pt>
                <c:pt idx="254">
                  <c:v>0.11727639639639642</c:v>
                </c:pt>
                <c:pt idx="255">
                  <c:v>0.11769563897793882</c:v>
                </c:pt>
                <c:pt idx="256">
                  <c:v>0.11798334250317784</c:v>
                </c:pt>
                <c:pt idx="257">
                  <c:v>0.11867647672719682</c:v>
                </c:pt>
                <c:pt idx="258">
                  <c:v>0.11897365874025011</c:v>
                </c:pt>
                <c:pt idx="259">
                  <c:v>0.1196400372015336</c:v>
                </c:pt>
                <c:pt idx="260">
                  <c:v>0.12026297505600059</c:v>
                </c:pt>
                <c:pt idx="261">
                  <c:v>0.12080256312891589</c:v>
                </c:pt>
                <c:pt idx="262">
                  <c:v>0.12110534910658337</c:v>
                </c:pt>
                <c:pt idx="263">
                  <c:v>0.12175903980553023</c:v>
                </c:pt>
                <c:pt idx="264">
                  <c:v>0.1223558729676341</c:v>
                </c:pt>
                <c:pt idx="265">
                  <c:v>0.12238355305649484</c:v>
                </c:pt>
                <c:pt idx="266">
                  <c:v>0.12326924538338778</c:v>
                </c:pt>
                <c:pt idx="267">
                  <c:v>0.12399885994413726</c:v>
                </c:pt>
                <c:pt idx="268">
                  <c:v>0.12465286382121547</c:v>
                </c:pt>
                <c:pt idx="269">
                  <c:v>0.1250201843580728</c:v>
                </c:pt>
                <c:pt idx="270">
                  <c:v>0.12570640004561956</c:v>
                </c:pt>
                <c:pt idx="271">
                  <c:v>0.12642194213147789</c:v>
                </c:pt>
                <c:pt idx="272">
                  <c:v>0.12694708622492631</c:v>
                </c:pt>
                <c:pt idx="273">
                  <c:v>0.12743508851997642</c:v>
                </c:pt>
                <c:pt idx="274">
                  <c:v>0.12766169646253328</c:v>
                </c:pt>
                <c:pt idx="275">
                  <c:v>0.12830203716736729</c:v>
                </c:pt>
                <c:pt idx="276">
                  <c:v>0.1288928585016931</c:v>
                </c:pt>
                <c:pt idx="277">
                  <c:v>0.12916767822827679</c:v>
                </c:pt>
                <c:pt idx="278">
                  <c:v>0.1295378101689755</c:v>
                </c:pt>
                <c:pt idx="279">
                  <c:v>0.13023655463784115</c:v>
                </c:pt>
                <c:pt idx="280">
                  <c:v>0.13082060945202612</c:v>
                </c:pt>
                <c:pt idx="281">
                  <c:v>0.13134450726210189</c:v>
                </c:pt>
                <c:pt idx="282">
                  <c:v>0.1319551650611126</c:v>
                </c:pt>
                <c:pt idx="283">
                  <c:v>0.13242498905158134</c:v>
                </c:pt>
                <c:pt idx="284">
                  <c:v>0.13289286258379038</c:v>
                </c:pt>
                <c:pt idx="285">
                  <c:v>0.13347376440339015</c:v>
                </c:pt>
                <c:pt idx="286">
                  <c:v>0.13390186292811154</c:v>
                </c:pt>
                <c:pt idx="287">
                  <c:v>0.13406736392905449</c:v>
                </c:pt>
                <c:pt idx="288">
                  <c:v>0.13451669080100601</c:v>
                </c:pt>
                <c:pt idx="289">
                  <c:v>0.13512003125119099</c:v>
                </c:pt>
                <c:pt idx="290">
                  <c:v>0.13570139696213149</c:v>
                </c:pt>
                <c:pt idx="291">
                  <c:v>0.13631659201372343</c:v>
                </c:pt>
                <c:pt idx="292">
                  <c:v>0.13658909985130963</c:v>
                </c:pt>
                <c:pt idx="293">
                  <c:v>0.13715109052085719</c:v>
                </c:pt>
                <c:pt idx="294">
                  <c:v>0.13752885880446178</c:v>
                </c:pt>
                <c:pt idx="295">
                  <c:v>0.13817479356967144</c:v>
                </c:pt>
                <c:pt idx="296">
                  <c:v>0.13861335418534129</c:v>
                </c:pt>
                <c:pt idx="297">
                  <c:v>0.13921063975889825</c:v>
                </c:pt>
                <c:pt idx="298">
                  <c:v>0.13956962170205459</c:v>
                </c:pt>
                <c:pt idx="299">
                  <c:v>0.13985951958483583</c:v>
                </c:pt>
                <c:pt idx="300">
                  <c:v>0.14021268151201174</c:v>
                </c:pt>
                <c:pt idx="301">
                  <c:v>0.14046708140910655</c:v>
                </c:pt>
                <c:pt idx="302">
                  <c:v>0.1413023646391969</c:v>
                </c:pt>
                <c:pt idx="303">
                  <c:v>0.14182182054169609</c:v>
                </c:pt>
                <c:pt idx="304">
                  <c:v>0.14246985835910358</c:v>
                </c:pt>
                <c:pt idx="305">
                  <c:v>0.14310204276441388</c:v>
                </c:pt>
                <c:pt idx="306">
                  <c:v>0.14375539389773551</c:v>
                </c:pt>
                <c:pt idx="307">
                  <c:v>0.14429147014455115</c:v>
                </c:pt>
                <c:pt idx="308">
                  <c:v>0.1447519813608846</c:v>
                </c:pt>
                <c:pt idx="309">
                  <c:v>0.14538873503065494</c:v>
                </c:pt>
                <c:pt idx="310">
                  <c:v>0.14578821799010525</c:v>
                </c:pt>
                <c:pt idx="311">
                  <c:v>0.14619282057160327</c:v>
                </c:pt>
                <c:pt idx="312">
                  <c:v>0.14645911192632505</c:v>
                </c:pt>
                <c:pt idx="313">
                  <c:v>0.14693755254910951</c:v>
                </c:pt>
                <c:pt idx="314">
                  <c:v>0.1473674343048256</c:v>
                </c:pt>
                <c:pt idx="315">
                  <c:v>0.14785341845218752</c:v>
                </c:pt>
                <c:pt idx="316">
                  <c:v>0.14838005849406458</c:v>
                </c:pt>
                <c:pt idx="317">
                  <c:v>0.14861704202194778</c:v>
                </c:pt>
                <c:pt idx="318">
                  <c:v>0.14911577216496816</c:v>
                </c:pt>
                <c:pt idx="319">
                  <c:v>0.14965233769958888</c:v>
                </c:pt>
                <c:pt idx="320">
                  <c:v>0.15006871426112567</c:v>
                </c:pt>
                <c:pt idx="321">
                  <c:v>0.14992764378478665</c:v>
                </c:pt>
                <c:pt idx="322">
                  <c:v>0.15074082788170931</c:v>
                </c:pt>
                <c:pt idx="323">
                  <c:v>0.15137902207598422</c:v>
                </c:pt>
                <c:pt idx="324">
                  <c:v>0.15190734469762193</c:v>
                </c:pt>
                <c:pt idx="325">
                  <c:v>0.15231807136707165</c:v>
                </c:pt>
                <c:pt idx="326">
                  <c:v>0.15292508610792191</c:v>
                </c:pt>
                <c:pt idx="327">
                  <c:v>0.15349202947086402</c:v>
                </c:pt>
                <c:pt idx="328">
                  <c:v>0.15386199043062204</c:v>
                </c:pt>
                <c:pt idx="329">
                  <c:v>0.15432006890611541</c:v>
                </c:pt>
                <c:pt idx="330">
                  <c:v>0.15494666921898928</c:v>
                </c:pt>
                <c:pt idx="331">
                  <c:v>0.15542980760026803</c:v>
                </c:pt>
                <c:pt idx="332">
                  <c:v>0.15572161592954242</c:v>
                </c:pt>
                <c:pt idx="333">
                  <c:v>0.15626511699153678</c:v>
                </c:pt>
                <c:pt idx="334">
                  <c:v>0.15693044943605064</c:v>
                </c:pt>
                <c:pt idx="335">
                  <c:v>0.15736884539517781</c:v>
                </c:pt>
                <c:pt idx="336">
                  <c:v>0.15788885696774688</c:v>
                </c:pt>
                <c:pt idx="337">
                  <c:v>0.15828719736438862</c:v>
                </c:pt>
                <c:pt idx="338">
                  <c:v>0.15867522939294676</c:v>
                </c:pt>
                <c:pt idx="339">
                  <c:v>0.15914074982279353</c:v>
                </c:pt>
                <c:pt idx="340">
                  <c:v>0.15902862288297953</c:v>
                </c:pt>
                <c:pt idx="341">
                  <c:v>0.15994907363056352</c:v>
                </c:pt>
                <c:pt idx="342">
                  <c:v>0.16085813374209618</c:v>
                </c:pt>
                <c:pt idx="343">
                  <c:v>0.16146839251154502</c:v>
                </c:pt>
                <c:pt idx="344">
                  <c:v>0.16209526090872506</c:v>
                </c:pt>
                <c:pt idx="345">
                  <c:v>0.16264175242913817</c:v>
                </c:pt>
                <c:pt idx="346">
                  <c:v>0.16285675131768088</c:v>
                </c:pt>
                <c:pt idx="347">
                  <c:v>0.16335476327391224</c:v>
                </c:pt>
                <c:pt idx="348">
                  <c:v>0.16367722271211135</c:v>
                </c:pt>
                <c:pt idx="349">
                  <c:v>0.16415049558098962</c:v>
                </c:pt>
                <c:pt idx="350">
                  <c:v>0.16466481967904595</c:v>
                </c:pt>
                <c:pt idx="351">
                  <c:v>0.16488395681935844</c:v>
                </c:pt>
                <c:pt idx="352">
                  <c:v>0.16539841607701011</c:v>
                </c:pt>
                <c:pt idx="353">
                  <c:v>0.16584842557434895</c:v>
                </c:pt>
                <c:pt idx="354">
                  <c:v>0.16648578880748724</c:v>
                </c:pt>
                <c:pt idx="355">
                  <c:v>0.16738282283894976</c:v>
                </c:pt>
                <c:pt idx="356">
                  <c:v>0.16796098590198524</c:v>
                </c:pt>
                <c:pt idx="357">
                  <c:v>0.16799823521513113</c:v>
                </c:pt>
                <c:pt idx="358">
                  <c:v>0.16854136131680927</c:v>
                </c:pt>
                <c:pt idx="359">
                  <c:v>0.16887606001304631</c:v>
                </c:pt>
                <c:pt idx="360">
                  <c:v>0.16931191357906247</c:v>
                </c:pt>
              </c:numCache>
            </c:numRef>
          </c:yVal>
          <c:smooth val="0"/>
          <c:extLst>
            <c:ext xmlns:c16="http://schemas.microsoft.com/office/drawing/2014/chart" uri="{C3380CC4-5D6E-409C-BE32-E72D297353CC}">
              <c16:uniqueId val="{00000004-BAC4-4898-9270-8DFA35F41F16}"/>
            </c:ext>
          </c:extLst>
        </c:ser>
        <c:dLbls>
          <c:showLegendKey val="0"/>
          <c:showVal val="0"/>
          <c:showCatName val="0"/>
          <c:showSerName val="0"/>
          <c:showPercent val="0"/>
          <c:showBubbleSize val="0"/>
        </c:dLbls>
        <c:axId val="246853759"/>
        <c:axId val="246864159"/>
      </c:scatterChart>
      <c:valAx>
        <c:axId val="308479696"/>
        <c:scaling>
          <c:orientation val="minMax"/>
          <c:max val="600"/>
        </c:scaling>
        <c:delete val="0"/>
        <c:axPos val="b"/>
        <c:title>
          <c:tx>
            <c:rich>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dirty="0"/>
                  <a:t>Time [s]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46866655"/>
        <c:crossesAt val="-10"/>
        <c:crossBetween val="midCat"/>
      </c:valAx>
      <c:valAx>
        <c:axId val="246866655"/>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dirty="0"/>
                  <a:t>Heat power [W]</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08479696"/>
        <c:crosses val="autoZero"/>
        <c:crossBetween val="midCat"/>
      </c:valAx>
      <c:valAx>
        <c:axId val="246864159"/>
        <c:scaling>
          <c:orientation val="minMax"/>
          <c:max val="1"/>
        </c:scaling>
        <c:delete val="0"/>
        <c:axPos val="r"/>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dirty="0"/>
                  <a:t>Efficiency,</a:t>
                </a:r>
                <a:r>
                  <a:rPr lang="en-US" baseline="0" dirty="0"/>
                  <a:t> </a:t>
                </a:r>
                <a:r>
                  <a:rPr lang="en-US" baseline="0" dirty="0">
                    <a:latin typeface="Symbol" panose="05050102010706020507" pitchFamily="18" charset="2"/>
                  </a:rPr>
                  <a:t>h</a:t>
                </a:r>
                <a:r>
                  <a:rPr lang="en-US" baseline="0" dirty="0"/>
                  <a:t> </a:t>
                </a:r>
                <a:r>
                  <a:rPr lang="en-US" dirty="0"/>
                  <a: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General" sourceLinked="1"/>
        <c:majorTickMark val="in"/>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46853759"/>
        <c:crosses val="max"/>
        <c:crossBetween val="midCat"/>
      </c:valAx>
      <c:valAx>
        <c:axId val="246853759"/>
        <c:scaling>
          <c:orientation val="minMax"/>
        </c:scaling>
        <c:delete val="1"/>
        <c:axPos val="b"/>
        <c:numFmt formatCode="General" sourceLinked="1"/>
        <c:majorTickMark val="out"/>
        <c:minorTickMark val="none"/>
        <c:tickLblPos val="nextTo"/>
        <c:crossAx val="246864159"/>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0.35313</cdr:x>
      <cdr:y>0.61094</cdr:y>
    </cdr:from>
    <cdr:to>
      <cdr:x>0.64963</cdr:x>
      <cdr:y>0.74453</cdr:y>
    </cdr:to>
    <cdr:sp macro="" textlink="">
      <cdr:nvSpPr>
        <cdr:cNvPr id="5" name="テキスト ボックス 4"/>
        <cdr:cNvSpPr txBox="1"/>
      </cdr:nvSpPr>
      <cdr:spPr>
        <a:xfrm xmlns:a="http://schemas.openxmlformats.org/drawingml/2006/main">
          <a:off x="1692276" y="1979435"/>
          <a:ext cx="1420897" cy="4328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400" dirty="0">
              <a:solidFill>
                <a:schemeClr val="tx1"/>
              </a:solidFill>
              <a:latin typeface="Arial" panose="020B0604020202020204" pitchFamily="34" charset="0"/>
              <a:cs typeface="Arial" panose="020B0604020202020204" pitchFamily="34" charset="0"/>
            </a:rPr>
            <a:t>separated</a:t>
          </a:r>
          <a:endParaRPr lang="ja-JP" altLang="en-US" sz="1400" baseline="-25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0.59892</cdr:x>
      <cdr:y>0.60663</cdr:y>
    </cdr:from>
    <cdr:to>
      <cdr:x>0.89542</cdr:x>
      <cdr:y>0.69284</cdr:y>
    </cdr:to>
    <cdr:sp macro="" textlink="">
      <cdr:nvSpPr>
        <cdr:cNvPr id="6" name="テキスト ボックス 5"/>
        <cdr:cNvSpPr txBox="1"/>
      </cdr:nvSpPr>
      <cdr:spPr>
        <a:xfrm xmlns:a="http://schemas.openxmlformats.org/drawingml/2006/main">
          <a:off x="2870147" y="1965466"/>
          <a:ext cx="1420897" cy="2793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400" dirty="0">
              <a:solidFill>
                <a:schemeClr val="tx1"/>
              </a:solidFill>
              <a:latin typeface="Arial" panose="020B0604020202020204" pitchFamily="34" charset="0"/>
              <a:cs typeface="Arial" panose="020B0604020202020204" pitchFamily="34" charset="0"/>
            </a:rPr>
            <a:t>contact</a:t>
          </a:r>
          <a:endParaRPr lang="ja-JP" altLang="en-US" sz="1400" baseline="-25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0.58158</cdr:x>
      <cdr:y>0.34544</cdr:y>
    </cdr:from>
    <cdr:to>
      <cdr:x>0.58158</cdr:x>
      <cdr:y>0.79352</cdr:y>
    </cdr:to>
    <cdr:cxnSp macro="">
      <cdr:nvCxnSpPr>
        <cdr:cNvPr id="8" name="直線コネクタ 7">
          <a:extLst xmlns:a="http://schemas.openxmlformats.org/drawingml/2006/main">
            <a:ext uri="{FF2B5EF4-FFF2-40B4-BE49-F238E27FC236}">
              <a16:creationId xmlns:a16="http://schemas.microsoft.com/office/drawing/2014/main" id="{2008F15F-7B68-45A3-BB19-FCB8370684D6}"/>
            </a:ext>
          </a:extLst>
        </cdr:cNvPr>
        <cdr:cNvCxnSpPr/>
      </cdr:nvCxnSpPr>
      <cdr:spPr>
        <a:xfrm xmlns:a="http://schemas.openxmlformats.org/drawingml/2006/main">
          <a:off x="2787067" y="1119225"/>
          <a:ext cx="0" cy="1451780"/>
        </a:xfrm>
        <a:prstGeom xmlns:a="http://schemas.openxmlformats.org/drawingml/2006/main" prst="line">
          <a:avLst/>
        </a:prstGeom>
        <a:ln xmlns:a="http://schemas.openxmlformats.org/drawingml/2006/main">
          <a:prstDash val="sys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0.43681</cdr:x>
      <cdr:y>0.70894</cdr:y>
    </cdr:from>
    <cdr:to>
      <cdr:x>0.56407</cdr:x>
      <cdr:y>0.70894</cdr:y>
    </cdr:to>
    <cdr:cxnSp macro="">
      <cdr:nvCxnSpPr>
        <cdr:cNvPr id="11" name="直線矢印コネクタ 10">
          <a:extLst xmlns:a="http://schemas.openxmlformats.org/drawingml/2006/main">
            <a:ext uri="{FF2B5EF4-FFF2-40B4-BE49-F238E27FC236}">
              <a16:creationId xmlns:a16="http://schemas.microsoft.com/office/drawing/2014/main" id="{1FD6967E-B8D7-48F7-A7D9-E010B7462FB9}"/>
            </a:ext>
          </a:extLst>
        </cdr:cNvPr>
        <cdr:cNvCxnSpPr/>
      </cdr:nvCxnSpPr>
      <cdr:spPr>
        <a:xfrm xmlns:a="http://schemas.openxmlformats.org/drawingml/2006/main" flipH="1">
          <a:off x="2093292" y="2296960"/>
          <a:ext cx="609860"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0.56496</cdr:x>
      <cdr:y>0.70894</cdr:y>
    </cdr:from>
    <cdr:to>
      <cdr:x>0.71003</cdr:x>
      <cdr:y>0.70894</cdr:y>
    </cdr:to>
    <cdr:cxnSp macro="">
      <cdr:nvCxnSpPr>
        <cdr:cNvPr id="12" name="直線矢印コネクタ 11">
          <a:extLst xmlns:a="http://schemas.openxmlformats.org/drawingml/2006/main">
            <a:ext uri="{FF2B5EF4-FFF2-40B4-BE49-F238E27FC236}">
              <a16:creationId xmlns:a16="http://schemas.microsoft.com/office/drawing/2014/main" id="{7661E7F7-81D1-476D-8E8E-6681CB3CA9F8}"/>
            </a:ext>
          </a:extLst>
        </cdr:cNvPr>
        <cdr:cNvCxnSpPr/>
      </cdr:nvCxnSpPr>
      <cdr:spPr>
        <a:xfrm xmlns:a="http://schemas.openxmlformats.org/drawingml/2006/main" flipV="1">
          <a:off x="2707434" y="2296960"/>
          <a:ext cx="695209"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0.22592</cdr:x>
      <cdr:y>0.05801</cdr:y>
    </cdr:from>
    <cdr:to>
      <cdr:x>0.7864</cdr:x>
      <cdr:y>0.20921</cdr:y>
    </cdr:to>
    <cdr:sp macro="" textlink="">
      <cdr:nvSpPr>
        <cdr:cNvPr id="9" name="テキスト ボックス 8">
          <a:extLst xmlns:a="http://schemas.openxmlformats.org/drawingml/2006/main">
            <a:ext uri="{FF2B5EF4-FFF2-40B4-BE49-F238E27FC236}">
              <a16:creationId xmlns:a16="http://schemas.microsoft.com/office/drawing/2014/main" id="{BC13FBBE-92E0-4787-9C0F-7258F7DEFC91}"/>
            </a:ext>
          </a:extLst>
        </cdr:cNvPr>
        <cdr:cNvSpPr txBox="1"/>
      </cdr:nvSpPr>
      <cdr:spPr>
        <a:xfrm xmlns:a="http://schemas.openxmlformats.org/drawingml/2006/main">
          <a:off x="1082661" y="187952"/>
          <a:ext cx="2685966" cy="4898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400" dirty="0">
              <a:solidFill>
                <a:schemeClr val="tx1"/>
              </a:solidFill>
              <a:latin typeface="Arial" panose="020B0604020202020204" pitchFamily="34" charset="0"/>
              <a:cs typeface="Arial" panose="020B0604020202020204" pitchFamily="34" charset="0"/>
            </a:rPr>
            <a:t>Microwave power P</a:t>
          </a:r>
          <a:r>
            <a:rPr lang="en-US" altLang="ja-JP" sz="1400" baseline="-25000" dirty="0">
              <a:solidFill>
                <a:schemeClr val="tx1"/>
              </a:solidFill>
              <a:latin typeface="Arial" panose="020B0604020202020204" pitchFamily="34" charset="0"/>
              <a:cs typeface="Arial" panose="020B0604020202020204" pitchFamily="34" charset="0"/>
            </a:rPr>
            <a:t>in</a:t>
          </a:r>
          <a:r>
            <a:rPr lang="en-US" altLang="ja-JP" sz="1400" dirty="0">
              <a:solidFill>
                <a:schemeClr val="tx1"/>
              </a:solidFill>
              <a:latin typeface="Arial" panose="020B0604020202020204" pitchFamily="34" charset="0"/>
              <a:cs typeface="Arial" panose="020B0604020202020204" pitchFamily="34" charset="0"/>
            </a:rPr>
            <a:t>: 10W</a:t>
          </a:r>
          <a:endParaRPr lang="ja-JP" altLang="en-US" sz="1400" baseline="-25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0.73765</cdr:x>
      <cdr:y>0.1996</cdr:y>
    </cdr:from>
    <cdr:to>
      <cdr:x>0.95936</cdr:x>
      <cdr:y>0.28618</cdr:y>
    </cdr:to>
    <cdr:sp macro="" textlink="">
      <cdr:nvSpPr>
        <cdr:cNvPr id="2" name="テキスト ボックス 5">
          <a:extLst xmlns:a="http://schemas.openxmlformats.org/drawingml/2006/main">
            <a:ext uri="{FF2B5EF4-FFF2-40B4-BE49-F238E27FC236}">
              <a16:creationId xmlns:a16="http://schemas.microsoft.com/office/drawing/2014/main" id="{EFFEA2DC-87AB-8674-EF41-6A2763AF6E69}"/>
            </a:ext>
          </a:extLst>
        </cdr:cNvPr>
        <cdr:cNvSpPr txBox="1"/>
      </cdr:nvSpPr>
      <cdr:spPr>
        <a:xfrm xmlns:a="http://schemas.openxmlformats.org/drawingml/2006/main">
          <a:off x="3534969" y="646713"/>
          <a:ext cx="1062531" cy="28049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400" dirty="0">
              <a:solidFill>
                <a:schemeClr val="tx1"/>
              </a:solidFill>
              <a:latin typeface="Arial" panose="020B0604020202020204" pitchFamily="34" charset="0"/>
              <a:cs typeface="Arial" panose="020B0604020202020204" pitchFamily="34" charset="0"/>
            </a:rPr>
            <a:t>ΔT=55</a:t>
          </a:r>
          <a:r>
            <a:rPr lang="ja-JP" altLang="en-US" sz="1400" dirty="0">
              <a:solidFill>
                <a:schemeClr val="tx1"/>
              </a:solidFill>
              <a:latin typeface="Arial" panose="020B0604020202020204" pitchFamily="34" charset="0"/>
              <a:cs typeface="Arial" panose="020B0604020202020204" pitchFamily="34" charset="0"/>
            </a:rPr>
            <a:t>℃</a:t>
          </a:r>
          <a:endParaRPr lang="ja-JP" altLang="en-US" sz="1400" baseline="-25000" dirty="0">
            <a:solidFill>
              <a:schemeClr val="tx1"/>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0.90771</cdr:x>
      <cdr:y>0.16915</cdr:y>
    </cdr:from>
    <cdr:to>
      <cdr:x>0.90771</cdr:x>
      <cdr:y>0.34544</cdr:y>
    </cdr:to>
    <cdr:cxnSp macro="">
      <cdr:nvCxnSpPr>
        <cdr:cNvPr id="3" name="直線矢印コネクタ 11">
          <a:extLst xmlns:a="http://schemas.openxmlformats.org/drawingml/2006/main">
            <a:ext uri="{FF2B5EF4-FFF2-40B4-BE49-F238E27FC236}">
              <a16:creationId xmlns:a16="http://schemas.microsoft.com/office/drawing/2014/main" id="{4E755AF9-752E-271C-41D7-E9FD81396A0E}"/>
            </a:ext>
          </a:extLst>
        </cdr:cNvPr>
        <cdr:cNvCxnSpPr/>
      </cdr:nvCxnSpPr>
      <cdr:spPr>
        <a:xfrm xmlns:a="http://schemas.openxmlformats.org/drawingml/2006/main" flipV="1">
          <a:off x="4349953" y="548055"/>
          <a:ext cx="0" cy="571170"/>
        </a:xfrm>
        <a:prstGeom xmlns:a="http://schemas.openxmlformats.org/drawingml/2006/main" prst="straightConnector1">
          <a:avLst/>
        </a:prstGeom>
        <a:ln xmlns:a="http://schemas.openxmlformats.org/drawingml/2006/main">
          <a:headEnd type="triangle" w="med" len="med"/>
          <a:tailEnd type="triangle" w="med" len="med"/>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0.58061</cdr:x>
      <cdr:y>0.34544</cdr:y>
    </cdr:from>
    <cdr:to>
      <cdr:x>0.95739</cdr:x>
      <cdr:y>0.34544</cdr:y>
    </cdr:to>
    <cdr:cxnSp macro="">
      <cdr:nvCxnSpPr>
        <cdr:cNvPr id="10" name="直線コネクタ 7">
          <a:extLst xmlns:a="http://schemas.openxmlformats.org/drawingml/2006/main">
            <a:ext uri="{FF2B5EF4-FFF2-40B4-BE49-F238E27FC236}">
              <a16:creationId xmlns:a16="http://schemas.microsoft.com/office/drawing/2014/main" id="{9FE957F0-7B32-E7F6-79F1-377E85D969F0}"/>
            </a:ext>
          </a:extLst>
        </cdr:cNvPr>
        <cdr:cNvCxnSpPr/>
      </cdr:nvCxnSpPr>
      <cdr:spPr>
        <a:xfrm xmlns:a="http://schemas.openxmlformats.org/drawingml/2006/main">
          <a:off x="2782425" y="1119225"/>
          <a:ext cx="1805599" cy="0"/>
        </a:xfrm>
        <a:prstGeom xmlns:a="http://schemas.openxmlformats.org/drawingml/2006/main" prst="line">
          <a:avLst/>
        </a:prstGeom>
        <a:ln xmlns:a="http://schemas.openxmlformats.org/drawingml/2006/main">
          <a:prstDash val="sys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0.72144</cdr:x>
      <cdr:y>0.47653</cdr:y>
    </cdr:from>
    <cdr:to>
      <cdr:x>0.75573</cdr:x>
      <cdr:y>0.58754</cdr:y>
    </cdr:to>
    <cdr:cxnSp macro="">
      <cdr:nvCxnSpPr>
        <cdr:cNvPr id="16" name="直線矢印コネクタ 15">
          <a:extLst xmlns:a="http://schemas.openxmlformats.org/drawingml/2006/main">
            <a:ext uri="{FF2B5EF4-FFF2-40B4-BE49-F238E27FC236}">
              <a16:creationId xmlns:a16="http://schemas.microsoft.com/office/drawing/2014/main" id="{30F3DF68-E520-2378-5C99-FE708C7E3D54}"/>
            </a:ext>
          </a:extLst>
        </cdr:cNvPr>
        <cdr:cNvCxnSpPr/>
      </cdr:nvCxnSpPr>
      <cdr:spPr>
        <a:xfrm xmlns:a="http://schemas.openxmlformats.org/drawingml/2006/main" flipH="1" flipV="1">
          <a:off x="3206775" y="1543953"/>
          <a:ext cx="152436" cy="359674"/>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0.44002</cdr:x>
      <cdr:y>0.54878</cdr:y>
    </cdr:from>
    <cdr:to>
      <cdr:x>0.55997</cdr:x>
      <cdr:y>0.6263</cdr:y>
    </cdr:to>
    <cdr:cxnSp macro="">
      <cdr:nvCxnSpPr>
        <cdr:cNvPr id="19" name="直線矢印コネクタ 18">
          <a:extLst xmlns:a="http://schemas.openxmlformats.org/drawingml/2006/main">
            <a:ext uri="{FF2B5EF4-FFF2-40B4-BE49-F238E27FC236}">
              <a16:creationId xmlns:a16="http://schemas.microsoft.com/office/drawing/2014/main" id="{06E25AF6-FF29-2E84-8250-F8520C107FD3}"/>
            </a:ext>
          </a:extLst>
        </cdr:cNvPr>
        <cdr:cNvCxnSpPr/>
      </cdr:nvCxnSpPr>
      <cdr:spPr>
        <a:xfrm xmlns:a="http://schemas.openxmlformats.org/drawingml/2006/main" flipV="1">
          <a:off x="1955898" y="1778044"/>
          <a:ext cx="533174" cy="25116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0.32337</cdr:x>
      <cdr:y>0.58754</cdr:y>
    </cdr:from>
    <cdr:to>
      <cdr:x>0.54426</cdr:x>
      <cdr:y>0.77224</cdr:y>
    </cdr:to>
    <cdr:sp macro="" textlink="">
      <cdr:nvSpPr>
        <cdr:cNvPr id="20" name="テキスト ボックス 19"/>
        <cdr:cNvSpPr txBox="1"/>
      </cdr:nvSpPr>
      <cdr:spPr>
        <a:xfrm xmlns:a="http://schemas.openxmlformats.org/drawingml/2006/main">
          <a:off x="1437384" y="1903627"/>
          <a:ext cx="981856" cy="5984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400" dirty="0">
              <a:latin typeface="Arial" panose="020B0604020202020204" pitchFamily="34" charset="0"/>
              <a:cs typeface="Arial" panose="020B0604020202020204" pitchFamily="34" charset="0"/>
            </a:rPr>
            <a:t>CS-b</a:t>
          </a:r>
          <a:r>
            <a:rPr lang="en-US" altLang="ja-JP" sz="1400" baseline="-25000" dirty="0">
              <a:latin typeface="Arial" panose="020B0604020202020204" pitchFamily="34" charset="0"/>
              <a:cs typeface="Arial" panose="020B0604020202020204" pitchFamily="34" charset="0"/>
            </a:rPr>
            <a:t> </a:t>
          </a:r>
          <a:r>
            <a:rPr lang="en-US" altLang="ja-JP" sz="1400" baseline="0" dirty="0">
              <a:latin typeface="Arial" panose="020B0604020202020204" pitchFamily="34" charset="0"/>
              <a:cs typeface="Arial" panose="020B0604020202020204" pitchFamily="34" charset="0"/>
            </a:rPr>
            <a:t>contact</a:t>
          </a:r>
          <a:endParaRPr lang="ja-JP" altLang="en-US" sz="1400" baseline="-250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0.70457</cdr:x>
      <cdr:y>0.59401</cdr:y>
    </cdr:from>
    <cdr:to>
      <cdr:x>0.9843</cdr:x>
      <cdr:y>0.77871</cdr:y>
    </cdr:to>
    <cdr:sp macro="" textlink="">
      <cdr:nvSpPr>
        <cdr:cNvPr id="21" name="テキスト ボックス 20"/>
        <cdr:cNvSpPr txBox="1"/>
      </cdr:nvSpPr>
      <cdr:spPr>
        <a:xfrm xmlns:a="http://schemas.openxmlformats.org/drawingml/2006/main">
          <a:off x="3131776" y="1924587"/>
          <a:ext cx="1243406" cy="5984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ja-JP" sz="1400" dirty="0">
              <a:latin typeface="Arial" panose="020B0604020202020204" pitchFamily="34" charset="0"/>
              <a:cs typeface="Arial" panose="020B0604020202020204" pitchFamily="34" charset="0"/>
            </a:rPr>
            <a:t>CS-b</a:t>
          </a:r>
          <a:r>
            <a:rPr lang="en-US" altLang="ja-JP" sz="1400" baseline="-25000" dirty="0">
              <a:latin typeface="Arial" panose="020B0604020202020204" pitchFamily="34" charset="0"/>
              <a:cs typeface="Arial" panose="020B0604020202020204" pitchFamily="34" charset="0"/>
            </a:rPr>
            <a:t> </a:t>
          </a:r>
          <a:r>
            <a:rPr lang="en-US" altLang="ja-JP" sz="1400" baseline="0" dirty="0">
              <a:latin typeface="Arial" panose="020B0604020202020204" pitchFamily="34" charset="0"/>
              <a:cs typeface="Arial" panose="020B0604020202020204" pitchFamily="34" charset="0"/>
            </a:rPr>
            <a:t>separated</a:t>
          </a:r>
          <a:endParaRPr lang="ja-JP" altLang="en-US" sz="1400" baseline="-25000" dirty="0">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0.3539</cdr:x>
      <cdr:y>0.06322</cdr:y>
    </cdr:from>
    <cdr:to>
      <cdr:x>0.52892</cdr:x>
      <cdr:y>0.18216</cdr:y>
    </cdr:to>
    <cdr:sp macro="" textlink="">
      <cdr:nvSpPr>
        <cdr:cNvPr id="2" name="TextBox 1">
          <a:extLst xmlns:a="http://schemas.openxmlformats.org/drawingml/2006/main">
            <a:ext uri="{FF2B5EF4-FFF2-40B4-BE49-F238E27FC236}">
              <a16:creationId xmlns:a16="http://schemas.microsoft.com/office/drawing/2014/main" id="{A3FB0FDA-A3C0-F661-6705-88FBFCF51E56}"/>
            </a:ext>
          </a:extLst>
        </cdr:cNvPr>
        <cdr:cNvSpPr txBox="1"/>
      </cdr:nvSpPr>
      <cdr:spPr>
        <a:xfrm xmlns:a="http://schemas.openxmlformats.org/drawingml/2006/main">
          <a:off x="1900238" y="273117"/>
          <a:ext cx="939800" cy="513799"/>
        </a:xfrm>
        <a:prstGeom xmlns:a="http://schemas.openxmlformats.org/drawingml/2006/main" prst="rect">
          <a:avLst/>
        </a:prstGeom>
      </cdr:spPr>
      <cdr:txBody>
        <a:bodyPr xmlns:a="http://schemas.openxmlformats.org/drawingml/2006/main" vertOverflow="clip" vert="horz" wrap="square" lIns="91440" tIns="45720" rIns="91440" bIns="45720" rtlCol="0">
          <a:normAutofit/>
        </a:bodyPr>
        <a:lstStyle xmlns:a="http://schemas.openxmlformats.org/drawingml/2006/main"/>
        <a:p xmlns:a="http://schemas.openxmlformats.org/drawingml/2006/main">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rPr>
            <a:t>T</a:t>
          </a:r>
          <a:endParaRPr kumimoji="1" lang="en-US" sz="1600" b="1" i="1"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cdr:txBody>
    </cdr:sp>
  </cdr:relSizeAnchor>
  <cdr:relSizeAnchor xmlns:cdr="http://schemas.openxmlformats.org/drawingml/2006/chartDrawing">
    <cdr:from>
      <cdr:x>0.46506</cdr:x>
      <cdr:y>0.36477</cdr:y>
    </cdr:from>
    <cdr:to>
      <cdr:x>0.64009</cdr:x>
      <cdr:y>0.4837</cdr:y>
    </cdr:to>
    <cdr:sp macro="" textlink="">
      <cdr:nvSpPr>
        <cdr:cNvPr id="3" name="TextBox 2">
          <a:extLst xmlns:a="http://schemas.openxmlformats.org/drawingml/2006/main">
            <a:ext uri="{FF2B5EF4-FFF2-40B4-BE49-F238E27FC236}">
              <a16:creationId xmlns:a16="http://schemas.microsoft.com/office/drawing/2014/main" id="{DE13A85E-B1E0-E4E9-E924-7EBE5C9367EA}"/>
            </a:ext>
          </a:extLst>
        </cdr:cNvPr>
        <cdr:cNvSpPr txBox="1"/>
      </cdr:nvSpPr>
      <cdr:spPr>
        <a:xfrm xmlns:a="http://schemas.openxmlformats.org/drawingml/2006/main">
          <a:off x="2497137" y="1575800"/>
          <a:ext cx="939800" cy="513799"/>
        </a:xfrm>
        <a:prstGeom xmlns:a="http://schemas.openxmlformats.org/drawingml/2006/main" prst="rect">
          <a:avLst/>
        </a:prstGeom>
      </cdr:spPr>
      <cdr:txBody>
        <a:bodyPr xmlns:a="http://schemas.openxmlformats.org/drawingml/2006/main" vertOverflow="clip" vert="horz" wrap="square" lIns="91440" tIns="45720" rIns="91440" bIns="45720" rtlCol="0">
          <a:normAutofit/>
        </a:bodyPr>
        <a:lstStyle xmlns:a="http://schemas.openxmlformats.org/drawingml/2006/main"/>
        <a:p xmlns:a="http://schemas.openxmlformats.org/drawingml/2006/main">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rPr>
            <a:t>f</a:t>
          </a:r>
          <a:endParaRPr kumimoji="1" lang="en-US" sz="1600" b="1" i="1"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cdr:txBody>
    </cdr:sp>
  </cdr:relSizeAnchor>
  <cdr:relSizeAnchor xmlns:cdr="http://schemas.openxmlformats.org/drawingml/2006/chartDrawing">
    <cdr:from>
      <cdr:x>0.39529</cdr:x>
      <cdr:y>0.26607</cdr:y>
    </cdr:from>
    <cdr:to>
      <cdr:x>0.47452</cdr:x>
      <cdr:y>0.38072</cdr:y>
    </cdr:to>
    <cdr:cxnSp macro="">
      <cdr:nvCxnSpPr>
        <cdr:cNvPr id="5" name="Straight Arrow Connector 4">
          <a:extLst xmlns:a="http://schemas.openxmlformats.org/drawingml/2006/main">
            <a:ext uri="{FF2B5EF4-FFF2-40B4-BE49-F238E27FC236}">
              <a16:creationId xmlns:a16="http://schemas.microsoft.com/office/drawing/2014/main" id="{07DBFF11-BCD7-E2C8-1198-281ED83D9D1B}"/>
            </a:ext>
          </a:extLst>
        </cdr:cNvPr>
        <cdr:cNvCxnSpPr/>
      </cdr:nvCxnSpPr>
      <cdr:spPr>
        <a:xfrm xmlns:a="http://schemas.openxmlformats.org/drawingml/2006/main" flipH="1" flipV="1">
          <a:off x="2122486" y="1149417"/>
          <a:ext cx="425452" cy="4953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0.31132</cdr:x>
      <cdr:y>0.1279</cdr:y>
    </cdr:from>
    <cdr:to>
      <cdr:x>0.37045</cdr:x>
      <cdr:y>0.1925</cdr:y>
    </cdr:to>
    <cdr:cxnSp macro="">
      <cdr:nvCxnSpPr>
        <cdr:cNvPr id="7" name="Straight Arrow Connector 6">
          <a:extLst xmlns:a="http://schemas.openxmlformats.org/drawingml/2006/main">
            <a:ext uri="{FF2B5EF4-FFF2-40B4-BE49-F238E27FC236}">
              <a16:creationId xmlns:a16="http://schemas.microsoft.com/office/drawing/2014/main" id="{172DEFDE-DCF1-A4FD-E97C-D67352D5AADF}"/>
            </a:ext>
          </a:extLst>
        </cdr:cNvPr>
        <cdr:cNvCxnSpPr/>
      </cdr:nvCxnSpPr>
      <cdr:spPr>
        <a:xfrm xmlns:a="http://schemas.openxmlformats.org/drawingml/2006/main" flipH="1">
          <a:off x="1671638" y="552517"/>
          <a:ext cx="317500" cy="279074"/>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0.2057</cdr:x>
      <cdr:y>0.72166</cdr:y>
    </cdr:from>
    <cdr:to>
      <cdr:x>0.8518</cdr:x>
      <cdr:y>0.84059</cdr:y>
    </cdr:to>
    <cdr:sp macro="" textlink="">
      <cdr:nvSpPr>
        <cdr:cNvPr id="12" name="TextBox 11">
          <a:extLst xmlns:a="http://schemas.openxmlformats.org/drawingml/2006/main">
            <a:ext uri="{FF2B5EF4-FFF2-40B4-BE49-F238E27FC236}">
              <a16:creationId xmlns:a16="http://schemas.microsoft.com/office/drawing/2014/main" id="{26BBFBDA-6EAB-6FCA-EC6C-ABE42EC35FD1}"/>
            </a:ext>
          </a:extLst>
        </cdr:cNvPr>
        <cdr:cNvSpPr txBox="1"/>
      </cdr:nvSpPr>
      <cdr:spPr>
        <a:xfrm xmlns:a="http://schemas.openxmlformats.org/drawingml/2006/main">
          <a:off x="1104497" y="3117560"/>
          <a:ext cx="3469247" cy="513799"/>
        </a:xfrm>
        <a:prstGeom xmlns:a="http://schemas.openxmlformats.org/drawingml/2006/main" prst="rect">
          <a:avLst/>
        </a:prstGeom>
      </cdr:spPr>
      <cdr:txBody>
        <a:bodyPr xmlns:a="http://schemas.openxmlformats.org/drawingml/2006/main" vertOverflow="clip" vert="horz" wrap="square" lIns="91440" tIns="45720" rIns="91440" bIns="45720" rtlCol="0">
          <a:normAutofit/>
        </a:bodyPr>
        <a:lstStyle xmlns:a="http://schemas.openxmlformats.org/drawingml/2006/main"/>
        <a:p xmlns:a="http://schemas.openxmlformats.org/drawingml/2006/main">
          <a:pPr marL="0" marR="0" indent="0" algn="l" defTabSz="914400" rtl="0" eaLnBrk="1" fontAlgn="auto" latinLnBrk="0" hangingPunct="1">
            <a:lnSpc>
              <a:spcPct val="110000"/>
            </a:lnSpc>
            <a:spcBef>
              <a:spcPts val="1000"/>
            </a:spcBef>
            <a:spcAft>
              <a:spcPts val="0"/>
            </a:spcAft>
            <a:buClrTx/>
            <a:buSzTx/>
            <a:buFontTx/>
            <a:buNone/>
            <a:tabLst/>
          </a:pPr>
          <a:r>
            <a:rPr kumimoji="1" lang="en-US" sz="1600" b="1" i="0" kern="1200" dirty="0">
              <a:solidFill>
                <a:schemeClr val="tx2"/>
              </a:solidFill>
              <a:latin typeface="游ゴシック Medium" panose="020B0500000000000000" pitchFamily="34" charset="-128"/>
              <a:ea typeface="游ゴシック Medium" panose="020B0500000000000000" pitchFamily="34" charset="-128"/>
            </a:rPr>
            <a:t>Microwave power input: 40 W</a:t>
          </a:r>
          <a:endParaRPr kumimoji="1" lang="en-US" sz="12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0.25699</cdr:x>
      <cdr:y>0.11958</cdr:y>
    </cdr:from>
    <cdr:to>
      <cdr:x>0.43703</cdr:x>
      <cdr:y>0.22937</cdr:y>
    </cdr:to>
    <cdr:sp macro="" textlink="">
      <cdr:nvSpPr>
        <cdr:cNvPr id="2" name="TextBox 1">
          <a:extLst xmlns:a="http://schemas.openxmlformats.org/drawingml/2006/main">
            <a:ext uri="{FF2B5EF4-FFF2-40B4-BE49-F238E27FC236}">
              <a16:creationId xmlns:a16="http://schemas.microsoft.com/office/drawing/2014/main" id="{1341EF04-C136-3EA6-ECFA-6C9E2CE3EE73}"/>
            </a:ext>
          </a:extLst>
        </cdr:cNvPr>
        <cdr:cNvSpPr txBox="1"/>
      </cdr:nvSpPr>
      <cdr:spPr>
        <a:xfrm xmlns:a="http://schemas.openxmlformats.org/drawingml/2006/main">
          <a:off x="1341508" y="559635"/>
          <a:ext cx="939800" cy="513799"/>
        </a:xfrm>
        <a:prstGeom xmlns:a="http://schemas.openxmlformats.org/drawingml/2006/main" prst="rect">
          <a:avLst/>
        </a:prstGeom>
      </cdr:spPr>
      <cdr:txBody>
        <a:bodyPr xmlns:a="http://schemas.openxmlformats.org/drawingml/2006/main" vert="horz" wrap="square" lIns="91440" tIns="45720" rIns="91440" bIns="45720" rtlCol="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kern="1200" dirty="0">
              <a:latin typeface="游ゴシック Medium" panose="020B0500000000000000" pitchFamily="34" charset="-128"/>
              <a:ea typeface="游ゴシック Medium" panose="020B0500000000000000" pitchFamily="34" charset="-128"/>
            </a:rPr>
            <a:t>w</a:t>
          </a:r>
          <a:r>
            <a:rPr kumimoji="1" lang="en-US" sz="2000" b="1" i="1" kern="1200" baseline="-25000" dirty="0">
              <a:latin typeface="游ゴシック Medium" panose="020B0500000000000000" pitchFamily="34" charset="-128"/>
              <a:ea typeface="游ゴシック Medium" panose="020B0500000000000000" pitchFamily="34" charset="-128"/>
            </a:rPr>
            <a:t>d</a:t>
          </a:r>
          <a:endParaRPr kumimoji="1" lang="en-US" sz="1600" b="1" i="1" u="none" strike="noStrike" kern="1200" cap="none" spc="0" normalizeH="0" baseline="-2500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cdr:txBody>
    </cdr:sp>
  </cdr:relSizeAnchor>
  <cdr:relSizeAnchor xmlns:cdr="http://schemas.openxmlformats.org/drawingml/2006/chartDrawing">
    <cdr:from>
      <cdr:x>0.21965</cdr:x>
      <cdr:y>0.18643</cdr:y>
    </cdr:from>
    <cdr:to>
      <cdr:x>0.29017</cdr:x>
      <cdr:y>0.286</cdr:y>
    </cdr:to>
    <cdr:cxnSp macro="">
      <cdr:nvCxnSpPr>
        <cdr:cNvPr id="3" name="Straight Arrow Connector 2">
          <a:extLst xmlns:a="http://schemas.openxmlformats.org/drawingml/2006/main">
            <a:ext uri="{FF2B5EF4-FFF2-40B4-BE49-F238E27FC236}">
              <a16:creationId xmlns:a16="http://schemas.microsoft.com/office/drawing/2014/main" id="{7D7D1F36-FAF9-FE30-8990-E7979B40817B}"/>
            </a:ext>
          </a:extLst>
        </cdr:cNvPr>
        <cdr:cNvCxnSpPr/>
      </cdr:nvCxnSpPr>
      <cdr:spPr>
        <a:xfrm xmlns:a="http://schemas.openxmlformats.org/drawingml/2006/main" flipH="1">
          <a:off x="1146572" y="872497"/>
          <a:ext cx="368135" cy="465975"/>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0.56401</cdr:x>
      <cdr:y>0.36796</cdr:y>
    </cdr:from>
    <cdr:to>
      <cdr:x>0.74405</cdr:x>
      <cdr:y>0.5</cdr:y>
    </cdr:to>
    <cdr:sp macro="" textlink="">
      <cdr:nvSpPr>
        <cdr:cNvPr id="6" name="TextBox 5">
          <a:extLst xmlns:a="http://schemas.openxmlformats.org/drawingml/2006/main">
            <a:ext uri="{FF2B5EF4-FFF2-40B4-BE49-F238E27FC236}">
              <a16:creationId xmlns:a16="http://schemas.microsoft.com/office/drawing/2014/main" id="{526552B3-D8B1-EF3F-9756-A3C2F555166D}"/>
            </a:ext>
          </a:extLst>
        </cdr:cNvPr>
        <cdr:cNvSpPr txBox="1"/>
      </cdr:nvSpPr>
      <cdr:spPr>
        <a:xfrm xmlns:a="http://schemas.openxmlformats.org/drawingml/2006/main">
          <a:off x="2944137" y="1722053"/>
          <a:ext cx="939800" cy="617947"/>
        </a:xfrm>
        <a:prstGeom xmlns:a="http://schemas.openxmlformats.org/drawingml/2006/main" prst="rect">
          <a:avLst/>
        </a:prstGeom>
      </cdr:spPr>
      <cdr:txBody>
        <a:bodyPr xmlns:a="http://schemas.openxmlformats.org/drawingml/2006/main" vert="horz" wrap="square" lIns="91440" tIns="45720" rIns="91440" bIns="45720" rtlCol="0">
          <a:norm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kern="1200" dirty="0" err="1">
              <a:latin typeface="游ゴシック Medium" panose="020B0500000000000000" pitchFamily="34" charset="-128"/>
              <a:ea typeface="游ゴシック Medium" panose="020B0500000000000000" pitchFamily="34" charset="-128"/>
            </a:rPr>
            <a:t>q</a:t>
          </a:r>
          <a:r>
            <a:rPr kumimoji="1" lang="en-US" sz="2000" b="1" i="1" kern="1200" baseline="-25000" dirty="0" err="1">
              <a:latin typeface="游ゴシック Medium" panose="020B0500000000000000" pitchFamily="34" charset="-128"/>
              <a:ea typeface="游ゴシック Medium" panose="020B0500000000000000" pitchFamily="34" charset="-128"/>
            </a:rPr>
            <a:t>d</a:t>
          </a:r>
          <a:endParaRPr kumimoji="1" lang="en-US" sz="1600" b="1" i="1" u="none" strike="noStrike" kern="1200" cap="none" spc="0" normalizeH="0" baseline="-2500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cdr:txBody>
    </cdr:sp>
  </cdr:relSizeAnchor>
  <cdr:relSizeAnchor xmlns:cdr="http://schemas.openxmlformats.org/drawingml/2006/chartDrawing">
    <cdr:from>
      <cdr:x>0.53722</cdr:x>
      <cdr:y>0.286</cdr:y>
    </cdr:from>
    <cdr:to>
      <cdr:x>0.59047</cdr:x>
      <cdr:y>0.39765</cdr:y>
    </cdr:to>
    <cdr:cxnSp macro="">
      <cdr:nvCxnSpPr>
        <cdr:cNvPr id="7" name="Straight Arrow Connector 6">
          <a:extLst xmlns:a="http://schemas.openxmlformats.org/drawingml/2006/main">
            <a:ext uri="{FF2B5EF4-FFF2-40B4-BE49-F238E27FC236}">
              <a16:creationId xmlns:a16="http://schemas.microsoft.com/office/drawing/2014/main" id="{AB20070D-4A3E-4DA5-EA45-C39AEC1F952C}"/>
            </a:ext>
          </a:extLst>
        </cdr:cNvPr>
        <cdr:cNvCxnSpPr/>
      </cdr:nvCxnSpPr>
      <cdr:spPr>
        <a:xfrm xmlns:a="http://schemas.openxmlformats.org/drawingml/2006/main" flipH="1" flipV="1">
          <a:off x="2804301" y="1338472"/>
          <a:ext cx="277949" cy="522514"/>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54DE91-F736-AB48-81FA-0DBC1D2288D3}" type="datetimeFigureOut">
              <a:rPr kumimoji="1" lang="ja-JP" altLang="en-US" smtClean="0"/>
              <a:t>2026/9/2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CB0E78-FB0F-2646-A98F-B55C16366C94}" type="slidenum">
              <a:rPr kumimoji="1" lang="ja-JP" altLang="en-US" smtClean="0"/>
              <a:t>‹#›</a:t>
            </a:fld>
            <a:endParaRPr kumimoji="1" lang="ja-JP" altLang="en-US"/>
          </a:p>
        </p:txBody>
      </p:sp>
    </p:spTree>
    <p:extLst>
      <p:ext uri="{BB962C8B-B14F-4D97-AF65-F5344CB8AC3E}">
        <p14:creationId xmlns:p14="http://schemas.microsoft.com/office/powerpoint/2010/main" val="2955466455"/>
      </p:ext>
    </p:extLst>
  </p:cSld>
  <p:clrMap bg1="lt1" tx1="dk1" bg2="lt2" tx2="dk2" accent1="accent1" accent2="accent2" accent3="accent3" accent4="accent4" accent5="accent5" accent6="accent6" hlink="hlink" folHlink="folHlink"/>
  <p:notesStyle>
    <a:lvl1pPr marL="0" algn="l" defTabSz="1219140" rtl="0" eaLnBrk="1" latinLnBrk="0" hangingPunct="1">
      <a:defRPr kumimoji="1" sz="1600" kern="1200">
        <a:solidFill>
          <a:schemeClr val="tx1"/>
        </a:solidFill>
        <a:latin typeface="+mn-lt"/>
        <a:ea typeface="+mn-ea"/>
        <a:cs typeface="+mn-cs"/>
      </a:defRPr>
    </a:lvl1pPr>
    <a:lvl2pPr marL="609570" algn="l" defTabSz="1219140" rtl="0" eaLnBrk="1" latinLnBrk="0" hangingPunct="1">
      <a:defRPr kumimoji="1" sz="1600" kern="1200">
        <a:solidFill>
          <a:schemeClr val="tx1"/>
        </a:solidFill>
        <a:latin typeface="+mn-lt"/>
        <a:ea typeface="+mn-ea"/>
        <a:cs typeface="+mn-cs"/>
      </a:defRPr>
    </a:lvl2pPr>
    <a:lvl3pPr marL="1219140" algn="l" defTabSz="1219140" rtl="0" eaLnBrk="1" latinLnBrk="0" hangingPunct="1">
      <a:defRPr kumimoji="1" sz="1600" kern="1200">
        <a:solidFill>
          <a:schemeClr val="tx1"/>
        </a:solidFill>
        <a:latin typeface="+mn-lt"/>
        <a:ea typeface="+mn-ea"/>
        <a:cs typeface="+mn-cs"/>
      </a:defRPr>
    </a:lvl3pPr>
    <a:lvl4pPr marL="1828709" algn="l" defTabSz="1219140" rtl="0" eaLnBrk="1" latinLnBrk="0" hangingPunct="1">
      <a:defRPr kumimoji="1" sz="1600" kern="1200">
        <a:solidFill>
          <a:schemeClr val="tx1"/>
        </a:solidFill>
        <a:latin typeface="+mn-lt"/>
        <a:ea typeface="+mn-ea"/>
        <a:cs typeface="+mn-cs"/>
      </a:defRPr>
    </a:lvl4pPr>
    <a:lvl5pPr marL="2438278" algn="l" defTabSz="1219140" rtl="0" eaLnBrk="1" latinLnBrk="0" hangingPunct="1">
      <a:defRPr kumimoji="1" sz="1600" kern="1200">
        <a:solidFill>
          <a:schemeClr val="tx1"/>
        </a:solidFill>
        <a:latin typeface="+mn-lt"/>
        <a:ea typeface="+mn-ea"/>
        <a:cs typeface="+mn-cs"/>
      </a:defRPr>
    </a:lvl5pPr>
    <a:lvl6pPr marL="3047848" algn="l" defTabSz="1219140" rtl="0" eaLnBrk="1" latinLnBrk="0" hangingPunct="1">
      <a:defRPr kumimoji="1" sz="1600" kern="1200">
        <a:solidFill>
          <a:schemeClr val="tx1"/>
        </a:solidFill>
        <a:latin typeface="+mn-lt"/>
        <a:ea typeface="+mn-ea"/>
        <a:cs typeface="+mn-cs"/>
      </a:defRPr>
    </a:lvl6pPr>
    <a:lvl7pPr marL="3657418" algn="l" defTabSz="1219140" rtl="0" eaLnBrk="1" latinLnBrk="0" hangingPunct="1">
      <a:defRPr kumimoji="1" sz="1600" kern="1200">
        <a:solidFill>
          <a:schemeClr val="tx1"/>
        </a:solidFill>
        <a:latin typeface="+mn-lt"/>
        <a:ea typeface="+mn-ea"/>
        <a:cs typeface="+mn-cs"/>
      </a:defRPr>
    </a:lvl7pPr>
    <a:lvl8pPr marL="4266987" algn="l" defTabSz="1219140" rtl="0" eaLnBrk="1" latinLnBrk="0" hangingPunct="1">
      <a:defRPr kumimoji="1" sz="1600" kern="1200">
        <a:solidFill>
          <a:schemeClr val="tx1"/>
        </a:solidFill>
        <a:latin typeface="+mn-lt"/>
        <a:ea typeface="+mn-ea"/>
        <a:cs typeface="+mn-cs"/>
      </a:defRPr>
    </a:lvl8pPr>
    <a:lvl9pPr marL="4876557" algn="l" defTabSz="1219140" rtl="0" eaLnBrk="1" latinLnBrk="0" hangingPunct="1">
      <a:defRPr kumimoji="1"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CB0E78-FB0F-2646-A98F-B55C16366C94}" type="slidenum">
              <a:rPr kumimoji="1" lang="ja-JP" altLang="en-US" smtClean="0"/>
              <a:t>1</a:t>
            </a:fld>
            <a:endParaRPr kumimoji="1" lang="ja-JP" altLang="en-US"/>
          </a:p>
        </p:txBody>
      </p:sp>
    </p:spTree>
    <p:extLst>
      <p:ext uri="{BB962C8B-B14F-4D97-AF65-F5344CB8AC3E}">
        <p14:creationId xmlns:p14="http://schemas.microsoft.com/office/powerpoint/2010/main" val="3854779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5"/>
          </p:nvPr>
        </p:nvSpPr>
        <p:spPr/>
        <p:txBody>
          <a:bodyPr/>
          <a:lstStyle/>
          <a:p>
            <a:fld id="{9B63B2ED-D70A-4E8F-96F9-541B53228F15}" type="slidenum">
              <a:rPr lang="ja-JP" altLang="en-US" smtClean="0"/>
              <a:pPr/>
              <a:t>2</a:t>
            </a:fld>
            <a:endParaRPr lang="ja-JP" altLang="en-US"/>
          </a:p>
        </p:txBody>
      </p:sp>
    </p:spTree>
    <p:extLst>
      <p:ext uri="{BB962C8B-B14F-4D97-AF65-F5344CB8AC3E}">
        <p14:creationId xmlns:p14="http://schemas.microsoft.com/office/powerpoint/2010/main" val="3332858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CB0E78-FB0F-2646-A98F-B55C16366C94}" type="slidenum">
              <a:rPr kumimoji="1" lang="ja-JP" altLang="en-US" smtClean="0"/>
              <a:t>3</a:t>
            </a:fld>
            <a:endParaRPr kumimoji="1" lang="ja-JP" altLang="en-US"/>
          </a:p>
        </p:txBody>
      </p:sp>
    </p:spTree>
    <p:extLst>
      <p:ext uri="{BB962C8B-B14F-4D97-AF65-F5344CB8AC3E}">
        <p14:creationId xmlns:p14="http://schemas.microsoft.com/office/powerpoint/2010/main" val="3011577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CB0E78-FB0F-2646-A98F-B55C16366C94}" type="slidenum">
              <a:rPr kumimoji="1" lang="ja-JP" altLang="en-US" smtClean="0"/>
              <a:t>11</a:t>
            </a:fld>
            <a:endParaRPr kumimoji="1" lang="ja-JP" altLang="en-US"/>
          </a:p>
        </p:txBody>
      </p:sp>
    </p:spTree>
    <p:extLst>
      <p:ext uri="{BB962C8B-B14F-4D97-AF65-F5344CB8AC3E}">
        <p14:creationId xmlns:p14="http://schemas.microsoft.com/office/powerpoint/2010/main" val="304398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600" dirty="0"/>
              <a:t>効率は試料が吸収した電力（</a:t>
            </a:r>
            <a:r>
              <a:rPr lang="en-US" altLang="ja-JP" sz="1600" dirty="0"/>
              <a:t>COMSOL</a:t>
            </a:r>
            <a:r>
              <a:rPr lang="ja-JP" altLang="en-US" sz="1600" dirty="0"/>
              <a:t>発熱源）を基準とする。整合器・ケーブル・空胴での損失は含まない</a:t>
            </a:r>
            <a:endParaRPr lang="en-US" dirty="0"/>
          </a:p>
        </p:txBody>
      </p:sp>
      <p:sp>
        <p:nvSpPr>
          <p:cNvPr id="4" name="Slide Number Placeholder 3"/>
          <p:cNvSpPr>
            <a:spLocks noGrp="1"/>
          </p:cNvSpPr>
          <p:nvPr>
            <p:ph type="sldNum" sz="quarter" idx="5"/>
          </p:nvPr>
        </p:nvSpPr>
        <p:spPr/>
        <p:txBody>
          <a:bodyPr/>
          <a:lstStyle/>
          <a:p>
            <a:fld id="{DECB0E78-FB0F-2646-A98F-B55C16366C94}" type="slidenum">
              <a:rPr kumimoji="1" lang="ja-JP" altLang="en-US" smtClean="0"/>
              <a:t>14</a:t>
            </a:fld>
            <a:endParaRPr kumimoji="1" lang="ja-JP" altLang="en-US"/>
          </a:p>
        </p:txBody>
      </p:sp>
    </p:spTree>
    <p:extLst>
      <p:ext uri="{BB962C8B-B14F-4D97-AF65-F5344CB8AC3E}">
        <p14:creationId xmlns:p14="http://schemas.microsoft.com/office/powerpoint/2010/main" val="35816407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中表紙スライド2">
    <p:spTree>
      <p:nvGrpSpPr>
        <p:cNvPr id="1" name=""/>
        <p:cNvGrpSpPr/>
        <p:nvPr/>
      </p:nvGrpSpPr>
      <p:grpSpPr>
        <a:xfrm>
          <a:off x="0" y="0"/>
          <a:ext cx="0" cy="0"/>
          <a:chOff x="0" y="0"/>
          <a:chExt cx="0" cy="0"/>
        </a:xfrm>
      </p:grpSpPr>
      <p:pic>
        <p:nvPicPr>
          <p:cNvPr id="9" name="図 8" descr="背景パターン&#10;&#10;中程度の精度で自動的に生成された説明">
            <a:extLst>
              <a:ext uri="{FF2B5EF4-FFF2-40B4-BE49-F238E27FC236}">
                <a16:creationId xmlns:a16="http://schemas.microsoft.com/office/drawing/2014/main" id="{9C23EC59-0C5A-7811-5B85-B9E539D0796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5" name="タイトル 6">
            <a:extLst>
              <a:ext uri="{FF2B5EF4-FFF2-40B4-BE49-F238E27FC236}">
                <a16:creationId xmlns:a16="http://schemas.microsoft.com/office/drawing/2014/main" id="{E19FAA7A-3085-9294-E31F-CE7196FF2A0A}"/>
              </a:ext>
            </a:extLst>
          </p:cNvPr>
          <p:cNvSpPr>
            <a:spLocks noGrp="1"/>
          </p:cNvSpPr>
          <p:nvPr>
            <p:ph type="title" hasCustomPrompt="1"/>
          </p:nvPr>
        </p:nvSpPr>
        <p:spPr>
          <a:xfrm>
            <a:off x="574040" y="3148965"/>
            <a:ext cx="10927080" cy="589915"/>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4E0A0950-A128-01BF-1AAF-4BB004B48A28}"/>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179945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タイトルスライド">
    <p:bg>
      <p:bgPr>
        <a:solidFill>
          <a:srgbClr val="FFFFFF"/>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9932967-DE81-3918-C882-41D1FC6677C4}"/>
              </a:ext>
            </a:extLst>
          </p:cNvPr>
          <p:cNvPicPr>
            <a:picLocks noChangeAspect="1"/>
          </p:cNvPicPr>
          <p:nvPr userDrawn="1"/>
        </p:nvPicPr>
        <p:blipFill>
          <a:blip r:embed="rId2"/>
          <a:srcRect/>
          <a:stretch/>
        </p:blipFill>
        <p:spPr>
          <a:xfrm>
            <a:off x="0" y="0"/>
            <a:ext cx="12192000" cy="6858000"/>
          </a:xfrm>
          <a:prstGeom prst="rect">
            <a:avLst/>
          </a:prstGeom>
        </p:spPr>
      </p:pic>
      <p:pic>
        <p:nvPicPr>
          <p:cNvPr id="3" name="図 2">
            <a:extLst>
              <a:ext uri="{FF2B5EF4-FFF2-40B4-BE49-F238E27FC236}">
                <a16:creationId xmlns:a16="http://schemas.microsoft.com/office/drawing/2014/main" id="{8F74D12C-30DC-0E71-4D41-8204860B7443}"/>
              </a:ext>
            </a:extLst>
          </p:cNvPr>
          <p:cNvPicPr>
            <a:picLocks noChangeAspect="1"/>
          </p:cNvPicPr>
          <p:nvPr userDrawn="1"/>
        </p:nvPicPr>
        <p:blipFill>
          <a:blip r:embed="rId3"/>
          <a:stretch>
            <a:fillRect/>
          </a:stretch>
        </p:blipFill>
        <p:spPr>
          <a:xfrm>
            <a:off x="576263" y="5839891"/>
            <a:ext cx="2400000" cy="487403"/>
          </a:xfrm>
          <a:prstGeom prst="rect">
            <a:avLst/>
          </a:prstGeom>
        </p:spPr>
      </p:pic>
      <p:sp>
        <p:nvSpPr>
          <p:cNvPr id="4" name="タイトル 7">
            <a:extLst>
              <a:ext uri="{FF2B5EF4-FFF2-40B4-BE49-F238E27FC236}">
                <a16:creationId xmlns:a16="http://schemas.microsoft.com/office/drawing/2014/main" id="{C189C689-1BDE-72A8-5184-CE979693158A}"/>
              </a:ext>
            </a:extLst>
          </p:cNvPr>
          <p:cNvSpPr>
            <a:spLocks noGrp="1"/>
          </p:cNvSpPr>
          <p:nvPr>
            <p:ph type="title" hasCustomPrompt="1"/>
          </p:nvPr>
        </p:nvSpPr>
        <p:spPr>
          <a:xfrm>
            <a:off x="480401" y="2293206"/>
            <a:ext cx="9535342" cy="1325563"/>
          </a:xfrm>
          <a:prstGeom prst="rect">
            <a:avLst/>
          </a:prstGeom>
        </p:spPr>
        <p:txBody>
          <a:bodyPr/>
          <a:lstStyle>
            <a:lvl1pPr>
              <a:lnSpc>
                <a:spcPct val="110000"/>
              </a:lnSpc>
              <a:defRPr sz="4000" b="1" i="0">
                <a:solidFill>
                  <a:srgbClr val="1C3177"/>
                </a:solidFill>
                <a:latin typeface="+mn-ea"/>
                <a:ea typeface="+mn-ea"/>
              </a:defRPr>
            </a:lvl1pPr>
          </a:lstStyle>
          <a:p>
            <a:r>
              <a:rPr kumimoji="1" lang="ja-JP" altLang="en-US"/>
              <a:t>タイトルタイトル</a:t>
            </a:r>
            <a:br>
              <a:rPr kumimoji="1" lang="en-US" altLang="ja-JP"/>
            </a:br>
            <a:r>
              <a:rPr lang="ja-JP" altLang="en-US"/>
              <a:t>游ゴシック</a:t>
            </a:r>
            <a:r>
              <a:rPr lang="en-US" altLang="ja-JP"/>
              <a:t>/Bold</a:t>
            </a:r>
            <a:endParaRPr kumimoji="1" lang="ja-JP" altLang="en-US"/>
          </a:p>
        </p:txBody>
      </p:sp>
      <p:sp>
        <p:nvSpPr>
          <p:cNvPr id="5" name="コンテンツ プレースホルダー 12">
            <a:extLst>
              <a:ext uri="{FF2B5EF4-FFF2-40B4-BE49-F238E27FC236}">
                <a16:creationId xmlns:a16="http://schemas.microsoft.com/office/drawing/2014/main" id="{99C777D7-5079-B2D4-A805-52BC2427F213}"/>
              </a:ext>
            </a:extLst>
          </p:cNvPr>
          <p:cNvSpPr>
            <a:spLocks noGrp="1"/>
          </p:cNvSpPr>
          <p:nvPr>
            <p:ph sz="quarter" idx="10" hasCustomPrompt="1"/>
          </p:nvPr>
        </p:nvSpPr>
        <p:spPr>
          <a:xfrm>
            <a:off x="480399" y="3924163"/>
            <a:ext cx="8032228" cy="731359"/>
          </a:xfrm>
          <a:prstGeom prst="rect">
            <a:avLst/>
          </a:prstGeom>
        </p:spPr>
        <p:txBody>
          <a:bodyPr anchor="ctr"/>
          <a:lstStyle>
            <a:lvl1pPr marL="0" indent="0">
              <a:lnSpc>
                <a:spcPct val="130000"/>
              </a:lnSpc>
              <a:spcBef>
                <a:spcPts val="0"/>
              </a:spcBef>
              <a:buNone/>
              <a:defRPr sz="1800" b="1" i="0">
                <a:solidFill>
                  <a:srgbClr val="1C3177"/>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氏名</a:t>
            </a:r>
            <a:r>
              <a:rPr kumimoji="1" lang="en-US" altLang="ja-JP"/>
              <a:t>     </a:t>
            </a:r>
          </a:p>
          <a:p>
            <a:pPr lvl="0"/>
            <a:r>
              <a:rPr kumimoji="1" lang="ja-JP" altLang="en-US"/>
              <a:t>游ゴシック</a:t>
            </a:r>
            <a:r>
              <a:rPr kumimoji="1" lang="en-US" altLang="ja-JP"/>
              <a:t>/Bold</a:t>
            </a:r>
            <a:endParaRPr kumimoji="1" lang="ja-JP" altLang="en-US"/>
          </a:p>
        </p:txBody>
      </p:sp>
      <p:sp>
        <p:nvSpPr>
          <p:cNvPr id="9" name="コンテンツ プレースホルダー 12">
            <a:extLst>
              <a:ext uri="{FF2B5EF4-FFF2-40B4-BE49-F238E27FC236}">
                <a16:creationId xmlns:a16="http://schemas.microsoft.com/office/drawing/2014/main" id="{CD517DDC-0F67-EAC6-D347-5253BB35F8B1}"/>
              </a:ext>
            </a:extLst>
          </p:cNvPr>
          <p:cNvSpPr>
            <a:spLocks noGrp="1"/>
          </p:cNvSpPr>
          <p:nvPr>
            <p:ph sz="quarter" idx="11" hasCustomPrompt="1"/>
          </p:nvPr>
        </p:nvSpPr>
        <p:spPr>
          <a:xfrm>
            <a:off x="480402" y="4701635"/>
            <a:ext cx="6181656" cy="731359"/>
          </a:xfrm>
          <a:prstGeom prst="rect">
            <a:avLst/>
          </a:prstGeom>
        </p:spPr>
        <p:txBody>
          <a:bodyPr anchor="ctr"/>
          <a:lstStyle>
            <a:lvl1pPr marL="0" indent="0">
              <a:lnSpc>
                <a:spcPct val="130000"/>
              </a:lnSpc>
              <a:spcBef>
                <a:spcPts val="0"/>
              </a:spcBef>
              <a:buNone/>
              <a:defRPr sz="16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役職・所属</a:t>
            </a:r>
            <a:r>
              <a:rPr kumimoji="1" lang="en-US" altLang="ja-JP"/>
              <a:t>        </a:t>
            </a:r>
          </a:p>
          <a:p>
            <a:pPr lvl="0"/>
            <a:r>
              <a:rPr kumimoji="1" lang="ja-JP" altLang="en-US"/>
              <a:t>游ゴシック</a:t>
            </a:r>
            <a:r>
              <a:rPr kumimoji="1" lang="en-US" altLang="ja-JP"/>
              <a:t>/Bold</a:t>
            </a:r>
            <a:r>
              <a:rPr kumimoji="1" lang="ja-JP" altLang="en-US"/>
              <a:t>　　　</a:t>
            </a:r>
          </a:p>
        </p:txBody>
      </p:sp>
      <p:sp>
        <p:nvSpPr>
          <p:cNvPr id="6" name="コンテンツ プレースホルダー 12">
            <a:extLst>
              <a:ext uri="{FF2B5EF4-FFF2-40B4-BE49-F238E27FC236}">
                <a16:creationId xmlns:a16="http://schemas.microsoft.com/office/drawing/2014/main" id="{437493F9-6402-7179-62B3-F93DBB80AC12}"/>
              </a:ext>
            </a:extLst>
          </p:cNvPr>
          <p:cNvSpPr>
            <a:spLocks noGrp="1"/>
          </p:cNvSpPr>
          <p:nvPr>
            <p:ph sz="quarter" idx="12" hasCustomPrompt="1"/>
          </p:nvPr>
        </p:nvSpPr>
        <p:spPr>
          <a:xfrm>
            <a:off x="6193977" y="6133056"/>
            <a:ext cx="5761568" cy="597511"/>
          </a:xfrm>
          <a:prstGeom prst="rect">
            <a:avLst/>
          </a:prstGeom>
        </p:spPr>
        <p:txBody>
          <a:bodyPr lIns="90000" anchor="ctr">
            <a:noAutofit/>
          </a:bodyPr>
          <a:lstStyle>
            <a:lvl1pPr marL="0" indent="0" algn="r">
              <a:lnSpc>
                <a:spcPct val="150000"/>
              </a:lnSpc>
              <a:spcBef>
                <a:spcPts val="0"/>
              </a:spcBef>
              <a:buNone/>
              <a:defRPr sz="1400" b="1" i="0">
                <a:solidFill>
                  <a:schemeClr val="bg1"/>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イベント名・日付</a:t>
            </a:r>
            <a:r>
              <a:rPr kumimoji="1" lang="en-US" altLang="ja-JP"/>
              <a:t> </a:t>
            </a:r>
            <a:r>
              <a:rPr kumimoji="1" lang="ja-JP" altLang="en-US"/>
              <a:t>　　</a:t>
            </a:r>
            <a:endParaRPr kumimoji="1" lang="en-US" altLang="ja-JP"/>
          </a:p>
          <a:p>
            <a:pPr lvl="0"/>
            <a:r>
              <a:rPr kumimoji="1" lang="ja-JP" altLang="en-US"/>
              <a:t>游ゴシック</a:t>
            </a:r>
            <a:r>
              <a:rPr kumimoji="1" lang="en-US" altLang="ja-JP"/>
              <a:t> /Bold</a:t>
            </a:r>
            <a:r>
              <a:rPr kumimoji="1" lang="ja-JP" altLang="en-US"/>
              <a:t>　　</a:t>
            </a:r>
          </a:p>
        </p:txBody>
      </p:sp>
    </p:spTree>
    <p:extLst>
      <p:ext uri="{BB962C8B-B14F-4D97-AF65-F5344CB8AC3E}">
        <p14:creationId xmlns:p14="http://schemas.microsoft.com/office/powerpoint/2010/main" val="195846219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中表紙スライド1">
    <p:bg>
      <p:bgPr>
        <a:solidFill>
          <a:srgbClr val="FFFFFF"/>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764C0CE-FCED-56A8-6F0B-0E440EC00AF4}"/>
              </a:ext>
            </a:extLst>
          </p:cNvPr>
          <p:cNvPicPr>
            <a:picLocks noChangeAspect="1"/>
          </p:cNvPicPr>
          <p:nvPr userDrawn="1"/>
        </p:nvPicPr>
        <p:blipFill>
          <a:blip r:embed="rId2"/>
          <a:srcRect/>
          <a:stretch/>
        </p:blipFill>
        <p:spPr>
          <a:xfrm>
            <a:off x="0" y="0"/>
            <a:ext cx="12192000" cy="6858000"/>
          </a:xfrm>
          <a:prstGeom prst="rect">
            <a:avLst/>
          </a:prstGeom>
        </p:spPr>
      </p:pic>
      <p:pic>
        <p:nvPicPr>
          <p:cNvPr id="5" name="図 4">
            <a:extLst>
              <a:ext uri="{FF2B5EF4-FFF2-40B4-BE49-F238E27FC236}">
                <a16:creationId xmlns:a16="http://schemas.microsoft.com/office/drawing/2014/main" id="{2831E5C8-18EB-2484-7419-A7621BEDE708}"/>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7" name="タイトル 6">
            <a:extLst>
              <a:ext uri="{FF2B5EF4-FFF2-40B4-BE49-F238E27FC236}">
                <a16:creationId xmlns:a16="http://schemas.microsoft.com/office/drawing/2014/main" id="{6C1A774C-7DB2-663C-4623-5850406753D0}"/>
              </a:ext>
            </a:extLst>
          </p:cNvPr>
          <p:cNvSpPr>
            <a:spLocks noGrp="1"/>
          </p:cNvSpPr>
          <p:nvPr>
            <p:ph type="title" hasCustomPrompt="1"/>
          </p:nvPr>
        </p:nvSpPr>
        <p:spPr>
          <a:xfrm>
            <a:off x="454294" y="1196975"/>
            <a:ext cx="10927080" cy="589915"/>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3" name="スライド番号プレースホルダー 2">
            <a:extLst>
              <a:ext uri="{FF2B5EF4-FFF2-40B4-BE49-F238E27FC236}">
                <a16:creationId xmlns:a16="http://schemas.microsoft.com/office/drawing/2014/main" id="{BEF15FF9-0880-B2C3-B4BF-CF5692E1BBE1}"/>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28113895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_中表紙スライド2">
    <p:spTree>
      <p:nvGrpSpPr>
        <p:cNvPr id="1" name=""/>
        <p:cNvGrpSpPr/>
        <p:nvPr/>
      </p:nvGrpSpPr>
      <p:grpSpPr>
        <a:xfrm>
          <a:off x="0" y="0"/>
          <a:ext cx="0" cy="0"/>
          <a:chOff x="0" y="0"/>
          <a:chExt cx="0" cy="0"/>
        </a:xfrm>
      </p:grpSpPr>
      <p:pic>
        <p:nvPicPr>
          <p:cNvPr id="6" name="図 5" descr="図形, 背景パターン, 矢印&#10;&#10;自動的に生成された説明">
            <a:extLst>
              <a:ext uri="{FF2B5EF4-FFF2-40B4-BE49-F238E27FC236}">
                <a16:creationId xmlns:a16="http://schemas.microsoft.com/office/drawing/2014/main" id="{556B259B-B911-0CA1-C42F-FAA7E0FFD7BB}"/>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2" name="タイトル 6">
            <a:extLst>
              <a:ext uri="{FF2B5EF4-FFF2-40B4-BE49-F238E27FC236}">
                <a16:creationId xmlns:a16="http://schemas.microsoft.com/office/drawing/2014/main" id="{3AAF5D27-76AF-9EF9-9D52-219FCF8F0E53}"/>
              </a:ext>
            </a:extLst>
          </p:cNvPr>
          <p:cNvSpPr>
            <a:spLocks noGrp="1"/>
          </p:cNvSpPr>
          <p:nvPr>
            <p:ph type="title" hasCustomPrompt="1"/>
          </p:nvPr>
        </p:nvSpPr>
        <p:spPr>
          <a:xfrm>
            <a:off x="454296" y="1196975"/>
            <a:ext cx="10927080" cy="589915"/>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4" name="スライド番号プレースホルダー 3">
            <a:extLst>
              <a:ext uri="{FF2B5EF4-FFF2-40B4-BE49-F238E27FC236}">
                <a16:creationId xmlns:a16="http://schemas.microsoft.com/office/drawing/2014/main" id="{926C43C7-AE2D-52F4-39C3-82789D69CC96}"/>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3493254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タイトルスライド">
    <p:bg>
      <p:bgPr>
        <a:solidFill>
          <a:srgbClr val="FFFFFF"/>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FCD422C-2C8C-FA55-B96B-97B10DC1CC4B}"/>
              </a:ext>
            </a:extLst>
          </p:cNvPr>
          <p:cNvPicPr>
            <a:picLocks noChangeAspect="1"/>
          </p:cNvPicPr>
          <p:nvPr userDrawn="1"/>
        </p:nvPicPr>
        <p:blipFill rotWithShape="1">
          <a:blip r:embed="rId2"/>
          <a:srcRect r="2321"/>
          <a:stretch/>
        </p:blipFill>
        <p:spPr>
          <a:xfrm>
            <a:off x="283036" y="0"/>
            <a:ext cx="11908964" cy="6858000"/>
          </a:xfrm>
          <a:prstGeom prst="rect">
            <a:avLst/>
          </a:prstGeom>
        </p:spPr>
      </p:pic>
      <p:pic>
        <p:nvPicPr>
          <p:cNvPr id="5" name="図 4">
            <a:extLst>
              <a:ext uri="{FF2B5EF4-FFF2-40B4-BE49-F238E27FC236}">
                <a16:creationId xmlns:a16="http://schemas.microsoft.com/office/drawing/2014/main" id="{F66388A7-6010-5A0E-3B23-6394FC6EC478}"/>
              </a:ext>
            </a:extLst>
          </p:cNvPr>
          <p:cNvPicPr>
            <a:picLocks noChangeAspect="1"/>
          </p:cNvPicPr>
          <p:nvPr userDrawn="1"/>
        </p:nvPicPr>
        <p:blipFill>
          <a:blip r:embed="rId3"/>
          <a:stretch>
            <a:fillRect/>
          </a:stretch>
        </p:blipFill>
        <p:spPr>
          <a:xfrm>
            <a:off x="576263" y="5491831"/>
            <a:ext cx="2400000" cy="487403"/>
          </a:xfrm>
          <a:prstGeom prst="rect">
            <a:avLst/>
          </a:prstGeom>
        </p:spPr>
      </p:pic>
      <p:sp>
        <p:nvSpPr>
          <p:cNvPr id="11" name="コンテンツ プレースホルダー 12">
            <a:extLst>
              <a:ext uri="{FF2B5EF4-FFF2-40B4-BE49-F238E27FC236}">
                <a16:creationId xmlns:a16="http://schemas.microsoft.com/office/drawing/2014/main" id="{E889DD8F-8662-F86E-7D9D-2EBC4946B22C}"/>
              </a:ext>
            </a:extLst>
          </p:cNvPr>
          <p:cNvSpPr>
            <a:spLocks noGrp="1"/>
          </p:cNvSpPr>
          <p:nvPr>
            <p:ph sz="quarter" idx="11" hasCustomPrompt="1"/>
          </p:nvPr>
        </p:nvSpPr>
        <p:spPr>
          <a:xfrm>
            <a:off x="487531" y="2022017"/>
            <a:ext cx="7317526" cy="653422"/>
          </a:xfrm>
          <a:prstGeom prst="rect">
            <a:avLst/>
          </a:prstGeom>
        </p:spPr>
        <p:txBody>
          <a:bodyPr anchor="ctr"/>
          <a:lstStyle>
            <a:lvl1pPr marL="0" indent="0">
              <a:lnSpc>
                <a:spcPct val="130000"/>
              </a:lnSpc>
              <a:spcBef>
                <a:spcPts val="0"/>
              </a:spcBef>
              <a:buNone/>
              <a:defRPr sz="1800" b="1" i="0">
                <a:solidFill>
                  <a:srgbClr val="1C3177"/>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氏名</a:t>
            </a:r>
            <a:r>
              <a:rPr kumimoji="1" lang="en-US" altLang="ja-JP"/>
              <a:t>       </a:t>
            </a:r>
          </a:p>
          <a:p>
            <a:pPr lvl="0"/>
            <a:r>
              <a:rPr kumimoji="1" lang="ja-JP" altLang="en-US"/>
              <a:t>游ゴシック</a:t>
            </a:r>
            <a:r>
              <a:rPr kumimoji="1" lang="en-US" altLang="ja-JP"/>
              <a:t>/Bold</a:t>
            </a:r>
            <a:endParaRPr kumimoji="1" lang="ja-JP" altLang="en-US"/>
          </a:p>
        </p:txBody>
      </p:sp>
      <p:sp>
        <p:nvSpPr>
          <p:cNvPr id="2" name="タイトル 1">
            <a:extLst>
              <a:ext uri="{FF2B5EF4-FFF2-40B4-BE49-F238E27FC236}">
                <a16:creationId xmlns:a16="http://schemas.microsoft.com/office/drawing/2014/main" id="{B1D6FE57-69DC-8236-A030-07B36F0CCC2D}"/>
              </a:ext>
            </a:extLst>
          </p:cNvPr>
          <p:cNvSpPr>
            <a:spLocks noGrp="1"/>
          </p:cNvSpPr>
          <p:nvPr>
            <p:ph type="title" hasCustomPrompt="1"/>
          </p:nvPr>
        </p:nvSpPr>
        <p:spPr>
          <a:xfrm>
            <a:off x="468133" y="265791"/>
            <a:ext cx="8337200" cy="1396497"/>
          </a:xfrm>
          <a:prstGeom prst="rect">
            <a:avLst/>
          </a:prstGeom>
        </p:spPr>
        <p:txBody>
          <a:bodyPr/>
          <a:lstStyle>
            <a:lvl1pPr>
              <a:lnSpc>
                <a:spcPct val="110000"/>
              </a:lnSpc>
              <a:defRPr sz="4000" b="1">
                <a:solidFill>
                  <a:schemeClr val="tx2"/>
                </a:solidFill>
                <a:latin typeface="+mn-ea"/>
                <a:ea typeface="+mn-ea"/>
              </a:defRPr>
            </a:lvl1pPr>
          </a:lstStyle>
          <a:p>
            <a:r>
              <a:rPr kumimoji="1" lang="ja-JP" altLang="en-US"/>
              <a:t>タイトルタイトル</a:t>
            </a:r>
            <a:br>
              <a:rPr kumimoji="1" lang="en-US" altLang="ja-JP"/>
            </a:br>
            <a:r>
              <a:rPr kumimoji="1" lang="ja-JP" altLang="en-US"/>
              <a:t>游ゴシック</a:t>
            </a:r>
            <a:r>
              <a:rPr kumimoji="1" lang="en-US" altLang="ja-JP"/>
              <a:t>/Bold</a:t>
            </a:r>
            <a:endParaRPr kumimoji="1" lang="ja-JP" altLang="en-US"/>
          </a:p>
        </p:txBody>
      </p:sp>
      <p:sp>
        <p:nvSpPr>
          <p:cNvPr id="3" name="コンテンツ プレースホルダー 12">
            <a:extLst>
              <a:ext uri="{FF2B5EF4-FFF2-40B4-BE49-F238E27FC236}">
                <a16:creationId xmlns:a16="http://schemas.microsoft.com/office/drawing/2014/main" id="{2A8EBC5D-D2E1-1C20-DCE7-A64CD225CA2C}"/>
              </a:ext>
            </a:extLst>
          </p:cNvPr>
          <p:cNvSpPr>
            <a:spLocks noGrp="1"/>
          </p:cNvSpPr>
          <p:nvPr>
            <p:ph sz="quarter" idx="12" hasCustomPrompt="1"/>
          </p:nvPr>
        </p:nvSpPr>
        <p:spPr>
          <a:xfrm>
            <a:off x="487531" y="2871021"/>
            <a:ext cx="4816307" cy="932527"/>
          </a:xfrm>
          <a:prstGeom prst="rect">
            <a:avLst/>
          </a:prstGeom>
        </p:spPr>
        <p:txBody>
          <a:bodyPr anchor="ctr"/>
          <a:lstStyle>
            <a:lvl1pPr marL="0" indent="0">
              <a:lnSpc>
                <a:spcPct val="130000"/>
              </a:lnSpc>
              <a:spcBef>
                <a:spcPts val="0"/>
              </a:spcBef>
              <a:buNone/>
              <a:defRPr sz="16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役職</a:t>
            </a:r>
            <a:endParaRPr kumimoji="1" lang="en-US" altLang="ja-JP"/>
          </a:p>
          <a:p>
            <a:pPr lvl="0"/>
            <a:r>
              <a:rPr kumimoji="1" lang="ja-JP" altLang="en-US"/>
              <a:t>所属</a:t>
            </a:r>
            <a:r>
              <a:rPr kumimoji="1" lang="en-US" altLang="ja-JP"/>
              <a:t>         </a:t>
            </a:r>
          </a:p>
          <a:p>
            <a:pPr lvl="0"/>
            <a:r>
              <a:rPr kumimoji="1" lang="ja-JP" altLang="en-US"/>
              <a:t>游ゴシック</a:t>
            </a:r>
            <a:r>
              <a:rPr kumimoji="1" lang="en-US" altLang="ja-JP"/>
              <a:t>/Bold</a:t>
            </a:r>
          </a:p>
        </p:txBody>
      </p:sp>
      <p:sp>
        <p:nvSpPr>
          <p:cNvPr id="6" name="コンテンツ プレースホルダー 12">
            <a:extLst>
              <a:ext uri="{FF2B5EF4-FFF2-40B4-BE49-F238E27FC236}">
                <a16:creationId xmlns:a16="http://schemas.microsoft.com/office/drawing/2014/main" id="{D69F5F0E-B33F-A6C1-A24C-00513592DBCB}"/>
              </a:ext>
            </a:extLst>
          </p:cNvPr>
          <p:cNvSpPr>
            <a:spLocks noGrp="1"/>
          </p:cNvSpPr>
          <p:nvPr>
            <p:ph sz="quarter" idx="13" hasCustomPrompt="1"/>
          </p:nvPr>
        </p:nvSpPr>
        <p:spPr>
          <a:xfrm>
            <a:off x="8805333" y="261448"/>
            <a:ext cx="2910716" cy="617471"/>
          </a:xfrm>
          <a:prstGeom prst="rect">
            <a:avLst/>
          </a:prstGeom>
        </p:spPr>
        <p:txBody>
          <a:bodyPr lIns="90000" anchor="ctr">
            <a:noAutofit/>
          </a:bodyPr>
          <a:lstStyle>
            <a:lvl1pPr marL="0" indent="0" algn="r">
              <a:lnSpc>
                <a:spcPct val="150000"/>
              </a:lnSpc>
              <a:spcBef>
                <a:spcPts val="0"/>
              </a:spcBef>
              <a:buNone/>
              <a:defRPr sz="14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イベント名・日付</a:t>
            </a:r>
            <a:r>
              <a:rPr kumimoji="1" lang="en-US" altLang="ja-JP"/>
              <a:t> </a:t>
            </a:r>
            <a:r>
              <a:rPr kumimoji="1" lang="ja-JP" altLang="en-US"/>
              <a:t>　　</a:t>
            </a:r>
            <a:endParaRPr kumimoji="1" lang="en-US" altLang="ja-JP"/>
          </a:p>
          <a:p>
            <a:pPr lvl="0"/>
            <a:r>
              <a:rPr kumimoji="1" lang="ja-JP" altLang="en-US"/>
              <a:t>游ゴシック</a:t>
            </a:r>
            <a:r>
              <a:rPr kumimoji="1" lang="en-US" altLang="ja-JP"/>
              <a:t> /Bold</a:t>
            </a:r>
            <a:r>
              <a:rPr kumimoji="1" lang="ja-JP" altLang="en-US"/>
              <a:t>　</a:t>
            </a:r>
          </a:p>
        </p:txBody>
      </p:sp>
    </p:spTree>
    <p:extLst>
      <p:ext uri="{BB962C8B-B14F-4D97-AF65-F5344CB8AC3E}">
        <p14:creationId xmlns:p14="http://schemas.microsoft.com/office/powerpoint/2010/main" val="153339919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中表紙スライド1">
    <p:bg>
      <p:bgPr>
        <a:solidFill>
          <a:srgbClr val="FFFFFF"/>
        </a:solidFill>
        <a:effectLst/>
      </p:bgPr>
    </p:bg>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B09E5F40-522C-6EC0-7328-7F52FDF9E064}"/>
              </a:ext>
            </a:extLst>
          </p:cNvPr>
          <p:cNvPicPr>
            <a:picLocks noChangeAspect="1"/>
          </p:cNvPicPr>
          <p:nvPr userDrawn="1"/>
        </p:nvPicPr>
        <p:blipFill rotWithShape="1">
          <a:blip r:embed="rId2"/>
          <a:srcRect r="4795"/>
          <a:stretch/>
        </p:blipFill>
        <p:spPr>
          <a:xfrm>
            <a:off x="584610" y="0"/>
            <a:ext cx="11607390" cy="6858000"/>
          </a:xfrm>
          <a:prstGeom prst="rect">
            <a:avLst/>
          </a:prstGeom>
        </p:spPr>
      </p:pic>
      <p:pic>
        <p:nvPicPr>
          <p:cNvPr id="5" name="図 4">
            <a:extLst>
              <a:ext uri="{FF2B5EF4-FFF2-40B4-BE49-F238E27FC236}">
                <a16:creationId xmlns:a16="http://schemas.microsoft.com/office/drawing/2014/main" id="{2831E5C8-18EB-2484-7419-A7621BEDE708}"/>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4" name="タイトル 6">
            <a:extLst>
              <a:ext uri="{FF2B5EF4-FFF2-40B4-BE49-F238E27FC236}">
                <a16:creationId xmlns:a16="http://schemas.microsoft.com/office/drawing/2014/main" id="{E6C33D6D-9C84-D9CF-C2DA-008D7EF00E7D}"/>
              </a:ext>
            </a:extLst>
          </p:cNvPr>
          <p:cNvSpPr>
            <a:spLocks noGrp="1"/>
          </p:cNvSpPr>
          <p:nvPr>
            <p:ph type="title" hasCustomPrompt="1"/>
          </p:nvPr>
        </p:nvSpPr>
        <p:spPr>
          <a:xfrm>
            <a:off x="486952" y="4404047"/>
            <a:ext cx="5609048" cy="1577028"/>
          </a:xfrm>
          <a:prstGeom prst="rect">
            <a:avLst/>
          </a:prstGeom>
        </p:spPr>
        <p:txBody>
          <a:bodyPr/>
          <a:lstStyle>
            <a:lvl1pPr>
              <a:defRPr sz="3600" b="1" i="0">
                <a:solidFill>
                  <a:schemeClr val="tx2"/>
                </a:solidFill>
                <a:latin typeface="+mn-ea"/>
                <a:ea typeface="+mn-ea"/>
              </a:defRPr>
            </a:lvl1pPr>
          </a:lstStyle>
          <a:p>
            <a:r>
              <a:rPr kumimoji="1" lang="ja-JP" altLang="en-US"/>
              <a:t>タイトル</a:t>
            </a:r>
            <a:br>
              <a:rPr kumimoji="1" lang="en-US" altLang="ja-JP"/>
            </a:br>
            <a:r>
              <a:rPr kumimoji="1" lang="ja-JP" altLang="en-US"/>
              <a:t>タイトル</a:t>
            </a:r>
            <a:br>
              <a:rPr kumimoji="1" lang="en-US" altLang="ja-JP"/>
            </a:br>
            <a:r>
              <a:rPr kumimoji="1" lang="ja-JP" altLang="en-US"/>
              <a:t>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57DDFCDE-6AC7-26AD-1E99-E35A31393F97}"/>
              </a:ext>
            </a:extLst>
          </p:cNvPr>
          <p:cNvSpPr>
            <a:spLocks noGrp="1"/>
          </p:cNvSpPr>
          <p:nvPr>
            <p:ph type="sldNum" sz="quarter" idx="10"/>
          </p:nvPr>
        </p:nvSpPr>
        <p:spPr/>
        <p:txBody>
          <a:bodyPr/>
          <a:lstStyle>
            <a:lvl1pPr>
              <a:defRPr>
                <a:solidFill>
                  <a:schemeClr val="bg1"/>
                </a:solidFill>
              </a:defRPr>
            </a:lvl1p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50021206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中表紙スライド2">
    <p:spTree>
      <p:nvGrpSpPr>
        <p:cNvPr id="1" name=""/>
        <p:cNvGrpSpPr/>
        <p:nvPr/>
      </p:nvGrpSpPr>
      <p:grpSpPr>
        <a:xfrm>
          <a:off x="0" y="0"/>
          <a:ext cx="0" cy="0"/>
          <a:chOff x="0" y="0"/>
          <a:chExt cx="0" cy="0"/>
        </a:xfrm>
      </p:grpSpPr>
      <p:pic>
        <p:nvPicPr>
          <p:cNvPr id="6" name="図 5" descr="背景パターン&#10;&#10;自動的に生成された説明">
            <a:extLst>
              <a:ext uri="{FF2B5EF4-FFF2-40B4-BE49-F238E27FC236}">
                <a16:creationId xmlns:a16="http://schemas.microsoft.com/office/drawing/2014/main" id="{3552089B-BE10-A6B4-0520-088629B63AF6}"/>
              </a:ext>
            </a:extLst>
          </p:cNvPr>
          <p:cNvPicPr>
            <a:picLocks noChangeAspect="1"/>
          </p:cNvPicPr>
          <p:nvPr userDrawn="1"/>
        </p:nvPicPr>
        <p:blipFill rotWithShape="1">
          <a:blip r:embed="rId2"/>
          <a:srcRect r="4795"/>
          <a:stretch/>
        </p:blipFill>
        <p:spPr>
          <a:xfrm>
            <a:off x="584613" y="0"/>
            <a:ext cx="11607387"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2" name="スライド番号プレースホルダー 1">
            <a:extLst>
              <a:ext uri="{FF2B5EF4-FFF2-40B4-BE49-F238E27FC236}">
                <a16:creationId xmlns:a16="http://schemas.microsoft.com/office/drawing/2014/main" id="{1B6F4E6A-6447-6E0D-0158-4A77C5531E06}"/>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
        <p:nvSpPr>
          <p:cNvPr id="3" name="タイトル 6">
            <a:extLst>
              <a:ext uri="{FF2B5EF4-FFF2-40B4-BE49-F238E27FC236}">
                <a16:creationId xmlns:a16="http://schemas.microsoft.com/office/drawing/2014/main" id="{55C1AE9A-A0E5-2B15-C809-16C60A5E7E74}"/>
              </a:ext>
            </a:extLst>
          </p:cNvPr>
          <p:cNvSpPr>
            <a:spLocks noGrp="1"/>
          </p:cNvSpPr>
          <p:nvPr>
            <p:ph type="title" hasCustomPrompt="1"/>
          </p:nvPr>
        </p:nvSpPr>
        <p:spPr>
          <a:xfrm>
            <a:off x="486952" y="4404050"/>
            <a:ext cx="5609048" cy="1577028"/>
          </a:xfrm>
          <a:prstGeom prst="rect">
            <a:avLst/>
          </a:prstGeom>
        </p:spPr>
        <p:txBody>
          <a:bodyPr/>
          <a:lstStyle>
            <a:lvl1pPr>
              <a:defRPr sz="3600" b="1" i="0">
                <a:solidFill>
                  <a:schemeClr val="tx2"/>
                </a:solidFill>
                <a:latin typeface="+mn-ea"/>
                <a:ea typeface="+mn-ea"/>
              </a:defRPr>
            </a:lvl1pPr>
          </a:lstStyle>
          <a:p>
            <a:r>
              <a:rPr kumimoji="1" lang="ja-JP" altLang="en-US"/>
              <a:t>タイトル</a:t>
            </a:r>
            <a:br>
              <a:rPr kumimoji="1" lang="en-US" altLang="ja-JP"/>
            </a:br>
            <a:r>
              <a:rPr kumimoji="1" lang="ja-JP" altLang="en-US"/>
              <a:t>タイトル</a:t>
            </a:r>
            <a:br>
              <a:rPr kumimoji="1" lang="en-US" altLang="ja-JP"/>
            </a:br>
            <a:r>
              <a:rPr kumimoji="1" lang="ja-JP" altLang="en-US"/>
              <a:t>游ゴシック</a:t>
            </a:r>
            <a:r>
              <a:rPr kumimoji="1" lang="en-US" altLang="ja-JP"/>
              <a:t>/Bold</a:t>
            </a:r>
            <a:endParaRPr kumimoji="1" lang="ja-JP" altLang="en-US"/>
          </a:p>
        </p:txBody>
      </p:sp>
    </p:spTree>
    <p:extLst>
      <p:ext uri="{BB962C8B-B14F-4D97-AF65-F5344CB8AC3E}">
        <p14:creationId xmlns:p14="http://schemas.microsoft.com/office/powerpoint/2010/main" val="1971637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タイトルスライド">
    <p:bg>
      <p:bgPr>
        <a:solidFill>
          <a:srgbClr val="FFFFFF"/>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07384A5-816F-4B1C-723C-1CCF10DD75D7}"/>
              </a:ext>
            </a:extLst>
          </p:cNvPr>
          <p:cNvPicPr>
            <a:picLocks noChangeAspect="1"/>
          </p:cNvPicPr>
          <p:nvPr userDrawn="1"/>
        </p:nvPicPr>
        <p:blipFill>
          <a:blip r:embed="rId2"/>
          <a:srcRect/>
          <a:stretch/>
        </p:blipFill>
        <p:spPr>
          <a:xfrm>
            <a:off x="0" y="0"/>
            <a:ext cx="12192000" cy="6858000"/>
          </a:xfrm>
          <a:prstGeom prst="rect">
            <a:avLst/>
          </a:prstGeom>
        </p:spPr>
      </p:pic>
      <p:pic>
        <p:nvPicPr>
          <p:cNvPr id="5" name="図 4">
            <a:extLst>
              <a:ext uri="{FF2B5EF4-FFF2-40B4-BE49-F238E27FC236}">
                <a16:creationId xmlns:a16="http://schemas.microsoft.com/office/drawing/2014/main" id="{4087F9BA-766B-8200-DC42-2D03F5DD8196}"/>
              </a:ext>
            </a:extLst>
          </p:cNvPr>
          <p:cNvPicPr>
            <a:picLocks noChangeAspect="1"/>
          </p:cNvPicPr>
          <p:nvPr userDrawn="1"/>
        </p:nvPicPr>
        <p:blipFill>
          <a:blip r:embed="rId3"/>
          <a:stretch>
            <a:fillRect/>
          </a:stretch>
        </p:blipFill>
        <p:spPr>
          <a:xfrm>
            <a:off x="9457038" y="836369"/>
            <a:ext cx="2400000" cy="487403"/>
          </a:xfrm>
          <a:prstGeom prst="rect">
            <a:avLst/>
          </a:prstGeom>
        </p:spPr>
      </p:pic>
      <p:sp>
        <p:nvSpPr>
          <p:cNvPr id="6" name="タイトル 7">
            <a:extLst>
              <a:ext uri="{FF2B5EF4-FFF2-40B4-BE49-F238E27FC236}">
                <a16:creationId xmlns:a16="http://schemas.microsoft.com/office/drawing/2014/main" id="{B0E283A0-90F6-1D77-C0DD-892F47D1C478}"/>
              </a:ext>
            </a:extLst>
          </p:cNvPr>
          <p:cNvSpPr>
            <a:spLocks noGrp="1"/>
          </p:cNvSpPr>
          <p:nvPr>
            <p:ph type="title" hasCustomPrompt="1"/>
          </p:nvPr>
        </p:nvSpPr>
        <p:spPr>
          <a:xfrm>
            <a:off x="483118" y="3682279"/>
            <a:ext cx="10488876" cy="1325563"/>
          </a:xfrm>
          <a:prstGeom prst="rect">
            <a:avLst/>
          </a:prstGeom>
        </p:spPr>
        <p:txBody>
          <a:bodyPr/>
          <a:lstStyle>
            <a:lvl1pPr>
              <a:lnSpc>
                <a:spcPct val="110000"/>
              </a:lnSpc>
              <a:defRPr sz="4000" b="1" i="0">
                <a:solidFill>
                  <a:srgbClr val="1C3177"/>
                </a:solidFill>
                <a:latin typeface="+mn-ea"/>
                <a:ea typeface="+mn-ea"/>
              </a:defRPr>
            </a:lvl1pPr>
          </a:lstStyle>
          <a:p>
            <a:r>
              <a:rPr kumimoji="1" lang="ja-JP" altLang="en-US"/>
              <a:t>タイトルタイトル</a:t>
            </a:r>
            <a:br>
              <a:rPr kumimoji="1" lang="en-US" altLang="ja-JP"/>
            </a:br>
            <a:r>
              <a:rPr kumimoji="1" lang="ja-JP" altLang="en-US"/>
              <a:t>游ゴシック</a:t>
            </a:r>
            <a:r>
              <a:rPr kumimoji="1" lang="en-US" altLang="ja-JP"/>
              <a:t>/Bold</a:t>
            </a:r>
            <a:endParaRPr kumimoji="1" lang="ja-JP" altLang="en-US"/>
          </a:p>
        </p:txBody>
      </p:sp>
      <p:sp>
        <p:nvSpPr>
          <p:cNvPr id="7" name="コンテンツ プレースホルダー 12">
            <a:extLst>
              <a:ext uri="{FF2B5EF4-FFF2-40B4-BE49-F238E27FC236}">
                <a16:creationId xmlns:a16="http://schemas.microsoft.com/office/drawing/2014/main" id="{705224EE-311E-7AAA-7C7B-93AE5CF2EF36}"/>
              </a:ext>
            </a:extLst>
          </p:cNvPr>
          <p:cNvSpPr>
            <a:spLocks noGrp="1"/>
          </p:cNvSpPr>
          <p:nvPr>
            <p:ph sz="quarter" idx="10" hasCustomPrompt="1"/>
          </p:nvPr>
        </p:nvSpPr>
        <p:spPr>
          <a:xfrm>
            <a:off x="482151" y="5218706"/>
            <a:ext cx="8487678" cy="686792"/>
          </a:xfrm>
          <a:prstGeom prst="rect">
            <a:avLst/>
          </a:prstGeom>
        </p:spPr>
        <p:txBody>
          <a:bodyPr anchor="ctr"/>
          <a:lstStyle>
            <a:lvl1pPr marL="0" indent="0">
              <a:lnSpc>
                <a:spcPct val="130000"/>
              </a:lnSpc>
              <a:spcBef>
                <a:spcPts val="0"/>
              </a:spcBef>
              <a:buNone/>
              <a:defRPr sz="1800" b="1" i="0">
                <a:solidFill>
                  <a:srgbClr val="1C3177"/>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名前</a:t>
            </a:r>
            <a:r>
              <a:rPr kumimoji="1" lang="en-US" altLang="ja-JP"/>
              <a:t>        </a:t>
            </a:r>
          </a:p>
          <a:p>
            <a:pPr lvl="0"/>
            <a:r>
              <a:rPr kumimoji="1" lang="ja-JP" altLang="en-US"/>
              <a:t>游ゴシック</a:t>
            </a:r>
            <a:r>
              <a:rPr kumimoji="1" lang="en-US" altLang="ja-JP"/>
              <a:t>/Bold</a:t>
            </a:r>
            <a:endParaRPr kumimoji="1" lang="ja-JP" altLang="en-US"/>
          </a:p>
        </p:txBody>
      </p:sp>
      <p:sp>
        <p:nvSpPr>
          <p:cNvPr id="2" name="コンテンツ プレースホルダー 12">
            <a:extLst>
              <a:ext uri="{FF2B5EF4-FFF2-40B4-BE49-F238E27FC236}">
                <a16:creationId xmlns:a16="http://schemas.microsoft.com/office/drawing/2014/main" id="{15C8D278-230A-DD61-6E93-44412F5CC2F7}"/>
              </a:ext>
            </a:extLst>
          </p:cNvPr>
          <p:cNvSpPr>
            <a:spLocks noGrp="1"/>
          </p:cNvSpPr>
          <p:nvPr>
            <p:ph sz="quarter" idx="11" hasCustomPrompt="1"/>
          </p:nvPr>
        </p:nvSpPr>
        <p:spPr>
          <a:xfrm>
            <a:off x="482151" y="5998028"/>
            <a:ext cx="8487678" cy="567957"/>
          </a:xfrm>
          <a:prstGeom prst="rect">
            <a:avLst/>
          </a:prstGeom>
        </p:spPr>
        <p:txBody>
          <a:bodyPr anchor="ctr"/>
          <a:lstStyle>
            <a:lvl1pPr marL="0" indent="0">
              <a:lnSpc>
                <a:spcPct val="130000"/>
              </a:lnSpc>
              <a:spcBef>
                <a:spcPts val="0"/>
              </a:spcBef>
              <a:buNone/>
              <a:defRPr sz="16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役職・所属</a:t>
            </a:r>
            <a:r>
              <a:rPr kumimoji="1" lang="en-US" altLang="ja-JP"/>
              <a:t>          </a:t>
            </a:r>
          </a:p>
          <a:p>
            <a:pPr lvl="0"/>
            <a:r>
              <a:rPr kumimoji="1" lang="ja-JP" altLang="en-US"/>
              <a:t>游ゴシック</a:t>
            </a:r>
            <a:r>
              <a:rPr kumimoji="1" lang="en-US" altLang="ja-JP"/>
              <a:t>/Bold</a:t>
            </a:r>
          </a:p>
        </p:txBody>
      </p:sp>
      <p:sp>
        <p:nvSpPr>
          <p:cNvPr id="3" name="コンテンツ プレースホルダー 12">
            <a:extLst>
              <a:ext uri="{FF2B5EF4-FFF2-40B4-BE49-F238E27FC236}">
                <a16:creationId xmlns:a16="http://schemas.microsoft.com/office/drawing/2014/main" id="{A1ED2FF8-9462-1D57-B7AA-32BCEA1BC89C}"/>
              </a:ext>
            </a:extLst>
          </p:cNvPr>
          <p:cNvSpPr>
            <a:spLocks noGrp="1"/>
          </p:cNvSpPr>
          <p:nvPr>
            <p:ph sz="quarter" idx="13" hasCustomPrompt="1"/>
          </p:nvPr>
        </p:nvSpPr>
        <p:spPr>
          <a:xfrm>
            <a:off x="7434942" y="1475590"/>
            <a:ext cx="4509711" cy="356531"/>
          </a:xfrm>
          <a:prstGeom prst="rect">
            <a:avLst/>
          </a:prstGeom>
        </p:spPr>
        <p:txBody>
          <a:bodyPr lIns="90000" anchor="ctr">
            <a:noAutofit/>
          </a:bodyPr>
          <a:lstStyle>
            <a:lvl1pPr marL="0" indent="0" algn="r">
              <a:lnSpc>
                <a:spcPct val="150000"/>
              </a:lnSpc>
              <a:spcBef>
                <a:spcPts val="0"/>
              </a:spcBef>
              <a:buNone/>
              <a:defRPr sz="1400" b="1" i="0">
                <a:solidFill>
                  <a:schemeClr val="tx2"/>
                </a:solidFill>
                <a:latin typeface="+mn-ea"/>
                <a:ea typeface="+mn-ea"/>
              </a:defRPr>
            </a:lvl1pPr>
            <a:lvl2pPr marL="457200" indent="0">
              <a:buNone/>
              <a:defRPr sz="1800" b="0" i="0">
                <a:solidFill>
                  <a:schemeClr val="bg1"/>
                </a:solidFill>
                <a:latin typeface="Noto Sans JP" panose="020B0200000000000000" pitchFamily="34" charset="-128"/>
                <a:ea typeface="Noto Sans JP" panose="020B0200000000000000" pitchFamily="34" charset="-128"/>
              </a:defRPr>
            </a:lvl2pPr>
            <a:lvl3pPr marL="914400" indent="0">
              <a:buNone/>
              <a:defRPr sz="1800" b="0" i="0">
                <a:solidFill>
                  <a:schemeClr val="bg1"/>
                </a:solidFill>
                <a:latin typeface="Noto Sans JP" panose="020B0200000000000000" pitchFamily="34" charset="-128"/>
                <a:ea typeface="Noto Sans JP" panose="020B0200000000000000" pitchFamily="34" charset="-128"/>
              </a:defRPr>
            </a:lvl3pPr>
            <a:lvl4pPr marL="1371600" indent="0">
              <a:buNone/>
              <a:defRPr sz="1800" b="0" i="0">
                <a:solidFill>
                  <a:schemeClr val="bg1"/>
                </a:solidFill>
                <a:latin typeface="Noto Sans JP" panose="020B0200000000000000" pitchFamily="34" charset="-128"/>
                <a:ea typeface="Noto Sans JP" panose="020B0200000000000000" pitchFamily="34" charset="-128"/>
              </a:defRPr>
            </a:lvl4pPr>
            <a:lvl5pPr marL="1828800" indent="0">
              <a:buNone/>
              <a:defRPr sz="1800" b="0" i="0">
                <a:solidFill>
                  <a:schemeClr val="bg1"/>
                </a:solidFill>
                <a:latin typeface="Noto Sans JP" panose="020B0200000000000000" pitchFamily="34" charset="-128"/>
                <a:ea typeface="Noto Sans JP" panose="020B0200000000000000" pitchFamily="34" charset="-128"/>
              </a:defRPr>
            </a:lvl5pPr>
          </a:lstStyle>
          <a:p>
            <a:pPr lvl="0"/>
            <a:r>
              <a:rPr kumimoji="1" lang="ja-JP" altLang="en-US"/>
              <a:t>イベント名・日付</a:t>
            </a:r>
            <a:r>
              <a:rPr kumimoji="1" lang="en-US" altLang="ja-JP"/>
              <a:t> </a:t>
            </a:r>
            <a:r>
              <a:rPr kumimoji="1" lang="ja-JP" altLang="en-US"/>
              <a:t>　　　游ゴシック</a:t>
            </a:r>
            <a:r>
              <a:rPr kumimoji="1" lang="en-US" altLang="ja-JP"/>
              <a:t> /Bold</a:t>
            </a:r>
            <a:r>
              <a:rPr kumimoji="1" lang="ja-JP" altLang="en-US"/>
              <a:t>　　</a:t>
            </a:r>
          </a:p>
        </p:txBody>
      </p:sp>
    </p:spTree>
    <p:extLst>
      <p:ext uri="{BB962C8B-B14F-4D97-AF65-F5344CB8AC3E}">
        <p14:creationId xmlns:p14="http://schemas.microsoft.com/office/powerpoint/2010/main" val="192528459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中表紙スライド1">
    <p:bg>
      <p:bgPr>
        <a:solidFill>
          <a:srgbClr val="FFFFFF"/>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C0F47B4-DF50-5051-5B14-DE4EEDCD9187}"/>
              </a:ext>
            </a:extLst>
          </p:cNvPr>
          <p:cNvPicPr>
            <a:picLocks noChangeAspect="1"/>
          </p:cNvPicPr>
          <p:nvPr userDrawn="1"/>
        </p:nvPicPr>
        <p:blipFill>
          <a:blip r:embed="rId2"/>
          <a:srcRect/>
          <a:stretch/>
        </p:blipFill>
        <p:spPr>
          <a:xfrm>
            <a:off x="0" y="0"/>
            <a:ext cx="12192000" cy="6858000"/>
          </a:xfrm>
          <a:prstGeom prst="rect">
            <a:avLst/>
          </a:prstGeom>
        </p:spPr>
      </p:pic>
      <p:pic>
        <p:nvPicPr>
          <p:cNvPr id="5" name="図 4">
            <a:extLst>
              <a:ext uri="{FF2B5EF4-FFF2-40B4-BE49-F238E27FC236}">
                <a16:creationId xmlns:a16="http://schemas.microsoft.com/office/drawing/2014/main" id="{2831E5C8-18EB-2484-7419-A7621BEDE708}"/>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4" name="タイトル 6">
            <a:extLst>
              <a:ext uri="{FF2B5EF4-FFF2-40B4-BE49-F238E27FC236}">
                <a16:creationId xmlns:a16="http://schemas.microsoft.com/office/drawing/2014/main" id="{AF7EF454-1737-6C1B-59FF-6E6B61B85D44}"/>
              </a:ext>
            </a:extLst>
          </p:cNvPr>
          <p:cNvSpPr>
            <a:spLocks noGrp="1"/>
          </p:cNvSpPr>
          <p:nvPr>
            <p:ph type="title" hasCustomPrompt="1"/>
          </p:nvPr>
        </p:nvSpPr>
        <p:spPr>
          <a:xfrm>
            <a:off x="574040" y="2623199"/>
            <a:ext cx="10927080" cy="589915"/>
          </a:xfrm>
          <a:prstGeom prst="rect">
            <a:avLst/>
          </a:prstGeom>
        </p:spPr>
        <p:txBody>
          <a:bodyPr anchor="ctr"/>
          <a:lstStyle>
            <a:lvl1pPr algn="ctr">
              <a:defRPr sz="3600" b="1" i="0">
                <a:solidFill>
                  <a:schemeClr val="tx2"/>
                </a:solidFill>
                <a:latin typeface="+mn-ea"/>
                <a:ea typeface="+mn-ea"/>
              </a:defRPr>
            </a:lvl1pPr>
          </a:lstStyle>
          <a:p>
            <a:r>
              <a:rPr kumimoji="1" lang="ja-JP" altLang="en-US"/>
              <a:t>タイトル</a:t>
            </a:r>
            <a:r>
              <a:rPr kumimoji="1" lang="en-US" altLang="ja-JP"/>
              <a:t>    </a:t>
            </a:r>
            <a:r>
              <a:rPr kumimoji="1" lang="ja-JP" altLang="en-US"/>
              <a:t>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FE49821C-314C-A319-5974-669DFE735907}"/>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412963869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中表紙スライド2">
    <p:spTree>
      <p:nvGrpSpPr>
        <p:cNvPr id="1" name=""/>
        <p:cNvGrpSpPr/>
        <p:nvPr/>
      </p:nvGrpSpPr>
      <p:grpSpPr>
        <a:xfrm>
          <a:off x="0" y="0"/>
          <a:ext cx="0" cy="0"/>
          <a:chOff x="0" y="0"/>
          <a:chExt cx="0" cy="0"/>
        </a:xfrm>
      </p:grpSpPr>
      <p:pic>
        <p:nvPicPr>
          <p:cNvPr id="9" name="図 8" descr="図形, 背景パターン&#10;&#10;自動的に生成された説明">
            <a:extLst>
              <a:ext uri="{FF2B5EF4-FFF2-40B4-BE49-F238E27FC236}">
                <a16:creationId xmlns:a16="http://schemas.microsoft.com/office/drawing/2014/main" id="{EDA50170-5274-385C-B6E6-B3C076E9ACC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64AE62DC-41F4-6B39-3960-021C4F9297C0}"/>
              </a:ext>
            </a:extLst>
          </p:cNvPr>
          <p:cNvPicPr>
            <a:picLocks noChangeAspect="1"/>
          </p:cNvPicPr>
          <p:nvPr userDrawn="1"/>
        </p:nvPicPr>
        <p:blipFill>
          <a:blip r:embed="rId3"/>
          <a:stretch>
            <a:fillRect/>
          </a:stretch>
        </p:blipFill>
        <p:spPr>
          <a:xfrm>
            <a:off x="9697038" y="217858"/>
            <a:ext cx="2160000" cy="438661"/>
          </a:xfrm>
          <a:prstGeom prst="rect">
            <a:avLst/>
          </a:prstGeom>
        </p:spPr>
      </p:pic>
      <p:sp>
        <p:nvSpPr>
          <p:cNvPr id="4" name="タイトル 6">
            <a:extLst>
              <a:ext uri="{FF2B5EF4-FFF2-40B4-BE49-F238E27FC236}">
                <a16:creationId xmlns:a16="http://schemas.microsoft.com/office/drawing/2014/main" id="{454D65FC-2A2B-4BF4-4649-A4D4326D05FC}"/>
              </a:ext>
            </a:extLst>
          </p:cNvPr>
          <p:cNvSpPr>
            <a:spLocks noGrp="1"/>
          </p:cNvSpPr>
          <p:nvPr>
            <p:ph type="title" hasCustomPrompt="1"/>
          </p:nvPr>
        </p:nvSpPr>
        <p:spPr>
          <a:xfrm>
            <a:off x="574040" y="2623199"/>
            <a:ext cx="10927080" cy="589915"/>
          </a:xfrm>
          <a:prstGeom prst="rect">
            <a:avLst/>
          </a:prstGeom>
        </p:spPr>
        <p:txBody>
          <a:bodyPr anchor="ctr"/>
          <a:lstStyle>
            <a:lvl1pPr algn="ctr">
              <a:defRPr sz="3600" b="1" i="0">
                <a:solidFill>
                  <a:schemeClr val="tx2"/>
                </a:solidFill>
                <a:latin typeface="+mn-ea"/>
                <a:ea typeface="+mn-ea"/>
              </a:defRPr>
            </a:lvl1pPr>
          </a:lstStyle>
          <a:p>
            <a:r>
              <a:rPr kumimoji="1" lang="ja-JP" altLang="en-US"/>
              <a:t>タイトル</a:t>
            </a:r>
            <a:r>
              <a:rPr kumimoji="1" lang="en-US" altLang="ja-JP"/>
              <a:t>    </a:t>
            </a:r>
            <a:r>
              <a:rPr kumimoji="1" lang="ja-JP" altLang="en-US"/>
              <a:t>游ゴシック</a:t>
            </a:r>
            <a:r>
              <a:rPr kumimoji="1" lang="en-US" altLang="ja-JP"/>
              <a:t>/Bold</a:t>
            </a:r>
            <a:endParaRPr kumimoji="1" lang="ja-JP" altLang="en-US"/>
          </a:p>
        </p:txBody>
      </p:sp>
      <p:sp>
        <p:nvSpPr>
          <p:cNvPr id="2" name="スライド番号プレースホルダー 1">
            <a:extLst>
              <a:ext uri="{FF2B5EF4-FFF2-40B4-BE49-F238E27FC236}">
                <a16:creationId xmlns:a16="http://schemas.microsoft.com/office/drawing/2014/main" id="{4C66FA5D-9CFE-6140-1F7C-0FE2713CC42B}"/>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2882761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コンテンツ1-1">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3" name="図 2">
            <a:extLst>
              <a:ext uri="{FF2B5EF4-FFF2-40B4-BE49-F238E27FC236}">
                <a16:creationId xmlns:a16="http://schemas.microsoft.com/office/drawing/2014/main" id="{05DC1476-CC62-5D3A-80A7-BE6321386036}"/>
              </a:ext>
            </a:extLst>
          </p:cNvPr>
          <p:cNvPicPr>
            <a:picLocks noChangeAspect="1"/>
          </p:cNvPicPr>
          <p:nvPr userDrawn="1"/>
        </p:nvPicPr>
        <p:blipFill>
          <a:blip r:embed="rId2"/>
          <a:stretch>
            <a:fillRect/>
          </a:stretch>
        </p:blipFill>
        <p:spPr>
          <a:xfrm>
            <a:off x="9697038" y="217858"/>
            <a:ext cx="2160000" cy="438661"/>
          </a:xfrm>
          <a:prstGeom prst="rect">
            <a:avLst/>
          </a:prstGeom>
        </p:spPr>
      </p:pic>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272360"/>
            <a:ext cx="8941904"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6" name="コンテンツ プレースホルダー 8">
            <a:extLst>
              <a:ext uri="{FF2B5EF4-FFF2-40B4-BE49-F238E27FC236}">
                <a16:creationId xmlns:a16="http://schemas.microsoft.com/office/drawing/2014/main" id="{561C8825-E86E-6414-62C6-23CED23BFA72}"/>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mj-lt"/>
              <a:buNone/>
              <a:defRPr sz="2400" b="1">
                <a:latin typeface="+mn-ea"/>
                <a:ea typeface="+mn-ea"/>
              </a:defRPr>
            </a:lvl1pPr>
            <a:lvl2pPr marL="457200" indent="0">
              <a:lnSpc>
                <a:spcPct val="120000"/>
              </a:lnSpc>
              <a:spcBef>
                <a:spcPts val="600"/>
              </a:spcBef>
              <a:spcAft>
                <a:spcPts val="600"/>
              </a:spcAft>
              <a:buFont typeface="+mj-lt"/>
              <a:buNone/>
              <a:defRPr sz="2000" b="1">
                <a:latin typeface="+mn-ea"/>
                <a:ea typeface="+mn-ea"/>
              </a:defRPr>
            </a:lvl2pPr>
            <a:lvl3pPr marL="914400" indent="0">
              <a:lnSpc>
                <a:spcPct val="120000"/>
              </a:lnSpc>
              <a:buFont typeface="+mj-lt"/>
              <a:buNone/>
              <a:defRPr b="1">
                <a:latin typeface="+mn-ea"/>
                <a:ea typeface="+mn-ea"/>
              </a:defRPr>
            </a:lvl3pPr>
            <a:lvl4pPr marL="1371600" indent="0">
              <a:lnSpc>
                <a:spcPct val="120000"/>
              </a:lnSpc>
              <a:buFont typeface="+mj-lt"/>
              <a:buNone/>
              <a:defRPr b="1">
                <a:latin typeface="+mn-ea"/>
                <a:ea typeface="+mn-ea"/>
              </a:defRPr>
            </a:lvl4pPr>
            <a:lvl5pPr marL="1828800" indent="0">
              <a:lnSpc>
                <a:spcPct val="120000"/>
              </a:lnSpc>
              <a:buFont typeface="+mj-lt"/>
              <a:buNone/>
              <a:defRPr kumimoji="1" lang="en-US" altLang="ja-JP" b="1" smtClean="0">
                <a:latin typeface="+mn-ea"/>
              </a:defRPr>
            </a:lvl5pPr>
            <a:lvl6pPr marL="2286000" indent="0">
              <a:buNone/>
              <a:defRPr b="1"/>
            </a:lvl6pPr>
            <a:lvl7pPr marL="2743200" indent="0">
              <a:buNone/>
              <a:defRPr b="1"/>
            </a:lvl7pPr>
            <a:lvl8pPr marL="3200400" indent="0">
              <a:buNone/>
              <a:defRPr b="1"/>
            </a:lvl8pPr>
            <a:lvl9pPr marL="3657600" indent="0">
              <a:buNone/>
              <a:defRPr b="1"/>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latin typeface="+mn-ea"/>
                <a:ea typeface="+mn-ea"/>
              </a:rPr>
              <a:t>小見出し</a:t>
            </a:r>
            <a:endParaRPr kumimoji="1" lang="en-US" altLang="ja-JP" dirty="0">
              <a:latin typeface="+mn-ea"/>
              <a:ea typeface="+mn-ea"/>
            </a:endParaRPr>
          </a:p>
          <a:p>
            <a:pPr lvl="4"/>
            <a:r>
              <a:rPr kumimoji="1" lang="ja-JP" altLang="en-US" dirty="0">
                <a:latin typeface="+mn-ea"/>
                <a:ea typeface="+mn-ea"/>
              </a:rPr>
              <a:t>小見出し</a:t>
            </a:r>
            <a:endParaRPr kumimoji="1" lang="en-US" altLang="ja-JP" dirty="0">
              <a:latin typeface="+mn-ea"/>
              <a:ea typeface="+mn-ea"/>
            </a:endParaRPr>
          </a:p>
          <a:p>
            <a:pPr lvl="5"/>
            <a:r>
              <a:rPr kumimoji="1" lang="ja-JP" altLang="en-US" dirty="0">
                <a:latin typeface="+mn-ea"/>
                <a:ea typeface="+mn-ea"/>
              </a:rPr>
              <a:t>小見出し</a:t>
            </a:r>
            <a:endParaRPr kumimoji="1" lang="en-US" altLang="ja-JP" dirty="0">
              <a:latin typeface="+mn-ea"/>
              <a:ea typeface="+mn-ea"/>
            </a:endParaRPr>
          </a:p>
          <a:p>
            <a:pPr lvl="6"/>
            <a:r>
              <a:rPr kumimoji="1" lang="ja-JP" altLang="en-US" dirty="0">
                <a:latin typeface="+mn-ea"/>
                <a:ea typeface="+mn-ea"/>
              </a:rPr>
              <a:t>小見出し</a:t>
            </a:r>
            <a:endParaRPr kumimoji="1" lang="en-US" altLang="ja-JP" dirty="0">
              <a:latin typeface="+mn-ea"/>
              <a:ea typeface="+mn-ea"/>
            </a:endParaRPr>
          </a:p>
          <a:p>
            <a:pPr lvl="7"/>
            <a:r>
              <a:rPr kumimoji="1" lang="ja-JP" altLang="en-US" dirty="0">
                <a:latin typeface="+mn-ea"/>
                <a:ea typeface="+mn-ea"/>
              </a:rPr>
              <a:t>小見出し</a:t>
            </a:r>
            <a:endParaRPr kumimoji="1" lang="en-US" altLang="ja-JP" dirty="0">
              <a:latin typeface="+mn-ea"/>
              <a:ea typeface="+mn-ea"/>
            </a:endParaRPr>
          </a:p>
          <a:p>
            <a:pPr lvl="8"/>
            <a:r>
              <a:rPr kumimoji="1" lang="ja-JP" altLang="en-US" dirty="0">
                <a:latin typeface="+mn-ea"/>
                <a:ea typeface="+mn-ea"/>
              </a:rPr>
              <a:t>小見出し</a:t>
            </a:r>
            <a:endParaRPr kumimoji="1" lang="en-US" altLang="ja-JP" dirty="0">
              <a:latin typeface="+mn-ea"/>
              <a:ea typeface="+mn-ea"/>
            </a:endParaRPr>
          </a:p>
          <a:p>
            <a:pPr lvl="6"/>
            <a:endParaRPr kumimoji="1" lang="en-US" altLang="ja-JP" dirty="0">
              <a:latin typeface="+mn-ea"/>
              <a:ea typeface="+mn-ea"/>
            </a:endParaRPr>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26914267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コンテンツ1-2">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3" name="図 2">
            <a:extLst>
              <a:ext uri="{FF2B5EF4-FFF2-40B4-BE49-F238E27FC236}">
                <a16:creationId xmlns:a16="http://schemas.microsoft.com/office/drawing/2014/main" id="{05DC1476-CC62-5D3A-80A7-BE6321386036}"/>
              </a:ext>
            </a:extLst>
          </p:cNvPr>
          <p:cNvPicPr>
            <a:picLocks noChangeAspect="1"/>
          </p:cNvPicPr>
          <p:nvPr userDrawn="1"/>
        </p:nvPicPr>
        <p:blipFill>
          <a:blip r:embed="rId2"/>
          <a:stretch>
            <a:fillRect/>
          </a:stretch>
        </p:blipFill>
        <p:spPr>
          <a:xfrm>
            <a:off x="9697038" y="217858"/>
            <a:ext cx="2160000" cy="438661"/>
          </a:xfrm>
          <a:prstGeom prst="rect">
            <a:avLst/>
          </a:prstGeom>
        </p:spPr>
      </p:pic>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272360"/>
            <a:ext cx="8941904"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sp>
        <p:nvSpPr>
          <p:cNvPr id="6" name="コンテンツ プレースホルダー 8">
            <a:extLst>
              <a:ext uri="{FF2B5EF4-FFF2-40B4-BE49-F238E27FC236}">
                <a16:creationId xmlns:a16="http://schemas.microsoft.com/office/drawing/2014/main" id="{561C8825-E86E-6414-62C6-23CED23BFA72}"/>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1"/>
            <a:endParaRPr kumimoji="1" lang="en-US" altLang="ja-JP" dirty="0">
              <a:latin typeface="+mn-ea"/>
              <a:ea typeface="+mn-ea"/>
            </a:endParaRPr>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4105452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コンテンツ1-3">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272360"/>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a:t>
            </a:r>
            <a:r>
              <a:rPr kumimoji="1" lang="en-US" altLang="ja-JP"/>
              <a:t>  </a:t>
            </a:r>
            <a:r>
              <a:rPr kumimoji="1" lang="ja-JP" altLang="en-US"/>
              <a:t>　游ゴシック</a:t>
            </a:r>
            <a:r>
              <a:rPr kumimoji="1" lang="en-US" altLang="ja-JP"/>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491416" y="217858"/>
            <a:ext cx="1365622" cy="648000"/>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コンテンツ プレースホルダー 8">
            <a:extLst>
              <a:ext uri="{FF2B5EF4-FFF2-40B4-BE49-F238E27FC236}">
                <a16:creationId xmlns:a16="http://schemas.microsoft.com/office/drawing/2014/main" id="{F801ECE0-2CE6-CA80-8167-1365EF70C560}"/>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mj-lt"/>
              <a:buNone/>
              <a:defRPr sz="2400" b="1">
                <a:latin typeface="+mn-ea"/>
                <a:ea typeface="+mn-ea"/>
              </a:defRPr>
            </a:lvl1pPr>
            <a:lvl2pPr marL="457200" indent="0">
              <a:lnSpc>
                <a:spcPct val="120000"/>
              </a:lnSpc>
              <a:spcBef>
                <a:spcPts val="600"/>
              </a:spcBef>
              <a:spcAft>
                <a:spcPts val="600"/>
              </a:spcAft>
              <a:buFont typeface="+mj-lt"/>
              <a:buNone/>
              <a:defRPr sz="2000" b="1">
                <a:latin typeface="+mn-ea"/>
                <a:ea typeface="+mn-ea"/>
              </a:defRPr>
            </a:lvl2pPr>
            <a:lvl3pPr marL="914400" indent="0">
              <a:lnSpc>
                <a:spcPct val="120000"/>
              </a:lnSpc>
              <a:buFont typeface="+mj-lt"/>
              <a:buNone/>
              <a:defRPr b="1">
                <a:latin typeface="+mn-ea"/>
                <a:ea typeface="+mn-ea"/>
              </a:defRPr>
            </a:lvl3pPr>
            <a:lvl4pPr marL="1371600" indent="0">
              <a:lnSpc>
                <a:spcPct val="120000"/>
              </a:lnSpc>
              <a:buFont typeface="+mj-lt"/>
              <a:buNone/>
              <a:defRPr b="1">
                <a:latin typeface="+mn-ea"/>
                <a:ea typeface="+mn-ea"/>
              </a:defRPr>
            </a:lvl4pPr>
            <a:lvl5pPr marL="1828800" indent="0">
              <a:lnSpc>
                <a:spcPct val="120000"/>
              </a:lnSpc>
              <a:buFont typeface="+mj-lt"/>
              <a:buNone/>
              <a:defRPr kumimoji="1" lang="en-US" altLang="ja-JP" b="1" smtClean="0">
                <a:latin typeface="+mn-ea"/>
              </a:defRPr>
            </a:lvl5pPr>
            <a:lvl6pPr marL="2286000" indent="0">
              <a:buNone/>
              <a:defRPr b="1"/>
            </a:lvl6pPr>
            <a:lvl7pPr marL="2743200" indent="0">
              <a:buNone/>
              <a:defRPr b="1"/>
            </a:lvl7pPr>
            <a:lvl8pPr marL="3200400" indent="0">
              <a:buNone/>
              <a:defRPr b="1"/>
            </a:lvl8pPr>
            <a:lvl9pPr marL="3657600" indent="0">
              <a:buNone/>
              <a:defRPr b="1"/>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latin typeface="+mn-ea"/>
                <a:ea typeface="+mn-ea"/>
              </a:rPr>
              <a:t>小見出し</a:t>
            </a:r>
            <a:endParaRPr kumimoji="1" lang="en-US" altLang="ja-JP" dirty="0">
              <a:latin typeface="+mn-ea"/>
              <a:ea typeface="+mn-ea"/>
            </a:endParaRPr>
          </a:p>
          <a:p>
            <a:pPr lvl="4"/>
            <a:r>
              <a:rPr kumimoji="1" lang="ja-JP" altLang="en-US" dirty="0">
                <a:latin typeface="+mn-ea"/>
                <a:ea typeface="+mn-ea"/>
              </a:rPr>
              <a:t>小見出し</a:t>
            </a:r>
            <a:endParaRPr kumimoji="1" lang="en-US" altLang="ja-JP" dirty="0">
              <a:latin typeface="+mn-ea"/>
              <a:ea typeface="+mn-ea"/>
            </a:endParaRPr>
          </a:p>
          <a:p>
            <a:pPr lvl="5"/>
            <a:r>
              <a:rPr kumimoji="1" lang="ja-JP" altLang="en-US" dirty="0">
                <a:latin typeface="+mn-ea"/>
                <a:ea typeface="+mn-ea"/>
              </a:rPr>
              <a:t>小見出し</a:t>
            </a:r>
            <a:endParaRPr kumimoji="1" lang="en-US" altLang="ja-JP" dirty="0">
              <a:latin typeface="+mn-ea"/>
              <a:ea typeface="+mn-ea"/>
            </a:endParaRPr>
          </a:p>
          <a:p>
            <a:pPr lvl="6"/>
            <a:r>
              <a:rPr kumimoji="1" lang="ja-JP" altLang="en-US" dirty="0">
                <a:latin typeface="+mn-ea"/>
                <a:ea typeface="+mn-ea"/>
              </a:rPr>
              <a:t>小見出し</a:t>
            </a:r>
            <a:endParaRPr kumimoji="1" lang="en-US" altLang="ja-JP" dirty="0">
              <a:latin typeface="+mn-ea"/>
              <a:ea typeface="+mn-ea"/>
            </a:endParaRPr>
          </a:p>
          <a:p>
            <a:pPr lvl="7"/>
            <a:r>
              <a:rPr kumimoji="1" lang="ja-JP" altLang="en-US" dirty="0">
                <a:latin typeface="+mn-ea"/>
                <a:ea typeface="+mn-ea"/>
              </a:rPr>
              <a:t>小見出し</a:t>
            </a:r>
            <a:endParaRPr kumimoji="1" lang="en-US" altLang="ja-JP" dirty="0">
              <a:latin typeface="+mn-ea"/>
              <a:ea typeface="+mn-ea"/>
            </a:endParaRPr>
          </a:p>
          <a:p>
            <a:pPr lvl="8"/>
            <a:r>
              <a:rPr kumimoji="1" lang="ja-JP" altLang="en-US" dirty="0">
                <a:latin typeface="+mn-ea"/>
                <a:ea typeface="+mn-ea"/>
              </a:rPr>
              <a:t>小見出し</a:t>
            </a:r>
            <a:endParaRPr kumimoji="1" lang="en-US" altLang="ja-JP" dirty="0">
              <a:latin typeface="+mn-ea"/>
              <a:ea typeface="+mn-ea"/>
            </a:endParaRPr>
          </a:p>
          <a:p>
            <a:pPr lvl="3"/>
            <a:endParaRPr kumimoji="1" lang="en-US" altLang="ja-JP" dirty="0">
              <a:latin typeface="+mn-ea"/>
              <a:ea typeface="+mn-ea"/>
            </a:endParaRPr>
          </a:p>
        </p:txBody>
      </p:sp>
    </p:spTree>
    <p:extLst>
      <p:ext uri="{BB962C8B-B14F-4D97-AF65-F5344CB8AC3E}">
        <p14:creationId xmlns:p14="http://schemas.microsoft.com/office/powerpoint/2010/main" val="3813697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コンテンツ1-4">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2084000" y="0"/>
            <a:ext cx="108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272360"/>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491416" y="217858"/>
            <a:ext cx="1365622" cy="648000"/>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3" name="コンテンツ プレースホルダー 8">
            <a:extLst>
              <a:ext uri="{FF2B5EF4-FFF2-40B4-BE49-F238E27FC236}">
                <a16:creationId xmlns:a16="http://schemas.microsoft.com/office/drawing/2014/main" id="{EA71EB9A-AFE7-F3C9-5167-0954EACFD5BC}"/>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0"/>
            <a:endParaRPr kumimoji="1" lang="en-US" altLang="ja-JP" dirty="0"/>
          </a:p>
          <a:p>
            <a:pPr lvl="1"/>
            <a:endParaRPr kumimoji="1" lang="en-US" altLang="ja-JP" dirty="0">
              <a:latin typeface="+mn-ea"/>
              <a:ea typeface="+mn-ea"/>
            </a:endParaRPr>
          </a:p>
        </p:txBody>
      </p:sp>
    </p:spTree>
    <p:extLst>
      <p:ext uri="{BB962C8B-B14F-4D97-AF65-F5344CB8AC3E}">
        <p14:creationId xmlns:p14="http://schemas.microsoft.com/office/powerpoint/2010/main" val="1186206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コンテンツ2-1">
    <p:spTree>
      <p:nvGrpSpPr>
        <p:cNvPr id="1" name=""/>
        <p:cNvGrpSpPr/>
        <p:nvPr/>
      </p:nvGrpSpPr>
      <p:grpSpPr>
        <a:xfrm>
          <a:off x="0" y="0"/>
          <a:ext cx="0" cy="0"/>
          <a:chOff x="0" y="0"/>
          <a:chExt cx="0" cy="0"/>
        </a:xfrm>
      </p:grpSpPr>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305018"/>
            <a:ext cx="8941904"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dirty="0"/>
              <a:t>/Bold</a:t>
            </a:r>
            <a:endParaRPr kumimoji="1" lang="ja-JP" altLang="en-US"/>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正方形/長方形 1">
            <a:extLst>
              <a:ext uri="{FF2B5EF4-FFF2-40B4-BE49-F238E27FC236}">
                <a16:creationId xmlns:a16="http://schemas.microsoft.com/office/drawing/2014/main" id="{1108FD7B-9622-6750-A983-348138413EC9}"/>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4" name="図 3">
            <a:extLst>
              <a:ext uri="{FF2B5EF4-FFF2-40B4-BE49-F238E27FC236}">
                <a16:creationId xmlns:a16="http://schemas.microsoft.com/office/drawing/2014/main" id="{E8ABFC63-59DC-59D8-07F3-F0CB7C1BA821}"/>
              </a:ext>
            </a:extLst>
          </p:cNvPr>
          <p:cNvPicPr>
            <a:picLocks noChangeAspect="1"/>
          </p:cNvPicPr>
          <p:nvPr userDrawn="1"/>
        </p:nvPicPr>
        <p:blipFill>
          <a:blip r:embed="rId2"/>
          <a:stretch>
            <a:fillRect/>
          </a:stretch>
        </p:blipFill>
        <p:spPr>
          <a:xfrm>
            <a:off x="9844955" y="344645"/>
            <a:ext cx="2160000" cy="438661"/>
          </a:xfrm>
          <a:prstGeom prst="rect">
            <a:avLst/>
          </a:prstGeom>
        </p:spPr>
      </p:pic>
      <p:sp>
        <p:nvSpPr>
          <p:cNvPr id="3" name="コンテンツ プレースホルダー 8">
            <a:extLst>
              <a:ext uri="{FF2B5EF4-FFF2-40B4-BE49-F238E27FC236}">
                <a16:creationId xmlns:a16="http://schemas.microsoft.com/office/drawing/2014/main" id="{D3B28D76-F95B-F94B-C8D6-1BC0750235CC}"/>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Arial" panose="020B0604020202020204" pitchFamily="34" charset="0"/>
              <a:buNone/>
              <a:defRPr sz="2400" b="1">
                <a:latin typeface="+mn-ea"/>
                <a:ea typeface="+mn-ea"/>
              </a:defRPr>
            </a:lvl1pPr>
            <a:lvl2pPr marL="457200" indent="0">
              <a:lnSpc>
                <a:spcPct val="120000"/>
              </a:lnSpc>
              <a:spcBef>
                <a:spcPts val="600"/>
              </a:spcBef>
              <a:spcAft>
                <a:spcPts val="600"/>
              </a:spcAft>
              <a:buFont typeface="Arial" panose="020B0604020202020204" pitchFamily="34" charset="0"/>
              <a:buNone/>
              <a:defRPr sz="2000" b="1">
                <a:latin typeface="+mn-ea"/>
                <a:ea typeface="+mn-ea"/>
              </a:defRPr>
            </a:lvl2pPr>
            <a:lvl3pPr marL="914400" indent="0">
              <a:lnSpc>
                <a:spcPct val="120000"/>
              </a:lnSpc>
              <a:buFont typeface="Arial" panose="020B0604020202020204" pitchFamily="34" charset="0"/>
              <a:buNone/>
              <a:defRPr b="1">
                <a:latin typeface="+mn-ea"/>
                <a:ea typeface="+mn-ea"/>
              </a:defRPr>
            </a:lvl3pPr>
            <a:lvl4pPr marL="1371600" indent="0">
              <a:lnSpc>
                <a:spcPct val="120000"/>
              </a:lnSpc>
              <a:buFont typeface="Arial" panose="020B0604020202020204" pitchFamily="34" charset="0"/>
              <a:buNone/>
              <a:defRPr b="1">
                <a:latin typeface="+mn-ea"/>
                <a:ea typeface="+mn-ea"/>
              </a:defRPr>
            </a:lvl4pPr>
            <a:lvl5pPr marL="1828800" indent="0">
              <a:lnSpc>
                <a:spcPct val="120000"/>
              </a:lnSpc>
              <a:buFont typeface="Arial" panose="020B0604020202020204" pitchFamily="34" charset="0"/>
              <a:buNone/>
              <a:defRPr b="1">
                <a:latin typeface="+mn-ea"/>
                <a:ea typeface="+mn-ea"/>
              </a:defRPr>
            </a:lvl5pPr>
            <a:lvl6pPr marL="2286000" indent="0">
              <a:buFont typeface="Arial" panose="020B0604020202020204" pitchFamily="34" charset="0"/>
              <a:buNone/>
              <a:defRPr b="1">
                <a:latin typeface="+mn-ea"/>
                <a:ea typeface="+mn-ea"/>
              </a:defRPr>
            </a:lvl6pPr>
            <a:lvl7pPr marL="2743200" indent="0">
              <a:buFont typeface="Arial" panose="020B0604020202020204" pitchFamily="34" charset="0"/>
              <a:buNone/>
              <a:defRPr b="1">
                <a:latin typeface="+mn-ea"/>
                <a:ea typeface="+mn-ea"/>
              </a:defRPr>
            </a:lvl7pPr>
            <a:lvl8pPr marL="3200400" indent="0">
              <a:buFont typeface="Arial" panose="020B0604020202020204" pitchFamily="34" charset="0"/>
              <a:buNone/>
              <a:defRPr b="1">
                <a:latin typeface="+mn-ea"/>
                <a:ea typeface="+mn-ea"/>
              </a:defRPr>
            </a:lvl8pPr>
            <a:lvl9pPr marL="3657600" indent="0">
              <a:buFont typeface="Arial" panose="020B0604020202020204" pitchFamily="34" charset="0"/>
              <a:buNone/>
              <a:defRPr b="1">
                <a:latin typeface="+mn-ea"/>
                <a:ea typeface="+mn-ea"/>
              </a:defRPr>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t>小見出し</a:t>
            </a:r>
            <a:endParaRPr kumimoji="1" lang="en-US" altLang="ja-JP" dirty="0"/>
          </a:p>
          <a:p>
            <a:pPr lvl="4"/>
            <a:r>
              <a:rPr kumimoji="1" lang="ja-JP" altLang="en-US" dirty="0"/>
              <a:t>小見出し</a:t>
            </a:r>
            <a:endParaRPr kumimoji="1" lang="en-US" altLang="ja-JP" dirty="0"/>
          </a:p>
          <a:p>
            <a:pPr lvl="5"/>
            <a:r>
              <a:rPr kumimoji="1" lang="ja-JP" altLang="en-US" dirty="0"/>
              <a:t>小見出し</a:t>
            </a:r>
            <a:endParaRPr kumimoji="1" lang="en-US" altLang="ja-JP" dirty="0"/>
          </a:p>
          <a:p>
            <a:pPr lvl="6"/>
            <a:r>
              <a:rPr kumimoji="1" lang="ja-JP" altLang="en-US" dirty="0"/>
              <a:t>小見出し</a:t>
            </a:r>
            <a:endParaRPr kumimoji="1" lang="en-US" altLang="ja-JP" dirty="0"/>
          </a:p>
          <a:p>
            <a:pPr lvl="7"/>
            <a:r>
              <a:rPr kumimoji="1" lang="ja-JP" altLang="en-US" dirty="0"/>
              <a:t>小見出し</a:t>
            </a:r>
            <a:endParaRPr kumimoji="1" lang="en-US" altLang="ja-JP" dirty="0"/>
          </a:p>
          <a:p>
            <a:pPr lvl="8"/>
            <a:r>
              <a:rPr kumimoji="1" lang="ja-JP" altLang="en-US" dirty="0"/>
              <a:t>小見出し</a:t>
            </a:r>
            <a:endParaRPr kumimoji="1" lang="en-US" altLang="ja-JP" dirty="0"/>
          </a:p>
          <a:p>
            <a:pPr lvl="0"/>
            <a:endParaRPr kumimoji="1" lang="en-US" altLang="ja-JP" dirty="0"/>
          </a:p>
          <a:p>
            <a:pPr lvl="8"/>
            <a:endParaRPr kumimoji="1" lang="en-US" altLang="ja-JP" dirty="0">
              <a:latin typeface="+mn-ea"/>
              <a:ea typeface="+mn-ea"/>
            </a:endParaRPr>
          </a:p>
        </p:txBody>
      </p:sp>
    </p:spTree>
    <p:extLst>
      <p:ext uri="{BB962C8B-B14F-4D97-AF65-F5344CB8AC3E}">
        <p14:creationId xmlns:p14="http://schemas.microsoft.com/office/powerpoint/2010/main" val="1268007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コンテンツ2-2">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C62F9CC-06A9-39F5-8724-BFEC38A153A7}"/>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pic>
        <p:nvPicPr>
          <p:cNvPr id="3" name="図 2">
            <a:extLst>
              <a:ext uri="{FF2B5EF4-FFF2-40B4-BE49-F238E27FC236}">
                <a16:creationId xmlns:a16="http://schemas.microsoft.com/office/drawing/2014/main" id="{05DC1476-CC62-5D3A-80A7-BE6321386036}"/>
              </a:ext>
            </a:extLst>
          </p:cNvPr>
          <p:cNvPicPr>
            <a:picLocks noChangeAspect="1"/>
          </p:cNvPicPr>
          <p:nvPr userDrawn="1"/>
        </p:nvPicPr>
        <p:blipFill>
          <a:blip r:embed="rId2"/>
          <a:stretch>
            <a:fillRect/>
          </a:stretch>
        </p:blipFill>
        <p:spPr>
          <a:xfrm>
            <a:off x="9844955" y="344645"/>
            <a:ext cx="2160000" cy="438661"/>
          </a:xfrm>
          <a:prstGeom prst="rect">
            <a:avLst/>
          </a:prstGeom>
        </p:spPr>
      </p:pic>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4" y="305018"/>
            <a:ext cx="8941904"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dirty="0"/>
              <a:t>/Bold</a:t>
            </a:r>
            <a:endParaRPr kumimoji="1" lang="ja-JP" altLang="en-US"/>
          </a:p>
        </p:txBody>
      </p:sp>
      <p:sp>
        <p:nvSpPr>
          <p:cNvPr id="7" name="スライド番号プレースホルダー 6">
            <a:extLst>
              <a:ext uri="{FF2B5EF4-FFF2-40B4-BE49-F238E27FC236}">
                <a16:creationId xmlns:a16="http://schemas.microsoft.com/office/drawing/2014/main" id="{B002B0F8-6464-F50B-878B-38EED79D494A}"/>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コンテンツ プレースホルダー 8">
            <a:extLst>
              <a:ext uri="{FF2B5EF4-FFF2-40B4-BE49-F238E27FC236}">
                <a16:creationId xmlns:a16="http://schemas.microsoft.com/office/drawing/2014/main" id="{14D2D2E6-1180-C1EA-1064-AD51276426BF}"/>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0"/>
            <a:endParaRPr kumimoji="1" lang="en-US" altLang="ja-JP" dirty="0"/>
          </a:p>
          <a:p>
            <a:pPr lvl="1"/>
            <a:endParaRPr kumimoji="1" lang="en-US" altLang="ja-JP" dirty="0">
              <a:latin typeface="+mn-ea"/>
              <a:ea typeface="+mn-ea"/>
            </a:endParaRPr>
          </a:p>
        </p:txBody>
      </p:sp>
    </p:spTree>
    <p:extLst>
      <p:ext uri="{BB962C8B-B14F-4D97-AF65-F5344CB8AC3E}">
        <p14:creationId xmlns:p14="http://schemas.microsoft.com/office/powerpoint/2010/main" val="801908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コンテンツ2-3">
    <p:spTree>
      <p:nvGrpSpPr>
        <p:cNvPr id="1" name=""/>
        <p:cNvGrpSpPr/>
        <p:nvPr/>
      </p:nvGrpSpPr>
      <p:grpSpPr>
        <a:xfrm>
          <a:off x="0" y="0"/>
          <a:ext cx="0" cy="0"/>
          <a:chOff x="0" y="0"/>
          <a:chExt cx="0" cy="0"/>
        </a:xfrm>
      </p:grpSpPr>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305018"/>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a:t>
            </a:r>
            <a:r>
              <a:rPr kumimoji="1" lang="en-US" altLang="ja-JP"/>
              <a:t>  </a:t>
            </a:r>
            <a:r>
              <a:rPr kumimoji="1" lang="ja-JP" altLang="en-US"/>
              <a:t>　游ゴシック</a:t>
            </a:r>
            <a:r>
              <a:rPr kumimoji="1" lang="en-US" altLang="ja-JP"/>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663518" y="250516"/>
            <a:ext cx="1193520" cy="566336"/>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2" name="正方形/長方形 1">
            <a:extLst>
              <a:ext uri="{FF2B5EF4-FFF2-40B4-BE49-F238E27FC236}">
                <a16:creationId xmlns:a16="http://schemas.microsoft.com/office/drawing/2014/main" id="{55A7F55F-BF45-81CB-D2FE-5C7F3F29EDE6}"/>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3" name="コンテンツ プレースホルダー 8">
            <a:extLst>
              <a:ext uri="{FF2B5EF4-FFF2-40B4-BE49-F238E27FC236}">
                <a16:creationId xmlns:a16="http://schemas.microsoft.com/office/drawing/2014/main" id="{761E4339-D633-1B48-645B-157DEE624E0F}"/>
              </a:ext>
            </a:extLst>
          </p:cNvPr>
          <p:cNvSpPr>
            <a:spLocks noGrp="1"/>
          </p:cNvSpPr>
          <p:nvPr>
            <p:ph sz="quarter" idx="10" hasCustomPrompt="1"/>
          </p:nvPr>
        </p:nvSpPr>
        <p:spPr>
          <a:xfrm>
            <a:off x="188844" y="947058"/>
            <a:ext cx="11668194" cy="1507068"/>
          </a:xfrm>
          <a:prstGeom prst="rect">
            <a:avLst/>
          </a:prstGeom>
        </p:spPr>
        <p:txBody>
          <a:bodyPr/>
          <a:lstStyle>
            <a:lvl1pPr marL="0" indent="0">
              <a:lnSpc>
                <a:spcPct val="120000"/>
              </a:lnSpc>
              <a:spcBef>
                <a:spcPts val="0"/>
              </a:spcBef>
              <a:spcAft>
                <a:spcPts val="0"/>
              </a:spcAft>
              <a:buFont typeface="+mj-lt"/>
              <a:buNone/>
              <a:defRPr sz="2400" b="1">
                <a:latin typeface="+mn-ea"/>
                <a:ea typeface="+mn-ea"/>
              </a:defRPr>
            </a:lvl1pPr>
            <a:lvl2pPr marL="457200" indent="0">
              <a:lnSpc>
                <a:spcPct val="120000"/>
              </a:lnSpc>
              <a:spcBef>
                <a:spcPts val="600"/>
              </a:spcBef>
              <a:spcAft>
                <a:spcPts val="600"/>
              </a:spcAft>
              <a:buFont typeface="+mj-lt"/>
              <a:buNone/>
              <a:defRPr sz="2000" b="1">
                <a:latin typeface="+mn-ea"/>
                <a:ea typeface="+mn-ea"/>
              </a:defRPr>
            </a:lvl2pPr>
            <a:lvl3pPr marL="914400" indent="0">
              <a:lnSpc>
                <a:spcPct val="120000"/>
              </a:lnSpc>
              <a:buFont typeface="+mj-lt"/>
              <a:buNone/>
              <a:defRPr b="1">
                <a:latin typeface="+mn-ea"/>
                <a:ea typeface="+mn-ea"/>
              </a:defRPr>
            </a:lvl3pPr>
            <a:lvl4pPr marL="1371600" indent="0">
              <a:lnSpc>
                <a:spcPct val="120000"/>
              </a:lnSpc>
              <a:buFont typeface="+mj-lt"/>
              <a:buNone/>
              <a:defRPr b="1">
                <a:latin typeface="+mn-ea"/>
                <a:ea typeface="+mn-ea"/>
              </a:defRPr>
            </a:lvl4pPr>
            <a:lvl5pPr marL="1828800" indent="0">
              <a:lnSpc>
                <a:spcPct val="120000"/>
              </a:lnSpc>
              <a:buFont typeface="+mj-lt"/>
              <a:buNone/>
              <a:defRPr kumimoji="1" lang="en-US" altLang="ja-JP" b="1" smtClean="0">
                <a:latin typeface="+mn-ea"/>
              </a:defRPr>
            </a:lvl5pPr>
            <a:lvl6pPr marL="2286000" indent="0">
              <a:buNone/>
              <a:defRPr b="1"/>
            </a:lvl6pPr>
            <a:lvl7pPr marL="2743200" indent="0">
              <a:buNone/>
              <a:defRPr b="1"/>
            </a:lvl7pPr>
            <a:lvl8pPr marL="3200400" indent="0">
              <a:buNone/>
              <a:defRPr b="1"/>
            </a:lvl8pPr>
            <a:lvl9pPr marL="3657600" indent="0">
              <a:buNone/>
              <a:defRPr b="1"/>
            </a:lvl9pPr>
          </a:lstStyle>
          <a:p>
            <a:pPr lvl="0"/>
            <a:r>
              <a:rPr kumimoji="1" lang="ja-JP" altLang="en-US" dirty="0"/>
              <a:t>見出し　游ゴシック</a:t>
            </a:r>
            <a:r>
              <a:rPr kumimoji="1" lang="en-US" altLang="ja-JP" dirty="0"/>
              <a:t>/Bold</a:t>
            </a:r>
          </a:p>
          <a:p>
            <a:pPr lvl="1"/>
            <a:r>
              <a:rPr kumimoji="1" lang="ja-JP" altLang="en-US" dirty="0"/>
              <a:t>小見出し</a:t>
            </a:r>
            <a:endParaRPr kumimoji="1" lang="en-US" altLang="ja-JP" dirty="0"/>
          </a:p>
          <a:p>
            <a:pPr lvl="2"/>
            <a:r>
              <a:rPr kumimoji="1" lang="ja-JP" altLang="en-US" dirty="0"/>
              <a:t>小見出し</a:t>
            </a:r>
            <a:endParaRPr kumimoji="1" lang="en-US" altLang="ja-JP" dirty="0"/>
          </a:p>
          <a:p>
            <a:pPr lvl="3"/>
            <a:r>
              <a:rPr kumimoji="1" lang="ja-JP" altLang="en-US" dirty="0">
                <a:latin typeface="+mn-ea"/>
                <a:ea typeface="+mn-ea"/>
              </a:rPr>
              <a:t>小見出し</a:t>
            </a:r>
            <a:endParaRPr kumimoji="1" lang="en-US" altLang="ja-JP" dirty="0">
              <a:latin typeface="+mn-ea"/>
              <a:ea typeface="+mn-ea"/>
            </a:endParaRPr>
          </a:p>
          <a:p>
            <a:pPr lvl="4"/>
            <a:r>
              <a:rPr kumimoji="1" lang="ja-JP" altLang="en-US" dirty="0">
                <a:latin typeface="+mn-ea"/>
                <a:ea typeface="+mn-ea"/>
              </a:rPr>
              <a:t>小見出し</a:t>
            </a:r>
            <a:endParaRPr kumimoji="1" lang="en-US" altLang="ja-JP" dirty="0">
              <a:latin typeface="+mn-ea"/>
              <a:ea typeface="+mn-ea"/>
            </a:endParaRPr>
          </a:p>
          <a:p>
            <a:pPr lvl="5"/>
            <a:r>
              <a:rPr kumimoji="1" lang="ja-JP" altLang="en-US" dirty="0">
                <a:latin typeface="+mn-ea"/>
                <a:ea typeface="+mn-ea"/>
              </a:rPr>
              <a:t>小見出し</a:t>
            </a:r>
            <a:endParaRPr kumimoji="1" lang="en-US" altLang="ja-JP" dirty="0">
              <a:latin typeface="+mn-ea"/>
              <a:ea typeface="+mn-ea"/>
            </a:endParaRPr>
          </a:p>
          <a:p>
            <a:pPr lvl="6"/>
            <a:r>
              <a:rPr kumimoji="1" lang="ja-JP" altLang="en-US" dirty="0">
                <a:latin typeface="+mn-ea"/>
                <a:ea typeface="+mn-ea"/>
              </a:rPr>
              <a:t>小見出し</a:t>
            </a:r>
            <a:endParaRPr kumimoji="1" lang="en-US" altLang="ja-JP" dirty="0">
              <a:latin typeface="+mn-ea"/>
              <a:ea typeface="+mn-ea"/>
            </a:endParaRPr>
          </a:p>
          <a:p>
            <a:pPr lvl="7"/>
            <a:r>
              <a:rPr kumimoji="1" lang="ja-JP" altLang="en-US" dirty="0">
                <a:latin typeface="+mn-ea"/>
                <a:ea typeface="+mn-ea"/>
              </a:rPr>
              <a:t>小見出し</a:t>
            </a:r>
            <a:endParaRPr kumimoji="1" lang="en-US" altLang="ja-JP" dirty="0">
              <a:latin typeface="+mn-ea"/>
              <a:ea typeface="+mn-ea"/>
            </a:endParaRPr>
          </a:p>
          <a:p>
            <a:pPr lvl="8"/>
            <a:r>
              <a:rPr kumimoji="1" lang="ja-JP" altLang="en-US" dirty="0">
                <a:latin typeface="+mn-ea"/>
                <a:ea typeface="+mn-ea"/>
              </a:rPr>
              <a:t>小見出し</a:t>
            </a:r>
            <a:endParaRPr kumimoji="1" lang="en-US" altLang="ja-JP" dirty="0">
              <a:latin typeface="+mn-ea"/>
              <a:ea typeface="+mn-ea"/>
            </a:endParaRPr>
          </a:p>
        </p:txBody>
      </p:sp>
    </p:spTree>
    <p:extLst>
      <p:ext uri="{BB962C8B-B14F-4D97-AF65-F5344CB8AC3E}">
        <p14:creationId xmlns:p14="http://schemas.microsoft.com/office/powerpoint/2010/main" val="1572674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コンテンツ2-4">
    <p:spTree>
      <p:nvGrpSpPr>
        <p:cNvPr id="1" name=""/>
        <p:cNvGrpSpPr/>
        <p:nvPr/>
      </p:nvGrpSpPr>
      <p:grpSpPr>
        <a:xfrm>
          <a:off x="0" y="0"/>
          <a:ext cx="0" cy="0"/>
          <a:chOff x="0" y="0"/>
          <a:chExt cx="0" cy="0"/>
        </a:xfrm>
      </p:grpSpPr>
      <p:sp>
        <p:nvSpPr>
          <p:cNvPr id="5" name="タイトル 5">
            <a:extLst>
              <a:ext uri="{FF2B5EF4-FFF2-40B4-BE49-F238E27FC236}">
                <a16:creationId xmlns:a16="http://schemas.microsoft.com/office/drawing/2014/main" id="{289A1639-25BB-AA50-FA6D-F9E298EDF7B8}"/>
              </a:ext>
            </a:extLst>
          </p:cNvPr>
          <p:cNvSpPr>
            <a:spLocks noGrp="1"/>
          </p:cNvSpPr>
          <p:nvPr>
            <p:ph type="title" hasCustomPrompt="1"/>
          </p:nvPr>
        </p:nvSpPr>
        <p:spPr>
          <a:xfrm>
            <a:off x="188843" y="305018"/>
            <a:ext cx="10075611" cy="509518"/>
          </a:xfrm>
          <a:prstGeom prst="rect">
            <a:avLst/>
          </a:prstGeom>
        </p:spPr>
        <p:txBody>
          <a:bodyPr/>
          <a:lstStyle>
            <a:lvl1pPr>
              <a:defRPr sz="3600" b="1" i="0">
                <a:solidFill>
                  <a:schemeClr val="tx2"/>
                </a:solidFill>
                <a:latin typeface="+mn-ea"/>
                <a:ea typeface="+mn-ea"/>
              </a:defRPr>
            </a:lvl1pPr>
          </a:lstStyle>
          <a:p>
            <a:r>
              <a:rPr kumimoji="1" lang="ja-JP" altLang="en-US"/>
              <a:t>タイトル　　游ゴシック</a:t>
            </a:r>
            <a:r>
              <a:rPr kumimoji="1" lang="en-US" altLang="ja-JP" dirty="0"/>
              <a:t>/Bold</a:t>
            </a:r>
            <a:endParaRPr kumimoji="1" lang="ja-JP" altLang="en-US"/>
          </a:p>
        </p:txBody>
      </p:sp>
      <p:pic>
        <p:nvPicPr>
          <p:cNvPr id="10" name="図 9">
            <a:extLst>
              <a:ext uri="{FF2B5EF4-FFF2-40B4-BE49-F238E27FC236}">
                <a16:creationId xmlns:a16="http://schemas.microsoft.com/office/drawing/2014/main" id="{C60F71B0-097D-0526-6259-1570A078902D}"/>
              </a:ext>
            </a:extLst>
          </p:cNvPr>
          <p:cNvPicPr>
            <a:picLocks noChangeAspect="1"/>
          </p:cNvPicPr>
          <p:nvPr userDrawn="1"/>
        </p:nvPicPr>
        <p:blipFill>
          <a:blip r:embed="rId2"/>
          <a:stretch>
            <a:fillRect/>
          </a:stretch>
        </p:blipFill>
        <p:spPr>
          <a:xfrm>
            <a:off x="10668398" y="250516"/>
            <a:ext cx="1188639" cy="564020"/>
          </a:xfrm>
          <a:prstGeom prst="rect">
            <a:avLst/>
          </a:prstGeom>
        </p:spPr>
      </p:pic>
      <p:sp>
        <p:nvSpPr>
          <p:cNvPr id="7" name="スライド番号プレースホルダー 6">
            <a:extLst>
              <a:ext uri="{FF2B5EF4-FFF2-40B4-BE49-F238E27FC236}">
                <a16:creationId xmlns:a16="http://schemas.microsoft.com/office/drawing/2014/main" id="{064B3119-48C0-8E01-AE32-E71441756020}"/>
              </a:ext>
            </a:extLst>
          </p:cNvPr>
          <p:cNvSpPr>
            <a:spLocks noGrp="1"/>
          </p:cNvSpPr>
          <p:nvPr>
            <p:ph type="sldNum" sz="quarter" idx="11"/>
          </p:nvPr>
        </p:nvSpPr>
        <p:spPr/>
        <p:txBody>
          <a:bodyPr/>
          <a:lstStyle/>
          <a:p>
            <a:fld id="{E0D93E39-1AFA-2A42-BAF4-0CDD5F6E9A80}" type="slidenum">
              <a:rPr kumimoji="1" lang="ja-JP" altLang="en-US" smtClean="0"/>
              <a:pPr/>
              <a:t>‹#›</a:t>
            </a:fld>
            <a:endParaRPr kumimoji="1" lang="ja-JP" altLang="en-US"/>
          </a:p>
        </p:txBody>
      </p:sp>
      <p:sp>
        <p:nvSpPr>
          <p:cNvPr id="3" name="正方形/長方形 2">
            <a:extLst>
              <a:ext uri="{FF2B5EF4-FFF2-40B4-BE49-F238E27FC236}">
                <a16:creationId xmlns:a16="http://schemas.microsoft.com/office/drawing/2014/main" id="{8B3519EF-C712-DB1D-51D4-66F9520AEF08}"/>
              </a:ext>
            </a:extLst>
          </p:cNvPr>
          <p:cNvSpPr/>
          <p:nvPr userDrawn="1"/>
        </p:nvSpPr>
        <p:spPr>
          <a:xfrm>
            <a:off x="1" y="-2421"/>
            <a:ext cx="12192000" cy="877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solidFill>
            </a:endParaRPr>
          </a:p>
        </p:txBody>
      </p:sp>
      <p:sp>
        <p:nvSpPr>
          <p:cNvPr id="4" name="コンテンツ プレースホルダー 8">
            <a:extLst>
              <a:ext uri="{FF2B5EF4-FFF2-40B4-BE49-F238E27FC236}">
                <a16:creationId xmlns:a16="http://schemas.microsoft.com/office/drawing/2014/main" id="{EC4BD3DB-5E86-5B16-8A96-C416ADC23793}"/>
              </a:ext>
            </a:extLst>
          </p:cNvPr>
          <p:cNvSpPr>
            <a:spLocks noGrp="1"/>
          </p:cNvSpPr>
          <p:nvPr>
            <p:ph sz="quarter" idx="10" hasCustomPrompt="1"/>
          </p:nvPr>
        </p:nvSpPr>
        <p:spPr>
          <a:xfrm>
            <a:off x="188844" y="947058"/>
            <a:ext cx="11668194" cy="5474824"/>
          </a:xfrm>
          <a:prstGeom prst="rect">
            <a:avLst/>
          </a:prstGeom>
        </p:spPr>
        <p:txBody>
          <a:bodyPr/>
          <a:lstStyle>
            <a:lvl1pPr marL="285750" indent="-285750">
              <a:lnSpc>
                <a:spcPct val="120000"/>
              </a:lnSpc>
              <a:spcBef>
                <a:spcPts val="0"/>
              </a:spcBef>
              <a:spcAft>
                <a:spcPts val="0"/>
              </a:spcAft>
              <a:buFont typeface="Arial" panose="020B0604020202020204" pitchFamily="34" charset="0"/>
              <a:buChar char="•"/>
              <a:defRPr sz="1800" b="0" i="0">
                <a:latin typeface="Yu Gothic Medium" panose="020B0400000000000000" pitchFamily="34" charset="-128"/>
                <a:ea typeface="Yu Gothic Medium" panose="020B0400000000000000" pitchFamily="34" charset="-128"/>
              </a:defRPr>
            </a:lvl1pPr>
            <a:lvl2pPr marL="742950" indent="-285750">
              <a:lnSpc>
                <a:spcPct val="120000"/>
              </a:lnSpc>
              <a:spcBef>
                <a:spcPts val="600"/>
              </a:spcBef>
              <a:spcAft>
                <a:spcPts val="600"/>
              </a:spcAft>
              <a:buFont typeface="Arial" panose="020B0604020202020204" pitchFamily="34" charset="0"/>
              <a:buChar char="•"/>
              <a:defRPr sz="1800" b="0">
                <a:latin typeface="游ゴシック Medium" panose="020B0500000000000000" pitchFamily="50" charset="-128"/>
                <a:ea typeface="游ゴシック Medium" panose="020B0500000000000000" pitchFamily="50" charset="-128"/>
              </a:defRPr>
            </a:lvl2pPr>
            <a:lvl3pPr marL="1200150" indent="-285750">
              <a:lnSpc>
                <a:spcPct val="120000"/>
              </a:lnSpc>
              <a:buFont typeface="Arial" panose="020B0604020202020204" pitchFamily="34" charset="0"/>
              <a:buChar char="•"/>
              <a:defRPr sz="1800">
                <a:latin typeface="游ゴシック Medium" panose="020B0500000000000000" pitchFamily="50" charset="-128"/>
                <a:ea typeface="游ゴシック Medium" panose="020B0500000000000000" pitchFamily="50" charset="-128"/>
              </a:defRPr>
            </a:lvl3pPr>
            <a:lvl4pPr marL="17145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4pPr>
            <a:lvl5pPr marL="2171700" indent="-342900">
              <a:lnSpc>
                <a:spcPct val="120000"/>
              </a:lnSpc>
              <a:buFont typeface="Arial" panose="020B0604020202020204" pitchFamily="34" charset="0"/>
              <a:buChar char="•"/>
              <a:defRPr>
                <a:latin typeface="游ゴシック Medium" panose="020B0500000000000000" pitchFamily="50" charset="-128"/>
                <a:ea typeface="游ゴシック Medium" panose="020B0500000000000000" pitchFamily="50" charset="-128"/>
              </a:defRPr>
            </a:lvl5pPr>
            <a:lvl6pPr>
              <a:defRPr>
                <a:latin typeface="游ゴシック Medium" panose="020B0500000000000000" pitchFamily="50" charset="-128"/>
                <a:ea typeface="游ゴシック Medium" panose="020B0500000000000000" pitchFamily="50" charset="-128"/>
              </a:defRPr>
            </a:lvl6pPr>
            <a:lvl7pPr>
              <a:defRPr>
                <a:latin typeface="游ゴシック Medium" panose="020B0500000000000000" pitchFamily="50" charset="-128"/>
                <a:ea typeface="游ゴシック Medium" panose="020B0500000000000000" pitchFamily="50" charset="-128"/>
              </a:defRPr>
            </a:lvl7pPr>
            <a:lvl8pPr>
              <a:defRPr>
                <a:latin typeface="游ゴシック Medium" panose="020B0500000000000000" pitchFamily="50" charset="-128"/>
                <a:ea typeface="游ゴシック Medium" panose="020B0500000000000000" pitchFamily="50" charset="-128"/>
              </a:defRPr>
            </a:lvl8pPr>
            <a:lvl9pPr>
              <a:defRPr>
                <a:latin typeface="游ゴシック Medium" panose="020B0500000000000000" pitchFamily="50" charset="-128"/>
                <a:ea typeface="游ゴシック Medium" panose="020B0500000000000000" pitchFamily="50" charset="-128"/>
              </a:defRPr>
            </a:lvl9pPr>
          </a:lstStyle>
          <a:p>
            <a:pPr lvl="0"/>
            <a:r>
              <a:rPr kumimoji="1" lang="ja-JP" altLang="en-US" dirty="0"/>
              <a:t>本文　游ゴシック</a:t>
            </a:r>
            <a:r>
              <a:rPr kumimoji="1" lang="en-US" altLang="ja-JP" dirty="0"/>
              <a:t>/Medium</a:t>
            </a:r>
          </a:p>
          <a:p>
            <a:pPr lvl="1"/>
            <a:r>
              <a:rPr kumimoji="1" lang="ja-JP" altLang="en-US" dirty="0"/>
              <a:t>第</a:t>
            </a:r>
            <a:r>
              <a:rPr kumimoji="1" lang="en-US" altLang="ja-JP" dirty="0"/>
              <a:t>2</a:t>
            </a:r>
            <a:r>
              <a:rPr kumimoji="1" lang="ja-JP" altLang="en-US" dirty="0"/>
              <a:t>階層</a:t>
            </a:r>
            <a:endParaRPr kumimoji="1" lang="en-US" altLang="ja-JP" dirty="0"/>
          </a:p>
          <a:p>
            <a:pPr lvl="2"/>
            <a:r>
              <a:rPr kumimoji="1" lang="ja-JP" altLang="en-US" dirty="0"/>
              <a:t>第</a:t>
            </a:r>
            <a:r>
              <a:rPr kumimoji="1" lang="en-US" altLang="ja-JP" dirty="0"/>
              <a:t>3</a:t>
            </a:r>
            <a:r>
              <a:rPr kumimoji="1" lang="ja-JP" altLang="en-US" dirty="0"/>
              <a:t>階層</a:t>
            </a:r>
            <a:endParaRPr kumimoji="1" lang="en-US" altLang="ja-JP" dirty="0"/>
          </a:p>
          <a:p>
            <a:pPr lvl="3"/>
            <a:r>
              <a:rPr kumimoji="1" lang="ja-JP" altLang="en-US" dirty="0"/>
              <a:t>第</a:t>
            </a:r>
            <a:r>
              <a:rPr kumimoji="1" lang="en-US" altLang="ja-JP" dirty="0"/>
              <a:t>4</a:t>
            </a:r>
            <a:r>
              <a:rPr kumimoji="1" lang="ja-JP" altLang="en-US" dirty="0"/>
              <a:t>階層</a:t>
            </a:r>
            <a:endParaRPr kumimoji="1" lang="en-US" altLang="ja-JP" dirty="0"/>
          </a:p>
          <a:p>
            <a:pPr lvl="4"/>
            <a:r>
              <a:rPr kumimoji="1" lang="ja-JP" altLang="en-US" dirty="0"/>
              <a:t>第</a:t>
            </a:r>
            <a:r>
              <a:rPr kumimoji="1" lang="en-US" altLang="ja-JP" dirty="0"/>
              <a:t>5</a:t>
            </a:r>
            <a:r>
              <a:rPr kumimoji="1" lang="ja-JP" altLang="en-US" dirty="0"/>
              <a:t>階層</a:t>
            </a:r>
            <a:endParaRPr kumimoji="1" lang="en-US" altLang="ja-JP" dirty="0"/>
          </a:p>
          <a:p>
            <a:pPr lvl="5"/>
            <a:r>
              <a:rPr kumimoji="1" lang="ja-JP" altLang="en-US" dirty="0"/>
              <a:t>第</a:t>
            </a:r>
            <a:r>
              <a:rPr kumimoji="1" lang="en-US" altLang="ja-JP" dirty="0"/>
              <a:t>6</a:t>
            </a:r>
            <a:r>
              <a:rPr kumimoji="1" lang="ja-JP" altLang="en-US" dirty="0"/>
              <a:t>階層</a:t>
            </a:r>
            <a:endParaRPr kumimoji="1" lang="en-US" altLang="ja-JP" dirty="0"/>
          </a:p>
          <a:p>
            <a:pPr lvl="6"/>
            <a:r>
              <a:rPr kumimoji="1" lang="ja-JP" altLang="en-US" dirty="0"/>
              <a:t>第</a:t>
            </a:r>
            <a:r>
              <a:rPr kumimoji="1" lang="en-US" altLang="ja-JP" dirty="0"/>
              <a:t>7</a:t>
            </a:r>
            <a:r>
              <a:rPr kumimoji="1" lang="ja-JP" altLang="en-US" dirty="0"/>
              <a:t>階層</a:t>
            </a:r>
            <a:endParaRPr kumimoji="1" lang="en-US" altLang="ja-JP" dirty="0"/>
          </a:p>
          <a:p>
            <a:pPr lvl="7"/>
            <a:r>
              <a:rPr kumimoji="1" lang="ja-JP" altLang="en-US" dirty="0"/>
              <a:t>第</a:t>
            </a:r>
            <a:r>
              <a:rPr kumimoji="1" lang="en-US" altLang="ja-JP" dirty="0"/>
              <a:t>8</a:t>
            </a:r>
            <a:r>
              <a:rPr kumimoji="1" lang="ja-JP" altLang="en-US" dirty="0"/>
              <a:t>階層</a:t>
            </a:r>
            <a:endParaRPr kumimoji="1" lang="en-US" altLang="ja-JP" dirty="0"/>
          </a:p>
          <a:p>
            <a:pPr lvl="8"/>
            <a:r>
              <a:rPr kumimoji="1" lang="ja-JP" altLang="en-US" dirty="0"/>
              <a:t>第</a:t>
            </a:r>
            <a:r>
              <a:rPr kumimoji="1" lang="en-US" altLang="ja-JP" dirty="0"/>
              <a:t>9</a:t>
            </a:r>
            <a:r>
              <a:rPr kumimoji="1" lang="ja-JP" altLang="en-US" dirty="0"/>
              <a:t>階層</a:t>
            </a:r>
            <a:endParaRPr kumimoji="1" lang="en-US" altLang="ja-JP" dirty="0"/>
          </a:p>
          <a:p>
            <a:pPr lvl="0"/>
            <a:endParaRPr kumimoji="1" lang="en-US" altLang="ja-JP" dirty="0"/>
          </a:p>
          <a:p>
            <a:pPr lvl="1"/>
            <a:endParaRPr kumimoji="1" lang="en-US" altLang="ja-JP" dirty="0">
              <a:latin typeface="+mn-ea"/>
              <a:ea typeface="+mn-ea"/>
            </a:endParaRPr>
          </a:p>
        </p:txBody>
      </p:sp>
    </p:spTree>
    <p:extLst>
      <p:ext uri="{BB962C8B-B14F-4D97-AF65-F5344CB8AC3E}">
        <p14:creationId xmlns:p14="http://schemas.microsoft.com/office/powerpoint/2010/main" val="37569685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9BB4154-9B11-5B4F-FAB1-50F01BF43C40}"/>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656464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5C6E31-2C3B-465E-91B3-FB13C26B2092}"/>
              </a:ext>
            </a:extLst>
          </p:cNvPr>
          <p:cNvSpPr>
            <a:spLocks noGrp="1"/>
          </p:cNvSpPr>
          <p:nvPr>
            <p:ph type="sldNum" sz="quarter" idx="10"/>
          </p:nvPr>
        </p:nvSpPr>
        <p:spPr/>
        <p:txBody>
          <a:body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3923396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4A882F94-5EAE-CF39-B474-E260417963B1}"/>
              </a:ext>
            </a:extLst>
          </p:cNvPr>
          <p:cNvSpPr>
            <a:spLocks noGrp="1"/>
          </p:cNvSpPr>
          <p:nvPr>
            <p:ph type="sldNum" sz="quarter" idx="4"/>
          </p:nvPr>
        </p:nvSpPr>
        <p:spPr>
          <a:xfrm>
            <a:off x="11476382" y="6599583"/>
            <a:ext cx="646044" cy="245165"/>
          </a:xfrm>
          <a:prstGeom prst="rect">
            <a:avLst/>
          </a:prstGeom>
        </p:spPr>
        <p:txBody>
          <a:bodyPr vert="horz" lIns="91440" tIns="45720" rIns="91440" bIns="45720" rtlCol="0" anchor="ctr"/>
          <a:lstStyle>
            <a:lvl1pPr algn="r">
              <a:defRPr sz="1800" b="0">
                <a:solidFill>
                  <a:schemeClr val="tx2"/>
                </a:solidFill>
              </a:defRPr>
            </a:lvl1pPr>
          </a:lstStyle>
          <a:p>
            <a:fld id="{E0D93E39-1AFA-2A42-BAF4-0CDD5F6E9A80}" type="slidenum">
              <a:rPr kumimoji="1" lang="ja-JP" altLang="en-US" smtClean="0"/>
              <a:pPr/>
              <a:t>‹#›</a:t>
            </a:fld>
            <a:endParaRPr kumimoji="1" lang="ja-JP" altLang="en-US"/>
          </a:p>
        </p:txBody>
      </p:sp>
    </p:spTree>
    <p:extLst>
      <p:ext uri="{BB962C8B-B14F-4D97-AF65-F5344CB8AC3E}">
        <p14:creationId xmlns:p14="http://schemas.microsoft.com/office/powerpoint/2010/main" val="3120389575"/>
      </p:ext>
    </p:extLst>
  </p:cSld>
  <p:clrMap bg1="lt1" tx1="dk1" bg2="lt2" tx2="dk2" accent1="accent1" accent2="accent2" accent3="accent3" accent4="accent4" accent5="accent5" accent6="accent6" hlink="hlink" folHlink="folHlink"/>
  <p:sldLayoutIdLst>
    <p:sldLayoutId id="2147483736" r:id="rId1"/>
    <p:sldLayoutId id="2147483724" r:id="rId2"/>
    <p:sldLayoutId id="2147483726" r:id="rId3"/>
    <p:sldLayoutId id="2147483739" r:id="rId4"/>
    <p:sldLayoutId id="2147483748" r:id="rId5"/>
    <p:sldLayoutId id="2147483757" r:id="rId6"/>
    <p:sldLayoutId id="2147483752" r:id="rId7"/>
    <p:sldLayoutId id="2147483729" r:id="rId8"/>
    <p:sldLayoutId id="2147483731" r:id="rId9"/>
    <p:sldLayoutId id="2147483743" r:id="rId10"/>
    <p:sldLayoutId id="2147483720" r:id="rId11"/>
    <p:sldLayoutId id="2147483766" r:id="rId12"/>
    <p:sldLayoutId id="2147483765" r:id="rId13"/>
    <p:sldLayoutId id="2147483767" r:id="rId14"/>
    <p:sldLayoutId id="2147483768" r:id="rId15"/>
    <p:sldLayoutId id="2147483769" r:id="rId16"/>
    <p:sldLayoutId id="2147483770" r:id="rId17"/>
    <p:sldLayoutId id="2147483771" r:id="rId18"/>
    <p:sldLayoutId id="2147483695" r:id="rId19"/>
    <p:sldLayoutId id="2147483772" r:id="rId20"/>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665">
          <p15:clr>
            <a:srgbClr val="F26B43"/>
          </p15:clr>
        </p15:guide>
        <p15:guide id="4" pos="7015">
          <p15:clr>
            <a:srgbClr val="F26B43"/>
          </p15:clr>
        </p15:guide>
        <p15:guide id="6" orient="horz" pos="3680">
          <p15:clr>
            <a:srgbClr val="F26B43"/>
          </p15:clr>
        </p15:guide>
        <p15:guide id="7" pos="7469">
          <p15:clr>
            <a:srgbClr val="F26B43"/>
          </p15:clr>
        </p15:guide>
        <p15:guide id="8" pos="181">
          <p15:clr>
            <a:srgbClr val="F26B43"/>
          </p15:clr>
        </p15:guide>
        <p15:guide id="9" orient="horz" pos="195">
          <p15:clr>
            <a:srgbClr val="F26B43"/>
          </p15:clr>
        </p15:guide>
        <p15:guide id="10" orient="horz" pos="4125">
          <p15:clr>
            <a:srgbClr val="F26B43"/>
          </p15:clr>
        </p15:guide>
        <p15:guide id="11" pos="363">
          <p15:clr>
            <a:srgbClr val="F26B43"/>
          </p15:clr>
        </p15:guide>
        <p15:guide id="12" pos="7317">
          <p15:clr>
            <a:srgbClr val="F26B43"/>
          </p15:clr>
        </p15:guide>
        <p15:guide id="13" orient="horz" pos="640">
          <p15:clr>
            <a:srgbClr val="F26B43"/>
          </p15:clr>
        </p15:guide>
        <p15:guide id="14" orient="horz" pos="754">
          <p15:clr>
            <a:srgbClr val="F26B43"/>
          </p15:clr>
        </p15:guide>
        <p15:guide id="15" orient="horz" pos="2659">
          <p15:clr>
            <a:srgbClr val="F26B43"/>
          </p15:clr>
        </p15:guide>
        <p15:guide id="16" orient="horz" pos="3566">
          <p15:clr>
            <a:srgbClr val="F26B43"/>
          </p15:clr>
        </p15:guide>
        <p15:guide id="17" orient="horz" pos="1661">
          <p15:clr>
            <a:srgbClr val="F26B43"/>
          </p15:clr>
        </p15:guide>
        <p15:guide id="18" pos="3341">
          <p15:clr>
            <a:srgbClr val="F26B43"/>
          </p15:clr>
        </p15:guide>
        <p15:guide id="19" pos="43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www.freepik.com/premium-vector/supports-highvoltage-power-grid-vector-illustration-utility-electric-transmission-networks-power-lines-isolated-white-background_33322678.htm"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4.jpg"/><Relationship Id="rId5" Type="http://schemas.openxmlformats.org/officeDocument/2006/relationships/hyperlink" Target="https://pixabay.com/en/energy-current-power-plant-2116323/" TargetMode="Externa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50.png"/><Relationship Id="rId7"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8.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31.png"/><Relationship Id="rId2" Type="http://schemas.openxmlformats.org/officeDocument/2006/relationships/chart" Target="../charts/chart5.xml"/><Relationship Id="rId1" Type="http://schemas.openxmlformats.org/officeDocument/2006/relationships/slideLayout" Target="../slideLayouts/slideLayout18.xml"/><Relationship Id="rId6" Type="http://schemas.openxmlformats.org/officeDocument/2006/relationships/image" Target="../media/image330.png"/><Relationship Id="rId5" Type="http://schemas.openxmlformats.org/officeDocument/2006/relationships/image" Target="../media/image30.pn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3.png"/><Relationship Id="rId7" Type="http://schemas.openxmlformats.org/officeDocument/2006/relationships/image" Target="../media/image390.png"/><Relationship Id="rId2" Type="http://schemas.openxmlformats.org/officeDocument/2006/relationships/image" Target="../media/image32.png"/><Relationship Id="rId1" Type="http://schemas.openxmlformats.org/officeDocument/2006/relationships/slideLayout" Target="../slideLayouts/slideLayout18.xml"/><Relationship Id="rId6" Type="http://schemas.openxmlformats.org/officeDocument/2006/relationships/image" Target="../media/image380.png"/><Relationship Id="rId5" Type="http://schemas.openxmlformats.org/officeDocument/2006/relationships/image" Target="../media/image370.png"/><Relationship Id="rId4" Type="http://schemas.openxmlformats.org/officeDocument/2006/relationships/image" Target="../media/image34.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7.jpeg"/><Relationship Id="rId4" Type="http://schemas.openxmlformats.org/officeDocument/2006/relationships/image" Target="../media/image40.gif"/></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gif"/><Relationship Id="rId7" Type="http://schemas.openxmlformats.org/officeDocument/2006/relationships/image" Target="../media/image46.gif"/><Relationship Id="rId2" Type="http://schemas.openxmlformats.org/officeDocument/2006/relationships/image" Target="../media/image41.gif"/><Relationship Id="rId1" Type="http://schemas.openxmlformats.org/officeDocument/2006/relationships/slideLayout" Target="../slideLayouts/slideLayout18.xml"/><Relationship Id="rId6" Type="http://schemas.openxmlformats.org/officeDocument/2006/relationships/image" Target="../media/image45.gif"/><Relationship Id="rId5" Type="http://schemas.openxmlformats.org/officeDocument/2006/relationships/image" Target="../media/image44.gif"/><Relationship Id="rId4" Type="http://schemas.openxmlformats.org/officeDocument/2006/relationships/image" Target="../media/image43.gif"/></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8.xml"/><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D35F1060-80FC-E863-0D29-431D63BA10E0}"/>
              </a:ext>
            </a:extLst>
          </p:cNvPr>
          <p:cNvSpPr txBox="1">
            <a:spLocks/>
          </p:cNvSpPr>
          <p:nvPr/>
        </p:nvSpPr>
        <p:spPr>
          <a:xfrm>
            <a:off x="487530" y="2022017"/>
            <a:ext cx="8158629" cy="653422"/>
          </a:xfrm>
          <a:prstGeom prst="rect">
            <a:avLst/>
          </a:prstGeom>
        </p:spPr>
        <p:txBody>
          <a:bodyPr anchor="ctr"/>
          <a:lstStyle>
            <a:lvl1pPr marL="0" indent="0" algn="l" defTabSz="914400" rtl="0" eaLnBrk="1" latinLnBrk="0" hangingPunct="1">
              <a:lnSpc>
                <a:spcPct val="130000"/>
              </a:lnSpc>
              <a:spcBef>
                <a:spcPts val="0"/>
              </a:spcBef>
              <a:buFont typeface="Arial" panose="020B0604020202020204" pitchFamily="34" charset="0"/>
              <a:buNone/>
              <a:defRPr kumimoji="1" sz="1800" b="1" i="0" kern="1200">
                <a:solidFill>
                  <a:srgbClr val="1C3177"/>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Massimiliano Zamengo</a:t>
            </a:r>
            <a:r>
              <a:rPr lang="en-US" altLang="ja-JP" baseline="30000" dirty="0"/>
              <a:t>1</a:t>
            </a:r>
            <a:r>
              <a:rPr lang="ja-JP" altLang="en-US" dirty="0"/>
              <a:t> ○</a:t>
            </a:r>
            <a:r>
              <a:rPr lang="en-US" altLang="ja-JP" dirty="0"/>
              <a:t> and Junko Morikawa</a:t>
            </a:r>
            <a:r>
              <a:rPr lang="en-US" altLang="ja-JP" baseline="30000" dirty="0"/>
              <a:t>1</a:t>
            </a:r>
            <a:endParaRPr lang="ja-JP" altLang="en-US" dirty="0"/>
          </a:p>
        </p:txBody>
      </p:sp>
      <p:sp>
        <p:nvSpPr>
          <p:cNvPr id="6" name="タイトル 5">
            <a:extLst>
              <a:ext uri="{FF2B5EF4-FFF2-40B4-BE49-F238E27FC236}">
                <a16:creationId xmlns:a16="http://schemas.microsoft.com/office/drawing/2014/main" id="{A083977E-BF73-4293-62A5-47447E85AD89}"/>
              </a:ext>
            </a:extLst>
          </p:cNvPr>
          <p:cNvSpPr>
            <a:spLocks noGrp="1"/>
          </p:cNvSpPr>
          <p:nvPr>
            <p:ph type="title"/>
          </p:nvPr>
        </p:nvSpPr>
        <p:spPr>
          <a:xfrm>
            <a:off x="468133" y="265791"/>
            <a:ext cx="11901388" cy="1756226"/>
          </a:xfrm>
        </p:spPr>
        <p:txBody>
          <a:bodyPr/>
          <a:lstStyle/>
          <a:p>
            <a:r>
              <a:rPr lang="ja-JP" altLang="en-US" sz="3200" dirty="0"/>
              <a:t>マイクロ波加熱による</a:t>
            </a:r>
            <a:r>
              <a:rPr lang="en-US" altLang="ja-JP" sz="3200" dirty="0"/>
              <a:t>Ca(OH)₂/</a:t>
            </a:r>
            <a:r>
              <a:rPr lang="en-US" altLang="ja-JP" sz="3200" dirty="0" err="1"/>
              <a:t>SiC</a:t>
            </a:r>
            <a:r>
              <a:rPr lang="ja-JP" altLang="en-US" sz="3200" dirty="0"/>
              <a:t>混合ペレットの脱水反応の</a:t>
            </a:r>
            <a:br>
              <a:rPr lang="ja-JP" altLang="en-US" sz="3200" dirty="0"/>
            </a:br>
            <a:r>
              <a:rPr lang="ja-JP" altLang="en-US" sz="3200" dirty="0"/>
              <a:t>電磁場・伝熱・反応連成解析と加熱効率評価</a:t>
            </a:r>
          </a:p>
        </p:txBody>
      </p:sp>
      <p:sp>
        <p:nvSpPr>
          <p:cNvPr id="8" name="Content Placeholder 3">
            <a:extLst>
              <a:ext uri="{FF2B5EF4-FFF2-40B4-BE49-F238E27FC236}">
                <a16:creationId xmlns:a16="http://schemas.microsoft.com/office/drawing/2014/main" id="{B0B6B3F2-134C-4BAF-76E4-B41F2C4142DD}"/>
              </a:ext>
            </a:extLst>
          </p:cNvPr>
          <p:cNvSpPr txBox="1">
            <a:spLocks/>
          </p:cNvSpPr>
          <p:nvPr/>
        </p:nvSpPr>
        <p:spPr>
          <a:xfrm>
            <a:off x="487531" y="3647440"/>
            <a:ext cx="6380629" cy="460908"/>
          </a:xfrm>
          <a:prstGeom prst="rect">
            <a:avLst/>
          </a:prstGeom>
        </p:spPr>
        <p:txBody>
          <a:bodyPr anchor="ctr"/>
          <a:lstStyle>
            <a:lvl1pPr marL="0" indent="0" algn="l" defTabSz="914400" rtl="0" eaLnBrk="1" latinLnBrk="0" hangingPunct="1">
              <a:lnSpc>
                <a:spcPct val="130000"/>
              </a:lnSpc>
              <a:spcBef>
                <a:spcPts val="0"/>
              </a:spcBef>
              <a:buFont typeface="Arial" panose="020B0604020202020204" pitchFamily="34" charset="0"/>
              <a:buNone/>
              <a:defRPr kumimoji="1" sz="1600" b="1" i="0" kern="1200">
                <a:solidFill>
                  <a:schemeClr val="tx2"/>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800" b="0" i="0" kern="1200">
                <a:solidFill>
                  <a:schemeClr val="bg1"/>
                </a:solidFill>
                <a:latin typeface="Noto Sans JP" panose="020B0200000000000000" pitchFamily="34" charset="-128"/>
                <a:ea typeface="Noto Sans JP" panose="020B0200000000000000"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baseline="30000" dirty="0"/>
              <a:t>1 </a:t>
            </a:r>
            <a:r>
              <a:rPr lang="en-US" altLang="ja-JP" dirty="0"/>
              <a:t>School of Materials &amp; Chemical Technology,  Science Tokyo</a:t>
            </a:r>
          </a:p>
          <a:p>
            <a:endParaRPr lang="en-US" altLang="ja-JP" dirty="0"/>
          </a:p>
          <a:p>
            <a:r>
              <a:rPr lang="en-US" altLang="ja-JP" sz="2000" dirty="0"/>
              <a:t>2026/10/21-22 (Tue-Wed)</a:t>
            </a:r>
          </a:p>
          <a:p>
            <a:r>
              <a:rPr lang="en-US" altLang="ja-JP" sz="2000" dirty="0"/>
              <a:t>COMSOL Conference 2026 Tokyo</a:t>
            </a:r>
          </a:p>
        </p:txBody>
      </p:sp>
    </p:spTree>
    <p:extLst>
      <p:ext uri="{BB962C8B-B14F-4D97-AF65-F5344CB8AC3E}">
        <p14:creationId xmlns:p14="http://schemas.microsoft.com/office/powerpoint/2010/main" val="1995930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EBB6E7-8C5A-4A0F-82EE-D92215A5637C}"/>
              </a:ext>
            </a:extLst>
          </p:cNvPr>
          <p:cNvSpPr>
            <a:spLocks noGrp="1"/>
          </p:cNvSpPr>
          <p:nvPr>
            <p:ph sz="quarter" idx="10"/>
          </p:nvPr>
        </p:nvSpPr>
        <p:spPr>
          <a:xfrm>
            <a:off x="69574" y="5954104"/>
            <a:ext cx="11874500" cy="851129"/>
          </a:xfrm>
        </p:spPr>
        <p:txBody>
          <a:bodyPr wrap="square">
            <a:normAutofit/>
          </a:bodyPr>
          <a:lstStyle/>
          <a:p>
            <a:pPr marL="171450" indent="-171450"/>
            <a:r>
              <a:rPr lang="ja-JP" altLang="en-US" dirty="0">
                <a:latin typeface="Yu Gothic Medium" panose="020B0500000000000000" pitchFamily="50" charset="-128"/>
                <a:ea typeface="Yu Gothic Medium" panose="020B0500000000000000" pitchFamily="50" charset="-128"/>
              </a:rPr>
              <a:t>可逆反応（吸熱・発熱反応）を利用　→ 必要時に熱利用可能、長期貯蔵に適している。</a:t>
            </a:r>
            <a:endParaRPr lang="en-US" altLang="ja-JP" dirty="0">
              <a:latin typeface="Yu Gothic Medium" panose="020B0500000000000000" pitchFamily="50" charset="-128"/>
              <a:ea typeface="Yu Gothic Medium" panose="020B0500000000000000" pitchFamily="50" charset="-128"/>
            </a:endParaRPr>
          </a:p>
          <a:p>
            <a:pPr marL="171450" indent="-171450"/>
            <a:r>
              <a:rPr lang="ja-JP" altLang="en-US" dirty="0">
                <a:latin typeface="Yu Gothic Medium" panose="020B0500000000000000" pitchFamily="50" charset="-128"/>
                <a:ea typeface="Yu Gothic Medium" panose="020B0500000000000000" pitchFamily="50" charset="-128"/>
              </a:rPr>
              <a:t>安全・低コスト・豊富な材料を利用可能。</a:t>
            </a:r>
            <a:endParaRPr lang="en-US" altLang="ja-JP" dirty="0">
              <a:latin typeface="Yu Gothic Medium" panose="020B0500000000000000" pitchFamily="50" charset="-128"/>
              <a:ea typeface="Yu Gothic Medium" panose="020B0500000000000000" pitchFamily="50" charset="-128"/>
            </a:endParaRPr>
          </a:p>
        </p:txBody>
      </p:sp>
      <p:sp>
        <p:nvSpPr>
          <p:cNvPr id="86" name="Slide Number Placeholder 85">
            <a:extLst>
              <a:ext uri="{FF2B5EF4-FFF2-40B4-BE49-F238E27FC236}">
                <a16:creationId xmlns:a16="http://schemas.microsoft.com/office/drawing/2014/main" id="{9D917C5B-6C57-4E7E-9DFE-182DE4A73469}"/>
              </a:ext>
            </a:extLst>
          </p:cNvPr>
          <p:cNvSpPr>
            <a:spLocks noGrp="1"/>
          </p:cNvSpPr>
          <p:nvPr>
            <p:ph type="sldNum" sz="quarter" idx="11"/>
          </p:nvPr>
        </p:nvSpPr>
        <p:spPr/>
        <p:txBody>
          <a:bodyPr/>
          <a:lstStyle/>
          <a:p>
            <a:fld id="{C04DDC73-1BCF-4AE1-B85E-5F17E234651F}" type="slidenum">
              <a:rPr kumimoji="1" lang="ja-JP" altLang="en-US">
                <a:solidFill>
                  <a:prstClr val="black">
                    <a:tint val="75000"/>
                  </a:prstClr>
                </a:solidFill>
                <a:latin typeface="Calibri" panose="020F0502020204030204"/>
                <a:ea typeface="游ゴシック" panose="020B0400000000000000" pitchFamily="50" charset="-128"/>
              </a:rPr>
              <a:pPr/>
              <a:t>1</a:t>
            </a:fld>
            <a:endParaRPr kumimoji="1" lang="ja-JP" altLang="en-US">
              <a:solidFill>
                <a:prstClr val="black">
                  <a:tint val="75000"/>
                </a:prstClr>
              </a:solidFill>
              <a:latin typeface="Calibri" panose="020F0502020204030204"/>
              <a:ea typeface="游ゴシック" panose="020B0400000000000000" pitchFamily="50" charset="-128"/>
            </a:endParaRPr>
          </a:p>
        </p:txBody>
      </p:sp>
      <p:grpSp>
        <p:nvGrpSpPr>
          <p:cNvPr id="16" name="Group 15">
            <a:extLst>
              <a:ext uri="{FF2B5EF4-FFF2-40B4-BE49-F238E27FC236}">
                <a16:creationId xmlns:a16="http://schemas.microsoft.com/office/drawing/2014/main" id="{2D7304AF-DF99-9761-A6E3-3C2FD56DB106}"/>
              </a:ext>
            </a:extLst>
          </p:cNvPr>
          <p:cNvGrpSpPr/>
          <p:nvPr/>
        </p:nvGrpSpPr>
        <p:grpSpPr>
          <a:xfrm>
            <a:off x="1282178" y="3620897"/>
            <a:ext cx="4342385" cy="1699118"/>
            <a:chOff x="-4756770" y="5419318"/>
            <a:chExt cx="4342385" cy="1699118"/>
          </a:xfrm>
        </p:grpSpPr>
        <p:sp>
          <p:nvSpPr>
            <p:cNvPr id="45" name="Flowchart: Magnetic Disk 44">
              <a:extLst>
                <a:ext uri="{FF2B5EF4-FFF2-40B4-BE49-F238E27FC236}">
                  <a16:creationId xmlns:a16="http://schemas.microsoft.com/office/drawing/2014/main" id="{B188D49F-440D-445C-BEDE-F8DF1951214E}"/>
                </a:ext>
              </a:extLst>
            </p:cNvPr>
            <p:cNvSpPr/>
            <p:nvPr/>
          </p:nvSpPr>
          <p:spPr>
            <a:xfrm>
              <a:off x="-3830051" y="6113306"/>
              <a:ext cx="777030" cy="697185"/>
            </a:xfrm>
            <a:prstGeom prst="flowChartMagneticDisk">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400" dirty="0">
                  <a:solidFill>
                    <a:prstClr val="white"/>
                  </a:solidFill>
                  <a:latin typeface="+mn-ea"/>
                </a:rPr>
                <a:t>PBR</a:t>
              </a:r>
            </a:p>
          </p:txBody>
        </p:sp>
        <p:sp>
          <p:nvSpPr>
            <p:cNvPr id="46" name="Flowchart: Magnetic Disk 45">
              <a:extLst>
                <a:ext uri="{FF2B5EF4-FFF2-40B4-BE49-F238E27FC236}">
                  <a16:creationId xmlns:a16="http://schemas.microsoft.com/office/drawing/2014/main" id="{1334A7CF-65C8-4B80-B0FC-AB544469F6A6}"/>
                </a:ext>
              </a:extLst>
            </p:cNvPr>
            <p:cNvSpPr/>
            <p:nvPr/>
          </p:nvSpPr>
          <p:spPr>
            <a:xfrm>
              <a:off x="-2484028" y="6113306"/>
              <a:ext cx="777030" cy="697185"/>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1400" dirty="0">
                  <a:solidFill>
                    <a:prstClr val="white"/>
                  </a:solidFill>
                  <a:latin typeface="+mn-ea"/>
                </a:rPr>
                <a:t>WR</a:t>
              </a:r>
              <a:endParaRPr kumimoji="1" lang="ja-JP" altLang="en-US" sz="1400" dirty="0">
                <a:solidFill>
                  <a:prstClr val="white"/>
                </a:solidFill>
                <a:latin typeface="+mn-ea"/>
              </a:endParaRPr>
            </a:p>
          </p:txBody>
        </p:sp>
        <p:cxnSp>
          <p:nvCxnSpPr>
            <p:cNvPr id="48" name="Connector: Elbow 47">
              <a:extLst>
                <a:ext uri="{FF2B5EF4-FFF2-40B4-BE49-F238E27FC236}">
                  <a16:creationId xmlns:a16="http://schemas.microsoft.com/office/drawing/2014/main" id="{A3AEFB71-5A57-4459-AA64-9EA6A0867CBF}"/>
                </a:ext>
              </a:extLst>
            </p:cNvPr>
            <p:cNvCxnSpPr/>
            <p:nvPr/>
          </p:nvCxnSpPr>
          <p:spPr>
            <a:xfrm rot="5400000" flipH="1" flipV="1">
              <a:off x="-2768525" y="5440295"/>
              <a:ext cx="11512" cy="1346023"/>
            </a:xfrm>
            <a:prstGeom prst="bentConnector3">
              <a:avLst>
                <a:gd name="adj1" fmla="val 1800000"/>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675099EA-EB50-45FC-BB74-7F0C08282064}"/>
                </a:ext>
              </a:extLst>
            </p:cNvPr>
            <p:cNvCxnSpPr/>
            <p:nvPr/>
          </p:nvCxnSpPr>
          <p:spPr>
            <a:xfrm>
              <a:off x="-4203026" y="6445842"/>
              <a:ext cx="37297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B846435-42A7-4E0E-9A36-2383780C8ACE}"/>
                </a:ext>
              </a:extLst>
            </p:cNvPr>
            <p:cNvSpPr txBox="1"/>
            <p:nvPr/>
          </p:nvSpPr>
          <p:spPr>
            <a:xfrm>
              <a:off x="-4756770" y="6080961"/>
              <a:ext cx="922074" cy="307777"/>
            </a:xfrm>
            <a:prstGeom prst="rect">
              <a:avLst/>
            </a:prstGeom>
            <a:noFill/>
          </p:spPr>
          <p:txBody>
            <a:bodyPr wrap="square" rtlCol="0">
              <a:spAutoFit/>
            </a:bodyPr>
            <a:lstStyle/>
            <a:p>
              <a:pPr algn="ctr"/>
              <a:r>
                <a:rPr kumimoji="1" lang="en-US" altLang="ja-JP" sz="1400" b="1" dirty="0">
                  <a:solidFill>
                    <a:srgbClr val="FF0000"/>
                  </a:solidFill>
                  <a:latin typeface="+mn-ea"/>
                </a:rPr>
                <a:t>Q</a:t>
              </a:r>
              <a:r>
                <a:rPr kumimoji="1" lang="en-US" altLang="ja-JP" sz="1400" b="1" baseline="-25000" dirty="0">
                  <a:solidFill>
                    <a:srgbClr val="FF0000"/>
                  </a:solidFill>
                  <a:latin typeface="+mn-ea"/>
                </a:rPr>
                <a:t>R </a:t>
              </a:r>
              <a:r>
                <a:rPr kumimoji="1" lang="en-US" altLang="ja-JP" sz="1400" b="1" dirty="0">
                  <a:solidFill>
                    <a:srgbClr val="FF0000"/>
                  </a:solidFill>
                  <a:latin typeface="+mn-ea"/>
                </a:rPr>
                <a:t>@ </a:t>
              </a:r>
              <a:r>
                <a:rPr kumimoji="1" lang="en-US" altLang="ja-JP" sz="1400" b="1" dirty="0" err="1">
                  <a:solidFill>
                    <a:srgbClr val="FF0000"/>
                  </a:solidFill>
                  <a:latin typeface="+mn-ea"/>
                </a:rPr>
                <a:t>T</a:t>
              </a:r>
              <a:r>
                <a:rPr kumimoji="1" lang="en-US" altLang="ja-JP" sz="1400" b="1" baseline="-25000" dirty="0" err="1">
                  <a:solidFill>
                    <a:srgbClr val="FF0000"/>
                  </a:solidFill>
                  <a:latin typeface="+mn-ea"/>
                </a:rPr>
                <a:t>Rd</a:t>
              </a:r>
              <a:endParaRPr kumimoji="1" lang="ja-JP" altLang="en-US" sz="1400" b="1" baseline="-25000" dirty="0">
                <a:solidFill>
                  <a:srgbClr val="FF0000"/>
                </a:solidFill>
                <a:latin typeface="+mn-ea"/>
              </a:endParaRPr>
            </a:p>
          </p:txBody>
        </p:sp>
        <p:cxnSp>
          <p:nvCxnSpPr>
            <p:cNvPr id="55" name="Straight Arrow Connector 54">
              <a:extLst>
                <a:ext uri="{FF2B5EF4-FFF2-40B4-BE49-F238E27FC236}">
                  <a16:creationId xmlns:a16="http://schemas.microsoft.com/office/drawing/2014/main" id="{D174169E-9A18-4D52-B8C6-C7EEBB5CF1AF}"/>
                </a:ext>
              </a:extLst>
            </p:cNvPr>
            <p:cNvCxnSpPr/>
            <p:nvPr/>
          </p:nvCxnSpPr>
          <p:spPr>
            <a:xfrm>
              <a:off x="-1706998" y="6461898"/>
              <a:ext cx="372975" cy="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505C3E7E-9FB2-4FFA-84A9-A0C698430387}"/>
                </a:ext>
              </a:extLst>
            </p:cNvPr>
            <p:cNvSpPr txBox="1"/>
            <p:nvPr/>
          </p:nvSpPr>
          <p:spPr>
            <a:xfrm>
              <a:off x="-1707827" y="6111591"/>
              <a:ext cx="1293442" cy="307777"/>
            </a:xfrm>
            <a:prstGeom prst="rect">
              <a:avLst/>
            </a:prstGeom>
            <a:noFill/>
          </p:spPr>
          <p:txBody>
            <a:bodyPr wrap="square" rtlCol="0">
              <a:spAutoFit/>
            </a:bodyPr>
            <a:lstStyle/>
            <a:p>
              <a:pPr algn="ctr"/>
              <a:r>
                <a:rPr kumimoji="1" lang="en-US" altLang="ja-JP" sz="1400" b="1" dirty="0" err="1">
                  <a:solidFill>
                    <a:srgbClr val="00B0F0"/>
                  </a:solidFill>
                  <a:latin typeface="+mn-ea"/>
                </a:rPr>
                <a:t>Q</a:t>
              </a:r>
              <a:r>
                <a:rPr kumimoji="1" lang="en-US" altLang="ja-JP" sz="1400" b="1" baseline="-25000" dirty="0" err="1">
                  <a:solidFill>
                    <a:srgbClr val="00B0F0"/>
                  </a:solidFill>
                  <a:latin typeface="+mn-ea"/>
                </a:rPr>
                <a:t>cond</a:t>
              </a:r>
              <a:r>
                <a:rPr kumimoji="1" lang="en-US" altLang="ja-JP" sz="1400" b="1" baseline="-25000" dirty="0">
                  <a:solidFill>
                    <a:srgbClr val="00B0F0"/>
                  </a:solidFill>
                  <a:latin typeface="+mn-ea"/>
                </a:rPr>
                <a:t> </a:t>
              </a:r>
              <a:r>
                <a:rPr kumimoji="1" lang="en-US" altLang="ja-JP" sz="1400" b="1" dirty="0">
                  <a:solidFill>
                    <a:srgbClr val="00B0F0"/>
                  </a:solidFill>
                  <a:latin typeface="+mn-ea"/>
                </a:rPr>
                <a:t>@ </a:t>
              </a:r>
              <a:r>
                <a:rPr kumimoji="1" lang="en-US" altLang="ja-JP" sz="1400" b="1" dirty="0" err="1">
                  <a:solidFill>
                    <a:srgbClr val="00B0F0"/>
                  </a:solidFill>
                  <a:latin typeface="+mn-ea"/>
                </a:rPr>
                <a:t>T</a:t>
              </a:r>
              <a:r>
                <a:rPr kumimoji="1" lang="en-US" altLang="ja-JP" sz="1400" b="1" baseline="-25000" dirty="0" err="1">
                  <a:solidFill>
                    <a:srgbClr val="00B0F0"/>
                  </a:solidFill>
                  <a:latin typeface="+mn-ea"/>
                </a:rPr>
                <a:t>cond</a:t>
              </a:r>
              <a:endParaRPr kumimoji="1" lang="ja-JP" altLang="en-US" sz="1400" b="1" baseline="-25000" dirty="0">
                <a:solidFill>
                  <a:srgbClr val="00B0F0"/>
                </a:solidFill>
                <a:latin typeface="+mn-ea"/>
              </a:endParaRPr>
            </a:p>
          </p:txBody>
        </p:sp>
        <p:sp>
          <p:nvSpPr>
            <p:cNvPr id="57" name="TextBox 56">
              <a:extLst>
                <a:ext uri="{FF2B5EF4-FFF2-40B4-BE49-F238E27FC236}">
                  <a16:creationId xmlns:a16="http://schemas.microsoft.com/office/drawing/2014/main" id="{700CE96C-A531-4E8B-A4D2-8B5526891E66}"/>
                </a:ext>
              </a:extLst>
            </p:cNvPr>
            <p:cNvSpPr txBox="1"/>
            <p:nvPr/>
          </p:nvSpPr>
          <p:spPr>
            <a:xfrm>
              <a:off x="-4552388" y="6841437"/>
              <a:ext cx="1875245" cy="276999"/>
            </a:xfrm>
            <a:prstGeom prst="rect">
              <a:avLst/>
            </a:prstGeom>
            <a:noFill/>
          </p:spPr>
          <p:txBody>
            <a:bodyPr wrap="square" rtlCol="0">
              <a:spAutoFit/>
            </a:bodyPr>
            <a:lstStyle/>
            <a:p>
              <a:pPr algn="ctr"/>
              <a:r>
                <a:rPr kumimoji="1" lang="en-US" altLang="ja-JP" sz="1200" dirty="0">
                  <a:solidFill>
                    <a:prstClr val="black"/>
                  </a:solidFill>
                  <a:latin typeface="+mn-ea"/>
                </a:rPr>
                <a:t>Ca(OH)</a:t>
              </a:r>
              <a:r>
                <a:rPr kumimoji="1" lang="en-US" altLang="ja-JP" sz="1200" baseline="-25000" dirty="0">
                  <a:solidFill>
                    <a:prstClr val="black"/>
                  </a:solidFill>
                  <a:latin typeface="+mn-ea"/>
                </a:rPr>
                <a:t>2</a:t>
              </a:r>
              <a:r>
                <a:rPr kumimoji="1" lang="en-US" altLang="ja-JP" sz="1200" dirty="0">
                  <a:solidFill>
                    <a:prstClr val="black"/>
                  </a:solidFill>
                  <a:latin typeface="+mn-ea"/>
                </a:rPr>
                <a:t>-&gt;CaO+H</a:t>
              </a:r>
              <a:r>
                <a:rPr kumimoji="1" lang="en-US" altLang="ja-JP" sz="1200" baseline="-25000" dirty="0">
                  <a:solidFill>
                    <a:prstClr val="black"/>
                  </a:solidFill>
                  <a:latin typeface="+mn-ea"/>
                </a:rPr>
                <a:t>2</a:t>
              </a:r>
              <a:r>
                <a:rPr kumimoji="1" lang="en-US" altLang="ja-JP" sz="1200" dirty="0">
                  <a:solidFill>
                    <a:prstClr val="black"/>
                  </a:solidFill>
                  <a:latin typeface="+mn-ea"/>
                </a:rPr>
                <a:t>O</a:t>
              </a:r>
              <a:endParaRPr kumimoji="1" lang="ja-JP" altLang="en-US" sz="1200" baseline="-25000" dirty="0">
                <a:solidFill>
                  <a:prstClr val="black"/>
                </a:solidFill>
                <a:latin typeface="+mn-ea"/>
              </a:endParaRPr>
            </a:p>
          </p:txBody>
        </p:sp>
        <p:sp>
          <p:nvSpPr>
            <p:cNvPr id="58" name="TextBox 57">
              <a:extLst>
                <a:ext uri="{FF2B5EF4-FFF2-40B4-BE49-F238E27FC236}">
                  <a16:creationId xmlns:a16="http://schemas.microsoft.com/office/drawing/2014/main" id="{6B5EEF20-189C-443E-9496-5DAB081CAD07}"/>
                </a:ext>
              </a:extLst>
            </p:cNvPr>
            <p:cNvSpPr txBox="1"/>
            <p:nvPr/>
          </p:nvSpPr>
          <p:spPr>
            <a:xfrm>
              <a:off x="-2993389" y="5681102"/>
              <a:ext cx="509359" cy="246221"/>
            </a:xfrm>
            <a:prstGeom prst="rect">
              <a:avLst/>
            </a:prstGeom>
            <a:noFill/>
          </p:spPr>
          <p:txBody>
            <a:bodyPr wrap="square" rtlCol="0">
              <a:spAutoFit/>
            </a:bodyPr>
            <a:lstStyle/>
            <a:p>
              <a:pPr algn="ctr"/>
              <a:r>
                <a:rPr kumimoji="1" lang="en-US" altLang="ja-JP" sz="1000" dirty="0">
                  <a:solidFill>
                    <a:prstClr val="black"/>
                  </a:solidFill>
                  <a:latin typeface="+mn-ea"/>
                </a:rPr>
                <a:t>H</a:t>
              </a:r>
              <a:r>
                <a:rPr kumimoji="1" lang="en-US" altLang="ja-JP" sz="1000" baseline="-25000" dirty="0">
                  <a:solidFill>
                    <a:prstClr val="black"/>
                  </a:solidFill>
                  <a:latin typeface="+mn-ea"/>
                </a:rPr>
                <a:t>2</a:t>
              </a:r>
              <a:r>
                <a:rPr kumimoji="1" lang="en-US" altLang="ja-JP" sz="1000" dirty="0">
                  <a:solidFill>
                    <a:prstClr val="black"/>
                  </a:solidFill>
                  <a:latin typeface="+mn-ea"/>
                </a:rPr>
                <a:t>O</a:t>
              </a:r>
              <a:endParaRPr kumimoji="1" lang="ja-JP" altLang="en-US" sz="1000" baseline="-25000" dirty="0">
                <a:solidFill>
                  <a:prstClr val="black"/>
                </a:solidFill>
                <a:latin typeface="+mn-ea"/>
              </a:endParaRPr>
            </a:p>
          </p:txBody>
        </p:sp>
        <p:sp>
          <p:nvSpPr>
            <p:cNvPr id="59" name="TextBox 58">
              <a:extLst>
                <a:ext uri="{FF2B5EF4-FFF2-40B4-BE49-F238E27FC236}">
                  <a16:creationId xmlns:a16="http://schemas.microsoft.com/office/drawing/2014/main" id="{A265E015-030D-4C29-B8A6-4C5714637D6B}"/>
                </a:ext>
              </a:extLst>
            </p:cNvPr>
            <p:cNvSpPr txBox="1"/>
            <p:nvPr/>
          </p:nvSpPr>
          <p:spPr>
            <a:xfrm>
              <a:off x="-2902572" y="6839732"/>
              <a:ext cx="1875245" cy="276999"/>
            </a:xfrm>
            <a:prstGeom prst="rect">
              <a:avLst/>
            </a:prstGeom>
            <a:noFill/>
          </p:spPr>
          <p:txBody>
            <a:bodyPr wrap="square" rtlCol="0">
              <a:spAutoFit/>
            </a:bodyPr>
            <a:lstStyle/>
            <a:p>
              <a:pPr algn="ctr"/>
              <a:r>
                <a:rPr kumimoji="1" lang="en-US" altLang="ja-JP" sz="1200" dirty="0">
                  <a:solidFill>
                    <a:prstClr val="black"/>
                  </a:solidFill>
                  <a:latin typeface="+mn-ea"/>
                </a:rPr>
                <a:t>H</a:t>
              </a:r>
              <a:r>
                <a:rPr kumimoji="1" lang="en-US" altLang="ja-JP" sz="1200" baseline="-25000" dirty="0">
                  <a:solidFill>
                    <a:prstClr val="black"/>
                  </a:solidFill>
                  <a:latin typeface="+mn-ea"/>
                </a:rPr>
                <a:t>2</a:t>
              </a:r>
              <a:r>
                <a:rPr kumimoji="1" lang="en-US" altLang="ja-JP" sz="1200" dirty="0">
                  <a:solidFill>
                    <a:prstClr val="black"/>
                  </a:solidFill>
                  <a:latin typeface="+mn-ea"/>
                </a:rPr>
                <a:t>O(g)-&gt;H</a:t>
              </a:r>
              <a:r>
                <a:rPr kumimoji="1" lang="en-US" altLang="ja-JP" sz="1200" baseline="-25000" dirty="0">
                  <a:solidFill>
                    <a:prstClr val="black"/>
                  </a:solidFill>
                  <a:latin typeface="+mn-ea"/>
                </a:rPr>
                <a:t>2</a:t>
              </a:r>
              <a:r>
                <a:rPr kumimoji="1" lang="en-US" altLang="ja-JP" sz="1200" dirty="0">
                  <a:solidFill>
                    <a:prstClr val="black"/>
                  </a:solidFill>
                  <a:latin typeface="+mn-ea"/>
                </a:rPr>
                <a:t>O(l)</a:t>
              </a:r>
              <a:endParaRPr kumimoji="1" lang="ja-JP" altLang="en-US" sz="1200" baseline="-25000" dirty="0">
                <a:solidFill>
                  <a:prstClr val="black"/>
                </a:solidFill>
                <a:latin typeface="+mn-ea"/>
              </a:endParaRPr>
            </a:p>
          </p:txBody>
        </p:sp>
        <p:sp>
          <p:nvSpPr>
            <p:cNvPr id="60" name="TextBox 59">
              <a:extLst>
                <a:ext uri="{FF2B5EF4-FFF2-40B4-BE49-F238E27FC236}">
                  <a16:creationId xmlns:a16="http://schemas.microsoft.com/office/drawing/2014/main" id="{C076ABFB-7350-4EEA-9191-477536CD656B}"/>
                </a:ext>
              </a:extLst>
            </p:cNvPr>
            <p:cNvSpPr txBox="1"/>
            <p:nvPr/>
          </p:nvSpPr>
          <p:spPr>
            <a:xfrm>
              <a:off x="-4630080" y="5419318"/>
              <a:ext cx="3953993" cy="307777"/>
            </a:xfrm>
            <a:prstGeom prst="rect">
              <a:avLst/>
            </a:prstGeom>
            <a:noFill/>
          </p:spPr>
          <p:txBody>
            <a:bodyPr wrap="square" rtlCol="0">
              <a:spAutoFit/>
            </a:bodyPr>
            <a:lstStyle/>
            <a:p>
              <a:pPr algn="ctr"/>
              <a:r>
                <a:rPr kumimoji="1" lang="en-US" altLang="ja-JP" sz="1400" b="1" dirty="0">
                  <a:solidFill>
                    <a:prstClr val="black"/>
                  </a:solidFill>
                  <a:latin typeface="+mn-ea"/>
                </a:rPr>
                <a:t>Heat Storage Mode – Dehydration reaction</a:t>
              </a:r>
              <a:endParaRPr kumimoji="1" lang="ja-JP" altLang="en-US" sz="1400" b="1" baseline="-25000" dirty="0">
                <a:solidFill>
                  <a:prstClr val="black"/>
                </a:solidFill>
                <a:latin typeface="+mn-ea"/>
              </a:endParaRPr>
            </a:p>
          </p:txBody>
        </p:sp>
      </p:grpSp>
      <p:grpSp>
        <p:nvGrpSpPr>
          <p:cNvPr id="15" name="Group 14">
            <a:extLst>
              <a:ext uri="{FF2B5EF4-FFF2-40B4-BE49-F238E27FC236}">
                <a16:creationId xmlns:a16="http://schemas.microsoft.com/office/drawing/2014/main" id="{BA16AA27-1D9F-6A16-4416-2A9F57A18E54}"/>
              </a:ext>
            </a:extLst>
          </p:cNvPr>
          <p:cNvGrpSpPr/>
          <p:nvPr/>
        </p:nvGrpSpPr>
        <p:grpSpPr>
          <a:xfrm>
            <a:off x="6458797" y="3666434"/>
            <a:ext cx="4336312" cy="1970037"/>
            <a:chOff x="-4648846" y="7259037"/>
            <a:chExt cx="4336312" cy="1970037"/>
          </a:xfrm>
        </p:grpSpPr>
        <p:sp>
          <p:nvSpPr>
            <p:cNvPr id="61" name="Flowchart: Magnetic Disk 60">
              <a:extLst>
                <a:ext uri="{FF2B5EF4-FFF2-40B4-BE49-F238E27FC236}">
                  <a16:creationId xmlns:a16="http://schemas.microsoft.com/office/drawing/2014/main" id="{0AAB7900-44F4-4288-A0A9-FEC502AC4C5E}"/>
                </a:ext>
              </a:extLst>
            </p:cNvPr>
            <p:cNvSpPr/>
            <p:nvPr/>
          </p:nvSpPr>
          <p:spPr>
            <a:xfrm>
              <a:off x="-3744425" y="7932853"/>
              <a:ext cx="777030" cy="697185"/>
            </a:xfrm>
            <a:prstGeom prst="flowChartMagneticDisk">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400" dirty="0">
                  <a:solidFill>
                    <a:prstClr val="white"/>
                  </a:solidFill>
                  <a:latin typeface="+mn-ea"/>
                </a:rPr>
                <a:t>PBR</a:t>
              </a:r>
            </a:p>
          </p:txBody>
        </p:sp>
        <p:sp>
          <p:nvSpPr>
            <p:cNvPr id="62" name="Flowchart: Magnetic Disk 61">
              <a:extLst>
                <a:ext uri="{FF2B5EF4-FFF2-40B4-BE49-F238E27FC236}">
                  <a16:creationId xmlns:a16="http://schemas.microsoft.com/office/drawing/2014/main" id="{4B17B31B-0E33-4805-A95D-F3B30BE58D79}"/>
                </a:ext>
              </a:extLst>
            </p:cNvPr>
            <p:cNvSpPr/>
            <p:nvPr/>
          </p:nvSpPr>
          <p:spPr>
            <a:xfrm>
              <a:off x="-2398402" y="7932853"/>
              <a:ext cx="777030" cy="697185"/>
            </a:xfrm>
            <a:prstGeom prst="flowChartMagneticDisk">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en-US" altLang="ja-JP" sz="1400" dirty="0">
                  <a:solidFill>
                    <a:prstClr val="white"/>
                  </a:solidFill>
                  <a:latin typeface="+mn-ea"/>
                </a:rPr>
                <a:t>WR</a:t>
              </a:r>
              <a:endParaRPr kumimoji="1" lang="ja-JP" altLang="en-US" sz="1400" dirty="0">
                <a:solidFill>
                  <a:prstClr val="white"/>
                </a:solidFill>
                <a:latin typeface="+mn-ea"/>
              </a:endParaRPr>
            </a:p>
          </p:txBody>
        </p:sp>
        <p:cxnSp>
          <p:nvCxnSpPr>
            <p:cNvPr id="63" name="Connector: Elbow 62">
              <a:extLst>
                <a:ext uri="{FF2B5EF4-FFF2-40B4-BE49-F238E27FC236}">
                  <a16:creationId xmlns:a16="http://schemas.microsoft.com/office/drawing/2014/main" id="{D158666A-2342-4AD8-B964-5D3F77BE65B0}"/>
                </a:ext>
              </a:extLst>
            </p:cNvPr>
            <p:cNvCxnSpPr>
              <a:cxnSpLocks/>
            </p:cNvCxnSpPr>
            <p:nvPr/>
          </p:nvCxnSpPr>
          <p:spPr>
            <a:xfrm rot="16200000" flipV="1">
              <a:off x="-2682898" y="7259841"/>
              <a:ext cx="11512" cy="1346023"/>
            </a:xfrm>
            <a:prstGeom prst="bentConnector3">
              <a:avLst>
                <a:gd name="adj1" fmla="val 1800000"/>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8" name="TextBox 67">
              <a:extLst>
                <a:ext uri="{FF2B5EF4-FFF2-40B4-BE49-F238E27FC236}">
                  <a16:creationId xmlns:a16="http://schemas.microsoft.com/office/drawing/2014/main" id="{5532D8A9-F721-42DE-A061-4ECFE31984E1}"/>
                </a:ext>
              </a:extLst>
            </p:cNvPr>
            <p:cNvSpPr txBox="1"/>
            <p:nvPr/>
          </p:nvSpPr>
          <p:spPr>
            <a:xfrm>
              <a:off x="-4388244" y="8660670"/>
              <a:ext cx="1883180" cy="276999"/>
            </a:xfrm>
            <a:prstGeom prst="rect">
              <a:avLst/>
            </a:prstGeom>
            <a:noFill/>
          </p:spPr>
          <p:txBody>
            <a:bodyPr wrap="square" rtlCol="0">
              <a:spAutoFit/>
            </a:bodyPr>
            <a:lstStyle/>
            <a:p>
              <a:pPr algn="ctr"/>
              <a:r>
                <a:rPr kumimoji="1" lang="en-US" altLang="ja-JP" sz="1200" dirty="0">
                  <a:solidFill>
                    <a:prstClr val="black"/>
                  </a:solidFill>
                  <a:latin typeface="+mn-ea"/>
                </a:rPr>
                <a:t>CaO+H</a:t>
              </a:r>
              <a:r>
                <a:rPr kumimoji="1" lang="en-US" altLang="ja-JP" sz="1200" baseline="-25000" dirty="0">
                  <a:solidFill>
                    <a:prstClr val="black"/>
                  </a:solidFill>
                  <a:latin typeface="+mn-ea"/>
                </a:rPr>
                <a:t>2</a:t>
              </a:r>
              <a:r>
                <a:rPr kumimoji="1" lang="en-US" altLang="ja-JP" sz="1200" dirty="0">
                  <a:solidFill>
                    <a:prstClr val="black"/>
                  </a:solidFill>
                  <a:latin typeface="+mn-ea"/>
                </a:rPr>
                <a:t>O-&gt;Ca(OH)</a:t>
              </a:r>
              <a:r>
                <a:rPr kumimoji="1" lang="en-US" altLang="ja-JP" sz="1200" baseline="-25000" dirty="0">
                  <a:solidFill>
                    <a:prstClr val="black"/>
                  </a:solidFill>
                  <a:latin typeface="+mn-ea"/>
                </a:rPr>
                <a:t>2</a:t>
              </a:r>
              <a:endParaRPr kumimoji="1" lang="ja-JP" altLang="en-US" sz="1200" baseline="-25000" dirty="0">
                <a:solidFill>
                  <a:prstClr val="black"/>
                </a:solidFill>
                <a:latin typeface="+mn-ea"/>
              </a:endParaRPr>
            </a:p>
          </p:txBody>
        </p:sp>
        <p:sp>
          <p:nvSpPr>
            <p:cNvPr id="69" name="TextBox 68">
              <a:extLst>
                <a:ext uri="{FF2B5EF4-FFF2-40B4-BE49-F238E27FC236}">
                  <a16:creationId xmlns:a16="http://schemas.microsoft.com/office/drawing/2014/main" id="{EDC06BD6-3D3E-42DA-B675-C91F71A032F9}"/>
                </a:ext>
              </a:extLst>
            </p:cNvPr>
            <p:cNvSpPr txBox="1"/>
            <p:nvPr/>
          </p:nvSpPr>
          <p:spPr>
            <a:xfrm>
              <a:off x="-2907762" y="7500648"/>
              <a:ext cx="509359" cy="246221"/>
            </a:xfrm>
            <a:prstGeom prst="rect">
              <a:avLst/>
            </a:prstGeom>
            <a:noFill/>
          </p:spPr>
          <p:txBody>
            <a:bodyPr wrap="square" rtlCol="0">
              <a:spAutoFit/>
            </a:bodyPr>
            <a:lstStyle/>
            <a:p>
              <a:pPr algn="ctr"/>
              <a:r>
                <a:rPr kumimoji="1" lang="en-US" altLang="ja-JP" sz="1000" dirty="0">
                  <a:solidFill>
                    <a:prstClr val="black"/>
                  </a:solidFill>
                  <a:latin typeface="+mn-ea"/>
                </a:rPr>
                <a:t>H</a:t>
              </a:r>
              <a:r>
                <a:rPr kumimoji="1" lang="en-US" altLang="ja-JP" sz="1000" baseline="-25000" dirty="0">
                  <a:solidFill>
                    <a:prstClr val="black"/>
                  </a:solidFill>
                  <a:latin typeface="+mn-ea"/>
                </a:rPr>
                <a:t>2</a:t>
              </a:r>
              <a:r>
                <a:rPr kumimoji="1" lang="en-US" altLang="ja-JP" sz="1000" dirty="0">
                  <a:solidFill>
                    <a:prstClr val="black"/>
                  </a:solidFill>
                  <a:latin typeface="+mn-ea"/>
                </a:rPr>
                <a:t>O</a:t>
              </a:r>
              <a:endParaRPr kumimoji="1" lang="ja-JP" altLang="en-US" sz="1000" baseline="-25000" dirty="0">
                <a:solidFill>
                  <a:prstClr val="black"/>
                </a:solidFill>
                <a:latin typeface="+mn-ea"/>
              </a:endParaRPr>
            </a:p>
          </p:txBody>
        </p:sp>
        <p:sp>
          <p:nvSpPr>
            <p:cNvPr id="70" name="TextBox 69">
              <a:extLst>
                <a:ext uri="{FF2B5EF4-FFF2-40B4-BE49-F238E27FC236}">
                  <a16:creationId xmlns:a16="http://schemas.microsoft.com/office/drawing/2014/main" id="{9C984C0D-EF57-4F41-B670-14E85B5F430F}"/>
                </a:ext>
              </a:extLst>
            </p:cNvPr>
            <p:cNvSpPr txBox="1"/>
            <p:nvPr/>
          </p:nvSpPr>
          <p:spPr>
            <a:xfrm>
              <a:off x="-2967395" y="8646027"/>
              <a:ext cx="1883180" cy="276999"/>
            </a:xfrm>
            <a:prstGeom prst="rect">
              <a:avLst/>
            </a:prstGeom>
            <a:noFill/>
          </p:spPr>
          <p:txBody>
            <a:bodyPr wrap="square" rtlCol="0">
              <a:spAutoFit/>
            </a:bodyPr>
            <a:lstStyle/>
            <a:p>
              <a:pPr algn="ctr"/>
              <a:r>
                <a:rPr kumimoji="1" lang="en-US" altLang="ja-JP" sz="1200" dirty="0">
                  <a:solidFill>
                    <a:prstClr val="black"/>
                  </a:solidFill>
                  <a:latin typeface="+mn-ea"/>
                </a:rPr>
                <a:t>H</a:t>
              </a:r>
              <a:r>
                <a:rPr kumimoji="1" lang="en-US" altLang="ja-JP" sz="1200" baseline="-25000" dirty="0">
                  <a:solidFill>
                    <a:prstClr val="black"/>
                  </a:solidFill>
                  <a:latin typeface="+mn-ea"/>
                </a:rPr>
                <a:t>2</a:t>
              </a:r>
              <a:r>
                <a:rPr kumimoji="1" lang="en-US" altLang="ja-JP" sz="1200" dirty="0">
                  <a:solidFill>
                    <a:prstClr val="black"/>
                  </a:solidFill>
                  <a:latin typeface="+mn-ea"/>
                </a:rPr>
                <a:t>O(l)-&gt;H</a:t>
              </a:r>
              <a:r>
                <a:rPr kumimoji="1" lang="en-US" altLang="ja-JP" sz="1200" baseline="-25000" dirty="0">
                  <a:solidFill>
                    <a:prstClr val="black"/>
                  </a:solidFill>
                  <a:latin typeface="+mn-ea"/>
                </a:rPr>
                <a:t>2</a:t>
              </a:r>
              <a:r>
                <a:rPr kumimoji="1" lang="en-US" altLang="ja-JP" sz="1200" dirty="0">
                  <a:solidFill>
                    <a:prstClr val="black"/>
                  </a:solidFill>
                  <a:latin typeface="+mn-ea"/>
                </a:rPr>
                <a:t>O(g)</a:t>
              </a:r>
              <a:endParaRPr kumimoji="1" lang="ja-JP" altLang="en-US" sz="1200" baseline="-25000" dirty="0">
                <a:solidFill>
                  <a:prstClr val="black"/>
                </a:solidFill>
                <a:latin typeface="+mn-ea"/>
              </a:endParaRPr>
            </a:p>
          </p:txBody>
        </p:sp>
        <p:sp>
          <p:nvSpPr>
            <p:cNvPr id="71" name="TextBox 70">
              <a:extLst>
                <a:ext uri="{FF2B5EF4-FFF2-40B4-BE49-F238E27FC236}">
                  <a16:creationId xmlns:a16="http://schemas.microsoft.com/office/drawing/2014/main" id="{76EB0A29-475D-46CA-B4B2-9EADAA4C6A9B}"/>
                </a:ext>
              </a:extLst>
            </p:cNvPr>
            <p:cNvSpPr txBox="1"/>
            <p:nvPr/>
          </p:nvSpPr>
          <p:spPr>
            <a:xfrm>
              <a:off x="-4224829" y="7259037"/>
              <a:ext cx="3652852" cy="307777"/>
            </a:xfrm>
            <a:prstGeom prst="rect">
              <a:avLst/>
            </a:prstGeom>
            <a:noFill/>
          </p:spPr>
          <p:txBody>
            <a:bodyPr wrap="square" rtlCol="0">
              <a:spAutoFit/>
            </a:bodyPr>
            <a:lstStyle/>
            <a:p>
              <a:pPr algn="ctr"/>
              <a:r>
                <a:rPr kumimoji="1" lang="en-US" altLang="ja-JP" sz="1400" b="1" dirty="0">
                  <a:solidFill>
                    <a:prstClr val="black"/>
                  </a:solidFill>
                  <a:latin typeface="+mn-ea"/>
                </a:rPr>
                <a:t>Heat output mode – hydration reaction</a:t>
              </a:r>
              <a:endParaRPr kumimoji="1" lang="ja-JP" altLang="en-US" sz="1400" b="1" baseline="-25000" dirty="0">
                <a:solidFill>
                  <a:prstClr val="black"/>
                </a:solidFill>
                <a:latin typeface="+mn-ea"/>
              </a:endParaRPr>
            </a:p>
          </p:txBody>
        </p:sp>
        <p:cxnSp>
          <p:nvCxnSpPr>
            <p:cNvPr id="72" name="Straight Arrow Connector 71">
              <a:extLst>
                <a:ext uri="{FF2B5EF4-FFF2-40B4-BE49-F238E27FC236}">
                  <a16:creationId xmlns:a16="http://schemas.microsoft.com/office/drawing/2014/main" id="{182C4EBB-4063-4D12-BD16-A593DB2FD502}"/>
                </a:ext>
              </a:extLst>
            </p:cNvPr>
            <p:cNvCxnSpPr>
              <a:cxnSpLocks/>
            </p:cNvCxnSpPr>
            <p:nvPr/>
          </p:nvCxnSpPr>
          <p:spPr>
            <a:xfrm flipH="1">
              <a:off x="-1625265" y="8353217"/>
              <a:ext cx="388515"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CBEF5506-A6D3-4EF8-9399-1BFB3C000044}"/>
                </a:ext>
              </a:extLst>
            </p:cNvPr>
            <p:cNvSpPr txBox="1"/>
            <p:nvPr/>
          </p:nvSpPr>
          <p:spPr>
            <a:xfrm>
              <a:off x="-1589714" y="7974573"/>
              <a:ext cx="1252462" cy="307777"/>
            </a:xfrm>
            <a:prstGeom prst="rect">
              <a:avLst/>
            </a:prstGeom>
            <a:noFill/>
          </p:spPr>
          <p:txBody>
            <a:bodyPr wrap="square" rtlCol="0">
              <a:spAutoFit/>
            </a:bodyPr>
            <a:lstStyle/>
            <a:p>
              <a:pPr algn="ctr"/>
              <a:r>
                <a:rPr kumimoji="1" lang="en-US" altLang="ja-JP" sz="1400" b="1" dirty="0" err="1">
                  <a:solidFill>
                    <a:srgbClr val="FFC000"/>
                  </a:solidFill>
                  <a:latin typeface="+mn-ea"/>
                </a:rPr>
                <a:t>Q</a:t>
              </a:r>
              <a:r>
                <a:rPr kumimoji="1" lang="en-US" altLang="ja-JP" sz="1400" b="1" baseline="-25000" dirty="0" err="1">
                  <a:solidFill>
                    <a:srgbClr val="FFC000"/>
                  </a:solidFill>
                  <a:latin typeface="+mn-ea"/>
                </a:rPr>
                <a:t>evap</a:t>
              </a:r>
              <a:r>
                <a:rPr kumimoji="1" lang="en-US" altLang="ja-JP" sz="1400" b="1" baseline="-25000" dirty="0">
                  <a:solidFill>
                    <a:srgbClr val="FFC000"/>
                  </a:solidFill>
                  <a:latin typeface="+mn-ea"/>
                </a:rPr>
                <a:t> </a:t>
              </a:r>
              <a:r>
                <a:rPr kumimoji="1" lang="en-US" altLang="ja-JP" sz="1400" b="1" dirty="0">
                  <a:solidFill>
                    <a:srgbClr val="FFC000"/>
                  </a:solidFill>
                  <a:latin typeface="+mn-ea"/>
                </a:rPr>
                <a:t>@ </a:t>
              </a:r>
              <a:r>
                <a:rPr kumimoji="1" lang="en-US" altLang="ja-JP" sz="1400" b="1" dirty="0" err="1">
                  <a:solidFill>
                    <a:srgbClr val="FFC000"/>
                  </a:solidFill>
                  <a:latin typeface="+mn-ea"/>
                </a:rPr>
                <a:t>T</a:t>
              </a:r>
              <a:r>
                <a:rPr kumimoji="1" lang="en-US" altLang="ja-JP" sz="1400" b="1" baseline="-25000" dirty="0" err="1">
                  <a:solidFill>
                    <a:srgbClr val="FFC000"/>
                  </a:solidFill>
                  <a:latin typeface="+mn-ea"/>
                </a:rPr>
                <a:t>evap</a:t>
              </a:r>
              <a:endParaRPr kumimoji="1" lang="ja-JP" altLang="en-US" sz="1400" b="1" baseline="-25000" dirty="0">
                <a:solidFill>
                  <a:srgbClr val="FFC000"/>
                </a:solidFill>
                <a:latin typeface="+mn-ea"/>
              </a:endParaRPr>
            </a:p>
          </p:txBody>
        </p:sp>
        <p:cxnSp>
          <p:nvCxnSpPr>
            <p:cNvPr id="74" name="Straight Arrow Connector 73">
              <a:extLst>
                <a:ext uri="{FF2B5EF4-FFF2-40B4-BE49-F238E27FC236}">
                  <a16:creationId xmlns:a16="http://schemas.microsoft.com/office/drawing/2014/main" id="{2EF31BE3-CB27-40E8-9FB4-2B6AA656BE4C}"/>
                </a:ext>
              </a:extLst>
            </p:cNvPr>
            <p:cNvCxnSpPr>
              <a:cxnSpLocks/>
            </p:cNvCxnSpPr>
            <p:nvPr/>
          </p:nvCxnSpPr>
          <p:spPr>
            <a:xfrm flipH="1">
              <a:off x="-4127371" y="8336438"/>
              <a:ext cx="388515"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19EBEDA2-1C9D-4D08-9DDC-9C6AF468B539}"/>
                </a:ext>
              </a:extLst>
            </p:cNvPr>
            <p:cNvSpPr txBox="1"/>
            <p:nvPr/>
          </p:nvSpPr>
          <p:spPr>
            <a:xfrm>
              <a:off x="-4648846" y="7964148"/>
              <a:ext cx="922074" cy="307777"/>
            </a:xfrm>
            <a:prstGeom prst="rect">
              <a:avLst/>
            </a:prstGeom>
            <a:noFill/>
          </p:spPr>
          <p:txBody>
            <a:bodyPr wrap="square" rtlCol="0">
              <a:spAutoFit/>
            </a:bodyPr>
            <a:lstStyle/>
            <a:p>
              <a:pPr algn="ctr"/>
              <a:r>
                <a:rPr kumimoji="1" lang="en-US" altLang="ja-JP" sz="1400" b="1" dirty="0">
                  <a:solidFill>
                    <a:srgbClr val="7030A0"/>
                  </a:solidFill>
                  <a:latin typeface="+mn-ea"/>
                </a:rPr>
                <a:t>Q</a:t>
              </a:r>
              <a:r>
                <a:rPr kumimoji="1" lang="en-US" altLang="ja-JP" sz="1400" b="1" baseline="-25000" dirty="0">
                  <a:solidFill>
                    <a:srgbClr val="7030A0"/>
                  </a:solidFill>
                  <a:latin typeface="+mn-ea"/>
                </a:rPr>
                <a:t>R </a:t>
              </a:r>
              <a:r>
                <a:rPr kumimoji="1" lang="en-US" altLang="ja-JP" sz="1400" b="1" dirty="0">
                  <a:solidFill>
                    <a:srgbClr val="7030A0"/>
                  </a:solidFill>
                  <a:latin typeface="+mn-ea"/>
                </a:rPr>
                <a:t>@ </a:t>
              </a:r>
              <a:r>
                <a:rPr kumimoji="1" lang="en-US" altLang="ja-JP" sz="1400" b="1" dirty="0" err="1">
                  <a:solidFill>
                    <a:srgbClr val="7030A0"/>
                  </a:solidFill>
                  <a:latin typeface="+mn-ea"/>
                </a:rPr>
                <a:t>T</a:t>
              </a:r>
              <a:r>
                <a:rPr kumimoji="1" lang="en-US" altLang="ja-JP" sz="1400" b="1" baseline="-25000" dirty="0" err="1">
                  <a:solidFill>
                    <a:srgbClr val="7030A0"/>
                  </a:solidFill>
                  <a:latin typeface="+mn-ea"/>
                </a:rPr>
                <a:t>Rh</a:t>
              </a:r>
              <a:endParaRPr kumimoji="1" lang="ja-JP" altLang="en-US" sz="1400" b="1" baseline="-25000" dirty="0">
                <a:solidFill>
                  <a:srgbClr val="7030A0"/>
                </a:solidFill>
                <a:latin typeface="+mn-ea"/>
              </a:endParaRPr>
            </a:p>
          </p:txBody>
        </p:sp>
        <p:sp>
          <p:nvSpPr>
            <p:cNvPr id="81" name="TextBox 80">
              <a:extLst>
                <a:ext uri="{FF2B5EF4-FFF2-40B4-BE49-F238E27FC236}">
                  <a16:creationId xmlns:a16="http://schemas.microsoft.com/office/drawing/2014/main" id="{05CFA9A5-1C2B-4A89-91EA-E2902488971B}"/>
                </a:ext>
              </a:extLst>
            </p:cNvPr>
            <p:cNvSpPr txBox="1"/>
            <p:nvPr/>
          </p:nvSpPr>
          <p:spPr>
            <a:xfrm>
              <a:off x="-4262097" y="8921297"/>
              <a:ext cx="1609013" cy="307777"/>
            </a:xfrm>
            <a:prstGeom prst="rect">
              <a:avLst/>
            </a:prstGeom>
            <a:noFill/>
          </p:spPr>
          <p:txBody>
            <a:bodyPr wrap="square" rtlCol="0">
              <a:spAutoFit/>
            </a:bodyPr>
            <a:lstStyle/>
            <a:p>
              <a:pPr algn="ctr"/>
              <a:r>
                <a:rPr kumimoji="1" lang="en-US" altLang="ja-JP" sz="1400" b="1" dirty="0">
                  <a:solidFill>
                    <a:schemeClr val="tx2"/>
                  </a:solidFill>
                  <a:latin typeface="+mn-ea"/>
                </a:rPr>
                <a:t>Q</a:t>
              </a:r>
              <a:r>
                <a:rPr kumimoji="1" lang="en-US" altLang="ja-JP" sz="1400" b="1" baseline="-25000" dirty="0">
                  <a:solidFill>
                    <a:schemeClr val="tx2"/>
                  </a:solidFill>
                  <a:latin typeface="+mn-ea"/>
                </a:rPr>
                <a:t>R </a:t>
              </a:r>
              <a:r>
                <a:rPr kumimoji="1" lang="en-US" altLang="ja-JP" sz="1400" b="1" dirty="0">
                  <a:solidFill>
                    <a:schemeClr val="tx2"/>
                  </a:solidFill>
                  <a:latin typeface="+mn-ea"/>
                </a:rPr>
                <a:t>= 104 kJ/mol</a:t>
              </a:r>
              <a:endParaRPr kumimoji="1" lang="ja-JP" altLang="en-US" sz="1400" b="1" baseline="-25000" dirty="0">
                <a:solidFill>
                  <a:schemeClr val="tx2"/>
                </a:solidFill>
                <a:latin typeface="+mn-ea"/>
              </a:endParaRPr>
            </a:p>
          </p:txBody>
        </p:sp>
        <p:sp>
          <p:nvSpPr>
            <p:cNvPr id="82" name="TextBox 81">
              <a:extLst>
                <a:ext uri="{FF2B5EF4-FFF2-40B4-BE49-F238E27FC236}">
                  <a16:creationId xmlns:a16="http://schemas.microsoft.com/office/drawing/2014/main" id="{FBE2F6B7-670E-4770-9055-6FD1DD3E5801}"/>
                </a:ext>
              </a:extLst>
            </p:cNvPr>
            <p:cNvSpPr txBox="1"/>
            <p:nvPr/>
          </p:nvSpPr>
          <p:spPr>
            <a:xfrm>
              <a:off x="-2715995" y="8896719"/>
              <a:ext cx="2403461" cy="307777"/>
            </a:xfrm>
            <a:prstGeom prst="rect">
              <a:avLst/>
            </a:prstGeom>
            <a:noFill/>
          </p:spPr>
          <p:txBody>
            <a:bodyPr wrap="square" rtlCol="0">
              <a:spAutoFit/>
            </a:bodyPr>
            <a:lstStyle/>
            <a:p>
              <a:pPr algn="ctr"/>
              <a:r>
                <a:rPr kumimoji="1" lang="en-US" altLang="ja-JP" sz="1400" b="1" dirty="0" err="1">
                  <a:solidFill>
                    <a:schemeClr val="tx2"/>
                  </a:solidFill>
                  <a:latin typeface="+mn-ea"/>
                </a:rPr>
                <a:t>Q</a:t>
              </a:r>
              <a:r>
                <a:rPr kumimoji="1" lang="en-US" altLang="ja-JP" sz="1400" b="1" baseline="-25000" dirty="0" err="1">
                  <a:solidFill>
                    <a:schemeClr val="tx2"/>
                  </a:solidFill>
                  <a:latin typeface="+mn-ea"/>
                </a:rPr>
                <a:t>evap</a:t>
              </a:r>
              <a:r>
                <a:rPr kumimoji="1" lang="en-US" altLang="ja-JP" sz="1400" b="1" baseline="-25000" dirty="0">
                  <a:solidFill>
                    <a:schemeClr val="tx2"/>
                  </a:solidFill>
                  <a:latin typeface="+mn-ea"/>
                </a:rPr>
                <a:t> </a:t>
              </a:r>
              <a:r>
                <a:rPr kumimoji="1" lang="en-US" altLang="ja-JP" sz="1400" b="1" dirty="0">
                  <a:solidFill>
                    <a:schemeClr val="tx2"/>
                  </a:solidFill>
                  <a:latin typeface="+mn-ea"/>
                </a:rPr>
                <a:t>= </a:t>
              </a:r>
              <a:r>
                <a:rPr kumimoji="1" lang="en-US" altLang="ja-JP" sz="1400" b="1" dirty="0" err="1">
                  <a:solidFill>
                    <a:schemeClr val="tx2"/>
                  </a:solidFill>
                  <a:latin typeface="+mn-ea"/>
                </a:rPr>
                <a:t>Q</a:t>
              </a:r>
              <a:r>
                <a:rPr kumimoji="1" lang="en-US" altLang="ja-JP" sz="1400" b="1" baseline="-25000" dirty="0" err="1">
                  <a:solidFill>
                    <a:schemeClr val="tx2"/>
                  </a:solidFill>
                  <a:latin typeface="+mn-ea"/>
                </a:rPr>
                <a:t>cond</a:t>
              </a:r>
              <a:r>
                <a:rPr kumimoji="1" lang="en-US" altLang="ja-JP" sz="1400" b="1" baseline="-25000" dirty="0">
                  <a:solidFill>
                    <a:schemeClr val="tx2"/>
                  </a:solidFill>
                  <a:latin typeface="+mn-ea"/>
                </a:rPr>
                <a:t> </a:t>
              </a:r>
              <a:r>
                <a:rPr kumimoji="1" lang="en-US" altLang="ja-JP" sz="1400" b="1" dirty="0">
                  <a:solidFill>
                    <a:schemeClr val="tx2"/>
                  </a:solidFill>
                  <a:latin typeface="+mn-ea"/>
                </a:rPr>
                <a:t>=41 kJ/mol</a:t>
              </a:r>
              <a:endParaRPr kumimoji="1" lang="ja-JP" altLang="en-US" sz="1400" b="1" baseline="-25000" dirty="0">
                <a:solidFill>
                  <a:schemeClr val="tx2"/>
                </a:solidFill>
                <a:latin typeface="+mn-ea"/>
              </a:endParaRPr>
            </a:p>
          </p:txBody>
        </p:sp>
      </p:gr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2716E68-6D93-4661-B19E-F808156DB87B}"/>
                  </a:ext>
                </a:extLst>
              </p:cNvPr>
              <p:cNvSpPr txBox="1"/>
              <p:nvPr/>
            </p:nvSpPr>
            <p:spPr>
              <a:xfrm>
                <a:off x="1823945" y="5449683"/>
                <a:ext cx="3210366" cy="331950"/>
              </a:xfrm>
              <a:prstGeom prst="rect">
                <a:avLst/>
              </a:prstGeom>
              <a:noFill/>
            </p:spPr>
            <p:txBody>
              <a:bodyPr wrap="none" lIns="0" tIns="0" rIns="0" bIns="0" rtlCol="0">
                <a:spAutoFit/>
              </a:bodyPr>
              <a:lstStyle/>
              <a:p>
                <a14:m>
                  <m:oMath xmlns:m="http://schemas.openxmlformats.org/officeDocument/2006/math">
                    <m:sSub>
                      <m:sSubPr>
                        <m:ctrlPr>
                          <a:rPr kumimoji="1" lang="en-US" altLang="ja-JP" sz="2000" i="1" smtClean="0">
                            <a:solidFill>
                              <a:srgbClr val="203864"/>
                            </a:solidFill>
                            <a:latin typeface="Cambria Math" panose="02040503050406030204" pitchFamily="18" charset="0"/>
                            <a:ea typeface="ＭＳ Ｐゴシック" panose="020B0600070205080204" pitchFamily="50" charset="-128"/>
                          </a:rPr>
                        </m:ctrlPr>
                      </m:sSubPr>
                      <m:e>
                        <m:r>
                          <a:rPr kumimoji="1" lang="en-US" altLang="ja-JP" sz="2000" i="1" smtClean="0">
                            <a:solidFill>
                              <a:srgbClr val="203864"/>
                            </a:solidFill>
                            <a:latin typeface="Cambria Math" panose="02040503050406030204" pitchFamily="18" charset="0"/>
                            <a:ea typeface="ＭＳ Ｐゴシック" panose="020B0600070205080204" pitchFamily="50" charset="-128"/>
                          </a:rPr>
                          <m:t> </m:t>
                        </m:r>
                        <m:r>
                          <a:rPr kumimoji="1" lang="en-US" altLang="ja-JP" sz="2000" i="1">
                            <a:solidFill>
                              <a:srgbClr val="203864"/>
                            </a:solidFill>
                            <a:latin typeface="Cambria Math" panose="02040503050406030204" pitchFamily="18" charset="0"/>
                            <a:ea typeface="ＭＳ Ｐゴシック" panose="020B0600070205080204" pitchFamily="50" charset="-128"/>
                          </a:rPr>
                          <m:t>𝑇</m:t>
                        </m:r>
                      </m:e>
                      <m:sub>
                        <m:r>
                          <a:rPr kumimoji="1" lang="en-US" altLang="ja-JP" sz="2000" i="1">
                            <a:solidFill>
                              <a:srgbClr val="203864"/>
                            </a:solidFill>
                            <a:latin typeface="Cambria Math" panose="02040503050406030204" pitchFamily="18" charset="0"/>
                            <a:ea typeface="ＭＳ Ｐゴシック" panose="020B0600070205080204" pitchFamily="50" charset="-128"/>
                          </a:rPr>
                          <m:t>𝑑𝑒h𝑦𝑑𝑟𝑎𝑡𝑖𝑜𝑛</m:t>
                        </m:r>
                      </m:sub>
                    </m:sSub>
                    <m:r>
                      <a:rPr lang="en-US" altLang="ja-JP" sz="2000" i="1">
                        <a:solidFill>
                          <a:srgbClr val="203864"/>
                        </a:solidFill>
                        <a:latin typeface="Cambria Math" panose="02040503050406030204" pitchFamily="18" charset="0"/>
                        <a:ea typeface="ＭＳ Ｐゴシック" panose="020B0600070205080204" pitchFamily="50" charset="-128"/>
                      </a:rPr>
                      <m:t>≈450−500</m:t>
                    </m:r>
                    <m:r>
                      <a:rPr lang="en-US" altLang="ja-JP" sz="2000" i="1">
                        <a:solidFill>
                          <a:srgbClr val="203864"/>
                        </a:solidFill>
                        <a:latin typeface="Cambria Math" panose="02040503050406030204" pitchFamily="18" charset="0"/>
                        <a:ea typeface="ＭＳ Ｐゴシック" panose="020B0600070205080204" pitchFamily="50" charset="-128"/>
                        <a:sym typeface="Symbol" panose="05050102010706020507" pitchFamily="18" charset="2"/>
                      </a:rPr>
                      <m:t></m:t>
                    </m:r>
                    <m:r>
                      <a:rPr lang="en-US" altLang="ja-JP" sz="2000" i="1">
                        <a:solidFill>
                          <a:srgbClr val="203864"/>
                        </a:solidFill>
                        <a:latin typeface="Cambria Math" panose="02040503050406030204" pitchFamily="18" charset="0"/>
                        <a:ea typeface="ＭＳ Ｐゴシック" panose="020B0600070205080204" pitchFamily="50" charset="-128"/>
                      </a:rPr>
                      <m:t>𝐶</m:t>
                    </m:r>
                  </m:oMath>
                </a14:m>
                <a:r>
                  <a:rPr kumimoji="1" lang="en-US" altLang="ja-JP" sz="2000" i="1" dirty="0">
                    <a:solidFill>
                      <a:srgbClr val="203864"/>
                    </a:solidFill>
                    <a:ea typeface="ＭＳ Ｐゴシック" panose="020B0600070205080204" pitchFamily="50" charset="-128"/>
                  </a:rPr>
                  <a:t> </a:t>
                </a:r>
                <a:endParaRPr kumimoji="1" lang="ja-JP" altLang="en-US" sz="2000" i="1" dirty="0">
                  <a:solidFill>
                    <a:srgbClr val="203864"/>
                  </a:solidFill>
                  <a:ea typeface="ＭＳ Ｐゴシック" panose="020B0600070205080204" pitchFamily="50" charset="-128"/>
                </a:endParaRPr>
              </a:p>
            </p:txBody>
          </p:sp>
        </mc:Choice>
        <mc:Fallback xmlns="">
          <p:sp>
            <p:nvSpPr>
              <p:cNvPr id="50" name="TextBox 49">
                <a:extLst>
                  <a:ext uri="{FF2B5EF4-FFF2-40B4-BE49-F238E27FC236}">
                    <a16:creationId xmlns:a16="http://schemas.microsoft.com/office/drawing/2014/main" id="{52716E68-6D93-4661-B19E-F808156DB87B}"/>
                  </a:ext>
                </a:extLst>
              </p:cNvPr>
              <p:cNvSpPr txBox="1">
                <a:spLocks noRot="1" noChangeAspect="1" noMove="1" noResize="1" noEditPoints="1" noAdjustHandles="1" noChangeArrowheads="1" noChangeShapeType="1" noTextEdit="1"/>
              </p:cNvSpPr>
              <p:nvPr/>
            </p:nvSpPr>
            <p:spPr>
              <a:xfrm>
                <a:off x="1823945" y="5449683"/>
                <a:ext cx="3210366" cy="331950"/>
              </a:xfrm>
              <a:prstGeom prst="rect">
                <a:avLst/>
              </a:prstGeom>
              <a:blipFill>
                <a:blip r:embed="rId3"/>
                <a:stretch>
                  <a:fillRect l="-949" b="-27778"/>
                </a:stretch>
              </a:blipFill>
            </p:spPr>
            <p:txBody>
              <a:bodyPr/>
              <a:lstStyle/>
              <a:p>
                <a:r>
                  <a:rPr lang="en-US">
                    <a:noFill/>
                  </a:rPr>
                  <a:t> </a:t>
                </a:r>
              </a:p>
            </p:txBody>
          </p:sp>
        </mc:Fallback>
      </mc:AlternateContent>
      <p:sp>
        <p:nvSpPr>
          <p:cNvPr id="65" name="TextBox 64">
            <a:extLst>
              <a:ext uri="{FF2B5EF4-FFF2-40B4-BE49-F238E27FC236}">
                <a16:creationId xmlns:a16="http://schemas.microsoft.com/office/drawing/2014/main" id="{42442FB7-2916-4086-ABED-BE0C275734BC}"/>
              </a:ext>
            </a:extLst>
          </p:cNvPr>
          <p:cNvSpPr txBox="1"/>
          <p:nvPr/>
        </p:nvSpPr>
        <p:spPr>
          <a:xfrm>
            <a:off x="6077068" y="5634420"/>
            <a:ext cx="5148309" cy="352597"/>
          </a:xfrm>
          <a:prstGeom prst="rect">
            <a:avLst/>
          </a:prstGeom>
        </p:spPr>
        <p:txBody>
          <a:bodyPr vert="horz" wrap="square" lIns="91440" tIns="45720" rIns="91440" bIns="45720" rtlCol="0">
            <a:sp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altLang="ja-JP" sz="1600" b="1" u="none" strike="noStrike" kern="1200" cap="none" spc="0" normalizeH="0" noProof="0" dirty="0">
                <a:ln>
                  <a:noFill/>
                </a:ln>
                <a:solidFill>
                  <a:sysClr val="windowText" lastClr="000000"/>
                </a:solidFill>
                <a:effectLst/>
                <a:uLnTx/>
                <a:uFillTx/>
                <a:latin typeface="+mn-ea"/>
                <a:cs typeface="+mn-cs"/>
              </a:rPr>
              <a:t>PBR: packed bed reactor; WR: water reservoir</a:t>
            </a:r>
            <a:endParaRPr kumimoji="1" lang="ja-JP" altLang="en-US" sz="1600" b="1" u="none" strike="noStrike" kern="1200" cap="none" spc="0" normalizeH="0" baseline="-25000" noProof="0" dirty="0">
              <a:ln>
                <a:noFill/>
              </a:ln>
              <a:solidFill>
                <a:sysClr val="windowText" lastClr="000000"/>
              </a:solidFill>
              <a:effectLst/>
              <a:uLnTx/>
              <a:uFillTx/>
              <a:latin typeface="+mn-ea"/>
              <a:cs typeface="+mn-cs"/>
            </a:endParaRPr>
          </a:p>
        </p:txBody>
      </p:sp>
      <p:sp>
        <p:nvSpPr>
          <p:cNvPr id="12" name="Title 1">
            <a:extLst>
              <a:ext uri="{FF2B5EF4-FFF2-40B4-BE49-F238E27FC236}">
                <a16:creationId xmlns:a16="http://schemas.microsoft.com/office/drawing/2014/main" id="{E09ADCFC-5188-8D5F-280C-863EC99D0616}"/>
              </a:ext>
            </a:extLst>
          </p:cNvPr>
          <p:cNvSpPr>
            <a:spLocks noGrp="1"/>
          </p:cNvSpPr>
          <p:nvPr>
            <p:ph type="title"/>
          </p:nvPr>
        </p:nvSpPr>
        <p:spPr>
          <a:xfrm>
            <a:off x="188913" y="304800"/>
            <a:ext cx="10075862" cy="509588"/>
          </a:xfrm>
        </p:spPr>
        <p:txBody>
          <a:bodyPr>
            <a:noAutofit/>
          </a:bodyPr>
          <a:lstStyle/>
          <a:p>
            <a:r>
              <a:rPr lang="ja-JP" altLang="en-US" dirty="0"/>
              <a:t>化学蓄熱の必要性</a:t>
            </a:r>
          </a:p>
        </p:txBody>
      </p:sp>
      <p:pic>
        <p:nvPicPr>
          <p:cNvPr id="2" name="Picture 1">
            <a:extLst>
              <a:ext uri="{FF2B5EF4-FFF2-40B4-BE49-F238E27FC236}">
                <a16:creationId xmlns:a16="http://schemas.microsoft.com/office/drawing/2014/main" id="{B0490FC6-B1A1-CDCA-7AA2-F831724B8D18}"/>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31660"/>
          <a:stretch/>
        </p:blipFill>
        <p:spPr>
          <a:xfrm>
            <a:off x="8490145" y="904777"/>
            <a:ext cx="1457325" cy="1199520"/>
          </a:xfrm>
          <a:prstGeom prst="rect">
            <a:avLst/>
          </a:prstGeom>
        </p:spPr>
      </p:pic>
      <p:pic>
        <p:nvPicPr>
          <p:cNvPr id="8" name="Picture 7">
            <a:extLst>
              <a:ext uri="{FF2B5EF4-FFF2-40B4-BE49-F238E27FC236}">
                <a16:creationId xmlns:a16="http://schemas.microsoft.com/office/drawing/2014/main" id="{B59A7374-BFB2-A8F5-5240-837DCAA1674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0940256" y="1088846"/>
            <a:ext cx="1199521" cy="1199521"/>
          </a:xfrm>
          <a:prstGeom prst="rect">
            <a:avLst/>
          </a:prstGeom>
        </p:spPr>
      </p:pic>
      <p:sp>
        <p:nvSpPr>
          <p:cNvPr id="9" name="Content Placeholder 12">
            <a:extLst>
              <a:ext uri="{FF2B5EF4-FFF2-40B4-BE49-F238E27FC236}">
                <a16:creationId xmlns:a16="http://schemas.microsoft.com/office/drawing/2014/main" id="{E1F650ED-236F-5CB1-0BC4-A3B3BC76B62F}"/>
              </a:ext>
            </a:extLst>
          </p:cNvPr>
          <p:cNvSpPr txBox="1">
            <a:spLocks/>
          </p:cNvSpPr>
          <p:nvPr/>
        </p:nvSpPr>
        <p:spPr>
          <a:xfrm>
            <a:off x="-1" y="1033139"/>
            <a:ext cx="12421591" cy="2471139"/>
          </a:xfrm>
          <a:prstGeom prst="rect">
            <a:avLst/>
          </a:prstGeom>
        </p:spPr>
        <p:txBody>
          <a:bodyPr/>
          <a:lstStyle>
            <a:lvl1pPr marL="285750" indent="-285750" algn="l" defTabSz="914400" rtl="0" eaLnBrk="1" latinLnBrk="0" hangingPunct="1">
              <a:lnSpc>
                <a:spcPct val="120000"/>
              </a:lnSpc>
              <a:spcBef>
                <a:spcPts val="0"/>
              </a:spcBef>
              <a:spcAft>
                <a:spcPts val="0"/>
              </a:spcAft>
              <a:buFont typeface="Arial" panose="020B0604020202020204" pitchFamily="34" charset="0"/>
              <a:buChar char="•"/>
              <a:defRPr kumimoji="1" sz="1800" b="0" i="0" kern="1200">
                <a:solidFill>
                  <a:schemeClr val="tx1"/>
                </a:solidFill>
                <a:latin typeface="Yu Gothic Medium" panose="020B0400000000000000" pitchFamily="34" charset="-128"/>
                <a:ea typeface="Yu Gothic Medium" panose="020B0400000000000000" pitchFamily="34" charset="-128"/>
                <a:cs typeface="+mn-cs"/>
              </a:defRPr>
            </a:lvl1pPr>
            <a:lvl2pPr marL="742950" indent="-285750" algn="l" defTabSz="914400" rtl="0" eaLnBrk="1" latinLnBrk="0" hangingPunct="1">
              <a:lnSpc>
                <a:spcPct val="120000"/>
              </a:lnSpc>
              <a:spcBef>
                <a:spcPts val="600"/>
              </a:spcBef>
              <a:spcAft>
                <a:spcPts val="600"/>
              </a:spcAft>
              <a:buFont typeface="Arial" panose="020B0604020202020204" pitchFamily="34" charset="0"/>
              <a:buChar char="•"/>
              <a:defRPr kumimoji="1" sz="1800" b="0" kern="1200">
                <a:solidFill>
                  <a:schemeClr val="tx1"/>
                </a:solidFill>
                <a:latin typeface="游ゴシック Medium" panose="020B0500000000000000" pitchFamily="50" charset="-128"/>
                <a:ea typeface="游ゴシック Medium" panose="020B0500000000000000" pitchFamily="50" charset="-128"/>
                <a:cs typeface="+mn-cs"/>
              </a:defRPr>
            </a:lvl2pPr>
            <a:lvl3pPr marL="1200150" indent="-28575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3pPr>
            <a:lvl4pPr marL="1714500" indent="-34290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171700" indent="-34290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9pPr>
          </a:lstStyle>
          <a:p>
            <a:r>
              <a:rPr lang="ja-JP" altLang="en-US" dirty="0"/>
              <a:t>再生可能エネルギー発電の拡大により、電力系統の安定化が課題となっている。</a:t>
            </a:r>
            <a:endParaRPr lang="en-US" altLang="ja-JP" dirty="0"/>
          </a:p>
          <a:p>
            <a:endParaRPr lang="en-US" altLang="ja-JP" dirty="0"/>
          </a:p>
          <a:p>
            <a:r>
              <a:rPr lang="ja-JP" altLang="en-US" dirty="0"/>
              <a:t>発電量および周波数の変動が増加している。</a:t>
            </a:r>
            <a:endParaRPr lang="en-US" altLang="ja-JP" dirty="0"/>
          </a:p>
          <a:p>
            <a:endParaRPr lang="en-US" altLang="ja-JP" dirty="0"/>
          </a:p>
          <a:p>
            <a:r>
              <a:rPr lang="ja-JP" altLang="en-US" dirty="0"/>
              <a:t>電力事業者は運用戦略の調整を迫られており、出力抑制、利益損失、電力価格の変動を招いている。</a:t>
            </a:r>
            <a:endParaRPr lang="en-US" altLang="ja-JP" dirty="0"/>
          </a:p>
          <a:p>
            <a:endParaRPr lang="en-US" altLang="ja-JP" dirty="0"/>
          </a:p>
          <a:p>
            <a:r>
              <a:rPr lang="ja-JP" altLang="en-US" sz="2000" b="1" dirty="0">
                <a:solidFill>
                  <a:srgbClr val="FF0000"/>
                </a:solidFill>
              </a:rPr>
              <a:t>エネルギー貯蔵技術が必要　（</a:t>
            </a:r>
            <a:r>
              <a:rPr lang="en-US" altLang="ja-JP" sz="2000" b="1" dirty="0">
                <a:solidFill>
                  <a:srgbClr val="FF0000"/>
                </a:solidFill>
              </a:rPr>
              <a:t>Power-to-Heat – Power-to-Heat-To-Power)</a:t>
            </a:r>
            <a:endParaRPr lang="en-US" altLang="ja-JP" dirty="0"/>
          </a:p>
        </p:txBody>
      </p:sp>
      <p:sp>
        <p:nvSpPr>
          <p:cNvPr id="10" name="Cross 9">
            <a:extLst>
              <a:ext uri="{FF2B5EF4-FFF2-40B4-BE49-F238E27FC236}">
                <a16:creationId xmlns:a16="http://schemas.microsoft.com/office/drawing/2014/main" id="{8B3CD242-AF15-1BFF-4968-DDEB309A8324}"/>
              </a:ext>
            </a:extLst>
          </p:cNvPr>
          <p:cNvSpPr/>
          <p:nvPr/>
        </p:nvSpPr>
        <p:spPr>
          <a:xfrm rot="2700000">
            <a:off x="10787813" y="2042378"/>
            <a:ext cx="360000" cy="360000"/>
          </a:xfrm>
          <a:prstGeom prst="plus">
            <a:avLst>
              <a:gd name="adj" fmla="val 43644"/>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Rectangle 12">
            <a:extLst>
              <a:ext uri="{FF2B5EF4-FFF2-40B4-BE49-F238E27FC236}">
                <a16:creationId xmlns:a16="http://schemas.microsoft.com/office/drawing/2014/main" id="{63C81C24-78DE-4B45-93D8-AAEBAC5CEA1E}"/>
              </a:ext>
            </a:extLst>
          </p:cNvPr>
          <p:cNvSpPr/>
          <p:nvPr/>
        </p:nvSpPr>
        <p:spPr>
          <a:xfrm>
            <a:off x="9830963" y="1093347"/>
            <a:ext cx="1136850" cy="307777"/>
          </a:xfrm>
          <a:prstGeom prst="rect">
            <a:avLst/>
          </a:prstGeom>
        </p:spPr>
        <p:txBody>
          <a:bodyPr wrap="none">
            <a:spAutoFit/>
          </a:bodyPr>
          <a:lstStyle/>
          <a:p>
            <a:r>
              <a:rPr lang="en-US" altLang="ja-JP" sz="1400" b="1" dirty="0">
                <a:solidFill>
                  <a:srgbClr val="C00000"/>
                </a:solidFill>
                <a:latin typeface="+mn-ea"/>
              </a:rPr>
              <a:t>No storage</a:t>
            </a:r>
            <a:endParaRPr lang="ja-JP" altLang="en-US" sz="1400" b="1" dirty="0">
              <a:solidFill>
                <a:srgbClr val="C00000"/>
              </a:solidFill>
              <a:latin typeface="+mn-ea"/>
            </a:endParaRPr>
          </a:p>
        </p:txBody>
      </p:sp>
      <p:sp>
        <p:nvSpPr>
          <p:cNvPr id="14" name="Freeform: Shape 13">
            <a:extLst>
              <a:ext uri="{FF2B5EF4-FFF2-40B4-BE49-F238E27FC236}">
                <a16:creationId xmlns:a16="http://schemas.microsoft.com/office/drawing/2014/main" id="{79144711-9A8B-5522-64A4-5CB5E16929E9}"/>
              </a:ext>
            </a:extLst>
          </p:cNvPr>
          <p:cNvSpPr/>
          <p:nvPr/>
        </p:nvSpPr>
        <p:spPr>
          <a:xfrm>
            <a:off x="10096220" y="1524143"/>
            <a:ext cx="727706" cy="519982"/>
          </a:xfrm>
          <a:custGeom>
            <a:avLst/>
            <a:gdLst>
              <a:gd name="connsiteX0" fmla="*/ 0 w 1981200"/>
              <a:gd name="connsiteY0" fmla="*/ 688184 h 1309135"/>
              <a:gd name="connsiteX1" fmla="*/ 165100 w 1981200"/>
              <a:gd name="connsiteY1" fmla="*/ 256384 h 1309135"/>
              <a:gd name="connsiteX2" fmla="*/ 330200 w 1981200"/>
              <a:gd name="connsiteY2" fmla="*/ 332584 h 1309135"/>
              <a:gd name="connsiteX3" fmla="*/ 368300 w 1981200"/>
              <a:gd name="connsiteY3" fmla="*/ 180184 h 1309135"/>
              <a:gd name="connsiteX4" fmla="*/ 508000 w 1981200"/>
              <a:gd name="connsiteY4" fmla="*/ 307184 h 1309135"/>
              <a:gd name="connsiteX5" fmla="*/ 584200 w 1981200"/>
              <a:gd name="connsiteY5" fmla="*/ 40484 h 1309135"/>
              <a:gd name="connsiteX6" fmla="*/ 762000 w 1981200"/>
              <a:gd name="connsiteY6" fmla="*/ 154784 h 1309135"/>
              <a:gd name="connsiteX7" fmla="*/ 927100 w 1981200"/>
              <a:gd name="connsiteY7" fmla="*/ 65884 h 1309135"/>
              <a:gd name="connsiteX8" fmla="*/ 1104900 w 1981200"/>
              <a:gd name="connsiteY8" fmla="*/ 1297784 h 1309135"/>
              <a:gd name="connsiteX9" fmla="*/ 1206500 w 1981200"/>
              <a:gd name="connsiteY9" fmla="*/ 688184 h 1309135"/>
              <a:gd name="connsiteX10" fmla="*/ 1320800 w 1981200"/>
              <a:gd name="connsiteY10" fmla="*/ 853284 h 1309135"/>
              <a:gd name="connsiteX11" fmla="*/ 1397000 w 1981200"/>
              <a:gd name="connsiteY11" fmla="*/ 662784 h 1309135"/>
              <a:gd name="connsiteX12" fmla="*/ 1701800 w 1981200"/>
              <a:gd name="connsiteY12" fmla="*/ 865984 h 1309135"/>
              <a:gd name="connsiteX13" fmla="*/ 1981200 w 1981200"/>
              <a:gd name="connsiteY13" fmla="*/ 383384 h 130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1200" h="1309135">
                <a:moveTo>
                  <a:pt x="0" y="688184"/>
                </a:moveTo>
                <a:cubicBezTo>
                  <a:pt x="55033" y="501917"/>
                  <a:pt x="110067" y="315651"/>
                  <a:pt x="165100" y="256384"/>
                </a:cubicBezTo>
                <a:cubicBezTo>
                  <a:pt x="220133" y="197117"/>
                  <a:pt x="296333" y="345284"/>
                  <a:pt x="330200" y="332584"/>
                </a:cubicBezTo>
                <a:cubicBezTo>
                  <a:pt x="364067" y="319884"/>
                  <a:pt x="338667" y="184417"/>
                  <a:pt x="368300" y="180184"/>
                </a:cubicBezTo>
                <a:cubicBezTo>
                  <a:pt x="397933" y="175951"/>
                  <a:pt x="472017" y="330467"/>
                  <a:pt x="508000" y="307184"/>
                </a:cubicBezTo>
                <a:cubicBezTo>
                  <a:pt x="543983" y="283901"/>
                  <a:pt x="541867" y="65884"/>
                  <a:pt x="584200" y="40484"/>
                </a:cubicBezTo>
                <a:cubicBezTo>
                  <a:pt x="626533" y="15084"/>
                  <a:pt x="704850" y="150551"/>
                  <a:pt x="762000" y="154784"/>
                </a:cubicBezTo>
                <a:cubicBezTo>
                  <a:pt x="819150" y="159017"/>
                  <a:pt x="869950" y="-124616"/>
                  <a:pt x="927100" y="65884"/>
                </a:cubicBezTo>
                <a:cubicBezTo>
                  <a:pt x="984250" y="256384"/>
                  <a:pt x="1058333" y="1194067"/>
                  <a:pt x="1104900" y="1297784"/>
                </a:cubicBezTo>
                <a:cubicBezTo>
                  <a:pt x="1151467" y="1401501"/>
                  <a:pt x="1170517" y="762267"/>
                  <a:pt x="1206500" y="688184"/>
                </a:cubicBezTo>
                <a:cubicBezTo>
                  <a:pt x="1242483" y="614101"/>
                  <a:pt x="1289050" y="857517"/>
                  <a:pt x="1320800" y="853284"/>
                </a:cubicBezTo>
                <a:cubicBezTo>
                  <a:pt x="1352550" y="849051"/>
                  <a:pt x="1333500" y="660667"/>
                  <a:pt x="1397000" y="662784"/>
                </a:cubicBezTo>
                <a:cubicBezTo>
                  <a:pt x="1460500" y="664901"/>
                  <a:pt x="1604433" y="912551"/>
                  <a:pt x="1701800" y="865984"/>
                </a:cubicBezTo>
                <a:cubicBezTo>
                  <a:pt x="1799167" y="819417"/>
                  <a:pt x="1890183" y="601400"/>
                  <a:pt x="1981200" y="383384"/>
                </a:cubicBezTo>
              </a:path>
            </a:pathLst>
          </a:custGeom>
          <a:noFill/>
          <a:ln w="38100">
            <a:solidFill>
              <a:schemeClr val="accent5"/>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6096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7F42D-81D1-4801-8A54-6B90884F75AB}"/>
              </a:ext>
            </a:extLst>
          </p:cNvPr>
          <p:cNvSpPr>
            <a:spLocks noGrp="1"/>
          </p:cNvSpPr>
          <p:nvPr>
            <p:ph type="title"/>
          </p:nvPr>
        </p:nvSpPr>
        <p:spPr/>
        <p:txBody>
          <a:bodyPr>
            <a:noAutofit/>
          </a:bodyPr>
          <a:lstStyle/>
          <a:p>
            <a:r>
              <a:rPr lang="ja-JP" altLang="en-US" dirty="0"/>
              <a:t>課題：低い熱伝達性能（ボトルネック）</a:t>
            </a:r>
          </a:p>
        </p:txBody>
      </p:sp>
      <p:sp>
        <p:nvSpPr>
          <p:cNvPr id="5" name="Slide Number Placeholder 4">
            <a:extLst>
              <a:ext uri="{FF2B5EF4-FFF2-40B4-BE49-F238E27FC236}">
                <a16:creationId xmlns:a16="http://schemas.microsoft.com/office/drawing/2014/main" id="{87087D2D-2DC7-4B27-A1C1-1DE74AB70105}"/>
              </a:ext>
            </a:extLst>
          </p:cNvPr>
          <p:cNvSpPr>
            <a:spLocks noGrp="1"/>
          </p:cNvSpPr>
          <p:nvPr>
            <p:ph type="sldNum" sz="quarter" idx="11"/>
          </p:nvPr>
        </p:nvSpPr>
        <p:spPr/>
        <p:txBody>
          <a:bodyPr/>
          <a:lstStyle/>
          <a:p>
            <a:fld id="{BE18FDDE-94D8-814A-BE53-9326731C5EAB}" type="slidenum">
              <a:rPr kumimoji="1" lang="ja-JP" altLang="en-US" smtClean="0"/>
              <a:pPr/>
              <a:t>2</a:t>
            </a:fld>
            <a:endParaRPr kumimoji="1" lang="ja-JP" altLang="en-US"/>
          </a:p>
        </p:txBody>
      </p:sp>
      <p:sp>
        <p:nvSpPr>
          <p:cNvPr id="138" name="TextBox 137">
            <a:extLst>
              <a:ext uri="{FF2B5EF4-FFF2-40B4-BE49-F238E27FC236}">
                <a16:creationId xmlns:a16="http://schemas.microsoft.com/office/drawing/2014/main" id="{26EFE57F-AE4E-49FB-9DD6-D71F2ACB8C8D}"/>
              </a:ext>
            </a:extLst>
          </p:cNvPr>
          <p:cNvSpPr txBox="1"/>
          <p:nvPr/>
        </p:nvSpPr>
        <p:spPr>
          <a:xfrm>
            <a:off x="282254" y="5169727"/>
            <a:ext cx="11517150" cy="1433341"/>
          </a:xfrm>
          <a:prstGeom prst="rect">
            <a:avLst/>
          </a:prstGeom>
          <a:noFill/>
        </p:spPr>
        <p:txBody>
          <a:bodyPr wrap="square" rtlCol="0">
            <a:spAutoFit/>
          </a:bodyPr>
          <a:lstStyle/>
          <a:p>
            <a:pPr marL="257175" indent="-257175">
              <a:lnSpc>
                <a:spcPct val="150000"/>
              </a:lnSpc>
              <a:buFont typeface="Arial" panose="020B0604020202020204" pitchFamily="34" charset="0"/>
              <a:buChar char="•"/>
            </a:pPr>
            <a:r>
              <a:rPr kumimoji="1" lang="ja-JP" altLang="en-US" sz="2000" dirty="0">
                <a:solidFill>
                  <a:schemeClr val="tx2"/>
                </a:solidFill>
                <a:latin typeface="+mn-ea"/>
              </a:rPr>
              <a:t>表面からの熱交換には、高い熱伝導率と充填層との良好な接触が必要である。</a:t>
            </a:r>
            <a:endParaRPr kumimoji="1" lang="en-US" altLang="ja-JP" sz="2000" dirty="0">
              <a:solidFill>
                <a:schemeClr val="tx2"/>
              </a:solidFill>
              <a:latin typeface="+mn-ea"/>
            </a:endParaRPr>
          </a:p>
          <a:p>
            <a:pPr marL="257175" indent="-257175">
              <a:lnSpc>
                <a:spcPct val="150000"/>
              </a:lnSpc>
              <a:buFont typeface="Arial" panose="020B0604020202020204" pitchFamily="34" charset="0"/>
              <a:buChar char="•"/>
            </a:pPr>
            <a:r>
              <a:rPr kumimoji="1" lang="ja-JP" altLang="en-US" sz="2000" dirty="0">
                <a:solidFill>
                  <a:schemeClr val="tx2"/>
                </a:solidFill>
                <a:latin typeface="+mn-ea"/>
              </a:rPr>
              <a:t>マイクロ波は材料内部を直接加熱できる（内部発熱）。</a:t>
            </a:r>
            <a:endParaRPr kumimoji="1" lang="en-US" altLang="ja-JP" sz="2000" dirty="0">
              <a:solidFill>
                <a:schemeClr val="tx2"/>
              </a:solidFill>
              <a:latin typeface="+mn-ea"/>
            </a:endParaRPr>
          </a:p>
          <a:p>
            <a:pPr marL="257175" indent="-257175">
              <a:lnSpc>
                <a:spcPct val="150000"/>
              </a:lnSpc>
              <a:buFont typeface="Arial" panose="020B0604020202020204" pitchFamily="34" charset="0"/>
              <a:buChar char="•"/>
            </a:pPr>
            <a:r>
              <a:rPr kumimoji="1" lang="ja-JP" altLang="en-US" sz="2000" b="1" dirty="0">
                <a:solidFill>
                  <a:schemeClr val="tx2"/>
                </a:solidFill>
                <a:latin typeface="+mn-ea"/>
              </a:rPr>
              <a:t>マイクロ波加熱により、より高速かつ均一な加熱が期待される。</a:t>
            </a:r>
            <a:endParaRPr kumimoji="1" lang="en-US" altLang="ja-JP" sz="2000" b="1" dirty="0">
              <a:solidFill>
                <a:schemeClr val="tx2"/>
              </a:solidFill>
              <a:latin typeface="+mn-ea"/>
            </a:endParaRPr>
          </a:p>
        </p:txBody>
      </p:sp>
      <p:grpSp>
        <p:nvGrpSpPr>
          <p:cNvPr id="141" name="Group 140">
            <a:extLst>
              <a:ext uri="{FF2B5EF4-FFF2-40B4-BE49-F238E27FC236}">
                <a16:creationId xmlns:a16="http://schemas.microsoft.com/office/drawing/2014/main" id="{B567156F-A56B-4C52-98B1-FEB41DF81340}"/>
              </a:ext>
            </a:extLst>
          </p:cNvPr>
          <p:cNvGrpSpPr/>
          <p:nvPr/>
        </p:nvGrpSpPr>
        <p:grpSpPr>
          <a:xfrm rot="16200000">
            <a:off x="1467619" y="1681604"/>
            <a:ext cx="1362330" cy="1396297"/>
            <a:chOff x="323528" y="1222276"/>
            <a:chExt cx="1439117" cy="1474999"/>
          </a:xfrm>
        </p:grpSpPr>
        <p:sp>
          <p:nvSpPr>
            <p:cNvPr id="140" name="Oval 139">
              <a:extLst>
                <a:ext uri="{FF2B5EF4-FFF2-40B4-BE49-F238E27FC236}">
                  <a16:creationId xmlns:a16="http://schemas.microsoft.com/office/drawing/2014/main" id="{9B0F06B8-D003-4C8E-9968-BFFB48077FE5}"/>
                </a:ext>
              </a:extLst>
            </p:cNvPr>
            <p:cNvSpPr/>
            <p:nvPr/>
          </p:nvSpPr>
          <p:spPr>
            <a:xfrm>
              <a:off x="357547"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7" name="Oval 356">
              <a:extLst>
                <a:ext uri="{FF2B5EF4-FFF2-40B4-BE49-F238E27FC236}">
                  <a16:creationId xmlns:a16="http://schemas.microsoft.com/office/drawing/2014/main" id="{A474C9E5-E18E-4397-AD70-2D54D8545DFD}"/>
                </a:ext>
              </a:extLst>
            </p:cNvPr>
            <p:cNvSpPr/>
            <p:nvPr/>
          </p:nvSpPr>
          <p:spPr>
            <a:xfrm>
              <a:off x="529253" y="1222276"/>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8" name="Oval 357">
              <a:extLst>
                <a:ext uri="{FF2B5EF4-FFF2-40B4-BE49-F238E27FC236}">
                  <a16:creationId xmlns:a16="http://schemas.microsoft.com/office/drawing/2014/main" id="{4D2C4011-626E-4A3C-9BE5-1547E74E865D}"/>
                </a:ext>
              </a:extLst>
            </p:cNvPr>
            <p:cNvSpPr/>
            <p:nvPr/>
          </p:nvSpPr>
          <p:spPr>
            <a:xfrm>
              <a:off x="704390"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69" name="Group 368">
              <a:extLst>
                <a:ext uri="{FF2B5EF4-FFF2-40B4-BE49-F238E27FC236}">
                  <a16:creationId xmlns:a16="http://schemas.microsoft.com/office/drawing/2014/main" id="{D5702C36-9A16-4966-AA7E-E668CE5CF968}"/>
                </a:ext>
              </a:extLst>
            </p:cNvPr>
            <p:cNvGrpSpPr/>
            <p:nvPr/>
          </p:nvGrpSpPr>
          <p:grpSpPr>
            <a:xfrm rot="5400000">
              <a:off x="371102" y="1305731"/>
              <a:ext cx="1343970" cy="1439117"/>
              <a:chOff x="1355821" y="4816874"/>
              <a:chExt cx="1343970" cy="1439117"/>
            </a:xfrm>
          </p:grpSpPr>
          <p:sp>
            <p:nvSpPr>
              <p:cNvPr id="370" name="Rectangle 369">
                <a:extLst>
                  <a:ext uri="{FF2B5EF4-FFF2-40B4-BE49-F238E27FC236}">
                    <a16:creationId xmlns:a16="http://schemas.microsoft.com/office/drawing/2014/main" id="{58177730-9FA8-4B29-8CC7-5C829E76DFE8}"/>
                  </a:ext>
                </a:extLst>
              </p:cNvPr>
              <p:cNvSpPr/>
              <p:nvPr/>
            </p:nvSpPr>
            <p:spPr>
              <a:xfrm rot="5400000">
                <a:off x="739502" y="5458717"/>
                <a:ext cx="1413593" cy="180956"/>
              </a:xfrm>
              <a:prstGeom prst="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1" name="Rectangle 370">
                <a:extLst>
                  <a:ext uri="{FF2B5EF4-FFF2-40B4-BE49-F238E27FC236}">
                    <a16:creationId xmlns:a16="http://schemas.microsoft.com/office/drawing/2014/main" id="{F04C65F1-3657-4676-8C98-E2D01A591F88}"/>
                  </a:ext>
                </a:extLst>
              </p:cNvPr>
              <p:cNvSpPr/>
              <p:nvPr/>
            </p:nvSpPr>
            <p:spPr>
              <a:xfrm rot="5400000">
                <a:off x="1415678" y="4967065"/>
                <a:ext cx="1408780" cy="115944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2" name="Cylinder 371">
                <a:extLst>
                  <a:ext uri="{FF2B5EF4-FFF2-40B4-BE49-F238E27FC236}">
                    <a16:creationId xmlns:a16="http://schemas.microsoft.com/office/drawing/2014/main" id="{79C519FD-E5A8-4429-9B32-8837C20F7C68}"/>
                  </a:ext>
                </a:extLst>
              </p:cNvPr>
              <p:cNvSpPr/>
              <p:nvPr/>
            </p:nvSpPr>
            <p:spPr>
              <a:xfrm rot="18850041">
                <a:off x="1768570" y="4931417"/>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3" name="Cylinder 372">
                <a:extLst>
                  <a:ext uri="{FF2B5EF4-FFF2-40B4-BE49-F238E27FC236}">
                    <a16:creationId xmlns:a16="http://schemas.microsoft.com/office/drawing/2014/main" id="{96F26BAC-54DD-49F1-90B3-2F9F443DE5C4}"/>
                  </a:ext>
                </a:extLst>
              </p:cNvPr>
              <p:cNvSpPr/>
              <p:nvPr/>
            </p:nvSpPr>
            <p:spPr>
              <a:xfrm rot="1248514">
                <a:off x="1635170" y="5169404"/>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4" name="Cylinder 373">
                <a:extLst>
                  <a:ext uri="{FF2B5EF4-FFF2-40B4-BE49-F238E27FC236}">
                    <a16:creationId xmlns:a16="http://schemas.microsoft.com/office/drawing/2014/main" id="{74ED6208-9583-4251-8548-24E2AEFC9DA5}"/>
                  </a:ext>
                </a:extLst>
              </p:cNvPr>
              <p:cNvSpPr/>
              <p:nvPr/>
            </p:nvSpPr>
            <p:spPr>
              <a:xfrm rot="20898262">
                <a:off x="1895577" y="5360136"/>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5" name="Cylinder 374">
                <a:extLst>
                  <a:ext uri="{FF2B5EF4-FFF2-40B4-BE49-F238E27FC236}">
                    <a16:creationId xmlns:a16="http://schemas.microsoft.com/office/drawing/2014/main" id="{4CE94C14-ECF2-49B0-8B5E-2ED68B38DF05}"/>
                  </a:ext>
                </a:extLst>
              </p:cNvPr>
              <p:cNvSpPr/>
              <p:nvPr/>
            </p:nvSpPr>
            <p:spPr>
              <a:xfrm rot="17180420">
                <a:off x="1772846" y="5671616"/>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6" name="Cylinder 375">
                <a:extLst>
                  <a:ext uri="{FF2B5EF4-FFF2-40B4-BE49-F238E27FC236}">
                    <a16:creationId xmlns:a16="http://schemas.microsoft.com/office/drawing/2014/main" id="{4FECEC8F-2055-4B3B-B31A-7E113D4D3D32}"/>
                  </a:ext>
                </a:extLst>
              </p:cNvPr>
              <p:cNvSpPr/>
              <p:nvPr/>
            </p:nvSpPr>
            <p:spPr>
              <a:xfrm rot="17180420">
                <a:off x="1840121" y="5575144"/>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7" name="Cylinder 376">
                <a:extLst>
                  <a:ext uri="{FF2B5EF4-FFF2-40B4-BE49-F238E27FC236}">
                    <a16:creationId xmlns:a16="http://schemas.microsoft.com/office/drawing/2014/main" id="{1B99EADE-0E93-48F1-B0EA-59A9648E1546}"/>
                  </a:ext>
                </a:extLst>
              </p:cNvPr>
              <p:cNvSpPr/>
              <p:nvPr/>
            </p:nvSpPr>
            <p:spPr>
              <a:xfrm rot="17180420">
                <a:off x="2061298" y="4689469"/>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8" name="Cylinder 377">
                <a:extLst>
                  <a:ext uri="{FF2B5EF4-FFF2-40B4-BE49-F238E27FC236}">
                    <a16:creationId xmlns:a16="http://schemas.microsoft.com/office/drawing/2014/main" id="{27C36BBC-7B5A-4DFC-A6A1-666AE8060072}"/>
                  </a:ext>
                </a:extLst>
              </p:cNvPr>
              <p:cNvSpPr/>
              <p:nvPr/>
            </p:nvSpPr>
            <p:spPr>
              <a:xfrm rot="20537536">
                <a:off x="1631480" y="4847236"/>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9" name="Cylinder 378">
                <a:extLst>
                  <a:ext uri="{FF2B5EF4-FFF2-40B4-BE49-F238E27FC236}">
                    <a16:creationId xmlns:a16="http://schemas.microsoft.com/office/drawing/2014/main" id="{9B5A64B2-827A-4821-9DEC-75F7570E139D}"/>
                  </a:ext>
                </a:extLst>
              </p:cNvPr>
              <p:cNvSpPr/>
              <p:nvPr/>
            </p:nvSpPr>
            <p:spPr>
              <a:xfrm rot="2156028">
                <a:off x="2093237" y="4871285"/>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0" name="Cylinder 379">
                <a:extLst>
                  <a:ext uri="{FF2B5EF4-FFF2-40B4-BE49-F238E27FC236}">
                    <a16:creationId xmlns:a16="http://schemas.microsoft.com/office/drawing/2014/main" id="{A610F1E9-02FA-4887-A94E-63E994283388}"/>
                  </a:ext>
                </a:extLst>
              </p:cNvPr>
              <p:cNvSpPr/>
              <p:nvPr/>
            </p:nvSpPr>
            <p:spPr>
              <a:xfrm rot="2156028">
                <a:off x="2291412" y="5433338"/>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1" name="Cylinder 380">
                <a:extLst>
                  <a:ext uri="{FF2B5EF4-FFF2-40B4-BE49-F238E27FC236}">
                    <a16:creationId xmlns:a16="http://schemas.microsoft.com/office/drawing/2014/main" id="{AA63B1F0-0565-478D-BC55-A5D08FCF9CBA}"/>
                  </a:ext>
                </a:extLst>
              </p:cNvPr>
              <p:cNvSpPr/>
              <p:nvPr/>
            </p:nvSpPr>
            <p:spPr>
              <a:xfrm rot="20058428">
                <a:off x="2312052" y="5528575"/>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2" name="Cylinder 381">
                <a:extLst>
                  <a:ext uri="{FF2B5EF4-FFF2-40B4-BE49-F238E27FC236}">
                    <a16:creationId xmlns:a16="http://schemas.microsoft.com/office/drawing/2014/main" id="{AA8BEC72-D52C-4562-B51B-4B75AADD6FF2}"/>
                  </a:ext>
                </a:extLst>
              </p:cNvPr>
              <p:cNvSpPr/>
              <p:nvPr/>
            </p:nvSpPr>
            <p:spPr>
              <a:xfrm rot="2265708">
                <a:off x="1794525" y="5487750"/>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3" name="Cylinder 382">
                <a:extLst>
                  <a:ext uri="{FF2B5EF4-FFF2-40B4-BE49-F238E27FC236}">
                    <a16:creationId xmlns:a16="http://schemas.microsoft.com/office/drawing/2014/main" id="{571AD101-F85C-424D-91DB-94EEC4B49147}"/>
                  </a:ext>
                </a:extLst>
              </p:cNvPr>
              <p:cNvSpPr/>
              <p:nvPr/>
            </p:nvSpPr>
            <p:spPr>
              <a:xfrm rot="2156028">
                <a:off x="2243238" y="5168528"/>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4" name="Cylinder 383">
                <a:extLst>
                  <a:ext uri="{FF2B5EF4-FFF2-40B4-BE49-F238E27FC236}">
                    <a16:creationId xmlns:a16="http://schemas.microsoft.com/office/drawing/2014/main" id="{B7748DE8-4698-4142-B259-143C6AEA02F5}"/>
                  </a:ext>
                </a:extLst>
              </p:cNvPr>
              <p:cNvSpPr/>
              <p:nvPr/>
            </p:nvSpPr>
            <p:spPr>
              <a:xfrm rot="19411268">
                <a:off x="2290315" y="4816874"/>
                <a:ext cx="252000" cy="720000"/>
              </a:xfrm>
              <a:prstGeom prst="can">
                <a:avLst>
                  <a:gd name="adj" fmla="val 77029"/>
                </a:avLst>
              </a:prstGeom>
              <a:solidFill>
                <a:schemeClr val="bg1"/>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85" name="Oval 384">
              <a:extLst>
                <a:ext uri="{FF2B5EF4-FFF2-40B4-BE49-F238E27FC236}">
                  <a16:creationId xmlns:a16="http://schemas.microsoft.com/office/drawing/2014/main" id="{A6C88DC4-9144-446F-9BF5-D94CA7ECAA24}"/>
                </a:ext>
              </a:extLst>
            </p:cNvPr>
            <p:cNvSpPr/>
            <p:nvPr/>
          </p:nvSpPr>
          <p:spPr>
            <a:xfrm>
              <a:off x="885838"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6" name="Oval 385">
              <a:extLst>
                <a:ext uri="{FF2B5EF4-FFF2-40B4-BE49-F238E27FC236}">
                  <a16:creationId xmlns:a16="http://schemas.microsoft.com/office/drawing/2014/main" id="{E5061270-D682-49FA-AA5E-03F17E216D8A}"/>
                </a:ext>
              </a:extLst>
            </p:cNvPr>
            <p:cNvSpPr/>
            <p:nvPr/>
          </p:nvSpPr>
          <p:spPr>
            <a:xfrm>
              <a:off x="1057544" y="1222276"/>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7" name="Oval 386">
              <a:extLst>
                <a:ext uri="{FF2B5EF4-FFF2-40B4-BE49-F238E27FC236}">
                  <a16:creationId xmlns:a16="http://schemas.microsoft.com/office/drawing/2014/main" id="{75B9F23B-954D-4B8E-98AD-A0C3C57F19D6}"/>
                </a:ext>
              </a:extLst>
            </p:cNvPr>
            <p:cNvSpPr/>
            <p:nvPr/>
          </p:nvSpPr>
          <p:spPr>
            <a:xfrm>
              <a:off x="1232681"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8" name="Oval 387">
              <a:extLst>
                <a:ext uri="{FF2B5EF4-FFF2-40B4-BE49-F238E27FC236}">
                  <a16:creationId xmlns:a16="http://schemas.microsoft.com/office/drawing/2014/main" id="{C9AAD69F-0731-4846-8AD7-B7B4B67CF498}"/>
                </a:ext>
              </a:extLst>
            </p:cNvPr>
            <p:cNvSpPr/>
            <p:nvPr/>
          </p:nvSpPr>
          <p:spPr>
            <a:xfrm>
              <a:off x="1414129"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9" name="Oval 388">
              <a:extLst>
                <a:ext uri="{FF2B5EF4-FFF2-40B4-BE49-F238E27FC236}">
                  <a16:creationId xmlns:a16="http://schemas.microsoft.com/office/drawing/2014/main" id="{A7B93ED3-EC18-475E-95B5-957633B5CF2B}"/>
                </a:ext>
              </a:extLst>
            </p:cNvPr>
            <p:cNvSpPr/>
            <p:nvPr/>
          </p:nvSpPr>
          <p:spPr>
            <a:xfrm>
              <a:off x="1585835" y="1222276"/>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6" name="TextBox 425">
            <a:extLst>
              <a:ext uri="{FF2B5EF4-FFF2-40B4-BE49-F238E27FC236}">
                <a16:creationId xmlns:a16="http://schemas.microsoft.com/office/drawing/2014/main" id="{B4A53790-10C8-4F0F-B1A2-11CA7CD70706}"/>
              </a:ext>
            </a:extLst>
          </p:cNvPr>
          <p:cNvSpPr txBox="1"/>
          <p:nvPr/>
        </p:nvSpPr>
        <p:spPr>
          <a:xfrm>
            <a:off x="71391" y="3355908"/>
            <a:ext cx="4615069" cy="795795"/>
          </a:xfrm>
          <a:prstGeom prst="rect">
            <a:avLst/>
          </a:prstGeom>
          <a:noFill/>
        </p:spPr>
        <p:txBody>
          <a:bodyPr wrap="square" rtlCol="0">
            <a:spAutoFit/>
          </a:bodyPr>
          <a:lstStyle/>
          <a:p>
            <a:pPr marL="257175" indent="-257175">
              <a:lnSpc>
                <a:spcPct val="150000"/>
              </a:lnSpc>
              <a:buFont typeface="Arial" panose="020B0604020202020204" pitchFamily="34" charset="0"/>
              <a:buChar char="•"/>
            </a:pPr>
            <a:r>
              <a:rPr kumimoji="1" lang="ja-JP" altLang="en-US" sz="1600" b="1" dirty="0">
                <a:solidFill>
                  <a:srgbClr val="203864"/>
                </a:solidFill>
                <a:latin typeface="+mn-ea"/>
              </a:rPr>
              <a:t>低い熱伝導率（</a:t>
            </a:r>
            <a:r>
              <a:rPr kumimoji="1" lang="en-US" altLang="ja-JP" sz="1600" b="1" dirty="0">
                <a:solidFill>
                  <a:srgbClr val="203864"/>
                </a:solidFill>
                <a:latin typeface="+mn-ea"/>
              </a:rPr>
              <a:t>0.2 W m⁻¹ K⁻¹</a:t>
            </a:r>
            <a:r>
              <a:rPr kumimoji="1" lang="ja-JP" altLang="en-US" sz="1600" b="1" dirty="0">
                <a:solidFill>
                  <a:srgbClr val="203864"/>
                </a:solidFill>
                <a:latin typeface="+mn-ea"/>
              </a:rPr>
              <a:t>）</a:t>
            </a:r>
            <a:endParaRPr kumimoji="1" lang="en-US" altLang="ja-JP" sz="1600" b="1" dirty="0">
              <a:solidFill>
                <a:srgbClr val="203864"/>
              </a:solidFill>
              <a:latin typeface="+mn-ea"/>
            </a:endParaRPr>
          </a:p>
          <a:p>
            <a:pPr marL="257175" indent="-257175">
              <a:lnSpc>
                <a:spcPct val="150000"/>
              </a:lnSpc>
              <a:buFont typeface="Arial" panose="020B0604020202020204" pitchFamily="34" charset="0"/>
              <a:buChar char="•"/>
            </a:pPr>
            <a:r>
              <a:rPr kumimoji="1" lang="ja-JP" altLang="en-US" sz="1600" b="1" dirty="0">
                <a:solidFill>
                  <a:srgbClr val="203864"/>
                </a:solidFill>
                <a:latin typeface="+mn-ea"/>
              </a:rPr>
              <a:t>充填層と熱交換器間の接触性が悪い</a:t>
            </a:r>
            <a:endParaRPr kumimoji="1" lang="en-US" altLang="ja-JP" sz="1600" b="1" dirty="0">
              <a:solidFill>
                <a:srgbClr val="203864"/>
              </a:solidFill>
              <a:latin typeface="+mn-ea"/>
            </a:endParaRPr>
          </a:p>
        </p:txBody>
      </p:sp>
      <p:sp>
        <p:nvSpPr>
          <p:cNvPr id="151" name="Arrow: Right 150">
            <a:extLst>
              <a:ext uri="{FF2B5EF4-FFF2-40B4-BE49-F238E27FC236}">
                <a16:creationId xmlns:a16="http://schemas.microsoft.com/office/drawing/2014/main" id="{3331A7D7-6DC4-4EB1-A465-5A5497C0F6B6}"/>
              </a:ext>
            </a:extLst>
          </p:cNvPr>
          <p:cNvSpPr/>
          <p:nvPr/>
        </p:nvSpPr>
        <p:spPr>
          <a:xfrm>
            <a:off x="1478470" y="2169857"/>
            <a:ext cx="328366" cy="458773"/>
          </a:xfrm>
          <a:prstGeom prst="rightArrow">
            <a:avLst/>
          </a:prstGeom>
          <a:solidFill>
            <a:srgbClr val="FF0000">
              <a:alpha val="7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1" name="TextBox 430">
            <a:extLst>
              <a:ext uri="{FF2B5EF4-FFF2-40B4-BE49-F238E27FC236}">
                <a16:creationId xmlns:a16="http://schemas.microsoft.com/office/drawing/2014/main" id="{8BFBB446-D99A-4FB4-B770-3D26DB835782}"/>
              </a:ext>
            </a:extLst>
          </p:cNvPr>
          <p:cNvSpPr txBox="1"/>
          <p:nvPr/>
        </p:nvSpPr>
        <p:spPr>
          <a:xfrm rot="16200000">
            <a:off x="43452" y="1935012"/>
            <a:ext cx="1905751" cy="792781"/>
          </a:xfrm>
          <a:prstGeom prst="rect">
            <a:avLst/>
          </a:prstGeom>
          <a:noFill/>
        </p:spPr>
        <p:txBody>
          <a:bodyPr wrap="square" rtlCol="0">
            <a:spAutoFit/>
          </a:bodyPr>
          <a:lstStyle/>
          <a:p>
            <a:pPr algn="ctr">
              <a:lnSpc>
                <a:spcPct val="150000"/>
              </a:lnSpc>
            </a:pPr>
            <a:r>
              <a:rPr kumimoji="1" lang="en-US" altLang="ja-JP" sz="1600" b="1" dirty="0">
                <a:solidFill>
                  <a:srgbClr val="C00000"/>
                </a:solidFill>
                <a:ea typeface="ＭＳ Ｐゴシック" panose="020B0600070205080204" pitchFamily="50" charset="-128"/>
              </a:rPr>
              <a:t>Joule heating or</a:t>
            </a:r>
          </a:p>
          <a:p>
            <a:pPr algn="ctr">
              <a:lnSpc>
                <a:spcPct val="150000"/>
              </a:lnSpc>
            </a:pPr>
            <a:r>
              <a:rPr kumimoji="1" lang="en-US" altLang="ja-JP" sz="1600" b="1" dirty="0">
                <a:solidFill>
                  <a:srgbClr val="C00000"/>
                </a:solidFill>
                <a:ea typeface="ＭＳ Ｐゴシック" panose="020B0600070205080204" pitchFamily="50" charset="-128"/>
              </a:rPr>
              <a:t>Heat exchanger </a:t>
            </a:r>
          </a:p>
        </p:txBody>
      </p:sp>
      <p:cxnSp>
        <p:nvCxnSpPr>
          <p:cNvPr id="447" name="Straight Arrow Connector 446">
            <a:extLst>
              <a:ext uri="{FF2B5EF4-FFF2-40B4-BE49-F238E27FC236}">
                <a16:creationId xmlns:a16="http://schemas.microsoft.com/office/drawing/2014/main" id="{5FAFC6F1-E7F8-4897-8BF0-2CA13F29B8F9}"/>
              </a:ext>
            </a:extLst>
          </p:cNvPr>
          <p:cNvCxnSpPr>
            <a:cxnSpLocks/>
          </p:cNvCxnSpPr>
          <p:nvPr/>
        </p:nvCxnSpPr>
        <p:spPr>
          <a:xfrm flipV="1">
            <a:off x="1650854" y="1856532"/>
            <a:ext cx="179887" cy="1523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7" name="Straight Arrow Connector 466">
            <a:extLst>
              <a:ext uri="{FF2B5EF4-FFF2-40B4-BE49-F238E27FC236}">
                <a16:creationId xmlns:a16="http://schemas.microsoft.com/office/drawing/2014/main" id="{8157671B-7BF6-457D-A991-9882A2ED2245}"/>
              </a:ext>
            </a:extLst>
          </p:cNvPr>
          <p:cNvCxnSpPr>
            <a:cxnSpLocks/>
          </p:cNvCxnSpPr>
          <p:nvPr/>
        </p:nvCxnSpPr>
        <p:spPr>
          <a:xfrm>
            <a:off x="1921388" y="2004510"/>
            <a:ext cx="73138" cy="20288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8" name="Straight Arrow Connector 467">
            <a:extLst>
              <a:ext uri="{FF2B5EF4-FFF2-40B4-BE49-F238E27FC236}">
                <a16:creationId xmlns:a16="http://schemas.microsoft.com/office/drawing/2014/main" id="{1CFCDCF1-64A6-4D4A-AA7E-588215AE6B82}"/>
              </a:ext>
            </a:extLst>
          </p:cNvPr>
          <p:cNvCxnSpPr>
            <a:cxnSpLocks/>
          </p:cNvCxnSpPr>
          <p:nvPr/>
        </p:nvCxnSpPr>
        <p:spPr>
          <a:xfrm flipV="1">
            <a:off x="2077960" y="2257257"/>
            <a:ext cx="170017" cy="2449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0" name="Straight Arrow Connector 469">
            <a:extLst>
              <a:ext uri="{FF2B5EF4-FFF2-40B4-BE49-F238E27FC236}">
                <a16:creationId xmlns:a16="http://schemas.microsoft.com/office/drawing/2014/main" id="{86688641-DBFD-4D57-BD9A-CCDDB416AD00}"/>
              </a:ext>
            </a:extLst>
          </p:cNvPr>
          <p:cNvCxnSpPr>
            <a:cxnSpLocks/>
          </p:cNvCxnSpPr>
          <p:nvPr/>
        </p:nvCxnSpPr>
        <p:spPr>
          <a:xfrm flipV="1">
            <a:off x="2378926" y="2052801"/>
            <a:ext cx="170017" cy="2449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1" name="Straight Arrow Connector 470">
            <a:extLst>
              <a:ext uri="{FF2B5EF4-FFF2-40B4-BE49-F238E27FC236}">
                <a16:creationId xmlns:a16="http://schemas.microsoft.com/office/drawing/2014/main" id="{A3843D4E-B2EA-4154-BC7F-3D13B974B3EA}"/>
              </a:ext>
            </a:extLst>
          </p:cNvPr>
          <p:cNvCxnSpPr>
            <a:cxnSpLocks/>
            <a:endCxn id="384" idx="3"/>
          </p:cNvCxnSpPr>
          <p:nvPr/>
        </p:nvCxnSpPr>
        <p:spPr>
          <a:xfrm>
            <a:off x="2609818" y="2090832"/>
            <a:ext cx="171373" cy="22256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4" name="Straight Arrow Connector 473">
            <a:extLst>
              <a:ext uri="{FF2B5EF4-FFF2-40B4-BE49-F238E27FC236}">
                <a16:creationId xmlns:a16="http://schemas.microsoft.com/office/drawing/2014/main" id="{89FCE26D-D029-4BBB-B5ED-2A6951FB4B5A}"/>
              </a:ext>
            </a:extLst>
          </p:cNvPr>
          <p:cNvCxnSpPr>
            <a:cxnSpLocks/>
          </p:cNvCxnSpPr>
          <p:nvPr/>
        </p:nvCxnSpPr>
        <p:spPr>
          <a:xfrm flipV="1">
            <a:off x="1757495" y="2455837"/>
            <a:ext cx="189592" cy="11649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6" name="Straight Arrow Connector 475">
            <a:extLst>
              <a:ext uri="{FF2B5EF4-FFF2-40B4-BE49-F238E27FC236}">
                <a16:creationId xmlns:a16="http://schemas.microsoft.com/office/drawing/2014/main" id="{3D0DFF84-09EF-45A4-A3BA-FFFE9B12B12A}"/>
              </a:ext>
            </a:extLst>
          </p:cNvPr>
          <p:cNvCxnSpPr>
            <a:cxnSpLocks/>
          </p:cNvCxnSpPr>
          <p:nvPr/>
        </p:nvCxnSpPr>
        <p:spPr>
          <a:xfrm flipV="1">
            <a:off x="1703972" y="2741137"/>
            <a:ext cx="189592" cy="11649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77" name="Straight Arrow Connector 476">
            <a:extLst>
              <a:ext uri="{FF2B5EF4-FFF2-40B4-BE49-F238E27FC236}">
                <a16:creationId xmlns:a16="http://schemas.microsoft.com/office/drawing/2014/main" id="{ED50FE89-3344-43C8-9066-3051D574E895}"/>
              </a:ext>
            </a:extLst>
          </p:cNvPr>
          <p:cNvCxnSpPr>
            <a:cxnSpLocks/>
          </p:cNvCxnSpPr>
          <p:nvPr/>
        </p:nvCxnSpPr>
        <p:spPr>
          <a:xfrm flipV="1">
            <a:off x="2016321" y="2649257"/>
            <a:ext cx="134259" cy="15467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0" name="Straight Arrow Connector 479">
            <a:extLst>
              <a:ext uri="{FF2B5EF4-FFF2-40B4-BE49-F238E27FC236}">
                <a16:creationId xmlns:a16="http://schemas.microsoft.com/office/drawing/2014/main" id="{90EDD554-E00F-4735-9EAF-ACD6A826A617}"/>
              </a:ext>
            </a:extLst>
          </p:cNvPr>
          <p:cNvCxnSpPr>
            <a:cxnSpLocks/>
          </p:cNvCxnSpPr>
          <p:nvPr/>
        </p:nvCxnSpPr>
        <p:spPr>
          <a:xfrm>
            <a:off x="2233521" y="2760323"/>
            <a:ext cx="170374" cy="7769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2" name="Straight Arrow Connector 481">
            <a:extLst>
              <a:ext uri="{FF2B5EF4-FFF2-40B4-BE49-F238E27FC236}">
                <a16:creationId xmlns:a16="http://schemas.microsoft.com/office/drawing/2014/main" id="{59A7EF7E-17B5-4286-9BCA-969692CF921C}"/>
              </a:ext>
            </a:extLst>
          </p:cNvPr>
          <p:cNvCxnSpPr>
            <a:cxnSpLocks/>
          </p:cNvCxnSpPr>
          <p:nvPr/>
        </p:nvCxnSpPr>
        <p:spPr>
          <a:xfrm>
            <a:off x="2553810" y="2633988"/>
            <a:ext cx="114545" cy="2096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4" name="Straight Arrow Connector 483">
            <a:extLst>
              <a:ext uri="{FF2B5EF4-FFF2-40B4-BE49-F238E27FC236}">
                <a16:creationId xmlns:a16="http://schemas.microsoft.com/office/drawing/2014/main" id="{E0996FCE-5C89-4CD5-B331-9704E12972FC}"/>
              </a:ext>
            </a:extLst>
          </p:cNvPr>
          <p:cNvCxnSpPr>
            <a:cxnSpLocks/>
          </p:cNvCxnSpPr>
          <p:nvPr/>
        </p:nvCxnSpPr>
        <p:spPr>
          <a:xfrm flipV="1">
            <a:off x="2388463" y="2347058"/>
            <a:ext cx="176532" cy="22299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BB434A2-E765-CC4E-5A03-44FA34A40A26}"/>
              </a:ext>
            </a:extLst>
          </p:cNvPr>
          <p:cNvGrpSpPr/>
          <p:nvPr/>
        </p:nvGrpSpPr>
        <p:grpSpPr>
          <a:xfrm>
            <a:off x="4083195" y="1520645"/>
            <a:ext cx="3373956" cy="2632158"/>
            <a:chOff x="216923" y="4403325"/>
            <a:chExt cx="3373956" cy="2632158"/>
          </a:xfrm>
        </p:grpSpPr>
        <p:grpSp>
          <p:nvGrpSpPr>
            <p:cNvPr id="401" name="Group 400">
              <a:extLst>
                <a:ext uri="{FF2B5EF4-FFF2-40B4-BE49-F238E27FC236}">
                  <a16:creationId xmlns:a16="http://schemas.microsoft.com/office/drawing/2014/main" id="{A3EEBC74-262E-475E-BA18-0359410BC7CB}"/>
                </a:ext>
              </a:extLst>
            </p:cNvPr>
            <p:cNvGrpSpPr/>
            <p:nvPr/>
          </p:nvGrpSpPr>
          <p:grpSpPr>
            <a:xfrm rot="16200000">
              <a:off x="1481063" y="4620712"/>
              <a:ext cx="1338168" cy="1382979"/>
              <a:chOff x="323528" y="1222276"/>
              <a:chExt cx="1413593" cy="1460931"/>
            </a:xfrm>
          </p:grpSpPr>
          <p:sp>
            <p:nvSpPr>
              <p:cNvPr id="402" name="Oval 401">
                <a:extLst>
                  <a:ext uri="{FF2B5EF4-FFF2-40B4-BE49-F238E27FC236}">
                    <a16:creationId xmlns:a16="http://schemas.microsoft.com/office/drawing/2014/main" id="{2D712D6B-5164-4F8C-82F3-9D7986DD9103}"/>
                  </a:ext>
                </a:extLst>
              </p:cNvPr>
              <p:cNvSpPr/>
              <p:nvPr/>
            </p:nvSpPr>
            <p:spPr>
              <a:xfrm>
                <a:off x="357547"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3" name="Oval 402">
                <a:extLst>
                  <a:ext uri="{FF2B5EF4-FFF2-40B4-BE49-F238E27FC236}">
                    <a16:creationId xmlns:a16="http://schemas.microsoft.com/office/drawing/2014/main" id="{8864B98F-3FEE-4027-9BC3-5B72AB8CB5F5}"/>
                  </a:ext>
                </a:extLst>
              </p:cNvPr>
              <p:cNvSpPr/>
              <p:nvPr/>
            </p:nvSpPr>
            <p:spPr>
              <a:xfrm>
                <a:off x="529253" y="1222276"/>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4" name="Oval 403">
                <a:extLst>
                  <a:ext uri="{FF2B5EF4-FFF2-40B4-BE49-F238E27FC236}">
                    <a16:creationId xmlns:a16="http://schemas.microsoft.com/office/drawing/2014/main" id="{12F48BDC-AFA1-4D48-A470-7E3C408F2E54}"/>
                  </a:ext>
                </a:extLst>
              </p:cNvPr>
              <p:cNvSpPr/>
              <p:nvPr/>
            </p:nvSpPr>
            <p:spPr>
              <a:xfrm>
                <a:off x="704390"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5" name="Group 404">
                <a:extLst>
                  <a:ext uri="{FF2B5EF4-FFF2-40B4-BE49-F238E27FC236}">
                    <a16:creationId xmlns:a16="http://schemas.microsoft.com/office/drawing/2014/main" id="{18760A75-F945-4522-B01C-56E8F6D9063A}"/>
                  </a:ext>
                </a:extLst>
              </p:cNvPr>
              <p:cNvGrpSpPr/>
              <p:nvPr/>
            </p:nvGrpSpPr>
            <p:grpSpPr>
              <a:xfrm rot="5400000">
                <a:off x="365374" y="1311459"/>
                <a:ext cx="1329902" cy="1413593"/>
                <a:chOff x="1355821" y="4842398"/>
                <a:chExt cx="1329902" cy="1413593"/>
              </a:xfrm>
            </p:grpSpPr>
            <p:sp>
              <p:nvSpPr>
                <p:cNvPr id="411" name="Rectangle 410">
                  <a:extLst>
                    <a:ext uri="{FF2B5EF4-FFF2-40B4-BE49-F238E27FC236}">
                      <a16:creationId xmlns:a16="http://schemas.microsoft.com/office/drawing/2014/main" id="{112825DE-927B-44CE-82C3-E7850B6D6D9B}"/>
                    </a:ext>
                  </a:extLst>
                </p:cNvPr>
                <p:cNvSpPr/>
                <p:nvPr/>
              </p:nvSpPr>
              <p:spPr>
                <a:xfrm rot="5400000">
                  <a:off x="739502" y="5458717"/>
                  <a:ext cx="1413593" cy="180956"/>
                </a:xfrm>
                <a:prstGeom prst="rect">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2" name="Rectangle 411">
                  <a:extLst>
                    <a:ext uri="{FF2B5EF4-FFF2-40B4-BE49-F238E27FC236}">
                      <a16:creationId xmlns:a16="http://schemas.microsoft.com/office/drawing/2014/main" id="{A00E4AB8-E7DF-4015-8530-19CB6C2E677B}"/>
                    </a:ext>
                  </a:extLst>
                </p:cNvPr>
                <p:cNvSpPr/>
                <p:nvPr/>
              </p:nvSpPr>
              <p:spPr>
                <a:xfrm rot="5400000">
                  <a:off x="1401610" y="4967065"/>
                  <a:ext cx="1408780" cy="1159447"/>
                </a:xfrm>
                <a:prstGeom prst="rect">
                  <a:avLst/>
                </a:prstGeom>
                <a:pattFill prst="lgConfetti">
                  <a:fgClr>
                    <a:schemeClr val="accent6"/>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406" name="Oval 405">
                <a:extLst>
                  <a:ext uri="{FF2B5EF4-FFF2-40B4-BE49-F238E27FC236}">
                    <a16:creationId xmlns:a16="http://schemas.microsoft.com/office/drawing/2014/main" id="{C36078E7-57BE-4F38-A4ED-5FE68EDE8CC8}"/>
                  </a:ext>
                </a:extLst>
              </p:cNvPr>
              <p:cNvSpPr/>
              <p:nvPr/>
            </p:nvSpPr>
            <p:spPr>
              <a:xfrm>
                <a:off x="885838"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7" name="Oval 406">
                <a:extLst>
                  <a:ext uri="{FF2B5EF4-FFF2-40B4-BE49-F238E27FC236}">
                    <a16:creationId xmlns:a16="http://schemas.microsoft.com/office/drawing/2014/main" id="{1E8FAFF6-0CD9-48B5-8558-5931374D92A5}"/>
                  </a:ext>
                </a:extLst>
              </p:cNvPr>
              <p:cNvSpPr/>
              <p:nvPr/>
            </p:nvSpPr>
            <p:spPr>
              <a:xfrm>
                <a:off x="1057544" y="1222276"/>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Oval 407">
                <a:extLst>
                  <a:ext uri="{FF2B5EF4-FFF2-40B4-BE49-F238E27FC236}">
                    <a16:creationId xmlns:a16="http://schemas.microsoft.com/office/drawing/2014/main" id="{5EB4289D-1C46-44BE-9755-490D5D626E00}"/>
                  </a:ext>
                </a:extLst>
              </p:cNvPr>
              <p:cNvSpPr/>
              <p:nvPr/>
            </p:nvSpPr>
            <p:spPr>
              <a:xfrm>
                <a:off x="1232681"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9" name="Oval 408">
                <a:extLst>
                  <a:ext uri="{FF2B5EF4-FFF2-40B4-BE49-F238E27FC236}">
                    <a16:creationId xmlns:a16="http://schemas.microsoft.com/office/drawing/2014/main" id="{558117D5-2872-4F54-8832-D84754F02912}"/>
                  </a:ext>
                </a:extLst>
              </p:cNvPr>
              <p:cNvSpPr/>
              <p:nvPr/>
            </p:nvSpPr>
            <p:spPr>
              <a:xfrm>
                <a:off x="1414129" y="1222772"/>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0" name="Oval 409">
                <a:extLst>
                  <a:ext uri="{FF2B5EF4-FFF2-40B4-BE49-F238E27FC236}">
                    <a16:creationId xmlns:a16="http://schemas.microsoft.com/office/drawing/2014/main" id="{5FD6C128-DB57-4CD2-BFCA-28D6F741C2EB}"/>
                  </a:ext>
                </a:extLst>
              </p:cNvPr>
              <p:cNvSpPr/>
              <p:nvPr/>
            </p:nvSpPr>
            <p:spPr>
              <a:xfrm>
                <a:off x="1585835" y="1222276"/>
                <a:ext cx="108000" cy="108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27" name="TextBox 426">
              <a:extLst>
                <a:ext uri="{FF2B5EF4-FFF2-40B4-BE49-F238E27FC236}">
                  <a16:creationId xmlns:a16="http://schemas.microsoft.com/office/drawing/2014/main" id="{15604048-8DCA-4432-9762-DCE5ECFE7566}"/>
                </a:ext>
              </a:extLst>
            </p:cNvPr>
            <p:cNvSpPr txBox="1"/>
            <p:nvPr/>
          </p:nvSpPr>
          <p:spPr>
            <a:xfrm>
              <a:off x="216923" y="6239688"/>
              <a:ext cx="3373956" cy="795795"/>
            </a:xfrm>
            <a:prstGeom prst="rect">
              <a:avLst/>
            </a:prstGeom>
            <a:noFill/>
          </p:spPr>
          <p:txBody>
            <a:bodyPr wrap="square" rtlCol="0">
              <a:spAutoFit/>
            </a:bodyPr>
            <a:lstStyle/>
            <a:p>
              <a:pPr marL="257175" indent="-257175">
                <a:lnSpc>
                  <a:spcPct val="150000"/>
                </a:lnSpc>
                <a:buFont typeface="Arial" panose="020B0604020202020204" pitchFamily="34" charset="0"/>
                <a:buChar char="•"/>
              </a:pPr>
              <a:r>
                <a:rPr kumimoji="1" lang="ja-JP" altLang="en-US" sz="1600" b="1" dirty="0">
                  <a:solidFill>
                    <a:srgbClr val="203864"/>
                  </a:solidFill>
                  <a:latin typeface="+mn-ea"/>
                </a:rPr>
                <a:t>高い熱伝導率（</a:t>
              </a:r>
              <a:r>
                <a:rPr kumimoji="1" lang="en-US" altLang="ja-JP" sz="1600" b="1" dirty="0">
                  <a:solidFill>
                    <a:srgbClr val="203864"/>
                  </a:solidFill>
                  <a:latin typeface="+mn-ea"/>
                </a:rPr>
                <a:t>~2 W m⁻¹ K⁻¹)</a:t>
              </a:r>
            </a:p>
            <a:p>
              <a:pPr marL="257175" indent="-257175">
                <a:lnSpc>
                  <a:spcPct val="150000"/>
                </a:lnSpc>
                <a:buFont typeface="Arial" panose="020B0604020202020204" pitchFamily="34" charset="0"/>
                <a:buChar char="•"/>
              </a:pPr>
              <a:r>
                <a:rPr kumimoji="1" lang="ja-JP" altLang="en-US" sz="1600" b="1" dirty="0">
                  <a:solidFill>
                    <a:srgbClr val="203864"/>
                  </a:solidFill>
                  <a:latin typeface="+mn-ea"/>
                </a:rPr>
                <a:t>良好な密着接触性</a:t>
              </a:r>
              <a:endParaRPr kumimoji="1" lang="en-US" altLang="ja-JP" sz="1600" b="1" dirty="0">
                <a:solidFill>
                  <a:srgbClr val="203864"/>
                </a:solidFill>
                <a:latin typeface="+mn-ea"/>
              </a:endParaRPr>
            </a:p>
          </p:txBody>
        </p:sp>
        <p:sp>
          <p:nvSpPr>
            <p:cNvPr id="430" name="Arrow: Right 429">
              <a:extLst>
                <a:ext uri="{FF2B5EF4-FFF2-40B4-BE49-F238E27FC236}">
                  <a16:creationId xmlns:a16="http://schemas.microsoft.com/office/drawing/2014/main" id="{0D14E343-87D0-40A1-B107-C8EAAD92B3B9}"/>
                </a:ext>
              </a:extLst>
            </p:cNvPr>
            <p:cNvSpPr/>
            <p:nvPr/>
          </p:nvSpPr>
          <p:spPr>
            <a:xfrm>
              <a:off x="1492883" y="5084545"/>
              <a:ext cx="328366" cy="458773"/>
            </a:xfrm>
            <a:prstGeom prst="rightArrow">
              <a:avLst/>
            </a:prstGeom>
            <a:solidFill>
              <a:srgbClr val="FF0000">
                <a:alpha val="7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2" name="TextBox 431">
              <a:extLst>
                <a:ext uri="{FF2B5EF4-FFF2-40B4-BE49-F238E27FC236}">
                  <a16:creationId xmlns:a16="http://schemas.microsoft.com/office/drawing/2014/main" id="{D951A14A-039C-44AB-97F5-B3A49AE52FE9}"/>
                </a:ext>
              </a:extLst>
            </p:cNvPr>
            <p:cNvSpPr txBox="1"/>
            <p:nvPr/>
          </p:nvSpPr>
          <p:spPr>
            <a:xfrm rot="16200000">
              <a:off x="14609" y="4871013"/>
              <a:ext cx="1728158" cy="792781"/>
            </a:xfrm>
            <a:prstGeom prst="rect">
              <a:avLst/>
            </a:prstGeom>
            <a:noFill/>
          </p:spPr>
          <p:txBody>
            <a:bodyPr wrap="square" rtlCol="0">
              <a:spAutoFit/>
            </a:bodyPr>
            <a:lstStyle/>
            <a:p>
              <a:pPr algn="ctr">
                <a:lnSpc>
                  <a:spcPct val="150000"/>
                </a:lnSpc>
              </a:pPr>
              <a:r>
                <a:rPr kumimoji="1" lang="en-US" altLang="ja-JP" sz="1600" b="1" dirty="0">
                  <a:solidFill>
                    <a:srgbClr val="C00000"/>
                  </a:solidFill>
                  <a:ea typeface="ＭＳ Ｐゴシック" panose="020B0600070205080204" pitchFamily="50" charset="-128"/>
                </a:rPr>
                <a:t>Joule heating or heat exchanger</a:t>
              </a:r>
            </a:p>
          </p:txBody>
        </p:sp>
        <p:cxnSp>
          <p:nvCxnSpPr>
            <p:cNvPr id="433" name="Straight Arrow Connector 432">
              <a:extLst>
                <a:ext uri="{FF2B5EF4-FFF2-40B4-BE49-F238E27FC236}">
                  <a16:creationId xmlns:a16="http://schemas.microsoft.com/office/drawing/2014/main" id="{45038B01-3185-4F29-9051-C832EB072477}"/>
                </a:ext>
              </a:extLst>
            </p:cNvPr>
            <p:cNvCxnSpPr>
              <a:cxnSpLocks/>
            </p:cNvCxnSpPr>
            <p:nvPr/>
          </p:nvCxnSpPr>
          <p:spPr>
            <a:xfrm flipV="1">
              <a:off x="1768559" y="4742361"/>
              <a:ext cx="179887" cy="1523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4" name="Straight Arrow Connector 433">
              <a:extLst>
                <a:ext uri="{FF2B5EF4-FFF2-40B4-BE49-F238E27FC236}">
                  <a16:creationId xmlns:a16="http://schemas.microsoft.com/office/drawing/2014/main" id="{66FED385-A199-427F-97C8-548AFF688E3B}"/>
                </a:ext>
              </a:extLst>
            </p:cNvPr>
            <p:cNvCxnSpPr>
              <a:cxnSpLocks/>
            </p:cNvCxnSpPr>
            <p:nvPr/>
          </p:nvCxnSpPr>
          <p:spPr>
            <a:xfrm>
              <a:off x="1762552" y="4887750"/>
              <a:ext cx="190991" cy="197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5" name="Straight Arrow Connector 434">
              <a:extLst>
                <a:ext uri="{FF2B5EF4-FFF2-40B4-BE49-F238E27FC236}">
                  <a16:creationId xmlns:a16="http://schemas.microsoft.com/office/drawing/2014/main" id="{81CDFD0F-6E78-4B8C-9025-BBFCC90C2C7D}"/>
                </a:ext>
              </a:extLst>
            </p:cNvPr>
            <p:cNvCxnSpPr>
              <a:cxnSpLocks/>
            </p:cNvCxnSpPr>
            <p:nvPr/>
          </p:nvCxnSpPr>
          <p:spPr>
            <a:xfrm>
              <a:off x="1766919" y="5031895"/>
              <a:ext cx="190991" cy="197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6" name="Straight Arrow Connector 435">
              <a:extLst>
                <a:ext uri="{FF2B5EF4-FFF2-40B4-BE49-F238E27FC236}">
                  <a16:creationId xmlns:a16="http://schemas.microsoft.com/office/drawing/2014/main" id="{1852603C-3D0F-4CA5-91FD-EED79D849ABA}"/>
                </a:ext>
              </a:extLst>
            </p:cNvPr>
            <p:cNvCxnSpPr>
              <a:cxnSpLocks/>
            </p:cNvCxnSpPr>
            <p:nvPr/>
          </p:nvCxnSpPr>
          <p:spPr>
            <a:xfrm flipV="1">
              <a:off x="1781195" y="5192627"/>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8" name="Straight Arrow Connector 437">
              <a:extLst>
                <a:ext uri="{FF2B5EF4-FFF2-40B4-BE49-F238E27FC236}">
                  <a16:creationId xmlns:a16="http://schemas.microsoft.com/office/drawing/2014/main" id="{15B0FDC3-31E9-48E7-9125-453DA8144515}"/>
                </a:ext>
              </a:extLst>
            </p:cNvPr>
            <p:cNvCxnSpPr>
              <a:cxnSpLocks/>
            </p:cNvCxnSpPr>
            <p:nvPr/>
          </p:nvCxnSpPr>
          <p:spPr>
            <a:xfrm flipV="1">
              <a:off x="1750062" y="5526306"/>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9" name="Straight Arrow Connector 438">
              <a:extLst>
                <a:ext uri="{FF2B5EF4-FFF2-40B4-BE49-F238E27FC236}">
                  <a16:creationId xmlns:a16="http://schemas.microsoft.com/office/drawing/2014/main" id="{B2884C9B-7D3F-4E9A-9D13-631A9FE6F0EB}"/>
                </a:ext>
              </a:extLst>
            </p:cNvPr>
            <p:cNvCxnSpPr>
              <a:cxnSpLocks/>
            </p:cNvCxnSpPr>
            <p:nvPr/>
          </p:nvCxnSpPr>
          <p:spPr>
            <a:xfrm flipV="1">
              <a:off x="1749792" y="5687350"/>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0" name="Straight Arrow Connector 439">
              <a:extLst>
                <a:ext uri="{FF2B5EF4-FFF2-40B4-BE49-F238E27FC236}">
                  <a16:creationId xmlns:a16="http://schemas.microsoft.com/office/drawing/2014/main" id="{2D17D63B-EAB6-48BD-9565-E662254AF711}"/>
                </a:ext>
              </a:extLst>
            </p:cNvPr>
            <p:cNvCxnSpPr>
              <a:cxnSpLocks/>
            </p:cNvCxnSpPr>
            <p:nvPr/>
          </p:nvCxnSpPr>
          <p:spPr>
            <a:xfrm>
              <a:off x="1759960" y="5841039"/>
              <a:ext cx="215171" cy="2664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3" name="Straight Arrow Connector 442">
              <a:extLst>
                <a:ext uri="{FF2B5EF4-FFF2-40B4-BE49-F238E27FC236}">
                  <a16:creationId xmlns:a16="http://schemas.microsoft.com/office/drawing/2014/main" id="{5F866E65-602A-436D-999A-D3B08B4E7866}"/>
                </a:ext>
              </a:extLst>
            </p:cNvPr>
            <p:cNvCxnSpPr>
              <a:cxnSpLocks/>
            </p:cNvCxnSpPr>
            <p:nvPr/>
          </p:nvCxnSpPr>
          <p:spPr>
            <a:xfrm flipV="1">
              <a:off x="2044744" y="4742361"/>
              <a:ext cx="179887" cy="1523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4" name="Straight Arrow Connector 443">
              <a:extLst>
                <a:ext uri="{FF2B5EF4-FFF2-40B4-BE49-F238E27FC236}">
                  <a16:creationId xmlns:a16="http://schemas.microsoft.com/office/drawing/2014/main" id="{57F26028-2E76-4583-8DC0-BB399C7EF9D7}"/>
                </a:ext>
              </a:extLst>
            </p:cNvPr>
            <p:cNvCxnSpPr>
              <a:cxnSpLocks/>
            </p:cNvCxnSpPr>
            <p:nvPr/>
          </p:nvCxnSpPr>
          <p:spPr>
            <a:xfrm>
              <a:off x="2038736" y="4887750"/>
              <a:ext cx="190991" cy="197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5" name="Straight Arrow Connector 444">
              <a:extLst>
                <a:ext uri="{FF2B5EF4-FFF2-40B4-BE49-F238E27FC236}">
                  <a16:creationId xmlns:a16="http://schemas.microsoft.com/office/drawing/2014/main" id="{CAA94135-3E36-4C52-B4AE-4D883526A6F1}"/>
                </a:ext>
              </a:extLst>
            </p:cNvPr>
            <p:cNvCxnSpPr>
              <a:cxnSpLocks/>
            </p:cNvCxnSpPr>
            <p:nvPr/>
          </p:nvCxnSpPr>
          <p:spPr>
            <a:xfrm>
              <a:off x="2043103" y="5031895"/>
              <a:ext cx="190991" cy="197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6" name="Straight Arrow Connector 445">
              <a:extLst>
                <a:ext uri="{FF2B5EF4-FFF2-40B4-BE49-F238E27FC236}">
                  <a16:creationId xmlns:a16="http://schemas.microsoft.com/office/drawing/2014/main" id="{96E8F32A-A583-4031-9FEE-FBF1FA9E6542}"/>
                </a:ext>
              </a:extLst>
            </p:cNvPr>
            <p:cNvCxnSpPr>
              <a:cxnSpLocks/>
            </p:cNvCxnSpPr>
            <p:nvPr/>
          </p:nvCxnSpPr>
          <p:spPr>
            <a:xfrm flipV="1">
              <a:off x="2057379" y="5192627"/>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8" name="Straight Arrow Connector 447">
              <a:extLst>
                <a:ext uri="{FF2B5EF4-FFF2-40B4-BE49-F238E27FC236}">
                  <a16:creationId xmlns:a16="http://schemas.microsoft.com/office/drawing/2014/main" id="{2A894B23-C15C-493A-BE17-F57703E4D4E1}"/>
                </a:ext>
              </a:extLst>
            </p:cNvPr>
            <p:cNvCxnSpPr>
              <a:cxnSpLocks/>
            </p:cNvCxnSpPr>
            <p:nvPr/>
          </p:nvCxnSpPr>
          <p:spPr>
            <a:xfrm>
              <a:off x="2398127" y="4878437"/>
              <a:ext cx="190991" cy="197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9" name="Straight Arrow Connector 448">
              <a:extLst>
                <a:ext uri="{FF2B5EF4-FFF2-40B4-BE49-F238E27FC236}">
                  <a16:creationId xmlns:a16="http://schemas.microsoft.com/office/drawing/2014/main" id="{2654E57B-E5D1-4C74-BC13-F4D2A8AF8DA5}"/>
                </a:ext>
              </a:extLst>
            </p:cNvPr>
            <p:cNvCxnSpPr>
              <a:cxnSpLocks/>
            </p:cNvCxnSpPr>
            <p:nvPr/>
          </p:nvCxnSpPr>
          <p:spPr>
            <a:xfrm>
              <a:off x="2402493" y="5022581"/>
              <a:ext cx="190991" cy="1974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0" name="Straight Arrow Connector 449">
              <a:extLst>
                <a:ext uri="{FF2B5EF4-FFF2-40B4-BE49-F238E27FC236}">
                  <a16:creationId xmlns:a16="http://schemas.microsoft.com/office/drawing/2014/main" id="{19F9116A-B8F0-4D79-B09C-C1282D169304}"/>
                </a:ext>
              </a:extLst>
            </p:cNvPr>
            <p:cNvCxnSpPr>
              <a:cxnSpLocks/>
            </p:cNvCxnSpPr>
            <p:nvPr/>
          </p:nvCxnSpPr>
          <p:spPr>
            <a:xfrm flipV="1">
              <a:off x="2416770" y="5183314"/>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6" name="Straight Arrow Connector 455">
              <a:extLst>
                <a:ext uri="{FF2B5EF4-FFF2-40B4-BE49-F238E27FC236}">
                  <a16:creationId xmlns:a16="http://schemas.microsoft.com/office/drawing/2014/main" id="{734F1204-48B4-4510-818D-7C0AF8F999DF}"/>
                </a:ext>
              </a:extLst>
            </p:cNvPr>
            <p:cNvCxnSpPr>
              <a:cxnSpLocks/>
            </p:cNvCxnSpPr>
            <p:nvPr/>
          </p:nvCxnSpPr>
          <p:spPr>
            <a:xfrm flipV="1">
              <a:off x="1773715" y="5385326"/>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7" name="Straight Arrow Connector 456">
              <a:extLst>
                <a:ext uri="{FF2B5EF4-FFF2-40B4-BE49-F238E27FC236}">
                  <a16:creationId xmlns:a16="http://schemas.microsoft.com/office/drawing/2014/main" id="{E81CBC0F-D042-4F75-9FFA-5FFA6BAAC064}"/>
                </a:ext>
              </a:extLst>
            </p:cNvPr>
            <p:cNvCxnSpPr>
              <a:cxnSpLocks/>
            </p:cNvCxnSpPr>
            <p:nvPr/>
          </p:nvCxnSpPr>
          <p:spPr>
            <a:xfrm flipV="1">
              <a:off x="2053708" y="5526306"/>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8" name="Straight Arrow Connector 457">
              <a:extLst>
                <a:ext uri="{FF2B5EF4-FFF2-40B4-BE49-F238E27FC236}">
                  <a16:creationId xmlns:a16="http://schemas.microsoft.com/office/drawing/2014/main" id="{51720863-E478-40D2-85BA-0B94F952D486}"/>
                </a:ext>
              </a:extLst>
            </p:cNvPr>
            <p:cNvCxnSpPr>
              <a:cxnSpLocks/>
            </p:cNvCxnSpPr>
            <p:nvPr/>
          </p:nvCxnSpPr>
          <p:spPr>
            <a:xfrm flipV="1">
              <a:off x="2053438" y="5687350"/>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59" name="Straight Arrow Connector 458">
              <a:extLst>
                <a:ext uri="{FF2B5EF4-FFF2-40B4-BE49-F238E27FC236}">
                  <a16:creationId xmlns:a16="http://schemas.microsoft.com/office/drawing/2014/main" id="{E0B4999E-9FE8-4D4C-BC55-14D66D850994}"/>
                </a:ext>
              </a:extLst>
            </p:cNvPr>
            <p:cNvCxnSpPr>
              <a:cxnSpLocks/>
            </p:cNvCxnSpPr>
            <p:nvPr/>
          </p:nvCxnSpPr>
          <p:spPr>
            <a:xfrm>
              <a:off x="2063606" y="5841039"/>
              <a:ext cx="215171" cy="2664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0" name="Straight Arrow Connector 459">
              <a:extLst>
                <a:ext uri="{FF2B5EF4-FFF2-40B4-BE49-F238E27FC236}">
                  <a16:creationId xmlns:a16="http://schemas.microsoft.com/office/drawing/2014/main" id="{232CC569-5DB3-4620-A395-C301D47BA963}"/>
                </a:ext>
              </a:extLst>
            </p:cNvPr>
            <p:cNvCxnSpPr>
              <a:cxnSpLocks/>
            </p:cNvCxnSpPr>
            <p:nvPr/>
          </p:nvCxnSpPr>
          <p:spPr>
            <a:xfrm flipV="1">
              <a:off x="2077360" y="5385326"/>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1" name="Straight Arrow Connector 460">
              <a:extLst>
                <a:ext uri="{FF2B5EF4-FFF2-40B4-BE49-F238E27FC236}">
                  <a16:creationId xmlns:a16="http://schemas.microsoft.com/office/drawing/2014/main" id="{002C5B87-54E2-4924-8E9B-9AA06488E4FD}"/>
                </a:ext>
              </a:extLst>
            </p:cNvPr>
            <p:cNvCxnSpPr>
              <a:cxnSpLocks/>
            </p:cNvCxnSpPr>
            <p:nvPr/>
          </p:nvCxnSpPr>
          <p:spPr>
            <a:xfrm flipV="1">
              <a:off x="2418761" y="5517186"/>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2" name="Straight Arrow Connector 461">
              <a:extLst>
                <a:ext uri="{FF2B5EF4-FFF2-40B4-BE49-F238E27FC236}">
                  <a16:creationId xmlns:a16="http://schemas.microsoft.com/office/drawing/2014/main" id="{F7D7F736-E663-46F9-83F8-841ADEA9D015}"/>
                </a:ext>
              </a:extLst>
            </p:cNvPr>
            <p:cNvCxnSpPr>
              <a:cxnSpLocks/>
            </p:cNvCxnSpPr>
            <p:nvPr/>
          </p:nvCxnSpPr>
          <p:spPr>
            <a:xfrm flipV="1">
              <a:off x="2418491" y="5678230"/>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3" name="Straight Arrow Connector 462">
              <a:extLst>
                <a:ext uri="{FF2B5EF4-FFF2-40B4-BE49-F238E27FC236}">
                  <a16:creationId xmlns:a16="http://schemas.microsoft.com/office/drawing/2014/main" id="{69996E93-5A71-443F-9A85-4706AF652D46}"/>
                </a:ext>
              </a:extLst>
            </p:cNvPr>
            <p:cNvCxnSpPr>
              <a:cxnSpLocks/>
            </p:cNvCxnSpPr>
            <p:nvPr/>
          </p:nvCxnSpPr>
          <p:spPr>
            <a:xfrm>
              <a:off x="2428659" y="5831918"/>
              <a:ext cx="215171" cy="2664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4" name="Straight Arrow Connector 463">
              <a:extLst>
                <a:ext uri="{FF2B5EF4-FFF2-40B4-BE49-F238E27FC236}">
                  <a16:creationId xmlns:a16="http://schemas.microsoft.com/office/drawing/2014/main" id="{BF89BE64-7701-4E65-A4D6-5F954A4F1104}"/>
                </a:ext>
              </a:extLst>
            </p:cNvPr>
            <p:cNvCxnSpPr>
              <a:cxnSpLocks/>
            </p:cNvCxnSpPr>
            <p:nvPr/>
          </p:nvCxnSpPr>
          <p:spPr>
            <a:xfrm flipV="1">
              <a:off x="2442414" y="5376205"/>
              <a:ext cx="201414" cy="931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95" name="TextBox 94">
            <a:extLst>
              <a:ext uri="{FF2B5EF4-FFF2-40B4-BE49-F238E27FC236}">
                <a16:creationId xmlns:a16="http://schemas.microsoft.com/office/drawing/2014/main" id="{97D3732C-B0A8-48AC-8C2C-253C603070A7}"/>
              </a:ext>
            </a:extLst>
          </p:cNvPr>
          <p:cNvSpPr txBox="1"/>
          <p:nvPr/>
        </p:nvSpPr>
        <p:spPr>
          <a:xfrm>
            <a:off x="8186994" y="1074716"/>
            <a:ext cx="3884597" cy="426463"/>
          </a:xfrm>
          <a:prstGeom prst="rect">
            <a:avLst/>
          </a:prstGeom>
          <a:noFill/>
        </p:spPr>
        <p:txBody>
          <a:bodyPr wrap="square" rtlCol="0">
            <a:spAutoFit/>
          </a:bodyPr>
          <a:lstStyle/>
          <a:p>
            <a:pPr algn="ctr">
              <a:lnSpc>
                <a:spcPct val="150000"/>
              </a:lnSpc>
            </a:pPr>
            <a:r>
              <a:rPr kumimoji="1" lang="en-US" altLang="ja-JP" sz="1600" b="1" dirty="0">
                <a:solidFill>
                  <a:srgbClr val="987D1C"/>
                </a:solidFill>
                <a:latin typeface="+mn-ea"/>
              </a:rPr>
              <a:t>Microwave heating (electric fiel</a:t>
            </a:r>
            <a:r>
              <a:rPr lang="en-US" altLang="ja-JP" sz="1600" b="1" dirty="0">
                <a:solidFill>
                  <a:srgbClr val="987D1C"/>
                </a:solidFill>
                <a:latin typeface="+mn-ea"/>
              </a:rPr>
              <a:t>d </a:t>
            </a:r>
            <a:r>
              <a:rPr lang="en-US" altLang="ja-JP" sz="1600" b="1" i="1" dirty="0">
                <a:solidFill>
                  <a:srgbClr val="987D1C"/>
                </a:solidFill>
                <a:latin typeface="+mn-ea"/>
              </a:rPr>
              <a:t>E</a:t>
            </a:r>
            <a:r>
              <a:rPr lang="en-US" altLang="ja-JP" sz="1600" b="1" dirty="0">
                <a:solidFill>
                  <a:srgbClr val="987D1C"/>
                </a:solidFill>
                <a:latin typeface="+mn-ea"/>
              </a:rPr>
              <a:t>)</a:t>
            </a:r>
            <a:endParaRPr kumimoji="1" lang="en-US" altLang="ja-JP" sz="1600" b="1" dirty="0">
              <a:solidFill>
                <a:srgbClr val="987D1C"/>
              </a:solidFill>
              <a:latin typeface="+mn-ea"/>
            </a:endParaRPr>
          </a:p>
        </p:txBody>
      </p:sp>
      <p:grpSp>
        <p:nvGrpSpPr>
          <p:cNvPr id="10" name="Group 9">
            <a:extLst>
              <a:ext uri="{FF2B5EF4-FFF2-40B4-BE49-F238E27FC236}">
                <a16:creationId xmlns:a16="http://schemas.microsoft.com/office/drawing/2014/main" id="{0896B9F7-9F02-412E-A130-572995FCDE15}"/>
              </a:ext>
            </a:extLst>
          </p:cNvPr>
          <p:cNvGrpSpPr>
            <a:grpSpLocks noChangeAspect="1"/>
          </p:cNvGrpSpPr>
          <p:nvPr/>
        </p:nvGrpSpPr>
        <p:grpSpPr>
          <a:xfrm>
            <a:off x="6791017" y="1353957"/>
            <a:ext cx="5637732" cy="3577792"/>
            <a:chOff x="3677753" y="2271675"/>
            <a:chExt cx="4693143" cy="2978340"/>
          </a:xfrm>
        </p:grpSpPr>
        <p:grpSp>
          <p:nvGrpSpPr>
            <p:cNvPr id="86" name="Group 85">
              <a:extLst>
                <a:ext uri="{FF2B5EF4-FFF2-40B4-BE49-F238E27FC236}">
                  <a16:creationId xmlns:a16="http://schemas.microsoft.com/office/drawing/2014/main" id="{26C98078-6C9B-43AA-A4C9-47BE95E0462D}"/>
                </a:ext>
              </a:extLst>
            </p:cNvPr>
            <p:cNvGrpSpPr/>
            <p:nvPr/>
          </p:nvGrpSpPr>
          <p:grpSpPr>
            <a:xfrm>
              <a:off x="5796890" y="2648679"/>
              <a:ext cx="997427" cy="1060195"/>
              <a:chOff x="1355821" y="4842398"/>
              <a:chExt cx="1329902" cy="1413593"/>
            </a:xfrm>
          </p:grpSpPr>
          <p:sp>
            <p:nvSpPr>
              <p:cNvPr id="92" name="Rectangle 91">
                <a:extLst>
                  <a:ext uri="{FF2B5EF4-FFF2-40B4-BE49-F238E27FC236}">
                    <a16:creationId xmlns:a16="http://schemas.microsoft.com/office/drawing/2014/main" id="{30EC5D45-3537-4930-A9BC-2B45C8A26DB9}"/>
                  </a:ext>
                </a:extLst>
              </p:cNvPr>
              <p:cNvSpPr/>
              <p:nvPr/>
            </p:nvSpPr>
            <p:spPr>
              <a:xfrm rot="5400000">
                <a:off x="739502" y="5458717"/>
                <a:ext cx="1413593" cy="180956"/>
              </a:xfrm>
              <a:prstGeom prst="rect">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3" name="Rectangle 92">
                <a:extLst>
                  <a:ext uri="{FF2B5EF4-FFF2-40B4-BE49-F238E27FC236}">
                    <a16:creationId xmlns:a16="http://schemas.microsoft.com/office/drawing/2014/main" id="{F3C4CCEF-554D-49E0-808F-77A2FEA758F0}"/>
                  </a:ext>
                </a:extLst>
              </p:cNvPr>
              <p:cNvSpPr/>
              <p:nvPr/>
            </p:nvSpPr>
            <p:spPr>
              <a:xfrm rot="5400000">
                <a:off x="1401610" y="4967065"/>
                <a:ext cx="1408780" cy="1159447"/>
              </a:xfrm>
              <a:prstGeom prst="rect">
                <a:avLst/>
              </a:prstGeom>
              <a:pattFill prst="lgConfetti">
                <a:fgClr>
                  <a:schemeClr val="accent6">
                    <a:lumMod val="75000"/>
                  </a:schemeClr>
                </a:fgClr>
                <a:bgClr>
                  <a:srgbClr val="C00000"/>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7" name="Freeform: Shape 16">
              <a:extLst>
                <a:ext uri="{FF2B5EF4-FFF2-40B4-BE49-F238E27FC236}">
                  <a16:creationId xmlns:a16="http://schemas.microsoft.com/office/drawing/2014/main" id="{6C40B408-57A6-4AE3-8804-813BE3897331}"/>
                </a:ext>
              </a:extLst>
            </p:cNvPr>
            <p:cNvSpPr/>
            <p:nvPr/>
          </p:nvSpPr>
          <p:spPr>
            <a:xfrm rot="19800000">
              <a:off x="6455703" y="2740613"/>
              <a:ext cx="938565" cy="247464"/>
            </a:xfrm>
            <a:custGeom>
              <a:avLst/>
              <a:gdLst>
                <a:gd name="connsiteX0" fmla="*/ 0 w 1466850"/>
                <a:gd name="connsiteY0" fmla="*/ 459692 h 888317"/>
                <a:gd name="connsiteX1" fmla="*/ 180975 w 1466850"/>
                <a:gd name="connsiteY1" fmla="*/ 12017 h 888317"/>
                <a:gd name="connsiteX2" fmla="*/ 438150 w 1466850"/>
                <a:gd name="connsiteY2" fmla="*/ 888317 h 888317"/>
                <a:gd name="connsiteX3" fmla="*/ 733425 w 1466850"/>
                <a:gd name="connsiteY3" fmla="*/ 12017 h 888317"/>
                <a:gd name="connsiteX4" fmla="*/ 990600 w 1466850"/>
                <a:gd name="connsiteY4" fmla="*/ 878792 h 888317"/>
                <a:gd name="connsiteX5" fmla="*/ 1266825 w 1466850"/>
                <a:gd name="connsiteY5" fmla="*/ 31067 h 888317"/>
                <a:gd name="connsiteX6" fmla="*/ 1466850 w 1466850"/>
                <a:gd name="connsiteY6" fmla="*/ 421592 h 888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850" h="888317">
                  <a:moveTo>
                    <a:pt x="0" y="459692"/>
                  </a:moveTo>
                  <a:cubicBezTo>
                    <a:pt x="53975" y="200135"/>
                    <a:pt x="107950" y="-59421"/>
                    <a:pt x="180975" y="12017"/>
                  </a:cubicBezTo>
                  <a:cubicBezTo>
                    <a:pt x="254000" y="83454"/>
                    <a:pt x="346075" y="888317"/>
                    <a:pt x="438150" y="888317"/>
                  </a:cubicBezTo>
                  <a:cubicBezTo>
                    <a:pt x="530225" y="888317"/>
                    <a:pt x="641350" y="13604"/>
                    <a:pt x="733425" y="12017"/>
                  </a:cubicBezTo>
                  <a:cubicBezTo>
                    <a:pt x="825500" y="10429"/>
                    <a:pt x="901700" y="875617"/>
                    <a:pt x="990600" y="878792"/>
                  </a:cubicBezTo>
                  <a:cubicBezTo>
                    <a:pt x="1079500" y="881967"/>
                    <a:pt x="1187450" y="107267"/>
                    <a:pt x="1266825" y="31067"/>
                  </a:cubicBezTo>
                  <a:cubicBezTo>
                    <a:pt x="1346200" y="-45133"/>
                    <a:pt x="1406525" y="188229"/>
                    <a:pt x="1466850" y="421592"/>
                  </a:cubicBezTo>
                </a:path>
              </a:pathLst>
            </a:custGeom>
            <a:noFill/>
            <a:ln w="28575">
              <a:solidFill>
                <a:srgbClr val="7030A0"/>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7030A0"/>
                </a:solidFill>
              </a:endParaRPr>
            </a:p>
          </p:txBody>
        </p:sp>
        <p:sp>
          <p:nvSpPr>
            <p:cNvPr id="121" name="Freeform: Shape 120">
              <a:extLst>
                <a:ext uri="{FF2B5EF4-FFF2-40B4-BE49-F238E27FC236}">
                  <a16:creationId xmlns:a16="http://schemas.microsoft.com/office/drawing/2014/main" id="{85890EDF-04FE-47A7-BACB-4E2A70CF4609}"/>
                </a:ext>
              </a:extLst>
            </p:cNvPr>
            <p:cNvSpPr/>
            <p:nvPr/>
          </p:nvSpPr>
          <p:spPr>
            <a:xfrm rot="1800000">
              <a:off x="6439305" y="3502838"/>
              <a:ext cx="938565" cy="247464"/>
            </a:xfrm>
            <a:custGeom>
              <a:avLst/>
              <a:gdLst>
                <a:gd name="connsiteX0" fmla="*/ 0 w 1466850"/>
                <a:gd name="connsiteY0" fmla="*/ 459692 h 888317"/>
                <a:gd name="connsiteX1" fmla="*/ 180975 w 1466850"/>
                <a:gd name="connsiteY1" fmla="*/ 12017 h 888317"/>
                <a:gd name="connsiteX2" fmla="*/ 438150 w 1466850"/>
                <a:gd name="connsiteY2" fmla="*/ 888317 h 888317"/>
                <a:gd name="connsiteX3" fmla="*/ 733425 w 1466850"/>
                <a:gd name="connsiteY3" fmla="*/ 12017 h 888317"/>
                <a:gd name="connsiteX4" fmla="*/ 990600 w 1466850"/>
                <a:gd name="connsiteY4" fmla="*/ 878792 h 888317"/>
                <a:gd name="connsiteX5" fmla="*/ 1266825 w 1466850"/>
                <a:gd name="connsiteY5" fmla="*/ 31067 h 888317"/>
                <a:gd name="connsiteX6" fmla="*/ 1466850 w 1466850"/>
                <a:gd name="connsiteY6" fmla="*/ 421592 h 888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850" h="888317">
                  <a:moveTo>
                    <a:pt x="0" y="459692"/>
                  </a:moveTo>
                  <a:cubicBezTo>
                    <a:pt x="53975" y="200135"/>
                    <a:pt x="107950" y="-59421"/>
                    <a:pt x="180975" y="12017"/>
                  </a:cubicBezTo>
                  <a:cubicBezTo>
                    <a:pt x="254000" y="83454"/>
                    <a:pt x="346075" y="888317"/>
                    <a:pt x="438150" y="888317"/>
                  </a:cubicBezTo>
                  <a:cubicBezTo>
                    <a:pt x="530225" y="888317"/>
                    <a:pt x="641350" y="13604"/>
                    <a:pt x="733425" y="12017"/>
                  </a:cubicBezTo>
                  <a:cubicBezTo>
                    <a:pt x="825500" y="10429"/>
                    <a:pt x="901700" y="875617"/>
                    <a:pt x="990600" y="878792"/>
                  </a:cubicBezTo>
                  <a:cubicBezTo>
                    <a:pt x="1079500" y="881967"/>
                    <a:pt x="1187450" y="107267"/>
                    <a:pt x="1266825" y="31067"/>
                  </a:cubicBezTo>
                  <a:cubicBezTo>
                    <a:pt x="1346200" y="-45133"/>
                    <a:pt x="1406525" y="188229"/>
                    <a:pt x="1466850" y="421592"/>
                  </a:cubicBezTo>
                </a:path>
              </a:pathLst>
            </a:custGeom>
            <a:noFill/>
            <a:ln w="28575">
              <a:solidFill>
                <a:srgbClr val="7030A0"/>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7030A0"/>
                </a:solidFill>
              </a:endParaRPr>
            </a:p>
          </p:txBody>
        </p:sp>
        <p:sp>
          <p:nvSpPr>
            <p:cNvPr id="122" name="Freeform: Shape 121">
              <a:extLst>
                <a:ext uri="{FF2B5EF4-FFF2-40B4-BE49-F238E27FC236}">
                  <a16:creationId xmlns:a16="http://schemas.microsoft.com/office/drawing/2014/main" id="{7EA8594F-AA64-4E74-94E5-A5DD4AFACF1D}"/>
                </a:ext>
              </a:extLst>
            </p:cNvPr>
            <p:cNvSpPr/>
            <p:nvPr/>
          </p:nvSpPr>
          <p:spPr>
            <a:xfrm rot="9000000">
              <a:off x="5304993" y="3462154"/>
              <a:ext cx="938565" cy="247464"/>
            </a:xfrm>
            <a:custGeom>
              <a:avLst/>
              <a:gdLst>
                <a:gd name="connsiteX0" fmla="*/ 0 w 1466850"/>
                <a:gd name="connsiteY0" fmla="*/ 459692 h 888317"/>
                <a:gd name="connsiteX1" fmla="*/ 180975 w 1466850"/>
                <a:gd name="connsiteY1" fmla="*/ 12017 h 888317"/>
                <a:gd name="connsiteX2" fmla="*/ 438150 w 1466850"/>
                <a:gd name="connsiteY2" fmla="*/ 888317 h 888317"/>
                <a:gd name="connsiteX3" fmla="*/ 733425 w 1466850"/>
                <a:gd name="connsiteY3" fmla="*/ 12017 h 888317"/>
                <a:gd name="connsiteX4" fmla="*/ 990600 w 1466850"/>
                <a:gd name="connsiteY4" fmla="*/ 878792 h 888317"/>
                <a:gd name="connsiteX5" fmla="*/ 1266825 w 1466850"/>
                <a:gd name="connsiteY5" fmla="*/ 31067 h 888317"/>
                <a:gd name="connsiteX6" fmla="*/ 1466850 w 1466850"/>
                <a:gd name="connsiteY6" fmla="*/ 421592 h 888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850" h="888317">
                  <a:moveTo>
                    <a:pt x="0" y="459692"/>
                  </a:moveTo>
                  <a:cubicBezTo>
                    <a:pt x="53975" y="200135"/>
                    <a:pt x="107950" y="-59421"/>
                    <a:pt x="180975" y="12017"/>
                  </a:cubicBezTo>
                  <a:cubicBezTo>
                    <a:pt x="254000" y="83454"/>
                    <a:pt x="346075" y="888317"/>
                    <a:pt x="438150" y="888317"/>
                  </a:cubicBezTo>
                  <a:cubicBezTo>
                    <a:pt x="530225" y="888317"/>
                    <a:pt x="641350" y="13604"/>
                    <a:pt x="733425" y="12017"/>
                  </a:cubicBezTo>
                  <a:cubicBezTo>
                    <a:pt x="825500" y="10429"/>
                    <a:pt x="901700" y="875617"/>
                    <a:pt x="990600" y="878792"/>
                  </a:cubicBezTo>
                  <a:cubicBezTo>
                    <a:pt x="1079500" y="881967"/>
                    <a:pt x="1187450" y="107267"/>
                    <a:pt x="1266825" y="31067"/>
                  </a:cubicBezTo>
                  <a:cubicBezTo>
                    <a:pt x="1346200" y="-45133"/>
                    <a:pt x="1406525" y="188229"/>
                    <a:pt x="1466850" y="421592"/>
                  </a:cubicBezTo>
                </a:path>
              </a:pathLst>
            </a:custGeom>
            <a:noFill/>
            <a:ln w="28575">
              <a:solidFill>
                <a:srgbClr val="7030A0"/>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7030A0"/>
                </a:solidFill>
              </a:endParaRPr>
            </a:p>
          </p:txBody>
        </p:sp>
        <p:sp>
          <p:nvSpPr>
            <p:cNvPr id="123" name="Freeform: Shape 122">
              <a:extLst>
                <a:ext uri="{FF2B5EF4-FFF2-40B4-BE49-F238E27FC236}">
                  <a16:creationId xmlns:a16="http://schemas.microsoft.com/office/drawing/2014/main" id="{1E75ED51-141F-4B74-99B4-85237BB460D7}"/>
                </a:ext>
              </a:extLst>
            </p:cNvPr>
            <p:cNvSpPr/>
            <p:nvPr/>
          </p:nvSpPr>
          <p:spPr>
            <a:xfrm rot="12600000">
              <a:off x="5365299" y="2703488"/>
              <a:ext cx="938565" cy="247464"/>
            </a:xfrm>
            <a:custGeom>
              <a:avLst/>
              <a:gdLst>
                <a:gd name="connsiteX0" fmla="*/ 0 w 1466850"/>
                <a:gd name="connsiteY0" fmla="*/ 459692 h 888317"/>
                <a:gd name="connsiteX1" fmla="*/ 180975 w 1466850"/>
                <a:gd name="connsiteY1" fmla="*/ 12017 h 888317"/>
                <a:gd name="connsiteX2" fmla="*/ 438150 w 1466850"/>
                <a:gd name="connsiteY2" fmla="*/ 888317 h 888317"/>
                <a:gd name="connsiteX3" fmla="*/ 733425 w 1466850"/>
                <a:gd name="connsiteY3" fmla="*/ 12017 h 888317"/>
                <a:gd name="connsiteX4" fmla="*/ 990600 w 1466850"/>
                <a:gd name="connsiteY4" fmla="*/ 878792 h 888317"/>
                <a:gd name="connsiteX5" fmla="*/ 1266825 w 1466850"/>
                <a:gd name="connsiteY5" fmla="*/ 31067 h 888317"/>
                <a:gd name="connsiteX6" fmla="*/ 1466850 w 1466850"/>
                <a:gd name="connsiteY6" fmla="*/ 421592 h 888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6850" h="888317">
                  <a:moveTo>
                    <a:pt x="0" y="459692"/>
                  </a:moveTo>
                  <a:cubicBezTo>
                    <a:pt x="53975" y="200135"/>
                    <a:pt x="107950" y="-59421"/>
                    <a:pt x="180975" y="12017"/>
                  </a:cubicBezTo>
                  <a:cubicBezTo>
                    <a:pt x="254000" y="83454"/>
                    <a:pt x="346075" y="888317"/>
                    <a:pt x="438150" y="888317"/>
                  </a:cubicBezTo>
                  <a:cubicBezTo>
                    <a:pt x="530225" y="888317"/>
                    <a:pt x="641350" y="13604"/>
                    <a:pt x="733425" y="12017"/>
                  </a:cubicBezTo>
                  <a:cubicBezTo>
                    <a:pt x="825500" y="10429"/>
                    <a:pt x="901700" y="875617"/>
                    <a:pt x="990600" y="878792"/>
                  </a:cubicBezTo>
                  <a:cubicBezTo>
                    <a:pt x="1079500" y="881967"/>
                    <a:pt x="1187450" y="107267"/>
                    <a:pt x="1266825" y="31067"/>
                  </a:cubicBezTo>
                  <a:cubicBezTo>
                    <a:pt x="1346200" y="-45133"/>
                    <a:pt x="1406525" y="188229"/>
                    <a:pt x="1466850" y="421592"/>
                  </a:cubicBezTo>
                </a:path>
              </a:pathLst>
            </a:custGeom>
            <a:noFill/>
            <a:ln w="28575">
              <a:solidFill>
                <a:srgbClr val="7030A0"/>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7030A0"/>
                </a:solidFill>
              </a:endParaRPr>
            </a:p>
          </p:txBody>
        </p:sp>
        <p:grpSp>
          <p:nvGrpSpPr>
            <p:cNvPr id="6" name="Group 5">
              <a:extLst>
                <a:ext uri="{FF2B5EF4-FFF2-40B4-BE49-F238E27FC236}">
                  <a16:creationId xmlns:a16="http://schemas.microsoft.com/office/drawing/2014/main" id="{50DC6004-6C72-468C-B8E9-D06B32DB0D4C}"/>
                </a:ext>
              </a:extLst>
            </p:cNvPr>
            <p:cNvGrpSpPr>
              <a:grpSpLocks noChangeAspect="1"/>
            </p:cNvGrpSpPr>
            <p:nvPr/>
          </p:nvGrpSpPr>
          <p:grpSpPr>
            <a:xfrm>
              <a:off x="5466006" y="4078151"/>
              <a:ext cx="1201183" cy="972000"/>
              <a:chOff x="4241805" y="5426893"/>
              <a:chExt cx="1201185" cy="966752"/>
            </a:xfrm>
          </p:grpSpPr>
          <p:sp>
            <p:nvSpPr>
              <p:cNvPr id="74" name="Oval 73">
                <a:extLst>
                  <a:ext uri="{FF2B5EF4-FFF2-40B4-BE49-F238E27FC236}">
                    <a16:creationId xmlns:a16="http://schemas.microsoft.com/office/drawing/2014/main" id="{8D48C993-6D0F-4CC0-BE87-B38B9751E3F7}"/>
                  </a:ext>
                </a:extLst>
              </p:cNvPr>
              <p:cNvSpPr/>
              <p:nvPr/>
            </p:nvSpPr>
            <p:spPr>
              <a:xfrm>
                <a:off x="4812178" y="5705047"/>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Oval 78">
                <a:extLst>
                  <a:ext uri="{FF2B5EF4-FFF2-40B4-BE49-F238E27FC236}">
                    <a16:creationId xmlns:a16="http://schemas.microsoft.com/office/drawing/2014/main" id="{7DF21409-42FA-4A9F-B58D-53C2883B4617}"/>
                  </a:ext>
                </a:extLst>
              </p:cNvPr>
              <p:cNvSpPr/>
              <p:nvPr/>
            </p:nvSpPr>
            <p:spPr>
              <a:xfrm>
                <a:off x="4536816" y="5837702"/>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Oval 79">
                <a:extLst>
                  <a:ext uri="{FF2B5EF4-FFF2-40B4-BE49-F238E27FC236}">
                    <a16:creationId xmlns:a16="http://schemas.microsoft.com/office/drawing/2014/main" id="{26D7170B-F450-49EB-9630-4F7ED86252B5}"/>
                  </a:ext>
                </a:extLst>
              </p:cNvPr>
              <p:cNvSpPr/>
              <p:nvPr/>
            </p:nvSpPr>
            <p:spPr>
              <a:xfrm>
                <a:off x="4779115" y="6004753"/>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Oval 80">
                <a:extLst>
                  <a:ext uri="{FF2B5EF4-FFF2-40B4-BE49-F238E27FC236}">
                    <a16:creationId xmlns:a16="http://schemas.microsoft.com/office/drawing/2014/main" id="{1B65D1CA-B50E-48AD-9FBE-18EC2D005761}"/>
                  </a:ext>
                </a:extLst>
              </p:cNvPr>
              <p:cNvSpPr/>
              <p:nvPr/>
            </p:nvSpPr>
            <p:spPr>
              <a:xfrm>
                <a:off x="4556195" y="5535910"/>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Oval 83">
                <a:extLst>
                  <a:ext uri="{FF2B5EF4-FFF2-40B4-BE49-F238E27FC236}">
                    <a16:creationId xmlns:a16="http://schemas.microsoft.com/office/drawing/2014/main" id="{68A800D1-13FE-4811-8113-226BD9F22F50}"/>
                  </a:ext>
                </a:extLst>
              </p:cNvPr>
              <p:cNvSpPr/>
              <p:nvPr/>
            </p:nvSpPr>
            <p:spPr>
              <a:xfrm>
                <a:off x="5091517" y="5802354"/>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Oval 84">
                <a:extLst>
                  <a:ext uri="{FF2B5EF4-FFF2-40B4-BE49-F238E27FC236}">
                    <a16:creationId xmlns:a16="http://schemas.microsoft.com/office/drawing/2014/main" id="{E0842EF2-EB82-4C1F-81A0-6D38E6242DE2}"/>
                  </a:ext>
                </a:extLst>
              </p:cNvPr>
              <p:cNvSpPr/>
              <p:nvPr/>
            </p:nvSpPr>
            <p:spPr>
              <a:xfrm>
                <a:off x="5345315" y="5741946"/>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89" name="Oval 88">
                <a:extLst>
                  <a:ext uri="{FF2B5EF4-FFF2-40B4-BE49-F238E27FC236}">
                    <a16:creationId xmlns:a16="http://schemas.microsoft.com/office/drawing/2014/main" id="{ED831511-5ACC-460A-88D5-0196D4EE82C9}"/>
                  </a:ext>
                </a:extLst>
              </p:cNvPr>
              <p:cNvSpPr/>
              <p:nvPr/>
            </p:nvSpPr>
            <p:spPr>
              <a:xfrm>
                <a:off x="5067985" y="6101723"/>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Oval 93">
                <a:extLst>
                  <a:ext uri="{FF2B5EF4-FFF2-40B4-BE49-F238E27FC236}">
                    <a16:creationId xmlns:a16="http://schemas.microsoft.com/office/drawing/2014/main" id="{9A740A99-C89C-4E10-B7F5-9C33E141438B}"/>
                  </a:ext>
                </a:extLst>
              </p:cNvPr>
              <p:cNvSpPr/>
              <p:nvPr/>
            </p:nvSpPr>
            <p:spPr>
              <a:xfrm>
                <a:off x="4241805" y="5764805"/>
                <a:ext cx="293024" cy="291922"/>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7" name="Straight Arrow Connector 96">
                <a:extLst>
                  <a:ext uri="{FF2B5EF4-FFF2-40B4-BE49-F238E27FC236}">
                    <a16:creationId xmlns:a16="http://schemas.microsoft.com/office/drawing/2014/main" id="{B140FECF-831E-4789-B53F-6ADF223A7879}"/>
                  </a:ext>
                </a:extLst>
              </p:cNvPr>
              <p:cNvCxnSpPr>
                <a:cxnSpLocks/>
                <a:stCxn id="84" idx="7"/>
              </p:cNvCxnSpPr>
              <p:nvPr/>
            </p:nvCxnSpPr>
            <p:spPr>
              <a:xfrm flipH="1">
                <a:off x="5253572" y="5845105"/>
                <a:ext cx="88057" cy="11868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9F91ECE0-EBD0-4D5D-B7A0-563879F267A5}"/>
                  </a:ext>
                </a:extLst>
              </p:cNvPr>
              <p:cNvCxnSpPr>
                <a:cxnSpLocks/>
                <a:stCxn id="118" idx="5"/>
              </p:cNvCxnSpPr>
              <p:nvPr/>
            </p:nvCxnSpPr>
            <p:spPr>
              <a:xfrm>
                <a:off x="5189977" y="5783724"/>
                <a:ext cx="36358" cy="13722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02A36C76-5ED1-458A-B46B-D14B7C1F6E8C}"/>
                  </a:ext>
                </a:extLst>
              </p:cNvPr>
              <p:cNvCxnSpPr>
                <a:cxnSpLocks/>
              </p:cNvCxnSpPr>
              <p:nvPr/>
            </p:nvCxnSpPr>
            <p:spPr>
              <a:xfrm flipH="1">
                <a:off x="4957045" y="5771865"/>
                <a:ext cx="109872" cy="7525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895F3A4-0129-44BD-A99F-85FDE079AB60}"/>
                  </a:ext>
                </a:extLst>
              </p:cNvPr>
              <p:cNvCxnSpPr>
                <a:cxnSpLocks/>
              </p:cNvCxnSpPr>
              <p:nvPr/>
            </p:nvCxnSpPr>
            <p:spPr>
              <a:xfrm flipH="1">
                <a:off x="4727546" y="5665831"/>
                <a:ext cx="137268" cy="3045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4F59AD6-7663-4563-8222-BC5B9935AA67}"/>
                  </a:ext>
                </a:extLst>
              </p:cNvPr>
              <p:cNvCxnSpPr>
                <a:cxnSpLocks/>
              </p:cNvCxnSpPr>
              <p:nvPr/>
            </p:nvCxnSpPr>
            <p:spPr>
              <a:xfrm>
                <a:off x="4903436" y="5710472"/>
                <a:ext cx="15551" cy="12278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134CD3F5-196A-4205-8311-92C42D775527}"/>
                  </a:ext>
                </a:extLst>
              </p:cNvPr>
              <p:cNvCxnSpPr>
                <a:cxnSpLocks/>
              </p:cNvCxnSpPr>
              <p:nvPr/>
            </p:nvCxnSpPr>
            <p:spPr>
              <a:xfrm flipH="1">
                <a:off x="4684973" y="5863973"/>
                <a:ext cx="73904" cy="10720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E3BB2EDF-D8A8-4C78-858A-B10415E6383F}"/>
                  </a:ext>
                </a:extLst>
              </p:cNvPr>
              <p:cNvCxnSpPr>
                <a:cxnSpLocks/>
              </p:cNvCxnSpPr>
              <p:nvPr/>
            </p:nvCxnSpPr>
            <p:spPr>
              <a:xfrm>
                <a:off x="4806802" y="5838682"/>
                <a:ext cx="100233" cy="5262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03DDBD33-1C7B-4B69-8C64-AB540D7E397A}"/>
                  </a:ext>
                </a:extLst>
              </p:cNvPr>
              <p:cNvCxnSpPr>
                <a:cxnSpLocks/>
              </p:cNvCxnSpPr>
              <p:nvPr/>
            </p:nvCxnSpPr>
            <p:spPr>
              <a:xfrm flipH="1" flipV="1">
                <a:off x="4729929" y="5696288"/>
                <a:ext cx="33382" cy="11798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5B868CCC-7911-4C55-8205-742B45831FCB}"/>
                  </a:ext>
                </a:extLst>
              </p:cNvPr>
              <p:cNvCxnSpPr>
                <a:cxnSpLocks/>
              </p:cNvCxnSpPr>
              <p:nvPr/>
            </p:nvCxnSpPr>
            <p:spPr>
              <a:xfrm flipV="1">
                <a:off x="4570755" y="5716151"/>
                <a:ext cx="67341" cy="10682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FDA7F725-3D32-4392-AD71-2287660C8FA6}"/>
                  </a:ext>
                </a:extLst>
              </p:cNvPr>
              <p:cNvCxnSpPr>
                <a:cxnSpLocks/>
              </p:cNvCxnSpPr>
              <p:nvPr/>
            </p:nvCxnSpPr>
            <p:spPr>
              <a:xfrm flipH="1">
                <a:off x="4424726" y="5839183"/>
                <a:ext cx="119793" cy="2098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30E6BE81-6FE7-433A-933F-4D83FCD2747A}"/>
                  </a:ext>
                </a:extLst>
              </p:cNvPr>
              <p:cNvCxnSpPr>
                <a:cxnSpLocks/>
              </p:cNvCxnSpPr>
              <p:nvPr/>
            </p:nvCxnSpPr>
            <p:spPr>
              <a:xfrm>
                <a:off x="4358024" y="5764805"/>
                <a:ext cx="9338" cy="11917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65E3A50A-CDF6-4F48-9860-A0854C19FD43}"/>
                  </a:ext>
                </a:extLst>
              </p:cNvPr>
              <p:cNvCxnSpPr>
                <a:cxnSpLocks/>
              </p:cNvCxnSpPr>
              <p:nvPr/>
            </p:nvCxnSpPr>
            <p:spPr>
              <a:xfrm flipV="1">
                <a:off x="4507358" y="5983662"/>
                <a:ext cx="121341" cy="5965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9BC1B40A-9D74-432E-BD5C-5FA1267DDFF4}"/>
                  </a:ext>
                </a:extLst>
              </p:cNvPr>
              <p:cNvCxnSpPr>
                <a:cxnSpLocks/>
              </p:cNvCxnSpPr>
              <p:nvPr/>
            </p:nvCxnSpPr>
            <p:spPr>
              <a:xfrm flipH="1" flipV="1">
                <a:off x="4434835" y="5963785"/>
                <a:ext cx="53308" cy="9961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44BDE7C1-4830-4274-B7B6-EF1110050620}"/>
                  </a:ext>
                </a:extLst>
              </p:cNvPr>
              <p:cNvCxnSpPr>
                <a:cxnSpLocks/>
              </p:cNvCxnSpPr>
              <p:nvPr/>
            </p:nvCxnSpPr>
            <p:spPr>
              <a:xfrm>
                <a:off x="4768670" y="6160035"/>
                <a:ext cx="107462" cy="446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D03AC75E-26AE-47AE-9480-59C596ED7183}"/>
                  </a:ext>
                </a:extLst>
              </p:cNvPr>
              <p:cNvCxnSpPr>
                <a:cxnSpLocks/>
              </p:cNvCxnSpPr>
              <p:nvPr/>
            </p:nvCxnSpPr>
            <p:spPr>
              <a:xfrm flipH="1">
                <a:off x="4965682" y="6090282"/>
                <a:ext cx="112021" cy="5787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A265F134-192A-40CF-88F0-DE800D743FC4}"/>
                  </a:ext>
                </a:extLst>
              </p:cNvPr>
              <p:cNvCxnSpPr>
                <a:cxnSpLocks/>
              </p:cNvCxnSpPr>
              <p:nvPr/>
            </p:nvCxnSpPr>
            <p:spPr>
              <a:xfrm flipH="1" flipV="1">
                <a:off x="4945408" y="6199367"/>
                <a:ext cx="112022" cy="3525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749EF97F-38EF-46E3-A6CE-6D7C0C88C333}"/>
                  </a:ext>
                </a:extLst>
              </p:cNvPr>
              <p:cNvCxnSpPr>
                <a:cxnSpLocks/>
              </p:cNvCxnSpPr>
              <p:nvPr/>
            </p:nvCxnSpPr>
            <p:spPr>
              <a:xfrm flipV="1">
                <a:off x="5125476" y="6214546"/>
                <a:ext cx="94252" cy="3877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017C7D10-2AB5-43E9-A0D9-FB0C4D02D5F0}"/>
                  </a:ext>
                </a:extLst>
              </p:cNvPr>
              <p:cNvCxnSpPr>
                <a:cxnSpLocks/>
              </p:cNvCxnSpPr>
              <p:nvPr/>
            </p:nvCxnSpPr>
            <p:spPr>
              <a:xfrm>
                <a:off x="5125476" y="6089842"/>
                <a:ext cx="94252" cy="88811"/>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7EA33D4F-9414-4792-9F68-6896D38D75E3}"/>
                  </a:ext>
                </a:extLst>
              </p:cNvPr>
              <p:cNvCxnSpPr>
                <a:cxnSpLocks/>
              </p:cNvCxnSpPr>
              <p:nvPr/>
            </p:nvCxnSpPr>
            <p:spPr>
              <a:xfrm flipV="1">
                <a:off x="5116761" y="5958181"/>
                <a:ext cx="96784" cy="83705"/>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D352E15D-76E4-4809-AC45-18C765EF30CC}"/>
                  </a:ext>
                </a:extLst>
              </p:cNvPr>
              <p:cNvCxnSpPr>
                <a:cxnSpLocks/>
              </p:cNvCxnSpPr>
              <p:nvPr/>
            </p:nvCxnSpPr>
            <p:spPr>
              <a:xfrm flipH="1" flipV="1">
                <a:off x="4713743" y="6034339"/>
                <a:ext cx="7297" cy="10831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E3D90D87-DE82-468D-9DCE-3A1BA756B24E}"/>
                  </a:ext>
                </a:extLst>
              </p:cNvPr>
              <p:cNvCxnSpPr>
                <a:cxnSpLocks/>
              </p:cNvCxnSpPr>
              <p:nvPr/>
            </p:nvCxnSpPr>
            <p:spPr>
              <a:xfrm flipH="1">
                <a:off x="4672948" y="5529757"/>
                <a:ext cx="64946" cy="10125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8" name="Oval 117">
                <a:extLst>
                  <a:ext uri="{FF2B5EF4-FFF2-40B4-BE49-F238E27FC236}">
                    <a16:creationId xmlns:a16="http://schemas.microsoft.com/office/drawing/2014/main" id="{E0ACD2F9-E841-4B2E-B71C-51393121904F}"/>
                  </a:ext>
                </a:extLst>
              </p:cNvPr>
              <p:cNvSpPr/>
              <p:nvPr/>
            </p:nvSpPr>
            <p:spPr>
              <a:xfrm>
                <a:off x="5106606" y="5700667"/>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19" name="Oval 118">
                <a:extLst>
                  <a:ext uri="{FF2B5EF4-FFF2-40B4-BE49-F238E27FC236}">
                    <a16:creationId xmlns:a16="http://schemas.microsoft.com/office/drawing/2014/main" id="{865B7147-DEB9-4D7B-9B96-9BF37D9997FB}"/>
                  </a:ext>
                </a:extLst>
              </p:cNvPr>
              <p:cNvSpPr/>
              <p:nvPr/>
            </p:nvSpPr>
            <p:spPr>
              <a:xfrm>
                <a:off x="4869277" y="5607740"/>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20" name="Oval 119">
                <a:extLst>
                  <a:ext uri="{FF2B5EF4-FFF2-40B4-BE49-F238E27FC236}">
                    <a16:creationId xmlns:a16="http://schemas.microsoft.com/office/drawing/2014/main" id="{C98DBB80-74FE-41CF-B9E1-1696EB887C8C}"/>
                  </a:ext>
                </a:extLst>
              </p:cNvPr>
              <p:cNvSpPr/>
              <p:nvPr/>
            </p:nvSpPr>
            <p:spPr>
              <a:xfrm>
                <a:off x="4721221" y="5426893"/>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24" name="Oval 123">
                <a:extLst>
                  <a:ext uri="{FF2B5EF4-FFF2-40B4-BE49-F238E27FC236}">
                    <a16:creationId xmlns:a16="http://schemas.microsoft.com/office/drawing/2014/main" id="{CC245E39-A728-40E6-A930-D435CA90898B}"/>
                  </a:ext>
                </a:extLst>
              </p:cNvPr>
              <p:cNvSpPr/>
              <p:nvPr/>
            </p:nvSpPr>
            <p:spPr>
              <a:xfrm>
                <a:off x="4510613" y="5786931"/>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25" name="Oval 124">
                <a:extLst>
                  <a:ext uri="{FF2B5EF4-FFF2-40B4-BE49-F238E27FC236}">
                    <a16:creationId xmlns:a16="http://schemas.microsoft.com/office/drawing/2014/main" id="{7D224121-9E84-4090-BCD7-C0CB59D1FCFA}"/>
                  </a:ext>
                </a:extLst>
              </p:cNvPr>
              <p:cNvSpPr/>
              <p:nvPr/>
            </p:nvSpPr>
            <p:spPr>
              <a:xfrm>
                <a:off x="4309186" y="5642243"/>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27" name="Oval 126">
                <a:extLst>
                  <a:ext uri="{FF2B5EF4-FFF2-40B4-BE49-F238E27FC236}">
                    <a16:creationId xmlns:a16="http://schemas.microsoft.com/office/drawing/2014/main" id="{B0DF59F4-B1F1-4BDD-9789-283ECBC7EBD2}"/>
                  </a:ext>
                </a:extLst>
              </p:cNvPr>
              <p:cNvSpPr/>
              <p:nvPr/>
            </p:nvSpPr>
            <p:spPr>
              <a:xfrm>
                <a:off x="4454476" y="6048119"/>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29" name="Oval 128">
                <a:extLst>
                  <a:ext uri="{FF2B5EF4-FFF2-40B4-BE49-F238E27FC236}">
                    <a16:creationId xmlns:a16="http://schemas.microsoft.com/office/drawing/2014/main" id="{CE7ECB7F-F96C-4944-860E-53804AC1197B}"/>
                  </a:ext>
                </a:extLst>
              </p:cNvPr>
              <p:cNvSpPr/>
              <p:nvPr/>
            </p:nvSpPr>
            <p:spPr>
              <a:xfrm>
                <a:off x="4673361" y="6138857"/>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30" name="Oval 129">
                <a:extLst>
                  <a:ext uri="{FF2B5EF4-FFF2-40B4-BE49-F238E27FC236}">
                    <a16:creationId xmlns:a16="http://schemas.microsoft.com/office/drawing/2014/main" id="{99CBAC7F-A7EC-4928-B9BD-CDB61FDF0CF7}"/>
                  </a:ext>
                </a:extLst>
              </p:cNvPr>
              <p:cNvSpPr/>
              <p:nvPr/>
            </p:nvSpPr>
            <p:spPr>
              <a:xfrm>
                <a:off x="5042679" y="6016577"/>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33" name="Oval 132">
                <a:extLst>
                  <a:ext uri="{FF2B5EF4-FFF2-40B4-BE49-F238E27FC236}">
                    <a16:creationId xmlns:a16="http://schemas.microsoft.com/office/drawing/2014/main" id="{0DAE9843-EBCE-4F71-B55C-5314D0BBB084}"/>
                  </a:ext>
                </a:extLst>
              </p:cNvPr>
              <p:cNvSpPr/>
              <p:nvPr/>
            </p:nvSpPr>
            <p:spPr>
              <a:xfrm>
                <a:off x="4728531" y="5800856"/>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sp>
            <p:nvSpPr>
              <p:cNvPr id="135" name="Oval 134">
                <a:extLst>
                  <a:ext uri="{FF2B5EF4-FFF2-40B4-BE49-F238E27FC236}">
                    <a16:creationId xmlns:a16="http://schemas.microsoft.com/office/drawing/2014/main" id="{E494D247-A5B9-48A7-BB20-31D6C86E88B2}"/>
                  </a:ext>
                </a:extLst>
              </p:cNvPr>
              <p:cNvSpPr/>
              <p:nvPr/>
            </p:nvSpPr>
            <p:spPr>
              <a:xfrm>
                <a:off x="5027801" y="6232067"/>
                <a:ext cx="97675" cy="97307"/>
              </a:xfrm>
              <a:prstGeom prst="ellipse">
                <a:avLst/>
              </a:prstGeom>
              <a:solidFill>
                <a:schemeClr val="tx1"/>
              </a:solidFill>
              <a:ln w="285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ja-JP" altLang="en-US"/>
              </a:p>
            </p:txBody>
          </p:sp>
        </p:grpSp>
        <p:sp>
          <p:nvSpPr>
            <p:cNvPr id="137" name="TextBox 136">
              <a:extLst>
                <a:ext uri="{FF2B5EF4-FFF2-40B4-BE49-F238E27FC236}">
                  <a16:creationId xmlns:a16="http://schemas.microsoft.com/office/drawing/2014/main" id="{CCED9A7B-34E8-4997-ACC8-0D5E29EA95F4}"/>
                </a:ext>
              </a:extLst>
            </p:cNvPr>
            <p:cNvSpPr txBox="1"/>
            <p:nvPr/>
          </p:nvSpPr>
          <p:spPr>
            <a:xfrm>
              <a:off x="4975047" y="2271675"/>
              <a:ext cx="2778956" cy="352501"/>
            </a:xfrm>
            <a:prstGeom prst="rect">
              <a:avLst/>
            </a:prstGeom>
            <a:noFill/>
          </p:spPr>
          <p:txBody>
            <a:bodyPr wrap="square" rtlCol="0">
              <a:spAutoFit/>
            </a:bodyPr>
            <a:lstStyle>
              <a:defPPr>
                <a:defRPr lang="en-US"/>
              </a:defPPr>
              <a:lvl1pPr algn="ctr">
                <a:lnSpc>
                  <a:spcPct val="150000"/>
                </a:lnSpc>
                <a:defRPr kumimoji="1" sz="1600" b="1">
                  <a:solidFill>
                    <a:srgbClr val="C00000"/>
                  </a:solidFill>
                  <a:ea typeface="ＭＳ Ｐゴシック" panose="020B0600070205080204" pitchFamily="50" charset="-128"/>
                </a:defRPr>
              </a:lvl1pPr>
            </a:lstStyle>
            <a:p>
              <a:r>
                <a:rPr lang="en-US" altLang="ja-JP" dirty="0"/>
                <a:t>Microwave heating</a:t>
              </a:r>
            </a:p>
          </p:txBody>
        </p:sp>
        <p:sp>
          <p:nvSpPr>
            <p:cNvPr id="160" name="Oval 159">
              <a:extLst>
                <a:ext uri="{FF2B5EF4-FFF2-40B4-BE49-F238E27FC236}">
                  <a16:creationId xmlns:a16="http://schemas.microsoft.com/office/drawing/2014/main" id="{DF4CAA9C-76B9-4112-8C94-6FE25D2E2257}"/>
                </a:ext>
              </a:extLst>
            </p:cNvPr>
            <p:cNvSpPr/>
            <p:nvPr/>
          </p:nvSpPr>
          <p:spPr>
            <a:xfrm>
              <a:off x="5305999" y="3972850"/>
              <a:ext cx="1574301" cy="1277165"/>
            </a:xfrm>
            <a:prstGeom prst="ellipse">
              <a:avLst/>
            </a:prstGeom>
            <a:no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1" name="Straight Arrow Connector 160">
              <a:extLst>
                <a:ext uri="{FF2B5EF4-FFF2-40B4-BE49-F238E27FC236}">
                  <a16:creationId xmlns:a16="http://schemas.microsoft.com/office/drawing/2014/main" id="{C068D696-1A65-4FA1-9FFD-99705A93671C}"/>
                </a:ext>
              </a:extLst>
            </p:cNvPr>
            <p:cNvCxnSpPr>
              <a:cxnSpLocks/>
            </p:cNvCxnSpPr>
            <p:nvPr/>
          </p:nvCxnSpPr>
          <p:spPr>
            <a:xfrm flipV="1">
              <a:off x="6189882" y="3580949"/>
              <a:ext cx="52672" cy="385245"/>
            </a:xfrm>
            <a:prstGeom prst="straightConnector1">
              <a:avLst/>
            </a:prstGeom>
            <a:ln w="28575">
              <a:solidFill>
                <a:schemeClr val="tx1"/>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C94D4109-84E5-4301-B142-AF06C661E50B}"/>
                </a:ext>
              </a:extLst>
            </p:cNvPr>
            <p:cNvCxnSpPr>
              <a:cxnSpLocks/>
            </p:cNvCxnSpPr>
            <p:nvPr/>
          </p:nvCxnSpPr>
          <p:spPr>
            <a:xfrm flipH="1" flipV="1">
              <a:off x="6577643" y="4684755"/>
              <a:ext cx="578019" cy="3306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517277A8-6A18-4A8D-8C3B-814314418863}"/>
                </a:ext>
              </a:extLst>
            </p:cNvPr>
            <p:cNvSpPr txBox="1"/>
            <p:nvPr/>
          </p:nvSpPr>
          <p:spPr>
            <a:xfrm>
              <a:off x="6950768" y="4929619"/>
              <a:ext cx="1098742" cy="249804"/>
            </a:xfrm>
            <a:prstGeom prst="rect">
              <a:avLst/>
            </a:prstGeom>
            <a:noFill/>
          </p:spPr>
          <p:txBody>
            <a:bodyPr wrap="square" rtlCol="0">
              <a:spAutoFit/>
            </a:bodyPr>
            <a:lstStyle/>
            <a:p>
              <a:pPr algn="ctr"/>
              <a:r>
                <a:rPr kumimoji="1" lang="en-US" altLang="ja-JP" sz="1350" dirty="0">
                  <a:solidFill>
                    <a:srgbClr val="203864"/>
                  </a:solidFill>
                </a:rPr>
                <a:t>Ca(OH)</a:t>
              </a:r>
              <a:r>
                <a:rPr kumimoji="1" lang="en-US" altLang="ja-JP" sz="1350" baseline="-25000" dirty="0">
                  <a:solidFill>
                    <a:srgbClr val="203864"/>
                  </a:solidFill>
                </a:rPr>
                <a:t>2</a:t>
              </a:r>
            </a:p>
          </p:txBody>
        </p:sp>
        <p:sp>
          <p:nvSpPr>
            <p:cNvPr id="167" name="TextBox 166">
              <a:extLst>
                <a:ext uri="{FF2B5EF4-FFF2-40B4-BE49-F238E27FC236}">
                  <a16:creationId xmlns:a16="http://schemas.microsoft.com/office/drawing/2014/main" id="{048B5669-1151-413C-B69A-8918C6387104}"/>
                </a:ext>
              </a:extLst>
            </p:cNvPr>
            <p:cNvSpPr txBox="1"/>
            <p:nvPr/>
          </p:nvSpPr>
          <p:spPr>
            <a:xfrm>
              <a:off x="6955139" y="3946392"/>
              <a:ext cx="1415757" cy="896732"/>
            </a:xfrm>
            <a:prstGeom prst="rect">
              <a:avLst/>
            </a:prstGeom>
            <a:noFill/>
          </p:spPr>
          <p:txBody>
            <a:bodyPr wrap="square" rtlCol="0">
              <a:spAutoFit/>
            </a:bodyPr>
            <a:lstStyle/>
            <a:p>
              <a:r>
                <a:rPr kumimoji="1" lang="en-US" altLang="ja-JP" sz="1600" dirty="0">
                  <a:solidFill>
                    <a:srgbClr val="203864"/>
                  </a:solidFill>
                </a:rPr>
                <a:t>Susceptor nanoparticles</a:t>
              </a:r>
            </a:p>
            <a:p>
              <a:r>
                <a:rPr lang="en-US" altLang="ja-JP" sz="1600" dirty="0">
                  <a:solidFill>
                    <a:srgbClr val="203864"/>
                  </a:solidFill>
                </a:rPr>
                <a:t>(for absorbing microwaves)</a:t>
              </a:r>
              <a:endParaRPr kumimoji="1" lang="en-US" altLang="ja-JP" sz="1600" dirty="0">
                <a:solidFill>
                  <a:srgbClr val="203864"/>
                </a:solidFill>
              </a:endParaRPr>
            </a:p>
          </p:txBody>
        </p:sp>
        <p:cxnSp>
          <p:nvCxnSpPr>
            <p:cNvPr id="168" name="Straight Arrow Connector 167">
              <a:extLst>
                <a:ext uri="{FF2B5EF4-FFF2-40B4-BE49-F238E27FC236}">
                  <a16:creationId xmlns:a16="http://schemas.microsoft.com/office/drawing/2014/main" id="{4C674EA5-8797-4EC3-A206-CABA8D52FA68}"/>
                </a:ext>
              </a:extLst>
            </p:cNvPr>
            <p:cNvCxnSpPr>
              <a:cxnSpLocks/>
              <a:endCxn id="85" idx="6"/>
            </p:cNvCxnSpPr>
            <p:nvPr/>
          </p:nvCxnSpPr>
          <p:spPr>
            <a:xfrm flipH="1">
              <a:off x="6667189" y="4160928"/>
              <a:ext cx="283579" cy="28290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2E501D9-8479-9F5E-CE48-70A8AB8857C8}"/>
                </a:ext>
              </a:extLst>
            </p:cNvPr>
            <p:cNvSpPr txBox="1"/>
            <p:nvPr/>
          </p:nvSpPr>
          <p:spPr>
            <a:xfrm>
              <a:off x="3677753" y="2973915"/>
              <a:ext cx="2778956" cy="352501"/>
            </a:xfrm>
            <a:prstGeom prst="rect">
              <a:avLst/>
            </a:prstGeom>
            <a:noFill/>
          </p:spPr>
          <p:txBody>
            <a:bodyPr wrap="square" rtlCol="0">
              <a:spAutoFit/>
            </a:bodyPr>
            <a:lstStyle>
              <a:defPPr>
                <a:defRPr lang="en-US"/>
              </a:defPPr>
              <a:lvl1pPr algn="ctr">
                <a:lnSpc>
                  <a:spcPct val="150000"/>
                </a:lnSpc>
                <a:defRPr kumimoji="1" sz="1600" b="1">
                  <a:solidFill>
                    <a:srgbClr val="C00000"/>
                  </a:solidFill>
                  <a:ea typeface="ＭＳ Ｐゴシック" panose="020B0600070205080204" pitchFamily="50" charset="-128"/>
                </a:defRPr>
              </a:lvl1pPr>
            </a:lstStyle>
            <a:p>
              <a:r>
                <a:rPr lang="en-US" altLang="ja-JP" dirty="0"/>
                <a:t>Heat migration</a:t>
              </a:r>
            </a:p>
          </p:txBody>
        </p:sp>
      </p:grpSp>
      <p:sp>
        <p:nvSpPr>
          <p:cNvPr id="7" name="TextBox 6">
            <a:extLst>
              <a:ext uri="{FF2B5EF4-FFF2-40B4-BE49-F238E27FC236}">
                <a16:creationId xmlns:a16="http://schemas.microsoft.com/office/drawing/2014/main" id="{7F50DED4-6E00-B4BA-0E42-CFD63BB57C41}"/>
              </a:ext>
            </a:extLst>
          </p:cNvPr>
          <p:cNvSpPr txBox="1"/>
          <p:nvPr/>
        </p:nvSpPr>
        <p:spPr>
          <a:xfrm>
            <a:off x="170544" y="1036676"/>
            <a:ext cx="3884597" cy="426463"/>
          </a:xfrm>
          <a:prstGeom prst="rect">
            <a:avLst/>
          </a:prstGeom>
          <a:noFill/>
        </p:spPr>
        <p:txBody>
          <a:bodyPr wrap="square" rtlCol="0">
            <a:spAutoFit/>
          </a:bodyPr>
          <a:lstStyle/>
          <a:p>
            <a:pPr algn="ctr">
              <a:lnSpc>
                <a:spcPct val="150000"/>
              </a:lnSpc>
            </a:pPr>
            <a:r>
              <a:rPr kumimoji="1" lang="en-US" altLang="ja-JP" sz="1600" b="1" dirty="0">
                <a:solidFill>
                  <a:srgbClr val="987D1C"/>
                </a:solidFill>
                <a:latin typeface="+mn-ea"/>
              </a:rPr>
              <a:t>Packed bed of pellets</a:t>
            </a:r>
          </a:p>
        </p:txBody>
      </p:sp>
      <p:sp>
        <p:nvSpPr>
          <p:cNvPr id="8" name="TextBox 7">
            <a:extLst>
              <a:ext uri="{FF2B5EF4-FFF2-40B4-BE49-F238E27FC236}">
                <a16:creationId xmlns:a16="http://schemas.microsoft.com/office/drawing/2014/main" id="{FBCD9194-7E73-7588-3F1F-846A32B1C85B}"/>
              </a:ext>
            </a:extLst>
          </p:cNvPr>
          <p:cNvSpPr txBox="1"/>
          <p:nvPr/>
        </p:nvSpPr>
        <p:spPr>
          <a:xfrm>
            <a:off x="3918500" y="1039281"/>
            <a:ext cx="3884597" cy="426463"/>
          </a:xfrm>
          <a:prstGeom prst="rect">
            <a:avLst/>
          </a:prstGeom>
          <a:noFill/>
        </p:spPr>
        <p:txBody>
          <a:bodyPr wrap="square" rtlCol="0">
            <a:spAutoFit/>
          </a:bodyPr>
          <a:lstStyle/>
          <a:p>
            <a:pPr algn="ctr">
              <a:lnSpc>
                <a:spcPct val="150000"/>
              </a:lnSpc>
            </a:pPr>
            <a:r>
              <a:rPr kumimoji="1" lang="en-US" altLang="ja-JP" sz="1600" b="1" dirty="0">
                <a:solidFill>
                  <a:srgbClr val="987D1C"/>
                </a:solidFill>
                <a:latin typeface="+mn-ea"/>
              </a:rPr>
              <a:t>Heat transfer-enhanced composites</a:t>
            </a:r>
          </a:p>
        </p:txBody>
      </p:sp>
      <p:sp>
        <p:nvSpPr>
          <p:cNvPr id="9" name="Arrow: Right 8">
            <a:extLst>
              <a:ext uri="{FF2B5EF4-FFF2-40B4-BE49-F238E27FC236}">
                <a16:creationId xmlns:a16="http://schemas.microsoft.com/office/drawing/2014/main" id="{71FF6EB8-5C3A-82B4-A445-B4BE9B79D888}"/>
              </a:ext>
            </a:extLst>
          </p:cNvPr>
          <p:cNvSpPr/>
          <p:nvPr/>
        </p:nvSpPr>
        <p:spPr>
          <a:xfrm rot="10800000">
            <a:off x="9181247" y="2226558"/>
            <a:ext cx="328366" cy="458773"/>
          </a:xfrm>
          <a:prstGeom prst="rightArrow">
            <a:avLst/>
          </a:prstGeom>
          <a:solidFill>
            <a:srgbClr val="FF0000">
              <a:alpha val="7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94683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C3E7-7523-4933-AD80-340975A969B2}"/>
              </a:ext>
            </a:extLst>
          </p:cNvPr>
          <p:cNvSpPr>
            <a:spLocks noGrp="1"/>
          </p:cNvSpPr>
          <p:nvPr>
            <p:ph type="title"/>
          </p:nvPr>
        </p:nvSpPr>
        <p:spPr/>
        <p:txBody>
          <a:bodyPr/>
          <a:lstStyle/>
          <a:p>
            <a:r>
              <a:rPr kumimoji="1" lang="ja-JP" altLang="en-US" dirty="0"/>
              <a:t>マイクロ波加熱の方式</a:t>
            </a:r>
          </a:p>
        </p:txBody>
      </p:sp>
      <p:sp>
        <p:nvSpPr>
          <p:cNvPr id="3" name="Slide Number Placeholder 2">
            <a:extLst>
              <a:ext uri="{FF2B5EF4-FFF2-40B4-BE49-F238E27FC236}">
                <a16:creationId xmlns:a16="http://schemas.microsoft.com/office/drawing/2014/main" id="{93F3EBC2-153E-4AAD-BD34-6DD0D7E5F068}"/>
              </a:ext>
            </a:extLst>
          </p:cNvPr>
          <p:cNvSpPr>
            <a:spLocks noGrp="1"/>
          </p:cNvSpPr>
          <p:nvPr>
            <p:ph type="sldNum" sz="quarter" idx="11"/>
          </p:nvPr>
        </p:nvSpPr>
        <p:spPr/>
        <p:txBody>
          <a:bodyPr/>
          <a:lstStyle/>
          <a:p>
            <a:fld id="{E0D93E39-1AFA-2A42-BAF4-0CDD5F6E9A80}" type="slidenum">
              <a:rPr kumimoji="1" lang="ja-JP" altLang="en-US" smtClean="0"/>
              <a:pPr/>
              <a:t>3</a:t>
            </a:fld>
            <a:endParaRPr kumimoji="1" lang="ja-JP" altLang="en-US"/>
          </a:p>
        </p:txBody>
      </p:sp>
      <p:pic>
        <p:nvPicPr>
          <p:cNvPr id="9" name="Picture 8">
            <a:extLst>
              <a:ext uri="{FF2B5EF4-FFF2-40B4-BE49-F238E27FC236}">
                <a16:creationId xmlns:a16="http://schemas.microsoft.com/office/drawing/2014/main" id="{C22D9207-4A47-4B09-8C84-1A1544F97084}"/>
              </a:ext>
            </a:extLst>
          </p:cNvPr>
          <p:cNvPicPr>
            <a:picLocks noChangeAspect="1"/>
          </p:cNvPicPr>
          <p:nvPr/>
        </p:nvPicPr>
        <p:blipFill rotWithShape="1">
          <a:blip r:embed="rId3"/>
          <a:srcRect l="25808" r="17366"/>
          <a:stretch/>
        </p:blipFill>
        <p:spPr>
          <a:xfrm>
            <a:off x="865156" y="1448597"/>
            <a:ext cx="3474798" cy="2945586"/>
          </a:xfrm>
          <a:prstGeom prst="rect">
            <a:avLst/>
          </a:prstGeom>
        </p:spPr>
      </p:pic>
      <p:cxnSp>
        <p:nvCxnSpPr>
          <p:cNvPr id="7" name="Straight Arrow Connector 6">
            <a:extLst>
              <a:ext uri="{FF2B5EF4-FFF2-40B4-BE49-F238E27FC236}">
                <a16:creationId xmlns:a16="http://schemas.microsoft.com/office/drawing/2014/main" id="{705C2C8B-92D0-4F74-954F-3F0A9A00F5D1}"/>
              </a:ext>
            </a:extLst>
          </p:cNvPr>
          <p:cNvCxnSpPr>
            <a:cxnSpLocks/>
          </p:cNvCxnSpPr>
          <p:nvPr/>
        </p:nvCxnSpPr>
        <p:spPr>
          <a:xfrm flipH="1">
            <a:off x="2681978" y="2514377"/>
            <a:ext cx="394446" cy="3283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499B4034-F128-45DF-AE37-D557D7EA7357}"/>
              </a:ext>
            </a:extLst>
          </p:cNvPr>
          <p:cNvSpPr txBox="1"/>
          <p:nvPr/>
        </p:nvSpPr>
        <p:spPr>
          <a:xfrm>
            <a:off x="3042625" y="2316569"/>
            <a:ext cx="720859" cy="270000"/>
          </a:xfrm>
          <a:prstGeom prst="rect">
            <a:avLst/>
          </a:prstGeom>
        </p:spPr>
        <p:txBody>
          <a:bodyPr vert="horz" wrap="square" lIns="91440" tIns="45720" rIns="91440" bIns="45720" rtlCol="0">
            <a:normAutofit fontScale="77500" lnSpcReduction="20000"/>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sz="1600" b="0" i="0" u="none" strike="noStrike" kern="1200" cap="none" spc="0" normalizeH="0" noProof="0" dirty="0">
                <a:ln>
                  <a:noFill/>
                </a:ln>
                <a:solidFill>
                  <a:sysClr val="windowText" lastClr="000000"/>
                </a:solidFill>
                <a:effectLst/>
                <a:uLnTx/>
                <a:uFillTx/>
                <a:latin typeface="+mn-ea"/>
                <a:cs typeface="+mn-cs"/>
              </a:rPr>
              <a:t>glass</a:t>
            </a:r>
            <a:endParaRPr kumimoji="1" lang="ja-JP" altLang="en-US" sz="1600" b="0" i="0" u="none" strike="noStrike" kern="1200" cap="none" spc="0" normalizeH="0" noProof="0" dirty="0">
              <a:ln>
                <a:noFill/>
              </a:ln>
              <a:solidFill>
                <a:sysClr val="windowText" lastClr="000000"/>
              </a:solidFill>
              <a:effectLst/>
              <a:uLnTx/>
              <a:uFillTx/>
              <a:latin typeface="+mn-ea"/>
              <a:cs typeface="+mn-cs"/>
            </a:endParaRPr>
          </a:p>
        </p:txBody>
      </p:sp>
      <p:sp>
        <p:nvSpPr>
          <p:cNvPr id="23" name="TextBox 22">
            <a:extLst>
              <a:ext uri="{FF2B5EF4-FFF2-40B4-BE49-F238E27FC236}">
                <a16:creationId xmlns:a16="http://schemas.microsoft.com/office/drawing/2014/main" id="{240B5C7D-44FF-45DB-AF3E-9DFEAA292E88}"/>
              </a:ext>
            </a:extLst>
          </p:cNvPr>
          <p:cNvSpPr txBox="1"/>
          <p:nvPr/>
        </p:nvSpPr>
        <p:spPr>
          <a:xfrm>
            <a:off x="3076424" y="3218782"/>
            <a:ext cx="720859" cy="270000"/>
          </a:xfrm>
          <a:prstGeom prst="rect">
            <a:avLst/>
          </a:prstGeom>
        </p:spPr>
        <p:txBody>
          <a:bodyPr vert="horz" wrap="square" lIns="91440" tIns="45720" rIns="91440" bIns="45720" rtlCol="0">
            <a:normAutofit fontScale="77500" lnSpcReduction="20000"/>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sz="1600" b="0" i="0" u="none" strike="noStrike" kern="1200" cap="none" spc="0" normalizeH="0" noProof="0" dirty="0">
                <a:ln>
                  <a:noFill/>
                </a:ln>
                <a:solidFill>
                  <a:sysClr val="windowText" lastClr="000000"/>
                </a:solidFill>
                <a:effectLst/>
                <a:uLnTx/>
                <a:uFillTx/>
                <a:latin typeface="+mn-ea"/>
                <a:cs typeface="+mn-cs"/>
              </a:rPr>
              <a:t>water</a:t>
            </a:r>
            <a:endParaRPr kumimoji="1" lang="ja-JP" altLang="en-US" sz="1600" b="0" i="0" u="none" strike="noStrike" kern="1200" cap="none" spc="0" normalizeH="0" noProof="0" dirty="0">
              <a:ln>
                <a:noFill/>
              </a:ln>
              <a:solidFill>
                <a:sysClr val="windowText" lastClr="000000"/>
              </a:solidFill>
              <a:effectLst/>
              <a:uLnTx/>
              <a:uFillTx/>
              <a:latin typeface="+mn-ea"/>
              <a:cs typeface="+mn-cs"/>
            </a:endParaRPr>
          </a:p>
        </p:txBody>
      </p:sp>
      <p:cxnSp>
        <p:nvCxnSpPr>
          <p:cNvPr id="25" name="Straight Arrow Connector 24">
            <a:extLst>
              <a:ext uri="{FF2B5EF4-FFF2-40B4-BE49-F238E27FC236}">
                <a16:creationId xmlns:a16="http://schemas.microsoft.com/office/drawing/2014/main" id="{B92C80F6-2388-499B-8BA9-6A3FB9BFB1CB}"/>
              </a:ext>
            </a:extLst>
          </p:cNvPr>
          <p:cNvCxnSpPr>
            <a:cxnSpLocks/>
          </p:cNvCxnSpPr>
          <p:nvPr/>
        </p:nvCxnSpPr>
        <p:spPr>
          <a:xfrm flipH="1" flipV="1">
            <a:off x="2686502" y="3196839"/>
            <a:ext cx="410119" cy="156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EB1D4631-C0F0-4123-8B33-5D0535AF152D}"/>
              </a:ext>
            </a:extLst>
          </p:cNvPr>
          <p:cNvCxnSpPr>
            <a:cxnSpLocks/>
          </p:cNvCxnSpPr>
          <p:nvPr/>
        </p:nvCxnSpPr>
        <p:spPr>
          <a:xfrm flipV="1">
            <a:off x="933313" y="2766209"/>
            <a:ext cx="562895" cy="31036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422C480-1D3F-44D9-9253-EAADF9AE06C7}"/>
              </a:ext>
            </a:extLst>
          </p:cNvPr>
          <p:cNvSpPr txBox="1"/>
          <p:nvPr/>
        </p:nvSpPr>
        <p:spPr>
          <a:xfrm>
            <a:off x="-1" y="3110358"/>
            <a:ext cx="1747478" cy="414517"/>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ja-JP" altLang="en-US" sz="1600" b="1" dirty="0">
                <a:solidFill>
                  <a:schemeClr val="accent1">
                    <a:lumMod val="75000"/>
                  </a:schemeClr>
                </a:solidFill>
                <a:latin typeface="+mn-ea"/>
              </a:rPr>
              <a:t>マイクロ波入射</a:t>
            </a:r>
            <a:endParaRPr kumimoji="1" lang="ja-JP" altLang="en-US" sz="1600" b="1" i="0" u="none" strike="noStrike" kern="1200" cap="none" spc="0" normalizeH="0" noProof="0" dirty="0">
              <a:ln>
                <a:noFill/>
              </a:ln>
              <a:solidFill>
                <a:schemeClr val="accent1">
                  <a:lumMod val="75000"/>
                </a:schemeClr>
              </a:solidFill>
              <a:effectLst/>
              <a:uLnTx/>
              <a:uFillTx/>
              <a:latin typeface="+mn-ea"/>
            </a:endParaRPr>
          </a:p>
        </p:txBody>
      </p:sp>
      <p:sp>
        <p:nvSpPr>
          <p:cNvPr id="8" name="TextBox 7">
            <a:extLst>
              <a:ext uri="{FF2B5EF4-FFF2-40B4-BE49-F238E27FC236}">
                <a16:creationId xmlns:a16="http://schemas.microsoft.com/office/drawing/2014/main" id="{319D2891-2B7C-6E66-496A-47C7DC434EBE}"/>
              </a:ext>
            </a:extLst>
          </p:cNvPr>
          <p:cNvSpPr txBox="1"/>
          <p:nvPr/>
        </p:nvSpPr>
        <p:spPr>
          <a:xfrm>
            <a:off x="10489701" y="4140614"/>
            <a:ext cx="1004362" cy="414517"/>
          </a:xfrm>
          <a:prstGeom prst="rect">
            <a:avLst/>
          </a:prstGeom>
          <a:solidFill>
            <a:schemeClr val="bg1"/>
          </a:solidFill>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altLang="ja-JP" b="1" dirty="0">
                <a:solidFill>
                  <a:schemeClr val="tx2"/>
                </a:solidFill>
                <a:latin typeface="+mn-ea"/>
              </a:rPr>
              <a:t>[V/m]</a:t>
            </a:r>
            <a:endParaRPr kumimoji="1" lang="ja-JP" altLang="en-US" b="1" i="0" u="none" strike="noStrike" kern="1200" cap="none" spc="0" normalizeH="0" noProof="0" dirty="0">
              <a:ln>
                <a:noFill/>
              </a:ln>
              <a:solidFill>
                <a:schemeClr val="tx2"/>
              </a:solidFill>
              <a:effectLst/>
              <a:uLnTx/>
              <a:uFillTx/>
              <a:latin typeface="+mn-ea"/>
            </a:endParaRPr>
          </a:p>
        </p:txBody>
      </p:sp>
      <p:grpSp>
        <p:nvGrpSpPr>
          <p:cNvPr id="28" name="Group 27">
            <a:extLst>
              <a:ext uri="{FF2B5EF4-FFF2-40B4-BE49-F238E27FC236}">
                <a16:creationId xmlns:a16="http://schemas.microsoft.com/office/drawing/2014/main" id="{2259870C-0C44-EF77-A188-0EE3044D3FB3}"/>
              </a:ext>
            </a:extLst>
          </p:cNvPr>
          <p:cNvGrpSpPr>
            <a:grpSpLocks noChangeAspect="1"/>
          </p:cNvGrpSpPr>
          <p:nvPr/>
        </p:nvGrpSpPr>
        <p:grpSpPr>
          <a:xfrm>
            <a:off x="809306" y="4188281"/>
            <a:ext cx="3242144" cy="2669719"/>
            <a:chOff x="336202" y="3426985"/>
            <a:chExt cx="4476144" cy="3685847"/>
          </a:xfrm>
        </p:grpSpPr>
        <p:pic>
          <p:nvPicPr>
            <p:cNvPr id="11" name="Picture 10">
              <a:extLst>
                <a:ext uri="{FF2B5EF4-FFF2-40B4-BE49-F238E27FC236}">
                  <a16:creationId xmlns:a16="http://schemas.microsoft.com/office/drawing/2014/main" id="{9039E409-A05A-43D9-B819-F2E15EC9E165}"/>
                </a:ext>
              </a:extLst>
            </p:cNvPr>
            <p:cNvPicPr>
              <a:picLocks noChangeAspect="1"/>
            </p:cNvPicPr>
            <p:nvPr/>
          </p:nvPicPr>
          <p:blipFill rotWithShape="1">
            <a:blip r:embed="rId4"/>
            <a:srcRect l="24725" r="25363"/>
            <a:stretch/>
          </p:blipFill>
          <p:spPr>
            <a:xfrm>
              <a:off x="336202" y="3426985"/>
              <a:ext cx="3819110" cy="3685847"/>
            </a:xfrm>
            <a:prstGeom prst="rect">
              <a:avLst/>
            </a:prstGeom>
          </p:spPr>
        </p:pic>
        <p:pic>
          <p:nvPicPr>
            <p:cNvPr id="20" name="Picture 19">
              <a:extLst>
                <a:ext uri="{FF2B5EF4-FFF2-40B4-BE49-F238E27FC236}">
                  <a16:creationId xmlns:a16="http://schemas.microsoft.com/office/drawing/2014/main" id="{7662C246-1D00-9A62-37C6-62F315605BCB}"/>
                </a:ext>
              </a:extLst>
            </p:cNvPr>
            <p:cNvPicPr>
              <a:picLocks noChangeAspect="1"/>
            </p:cNvPicPr>
            <p:nvPr/>
          </p:nvPicPr>
          <p:blipFill rotWithShape="1">
            <a:blip r:embed="rId4"/>
            <a:srcRect l="91557"/>
            <a:stretch/>
          </p:blipFill>
          <p:spPr>
            <a:xfrm>
              <a:off x="4166302" y="3426985"/>
              <a:ext cx="646044" cy="3685847"/>
            </a:xfrm>
            <a:prstGeom prst="rect">
              <a:avLst/>
            </a:prstGeom>
          </p:spPr>
        </p:pic>
      </p:grpSp>
      <p:sp>
        <p:nvSpPr>
          <p:cNvPr id="4" name="TextBox 3">
            <a:extLst>
              <a:ext uri="{FF2B5EF4-FFF2-40B4-BE49-F238E27FC236}">
                <a16:creationId xmlns:a16="http://schemas.microsoft.com/office/drawing/2014/main" id="{67A7308E-DDE0-0768-24D7-AA8D9BA4E0CF}"/>
              </a:ext>
            </a:extLst>
          </p:cNvPr>
          <p:cNvSpPr txBox="1"/>
          <p:nvPr/>
        </p:nvSpPr>
        <p:spPr>
          <a:xfrm>
            <a:off x="573647" y="4124788"/>
            <a:ext cx="3147556" cy="414517"/>
          </a:xfrm>
          <a:prstGeom prst="rect">
            <a:avLst/>
          </a:prstGeom>
          <a:solidFill>
            <a:schemeClr val="bg1"/>
          </a:solidFill>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ja-JP" altLang="en-US" b="1" dirty="0">
                <a:solidFill>
                  <a:schemeClr val="accent1">
                    <a:lumMod val="75000"/>
                  </a:schemeClr>
                </a:solidFill>
                <a:latin typeface="+mn-ea"/>
              </a:rPr>
              <a:t>電界強度</a:t>
            </a:r>
            <a:endParaRPr kumimoji="1" lang="ja-JP" altLang="en-US" b="1" i="0" u="none" strike="noStrike" kern="1200" cap="none" spc="0" normalizeH="0" noProof="0" dirty="0">
              <a:ln>
                <a:noFill/>
              </a:ln>
              <a:solidFill>
                <a:schemeClr val="accent1">
                  <a:lumMod val="75000"/>
                </a:schemeClr>
              </a:solidFill>
              <a:effectLst/>
              <a:uLnTx/>
              <a:uFillTx/>
              <a:latin typeface="+mn-ea"/>
            </a:endParaRPr>
          </a:p>
        </p:txBody>
      </p:sp>
      <p:cxnSp>
        <p:nvCxnSpPr>
          <p:cNvPr id="29" name="Straight Arrow Connector 28">
            <a:extLst>
              <a:ext uri="{FF2B5EF4-FFF2-40B4-BE49-F238E27FC236}">
                <a16:creationId xmlns:a16="http://schemas.microsoft.com/office/drawing/2014/main" id="{3B8B5AB4-ACB7-4EE2-BB2A-E56BAB186B5E}"/>
              </a:ext>
            </a:extLst>
          </p:cNvPr>
          <p:cNvCxnSpPr>
            <a:cxnSpLocks/>
          </p:cNvCxnSpPr>
          <p:nvPr/>
        </p:nvCxnSpPr>
        <p:spPr>
          <a:xfrm flipV="1">
            <a:off x="393468" y="5456337"/>
            <a:ext cx="943376" cy="37933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37" name="Content Placeholder 4">
            <a:extLst>
              <a:ext uri="{FF2B5EF4-FFF2-40B4-BE49-F238E27FC236}">
                <a16:creationId xmlns:a16="http://schemas.microsoft.com/office/drawing/2014/main" id="{0B71CD53-8CF8-23EC-E77E-9AF14518D6A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255666" y="1616730"/>
            <a:ext cx="3071178" cy="2300726"/>
          </a:xfrm>
          <a:prstGeom prst="rect">
            <a:avLst/>
          </a:prstGeom>
        </p:spPr>
      </p:pic>
      <p:pic>
        <p:nvPicPr>
          <p:cNvPr id="36" name="Picture 35">
            <a:extLst>
              <a:ext uri="{FF2B5EF4-FFF2-40B4-BE49-F238E27FC236}">
                <a16:creationId xmlns:a16="http://schemas.microsoft.com/office/drawing/2014/main" id="{479A3262-F097-37DA-B753-DCD2C442B265}"/>
              </a:ext>
            </a:extLst>
          </p:cNvPr>
          <p:cNvPicPr>
            <a:picLocks noChangeAspect="1"/>
          </p:cNvPicPr>
          <p:nvPr/>
        </p:nvPicPr>
        <p:blipFill rotWithShape="1">
          <a:blip r:embed="rId6"/>
          <a:srcRect l="30759" t="6649" r="37532" b="42382"/>
          <a:stretch/>
        </p:blipFill>
        <p:spPr>
          <a:xfrm>
            <a:off x="5290612" y="4222632"/>
            <a:ext cx="2812279" cy="2301476"/>
          </a:xfrm>
          <a:prstGeom prst="rect">
            <a:avLst/>
          </a:prstGeom>
        </p:spPr>
      </p:pic>
      <p:sp>
        <p:nvSpPr>
          <p:cNvPr id="43" name="TextBox 42">
            <a:extLst>
              <a:ext uri="{FF2B5EF4-FFF2-40B4-BE49-F238E27FC236}">
                <a16:creationId xmlns:a16="http://schemas.microsoft.com/office/drawing/2014/main" id="{34DCC199-C100-91B9-A785-15C4D52D3063}"/>
              </a:ext>
            </a:extLst>
          </p:cNvPr>
          <p:cNvSpPr txBox="1"/>
          <p:nvPr/>
        </p:nvSpPr>
        <p:spPr>
          <a:xfrm>
            <a:off x="6022679" y="5530322"/>
            <a:ext cx="1747478" cy="414517"/>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sz="1600" b="1" dirty="0">
                <a:solidFill>
                  <a:schemeClr val="accent1">
                    <a:lumMod val="75000"/>
                  </a:schemeClr>
                </a:solidFill>
                <a:latin typeface="+mn-ea"/>
              </a:rPr>
              <a:t>sample</a:t>
            </a:r>
            <a:endParaRPr kumimoji="1" lang="ja-JP" altLang="en-US" sz="1600" b="1" i="0" u="none" strike="noStrike" kern="1200" cap="none" spc="0" normalizeH="0" noProof="0" dirty="0">
              <a:ln>
                <a:noFill/>
              </a:ln>
              <a:solidFill>
                <a:schemeClr val="accent1">
                  <a:lumMod val="75000"/>
                </a:schemeClr>
              </a:solidFill>
              <a:effectLst/>
              <a:uLnTx/>
              <a:uFillTx/>
              <a:latin typeface="+mn-ea"/>
            </a:endParaRPr>
          </a:p>
        </p:txBody>
      </p:sp>
      <p:sp>
        <p:nvSpPr>
          <p:cNvPr id="44" name="TextBox 43">
            <a:extLst>
              <a:ext uri="{FF2B5EF4-FFF2-40B4-BE49-F238E27FC236}">
                <a16:creationId xmlns:a16="http://schemas.microsoft.com/office/drawing/2014/main" id="{2051C946-0128-697A-38A6-6EACD199B1E5}"/>
              </a:ext>
            </a:extLst>
          </p:cNvPr>
          <p:cNvSpPr txBox="1"/>
          <p:nvPr/>
        </p:nvSpPr>
        <p:spPr>
          <a:xfrm>
            <a:off x="5898695" y="3685248"/>
            <a:ext cx="1204055" cy="612925"/>
          </a:xfrm>
          <a:prstGeom prst="rect">
            <a:avLst/>
          </a:prstGeom>
          <a:solidFill>
            <a:schemeClr val="bg1"/>
          </a:solidFill>
        </p:spPr>
        <p:txBody>
          <a:bodyPr vert="horz" wrap="square" lIns="91440" tIns="45720" rIns="91440" bIns="45720" rtlCol="0">
            <a:sp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altLang="ja-JP" sz="4800" b="1" baseline="-25000" dirty="0">
                <a:solidFill>
                  <a:schemeClr val="accent1">
                    <a:lumMod val="75000"/>
                  </a:schemeClr>
                </a:solidFill>
                <a:latin typeface="+mn-ea"/>
              </a:rPr>
              <a:t>E</a:t>
            </a:r>
            <a:endParaRPr kumimoji="1" lang="ja-JP" altLang="en-US" sz="4800" b="1" u="none" strike="noStrike" kern="1200" cap="none" spc="0" normalizeH="0" baseline="-25000" noProof="0" dirty="0">
              <a:ln>
                <a:noFill/>
              </a:ln>
              <a:solidFill>
                <a:schemeClr val="accent1">
                  <a:lumMod val="75000"/>
                </a:schemeClr>
              </a:solidFill>
              <a:effectLst/>
              <a:uLnTx/>
              <a:uFillTx/>
              <a:latin typeface="+mn-ea"/>
            </a:endParaRPr>
          </a:p>
        </p:txBody>
      </p:sp>
      <p:cxnSp>
        <p:nvCxnSpPr>
          <p:cNvPr id="45" name="Straight Arrow Connector 44">
            <a:extLst>
              <a:ext uri="{FF2B5EF4-FFF2-40B4-BE49-F238E27FC236}">
                <a16:creationId xmlns:a16="http://schemas.microsoft.com/office/drawing/2014/main" id="{BD5D9161-83A2-27A4-7767-996FCC06FE80}"/>
              </a:ext>
            </a:extLst>
          </p:cNvPr>
          <p:cNvCxnSpPr>
            <a:cxnSpLocks/>
          </p:cNvCxnSpPr>
          <p:nvPr/>
        </p:nvCxnSpPr>
        <p:spPr>
          <a:xfrm>
            <a:off x="5965082" y="4373481"/>
            <a:ext cx="1071282" cy="0"/>
          </a:xfrm>
          <a:prstGeom prst="straightConnector1">
            <a:avLst/>
          </a:prstGeom>
          <a:ln w="57150">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B1FFCF88-F8FE-A565-FA25-7544765B3E9C}"/>
              </a:ext>
            </a:extLst>
          </p:cNvPr>
          <p:cNvSpPr txBox="1"/>
          <p:nvPr/>
        </p:nvSpPr>
        <p:spPr>
          <a:xfrm>
            <a:off x="4699068" y="1679046"/>
            <a:ext cx="3517867" cy="482761"/>
          </a:xfrm>
          <a:prstGeom prst="rect">
            <a:avLst/>
          </a:prstGeom>
          <a:solidFill>
            <a:schemeClr val="bg1"/>
          </a:solidFill>
        </p:spPr>
        <p:txBody>
          <a:bodyPr vert="horz" wrap="square" lIns="91440" tIns="45720" rIns="91440" bIns="45720" rtlCol="0">
            <a:sp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ja-JP" altLang="en-US" sz="3600" b="1" u="none" strike="noStrike" kern="1200" cap="none" spc="0" normalizeH="0" baseline="-25000" noProof="0" dirty="0">
                <a:ln>
                  <a:noFill/>
                </a:ln>
                <a:solidFill>
                  <a:schemeClr val="tx2"/>
                </a:solidFill>
                <a:effectLst/>
                <a:uLnTx/>
                <a:uFillTx/>
                <a:latin typeface="+mn-ea"/>
              </a:rPr>
              <a:t>共振周波数～</a:t>
            </a:r>
            <a:r>
              <a:rPr kumimoji="1" lang="en-US" altLang="ja-JP" sz="3600" b="1" u="none" strike="noStrike" kern="1200" cap="none" spc="0" normalizeH="0" baseline="-25000" noProof="0" dirty="0">
                <a:ln>
                  <a:noFill/>
                </a:ln>
                <a:solidFill>
                  <a:schemeClr val="tx2"/>
                </a:solidFill>
                <a:effectLst/>
                <a:uLnTx/>
                <a:uFillTx/>
                <a:latin typeface="+mn-ea"/>
              </a:rPr>
              <a:t> 2.45</a:t>
            </a:r>
            <a:r>
              <a:rPr kumimoji="1" lang="ja-JP" altLang="en-US" sz="3600" b="1" baseline="-25000" dirty="0">
                <a:solidFill>
                  <a:schemeClr val="tx2"/>
                </a:solidFill>
                <a:latin typeface="+mn-ea"/>
              </a:rPr>
              <a:t> </a:t>
            </a:r>
            <a:r>
              <a:rPr kumimoji="1" lang="en-US" altLang="ja-JP" sz="3600" b="1" baseline="-25000" dirty="0">
                <a:solidFill>
                  <a:schemeClr val="tx2"/>
                </a:solidFill>
                <a:latin typeface="+mn-ea"/>
              </a:rPr>
              <a:t>GHz</a:t>
            </a:r>
            <a:endParaRPr kumimoji="1" lang="en-US" altLang="ja-JP" sz="3600" b="1" u="none" strike="noStrike" kern="1200" cap="none" spc="0" normalizeH="0" baseline="-25000" noProof="0" dirty="0">
              <a:ln>
                <a:noFill/>
              </a:ln>
              <a:solidFill>
                <a:schemeClr val="bg1">
                  <a:lumMod val="75000"/>
                </a:schemeClr>
              </a:solidFill>
              <a:effectLst/>
              <a:uLnTx/>
              <a:uFillTx/>
              <a:latin typeface="+mn-ea"/>
            </a:endParaRPr>
          </a:p>
        </p:txBody>
      </p:sp>
      <p:sp>
        <p:nvSpPr>
          <p:cNvPr id="47" name="TextBox 46">
            <a:extLst>
              <a:ext uri="{FF2B5EF4-FFF2-40B4-BE49-F238E27FC236}">
                <a16:creationId xmlns:a16="http://schemas.microsoft.com/office/drawing/2014/main" id="{4F38E2E0-452A-CEC3-B2E5-B29ACFAEDDF8}"/>
              </a:ext>
            </a:extLst>
          </p:cNvPr>
          <p:cNvSpPr txBox="1"/>
          <p:nvPr/>
        </p:nvSpPr>
        <p:spPr>
          <a:xfrm>
            <a:off x="452953" y="1017015"/>
            <a:ext cx="4299203" cy="434405"/>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sz="2000" b="1" dirty="0">
                <a:solidFill>
                  <a:schemeClr val="bg2"/>
                </a:solidFill>
                <a:latin typeface="+mn-ea"/>
              </a:rPr>
              <a:t>Multimode (</a:t>
            </a:r>
            <a:r>
              <a:rPr kumimoji="1" lang="ja-JP" altLang="en-US" sz="2000" b="1" dirty="0">
                <a:solidFill>
                  <a:schemeClr val="bg2"/>
                </a:solidFill>
                <a:latin typeface="+mn-ea"/>
              </a:rPr>
              <a:t>加熱のみ</a:t>
            </a:r>
            <a:r>
              <a:rPr kumimoji="1" lang="en-US" altLang="ja-JP" sz="2000" b="1" dirty="0">
                <a:solidFill>
                  <a:schemeClr val="bg2"/>
                </a:solidFill>
                <a:latin typeface="+mn-ea"/>
              </a:rPr>
              <a:t>)</a:t>
            </a:r>
            <a:endParaRPr kumimoji="1" lang="ja-JP" altLang="en-US" sz="2000" b="1" i="0" u="none" strike="noStrike" kern="1200" cap="none" spc="0" normalizeH="0" noProof="0" dirty="0">
              <a:ln>
                <a:noFill/>
              </a:ln>
              <a:solidFill>
                <a:schemeClr val="bg2"/>
              </a:solidFill>
              <a:effectLst/>
              <a:uLnTx/>
              <a:uFillTx/>
              <a:latin typeface="+mn-ea"/>
            </a:endParaRPr>
          </a:p>
        </p:txBody>
      </p:sp>
      <p:pic>
        <p:nvPicPr>
          <p:cNvPr id="38" name="Content Placeholder 5">
            <a:extLst>
              <a:ext uri="{FF2B5EF4-FFF2-40B4-BE49-F238E27FC236}">
                <a16:creationId xmlns:a16="http://schemas.microsoft.com/office/drawing/2014/main" id="{3E7BD53B-7098-2716-8110-A6C90633F8C6}"/>
              </a:ext>
            </a:extLst>
          </p:cNvPr>
          <p:cNvPicPr>
            <a:picLocks noGrp="1" noChangeAspect="1"/>
          </p:cNvPicPr>
          <p:nvPr>
            <p:ph sz="quarter" idx="10"/>
          </p:nvPr>
        </p:nvPicPr>
        <p:blipFill rotWithShape="1">
          <a:blip r:embed="rId7"/>
          <a:srcRect l="32917" t="6124" r="45123" b="44142"/>
          <a:stretch/>
        </p:blipFill>
        <p:spPr>
          <a:xfrm>
            <a:off x="8244610" y="4327224"/>
            <a:ext cx="1947518" cy="2245694"/>
          </a:xfrm>
        </p:spPr>
      </p:pic>
      <p:pic>
        <p:nvPicPr>
          <p:cNvPr id="49" name="Picture 48">
            <a:extLst>
              <a:ext uri="{FF2B5EF4-FFF2-40B4-BE49-F238E27FC236}">
                <a16:creationId xmlns:a16="http://schemas.microsoft.com/office/drawing/2014/main" id="{19E3B943-0802-497B-D369-11E03EF89554}"/>
              </a:ext>
            </a:extLst>
          </p:cNvPr>
          <p:cNvPicPr>
            <a:picLocks noChangeAspect="1"/>
          </p:cNvPicPr>
          <p:nvPr/>
        </p:nvPicPr>
        <p:blipFill rotWithShape="1">
          <a:blip r:embed="rId6"/>
          <a:srcRect l="86598" t="6648" b="3948"/>
          <a:stretch/>
        </p:blipFill>
        <p:spPr>
          <a:xfrm>
            <a:off x="10814545" y="4469819"/>
            <a:ext cx="661208" cy="2245694"/>
          </a:xfrm>
          <a:prstGeom prst="rect">
            <a:avLst/>
          </a:prstGeom>
        </p:spPr>
      </p:pic>
      <p:sp>
        <p:nvSpPr>
          <p:cNvPr id="50" name="TextBox 49">
            <a:extLst>
              <a:ext uri="{FF2B5EF4-FFF2-40B4-BE49-F238E27FC236}">
                <a16:creationId xmlns:a16="http://schemas.microsoft.com/office/drawing/2014/main" id="{BEA3A786-418D-3E21-28C9-F33283E9FE46}"/>
              </a:ext>
            </a:extLst>
          </p:cNvPr>
          <p:cNvSpPr txBox="1"/>
          <p:nvPr/>
        </p:nvSpPr>
        <p:spPr>
          <a:xfrm>
            <a:off x="5043636" y="1032232"/>
            <a:ext cx="6669277" cy="51757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sz="2000" b="1" dirty="0">
                <a:solidFill>
                  <a:schemeClr val="accent1"/>
                </a:solidFill>
                <a:latin typeface="+mn-ea"/>
              </a:rPr>
              <a:t>Single mode (</a:t>
            </a:r>
            <a:r>
              <a:rPr kumimoji="1" lang="ja-JP" altLang="en-US" sz="2000" b="1" dirty="0">
                <a:solidFill>
                  <a:schemeClr val="accent1"/>
                </a:solidFill>
                <a:latin typeface="+mn-ea"/>
              </a:rPr>
              <a:t>共振キャビティ</a:t>
            </a:r>
            <a:r>
              <a:rPr kumimoji="1" lang="en-US" altLang="ja-JP" sz="2000" b="1" dirty="0">
                <a:solidFill>
                  <a:schemeClr val="accent1"/>
                </a:solidFill>
                <a:latin typeface="+mn-ea"/>
              </a:rPr>
              <a:t>TM</a:t>
            </a:r>
            <a:r>
              <a:rPr kumimoji="1" lang="en-US" altLang="ja-JP" sz="2000" b="1" baseline="-25000" dirty="0">
                <a:solidFill>
                  <a:schemeClr val="accent1"/>
                </a:solidFill>
                <a:latin typeface="+mn-ea"/>
              </a:rPr>
              <a:t>010</a:t>
            </a:r>
            <a:r>
              <a:rPr kumimoji="1" lang="en-US" altLang="ja-JP" sz="2000" b="1" dirty="0">
                <a:solidFill>
                  <a:schemeClr val="accent1"/>
                </a:solidFill>
                <a:latin typeface="+mn-ea"/>
              </a:rPr>
              <a:t>) + </a:t>
            </a:r>
            <a:r>
              <a:rPr kumimoji="1" lang="ja-JP" altLang="en-US" sz="2000" b="1" dirty="0">
                <a:solidFill>
                  <a:schemeClr val="accent1"/>
                </a:solidFill>
                <a:latin typeface="+mn-ea"/>
              </a:rPr>
              <a:t>誘電率測定</a:t>
            </a:r>
            <a:endParaRPr kumimoji="1" lang="ja-JP" altLang="en-US" sz="2000" b="1" i="0" u="none" strike="noStrike" kern="1200" cap="none" spc="0" normalizeH="0" baseline="-25000" noProof="0" dirty="0">
              <a:ln>
                <a:noFill/>
              </a:ln>
              <a:solidFill>
                <a:schemeClr val="accent1"/>
              </a:solidFill>
              <a:effectLst/>
              <a:uLnTx/>
              <a:uFillTx/>
              <a:latin typeface="+mn-ea"/>
            </a:endParaRPr>
          </a:p>
        </p:txBody>
      </p:sp>
      <p:sp>
        <p:nvSpPr>
          <p:cNvPr id="41" name="TextBox 40">
            <a:extLst>
              <a:ext uri="{FF2B5EF4-FFF2-40B4-BE49-F238E27FC236}">
                <a16:creationId xmlns:a16="http://schemas.microsoft.com/office/drawing/2014/main" id="{5512A110-D3A1-F60F-6169-B0B718F7ED0A}"/>
              </a:ext>
            </a:extLst>
          </p:cNvPr>
          <p:cNvSpPr txBox="1"/>
          <p:nvPr/>
        </p:nvSpPr>
        <p:spPr>
          <a:xfrm>
            <a:off x="4699068" y="3525375"/>
            <a:ext cx="3487059" cy="352597"/>
          </a:xfrm>
          <a:prstGeom prst="rect">
            <a:avLst/>
          </a:prstGeom>
          <a:solidFill>
            <a:schemeClr val="bg1"/>
          </a:solidFill>
        </p:spPr>
        <p:txBody>
          <a:bodyPr vert="horz" wrap="square" lIns="91440" tIns="45720" rIns="91440" bIns="45720" rtlCol="0">
            <a:sp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ja-JP" altLang="en-US" sz="2400" b="1" baseline="-25000" dirty="0">
                <a:solidFill>
                  <a:schemeClr val="accent1">
                    <a:lumMod val="75000"/>
                  </a:schemeClr>
                </a:solidFill>
                <a:latin typeface="+mn-ea"/>
              </a:rPr>
              <a:t>交流電場が軸方向に集中</a:t>
            </a:r>
            <a:endParaRPr kumimoji="1" lang="ja-JP" altLang="en-US" sz="2400" b="1" u="none" strike="noStrike" kern="1200" cap="none" spc="0" normalizeH="0" baseline="-25000" noProof="0" dirty="0">
              <a:ln>
                <a:noFill/>
              </a:ln>
              <a:solidFill>
                <a:schemeClr val="accent1">
                  <a:lumMod val="75000"/>
                </a:schemeClr>
              </a:solidFill>
              <a:effectLst/>
              <a:uLnTx/>
              <a:uFillTx/>
              <a:latin typeface="+mn-ea"/>
            </a:endParaRPr>
          </a:p>
        </p:txBody>
      </p:sp>
      <p:sp>
        <p:nvSpPr>
          <p:cNvPr id="53" name="TextBox 52">
            <a:extLst>
              <a:ext uri="{FF2B5EF4-FFF2-40B4-BE49-F238E27FC236}">
                <a16:creationId xmlns:a16="http://schemas.microsoft.com/office/drawing/2014/main" id="{8297CCEF-3BD1-51EE-77B9-171BF1880FA2}"/>
              </a:ext>
            </a:extLst>
          </p:cNvPr>
          <p:cNvSpPr txBox="1"/>
          <p:nvPr/>
        </p:nvSpPr>
        <p:spPr>
          <a:xfrm>
            <a:off x="3324924" y="4001609"/>
            <a:ext cx="1004362" cy="414517"/>
          </a:xfrm>
          <a:prstGeom prst="rect">
            <a:avLst/>
          </a:prstGeom>
          <a:solidFill>
            <a:schemeClr val="bg1"/>
          </a:solidFill>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altLang="ja-JP" b="1" dirty="0">
                <a:solidFill>
                  <a:schemeClr val="tx2"/>
                </a:solidFill>
                <a:latin typeface="+mn-ea"/>
              </a:rPr>
              <a:t>[V/m]</a:t>
            </a:r>
            <a:endParaRPr kumimoji="1" lang="ja-JP" altLang="en-US" b="1" i="0" u="none" strike="noStrike" kern="1200" cap="none" spc="0" normalizeH="0" noProof="0" dirty="0">
              <a:ln>
                <a:noFill/>
              </a:ln>
              <a:solidFill>
                <a:schemeClr val="tx2"/>
              </a:solidFill>
              <a:effectLst/>
              <a:uLnTx/>
              <a:uFillTx/>
              <a:latin typeface="+mn-ea"/>
            </a:endParaRPr>
          </a:p>
        </p:txBody>
      </p:sp>
      <p:sp>
        <p:nvSpPr>
          <p:cNvPr id="54" name="TextBox 53">
            <a:extLst>
              <a:ext uri="{FF2B5EF4-FFF2-40B4-BE49-F238E27FC236}">
                <a16:creationId xmlns:a16="http://schemas.microsoft.com/office/drawing/2014/main" id="{98D1A3E0-A504-DACF-32A5-CEAC00F30116}"/>
              </a:ext>
            </a:extLst>
          </p:cNvPr>
          <p:cNvSpPr txBox="1"/>
          <p:nvPr/>
        </p:nvSpPr>
        <p:spPr>
          <a:xfrm>
            <a:off x="7534307" y="4124788"/>
            <a:ext cx="3147556" cy="414517"/>
          </a:xfrm>
          <a:prstGeom prst="rect">
            <a:avLst/>
          </a:prstGeom>
          <a:solidFill>
            <a:schemeClr val="bg1"/>
          </a:solidFill>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ja-JP" altLang="en-US" b="1" dirty="0">
                <a:solidFill>
                  <a:schemeClr val="accent1">
                    <a:lumMod val="75000"/>
                  </a:schemeClr>
                </a:solidFill>
                <a:latin typeface="+mn-ea"/>
              </a:rPr>
              <a:t>電界強度</a:t>
            </a:r>
            <a:endParaRPr kumimoji="1" lang="ja-JP" altLang="en-US" b="1" i="0" u="none" strike="noStrike" kern="1200" cap="none" spc="0" normalizeH="0" noProof="0" dirty="0">
              <a:ln>
                <a:noFill/>
              </a:ln>
              <a:solidFill>
                <a:schemeClr val="accent1">
                  <a:lumMod val="75000"/>
                </a:schemeClr>
              </a:solidFill>
              <a:effectLst/>
              <a:uLnTx/>
              <a:uFillTx/>
              <a:latin typeface="+mn-ea"/>
            </a:endParaRPr>
          </a:p>
        </p:txBody>
      </p:sp>
      <p:sp>
        <p:nvSpPr>
          <p:cNvPr id="55" name="TextBox 54">
            <a:extLst>
              <a:ext uri="{FF2B5EF4-FFF2-40B4-BE49-F238E27FC236}">
                <a16:creationId xmlns:a16="http://schemas.microsoft.com/office/drawing/2014/main" id="{EDFA02EA-F0BC-D3EF-509A-E6D8468C02DC}"/>
              </a:ext>
            </a:extLst>
          </p:cNvPr>
          <p:cNvSpPr txBox="1"/>
          <p:nvPr/>
        </p:nvSpPr>
        <p:spPr>
          <a:xfrm>
            <a:off x="-1" y="5990984"/>
            <a:ext cx="1747478" cy="414517"/>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ja-JP" altLang="en-US" sz="1600" b="1" dirty="0">
                <a:solidFill>
                  <a:schemeClr val="accent1">
                    <a:lumMod val="75000"/>
                  </a:schemeClr>
                </a:solidFill>
                <a:latin typeface="+mn-ea"/>
              </a:rPr>
              <a:t>マイクロ波入射</a:t>
            </a:r>
            <a:endParaRPr kumimoji="1" lang="ja-JP" altLang="en-US" sz="1600" b="1" i="0" u="none" strike="noStrike" kern="1200" cap="none" spc="0" normalizeH="0" noProof="0" dirty="0">
              <a:ln>
                <a:noFill/>
              </a:ln>
              <a:solidFill>
                <a:schemeClr val="accent1">
                  <a:lumMod val="75000"/>
                </a:schemeClr>
              </a:solidFill>
              <a:effectLst/>
              <a:uLnTx/>
              <a:uFillTx/>
              <a:latin typeface="+mn-ea"/>
            </a:endParaRPr>
          </a:p>
        </p:txBody>
      </p:sp>
    </p:spTree>
    <p:extLst>
      <p:ext uri="{BB962C8B-B14F-4D97-AF65-F5344CB8AC3E}">
        <p14:creationId xmlns:p14="http://schemas.microsoft.com/office/powerpoint/2010/main" val="527311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Folded Corner 56">
            <a:extLst>
              <a:ext uri="{FF2B5EF4-FFF2-40B4-BE49-F238E27FC236}">
                <a16:creationId xmlns:a16="http://schemas.microsoft.com/office/drawing/2014/main" id="{58DD2A58-E2C9-CA4A-B1C8-041B43DD694D}"/>
              </a:ext>
            </a:extLst>
          </p:cNvPr>
          <p:cNvSpPr/>
          <p:nvPr/>
        </p:nvSpPr>
        <p:spPr>
          <a:xfrm>
            <a:off x="7036792" y="3086229"/>
            <a:ext cx="5092277" cy="1966285"/>
          </a:xfrm>
          <a:prstGeom prst="foldedCorner">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C9CCA0-12B3-4CB2-82FE-954FF6E3F4A8}"/>
              </a:ext>
            </a:extLst>
          </p:cNvPr>
          <p:cNvSpPr>
            <a:spLocks noGrp="1"/>
          </p:cNvSpPr>
          <p:nvPr>
            <p:ph type="title"/>
          </p:nvPr>
        </p:nvSpPr>
        <p:spPr/>
        <p:txBody>
          <a:bodyPr/>
          <a:lstStyle/>
          <a:p>
            <a:r>
              <a:rPr lang="ja-JP" altLang="en-US" dirty="0"/>
              <a:t>材料・試料</a:t>
            </a:r>
            <a:endParaRPr lang="en-US" dirty="0"/>
          </a:p>
        </p:txBody>
      </p:sp>
      <p:sp>
        <p:nvSpPr>
          <p:cNvPr id="3" name="Slide Number Placeholder 2">
            <a:extLst>
              <a:ext uri="{FF2B5EF4-FFF2-40B4-BE49-F238E27FC236}">
                <a16:creationId xmlns:a16="http://schemas.microsoft.com/office/drawing/2014/main" id="{93EE7A4F-CB34-4EC2-3CF6-2BB6DEC6273B}"/>
              </a:ext>
            </a:extLst>
          </p:cNvPr>
          <p:cNvSpPr>
            <a:spLocks noGrp="1"/>
          </p:cNvSpPr>
          <p:nvPr>
            <p:ph type="sldNum" sz="quarter" idx="11"/>
          </p:nvPr>
        </p:nvSpPr>
        <p:spPr/>
        <p:txBody>
          <a:bodyPr/>
          <a:lstStyle/>
          <a:p>
            <a:fld id="{E0D93E39-1AFA-2A42-BAF4-0CDD5F6E9A80}" type="slidenum">
              <a:rPr kumimoji="1" lang="ja-JP" altLang="en-US" smtClean="0"/>
              <a:pPr/>
              <a:t>4</a:t>
            </a:fld>
            <a:endParaRPr kumimoji="1" lang="ja-JP" altLang="en-US"/>
          </a:p>
        </p:txBody>
      </p:sp>
      <p:sp>
        <p:nvSpPr>
          <p:cNvPr id="4" name="Content Placeholder 3">
            <a:extLst>
              <a:ext uri="{FF2B5EF4-FFF2-40B4-BE49-F238E27FC236}">
                <a16:creationId xmlns:a16="http://schemas.microsoft.com/office/drawing/2014/main" id="{6C1FDCD7-0A34-FEAE-F1E8-7F9BD1E2A47B}"/>
              </a:ext>
            </a:extLst>
          </p:cNvPr>
          <p:cNvSpPr>
            <a:spLocks noGrp="1"/>
          </p:cNvSpPr>
          <p:nvPr>
            <p:ph sz="quarter" idx="10"/>
          </p:nvPr>
        </p:nvSpPr>
        <p:spPr>
          <a:xfrm>
            <a:off x="261903" y="883502"/>
            <a:ext cx="11668194" cy="1419686"/>
          </a:xfrm>
        </p:spPr>
        <p:txBody>
          <a:bodyPr/>
          <a:lstStyle/>
          <a:p>
            <a:r>
              <a:rPr lang="en-US" altLang="ja-JP" sz="1600" dirty="0"/>
              <a:t>Ca(OH)</a:t>
            </a:r>
            <a:r>
              <a:rPr lang="en-US" altLang="ja-JP" sz="1600" baseline="-25000" dirty="0"/>
              <a:t>2</a:t>
            </a:r>
            <a:r>
              <a:rPr lang="en-US" altLang="ja-JP" sz="1600" dirty="0"/>
              <a:t>: Sigma Aldrich, purity &gt;95%</a:t>
            </a:r>
          </a:p>
          <a:p>
            <a:r>
              <a:rPr lang="en-US" altLang="ja-JP" sz="1600" dirty="0" err="1"/>
              <a:t>SiC</a:t>
            </a:r>
            <a:r>
              <a:rPr lang="en-US" altLang="ja-JP" sz="1600" dirty="0"/>
              <a:t>: Fujifilm, form </a:t>
            </a:r>
            <a:r>
              <a:rPr lang="en-US" altLang="ja-JP" sz="1600" dirty="0">
                <a:latin typeface="Symbol" panose="05050102010706020507" pitchFamily="18" charset="2"/>
              </a:rPr>
              <a:t>b</a:t>
            </a:r>
            <a:r>
              <a:rPr lang="en-US" altLang="ja-JP" sz="1600" dirty="0"/>
              <a:t>, 50 nm</a:t>
            </a:r>
          </a:p>
          <a:p>
            <a:r>
              <a:rPr lang="en-US" altLang="ja-JP" sz="1600" dirty="0"/>
              <a:t>Pellet </a:t>
            </a:r>
            <a:r>
              <a:rPr lang="en-US" altLang="ja-JP" sz="1600" dirty="0">
                <a:latin typeface="Symbol" panose="05050102010706020507" pitchFamily="18" charset="2"/>
              </a:rPr>
              <a:t>f</a:t>
            </a:r>
            <a:r>
              <a:rPr lang="en-US" altLang="ja-JP" sz="1600" dirty="0"/>
              <a:t>=14mm H</a:t>
            </a:r>
            <a:r>
              <a:rPr lang="en-US" altLang="ja-JP" sz="1600" dirty="0">
                <a:sym typeface="Symbol" panose="05050102010706020507" pitchFamily="18" charset="2"/>
              </a:rPr>
              <a:t>3 mm</a:t>
            </a:r>
            <a:r>
              <a:rPr lang="ja-JP" altLang="en-US" sz="1600" dirty="0">
                <a:sym typeface="Symbol" panose="05050102010706020507" pitchFamily="18" charset="2"/>
              </a:rPr>
              <a:t>、</a:t>
            </a:r>
            <a:r>
              <a:rPr lang="en-US" altLang="ja-JP" sz="1600" dirty="0" err="1">
                <a:sym typeface="Symbol" panose="05050102010706020507" pitchFamily="18" charset="2"/>
              </a:rPr>
              <a:t>SiC</a:t>
            </a:r>
            <a:r>
              <a:rPr lang="en-US" altLang="ja-JP" sz="1600" dirty="0">
                <a:sym typeface="Symbol" panose="05050102010706020507" pitchFamily="18" charset="2"/>
              </a:rPr>
              <a:t> wt. 7%</a:t>
            </a:r>
            <a:endParaRPr lang="en-US" altLang="ja-JP" sz="1600" dirty="0"/>
          </a:p>
        </p:txBody>
      </p:sp>
      <p:sp>
        <p:nvSpPr>
          <p:cNvPr id="7" name="Rectangle 6">
            <a:extLst>
              <a:ext uri="{FF2B5EF4-FFF2-40B4-BE49-F238E27FC236}">
                <a16:creationId xmlns:a16="http://schemas.microsoft.com/office/drawing/2014/main" id="{2D496E3E-6DBF-7D4A-49E2-50C5979C2451}"/>
              </a:ext>
            </a:extLst>
          </p:cNvPr>
          <p:cNvSpPr/>
          <p:nvPr/>
        </p:nvSpPr>
        <p:spPr>
          <a:xfrm>
            <a:off x="0" y="2355084"/>
            <a:ext cx="5486400" cy="2793365"/>
          </a:xfrm>
          <a:prstGeom prst="rect">
            <a:avLst/>
          </a:prstGeom>
        </p:spPr>
      </p:sp>
      <p:pic>
        <p:nvPicPr>
          <p:cNvPr id="8" name="図 186">
            <a:extLst>
              <a:ext uri="{FF2B5EF4-FFF2-40B4-BE49-F238E27FC236}">
                <a16:creationId xmlns:a16="http://schemas.microsoft.com/office/drawing/2014/main" id="{6547A27B-D9A6-2D0F-7306-228B5C68DAF3}"/>
              </a:ext>
            </a:extLst>
          </p:cNvPr>
          <p:cNvPicPr preferRelativeResize="0">
            <a:picLocks noChangeAspect="1"/>
          </p:cNvPicPr>
          <p:nvPr/>
        </p:nvPicPr>
        <p:blipFill rotWithShape="1">
          <a:blip r:embed="rId2" cstate="print">
            <a:extLst>
              <a:ext uri="{28A0092B-C50C-407E-A947-70E740481C1C}">
                <a14:useLocalDpi xmlns:a14="http://schemas.microsoft.com/office/drawing/2010/main"/>
              </a:ext>
            </a:extLst>
          </a:blip>
          <a:srcRect l="29217" t="45030" r="28874" b="13030"/>
          <a:stretch/>
        </p:blipFill>
        <p:spPr bwMode="auto">
          <a:xfrm>
            <a:off x="8890925" y="1061118"/>
            <a:ext cx="3040622" cy="1780324"/>
          </a:xfrm>
          <a:prstGeom prst="rect">
            <a:avLst/>
          </a:prstGeom>
        </p:spPr>
      </p:pic>
      <p:sp>
        <p:nvSpPr>
          <p:cNvPr id="15" name="テキスト ボックス 191">
            <a:extLst>
              <a:ext uri="{FF2B5EF4-FFF2-40B4-BE49-F238E27FC236}">
                <a16:creationId xmlns:a16="http://schemas.microsoft.com/office/drawing/2014/main" id="{3F51CCE9-F0E9-3B86-7854-C7DC1478B8E5}"/>
              </a:ext>
            </a:extLst>
          </p:cNvPr>
          <p:cNvSpPr txBox="1"/>
          <p:nvPr/>
        </p:nvSpPr>
        <p:spPr>
          <a:xfrm>
            <a:off x="9398309" y="743603"/>
            <a:ext cx="415636" cy="28361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b="1" kern="100" dirty="0">
                <a:effectLst/>
                <a:latin typeface="Arial" panose="020B0604020202020204" pitchFamily="34" charset="0"/>
                <a:ea typeface="游明朝" panose="02020400000000000000" pitchFamily="18" charset="-128"/>
                <a:cs typeface="Times New Roman" panose="02020603050405020304" pitchFamily="18" charset="0"/>
              </a:rPr>
              <a:t>L</a:t>
            </a:r>
            <a:endParaRPr lang="en-US" b="1"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6" name="テキスト ボックス 192">
            <a:extLst>
              <a:ext uri="{FF2B5EF4-FFF2-40B4-BE49-F238E27FC236}">
                <a16:creationId xmlns:a16="http://schemas.microsoft.com/office/drawing/2014/main" id="{7AB29A4F-C03F-2597-EA97-7615322E493D}"/>
              </a:ext>
            </a:extLst>
          </p:cNvPr>
          <p:cNvSpPr txBox="1"/>
          <p:nvPr/>
        </p:nvSpPr>
        <p:spPr>
          <a:xfrm>
            <a:off x="11052983" y="755262"/>
            <a:ext cx="415636" cy="28361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en-US" b="1" kern="100">
                <a:effectLst/>
                <a:latin typeface="Arial" panose="020B0604020202020204" pitchFamily="34" charset="0"/>
                <a:ea typeface="游明朝" panose="02020400000000000000" pitchFamily="18" charset="-128"/>
                <a:cs typeface="Times New Roman" panose="02020603050405020304" pitchFamily="18" charset="0"/>
              </a:rPr>
              <a:t>R</a:t>
            </a:r>
            <a:endParaRPr lang="en-US" b="1" kern="100">
              <a:effectLst/>
              <a:latin typeface="游明朝" panose="02020400000000000000" pitchFamily="18" charset="-128"/>
              <a:ea typeface="游明朝" panose="02020400000000000000" pitchFamily="18" charset="-128"/>
              <a:cs typeface="Times New Roman" panose="02020603050405020304" pitchFamily="18" charset="0"/>
            </a:endParaRPr>
          </a:p>
        </p:txBody>
      </p:sp>
      <p:graphicFrame>
        <p:nvGraphicFramePr>
          <p:cNvPr id="18" name="Table 17">
            <a:extLst>
              <a:ext uri="{FF2B5EF4-FFF2-40B4-BE49-F238E27FC236}">
                <a16:creationId xmlns:a16="http://schemas.microsoft.com/office/drawing/2014/main" id="{F499FC9E-4FEE-072B-B2C0-B6ECEABCA0DA}"/>
              </a:ext>
            </a:extLst>
          </p:cNvPr>
          <p:cNvGraphicFramePr>
            <a:graphicFrameLocks noGrp="1"/>
          </p:cNvGraphicFramePr>
          <p:nvPr>
            <p:extLst>
              <p:ext uri="{D42A27DB-BD31-4B8C-83A1-F6EECF244321}">
                <p14:modId xmlns:p14="http://schemas.microsoft.com/office/powerpoint/2010/main" val="2439206539"/>
              </p:ext>
            </p:extLst>
          </p:nvPr>
        </p:nvGraphicFramePr>
        <p:xfrm>
          <a:off x="314292" y="1885333"/>
          <a:ext cx="8404632" cy="853440"/>
        </p:xfrm>
        <a:graphic>
          <a:graphicData uri="http://schemas.openxmlformats.org/drawingml/2006/table">
            <a:tbl>
              <a:tblPr firstRow="1" firstCol="1" bandRow="1">
                <a:tableStyleId>{5C22544A-7EE6-4342-B048-85BDC9FD1C3A}</a:tableStyleId>
              </a:tblPr>
              <a:tblGrid>
                <a:gridCol w="945286">
                  <a:extLst>
                    <a:ext uri="{9D8B030D-6E8A-4147-A177-3AD203B41FA5}">
                      <a16:colId xmlns:a16="http://schemas.microsoft.com/office/drawing/2014/main" val="2736385501"/>
                    </a:ext>
                  </a:extLst>
                </a:gridCol>
                <a:gridCol w="1356360">
                  <a:extLst>
                    <a:ext uri="{9D8B030D-6E8A-4147-A177-3AD203B41FA5}">
                      <a16:colId xmlns:a16="http://schemas.microsoft.com/office/drawing/2014/main" val="4062810191"/>
                    </a:ext>
                  </a:extLst>
                </a:gridCol>
                <a:gridCol w="942150">
                  <a:extLst>
                    <a:ext uri="{9D8B030D-6E8A-4147-A177-3AD203B41FA5}">
                      <a16:colId xmlns:a16="http://schemas.microsoft.com/office/drawing/2014/main" val="4214902469"/>
                    </a:ext>
                  </a:extLst>
                </a:gridCol>
                <a:gridCol w="1139698">
                  <a:extLst>
                    <a:ext uri="{9D8B030D-6E8A-4147-A177-3AD203B41FA5}">
                      <a16:colId xmlns:a16="http://schemas.microsoft.com/office/drawing/2014/main" val="1214924723"/>
                    </a:ext>
                  </a:extLst>
                </a:gridCol>
                <a:gridCol w="662559">
                  <a:extLst>
                    <a:ext uri="{9D8B030D-6E8A-4147-A177-3AD203B41FA5}">
                      <a16:colId xmlns:a16="http://schemas.microsoft.com/office/drawing/2014/main" val="1237524199"/>
                    </a:ext>
                  </a:extLst>
                </a:gridCol>
                <a:gridCol w="1181418">
                  <a:extLst>
                    <a:ext uri="{9D8B030D-6E8A-4147-A177-3AD203B41FA5}">
                      <a16:colId xmlns:a16="http://schemas.microsoft.com/office/drawing/2014/main" val="1479086923"/>
                    </a:ext>
                  </a:extLst>
                </a:gridCol>
                <a:gridCol w="1323022">
                  <a:extLst>
                    <a:ext uri="{9D8B030D-6E8A-4147-A177-3AD203B41FA5}">
                      <a16:colId xmlns:a16="http://schemas.microsoft.com/office/drawing/2014/main" val="304659702"/>
                    </a:ext>
                  </a:extLst>
                </a:gridCol>
                <a:gridCol w="854139">
                  <a:extLst>
                    <a:ext uri="{9D8B030D-6E8A-4147-A177-3AD203B41FA5}">
                      <a16:colId xmlns:a16="http://schemas.microsoft.com/office/drawing/2014/main" val="3816116186"/>
                    </a:ext>
                  </a:extLst>
                </a:gridCol>
              </a:tblGrid>
              <a:tr h="342900">
                <a:tc>
                  <a:txBody>
                    <a:bodyPr/>
                    <a:lstStyle/>
                    <a:p>
                      <a:pPr algn="ctr"/>
                      <a:r>
                        <a:rPr lang="en-US" sz="1400" kern="100">
                          <a:effectLst/>
                          <a:latin typeface="游ゴシック Light" panose="020B0300000000000000" pitchFamily="34" charset="-128"/>
                          <a:ea typeface="游ゴシック Light" panose="020B0300000000000000" pitchFamily="34" charset="-128"/>
                        </a:rPr>
                        <a:t>Pellet ID</a:t>
                      </a:r>
                      <a:endParaRPr lang="en-US" sz="1400" kern="10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Ca(OH)</a:t>
                      </a:r>
                      <a:r>
                        <a:rPr lang="en-US" sz="1400" kern="100" baseline="-25000" dirty="0">
                          <a:effectLst/>
                          <a:latin typeface="游ゴシック Light" panose="020B0300000000000000" pitchFamily="34" charset="-128"/>
                          <a:ea typeface="游ゴシック Light" panose="020B0300000000000000" pitchFamily="34" charset="-128"/>
                        </a:rPr>
                        <a:t>2</a:t>
                      </a:r>
                      <a:r>
                        <a:rPr lang="en-US" sz="1400" kern="100" dirty="0">
                          <a:effectLst/>
                          <a:latin typeface="游ゴシック Light" panose="020B0300000000000000" pitchFamily="34" charset="-128"/>
                          <a:ea typeface="游ゴシック Light" panose="020B0300000000000000" pitchFamily="34" charset="-128"/>
                        </a:rPr>
                        <a:t> weight</a:t>
                      </a:r>
                    </a:p>
                    <a:p>
                      <a:pPr algn="ctr"/>
                      <a:r>
                        <a:rPr lang="en-US" sz="1400" kern="100" dirty="0">
                          <a:effectLst/>
                          <a:latin typeface="游ゴシック Light" panose="020B0300000000000000" pitchFamily="34" charset="-128"/>
                          <a:ea typeface="游ゴシック Light" panose="020B0300000000000000" pitchFamily="34" charset="-128"/>
                        </a:rPr>
                        <a:t>[mg]</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err="1">
                          <a:effectLst/>
                          <a:latin typeface="游ゴシック Light" panose="020B0300000000000000" pitchFamily="34" charset="-128"/>
                          <a:ea typeface="游ゴシック Light" panose="020B0300000000000000" pitchFamily="34" charset="-128"/>
                        </a:rPr>
                        <a:t>SiC</a:t>
                      </a:r>
                      <a:r>
                        <a:rPr lang="en-US" sz="1400" kern="100" dirty="0">
                          <a:effectLst/>
                          <a:latin typeface="游ゴシック Light" panose="020B0300000000000000" pitchFamily="34" charset="-128"/>
                          <a:ea typeface="游ゴシック Light" panose="020B0300000000000000" pitchFamily="34" charset="-128"/>
                        </a:rPr>
                        <a:t> weight</a:t>
                      </a:r>
                    </a:p>
                    <a:p>
                      <a:pPr algn="ctr"/>
                      <a:r>
                        <a:rPr lang="en-US" sz="1400" kern="100" dirty="0">
                          <a:effectLst/>
                          <a:latin typeface="游ゴシック Light" panose="020B0300000000000000" pitchFamily="34" charset="-128"/>
                          <a:ea typeface="游ゴシック Light" panose="020B0300000000000000" pitchFamily="34" charset="-128"/>
                        </a:rPr>
                        <a:t> [mg]</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a:effectLst/>
                          <a:latin typeface="游ゴシック Light" panose="020B0300000000000000" pitchFamily="34" charset="-128"/>
                          <a:ea typeface="游ゴシック Light" panose="020B0300000000000000" pitchFamily="34" charset="-128"/>
                        </a:rPr>
                        <a:t>Pellet weight</a:t>
                      </a:r>
                    </a:p>
                    <a:p>
                      <a:pPr algn="ctr"/>
                      <a:r>
                        <a:rPr lang="en-US" sz="1400" kern="100">
                          <a:effectLst/>
                          <a:latin typeface="游ゴシック Light" panose="020B0300000000000000" pitchFamily="34" charset="-128"/>
                          <a:ea typeface="游ゴシック Light" panose="020B0300000000000000" pitchFamily="34" charset="-128"/>
                        </a:rPr>
                        <a:t>[mg]</a:t>
                      </a:r>
                      <a:endParaRPr lang="en-US" sz="1400" kern="10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a:effectLst/>
                          <a:latin typeface="游ゴシック Light" panose="020B0300000000000000" pitchFamily="34" charset="-128"/>
                          <a:ea typeface="游ゴシック Light" panose="020B0300000000000000" pitchFamily="34" charset="-128"/>
                        </a:rPr>
                        <a:t>Height</a:t>
                      </a:r>
                    </a:p>
                    <a:p>
                      <a:pPr algn="ctr"/>
                      <a:r>
                        <a:rPr lang="en-US" sz="1400" kern="100">
                          <a:effectLst/>
                          <a:latin typeface="游ゴシック Light" panose="020B0300000000000000" pitchFamily="34" charset="-128"/>
                          <a:ea typeface="游ゴシック Light" panose="020B0300000000000000" pitchFamily="34" charset="-128"/>
                        </a:rPr>
                        <a:t>[mm]</a:t>
                      </a:r>
                      <a:endParaRPr lang="en-US" sz="1400" kern="10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Volume</a:t>
                      </a:r>
                    </a:p>
                    <a:p>
                      <a:pPr algn="ctr"/>
                      <a:r>
                        <a:rPr lang="en-US" sz="1400" kern="100" dirty="0">
                          <a:effectLst/>
                          <a:latin typeface="游ゴシック Light" panose="020B0300000000000000" pitchFamily="34" charset="-128"/>
                          <a:ea typeface="游ゴシック Light" panose="020B0300000000000000" pitchFamily="34" charset="-128"/>
                        </a:rPr>
                        <a:t>[cm</a:t>
                      </a:r>
                      <a:r>
                        <a:rPr lang="en-US" sz="1400" kern="100" baseline="30000" dirty="0">
                          <a:effectLst/>
                          <a:latin typeface="游ゴシック Light" panose="020B0300000000000000" pitchFamily="34" charset="-128"/>
                          <a:ea typeface="游ゴシック Light" panose="020B0300000000000000" pitchFamily="34" charset="-128"/>
                        </a:rPr>
                        <a:t>3</a:t>
                      </a:r>
                      <a:r>
                        <a:rPr lang="en-US" sz="1400" kern="100" dirty="0">
                          <a:effectLst/>
                          <a:latin typeface="游ゴシック Light" panose="020B0300000000000000" pitchFamily="34" charset="-128"/>
                          <a:ea typeface="游ゴシック Light" panose="020B0300000000000000" pitchFamily="34" charset="-128"/>
                        </a:rPr>
                        <a:t>]</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Apparent</a:t>
                      </a:r>
                    </a:p>
                    <a:p>
                      <a:pPr algn="ctr"/>
                      <a:r>
                        <a:rPr lang="en-US" sz="1400" kern="100" dirty="0">
                          <a:effectLst/>
                          <a:latin typeface="游ゴシック Light" panose="020B0300000000000000" pitchFamily="34" charset="-128"/>
                          <a:ea typeface="游ゴシック Light" panose="020B0300000000000000" pitchFamily="34" charset="-128"/>
                        </a:rPr>
                        <a:t>density [g</a:t>
                      </a:r>
                      <a:r>
                        <a:rPr lang="en-US" sz="1400" kern="100" dirty="0">
                          <a:effectLst/>
                          <a:latin typeface="游ゴシック Light" panose="020B0300000000000000" pitchFamily="34" charset="-128"/>
                          <a:ea typeface="游ゴシック Light" panose="020B0300000000000000" pitchFamily="34" charset="-128"/>
                          <a:sym typeface="Symbol" panose="05050102010706020507" pitchFamily="18" charset="2"/>
                        </a:rPr>
                        <a:t></a:t>
                      </a:r>
                      <a:r>
                        <a:rPr lang="en-US" sz="1400" kern="100" dirty="0">
                          <a:effectLst/>
                          <a:latin typeface="游ゴシック Light" panose="020B0300000000000000" pitchFamily="34" charset="-128"/>
                          <a:ea typeface="游ゴシック Light" panose="020B0300000000000000" pitchFamily="34" charset="-128"/>
                        </a:rPr>
                        <a:t>cm</a:t>
                      </a:r>
                      <a:r>
                        <a:rPr lang="en-US" sz="1400" kern="100" baseline="30000" dirty="0">
                          <a:effectLst/>
                          <a:latin typeface="游ゴシック Light" panose="020B0300000000000000" pitchFamily="34" charset="-128"/>
                          <a:ea typeface="游ゴシック Light" panose="020B0300000000000000" pitchFamily="34" charset="-128"/>
                        </a:rPr>
                        <a:t>-3</a:t>
                      </a:r>
                      <a:r>
                        <a:rPr lang="en-US" sz="1400" kern="100" dirty="0">
                          <a:effectLst/>
                          <a:latin typeface="游ゴシック Light" panose="020B0300000000000000" pitchFamily="34" charset="-128"/>
                          <a:ea typeface="游ゴシック Light" panose="020B0300000000000000" pitchFamily="34" charset="-128"/>
                        </a:rPr>
                        <a:t>]</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Porosity</a:t>
                      </a:r>
                    </a:p>
                    <a:p>
                      <a:pPr algn="ctr"/>
                      <a:r>
                        <a:rPr lang="en-US" sz="1400" kern="100" dirty="0">
                          <a:effectLst/>
                          <a:latin typeface="游ゴシック Light" panose="020B0300000000000000" pitchFamily="34" charset="-128"/>
                          <a:ea typeface="游ゴシック Light" panose="020B0300000000000000" pitchFamily="34" charset="-128"/>
                        </a:rPr>
                        <a:t>[-]</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extLst>
                  <a:ext uri="{0D108BD9-81ED-4DB2-BD59-A6C34878D82A}">
                    <a16:rowId xmlns:a16="http://schemas.microsoft.com/office/drawing/2014/main" val="3303215687"/>
                  </a:ext>
                </a:extLst>
              </a:tr>
              <a:tr h="0">
                <a:tc>
                  <a:txBody>
                    <a:bodyPr/>
                    <a:lstStyle/>
                    <a:p>
                      <a:pPr algn="l"/>
                      <a:r>
                        <a:rPr lang="en-US" sz="1400" kern="100" dirty="0">
                          <a:effectLst/>
                          <a:latin typeface="游ゴシック Light" panose="020B0300000000000000" pitchFamily="34" charset="-128"/>
                          <a:ea typeface="游ゴシック Light" panose="020B0300000000000000" pitchFamily="34" charset="-128"/>
                        </a:rPr>
                        <a:t>CS-c-L</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rPr>
                        <a:t>545</a:t>
                      </a: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rPr>
                        <a:t>41</a:t>
                      </a: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586</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3.10</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0.4772</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1.159</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0.45</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extLst>
                  <a:ext uri="{0D108BD9-81ED-4DB2-BD59-A6C34878D82A}">
                    <a16:rowId xmlns:a16="http://schemas.microsoft.com/office/drawing/2014/main" val="167802609"/>
                  </a:ext>
                </a:extLst>
              </a:tr>
              <a:tr h="0">
                <a:tc>
                  <a:txBody>
                    <a:bodyPr/>
                    <a:lstStyle/>
                    <a:p>
                      <a:pPr algn="l"/>
                      <a:r>
                        <a:rPr lang="en-US" sz="1400" kern="100" dirty="0">
                          <a:effectLst/>
                          <a:latin typeface="游ゴシック Light" panose="020B0300000000000000" pitchFamily="34" charset="-128"/>
                          <a:ea typeface="游ゴシック Light" panose="020B0300000000000000" pitchFamily="34" charset="-128"/>
                        </a:rPr>
                        <a:t>CS-c-R</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rPr>
                        <a:t>545</a:t>
                      </a: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rPr>
                        <a:t>41</a:t>
                      </a: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586</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3.10</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0.4772</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1.123</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tc>
                  <a:txBody>
                    <a:bodyPr/>
                    <a:lstStyle/>
                    <a:p>
                      <a:pPr algn="ctr"/>
                      <a:r>
                        <a:rPr lang="en-US" sz="1400" kern="100" dirty="0">
                          <a:effectLst/>
                          <a:latin typeface="游ゴシック Light" panose="020B0300000000000000" pitchFamily="34" charset="-128"/>
                          <a:ea typeface="游ゴシック Light" panose="020B0300000000000000" pitchFamily="34" charset="-128"/>
                        </a:rPr>
                        <a:t>0.45</a:t>
                      </a:r>
                      <a:endParaRPr lang="en-US" sz="1400" kern="100" dirty="0">
                        <a:effectLst/>
                        <a:latin typeface="游ゴシック Light" panose="020B0300000000000000" pitchFamily="34" charset="-128"/>
                        <a:ea typeface="游ゴシック Light" panose="020B0300000000000000" pitchFamily="34" charset="-128"/>
                        <a:cs typeface="Times New Roman" panose="02020603050405020304" pitchFamily="18" charset="0"/>
                      </a:endParaRPr>
                    </a:p>
                  </a:txBody>
                  <a:tcPr marL="68580" marR="68580" marT="0" marB="0"/>
                </a:tc>
                <a:extLst>
                  <a:ext uri="{0D108BD9-81ED-4DB2-BD59-A6C34878D82A}">
                    <a16:rowId xmlns:a16="http://schemas.microsoft.com/office/drawing/2014/main" val="3770779855"/>
                  </a:ext>
                </a:extLst>
              </a:tr>
            </a:tbl>
          </a:graphicData>
        </a:graphic>
      </p:graphicFrame>
      <p:sp>
        <p:nvSpPr>
          <p:cNvPr id="6" name="テキスト ボックス 11">
            <a:extLst>
              <a:ext uri="{FF2B5EF4-FFF2-40B4-BE49-F238E27FC236}">
                <a16:creationId xmlns:a16="http://schemas.microsoft.com/office/drawing/2014/main" id="{0C580AB7-7DD8-4F3C-A9AE-29B3E427DFC9}"/>
              </a:ext>
            </a:extLst>
          </p:cNvPr>
          <p:cNvSpPr txBox="1"/>
          <p:nvPr/>
        </p:nvSpPr>
        <p:spPr>
          <a:xfrm>
            <a:off x="3730529" y="5520847"/>
            <a:ext cx="282724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0" i="1" u="none" strike="noStrike" kern="1200" cap="none" spc="0" normalizeH="0" baseline="0" noProof="0" dirty="0">
                <a:ln>
                  <a:noFill/>
                </a:ln>
                <a:solidFill>
                  <a:srgbClr val="203864"/>
                </a:solidFill>
                <a:effectLst/>
                <a:uLnTx/>
                <a:uFillTx/>
                <a:latin typeface="Arial"/>
                <a:ea typeface="ＭＳ Ｐゴシック"/>
                <a:cs typeface="+mn-cs"/>
              </a:rPr>
              <a:t>f</a:t>
            </a:r>
            <a:r>
              <a:rPr kumimoji="0" lang="en-US" altLang="ja-JP" sz="1200" b="0" i="0" u="none" strike="noStrike" kern="1200" cap="none" spc="0" normalizeH="0" baseline="-25000" noProof="0" dirty="0">
                <a:ln>
                  <a:noFill/>
                </a:ln>
                <a:solidFill>
                  <a:srgbClr val="203864"/>
                </a:solidFill>
                <a:effectLst/>
                <a:uLnTx/>
                <a:uFillTx/>
                <a:latin typeface="Arial"/>
                <a:ea typeface="ＭＳ Ｐゴシック"/>
                <a:cs typeface="+mn-cs"/>
              </a:rPr>
              <a:t>0</a:t>
            </a:r>
            <a:r>
              <a:rPr kumimoji="0" lang="en-US" altLang="ja-JP" sz="1200" b="0" i="0" u="none" strike="noStrike" kern="1200" cap="none" spc="0" normalizeH="0" baseline="0" noProof="0" dirty="0">
                <a:ln>
                  <a:noFill/>
                </a:ln>
                <a:solidFill>
                  <a:srgbClr val="203864"/>
                </a:solidFill>
                <a:effectLst/>
                <a:uLnTx/>
                <a:uFillTx/>
                <a:latin typeface="Arial"/>
                <a:ea typeface="ＭＳ Ｐゴシック"/>
                <a:cs typeface="+mn-cs"/>
              </a:rPr>
              <a:t>: resonance frequency obtained </a:t>
            </a:r>
            <a:r>
              <a:rPr kumimoji="0" lang="en-US" altLang="ja-JP" sz="1200" b="1" i="0" u="sng" strike="noStrike" kern="1200" cap="none" spc="0" normalizeH="0" baseline="0" noProof="0" dirty="0">
                <a:ln>
                  <a:noFill/>
                </a:ln>
                <a:solidFill>
                  <a:srgbClr val="203864"/>
                </a:solidFill>
                <a:effectLst/>
                <a:uLnTx/>
                <a:uFillTx/>
                <a:latin typeface="Arial"/>
                <a:ea typeface="ＭＳ Ｐゴシック"/>
                <a:cs typeface="+mn-cs"/>
              </a:rPr>
              <a:t>before</a:t>
            </a:r>
            <a:r>
              <a:rPr kumimoji="0" lang="en-US" altLang="ja-JP" sz="1200" b="0" i="0" u="none" strike="noStrike" kern="1200" cap="none" spc="0" normalizeH="0" baseline="0" noProof="0" dirty="0">
                <a:ln>
                  <a:noFill/>
                </a:ln>
                <a:solidFill>
                  <a:srgbClr val="203864"/>
                </a:solidFill>
                <a:effectLst/>
                <a:uLnTx/>
                <a:uFillTx/>
                <a:latin typeface="Arial"/>
                <a:ea typeface="ＭＳ Ｐゴシック"/>
                <a:cs typeface="+mn-cs"/>
              </a:rPr>
              <a:t> inserting the sample </a:t>
            </a:r>
            <a:endParaRPr kumimoji="0" lang="ja-JP" altLang="en-US" sz="1200" b="0" i="0" u="none" strike="noStrike" kern="1200" cap="none" spc="0" normalizeH="0" baseline="0" noProof="0" dirty="0">
              <a:ln>
                <a:noFill/>
              </a:ln>
              <a:solidFill>
                <a:srgbClr val="203864"/>
              </a:solidFill>
              <a:effectLst/>
              <a:uLnTx/>
              <a:uFillTx/>
              <a:latin typeface="Arial"/>
              <a:ea typeface="ＭＳ Ｐゴシック"/>
              <a:cs typeface="+mn-cs"/>
            </a:endParaRPr>
          </a:p>
        </p:txBody>
      </p:sp>
      <p:sp>
        <p:nvSpPr>
          <p:cNvPr id="9" name="テキスト ボックス 13">
            <a:extLst>
              <a:ext uri="{FF2B5EF4-FFF2-40B4-BE49-F238E27FC236}">
                <a16:creationId xmlns:a16="http://schemas.microsoft.com/office/drawing/2014/main" id="{256B196C-D4EF-42D7-78C3-BEC40CBB9DF2}"/>
              </a:ext>
            </a:extLst>
          </p:cNvPr>
          <p:cNvSpPr txBox="1"/>
          <p:nvPr/>
        </p:nvSpPr>
        <p:spPr>
          <a:xfrm>
            <a:off x="3713864" y="6148578"/>
            <a:ext cx="2710703"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200" b="0" i="1" u="none" strike="noStrike" kern="1200" cap="none" spc="0" normalizeH="0" baseline="0" noProof="0" dirty="0" err="1">
                <a:ln>
                  <a:noFill/>
                </a:ln>
                <a:solidFill>
                  <a:srgbClr val="203864"/>
                </a:solidFill>
                <a:effectLst/>
                <a:uLnTx/>
                <a:uFillTx/>
                <a:latin typeface="Arial"/>
                <a:ea typeface="ＭＳ Ｐゴシック"/>
                <a:cs typeface="+mn-cs"/>
              </a:rPr>
              <a:t>f</a:t>
            </a:r>
            <a:r>
              <a:rPr kumimoji="0" lang="en-US" altLang="ja-JP" sz="1200" b="0" i="0" u="none" strike="noStrike" kern="1200" cap="none" spc="0" normalizeH="0" baseline="-25000" noProof="0" dirty="0" err="1">
                <a:ln>
                  <a:noFill/>
                </a:ln>
                <a:solidFill>
                  <a:srgbClr val="203864"/>
                </a:solidFill>
                <a:effectLst/>
                <a:uLnTx/>
                <a:uFillTx/>
                <a:latin typeface="Arial"/>
                <a:ea typeface="ＭＳ Ｐゴシック"/>
                <a:cs typeface="+mn-cs"/>
              </a:rPr>
              <a:t>L</a:t>
            </a:r>
            <a:r>
              <a:rPr kumimoji="0" lang="en-US" altLang="ja-JP" sz="1200" b="0" i="0" u="none" strike="noStrike" kern="1200" cap="none" spc="0" normalizeH="0" baseline="0" noProof="0" dirty="0">
                <a:ln>
                  <a:noFill/>
                </a:ln>
                <a:solidFill>
                  <a:srgbClr val="203864"/>
                </a:solidFill>
                <a:effectLst/>
                <a:uLnTx/>
                <a:uFillTx/>
                <a:latin typeface="Arial"/>
                <a:ea typeface="ＭＳ Ｐゴシック"/>
                <a:cs typeface="+mn-cs"/>
              </a:rPr>
              <a:t>: resonance frequency obtained </a:t>
            </a:r>
            <a:r>
              <a:rPr kumimoji="0" lang="en-US" altLang="ja-JP" sz="1200" b="1" i="0" u="sng" strike="noStrike" kern="1200" cap="none" spc="0" normalizeH="0" baseline="0" noProof="0" dirty="0">
                <a:ln>
                  <a:noFill/>
                </a:ln>
                <a:solidFill>
                  <a:srgbClr val="203864"/>
                </a:solidFill>
                <a:effectLst/>
                <a:uLnTx/>
                <a:uFillTx/>
                <a:latin typeface="Arial"/>
                <a:ea typeface="ＭＳ Ｐゴシック"/>
                <a:cs typeface="+mn-cs"/>
              </a:rPr>
              <a:t>after</a:t>
            </a:r>
            <a:r>
              <a:rPr kumimoji="0" lang="en-US" altLang="ja-JP" sz="1200" b="0" i="0" u="none" strike="noStrike" kern="1200" cap="none" spc="0" normalizeH="0" baseline="0" noProof="0" dirty="0">
                <a:ln>
                  <a:noFill/>
                </a:ln>
                <a:solidFill>
                  <a:srgbClr val="203864"/>
                </a:solidFill>
                <a:effectLst/>
                <a:uLnTx/>
                <a:uFillTx/>
                <a:latin typeface="Arial"/>
                <a:ea typeface="ＭＳ Ｐゴシック"/>
                <a:cs typeface="+mn-cs"/>
              </a:rPr>
              <a:t> inserting the sample</a:t>
            </a:r>
            <a:endParaRPr kumimoji="0" lang="ja-JP" altLang="en-US" sz="1200" b="0" i="0" u="none" strike="noStrike" kern="1200" cap="none" spc="0" normalizeH="0" baseline="0" noProof="0" dirty="0">
              <a:ln>
                <a:noFill/>
              </a:ln>
              <a:solidFill>
                <a:srgbClr val="203864"/>
              </a:solidFill>
              <a:effectLst/>
              <a:uLnTx/>
              <a:uFillTx/>
              <a:latin typeface="Arial"/>
              <a:ea typeface="ＭＳ Ｐゴシック"/>
              <a:cs typeface="+mn-cs"/>
            </a:endParaRPr>
          </a:p>
        </p:txBody>
      </p:sp>
      <p:sp>
        <p:nvSpPr>
          <p:cNvPr id="10" name="テキスト ボックス 21">
            <a:extLst>
              <a:ext uri="{FF2B5EF4-FFF2-40B4-BE49-F238E27FC236}">
                <a16:creationId xmlns:a16="http://schemas.microsoft.com/office/drawing/2014/main" id="{FD958943-2A0D-136B-97C9-FEDE18E07768}"/>
              </a:ext>
            </a:extLst>
          </p:cNvPr>
          <p:cNvSpPr txBox="1"/>
          <p:nvPr/>
        </p:nvSpPr>
        <p:spPr>
          <a:xfrm>
            <a:off x="5694975" y="6453499"/>
            <a:ext cx="1008112" cy="338554"/>
          </a:xfrm>
          <a:prstGeom prst="rect">
            <a:avLst/>
          </a:prstGeom>
          <a:noFill/>
        </p:spPr>
        <p:txBody>
          <a:bodyPr wrap="square">
            <a:spAutoFit/>
          </a:bodyPr>
          <a:lstStyle/>
          <a:p>
            <a:pPr lvl="0" defTabSz="457200">
              <a:defRPr/>
            </a:pP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Q</a:t>
            </a:r>
            <a:r>
              <a:rPr kumimoji="0" lang="en-US" altLang="ja-JP" sz="1600" b="0" i="0" u="none" strike="noStrike" kern="1200" cap="none" spc="0" normalizeH="0" baseline="-25000" noProof="0" dirty="0">
                <a:ln>
                  <a:noFill/>
                </a:ln>
                <a:solidFill>
                  <a:srgbClr val="203864"/>
                </a:solidFill>
                <a:effectLst/>
                <a:uLnTx/>
                <a:uFillTx/>
                <a:latin typeface="Arial"/>
                <a:ea typeface="ＭＳ Ｐゴシック"/>
                <a:cs typeface="+mn-cs"/>
              </a:rPr>
              <a:t>L</a:t>
            </a: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 </a:t>
            </a:r>
            <a:r>
              <a:rPr kumimoji="0" lang="en-US" altLang="ja-JP" sz="1600" b="0" i="0" u="none" strike="noStrike" kern="1200" cap="none" spc="0" normalizeH="0" baseline="0" noProof="0" dirty="0" err="1">
                <a:ln>
                  <a:noFill/>
                </a:ln>
                <a:solidFill>
                  <a:srgbClr val="203864"/>
                </a:solidFill>
                <a:effectLst/>
                <a:uLnTx/>
                <a:uFillTx/>
                <a:latin typeface="Arial"/>
                <a:ea typeface="ＭＳ Ｐゴシック"/>
                <a:cs typeface="+mn-cs"/>
              </a:rPr>
              <a:t>f</a:t>
            </a:r>
            <a:r>
              <a:rPr kumimoji="0" lang="en-US" altLang="ja-JP" sz="1600" b="0" i="0" u="none" strike="noStrike" kern="1200" cap="none" spc="0" normalizeH="0" baseline="-25000" noProof="0" dirty="0" err="1">
                <a:ln>
                  <a:noFill/>
                </a:ln>
                <a:solidFill>
                  <a:srgbClr val="203864"/>
                </a:solidFill>
                <a:effectLst/>
                <a:uLnTx/>
                <a:uFillTx/>
                <a:latin typeface="Arial"/>
                <a:ea typeface="ＭＳ Ｐゴシック"/>
                <a:cs typeface="+mn-cs"/>
              </a:rPr>
              <a:t>L</a:t>
            </a: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a:t>
            </a:r>
            <a:r>
              <a:rPr kumimoji="0" lang="en-US" altLang="ja-JP" sz="1600" dirty="0">
                <a:solidFill>
                  <a:srgbClr val="203864"/>
                </a:solidFill>
                <a:latin typeface="Symbol" panose="05050102010706020507" pitchFamily="18" charset="2"/>
                <a:ea typeface="ＭＳ Ｐゴシック"/>
              </a:rPr>
              <a:t>g</a:t>
            </a:r>
            <a:r>
              <a:rPr kumimoji="0" lang="en-US" altLang="ja-JP" sz="1600" b="0" i="0" u="none" strike="noStrike" kern="1200" cap="none" spc="0" normalizeH="0" baseline="-25000" noProof="0" dirty="0">
                <a:ln>
                  <a:noFill/>
                </a:ln>
                <a:solidFill>
                  <a:srgbClr val="203864"/>
                </a:solidFill>
                <a:effectLst/>
                <a:uLnTx/>
                <a:uFillTx/>
                <a:latin typeface="Arial"/>
                <a:ea typeface="ＭＳ Ｐゴシック"/>
                <a:cs typeface="+mn-cs"/>
              </a:rPr>
              <a:t>L</a:t>
            </a: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 </a:t>
            </a:r>
            <a:endParaRPr kumimoji="0" lang="ja-JP" altLang="en-US" sz="1600" b="0" i="0" u="none" strike="noStrike" kern="1200" cap="none" spc="0" normalizeH="0" baseline="0" noProof="0" dirty="0">
              <a:ln>
                <a:noFill/>
              </a:ln>
              <a:solidFill>
                <a:srgbClr val="203864"/>
              </a:solidFill>
              <a:effectLst/>
              <a:uLnTx/>
              <a:uFillTx/>
              <a:latin typeface="Arial"/>
              <a:ea typeface="ＭＳ Ｐゴシック"/>
              <a:cs typeface="+mn-cs"/>
            </a:endParaRPr>
          </a:p>
        </p:txBody>
      </p:sp>
      <p:cxnSp>
        <p:nvCxnSpPr>
          <p:cNvPr id="13" name="Straight Arrow Connector 26">
            <a:extLst>
              <a:ext uri="{FF2B5EF4-FFF2-40B4-BE49-F238E27FC236}">
                <a16:creationId xmlns:a16="http://schemas.microsoft.com/office/drawing/2014/main" id="{3C6370C8-5C4E-924A-F499-9AE4CAF8A306}"/>
              </a:ext>
            </a:extLst>
          </p:cNvPr>
          <p:cNvCxnSpPr>
            <a:cxnSpLocks/>
          </p:cNvCxnSpPr>
          <p:nvPr/>
        </p:nvCxnSpPr>
        <p:spPr>
          <a:xfrm>
            <a:off x="5561128" y="5990417"/>
            <a:ext cx="2520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27">
            <a:extLst>
              <a:ext uri="{FF2B5EF4-FFF2-40B4-BE49-F238E27FC236}">
                <a16:creationId xmlns:a16="http://schemas.microsoft.com/office/drawing/2014/main" id="{D28772D2-59F2-8CCD-3200-97CA8AE07347}"/>
              </a:ext>
            </a:extLst>
          </p:cNvPr>
          <p:cNvCxnSpPr>
            <a:cxnSpLocks/>
          </p:cNvCxnSpPr>
          <p:nvPr/>
        </p:nvCxnSpPr>
        <p:spPr>
          <a:xfrm flipV="1">
            <a:off x="5527017" y="6622776"/>
            <a:ext cx="20852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30">
                <a:extLst>
                  <a:ext uri="{FF2B5EF4-FFF2-40B4-BE49-F238E27FC236}">
                    <a16:creationId xmlns:a16="http://schemas.microsoft.com/office/drawing/2014/main" id="{F002EC22-8B0E-AFD0-20D5-82D6DB7EF8FA}"/>
                  </a:ext>
                </a:extLst>
              </p:cNvPr>
              <p:cNvSpPr txBox="1"/>
              <p:nvPr/>
            </p:nvSpPr>
            <p:spPr>
              <a:xfrm>
                <a:off x="7141067" y="3546932"/>
                <a:ext cx="1819537" cy="7607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1400" b="0" i="1" smtClean="0">
                          <a:latin typeface="Cambria Math" panose="02040503050406030204" pitchFamily="18" charset="0"/>
                          <a:ea typeface="ＭＳ Ｐゴシック" panose="020B0600070205080204" pitchFamily="50" charset="-128"/>
                        </a:rPr>
                        <m:t>𝐿</m:t>
                      </m:r>
                      <m:r>
                        <a:rPr kumimoji="1" lang="en-US" altLang="ja-JP" sz="1400" b="0" i="1" smtClean="0">
                          <a:latin typeface="Cambria Math" panose="02040503050406030204" pitchFamily="18" charset="0"/>
                          <a:ea typeface="ＭＳ Ｐゴシック" panose="020B0600070205080204" pitchFamily="50" charset="-128"/>
                        </a:rPr>
                        <m:t>(</m:t>
                      </m:r>
                      <m:r>
                        <a:rPr kumimoji="1" lang="en-US" altLang="ja-JP" sz="1400" b="0" i="1" smtClean="0">
                          <a:latin typeface="Cambria Math" panose="02040503050406030204" pitchFamily="18" charset="0"/>
                          <a:ea typeface="ＭＳ Ｐゴシック" panose="020B0600070205080204" pitchFamily="50" charset="-128"/>
                        </a:rPr>
                        <m:t>𝑓</m:t>
                      </m:r>
                      <m:r>
                        <a:rPr kumimoji="1" lang="en-US" altLang="ja-JP" sz="1400" b="0" i="1" smtClean="0">
                          <a:latin typeface="Cambria Math" panose="02040503050406030204" pitchFamily="18" charset="0"/>
                          <a:ea typeface="ＭＳ Ｐゴシック" panose="020B0600070205080204" pitchFamily="50" charset="-128"/>
                        </a:rPr>
                        <m:t>)=</m:t>
                      </m:r>
                      <m:f>
                        <m:fPr>
                          <m:ctrlPr>
                            <a:rPr kumimoji="1" lang="en-US" altLang="ja-JP" sz="1400" i="1" smtClean="0">
                              <a:latin typeface="Cambria Math" panose="02040503050406030204" pitchFamily="18" charset="0"/>
                              <a:ea typeface="ＭＳ Ｐゴシック" panose="020B0600070205080204" pitchFamily="50" charset="-128"/>
                            </a:rPr>
                          </m:ctrlPr>
                        </m:fPr>
                        <m:num>
                          <m:sSub>
                            <m:sSubPr>
                              <m:ctrlPr>
                                <a:rPr kumimoji="1" lang="en-US" altLang="ja-JP" sz="1400" i="1" smtClean="0">
                                  <a:latin typeface="Cambria Math" panose="02040503050406030204" pitchFamily="18" charset="0"/>
                                  <a:ea typeface="ＭＳ Ｐゴシック" panose="020B0600070205080204" pitchFamily="50" charset="-128"/>
                                </a:rPr>
                              </m:ctrlPr>
                            </m:sSubPr>
                            <m:e>
                              <m:r>
                                <a:rPr kumimoji="1" lang="en-US" altLang="ja-JP" sz="1400" b="0" i="1" smtClean="0">
                                  <a:latin typeface="Cambria Math" panose="02040503050406030204" pitchFamily="18" charset="0"/>
                                  <a:ea typeface="ＭＳ Ｐゴシック" panose="020B0600070205080204" pitchFamily="50" charset="-128"/>
                                </a:rPr>
                                <m:t>𝑆</m:t>
                              </m:r>
                            </m:e>
                            <m:sub>
                              <m:r>
                                <a:rPr kumimoji="1" lang="en-US" altLang="ja-JP" sz="1400" b="0" i="1" smtClean="0">
                                  <a:latin typeface="Cambria Math" panose="02040503050406030204" pitchFamily="18" charset="0"/>
                                  <a:ea typeface="ＭＳ Ｐゴシック" panose="020B0600070205080204" pitchFamily="50" charset="-128"/>
                                </a:rPr>
                                <m:t>0,</m:t>
                              </m:r>
                              <m:r>
                                <a:rPr kumimoji="1" lang="en-US" altLang="ja-JP" sz="1400" b="0" i="1" smtClean="0">
                                  <a:latin typeface="Cambria Math" panose="02040503050406030204" pitchFamily="18" charset="0"/>
                                  <a:ea typeface="ＭＳ Ｐゴシック" panose="020B0600070205080204" pitchFamily="50" charset="-128"/>
                                </a:rPr>
                                <m:t>𝐿</m:t>
                              </m:r>
                            </m:sub>
                          </m:sSub>
                        </m:num>
                        <m:den>
                          <m:sSup>
                            <m:sSupPr>
                              <m:ctrlPr>
                                <a:rPr kumimoji="1" lang="en-US" altLang="ja-JP" sz="1400" i="1" smtClean="0">
                                  <a:latin typeface="Cambria Math" panose="02040503050406030204" pitchFamily="18" charset="0"/>
                                  <a:ea typeface="ＭＳ Ｐゴシック" panose="020B0600070205080204" pitchFamily="50" charset="-128"/>
                                </a:rPr>
                              </m:ctrlPr>
                            </m:sSupPr>
                            <m:e>
                              <m:d>
                                <m:dPr>
                                  <m:ctrlPr>
                                    <a:rPr lang="en-US" altLang="ja-JP" sz="1400" i="1">
                                      <a:latin typeface="Cambria Math" panose="02040503050406030204" pitchFamily="18" charset="0"/>
                                      <a:ea typeface="ＭＳ Ｐゴシック" panose="020B0600070205080204" pitchFamily="50" charset="-128"/>
                                    </a:rPr>
                                  </m:ctrlPr>
                                </m:dPr>
                                <m:e>
                                  <m:r>
                                    <a:rPr lang="en-US" altLang="ja-JP" sz="1400" b="0" i="1" smtClean="0">
                                      <a:latin typeface="Cambria Math" panose="02040503050406030204" pitchFamily="18" charset="0"/>
                                      <a:ea typeface="ＭＳ Ｐゴシック" panose="020B0600070205080204" pitchFamily="50" charset="-128"/>
                                    </a:rPr>
                                    <m:t>1+</m:t>
                                  </m:r>
                                  <m:f>
                                    <m:fPr>
                                      <m:ctrlPr>
                                        <a:rPr lang="en-US" altLang="ja-JP" sz="1400" b="0" i="1" smtClean="0">
                                          <a:latin typeface="Cambria Math" panose="02040503050406030204" pitchFamily="18" charset="0"/>
                                          <a:ea typeface="ＭＳ Ｐゴシック" panose="020B0600070205080204" pitchFamily="50" charset="-128"/>
                                        </a:rPr>
                                      </m:ctrlPr>
                                    </m:fPr>
                                    <m:num>
                                      <m:r>
                                        <a:rPr lang="en-US" altLang="ja-JP" sz="1400" i="1">
                                          <a:latin typeface="Cambria Math" panose="02040503050406030204" pitchFamily="18" charset="0"/>
                                          <a:ea typeface="ＭＳ Ｐゴシック" panose="020B0600070205080204" pitchFamily="50" charset="-128"/>
                                        </a:rPr>
                                        <m:t>𝑓</m:t>
                                      </m:r>
                                      <m:r>
                                        <a:rPr lang="en-US" altLang="ja-JP" sz="1400" i="1">
                                          <a:latin typeface="Cambria Math" panose="02040503050406030204" pitchFamily="18" charset="0"/>
                                          <a:ea typeface="ＭＳ Ｐゴシック" panose="020B0600070205080204" pitchFamily="50" charset="-128"/>
                                        </a:rPr>
                                        <m:t>−</m:t>
                                      </m:r>
                                      <m:sSub>
                                        <m:sSubPr>
                                          <m:ctrlPr>
                                            <a:rPr lang="en-US" altLang="ja-JP" sz="1400" i="1">
                                              <a:latin typeface="Cambria Math" panose="02040503050406030204" pitchFamily="18" charset="0"/>
                                              <a:ea typeface="ＭＳ Ｐゴシック" panose="020B0600070205080204" pitchFamily="50" charset="-128"/>
                                            </a:rPr>
                                          </m:ctrlPr>
                                        </m:sSubPr>
                                        <m:e>
                                          <m:r>
                                            <a:rPr lang="en-US" altLang="ja-JP" sz="1400" i="1">
                                              <a:latin typeface="Cambria Math" panose="02040503050406030204" pitchFamily="18" charset="0"/>
                                              <a:ea typeface="ＭＳ Ｐゴシック" panose="020B0600070205080204" pitchFamily="50" charset="-128"/>
                                            </a:rPr>
                                            <m:t>𝑓</m:t>
                                          </m:r>
                                        </m:e>
                                        <m:sub>
                                          <m:r>
                                            <a:rPr lang="en-US" altLang="ja-JP" sz="1400" i="1">
                                              <a:latin typeface="Cambria Math" panose="02040503050406030204" pitchFamily="18" charset="0"/>
                                              <a:ea typeface="ＭＳ Ｐゴシック" panose="020B0600070205080204" pitchFamily="50" charset="-128"/>
                                            </a:rPr>
                                            <m:t>0,</m:t>
                                          </m:r>
                                          <m:r>
                                            <a:rPr lang="en-US" altLang="ja-JP" sz="1400" i="1">
                                              <a:latin typeface="Cambria Math" panose="02040503050406030204" pitchFamily="18" charset="0"/>
                                              <a:ea typeface="ＭＳ Ｐゴシック" panose="020B0600070205080204" pitchFamily="50" charset="-128"/>
                                            </a:rPr>
                                            <m:t>𝐿</m:t>
                                          </m:r>
                                        </m:sub>
                                      </m:sSub>
                                    </m:num>
                                    <m:den>
                                      <m:sSub>
                                        <m:sSubPr>
                                          <m:ctrlPr>
                                            <a:rPr lang="en-US" altLang="ja-JP" sz="1400" b="0" i="1" smtClean="0">
                                              <a:latin typeface="Cambria Math" panose="02040503050406030204" pitchFamily="18" charset="0"/>
                                              <a:ea typeface="ＭＳ Ｐゴシック" panose="020B0600070205080204" pitchFamily="50" charset="-128"/>
                                            </a:rPr>
                                          </m:ctrlPr>
                                        </m:sSubPr>
                                        <m:e>
                                          <m:r>
                                            <a:rPr lang="ja-JP" altLang="en-US" sz="1400" b="0" i="1" smtClean="0">
                                              <a:latin typeface="Cambria Math" panose="02040503050406030204" pitchFamily="18" charset="0"/>
                                              <a:ea typeface="ＭＳ Ｐゴシック" panose="020B0600070205080204" pitchFamily="50" charset="-128"/>
                                            </a:rPr>
                                            <m:t>𝛾</m:t>
                                          </m:r>
                                        </m:e>
                                        <m:sub>
                                          <m:r>
                                            <a:rPr lang="en-US" altLang="ja-JP" sz="1400" b="0" i="1" smtClean="0">
                                              <a:latin typeface="Cambria Math" panose="02040503050406030204" pitchFamily="18" charset="0"/>
                                              <a:ea typeface="ＭＳ Ｐゴシック" panose="020B0600070205080204" pitchFamily="50" charset="-128"/>
                                            </a:rPr>
                                            <m:t>𝑙𝑜𝑟𝑒𝑛𝑡𝑧</m:t>
                                          </m:r>
                                        </m:sub>
                                      </m:sSub>
                                    </m:den>
                                  </m:f>
                                </m:e>
                              </m:d>
                            </m:e>
                            <m:sup>
                              <m:r>
                                <a:rPr kumimoji="1" lang="en-US" altLang="ja-JP" sz="1400" b="0" i="1" smtClean="0">
                                  <a:latin typeface="Cambria Math" panose="02040503050406030204" pitchFamily="18" charset="0"/>
                                  <a:ea typeface="ＭＳ Ｐゴシック" panose="020B0600070205080204" pitchFamily="50" charset="-128"/>
                                </a:rPr>
                                <m:t>2</m:t>
                              </m:r>
                            </m:sup>
                          </m:sSup>
                        </m:den>
                      </m:f>
                    </m:oMath>
                  </m:oMathPara>
                </a14:m>
                <a:endParaRPr kumimoji="1" lang="ja-JP" altLang="en-US" sz="1400" dirty="0">
                  <a:latin typeface="ＭＳ Ｐゴシック" panose="020B0600070205080204" pitchFamily="50" charset="-128"/>
                  <a:ea typeface="ＭＳ Ｐゴシック" panose="020B0600070205080204" pitchFamily="50" charset="-128"/>
                </a:endParaRPr>
              </a:p>
            </p:txBody>
          </p:sp>
        </mc:Choice>
        <mc:Fallback xmlns="">
          <p:sp>
            <p:nvSpPr>
              <p:cNvPr id="17" name="TextBox 30">
                <a:extLst>
                  <a:ext uri="{FF2B5EF4-FFF2-40B4-BE49-F238E27FC236}">
                    <a16:creationId xmlns:a16="http://schemas.microsoft.com/office/drawing/2014/main" id="{F002EC22-8B0E-AFD0-20D5-82D6DB7EF8FA}"/>
                  </a:ext>
                </a:extLst>
              </p:cNvPr>
              <p:cNvSpPr txBox="1">
                <a:spLocks noRot="1" noChangeAspect="1" noMove="1" noResize="1" noEditPoints="1" noAdjustHandles="1" noChangeArrowheads="1" noChangeShapeType="1" noTextEdit="1"/>
              </p:cNvSpPr>
              <p:nvPr/>
            </p:nvSpPr>
            <p:spPr>
              <a:xfrm>
                <a:off x="7141067" y="3546932"/>
                <a:ext cx="1819537" cy="760786"/>
              </a:xfrm>
              <a:prstGeom prst="rect">
                <a:avLst/>
              </a:prstGeom>
              <a:blipFill>
                <a:blip r:embed="rId3"/>
                <a:stretch>
                  <a:fillRect l="-1338" b="-800"/>
                </a:stretch>
              </a:blipFill>
            </p:spPr>
            <p:txBody>
              <a:bodyPr/>
              <a:lstStyle/>
              <a:p>
                <a:r>
                  <a:rPr lang="en-US">
                    <a:noFill/>
                  </a:rPr>
                  <a:t> </a:t>
                </a:r>
              </a:p>
            </p:txBody>
          </p:sp>
        </mc:Fallback>
      </mc:AlternateContent>
      <p:grpSp>
        <p:nvGrpSpPr>
          <p:cNvPr id="56" name="Group 55">
            <a:extLst>
              <a:ext uri="{FF2B5EF4-FFF2-40B4-BE49-F238E27FC236}">
                <a16:creationId xmlns:a16="http://schemas.microsoft.com/office/drawing/2014/main" id="{364B97BE-85B0-FD6B-0FD0-B8BD279101C1}"/>
              </a:ext>
            </a:extLst>
          </p:cNvPr>
          <p:cNvGrpSpPr/>
          <p:nvPr/>
        </p:nvGrpSpPr>
        <p:grpSpPr>
          <a:xfrm>
            <a:off x="3750175" y="3232145"/>
            <a:ext cx="3302924" cy="2171167"/>
            <a:chOff x="3503145" y="2977282"/>
            <a:chExt cx="3302924" cy="2171167"/>
          </a:xfrm>
        </p:grpSpPr>
        <p:sp>
          <p:nvSpPr>
            <p:cNvPr id="11" name="テキスト ボックス 17">
              <a:extLst>
                <a:ext uri="{FF2B5EF4-FFF2-40B4-BE49-F238E27FC236}">
                  <a16:creationId xmlns:a16="http://schemas.microsoft.com/office/drawing/2014/main" id="{A81138DC-245B-A54B-0F22-C66C4DBDFCF3}"/>
                </a:ext>
              </a:extLst>
            </p:cNvPr>
            <p:cNvSpPr txBox="1"/>
            <p:nvPr/>
          </p:nvSpPr>
          <p:spPr>
            <a:xfrm>
              <a:off x="4660511" y="4183540"/>
              <a:ext cx="1873388"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dirty="0">
                  <a:solidFill>
                    <a:srgbClr val="203864"/>
                  </a:solidFill>
                  <a:latin typeface="Arial"/>
                  <a:ea typeface="ＭＳ Ｐゴシック"/>
                </a:rPr>
                <a:t>Q</a:t>
              </a:r>
              <a:r>
                <a:rPr kumimoji="0" lang="ja-JP" altLang="en-US" sz="1600" b="1" dirty="0">
                  <a:solidFill>
                    <a:srgbClr val="203864"/>
                  </a:solidFill>
                  <a:latin typeface="Arial"/>
                  <a:ea typeface="ＭＳ Ｐゴシック"/>
                </a:rPr>
                <a:t>値</a:t>
              </a:r>
              <a:endParaRPr kumimoji="0" lang="ja-JP" altLang="en-US" sz="1600" b="1" i="0" u="none" strike="noStrike" kern="1200" cap="none" spc="0" normalizeH="0" baseline="0" noProof="0" dirty="0">
                <a:ln>
                  <a:noFill/>
                </a:ln>
                <a:solidFill>
                  <a:srgbClr val="203864"/>
                </a:solidFill>
                <a:effectLst/>
                <a:uLnTx/>
                <a:uFillTx/>
                <a:latin typeface="Arial"/>
                <a:ea typeface="ＭＳ Ｐゴシック"/>
                <a:cs typeface="+mn-cs"/>
              </a:endParaRPr>
            </a:p>
          </p:txBody>
        </p:sp>
        <p:sp>
          <p:nvSpPr>
            <p:cNvPr id="12" name="TextBox 19">
              <a:extLst>
                <a:ext uri="{FF2B5EF4-FFF2-40B4-BE49-F238E27FC236}">
                  <a16:creationId xmlns:a16="http://schemas.microsoft.com/office/drawing/2014/main" id="{1B759838-B9D1-B0AD-10B3-DA6DE23E0683}"/>
                </a:ext>
              </a:extLst>
            </p:cNvPr>
            <p:cNvSpPr txBox="1"/>
            <p:nvPr/>
          </p:nvSpPr>
          <p:spPr>
            <a:xfrm>
              <a:off x="5456067" y="3717036"/>
              <a:ext cx="1008112" cy="461665"/>
            </a:xfrm>
            <a:prstGeom prst="rect">
              <a:avLst/>
            </a:prstGeom>
            <a:noFill/>
          </p:spPr>
          <p:txBody>
            <a:bodyPr wrap="square" rtlCol="0">
              <a:spAutoFit/>
            </a:bodyPr>
            <a:lstStyle/>
            <a:p>
              <a:r>
                <a:rPr kumimoji="0" lang="en-US" altLang="ja-JP" sz="2400" dirty="0">
                  <a:latin typeface="Symbol" panose="05050102010706020507" pitchFamily="18" charset="2"/>
                  <a:ea typeface="ＭＳ Ｐゴシック"/>
                </a:rPr>
                <a:t>g</a:t>
              </a:r>
              <a:r>
                <a:rPr kumimoji="1" lang="en-US" altLang="ja-JP" sz="2400" baseline="-25000" dirty="0">
                  <a:latin typeface="ＭＳ Ｐゴシック" panose="020B0600070205080204" pitchFamily="50" charset="-128"/>
                  <a:ea typeface="ＭＳ Ｐゴシック" panose="020B0600070205080204" pitchFamily="50" charset="-128"/>
                </a:rPr>
                <a:t>0,L</a:t>
              </a:r>
              <a:endParaRPr kumimoji="1" lang="ja-JP" altLang="en-US" sz="2400" baseline="-25000" dirty="0">
                <a:latin typeface="ＭＳ Ｐゴシック" panose="020B0600070205080204" pitchFamily="50" charset="-128"/>
                <a:ea typeface="ＭＳ Ｐゴシック" panose="020B0600070205080204" pitchFamily="50" charset="-128"/>
              </a:endParaRPr>
            </a:p>
          </p:txBody>
        </p:sp>
        <p:cxnSp>
          <p:nvCxnSpPr>
            <p:cNvPr id="19" name="Straight Arrow Connector 31">
              <a:extLst>
                <a:ext uri="{FF2B5EF4-FFF2-40B4-BE49-F238E27FC236}">
                  <a16:creationId xmlns:a16="http://schemas.microsoft.com/office/drawing/2014/main" id="{97FD6256-0E5E-9E6C-481C-995C97CD211F}"/>
                </a:ext>
              </a:extLst>
            </p:cNvPr>
            <p:cNvCxnSpPr>
              <a:cxnSpLocks/>
            </p:cNvCxnSpPr>
            <p:nvPr/>
          </p:nvCxnSpPr>
          <p:spPr>
            <a:xfrm>
              <a:off x="4272285" y="3558207"/>
              <a:ext cx="230785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32">
              <a:extLst>
                <a:ext uri="{FF2B5EF4-FFF2-40B4-BE49-F238E27FC236}">
                  <a16:creationId xmlns:a16="http://schemas.microsoft.com/office/drawing/2014/main" id="{DD2FA02E-77EC-A969-0C7F-0663CFC90C6B}"/>
                </a:ext>
              </a:extLst>
            </p:cNvPr>
            <p:cNvCxnSpPr>
              <a:cxnSpLocks/>
            </p:cNvCxnSpPr>
            <p:nvPr/>
          </p:nvCxnSpPr>
          <p:spPr>
            <a:xfrm>
              <a:off x="4272285" y="3569770"/>
              <a:ext cx="0" cy="15786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Freeform: Shape 33">
              <a:extLst>
                <a:ext uri="{FF2B5EF4-FFF2-40B4-BE49-F238E27FC236}">
                  <a16:creationId xmlns:a16="http://schemas.microsoft.com/office/drawing/2014/main" id="{12C30F57-7133-60FF-13C0-602BE3D8348C}"/>
                </a:ext>
              </a:extLst>
            </p:cNvPr>
            <p:cNvSpPr/>
            <p:nvPr/>
          </p:nvSpPr>
          <p:spPr>
            <a:xfrm flipH="1" flipV="1">
              <a:off x="5134870" y="3516435"/>
              <a:ext cx="618979" cy="1201445"/>
            </a:xfrm>
            <a:custGeom>
              <a:avLst/>
              <a:gdLst>
                <a:gd name="connsiteX0" fmla="*/ 0 w 618979"/>
                <a:gd name="connsiteY0" fmla="*/ 1195754 h 1195754"/>
                <a:gd name="connsiteX1" fmla="*/ 393896 w 618979"/>
                <a:gd name="connsiteY1" fmla="*/ 956603 h 1195754"/>
                <a:gd name="connsiteX2" fmla="*/ 618979 w 618979"/>
                <a:gd name="connsiteY2" fmla="*/ 0 h 1195754"/>
              </a:gdLst>
              <a:ahLst/>
              <a:cxnLst>
                <a:cxn ang="0">
                  <a:pos x="connsiteX0" y="connsiteY0"/>
                </a:cxn>
                <a:cxn ang="0">
                  <a:pos x="connsiteX1" y="connsiteY1"/>
                </a:cxn>
                <a:cxn ang="0">
                  <a:pos x="connsiteX2" y="connsiteY2"/>
                </a:cxn>
              </a:cxnLst>
              <a:rect l="l" t="t" r="r" b="b"/>
              <a:pathLst>
                <a:path w="618979" h="1195754">
                  <a:moveTo>
                    <a:pt x="0" y="1195754"/>
                  </a:moveTo>
                  <a:cubicBezTo>
                    <a:pt x="145366" y="1175824"/>
                    <a:pt x="290733" y="1155895"/>
                    <a:pt x="393896" y="956603"/>
                  </a:cubicBezTo>
                  <a:cubicBezTo>
                    <a:pt x="497059" y="757311"/>
                    <a:pt x="558019" y="378655"/>
                    <a:pt x="618979"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Freeform: Shape 34">
              <a:extLst>
                <a:ext uri="{FF2B5EF4-FFF2-40B4-BE49-F238E27FC236}">
                  <a16:creationId xmlns:a16="http://schemas.microsoft.com/office/drawing/2014/main" id="{49D535F8-6BE7-B61A-B71E-02111E6500BF}"/>
                </a:ext>
              </a:extLst>
            </p:cNvPr>
            <p:cNvSpPr/>
            <p:nvPr/>
          </p:nvSpPr>
          <p:spPr>
            <a:xfrm flipV="1">
              <a:off x="4496500" y="3516435"/>
              <a:ext cx="618979" cy="1201445"/>
            </a:xfrm>
            <a:custGeom>
              <a:avLst/>
              <a:gdLst>
                <a:gd name="connsiteX0" fmla="*/ 0 w 618979"/>
                <a:gd name="connsiteY0" fmla="*/ 1195754 h 1195754"/>
                <a:gd name="connsiteX1" fmla="*/ 393896 w 618979"/>
                <a:gd name="connsiteY1" fmla="*/ 956603 h 1195754"/>
                <a:gd name="connsiteX2" fmla="*/ 618979 w 618979"/>
                <a:gd name="connsiteY2" fmla="*/ 0 h 1195754"/>
              </a:gdLst>
              <a:ahLst/>
              <a:cxnLst>
                <a:cxn ang="0">
                  <a:pos x="connsiteX0" y="connsiteY0"/>
                </a:cxn>
                <a:cxn ang="0">
                  <a:pos x="connsiteX1" y="connsiteY1"/>
                </a:cxn>
                <a:cxn ang="0">
                  <a:pos x="connsiteX2" y="connsiteY2"/>
                </a:cxn>
              </a:cxnLst>
              <a:rect l="l" t="t" r="r" b="b"/>
              <a:pathLst>
                <a:path w="618979" h="1195754">
                  <a:moveTo>
                    <a:pt x="0" y="1195754"/>
                  </a:moveTo>
                  <a:cubicBezTo>
                    <a:pt x="145366" y="1175824"/>
                    <a:pt x="290733" y="1155895"/>
                    <a:pt x="393896" y="956603"/>
                  </a:cubicBezTo>
                  <a:cubicBezTo>
                    <a:pt x="497059" y="757311"/>
                    <a:pt x="558019" y="378655"/>
                    <a:pt x="618979"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Straight Connector 35">
              <a:extLst>
                <a:ext uri="{FF2B5EF4-FFF2-40B4-BE49-F238E27FC236}">
                  <a16:creationId xmlns:a16="http://schemas.microsoft.com/office/drawing/2014/main" id="{8137B7CE-E87E-37AA-8F7D-373233542776}"/>
                </a:ext>
              </a:extLst>
            </p:cNvPr>
            <p:cNvCxnSpPr>
              <a:cxnSpLocks/>
            </p:cNvCxnSpPr>
            <p:nvPr/>
          </p:nvCxnSpPr>
          <p:spPr>
            <a:xfrm>
              <a:off x="5125858" y="3569770"/>
              <a:ext cx="0" cy="1072569"/>
            </a:xfrm>
            <a:prstGeom prst="line">
              <a:avLst/>
            </a:prstGeom>
            <a:ln/>
          </p:spPr>
          <p:style>
            <a:lnRef idx="1">
              <a:schemeClr val="dk1"/>
            </a:lnRef>
            <a:fillRef idx="0">
              <a:schemeClr val="dk1"/>
            </a:fillRef>
            <a:effectRef idx="0">
              <a:schemeClr val="dk1"/>
            </a:effectRef>
            <a:fontRef idx="minor">
              <a:schemeClr val="tx1"/>
            </a:fontRef>
          </p:style>
        </p:cxnSp>
        <p:sp>
          <p:nvSpPr>
            <p:cNvPr id="24" name="TextBox 36">
              <a:extLst>
                <a:ext uri="{FF2B5EF4-FFF2-40B4-BE49-F238E27FC236}">
                  <a16:creationId xmlns:a16="http://schemas.microsoft.com/office/drawing/2014/main" id="{4B0D52F9-7F8B-0931-10F5-C57EA2AEAA07}"/>
                </a:ext>
              </a:extLst>
            </p:cNvPr>
            <p:cNvSpPr txBox="1"/>
            <p:nvPr/>
          </p:nvSpPr>
          <p:spPr>
            <a:xfrm>
              <a:off x="4901731" y="3169659"/>
              <a:ext cx="498111" cy="400110"/>
            </a:xfrm>
            <a:prstGeom prst="rect">
              <a:avLst/>
            </a:prstGeom>
            <a:noFill/>
          </p:spPr>
          <p:txBody>
            <a:bodyPr wrap="square" rtlCol="0">
              <a:spAutoFit/>
            </a:bodyPr>
            <a:lstStyle/>
            <a:p>
              <a:r>
                <a:rPr kumimoji="1" lang="en-US" altLang="ja-JP" sz="2000" i="1" dirty="0">
                  <a:latin typeface="ＭＳ Ｐゴシック" panose="020B0600070205080204" pitchFamily="50" charset="-128"/>
                  <a:ea typeface="ＭＳ Ｐゴシック" panose="020B0600070205080204" pitchFamily="50" charset="-128"/>
                </a:rPr>
                <a:t>f</a:t>
              </a:r>
              <a:r>
                <a:rPr kumimoji="1" lang="en-US" altLang="ja-JP" sz="2000" baseline="-25000" dirty="0">
                  <a:latin typeface="ＭＳ Ｐゴシック" panose="020B0600070205080204" pitchFamily="50" charset="-128"/>
                  <a:ea typeface="ＭＳ Ｐゴシック" panose="020B0600070205080204" pitchFamily="50" charset="-128"/>
                </a:rPr>
                <a:t>0,L</a:t>
              </a:r>
              <a:endParaRPr kumimoji="1" lang="ja-JP" altLang="en-US" sz="2000" baseline="-25000" dirty="0">
                <a:latin typeface="ＭＳ Ｐゴシック" panose="020B0600070205080204" pitchFamily="50" charset="-128"/>
                <a:ea typeface="ＭＳ Ｐゴシック" panose="020B0600070205080204" pitchFamily="50" charset="-128"/>
              </a:endParaRPr>
            </a:p>
          </p:txBody>
        </p:sp>
        <p:cxnSp>
          <p:nvCxnSpPr>
            <p:cNvPr id="25" name="Straight Connector 38">
              <a:extLst>
                <a:ext uri="{FF2B5EF4-FFF2-40B4-BE49-F238E27FC236}">
                  <a16:creationId xmlns:a16="http://schemas.microsoft.com/office/drawing/2014/main" id="{16B14960-D8BB-99EC-BDE7-C0E109694720}"/>
                </a:ext>
              </a:extLst>
            </p:cNvPr>
            <p:cNvCxnSpPr>
              <a:cxnSpLocks/>
            </p:cNvCxnSpPr>
            <p:nvPr/>
          </p:nvCxnSpPr>
          <p:spPr>
            <a:xfrm flipH="1" flipV="1">
              <a:off x="4262016" y="4717880"/>
              <a:ext cx="906592" cy="0"/>
            </a:xfrm>
            <a:prstGeom prst="line">
              <a:avLst/>
            </a:prstGeom>
            <a:ln/>
          </p:spPr>
          <p:style>
            <a:lnRef idx="1">
              <a:schemeClr val="dk1"/>
            </a:lnRef>
            <a:fillRef idx="0">
              <a:schemeClr val="dk1"/>
            </a:fillRef>
            <a:effectRef idx="0">
              <a:schemeClr val="dk1"/>
            </a:effectRef>
            <a:fontRef idx="minor">
              <a:schemeClr val="tx1"/>
            </a:fontRef>
          </p:style>
        </p:cxnSp>
        <p:cxnSp>
          <p:nvCxnSpPr>
            <p:cNvPr id="26" name="Straight Arrow Connector 39">
              <a:extLst>
                <a:ext uri="{FF2B5EF4-FFF2-40B4-BE49-F238E27FC236}">
                  <a16:creationId xmlns:a16="http://schemas.microsoft.com/office/drawing/2014/main" id="{F88A8D81-2FBF-3580-D0B0-DD8E626209D6}"/>
                </a:ext>
              </a:extLst>
            </p:cNvPr>
            <p:cNvCxnSpPr>
              <a:cxnSpLocks/>
            </p:cNvCxnSpPr>
            <p:nvPr/>
          </p:nvCxnSpPr>
          <p:spPr>
            <a:xfrm>
              <a:off x="4272285" y="4145730"/>
              <a:ext cx="74546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40">
              <a:extLst>
                <a:ext uri="{FF2B5EF4-FFF2-40B4-BE49-F238E27FC236}">
                  <a16:creationId xmlns:a16="http://schemas.microsoft.com/office/drawing/2014/main" id="{6BEB4BDF-D8F7-CD1A-1396-516C53EA615B}"/>
                </a:ext>
              </a:extLst>
            </p:cNvPr>
            <p:cNvCxnSpPr>
              <a:cxnSpLocks/>
            </p:cNvCxnSpPr>
            <p:nvPr/>
          </p:nvCxnSpPr>
          <p:spPr>
            <a:xfrm flipH="1">
              <a:off x="5247195" y="4161439"/>
              <a:ext cx="35803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TextBox 41">
              <a:extLst>
                <a:ext uri="{FF2B5EF4-FFF2-40B4-BE49-F238E27FC236}">
                  <a16:creationId xmlns:a16="http://schemas.microsoft.com/office/drawing/2014/main" id="{0E73029E-BC20-DFF4-4135-766A12C476F6}"/>
                </a:ext>
              </a:extLst>
            </p:cNvPr>
            <p:cNvSpPr txBox="1"/>
            <p:nvPr/>
          </p:nvSpPr>
          <p:spPr>
            <a:xfrm>
              <a:off x="3805561" y="4494784"/>
              <a:ext cx="618979" cy="338554"/>
            </a:xfrm>
            <a:prstGeom prst="rect">
              <a:avLst/>
            </a:prstGeom>
            <a:noFill/>
          </p:spPr>
          <p:txBody>
            <a:bodyPr wrap="square" rtlCol="0">
              <a:spAutoFit/>
            </a:bodyPr>
            <a:lstStyle/>
            <a:p>
              <a:r>
                <a:rPr kumimoji="1" lang="en-US" altLang="ja-JP" sz="1600" dirty="0">
                  <a:latin typeface="ＭＳ Ｐゴシック" panose="020B0600070205080204" pitchFamily="50" charset="-128"/>
                  <a:ea typeface="ＭＳ Ｐゴシック" panose="020B0600070205080204" pitchFamily="50" charset="-128"/>
                </a:rPr>
                <a:t>S</a:t>
              </a:r>
              <a:r>
                <a:rPr kumimoji="1" lang="en-US" altLang="ja-JP" sz="1600" baseline="-25000" dirty="0">
                  <a:latin typeface="ＭＳ Ｐゴシック" panose="020B0600070205080204" pitchFamily="50" charset="-128"/>
                  <a:ea typeface="ＭＳ Ｐゴシック" panose="020B0600070205080204" pitchFamily="50" charset="-128"/>
                </a:rPr>
                <a:t>0,L</a:t>
              </a:r>
              <a:endParaRPr kumimoji="1" lang="ja-JP" altLang="en-US" sz="1600" baseline="-25000" dirty="0">
                <a:latin typeface="ＭＳ Ｐゴシック" panose="020B0600070205080204" pitchFamily="50" charset="-128"/>
                <a:ea typeface="ＭＳ Ｐゴシック" panose="020B0600070205080204" pitchFamily="50" charset="-128"/>
              </a:endParaRPr>
            </a:p>
          </p:txBody>
        </p:sp>
        <p:cxnSp>
          <p:nvCxnSpPr>
            <p:cNvPr id="29" name="Straight Connector 42">
              <a:extLst>
                <a:ext uri="{FF2B5EF4-FFF2-40B4-BE49-F238E27FC236}">
                  <a16:creationId xmlns:a16="http://schemas.microsoft.com/office/drawing/2014/main" id="{BDD08DD8-E6B7-E876-658E-EC5E57C9E2C9}"/>
                </a:ext>
              </a:extLst>
            </p:cNvPr>
            <p:cNvCxnSpPr>
              <a:cxnSpLocks/>
            </p:cNvCxnSpPr>
            <p:nvPr/>
          </p:nvCxnSpPr>
          <p:spPr>
            <a:xfrm flipH="1">
              <a:off x="5753850" y="3516436"/>
              <a:ext cx="548163" cy="0"/>
            </a:xfrm>
            <a:prstGeom prst="line">
              <a:avLst/>
            </a:prstGeom>
            <a:ln/>
          </p:spPr>
          <p:style>
            <a:lnRef idx="1">
              <a:schemeClr val="dk1"/>
            </a:lnRef>
            <a:fillRef idx="0">
              <a:schemeClr val="dk1"/>
            </a:fillRef>
            <a:effectRef idx="0">
              <a:schemeClr val="dk1"/>
            </a:effectRef>
            <a:fontRef idx="minor">
              <a:schemeClr val="tx1"/>
            </a:fontRef>
          </p:style>
        </p:cxnSp>
        <p:sp>
          <p:nvSpPr>
            <p:cNvPr id="30" name="TextBox 43">
              <a:extLst>
                <a:ext uri="{FF2B5EF4-FFF2-40B4-BE49-F238E27FC236}">
                  <a16:creationId xmlns:a16="http://schemas.microsoft.com/office/drawing/2014/main" id="{E6B512C9-B8FD-77F9-9140-6C83D3D3D9E6}"/>
                </a:ext>
              </a:extLst>
            </p:cNvPr>
            <p:cNvSpPr txBox="1"/>
            <p:nvPr/>
          </p:nvSpPr>
          <p:spPr>
            <a:xfrm>
              <a:off x="5797957" y="2977282"/>
              <a:ext cx="1008112" cy="338554"/>
            </a:xfrm>
            <a:prstGeom prst="rect">
              <a:avLst/>
            </a:prstGeom>
            <a:noFill/>
          </p:spPr>
          <p:txBody>
            <a:bodyPr wrap="square" rtlCol="0">
              <a:spAutoFit/>
            </a:bodyPr>
            <a:lstStyle/>
            <a:p>
              <a:r>
                <a:rPr kumimoji="1" lang="en-US" altLang="ja-JP" sz="1600" i="1" dirty="0">
                  <a:ea typeface="ＭＳ Ｐゴシック" panose="020B0600070205080204" pitchFamily="50" charset="-128"/>
                </a:rPr>
                <a:t>Offset</a:t>
              </a:r>
              <a:endParaRPr kumimoji="1" lang="ja-JP" altLang="en-US" sz="1600" i="1" baseline="-25000" dirty="0">
                <a:ea typeface="ＭＳ Ｐゴシック" panose="020B0600070205080204" pitchFamily="50" charset="-128"/>
              </a:endParaRPr>
            </a:p>
          </p:txBody>
        </p:sp>
        <p:cxnSp>
          <p:nvCxnSpPr>
            <p:cNvPr id="31" name="Straight Arrow Connector 44">
              <a:extLst>
                <a:ext uri="{FF2B5EF4-FFF2-40B4-BE49-F238E27FC236}">
                  <a16:creationId xmlns:a16="http://schemas.microsoft.com/office/drawing/2014/main" id="{4A23DC65-48AB-8E8E-EE8C-0FF0CDB85B2B}"/>
                </a:ext>
              </a:extLst>
            </p:cNvPr>
            <p:cNvCxnSpPr>
              <a:cxnSpLocks/>
            </p:cNvCxnSpPr>
            <p:nvPr/>
          </p:nvCxnSpPr>
          <p:spPr>
            <a:xfrm>
              <a:off x="5957153" y="3270066"/>
              <a:ext cx="0" cy="2463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45">
              <a:extLst>
                <a:ext uri="{FF2B5EF4-FFF2-40B4-BE49-F238E27FC236}">
                  <a16:creationId xmlns:a16="http://schemas.microsoft.com/office/drawing/2014/main" id="{D9AD994B-703F-9DA6-B68C-FB16173BCCC7}"/>
                </a:ext>
              </a:extLst>
            </p:cNvPr>
            <p:cNvCxnSpPr>
              <a:cxnSpLocks/>
            </p:cNvCxnSpPr>
            <p:nvPr/>
          </p:nvCxnSpPr>
          <p:spPr>
            <a:xfrm flipV="1">
              <a:off x="5957153" y="3569770"/>
              <a:ext cx="0" cy="3415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Oval 46">
              <a:extLst>
                <a:ext uri="{FF2B5EF4-FFF2-40B4-BE49-F238E27FC236}">
                  <a16:creationId xmlns:a16="http://schemas.microsoft.com/office/drawing/2014/main" id="{887E00A1-B140-0518-00D4-8C7F841F17E0}"/>
                </a:ext>
              </a:extLst>
            </p:cNvPr>
            <p:cNvSpPr/>
            <p:nvPr/>
          </p:nvSpPr>
          <p:spPr>
            <a:xfrm>
              <a:off x="4573894" y="3501414"/>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Oval 47">
              <a:extLst>
                <a:ext uri="{FF2B5EF4-FFF2-40B4-BE49-F238E27FC236}">
                  <a16:creationId xmlns:a16="http://schemas.microsoft.com/office/drawing/2014/main" id="{371647EA-8B8D-6C9E-4973-F2D5C327547E}"/>
                </a:ext>
              </a:extLst>
            </p:cNvPr>
            <p:cNvSpPr/>
            <p:nvPr/>
          </p:nvSpPr>
          <p:spPr>
            <a:xfrm>
              <a:off x="4777197" y="3599978"/>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Oval 48">
              <a:extLst>
                <a:ext uri="{FF2B5EF4-FFF2-40B4-BE49-F238E27FC236}">
                  <a16:creationId xmlns:a16="http://schemas.microsoft.com/office/drawing/2014/main" id="{7F254E22-117D-E852-2636-BA8DE9B85758}"/>
                </a:ext>
              </a:extLst>
            </p:cNvPr>
            <p:cNvSpPr/>
            <p:nvPr/>
          </p:nvSpPr>
          <p:spPr>
            <a:xfrm>
              <a:off x="4916206" y="3864683"/>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Oval 49">
              <a:extLst>
                <a:ext uri="{FF2B5EF4-FFF2-40B4-BE49-F238E27FC236}">
                  <a16:creationId xmlns:a16="http://schemas.microsoft.com/office/drawing/2014/main" id="{18AF77D2-7DED-F350-A1EC-0EDC08AA298A}"/>
                </a:ext>
              </a:extLst>
            </p:cNvPr>
            <p:cNvSpPr/>
            <p:nvPr/>
          </p:nvSpPr>
          <p:spPr>
            <a:xfrm>
              <a:off x="5005009" y="4231209"/>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Oval 50">
              <a:extLst>
                <a:ext uri="{FF2B5EF4-FFF2-40B4-BE49-F238E27FC236}">
                  <a16:creationId xmlns:a16="http://schemas.microsoft.com/office/drawing/2014/main" id="{6C1D7DCF-4BBC-7241-82C8-40F457D72F98}"/>
                </a:ext>
              </a:extLst>
            </p:cNvPr>
            <p:cNvSpPr/>
            <p:nvPr/>
          </p:nvSpPr>
          <p:spPr>
            <a:xfrm>
              <a:off x="5087004" y="4673764"/>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Oval 51">
              <a:extLst>
                <a:ext uri="{FF2B5EF4-FFF2-40B4-BE49-F238E27FC236}">
                  <a16:creationId xmlns:a16="http://schemas.microsoft.com/office/drawing/2014/main" id="{B16D047A-C3F5-82C7-1136-CCB4D9DCCE71}"/>
                </a:ext>
              </a:extLst>
            </p:cNvPr>
            <p:cNvSpPr/>
            <p:nvPr/>
          </p:nvSpPr>
          <p:spPr>
            <a:xfrm>
              <a:off x="5141177" y="4424968"/>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9" name="Oval 52">
              <a:extLst>
                <a:ext uri="{FF2B5EF4-FFF2-40B4-BE49-F238E27FC236}">
                  <a16:creationId xmlns:a16="http://schemas.microsoft.com/office/drawing/2014/main" id="{48F109AE-B005-9302-29D4-E94AEE8AFBAB}"/>
                </a:ext>
              </a:extLst>
            </p:cNvPr>
            <p:cNvSpPr/>
            <p:nvPr/>
          </p:nvSpPr>
          <p:spPr>
            <a:xfrm>
              <a:off x="5221901" y="4020052"/>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Oval 53">
              <a:extLst>
                <a:ext uri="{FF2B5EF4-FFF2-40B4-BE49-F238E27FC236}">
                  <a16:creationId xmlns:a16="http://schemas.microsoft.com/office/drawing/2014/main" id="{B67A2960-32FE-0694-F535-1975D4AB0439}"/>
                </a:ext>
              </a:extLst>
            </p:cNvPr>
            <p:cNvSpPr/>
            <p:nvPr/>
          </p:nvSpPr>
          <p:spPr>
            <a:xfrm>
              <a:off x="5293901" y="3803940"/>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Oval 54">
              <a:extLst>
                <a:ext uri="{FF2B5EF4-FFF2-40B4-BE49-F238E27FC236}">
                  <a16:creationId xmlns:a16="http://schemas.microsoft.com/office/drawing/2014/main" id="{F0F8B57C-8A80-594A-F3AD-0FC93633A894}"/>
                </a:ext>
              </a:extLst>
            </p:cNvPr>
            <p:cNvSpPr/>
            <p:nvPr/>
          </p:nvSpPr>
          <p:spPr>
            <a:xfrm>
              <a:off x="5378088" y="3623447"/>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2" name="Oval 55">
              <a:extLst>
                <a:ext uri="{FF2B5EF4-FFF2-40B4-BE49-F238E27FC236}">
                  <a16:creationId xmlns:a16="http://schemas.microsoft.com/office/drawing/2014/main" id="{57B40EEE-5A2A-C2D9-766E-7BC52DE47270}"/>
                </a:ext>
              </a:extLst>
            </p:cNvPr>
            <p:cNvSpPr/>
            <p:nvPr/>
          </p:nvSpPr>
          <p:spPr>
            <a:xfrm>
              <a:off x="5597125" y="3491573"/>
              <a:ext cx="72000" cy="720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3" name="TextBox 57">
              <a:extLst>
                <a:ext uri="{FF2B5EF4-FFF2-40B4-BE49-F238E27FC236}">
                  <a16:creationId xmlns:a16="http://schemas.microsoft.com/office/drawing/2014/main" id="{24B4931A-5B29-500E-3C24-D9D32550C257}"/>
                </a:ext>
              </a:extLst>
            </p:cNvPr>
            <p:cNvSpPr txBox="1"/>
            <p:nvPr/>
          </p:nvSpPr>
          <p:spPr>
            <a:xfrm>
              <a:off x="3879051" y="3313855"/>
              <a:ext cx="730842" cy="338554"/>
            </a:xfrm>
            <a:prstGeom prst="rect">
              <a:avLst/>
            </a:prstGeom>
            <a:noFill/>
          </p:spPr>
          <p:txBody>
            <a:bodyPr wrap="square" rtlCol="0">
              <a:spAutoFit/>
            </a:bodyPr>
            <a:lstStyle/>
            <a:p>
              <a:r>
                <a:rPr lang="en-US" altLang="ja-JP" sz="1600" i="1" dirty="0">
                  <a:ea typeface="ＭＳ Ｐゴシック" panose="020B0600070205080204" pitchFamily="50" charset="-128"/>
                </a:rPr>
                <a:t>S</a:t>
              </a:r>
              <a:r>
                <a:rPr kumimoji="1" lang="en-US" altLang="ja-JP" sz="1600" i="1" dirty="0">
                  <a:ea typeface="ＭＳ Ｐゴシック" panose="020B0600070205080204" pitchFamily="50" charset="-128"/>
                </a:rPr>
                <a:t>(f)</a:t>
              </a:r>
              <a:endParaRPr kumimoji="1" lang="ja-JP" altLang="en-US" sz="1600" i="1" baseline="-25000" dirty="0">
                <a:ea typeface="ＭＳ Ｐゴシック" panose="020B0600070205080204" pitchFamily="50" charset="-128"/>
              </a:endParaRPr>
            </a:p>
          </p:txBody>
        </p:sp>
        <mc:AlternateContent xmlns:mc="http://schemas.openxmlformats.org/markup-compatibility/2006" xmlns:a14="http://schemas.microsoft.com/office/drawing/2010/main">
          <mc:Choice Requires="a14">
            <p:sp>
              <p:nvSpPr>
                <p:cNvPr id="44" name="TextBox 58">
                  <a:extLst>
                    <a:ext uri="{FF2B5EF4-FFF2-40B4-BE49-F238E27FC236}">
                      <a16:creationId xmlns:a16="http://schemas.microsoft.com/office/drawing/2014/main" id="{FDB2A94D-7277-BC3C-DC82-C3590BA75251}"/>
                    </a:ext>
                  </a:extLst>
                </p:cNvPr>
                <p:cNvSpPr txBox="1"/>
                <p:nvPr/>
              </p:nvSpPr>
              <p:spPr>
                <a:xfrm>
                  <a:off x="3503145" y="3942685"/>
                  <a:ext cx="1039531" cy="362600"/>
                </a:xfrm>
                <a:prstGeom prst="rect">
                  <a:avLst/>
                </a:prstGeom>
                <a:noFill/>
              </p:spPr>
              <p:txBody>
                <a:bodyPr wrap="square" rtlCol="0">
                  <a:spAutoFit/>
                </a:bodyPr>
                <a:lstStyle/>
                <a:p>
                  <a:r>
                    <a:rPr kumimoji="1" lang="en-US" altLang="ja-JP" sz="1600" dirty="0">
                      <a:latin typeface="ＭＳ Ｐゴシック" panose="020B0600070205080204" pitchFamily="50" charset="-128"/>
                      <a:ea typeface="ＭＳ Ｐゴシック" panose="020B0600070205080204" pitchFamily="50" charset="-128"/>
                    </a:rPr>
                    <a:t>S</a:t>
                  </a:r>
                  <a:r>
                    <a:rPr kumimoji="1" lang="en-US" altLang="ja-JP" sz="1600" baseline="-25000" dirty="0">
                      <a:latin typeface="ＭＳ Ｐゴシック" panose="020B0600070205080204" pitchFamily="50" charset="-128"/>
                      <a:ea typeface="ＭＳ Ｐゴシック" panose="020B0600070205080204" pitchFamily="50" charset="-128"/>
                    </a:rPr>
                    <a:t>0,L</a:t>
                  </a:r>
                  <a:r>
                    <a:rPr kumimoji="1" lang="en-US" altLang="ja-JP" sz="1600" dirty="0">
                      <a:latin typeface="ＭＳ Ｐゴシック" panose="020B0600070205080204" pitchFamily="50" charset="-128"/>
                      <a:ea typeface="ＭＳ Ｐゴシック" panose="020B0600070205080204" pitchFamily="50" charset="-128"/>
                    </a:rPr>
                    <a:t>/</a:t>
                  </a:r>
                  <a14:m>
                    <m:oMath xmlns:m="http://schemas.openxmlformats.org/officeDocument/2006/math">
                      <m:rad>
                        <m:radPr>
                          <m:degHide m:val="on"/>
                          <m:ctrlPr>
                            <a:rPr kumimoji="1" lang="en-US" altLang="ja-JP" sz="1600" i="1" smtClean="0">
                              <a:latin typeface="Cambria Math" panose="02040503050406030204" pitchFamily="18" charset="0"/>
                              <a:ea typeface="ＭＳ Ｐゴシック" panose="020B0600070205080204" pitchFamily="50" charset="-128"/>
                            </a:rPr>
                          </m:ctrlPr>
                        </m:radPr>
                        <m:deg/>
                        <m:e>
                          <m:r>
                            <a:rPr kumimoji="1" lang="en-US" altLang="ja-JP" sz="1600" b="0" i="1" smtClean="0">
                              <a:latin typeface="Cambria Math" panose="02040503050406030204" pitchFamily="18" charset="0"/>
                              <a:ea typeface="ＭＳ Ｐゴシック" panose="020B0600070205080204" pitchFamily="50" charset="-128"/>
                            </a:rPr>
                            <m:t>2</m:t>
                          </m:r>
                        </m:e>
                      </m:rad>
                    </m:oMath>
                  </a14:m>
                  <a:endParaRPr kumimoji="1" lang="ja-JP" altLang="en-US" sz="1600" dirty="0">
                    <a:latin typeface="ＭＳ Ｐゴシック" panose="020B0600070205080204" pitchFamily="50" charset="-128"/>
                    <a:ea typeface="ＭＳ Ｐゴシック" panose="020B0600070205080204" pitchFamily="50" charset="-128"/>
                  </a:endParaRPr>
                </a:p>
              </p:txBody>
            </p:sp>
          </mc:Choice>
          <mc:Fallback xmlns="">
            <p:sp>
              <p:nvSpPr>
                <p:cNvPr id="44" name="TextBox 58">
                  <a:extLst>
                    <a:ext uri="{FF2B5EF4-FFF2-40B4-BE49-F238E27FC236}">
                      <a16:creationId xmlns:a16="http://schemas.microsoft.com/office/drawing/2014/main" id="{FDB2A94D-7277-BC3C-DC82-C3590BA75251}"/>
                    </a:ext>
                  </a:extLst>
                </p:cNvPr>
                <p:cNvSpPr txBox="1">
                  <a:spLocks noRot="1" noChangeAspect="1" noMove="1" noResize="1" noEditPoints="1" noAdjustHandles="1" noChangeArrowheads="1" noChangeShapeType="1" noTextEdit="1"/>
                </p:cNvSpPr>
                <p:nvPr/>
              </p:nvSpPr>
              <p:spPr>
                <a:xfrm>
                  <a:off x="3503145" y="3942685"/>
                  <a:ext cx="1039531" cy="362600"/>
                </a:xfrm>
                <a:prstGeom prst="rect">
                  <a:avLst/>
                </a:prstGeom>
                <a:blipFill>
                  <a:blip r:embed="rId4"/>
                  <a:stretch>
                    <a:fillRect l="-2924" b="-20339"/>
                  </a:stretch>
                </a:blipFill>
              </p:spPr>
              <p:txBody>
                <a:bodyPr/>
                <a:lstStyle/>
                <a:p>
                  <a:r>
                    <a:rPr lang="en-US">
                      <a:noFill/>
                    </a:rPr>
                    <a:t> </a:t>
                  </a:r>
                </a:p>
              </p:txBody>
            </p:sp>
          </mc:Fallback>
        </mc:AlternateContent>
      </p:grpSp>
      <p:sp>
        <p:nvSpPr>
          <p:cNvPr id="45" name="テキスト ボックス 21">
            <a:extLst>
              <a:ext uri="{FF2B5EF4-FFF2-40B4-BE49-F238E27FC236}">
                <a16:creationId xmlns:a16="http://schemas.microsoft.com/office/drawing/2014/main" id="{8FF2EABA-75D7-58C7-B0CE-4C66F2EFA937}"/>
              </a:ext>
            </a:extLst>
          </p:cNvPr>
          <p:cNvSpPr txBox="1"/>
          <p:nvPr/>
        </p:nvSpPr>
        <p:spPr>
          <a:xfrm>
            <a:off x="5813156" y="5821140"/>
            <a:ext cx="1008112" cy="338554"/>
          </a:xfrm>
          <a:prstGeom prst="rect">
            <a:avLst/>
          </a:prstGeom>
          <a:noFill/>
        </p:spPr>
        <p:txBody>
          <a:bodyPr wrap="square">
            <a:spAutoFit/>
          </a:bodyPr>
          <a:lstStyle/>
          <a:p>
            <a:pPr lvl="0" defTabSz="457200">
              <a:defRPr/>
            </a:pP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Q</a:t>
            </a:r>
            <a:r>
              <a:rPr kumimoji="0" lang="en-US" altLang="ja-JP" sz="1600" b="0" i="0" u="none" strike="noStrike" kern="1200" cap="none" spc="0" normalizeH="0" baseline="-25000" noProof="0" dirty="0">
                <a:ln>
                  <a:noFill/>
                </a:ln>
                <a:solidFill>
                  <a:srgbClr val="203864"/>
                </a:solidFill>
                <a:effectLst/>
                <a:uLnTx/>
                <a:uFillTx/>
                <a:latin typeface="Arial"/>
                <a:ea typeface="ＭＳ Ｐゴシック"/>
                <a:cs typeface="+mn-cs"/>
              </a:rPr>
              <a:t>0</a:t>
            </a: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 f</a:t>
            </a:r>
            <a:r>
              <a:rPr kumimoji="0" lang="en-US" altLang="ja-JP" sz="1600" b="0" i="0" u="none" strike="noStrike" kern="1200" cap="none" spc="0" normalizeH="0" baseline="-25000" noProof="0" dirty="0">
                <a:ln>
                  <a:noFill/>
                </a:ln>
                <a:solidFill>
                  <a:srgbClr val="203864"/>
                </a:solidFill>
                <a:effectLst/>
                <a:uLnTx/>
                <a:uFillTx/>
                <a:latin typeface="Arial"/>
                <a:ea typeface="ＭＳ Ｐゴシック"/>
                <a:cs typeface="+mn-cs"/>
              </a:rPr>
              <a:t>0</a:t>
            </a: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a:t>
            </a:r>
            <a:r>
              <a:rPr kumimoji="0" lang="en-US" altLang="ja-JP" sz="1600" dirty="0">
                <a:solidFill>
                  <a:srgbClr val="203864"/>
                </a:solidFill>
                <a:latin typeface="Symbol" panose="05050102010706020507" pitchFamily="18" charset="2"/>
                <a:ea typeface="ＭＳ Ｐゴシック"/>
              </a:rPr>
              <a:t>g</a:t>
            </a:r>
            <a:r>
              <a:rPr lang="en-US" altLang="ja-JP" sz="1600" baseline="-25000" dirty="0">
                <a:solidFill>
                  <a:srgbClr val="203864"/>
                </a:solidFill>
                <a:latin typeface="Arial"/>
                <a:ea typeface="ＭＳ Ｐゴシック"/>
              </a:rPr>
              <a:t>0</a:t>
            </a:r>
            <a:r>
              <a:rPr kumimoji="0" lang="en-US" altLang="ja-JP" sz="1600" b="0" i="0" u="none" strike="noStrike" kern="1200" cap="none" spc="0" normalizeH="0" baseline="0" noProof="0" dirty="0">
                <a:ln>
                  <a:noFill/>
                </a:ln>
                <a:solidFill>
                  <a:srgbClr val="203864"/>
                </a:solidFill>
                <a:effectLst/>
                <a:uLnTx/>
                <a:uFillTx/>
                <a:latin typeface="Arial"/>
                <a:ea typeface="ＭＳ Ｐゴシック"/>
                <a:cs typeface="+mn-cs"/>
              </a:rPr>
              <a:t> </a:t>
            </a:r>
            <a:endParaRPr kumimoji="0" lang="ja-JP" altLang="en-US" sz="1600" b="0" i="0" u="none" strike="noStrike" kern="1200" cap="none" spc="0" normalizeH="0" baseline="0" noProof="0" dirty="0">
              <a:ln>
                <a:noFill/>
              </a:ln>
              <a:solidFill>
                <a:srgbClr val="203864"/>
              </a:solidFill>
              <a:effectLst/>
              <a:uLnTx/>
              <a:uFillTx/>
              <a:latin typeface="Arial"/>
              <a:ea typeface="ＭＳ Ｐゴシック"/>
              <a:cs typeface="+mn-cs"/>
            </a:endParaRPr>
          </a:p>
        </p:txBody>
      </p:sp>
      <p:sp>
        <p:nvSpPr>
          <p:cNvPr id="46" name="テキスト ボックス 17">
            <a:extLst>
              <a:ext uri="{FF2B5EF4-FFF2-40B4-BE49-F238E27FC236}">
                <a16:creationId xmlns:a16="http://schemas.microsoft.com/office/drawing/2014/main" id="{D140B531-591A-8415-DE4D-496C16B13ED9}"/>
              </a:ext>
            </a:extLst>
          </p:cNvPr>
          <p:cNvSpPr txBox="1"/>
          <p:nvPr/>
        </p:nvSpPr>
        <p:spPr>
          <a:xfrm>
            <a:off x="7286254" y="3167252"/>
            <a:ext cx="1873388"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dirty="0">
                <a:solidFill>
                  <a:srgbClr val="203864"/>
                </a:solidFill>
                <a:latin typeface="Arial"/>
                <a:ea typeface="ＭＳ Ｐゴシック"/>
              </a:rPr>
              <a:t>Lo</a:t>
            </a:r>
            <a:r>
              <a:rPr lang="en-US" altLang="ja-JP" sz="1600" b="1" dirty="0">
                <a:solidFill>
                  <a:srgbClr val="203864"/>
                </a:solidFill>
                <a:latin typeface="Arial"/>
                <a:ea typeface="ＭＳ Ｐゴシック"/>
              </a:rPr>
              <a:t>rentz</a:t>
            </a:r>
            <a:r>
              <a:rPr lang="ja-JP" altLang="en-US" sz="1600" b="1" dirty="0">
                <a:solidFill>
                  <a:srgbClr val="203864"/>
                </a:solidFill>
                <a:latin typeface="Arial"/>
                <a:ea typeface="ＭＳ Ｐゴシック"/>
              </a:rPr>
              <a:t> </a:t>
            </a:r>
            <a:r>
              <a:rPr lang="en-US" altLang="ja-JP" sz="1600" b="1" dirty="0">
                <a:solidFill>
                  <a:srgbClr val="203864"/>
                </a:solidFill>
                <a:latin typeface="Arial"/>
                <a:ea typeface="ＭＳ Ｐゴシック"/>
              </a:rPr>
              <a:t>fit</a:t>
            </a:r>
            <a:endParaRPr kumimoji="0" lang="ja-JP" altLang="en-US" sz="1600" b="1" i="0" u="none" strike="noStrike" kern="1200" cap="none" spc="0" normalizeH="0" baseline="0" noProof="0" dirty="0">
              <a:ln>
                <a:noFill/>
              </a:ln>
              <a:solidFill>
                <a:srgbClr val="203864"/>
              </a:solidFill>
              <a:effectLst/>
              <a:uLnTx/>
              <a:uFillTx/>
              <a:latin typeface="Arial"/>
              <a:ea typeface="ＭＳ Ｐゴシック"/>
              <a:cs typeface="+mn-cs"/>
            </a:endParaRPr>
          </a:p>
        </p:txBody>
      </p:sp>
      <p:sp>
        <p:nvSpPr>
          <p:cNvPr id="47" name="テキスト ボックス 17">
            <a:extLst>
              <a:ext uri="{FF2B5EF4-FFF2-40B4-BE49-F238E27FC236}">
                <a16:creationId xmlns:a16="http://schemas.microsoft.com/office/drawing/2014/main" id="{D52D8938-4742-B8BD-118F-C5D5D9ECEC6D}"/>
              </a:ext>
            </a:extLst>
          </p:cNvPr>
          <p:cNvSpPr txBox="1"/>
          <p:nvPr/>
        </p:nvSpPr>
        <p:spPr>
          <a:xfrm>
            <a:off x="8711323" y="4372597"/>
            <a:ext cx="1873388"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dirty="0">
                <a:solidFill>
                  <a:srgbClr val="203864"/>
                </a:solidFill>
                <a:latin typeface="Arial"/>
                <a:ea typeface="ＭＳ Ｐゴシック"/>
              </a:rPr>
              <a:t>Pseudo-Voigt fit</a:t>
            </a:r>
            <a:endParaRPr kumimoji="0" lang="ja-JP" altLang="en-US" sz="1600" b="1" i="0" u="none" strike="noStrike" kern="1200" cap="none" spc="0" normalizeH="0" baseline="0" noProof="0" dirty="0">
              <a:ln>
                <a:noFill/>
              </a:ln>
              <a:solidFill>
                <a:srgbClr val="203864"/>
              </a:solidFill>
              <a:effectLst/>
              <a:uLnTx/>
              <a:uFillTx/>
              <a:latin typeface="Arial"/>
              <a:ea typeface="ＭＳ Ｐゴシック"/>
              <a:cs typeface="+mn-cs"/>
            </a:endParaRPr>
          </a:p>
        </p:txBody>
      </p:sp>
      <mc:AlternateContent xmlns:mc="http://schemas.openxmlformats.org/markup-compatibility/2006" xmlns:a14="http://schemas.microsoft.com/office/drawing/2010/main">
        <mc:Choice Requires="a14">
          <p:sp>
            <p:nvSpPr>
              <p:cNvPr id="48" name="TextBox 30">
                <a:extLst>
                  <a:ext uri="{FF2B5EF4-FFF2-40B4-BE49-F238E27FC236}">
                    <a16:creationId xmlns:a16="http://schemas.microsoft.com/office/drawing/2014/main" id="{77A68D62-EC76-313F-7B94-B3A5BFC39E8C}"/>
                  </a:ext>
                </a:extLst>
              </p:cNvPr>
              <p:cNvSpPr txBox="1"/>
              <p:nvPr/>
            </p:nvSpPr>
            <p:spPr>
              <a:xfrm>
                <a:off x="9033710" y="3520898"/>
                <a:ext cx="3102003" cy="5638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1400" b="0" i="1" smtClean="0">
                          <a:latin typeface="Cambria Math" panose="02040503050406030204" pitchFamily="18" charset="0"/>
                          <a:ea typeface="ＭＳ Ｐゴシック" panose="020B0600070205080204" pitchFamily="50" charset="-128"/>
                        </a:rPr>
                        <m:t>𝐺</m:t>
                      </m:r>
                      <m:r>
                        <a:rPr kumimoji="1" lang="en-US" altLang="ja-JP" sz="1400" b="0" i="1" smtClean="0">
                          <a:latin typeface="Cambria Math" panose="02040503050406030204" pitchFamily="18" charset="0"/>
                          <a:ea typeface="ＭＳ Ｐゴシック" panose="020B0600070205080204" pitchFamily="50" charset="-128"/>
                        </a:rPr>
                        <m:t>(</m:t>
                      </m:r>
                      <m:r>
                        <a:rPr kumimoji="1" lang="en-US" altLang="ja-JP" sz="1400" b="0" i="1" smtClean="0">
                          <a:latin typeface="Cambria Math" panose="02040503050406030204" pitchFamily="18" charset="0"/>
                          <a:ea typeface="ＭＳ Ｐゴシック" panose="020B0600070205080204" pitchFamily="50" charset="-128"/>
                        </a:rPr>
                        <m:t>𝑓</m:t>
                      </m:r>
                      <m:r>
                        <a:rPr kumimoji="1" lang="en-US" altLang="ja-JP" sz="1400" b="0" i="1" smtClean="0">
                          <a:latin typeface="Cambria Math" panose="02040503050406030204" pitchFamily="18" charset="0"/>
                          <a:ea typeface="ＭＳ Ｐゴシック" panose="020B0600070205080204" pitchFamily="50" charset="-128"/>
                        </a:rPr>
                        <m:t>)=</m:t>
                      </m:r>
                      <m:sSub>
                        <m:sSubPr>
                          <m:ctrlPr>
                            <a:rPr kumimoji="1" lang="en-US" altLang="ja-JP" sz="1400" i="1">
                              <a:latin typeface="Cambria Math" panose="02040503050406030204" pitchFamily="18" charset="0"/>
                              <a:ea typeface="ＭＳ Ｐゴシック" panose="020B0600070205080204" pitchFamily="50" charset="-128"/>
                            </a:rPr>
                          </m:ctrlPr>
                        </m:sSubPr>
                        <m:e>
                          <m:r>
                            <a:rPr kumimoji="1" lang="en-US" altLang="ja-JP" sz="1400" i="1">
                              <a:latin typeface="Cambria Math" panose="02040503050406030204" pitchFamily="18" charset="0"/>
                              <a:ea typeface="ＭＳ Ｐゴシック" panose="020B0600070205080204" pitchFamily="50" charset="-128"/>
                            </a:rPr>
                            <m:t>𝑆</m:t>
                          </m:r>
                        </m:e>
                        <m:sub>
                          <m:r>
                            <a:rPr kumimoji="1" lang="en-US" altLang="ja-JP" sz="1400" i="1">
                              <a:latin typeface="Cambria Math" panose="02040503050406030204" pitchFamily="18" charset="0"/>
                              <a:ea typeface="ＭＳ Ｐゴシック" panose="020B0600070205080204" pitchFamily="50" charset="-128"/>
                            </a:rPr>
                            <m:t>0,</m:t>
                          </m:r>
                          <m:r>
                            <a:rPr kumimoji="1" lang="en-US" altLang="ja-JP" sz="1400" i="1">
                              <a:latin typeface="Cambria Math" panose="02040503050406030204" pitchFamily="18" charset="0"/>
                              <a:ea typeface="ＭＳ Ｐゴシック" panose="020B0600070205080204" pitchFamily="50" charset="-128"/>
                            </a:rPr>
                            <m:t>𝐿</m:t>
                          </m:r>
                        </m:sub>
                      </m:sSub>
                      <m:r>
                        <m:rPr>
                          <m:sty m:val="p"/>
                        </m:rPr>
                        <a:rPr kumimoji="1" lang="en-US" altLang="ja-JP" sz="1400" b="0" i="0" smtClean="0">
                          <a:latin typeface="Cambria Math" panose="02040503050406030204" pitchFamily="18" charset="0"/>
                          <a:ea typeface="ＭＳ Ｐゴシック" panose="020B0600070205080204" pitchFamily="50" charset="-128"/>
                        </a:rPr>
                        <m:t>exp</m:t>
                      </m:r>
                      <m:d>
                        <m:dPr>
                          <m:begChr m:val="["/>
                          <m:endChr m:val="]"/>
                          <m:ctrlPr>
                            <a:rPr kumimoji="1" lang="en-US" altLang="ja-JP" sz="1400" b="0" i="1" smtClean="0">
                              <a:latin typeface="Cambria Math" panose="02040503050406030204" pitchFamily="18" charset="0"/>
                              <a:ea typeface="ＭＳ Ｐゴシック" panose="020B0600070205080204" pitchFamily="50" charset="-128"/>
                            </a:rPr>
                          </m:ctrlPr>
                        </m:dPr>
                        <m:e>
                          <m:r>
                            <a:rPr kumimoji="1" lang="en-US" altLang="ja-JP" sz="1400" b="0" i="1" smtClean="0">
                              <a:latin typeface="Cambria Math" panose="02040503050406030204" pitchFamily="18" charset="0"/>
                              <a:ea typeface="ＭＳ Ｐゴシック" panose="020B0600070205080204" pitchFamily="50" charset="-128"/>
                            </a:rPr>
                            <m:t>4∗</m:t>
                          </m:r>
                          <m:r>
                            <a:rPr kumimoji="1" lang="en-US" altLang="ja-JP" sz="1400" b="0" i="1" smtClean="0">
                              <a:latin typeface="Cambria Math" panose="02040503050406030204" pitchFamily="18" charset="0"/>
                              <a:ea typeface="ＭＳ Ｐゴシック" panose="020B0600070205080204" pitchFamily="50" charset="-128"/>
                            </a:rPr>
                            <m:t>𝑙𝑛</m:t>
                          </m:r>
                          <m:r>
                            <a:rPr kumimoji="1" lang="en-US" altLang="ja-JP" sz="1400" b="0" i="1" smtClean="0">
                              <a:latin typeface="Cambria Math" panose="02040503050406030204" pitchFamily="18" charset="0"/>
                              <a:ea typeface="ＭＳ Ｐゴシック" panose="020B0600070205080204" pitchFamily="50" charset="-128"/>
                            </a:rPr>
                            <m:t>2∗</m:t>
                          </m:r>
                          <m:sSup>
                            <m:sSupPr>
                              <m:ctrlPr>
                                <a:rPr kumimoji="1" lang="en-US" altLang="ja-JP" sz="1400" i="1">
                                  <a:latin typeface="Cambria Math" panose="02040503050406030204" pitchFamily="18" charset="0"/>
                                  <a:ea typeface="ＭＳ Ｐゴシック" panose="020B0600070205080204" pitchFamily="50" charset="-128"/>
                                </a:rPr>
                              </m:ctrlPr>
                            </m:sSupPr>
                            <m:e>
                              <m:d>
                                <m:dPr>
                                  <m:ctrlPr>
                                    <a:rPr lang="en-US" altLang="ja-JP" sz="1400" i="1">
                                      <a:latin typeface="Cambria Math" panose="02040503050406030204" pitchFamily="18" charset="0"/>
                                      <a:ea typeface="ＭＳ Ｐゴシック" panose="020B0600070205080204" pitchFamily="50" charset="-128"/>
                                    </a:rPr>
                                  </m:ctrlPr>
                                </m:dPr>
                                <m:e>
                                  <m:r>
                                    <a:rPr lang="en-US" altLang="ja-JP" sz="1400" i="1">
                                      <a:latin typeface="Cambria Math" panose="02040503050406030204" pitchFamily="18" charset="0"/>
                                      <a:ea typeface="ＭＳ Ｐゴシック" panose="020B0600070205080204" pitchFamily="50" charset="-128"/>
                                    </a:rPr>
                                    <m:t>−</m:t>
                                  </m:r>
                                  <m:f>
                                    <m:fPr>
                                      <m:ctrlPr>
                                        <a:rPr lang="en-US" altLang="ja-JP" sz="1400" i="1">
                                          <a:latin typeface="Cambria Math" panose="02040503050406030204" pitchFamily="18" charset="0"/>
                                          <a:ea typeface="ＭＳ Ｐゴシック" panose="020B0600070205080204" pitchFamily="50" charset="-128"/>
                                        </a:rPr>
                                      </m:ctrlPr>
                                    </m:fPr>
                                    <m:num>
                                      <m:r>
                                        <a:rPr lang="en-US" altLang="ja-JP" sz="1400" i="1">
                                          <a:latin typeface="Cambria Math" panose="02040503050406030204" pitchFamily="18" charset="0"/>
                                          <a:ea typeface="ＭＳ Ｐゴシック" panose="020B0600070205080204" pitchFamily="50" charset="-128"/>
                                        </a:rPr>
                                        <m:t>𝑓</m:t>
                                      </m:r>
                                      <m:r>
                                        <a:rPr lang="en-US" altLang="ja-JP" sz="1400" i="1">
                                          <a:latin typeface="Cambria Math" panose="02040503050406030204" pitchFamily="18" charset="0"/>
                                          <a:ea typeface="ＭＳ Ｐゴシック" panose="020B0600070205080204" pitchFamily="50" charset="-128"/>
                                        </a:rPr>
                                        <m:t>−</m:t>
                                      </m:r>
                                      <m:sSub>
                                        <m:sSubPr>
                                          <m:ctrlPr>
                                            <a:rPr lang="en-US" altLang="ja-JP" sz="1400" i="1">
                                              <a:latin typeface="Cambria Math" panose="02040503050406030204" pitchFamily="18" charset="0"/>
                                              <a:ea typeface="ＭＳ Ｐゴシック" panose="020B0600070205080204" pitchFamily="50" charset="-128"/>
                                            </a:rPr>
                                          </m:ctrlPr>
                                        </m:sSubPr>
                                        <m:e>
                                          <m:r>
                                            <a:rPr lang="en-US" altLang="ja-JP" sz="1400" i="1">
                                              <a:latin typeface="Cambria Math" panose="02040503050406030204" pitchFamily="18" charset="0"/>
                                              <a:ea typeface="ＭＳ Ｐゴシック" panose="020B0600070205080204" pitchFamily="50" charset="-128"/>
                                            </a:rPr>
                                            <m:t>𝑓</m:t>
                                          </m:r>
                                        </m:e>
                                        <m:sub>
                                          <m:r>
                                            <a:rPr lang="en-US" altLang="ja-JP" sz="1400" i="1">
                                              <a:latin typeface="Cambria Math" panose="02040503050406030204" pitchFamily="18" charset="0"/>
                                              <a:ea typeface="ＭＳ Ｐゴシック" panose="020B0600070205080204" pitchFamily="50" charset="-128"/>
                                            </a:rPr>
                                            <m:t>0,</m:t>
                                          </m:r>
                                          <m:r>
                                            <a:rPr lang="en-US" altLang="ja-JP" sz="1400" i="1">
                                              <a:latin typeface="Cambria Math" panose="02040503050406030204" pitchFamily="18" charset="0"/>
                                              <a:ea typeface="ＭＳ Ｐゴシック" panose="020B0600070205080204" pitchFamily="50" charset="-128"/>
                                            </a:rPr>
                                            <m:t>𝐿</m:t>
                                          </m:r>
                                        </m:sub>
                                      </m:sSub>
                                    </m:num>
                                    <m:den>
                                      <m:sSub>
                                        <m:sSubPr>
                                          <m:ctrlPr>
                                            <a:rPr lang="en-US" altLang="ja-JP" sz="1400" i="1">
                                              <a:latin typeface="Cambria Math" panose="02040503050406030204" pitchFamily="18" charset="0"/>
                                              <a:ea typeface="ＭＳ Ｐゴシック" panose="020B0600070205080204" pitchFamily="50" charset="-128"/>
                                            </a:rPr>
                                          </m:ctrlPr>
                                        </m:sSubPr>
                                        <m:e>
                                          <m:r>
                                            <a:rPr lang="ja-JP" altLang="en-US" sz="1400" i="1">
                                              <a:latin typeface="Cambria Math" panose="02040503050406030204" pitchFamily="18" charset="0"/>
                                              <a:ea typeface="ＭＳ Ｐゴシック" panose="020B0600070205080204" pitchFamily="50" charset="-128"/>
                                            </a:rPr>
                                            <m:t>𝛾</m:t>
                                          </m:r>
                                        </m:e>
                                        <m:sub>
                                          <m:r>
                                            <a:rPr lang="en-US" altLang="ja-JP" sz="1400" i="1">
                                              <a:latin typeface="Cambria Math" panose="02040503050406030204" pitchFamily="18" charset="0"/>
                                              <a:ea typeface="ＭＳ Ｐゴシック" panose="020B0600070205080204" pitchFamily="50" charset="-128"/>
                                            </a:rPr>
                                            <m:t>𝑔𝑎𝑢𝑠𝑠</m:t>
                                          </m:r>
                                        </m:sub>
                                      </m:sSub>
                                    </m:den>
                                  </m:f>
                                </m:e>
                              </m:d>
                            </m:e>
                            <m:sup>
                              <m:r>
                                <a:rPr kumimoji="1" lang="en-US" altLang="ja-JP" sz="1400" i="1">
                                  <a:latin typeface="Cambria Math" panose="02040503050406030204" pitchFamily="18" charset="0"/>
                                  <a:ea typeface="ＭＳ Ｐゴシック" panose="020B0600070205080204" pitchFamily="50" charset="-128"/>
                                </a:rPr>
                                <m:t>2</m:t>
                              </m:r>
                            </m:sup>
                          </m:sSup>
                        </m:e>
                      </m:d>
                    </m:oMath>
                  </m:oMathPara>
                </a14:m>
                <a:endParaRPr kumimoji="1" lang="ja-JP" altLang="en-US" sz="1400" dirty="0">
                  <a:latin typeface="ＭＳ Ｐゴシック" panose="020B0600070205080204" pitchFamily="50" charset="-128"/>
                  <a:ea typeface="ＭＳ Ｐゴシック" panose="020B0600070205080204" pitchFamily="50" charset="-128"/>
                </a:endParaRPr>
              </a:p>
            </p:txBody>
          </p:sp>
        </mc:Choice>
        <mc:Fallback xmlns="">
          <p:sp>
            <p:nvSpPr>
              <p:cNvPr id="48" name="TextBox 30">
                <a:extLst>
                  <a:ext uri="{FF2B5EF4-FFF2-40B4-BE49-F238E27FC236}">
                    <a16:creationId xmlns:a16="http://schemas.microsoft.com/office/drawing/2014/main" id="{77A68D62-EC76-313F-7B94-B3A5BFC39E8C}"/>
                  </a:ext>
                </a:extLst>
              </p:cNvPr>
              <p:cNvSpPr txBox="1">
                <a:spLocks noRot="1" noChangeAspect="1" noMove="1" noResize="1" noEditPoints="1" noAdjustHandles="1" noChangeArrowheads="1" noChangeShapeType="1" noTextEdit="1"/>
              </p:cNvSpPr>
              <p:nvPr/>
            </p:nvSpPr>
            <p:spPr>
              <a:xfrm>
                <a:off x="9033710" y="3520898"/>
                <a:ext cx="3102003" cy="56387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正方形/長方形 69">
                <a:extLst>
                  <a:ext uri="{FF2B5EF4-FFF2-40B4-BE49-F238E27FC236}">
                    <a16:creationId xmlns:a16="http://schemas.microsoft.com/office/drawing/2014/main" id="{1A7C110F-EE44-1FA8-9AB0-16830C292DC4}"/>
                  </a:ext>
                </a:extLst>
              </p:cNvPr>
              <p:cNvSpPr/>
              <p:nvPr/>
            </p:nvSpPr>
            <p:spPr>
              <a:xfrm>
                <a:off x="7791607" y="4652869"/>
                <a:ext cx="397551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ja-JP" b="0" i="1" smtClean="0">
                          <a:latin typeface="Cambria Math" panose="02040503050406030204" pitchFamily="18" charset="0"/>
                          <a:ea typeface="ＭＳ Ｐゴシック" panose="020B0600070205080204" pitchFamily="50" charset="-128"/>
                        </a:rPr>
                        <m:t>𝑆</m:t>
                      </m:r>
                      <m:d>
                        <m:dPr>
                          <m:ctrlPr>
                            <a:rPr kumimoji="1" lang="en-US" altLang="ja-JP" b="0" i="1" smtClean="0">
                              <a:latin typeface="Cambria Math" panose="02040503050406030204" pitchFamily="18" charset="0"/>
                              <a:ea typeface="ＭＳ Ｐゴシック" panose="020B0600070205080204" pitchFamily="50" charset="-128"/>
                            </a:rPr>
                          </m:ctrlPr>
                        </m:dPr>
                        <m:e>
                          <m:r>
                            <a:rPr kumimoji="1" lang="en-US" altLang="ja-JP" i="1">
                              <a:latin typeface="Cambria Math" panose="02040503050406030204" pitchFamily="18" charset="0"/>
                              <a:ea typeface="ＭＳ Ｐゴシック" panose="020B0600070205080204" pitchFamily="50" charset="-128"/>
                            </a:rPr>
                            <m:t>𝑓</m:t>
                          </m:r>
                        </m:e>
                      </m:d>
                      <m:r>
                        <a:rPr kumimoji="1" lang="en-US" altLang="ja-JP" i="1">
                          <a:latin typeface="Cambria Math" panose="02040503050406030204" pitchFamily="18" charset="0"/>
                          <a:ea typeface="ＭＳ Ｐゴシック" panose="020B0600070205080204" pitchFamily="50" charset="-128"/>
                        </a:rPr>
                        <m:t>=</m:t>
                      </m:r>
                      <m:r>
                        <a:rPr kumimoji="1" lang="en-US" altLang="ja-JP" b="0" i="1" smtClean="0">
                          <a:latin typeface="Cambria Math" panose="02040503050406030204" pitchFamily="18" charset="0"/>
                          <a:ea typeface="ＭＳ Ｐゴシック" panose="020B0600070205080204" pitchFamily="50" charset="-128"/>
                        </a:rPr>
                        <m:t>𝐴</m:t>
                      </m:r>
                      <m:r>
                        <a:rPr kumimoji="1" lang="en-US" altLang="ja-JP" b="0" i="1" smtClean="0">
                          <a:latin typeface="Cambria Math" panose="02040503050406030204" pitchFamily="18" charset="0"/>
                          <a:ea typeface="ＭＳ Ｐゴシック" panose="020B0600070205080204" pitchFamily="50" charset="-128"/>
                        </a:rPr>
                        <m:t>−</m:t>
                      </m:r>
                      <m:d>
                        <m:dPr>
                          <m:begChr m:val="["/>
                          <m:endChr m:val="]"/>
                          <m:ctrlPr>
                            <a:rPr kumimoji="1" lang="en-US" altLang="ja-JP" b="0" i="1" smtClean="0">
                              <a:latin typeface="Cambria Math" panose="02040503050406030204" pitchFamily="18" charset="0"/>
                              <a:ea typeface="ＭＳ Ｐゴシック" panose="020B0600070205080204" pitchFamily="50" charset="-128"/>
                            </a:rPr>
                          </m:ctrlPr>
                        </m:dPr>
                        <m:e>
                          <m:r>
                            <a:rPr kumimoji="1" lang="ja-JP" altLang="en-US" i="1">
                              <a:latin typeface="Cambria Math" panose="02040503050406030204" pitchFamily="18" charset="0"/>
                              <a:ea typeface="ＭＳ Ｐゴシック" panose="020B0600070205080204" pitchFamily="50" charset="-128"/>
                            </a:rPr>
                            <m:t>𝜂</m:t>
                          </m:r>
                          <m:r>
                            <a:rPr kumimoji="1" lang="ja-JP" altLang="en-US" i="1">
                              <a:latin typeface="Cambria Math" panose="02040503050406030204" pitchFamily="18" charset="0"/>
                              <a:ea typeface="ＭＳ Ｐゴシック" panose="020B0600070205080204" pitchFamily="50" charset="-128"/>
                            </a:rPr>
                            <m:t>∙</m:t>
                          </m:r>
                          <m:r>
                            <a:rPr kumimoji="1" lang="en-US" altLang="ja-JP" i="1">
                              <a:latin typeface="Cambria Math" panose="02040503050406030204" pitchFamily="18" charset="0"/>
                              <a:ea typeface="ＭＳ Ｐゴシック" panose="020B0600070205080204" pitchFamily="50" charset="-128"/>
                            </a:rPr>
                            <m:t>𝐿</m:t>
                          </m:r>
                          <m:d>
                            <m:dPr>
                              <m:ctrlPr>
                                <a:rPr kumimoji="1" lang="en-US" altLang="ja-JP" i="1">
                                  <a:latin typeface="Cambria Math" panose="02040503050406030204" pitchFamily="18" charset="0"/>
                                  <a:ea typeface="ＭＳ Ｐゴシック" panose="020B0600070205080204" pitchFamily="50" charset="-128"/>
                                </a:rPr>
                              </m:ctrlPr>
                            </m:dPr>
                            <m:e>
                              <m:r>
                                <a:rPr kumimoji="1" lang="en-US" altLang="ja-JP" i="1">
                                  <a:latin typeface="Cambria Math" panose="02040503050406030204" pitchFamily="18" charset="0"/>
                                  <a:ea typeface="ＭＳ Ｐゴシック" panose="020B0600070205080204" pitchFamily="50" charset="-128"/>
                                </a:rPr>
                                <m:t>𝑓</m:t>
                              </m:r>
                            </m:e>
                          </m:d>
                          <m:r>
                            <a:rPr kumimoji="1" lang="en-US" altLang="ja-JP" i="1">
                              <a:latin typeface="Cambria Math" panose="02040503050406030204" pitchFamily="18" charset="0"/>
                              <a:ea typeface="ＭＳ Ｐゴシック" panose="020B0600070205080204" pitchFamily="50" charset="-128"/>
                            </a:rPr>
                            <m:t>+</m:t>
                          </m:r>
                          <m:d>
                            <m:dPr>
                              <m:ctrlPr>
                                <a:rPr kumimoji="1" lang="en-US" altLang="ja-JP" i="1">
                                  <a:latin typeface="Cambria Math" panose="02040503050406030204" pitchFamily="18" charset="0"/>
                                  <a:ea typeface="ＭＳ Ｐゴシック" panose="020B0600070205080204" pitchFamily="50" charset="-128"/>
                                </a:rPr>
                              </m:ctrlPr>
                            </m:dPr>
                            <m:e>
                              <m:r>
                                <a:rPr kumimoji="1" lang="en-US" altLang="ja-JP" i="1">
                                  <a:latin typeface="Cambria Math" panose="02040503050406030204" pitchFamily="18" charset="0"/>
                                  <a:ea typeface="ＭＳ Ｐゴシック" panose="020B0600070205080204" pitchFamily="50" charset="-128"/>
                                </a:rPr>
                                <m:t>1−</m:t>
                              </m:r>
                              <m:r>
                                <a:rPr kumimoji="1" lang="ja-JP" altLang="en-US" i="1">
                                  <a:latin typeface="Cambria Math" panose="02040503050406030204" pitchFamily="18" charset="0"/>
                                  <a:ea typeface="ＭＳ Ｐゴシック" panose="020B0600070205080204" pitchFamily="50" charset="-128"/>
                                </a:rPr>
                                <m:t>𝜂</m:t>
                              </m:r>
                            </m:e>
                          </m:d>
                          <m:r>
                            <a:rPr kumimoji="1" lang="en-US" altLang="ja-JP" i="1">
                              <a:latin typeface="Cambria Math" panose="02040503050406030204" pitchFamily="18" charset="0"/>
                              <a:ea typeface="Cambria Math" panose="02040503050406030204" pitchFamily="18" charset="0"/>
                            </a:rPr>
                            <m:t>∙</m:t>
                          </m:r>
                          <m:r>
                            <a:rPr kumimoji="1" lang="en-US" altLang="ja-JP" i="1">
                              <a:latin typeface="Cambria Math" panose="02040503050406030204" pitchFamily="18" charset="0"/>
                              <a:ea typeface="ＭＳ Ｐゴシック" panose="020B0600070205080204" pitchFamily="50" charset="-128"/>
                            </a:rPr>
                            <m:t>𝐺</m:t>
                          </m:r>
                          <m:r>
                            <a:rPr kumimoji="1" lang="en-US" altLang="ja-JP" i="1">
                              <a:latin typeface="Cambria Math" panose="02040503050406030204" pitchFamily="18" charset="0"/>
                              <a:ea typeface="ＭＳ Ｐゴシック" panose="020B0600070205080204" pitchFamily="50" charset="-128"/>
                            </a:rPr>
                            <m:t>(</m:t>
                          </m:r>
                          <m:r>
                            <a:rPr kumimoji="1" lang="en-US" altLang="ja-JP" i="1">
                              <a:latin typeface="Cambria Math" panose="02040503050406030204" pitchFamily="18" charset="0"/>
                              <a:ea typeface="ＭＳ Ｐゴシック" panose="020B0600070205080204" pitchFamily="50" charset="-128"/>
                            </a:rPr>
                            <m:t>𝑓</m:t>
                          </m:r>
                          <m:r>
                            <a:rPr kumimoji="1" lang="en-US" altLang="ja-JP" i="1">
                              <a:latin typeface="Cambria Math" panose="02040503050406030204" pitchFamily="18" charset="0"/>
                              <a:ea typeface="ＭＳ Ｐゴシック" panose="020B0600070205080204" pitchFamily="50" charset="-128"/>
                            </a:rPr>
                            <m:t>)</m:t>
                          </m:r>
                        </m:e>
                      </m:d>
                    </m:oMath>
                  </m:oMathPara>
                </a14:m>
                <a:endParaRPr lang="ja-JP" altLang="en-US" dirty="0"/>
              </a:p>
            </p:txBody>
          </p:sp>
        </mc:Choice>
        <mc:Fallback xmlns="">
          <p:sp>
            <p:nvSpPr>
              <p:cNvPr id="49" name="正方形/長方形 69">
                <a:extLst>
                  <a:ext uri="{FF2B5EF4-FFF2-40B4-BE49-F238E27FC236}">
                    <a16:creationId xmlns:a16="http://schemas.microsoft.com/office/drawing/2014/main" id="{1A7C110F-EE44-1FA8-9AB0-16830C292DC4}"/>
                  </a:ext>
                </a:extLst>
              </p:cNvPr>
              <p:cNvSpPr>
                <a:spLocks noRot="1" noChangeAspect="1" noMove="1" noResize="1" noEditPoints="1" noAdjustHandles="1" noChangeArrowheads="1" noChangeShapeType="1" noTextEdit="1"/>
              </p:cNvSpPr>
              <p:nvPr/>
            </p:nvSpPr>
            <p:spPr>
              <a:xfrm>
                <a:off x="7791607" y="4652869"/>
                <a:ext cx="3975512" cy="369332"/>
              </a:xfrm>
              <a:prstGeom prst="rect">
                <a:avLst/>
              </a:prstGeom>
              <a:blipFill>
                <a:blip r:embed="rId6"/>
                <a:stretch>
                  <a:fillRect b="-13115"/>
                </a:stretch>
              </a:blipFill>
            </p:spPr>
            <p:txBody>
              <a:bodyPr/>
              <a:lstStyle/>
              <a:p>
                <a:r>
                  <a:rPr lang="en-US">
                    <a:noFill/>
                  </a:rPr>
                  <a:t> </a:t>
                </a:r>
              </a:p>
            </p:txBody>
          </p:sp>
        </mc:Fallback>
      </mc:AlternateContent>
      <p:sp>
        <p:nvSpPr>
          <p:cNvPr id="50" name="テキスト ボックス 17">
            <a:extLst>
              <a:ext uri="{FF2B5EF4-FFF2-40B4-BE49-F238E27FC236}">
                <a16:creationId xmlns:a16="http://schemas.microsoft.com/office/drawing/2014/main" id="{1442929B-7902-43EE-3989-E93E5D1E693D}"/>
              </a:ext>
            </a:extLst>
          </p:cNvPr>
          <p:cNvSpPr txBox="1"/>
          <p:nvPr/>
        </p:nvSpPr>
        <p:spPr>
          <a:xfrm>
            <a:off x="9925551" y="3136335"/>
            <a:ext cx="1873388"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600" b="1" dirty="0">
                <a:solidFill>
                  <a:srgbClr val="203864"/>
                </a:solidFill>
                <a:latin typeface="Arial"/>
                <a:ea typeface="ＭＳ Ｐゴシック"/>
              </a:rPr>
              <a:t>Gauss fit</a:t>
            </a:r>
            <a:endParaRPr kumimoji="0" lang="ja-JP" altLang="en-US" sz="1600" b="1" i="0" u="none" strike="noStrike" kern="1200" cap="none" spc="0" normalizeH="0" baseline="0" noProof="0" dirty="0">
              <a:ln>
                <a:noFill/>
              </a:ln>
              <a:solidFill>
                <a:srgbClr val="203864"/>
              </a:solidFill>
              <a:effectLst/>
              <a:uLnTx/>
              <a:uFillTx/>
              <a:latin typeface="Arial"/>
              <a:ea typeface="ＭＳ Ｐゴシック"/>
              <a:cs typeface="+mn-cs"/>
            </a:endParaRPr>
          </a:p>
        </p:txBody>
      </p:sp>
      <p:pic>
        <p:nvPicPr>
          <p:cNvPr id="51" name="図 10">
            <a:extLst>
              <a:ext uri="{FF2B5EF4-FFF2-40B4-BE49-F238E27FC236}">
                <a16:creationId xmlns:a16="http://schemas.microsoft.com/office/drawing/2014/main" id="{8CA5F6CF-6024-C8CC-96E2-971F1CF5607F}"/>
              </a:ext>
            </a:extLst>
          </p:cNvPr>
          <p:cNvPicPr>
            <a:picLocks noChangeAspect="1"/>
          </p:cNvPicPr>
          <p:nvPr/>
        </p:nvPicPr>
        <p:blipFill>
          <a:blip r:embed="rId7"/>
          <a:stretch>
            <a:fillRect/>
          </a:stretch>
        </p:blipFill>
        <p:spPr>
          <a:xfrm>
            <a:off x="85742" y="3751766"/>
            <a:ext cx="3546598" cy="2659949"/>
          </a:xfrm>
          <a:prstGeom prst="rect">
            <a:avLst/>
          </a:prstGeom>
        </p:spPr>
      </p:pic>
      <p:graphicFrame>
        <p:nvGraphicFramePr>
          <p:cNvPr id="53" name="Table 52">
            <a:extLst>
              <a:ext uri="{FF2B5EF4-FFF2-40B4-BE49-F238E27FC236}">
                <a16:creationId xmlns:a16="http://schemas.microsoft.com/office/drawing/2014/main" id="{64326F9B-638B-04A9-4A90-D7D9250ABDE4}"/>
              </a:ext>
            </a:extLst>
          </p:cNvPr>
          <p:cNvGraphicFramePr>
            <a:graphicFrameLocks noGrp="1"/>
          </p:cNvGraphicFramePr>
          <p:nvPr>
            <p:extLst>
              <p:ext uri="{D42A27DB-BD31-4B8C-83A1-F6EECF244321}">
                <p14:modId xmlns:p14="http://schemas.microsoft.com/office/powerpoint/2010/main" val="3148890724"/>
              </p:ext>
            </p:extLst>
          </p:nvPr>
        </p:nvGraphicFramePr>
        <p:xfrm>
          <a:off x="6762179" y="5191916"/>
          <a:ext cx="5360247" cy="1347513"/>
        </p:xfrm>
        <a:graphic>
          <a:graphicData uri="http://schemas.openxmlformats.org/drawingml/2006/table">
            <a:tbl>
              <a:tblPr firstRow="1" bandRow="1">
                <a:tableStyleId>{5C22544A-7EE6-4342-B048-85BDC9FD1C3A}</a:tableStyleId>
              </a:tblPr>
              <a:tblGrid>
                <a:gridCol w="1046286">
                  <a:extLst>
                    <a:ext uri="{9D8B030D-6E8A-4147-A177-3AD203B41FA5}">
                      <a16:colId xmlns:a16="http://schemas.microsoft.com/office/drawing/2014/main" val="3267558213"/>
                    </a:ext>
                  </a:extLst>
                </a:gridCol>
                <a:gridCol w="703580">
                  <a:extLst>
                    <a:ext uri="{9D8B030D-6E8A-4147-A177-3AD203B41FA5}">
                      <a16:colId xmlns:a16="http://schemas.microsoft.com/office/drawing/2014/main" val="379968481"/>
                    </a:ext>
                  </a:extLst>
                </a:gridCol>
                <a:gridCol w="692323">
                  <a:extLst>
                    <a:ext uri="{9D8B030D-6E8A-4147-A177-3AD203B41FA5}">
                      <a16:colId xmlns:a16="http://schemas.microsoft.com/office/drawing/2014/main" val="2091318684"/>
                    </a:ext>
                  </a:extLst>
                </a:gridCol>
                <a:gridCol w="829734">
                  <a:extLst>
                    <a:ext uri="{9D8B030D-6E8A-4147-A177-3AD203B41FA5}">
                      <a16:colId xmlns:a16="http://schemas.microsoft.com/office/drawing/2014/main" val="3234482949"/>
                    </a:ext>
                  </a:extLst>
                </a:gridCol>
                <a:gridCol w="692323">
                  <a:extLst>
                    <a:ext uri="{9D8B030D-6E8A-4147-A177-3AD203B41FA5}">
                      <a16:colId xmlns:a16="http://schemas.microsoft.com/office/drawing/2014/main" val="3413145097"/>
                    </a:ext>
                  </a:extLst>
                </a:gridCol>
                <a:gridCol w="578108">
                  <a:extLst>
                    <a:ext uri="{9D8B030D-6E8A-4147-A177-3AD203B41FA5}">
                      <a16:colId xmlns:a16="http://schemas.microsoft.com/office/drawing/2014/main" val="1981015325"/>
                    </a:ext>
                  </a:extLst>
                </a:gridCol>
                <a:gridCol w="817893">
                  <a:extLst>
                    <a:ext uri="{9D8B030D-6E8A-4147-A177-3AD203B41FA5}">
                      <a16:colId xmlns:a16="http://schemas.microsoft.com/office/drawing/2014/main" val="1537655041"/>
                    </a:ext>
                  </a:extLst>
                </a:gridCol>
              </a:tblGrid>
              <a:tr h="737913">
                <a:tc>
                  <a:txBody>
                    <a:bodyPr/>
                    <a:lstStyle/>
                    <a:p>
                      <a:pPr marL="0" algn="ctr" defTabSz="914400" rtl="0" eaLnBrk="1" latinLnBrk="0" hangingPunct="1"/>
                      <a:r>
                        <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rPr>
                        <a:t>Material</a:t>
                      </a:r>
                    </a:p>
                  </a:txBody>
                  <a:tcPr anchor="ctr"/>
                </a:tc>
                <a:tc>
                  <a:txBody>
                    <a:bodyPr/>
                    <a:lstStyle/>
                    <a:p>
                      <a:pPr marL="0" algn="ctr" defTabSz="914400" rtl="0" eaLnBrk="1" latinLnBrk="0" hangingPunct="1"/>
                      <a:r>
                        <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rPr>
                        <a:t>f</a:t>
                      </a:r>
                      <a:r>
                        <a:rPr kumimoji="1" lang="en-US" sz="1400" b="1" kern="100" baseline="-25000" dirty="0">
                          <a:solidFill>
                            <a:schemeClr val="lt1"/>
                          </a:solidFill>
                          <a:effectLst/>
                          <a:latin typeface="游ゴシック Light" panose="020B0300000000000000" pitchFamily="34" charset="-128"/>
                          <a:ea typeface="游ゴシック Light" panose="020B0300000000000000" pitchFamily="34" charset="-128"/>
                          <a:cs typeface="+mn-cs"/>
                        </a:rPr>
                        <a:t>0</a:t>
                      </a:r>
                    </a:p>
                    <a:p>
                      <a:pPr marL="0" algn="ctr" defTabSz="914400" rtl="0" eaLnBrk="1" latinLnBrk="0" hangingPunct="1"/>
                      <a:r>
                        <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rPr>
                        <a:t>[MHz]</a:t>
                      </a:r>
                    </a:p>
                  </a:txBody>
                  <a:tcPr anchor="ctr"/>
                </a:tc>
                <a:tc>
                  <a:txBody>
                    <a:bodyPr/>
                    <a:lstStyle/>
                    <a:p>
                      <a:pPr marL="0" algn="ctr" defTabSz="914400" rtl="0" eaLnBrk="1" latinLnBrk="0" hangingPunct="1"/>
                      <a:r>
                        <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rPr>
                        <a:t>Q</a:t>
                      </a:r>
                      <a:r>
                        <a:rPr kumimoji="1" lang="en-US" sz="1400" b="1" kern="100" baseline="-25000" dirty="0">
                          <a:solidFill>
                            <a:schemeClr val="lt1"/>
                          </a:solidFill>
                          <a:effectLst/>
                          <a:latin typeface="游ゴシック Light" panose="020B0300000000000000" pitchFamily="34" charset="-128"/>
                          <a:ea typeface="游ゴシック Light" panose="020B0300000000000000" pitchFamily="34" charset="-128"/>
                          <a:cs typeface="+mn-cs"/>
                        </a:rPr>
                        <a:t>0</a:t>
                      </a:r>
                    </a:p>
                  </a:txBody>
                  <a:tcPr anchor="ctr"/>
                </a:tc>
                <a:tc>
                  <a:txBody>
                    <a:bodyPr/>
                    <a:lstStyle/>
                    <a:p>
                      <a:pPr marL="0" algn="ctr" defTabSz="914400" rtl="0" eaLnBrk="1" latinLnBrk="0" hangingPunct="1"/>
                      <a:r>
                        <a:rPr kumimoji="1" lang="en-US" sz="1400" b="1" kern="100" dirty="0" err="1">
                          <a:solidFill>
                            <a:schemeClr val="lt1"/>
                          </a:solidFill>
                          <a:effectLst/>
                          <a:latin typeface="游ゴシック Light" panose="020B0300000000000000" pitchFamily="34" charset="-128"/>
                          <a:ea typeface="游ゴシック Light" panose="020B0300000000000000" pitchFamily="34" charset="-128"/>
                          <a:cs typeface="+mn-cs"/>
                        </a:rPr>
                        <a:t>f</a:t>
                      </a:r>
                      <a:r>
                        <a:rPr kumimoji="1" lang="en-US" sz="1400" b="1" kern="100" baseline="-25000" dirty="0" err="1">
                          <a:solidFill>
                            <a:schemeClr val="lt1"/>
                          </a:solidFill>
                          <a:effectLst/>
                          <a:latin typeface="游ゴシック Light" panose="020B0300000000000000" pitchFamily="34" charset="-128"/>
                          <a:ea typeface="游ゴシック Light" panose="020B0300000000000000" pitchFamily="34" charset="-128"/>
                          <a:cs typeface="+mn-cs"/>
                        </a:rPr>
                        <a:t>L</a:t>
                      </a:r>
                      <a:endParaRPr kumimoji="1" lang="en-US" sz="1400" b="1" kern="100" baseline="-25000" dirty="0">
                        <a:solidFill>
                          <a:schemeClr val="lt1"/>
                        </a:solidFill>
                        <a:effectLst/>
                        <a:latin typeface="游ゴシック Light" panose="020B0300000000000000" pitchFamily="34" charset="-128"/>
                        <a:ea typeface="游ゴシック Light" panose="020B0300000000000000" pitchFamily="34" charset="-128"/>
                        <a:cs typeface="+mn-cs"/>
                      </a:endParaRPr>
                    </a:p>
                    <a:p>
                      <a:pPr marL="0" algn="ctr" defTabSz="914400" rtl="0" eaLnBrk="1" latinLnBrk="0" hangingPunct="1"/>
                      <a:r>
                        <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rPr>
                        <a:t>[MHz]</a:t>
                      </a:r>
                    </a:p>
                  </a:txBody>
                  <a:tcPr anchor="ctr"/>
                </a:tc>
                <a:tc>
                  <a:txBody>
                    <a:bodyPr/>
                    <a:lstStyle/>
                    <a:p>
                      <a:pPr marL="0" algn="ctr" defTabSz="914400" rtl="0" eaLnBrk="1" latinLnBrk="0" hangingPunct="1"/>
                      <a:r>
                        <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rPr>
                        <a:t>Q</a:t>
                      </a:r>
                      <a:r>
                        <a:rPr kumimoji="1" lang="en-US" sz="1400" b="1" kern="100" baseline="-25000" dirty="0">
                          <a:solidFill>
                            <a:schemeClr val="lt1"/>
                          </a:solidFill>
                          <a:effectLst/>
                          <a:latin typeface="游ゴシック Light" panose="020B0300000000000000" pitchFamily="34" charset="-128"/>
                          <a:ea typeface="游ゴシック Light" panose="020B0300000000000000" pitchFamily="34" charset="-128"/>
                          <a:cs typeface="+mn-cs"/>
                        </a:rPr>
                        <a:t>L</a:t>
                      </a:r>
                    </a:p>
                  </a:txBody>
                  <a:tcPr anchor="ctr"/>
                </a:tc>
                <a:tc>
                  <a:txBody>
                    <a:bodyPr/>
                    <a:lstStyle/>
                    <a:p>
                      <a:pPr marL="0" algn="ctr" defTabSz="914400" rtl="0" eaLnBrk="1" latinLnBrk="0" hangingPunct="1"/>
                      <a:r>
                        <a:rPr kumimoji="1" lang="en-US" altLang="ja-JP" sz="1400" b="1" kern="100" dirty="0">
                          <a:solidFill>
                            <a:schemeClr val="lt1"/>
                          </a:solidFill>
                          <a:effectLst/>
                          <a:latin typeface="游ゴシック Light" panose="020B0300000000000000" pitchFamily="34" charset="-128"/>
                          <a:ea typeface="游ゴシック Light" panose="020B0300000000000000" pitchFamily="34" charset="-128"/>
                          <a:cs typeface="+mn-cs"/>
                        </a:rPr>
                        <a:t>ε'</a:t>
                      </a:r>
                      <a:endPar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endParaRPr>
                    </a:p>
                  </a:txBody>
                  <a:tcPr anchor="ctr"/>
                </a:tc>
                <a:tc>
                  <a:txBody>
                    <a:bodyPr/>
                    <a:lstStyle/>
                    <a:p>
                      <a:pPr marL="0" algn="ctr" defTabSz="914400" rtl="0" eaLnBrk="1" latinLnBrk="0" hangingPunct="1"/>
                      <a:r>
                        <a:rPr kumimoji="1" lang="en-US" altLang="ja-JP" sz="1400" b="1" kern="100" dirty="0">
                          <a:solidFill>
                            <a:schemeClr val="lt1"/>
                          </a:solidFill>
                          <a:effectLst/>
                          <a:latin typeface="游ゴシック Light" panose="020B0300000000000000" pitchFamily="34" charset="-128"/>
                          <a:ea typeface="游ゴシック Light" panose="020B0300000000000000" pitchFamily="34" charset="-128"/>
                          <a:cs typeface="+mn-cs"/>
                        </a:rPr>
                        <a:t>ε’’</a:t>
                      </a:r>
                      <a:endParaRPr kumimoji="1" lang="en-US" sz="1400" b="1" kern="100" dirty="0">
                        <a:solidFill>
                          <a:schemeClr val="lt1"/>
                        </a:solidFill>
                        <a:effectLst/>
                        <a:latin typeface="游ゴシック Light" panose="020B0300000000000000" pitchFamily="34" charset="-128"/>
                        <a:ea typeface="游ゴシック Light" panose="020B0300000000000000" pitchFamily="34" charset="-128"/>
                        <a:cs typeface="+mn-cs"/>
                      </a:endParaRPr>
                    </a:p>
                  </a:txBody>
                  <a:tcPr anchor="ctr"/>
                </a:tc>
                <a:extLst>
                  <a:ext uri="{0D108BD9-81ED-4DB2-BD59-A6C34878D82A}">
                    <a16:rowId xmlns:a16="http://schemas.microsoft.com/office/drawing/2014/main" val="4050325285"/>
                  </a:ext>
                </a:extLst>
              </a:tr>
              <a:tr h="265118">
                <a:tc>
                  <a:txBody>
                    <a:bodyPr/>
                    <a:lstStyle/>
                    <a:p>
                      <a:pPr marL="0" algn="ctr" defTabSz="914400" rtl="0" eaLnBrk="1" latinLnBrk="0" hangingPunct="1"/>
                      <a:r>
                        <a:rPr kumimoji="1" lang="en-US" sz="1400" b="1" kern="100" dirty="0">
                          <a:solidFill>
                            <a:schemeClr val="tx1"/>
                          </a:solidFill>
                          <a:effectLst/>
                          <a:latin typeface="游ゴシック Light" panose="020B0300000000000000" pitchFamily="34" charset="-128"/>
                          <a:ea typeface="游ゴシック Light" panose="020B0300000000000000" pitchFamily="34" charset="-128"/>
                          <a:cs typeface="+mn-cs"/>
                        </a:rPr>
                        <a:t>CS-c-L</a:t>
                      </a:r>
                    </a:p>
                  </a:txBody>
                  <a:tcPr/>
                </a:tc>
                <a:tc>
                  <a:txBody>
                    <a:bodyPr/>
                    <a:lstStyle/>
                    <a:p>
                      <a:pPr marL="0" algn="ctr" defTabSz="914400" rtl="0" eaLnBrk="1" fontAlgn="b" latinLnBrk="0" hangingPunct="1"/>
                      <a:r>
                        <a:rPr kumimoji="1" lang="en-US" sz="1400" b="0" kern="100" dirty="0">
                          <a:solidFill>
                            <a:schemeClr val="tx1"/>
                          </a:solidFill>
                          <a:effectLst/>
                          <a:latin typeface="游ゴシック Light" panose="020B0300000000000000" pitchFamily="34" charset="-128"/>
                          <a:ea typeface="游ゴシック Light" panose="020B0300000000000000" pitchFamily="34" charset="-128"/>
                          <a:cs typeface="+mn-cs"/>
                        </a:rPr>
                        <a:t>2497.0</a:t>
                      </a:r>
                    </a:p>
                  </a:txBody>
                  <a:tcPr marL="6350" marR="6350" marT="6350" marB="0" anchor="b"/>
                </a:tc>
                <a:tc>
                  <a:txBody>
                    <a:bodyPr/>
                    <a:lstStyle/>
                    <a:p>
                      <a:pPr marL="0" algn="ctr" defTabSz="914400" rtl="0" eaLnBrk="1" fontAlgn="b" latinLnBrk="0" hangingPunct="1"/>
                      <a:r>
                        <a:rPr kumimoji="1" lang="en-US" sz="1400" b="0" kern="100">
                          <a:solidFill>
                            <a:schemeClr val="tx1"/>
                          </a:solidFill>
                          <a:effectLst/>
                          <a:latin typeface="游ゴシック Light" panose="020B0300000000000000" pitchFamily="34" charset="-128"/>
                          <a:ea typeface="游ゴシック Light" panose="020B0300000000000000" pitchFamily="34" charset="-128"/>
                          <a:cs typeface="+mn-cs"/>
                        </a:rPr>
                        <a:t>1722.0</a:t>
                      </a:r>
                    </a:p>
                  </a:txBody>
                  <a:tcPr marL="6350" marR="6350" marT="6350" marB="0" anchor="b"/>
                </a:tc>
                <a:tc>
                  <a:txBody>
                    <a:bodyPr/>
                    <a:lstStyle/>
                    <a:p>
                      <a:pPr marL="0" algn="ctr" defTabSz="914400" rtl="0" eaLnBrk="1" fontAlgn="b" latinLnBrk="0" hangingPunct="1"/>
                      <a:r>
                        <a:rPr kumimoji="1" lang="en-US" sz="1400" b="0" kern="100" dirty="0">
                          <a:solidFill>
                            <a:schemeClr val="tx1"/>
                          </a:solidFill>
                          <a:effectLst/>
                          <a:latin typeface="游ゴシック Light" panose="020B0300000000000000" pitchFamily="34" charset="-128"/>
                          <a:ea typeface="游ゴシック Light" panose="020B0300000000000000" pitchFamily="34" charset="-128"/>
                          <a:cs typeface="+mn-cs"/>
                        </a:rPr>
                        <a:t>2490.1</a:t>
                      </a:r>
                    </a:p>
                  </a:txBody>
                  <a:tcPr marL="6350" marR="6350" marT="6350" marB="0" anchor="b"/>
                </a:tc>
                <a:tc>
                  <a:txBody>
                    <a:bodyPr/>
                    <a:lstStyle/>
                    <a:p>
                      <a:pPr marL="0" algn="ctr" defTabSz="914400" rtl="0" eaLnBrk="1" fontAlgn="b" latinLnBrk="0" hangingPunct="1"/>
                      <a:r>
                        <a:rPr kumimoji="1" lang="en-US" sz="1400" b="0" kern="100" dirty="0">
                          <a:solidFill>
                            <a:schemeClr val="tx1"/>
                          </a:solidFill>
                          <a:effectLst/>
                          <a:latin typeface="游ゴシック Light" panose="020B0300000000000000" pitchFamily="34" charset="-128"/>
                          <a:ea typeface="游ゴシック Light" panose="020B0300000000000000" pitchFamily="34" charset="-128"/>
                          <a:cs typeface="+mn-cs"/>
                        </a:rPr>
                        <a:t>1346.0</a:t>
                      </a:r>
                    </a:p>
                  </a:txBody>
                  <a:tcPr marL="6350" marR="6350" marT="6350" marB="0" anchor="b"/>
                </a:tc>
                <a:tc>
                  <a:txBody>
                    <a:bodyPr/>
                    <a:lstStyle/>
                    <a:p>
                      <a:pPr marL="0" algn="ctr" defTabSz="914400" rtl="0" eaLnBrk="1" fontAlgn="b" latinLnBrk="0" hangingPunct="1"/>
                      <a:r>
                        <a:rPr kumimoji="1" lang="en-US" sz="1400" b="1" kern="100" dirty="0">
                          <a:solidFill>
                            <a:schemeClr val="tx1"/>
                          </a:solidFill>
                          <a:effectLst/>
                          <a:latin typeface="游ゴシック Light" panose="020B0300000000000000" pitchFamily="34" charset="-128"/>
                          <a:ea typeface="游ゴシック Light" panose="020B0300000000000000" pitchFamily="34" charset="-128"/>
                          <a:cs typeface="+mn-cs"/>
                        </a:rPr>
                        <a:t>2.695</a:t>
                      </a:r>
                    </a:p>
                  </a:txBody>
                  <a:tcPr marL="6350" marR="6350" marT="6350" marB="0" anchor="b"/>
                </a:tc>
                <a:tc>
                  <a:txBody>
                    <a:bodyPr/>
                    <a:lstStyle/>
                    <a:p>
                      <a:pPr marL="0" algn="ctr" defTabSz="914400" rtl="0" eaLnBrk="1" fontAlgn="b" latinLnBrk="0" hangingPunct="1"/>
                      <a:r>
                        <a:rPr kumimoji="1" lang="en-US" sz="1400" b="1" kern="100">
                          <a:solidFill>
                            <a:schemeClr val="tx1"/>
                          </a:solidFill>
                          <a:effectLst/>
                          <a:latin typeface="游ゴシック Light" panose="020B0300000000000000" pitchFamily="34" charset="-128"/>
                          <a:ea typeface="游ゴシック Light" panose="020B0300000000000000" pitchFamily="34" charset="-128"/>
                          <a:cs typeface="+mn-cs"/>
                        </a:rPr>
                        <a:t>0.100</a:t>
                      </a:r>
                    </a:p>
                  </a:txBody>
                  <a:tcPr marL="6350" marR="6350" marT="6350" marB="0" anchor="b"/>
                </a:tc>
                <a:extLst>
                  <a:ext uri="{0D108BD9-81ED-4DB2-BD59-A6C34878D82A}">
                    <a16:rowId xmlns:a16="http://schemas.microsoft.com/office/drawing/2014/main" val="2964064353"/>
                  </a:ext>
                </a:extLst>
              </a:tr>
              <a:tr h="268800">
                <a:tc>
                  <a:txBody>
                    <a:bodyPr/>
                    <a:lstStyle/>
                    <a:p>
                      <a:pPr marL="0" algn="ctr" defTabSz="914400" rtl="0" eaLnBrk="1" latinLnBrk="0" hangingPunct="1"/>
                      <a:r>
                        <a:rPr kumimoji="1" lang="en-US" sz="1400" b="1" kern="100" dirty="0">
                          <a:solidFill>
                            <a:schemeClr val="tx1"/>
                          </a:solidFill>
                          <a:effectLst/>
                          <a:latin typeface="游ゴシック Light" panose="020B0300000000000000" pitchFamily="34" charset="-128"/>
                          <a:ea typeface="游ゴシック Light" panose="020B0300000000000000" pitchFamily="34" charset="-128"/>
                          <a:cs typeface="+mn-cs"/>
                        </a:rPr>
                        <a:t>CS-c-R</a:t>
                      </a:r>
                    </a:p>
                  </a:txBody>
                  <a:tcPr/>
                </a:tc>
                <a:tc>
                  <a:txBody>
                    <a:bodyPr/>
                    <a:lstStyle/>
                    <a:p>
                      <a:pPr marL="0" algn="ctr" defTabSz="914400" rtl="0" eaLnBrk="1" fontAlgn="b" latinLnBrk="0" hangingPunct="1"/>
                      <a:r>
                        <a:rPr kumimoji="1" lang="en-US" sz="1400" b="0" kern="100">
                          <a:solidFill>
                            <a:schemeClr val="tx1"/>
                          </a:solidFill>
                          <a:effectLst/>
                          <a:latin typeface="游ゴシック Light" panose="020B0300000000000000" pitchFamily="34" charset="-128"/>
                          <a:ea typeface="游ゴシック Light" panose="020B0300000000000000" pitchFamily="34" charset="-128"/>
                          <a:cs typeface="+mn-cs"/>
                        </a:rPr>
                        <a:t>2497.0</a:t>
                      </a:r>
                    </a:p>
                  </a:txBody>
                  <a:tcPr marL="6350" marR="6350" marT="6350" marB="0" anchor="b"/>
                </a:tc>
                <a:tc>
                  <a:txBody>
                    <a:bodyPr/>
                    <a:lstStyle/>
                    <a:p>
                      <a:pPr marL="0" algn="ctr" defTabSz="914400" rtl="0" eaLnBrk="1" fontAlgn="b" latinLnBrk="0" hangingPunct="1"/>
                      <a:r>
                        <a:rPr kumimoji="1" lang="en-US" sz="1400" b="0" kern="100" dirty="0">
                          <a:solidFill>
                            <a:schemeClr val="tx1"/>
                          </a:solidFill>
                          <a:effectLst/>
                          <a:latin typeface="游ゴシック Light" panose="020B0300000000000000" pitchFamily="34" charset="-128"/>
                          <a:ea typeface="游ゴシック Light" panose="020B0300000000000000" pitchFamily="34" charset="-128"/>
                          <a:cs typeface="+mn-cs"/>
                        </a:rPr>
                        <a:t>1722.0</a:t>
                      </a:r>
                    </a:p>
                  </a:txBody>
                  <a:tcPr marL="6350" marR="6350" marT="6350" marB="0" anchor="b"/>
                </a:tc>
                <a:tc>
                  <a:txBody>
                    <a:bodyPr/>
                    <a:lstStyle/>
                    <a:p>
                      <a:pPr marL="0" algn="ctr" defTabSz="914400" rtl="0" eaLnBrk="1" fontAlgn="b" latinLnBrk="0" hangingPunct="1"/>
                      <a:r>
                        <a:rPr kumimoji="1" lang="en-US" sz="1400" b="0" kern="100" dirty="0">
                          <a:solidFill>
                            <a:schemeClr val="tx1"/>
                          </a:solidFill>
                          <a:effectLst/>
                          <a:latin typeface="游ゴシック Light" panose="020B0300000000000000" pitchFamily="34" charset="-128"/>
                          <a:ea typeface="游ゴシック Light" panose="020B0300000000000000" pitchFamily="34" charset="-128"/>
                          <a:cs typeface="+mn-cs"/>
                        </a:rPr>
                        <a:t>2490.0</a:t>
                      </a:r>
                    </a:p>
                  </a:txBody>
                  <a:tcPr marL="6350" marR="6350" marT="6350" marB="0" anchor="b"/>
                </a:tc>
                <a:tc>
                  <a:txBody>
                    <a:bodyPr/>
                    <a:lstStyle/>
                    <a:p>
                      <a:pPr marL="0" algn="ctr" defTabSz="914400" rtl="0" eaLnBrk="1" fontAlgn="b" latinLnBrk="0" hangingPunct="1"/>
                      <a:r>
                        <a:rPr kumimoji="1" lang="en-US" sz="1400" b="0" kern="100" dirty="0">
                          <a:solidFill>
                            <a:schemeClr val="tx1"/>
                          </a:solidFill>
                          <a:effectLst/>
                          <a:latin typeface="游ゴシック Light" panose="020B0300000000000000" pitchFamily="34" charset="-128"/>
                          <a:ea typeface="游ゴシック Light" panose="020B0300000000000000" pitchFamily="34" charset="-128"/>
                          <a:cs typeface="+mn-cs"/>
                        </a:rPr>
                        <a:t>1310.5</a:t>
                      </a:r>
                    </a:p>
                  </a:txBody>
                  <a:tcPr marL="6350" marR="6350" marT="6350" marB="0" anchor="b"/>
                </a:tc>
                <a:tc>
                  <a:txBody>
                    <a:bodyPr/>
                    <a:lstStyle/>
                    <a:p>
                      <a:pPr marL="0" algn="ctr" defTabSz="914400" rtl="0" eaLnBrk="1" fontAlgn="b" latinLnBrk="0" hangingPunct="1"/>
                      <a:r>
                        <a:rPr kumimoji="1" lang="en-US" sz="1400" b="1" kern="100" dirty="0">
                          <a:solidFill>
                            <a:schemeClr val="tx1"/>
                          </a:solidFill>
                          <a:effectLst/>
                          <a:latin typeface="游ゴシック Light" panose="020B0300000000000000" pitchFamily="34" charset="-128"/>
                          <a:ea typeface="游ゴシック Light" panose="020B0300000000000000" pitchFamily="34" charset="-128"/>
                          <a:cs typeface="+mn-cs"/>
                        </a:rPr>
                        <a:t>2.717</a:t>
                      </a:r>
                    </a:p>
                  </a:txBody>
                  <a:tcPr marL="6350" marR="6350" marT="6350" marB="0" anchor="b"/>
                </a:tc>
                <a:tc>
                  <a:txBody>
                    <a:bodyPr/>
                    <a:lstStyle/>
                    <a:p>
                      <a:pPr marL="0" algn="ctr" defTabSz="914400" rtl="0" eaLnBrk="1" fontAlgn="b" latinLnBrk="0" hangingPunct="1"/>
                      <a:r>
                        <a:rPr kumimoji="1" lang="en-US" sz="1400" b="1" kern="100" dirty="0">
                          <a:solidFill>
                            <a:schemeClr val="tx1"/>
                          </a:solidFill>
                          <a:effectLst/>
                          <a:latin typeface="游ゴシック Light" panose="020B0300000000000000" pitchFamily="34" charset="-128"/>
                          <a:ea typeface="游ゴシック Light" panose="020B0300000000000000" pitchFamily="34" charset="-128"/>
                          <a:cs typeface="+mn-cs"/>
                        </a:rPr>
                        <a:t>0.112</a:t>
                      </a:r>
                    </a:p>
                  </a:txBody>
                  <a:tcPr marL="6350" marR="6350" marT="6350" marB="0" anchor="b"/>
                </a:tc>
                <a:extLst>
                  <a:ext uri="{0D108BD9-81ED-4DB2-BD59-A6C34878D82A}">
                    <a16:rowId xmlns:a16="http://schemas.microsoft.com/office/drawing/2014/main" val="162300027"/>
                  </a:ext>
                </a:extLst>
              </a:tr>
            </a:tbl>
          </a:graphicData>
        </a:graphic>
      </p:graphicFrame>
      <p:sp>
        <p:nvSpPr>
          <p:cNvPr id="54" name="Content Placeholder 3">
            <a:extLst>
              <a:ext uri="{FF2B5EF4-FFF2-40B4-BE49-F238E27FC236}">
                <a16:creationId xmlns:a16="http://schemas.microsoft.com/office/drawing/2014/main" id="{0285298B-35E0-BA3E-CFB9-252A1A2682DE}"/>
              </a:ext>
            </a:extLst>
          </p:cNvPr>
          <p:cNvSpPr txBox="1">
            <a:spLocks/>
          </p:cNvSpPr>
          <p:nvPr/>
        </p:nvSpPr>
        <p:spPr>
          <a:xfrm>
            <a:off x="150217" y="2732190"/>
            <a:ext cx="4993932" cy="593184"/>
          </a:xfrm>
          <a:prstGeom prst="rect">
            <a:avLst/>
          </a:prstGeom>
        </p:spPr>
        <p:txBody>
          <a:bodyPr/>
          <a:lstStyle>
            <a:lvl1pPr marL="285750" indent="-285750" algn="l" defTabSz="914400" rtl="0" eaLnBrk="1" latinLnBrk="0" hangingPunct="1">
              <a:lnSpc>
                <a:spcPct val="120000"/>
              </a:lnSpc>
              <a:spcBef>
                <a:spcPts val="0"/>
              </a:spcBef>
              <a:spcAft>
                <a:spcPts val="0"/>
              </a:spcAft>
              <a:buFont typeface="Arial" panose="020B0604020202020204" pitchFamily="34" charset="0"/>
              <a:buChar char="•"/>
              <a:defRPr kumimoji="1" sz="1800" b="0" i="0" kern="1200">
                <a:solidFill>
                  <a:schemeClr val="tx1"/>
                </a:solidFill>
                <a:latin typeface="Yu Gothic Medium" panose="020B0400000000000000" pitchFamily="34" charset="-128"/>
                <a:ea typeface="Yu Gothic Medium" panose="020B0400000000000000" pitchFamily="34" charset="-128"/>
                <a:cs typeface="+mn-cs"/>
              </a:defRPr>
            </a:lvl1pPr>
            <a:lvl2pPr marL="742950" indent="-285750" algn="l" defTabSz="914400" rtl="0" eaLnBrk="1" latinLnBrk="0" hangingPunct="1">
              <a:lnSpc>
                <a:spcPct val="120000"/>
              </a:lnSpc>
              <a:spcBef>
                <a:spcPts val="600"/>
              </a:spcBef>
              <a:spcAft>
                <a:spcPts val="600"/>
              </a:spcAft>
              <a:buFont typeface="Arial" panose="020B0604020202020204" pitchFamily="34" charset="0"/>
              <a:buChar char="•"/>
              <a:defRPr kumimoji="1" sz="1800" b="0" kern="1200">
                <a:solidFill>
                  <a:schemeClr val="tx1"/>
                </a:solidFill>
                <a:latin typeface="游ゴシック Medium" panose="020B0500000000000000" pitchFamily="50" charset="-128"/>
                <a:ea typeface="游ゴシック Medium" panose="020B0500000000000000" pitchFamily="50" charset="-128"/>
                <a:cs typeface="+mn-cs"/>
              </a:defRPr>
            </a:lvl2pPr>
            <a:lvl3pPr marL="1200150" indent="-28575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3pPr>
            <a:lvl4pPr marL="1714500" indent="-34290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4pPr>
            <a:lvl5pPr marL="2171700" indent="-34290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游ゴシック Medium" panose="020B0500000000000000" pitchFamily="50" charset="-128"/>
                <a:ea typeface="游ゴシック Medium" panose="020B0500000000000000" pitchFamily="50" charset="-128"/>
                <a:cs typeface="+mn-cs"/>
              </a:defRPr>
            </a:lvl9pPr>
          </a:lstStyle>
          <a:p>
            <a:r>
              <a:rPr lang="ja-JP" altLang="en-US" sz="1600" dirty="0"/>
              <a:t>誘電率測定</a:t>
            </a:r>
            <a:endParaRPr lang="en-US" altLang="ja-JP" sz="1600" dirty="0"/>
          </a:p>
          <a:p>
            <a:r>
              <a:rPr lang="ja-JP" altLang="en-US" sz="1600" dirty="0"/>
              <a:t>ベクトルネットワークアナライザ（</a:t>
            </a:r>
            <a:r>
              <a:rPr lang="en-US" altLang="ja-JP" sz="1600" dirty="0"/>
              <a:t>VNA</a:t>
            </a:r>
            <a:r>
              <a:rPr lang="ja-JP" altLang="en-US" sz="1600" dirty="0"/>
              <a:t>）</a:t>
            </a:r>
            <a:endParaRPr lang="en-US" altLang="ja-JP" sz="1600" dirty="0"/>
          </a:p>
          <a:p>
            <a:r>
              <a:rPr lang="ja-JP" altLang="en-US" sz="1600" dirty="0"/>
              <a:t>空洞共振摂動法（</a:t>
            </a:r>
            <a:r>
              <a:rPr lang="en-US" altLang="ja-JP" sz="1600" dirty="0"/>
              <a:t>Cavity Perturbation Method</a:t>
            </a:r>
            <a:r>
              <a:rPr lang="ja-JP" altLang="en-US" sz="1600" dirty="0"/>
              <a:t>）</a:t>
            </a:r>
            <a:endParaRPr lang="en-US" altLang="ja-JP" sz="1600" dirty="0"/>
          </a:p>
        </p:txBody>
      </p:sp>
    </p:spTree>
    <p:extLst>
      <p:ext uri="{BB962C8B-B14F-4D97-AF65-F5344CB8AC3E}">
        <p14:creationId xmlns:p14="http://schemas.microsoft.com/office/powerpoint/2010/main" val="1926065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C5A96-646C-615D-5652-2B83752F9D0B}"/>
              </a:ext>
            </a:extLst>
          </p:cNvPr>
          <p:cNvSpPr>
            <a:spLocks noGrp="1"/>
          </p:cNvSpPr>
          <p:nvPr>
            <p:ph type="title"/>
          </p:nvPr>
        </p:nvSpPr>
        <p:spPr/>
        <p:txBody>
          <a:bodyPr/>
          <a:lstStyle/>
          <a:p>
            <a:r>
              <a:rPr lang="ja-JP" altLang="en-US" dirty="0"/>
              <a:t>ペレット接触効果</a:t>
            </a:r>
            <a:endParaRPr lang="en-US" dirty="0"/>
          </a:p>
        </p:txBody>
      </p:sp>
      <p:sp>
        <p:nvSpPr>
          <p:cNvPr id="3" name="Slide Number Placeholder 2">
            <a:extLst>
              <a:ext uri="{FF2B5EF4-FFF2-40B4-BE49-F238E27FC236}">
                <a16:creationId xmlns:a16="http://schemas.microsoft.com/office/drawing/2014/main" id="{1E226C87-AC7A-9808-FE9F-C4471A1CA3B3}"/>
              </a:ext>
            </a:extLst>
          </p:cNvPr>
          <p:cNvSpPr>
            <a:spLocks noGrp="1"/>
          </p:cNvSpPr>
          <p:nvPr>
            <p:ph type="sldNum" sz="quarter" idx="11"/>
          </p:nvPr>
        </p:nvSpPr>
        <p:spPr/>
        <p:txBody>
          <a:bodyPr/>
          <a:lstStyle/>
          <a:p>
            <a:fld id="{E0D93E39-1AFA-2A42-BAF4-0CDD5F6E9A80}" type="slidenum">
              <a:rPr kumimoji="1" lang="ja-JP" altLang="en-US" smtClean="0"/>
              <a:pPr/>
              <a:t>5</a:t>
            </a:fld>
            <a:endParaRPr kumimoji="1" lang="ja-JP" altLang="en-US"/>
          </a:p>
        </p:txBody>
      </p:sp>
      <p:sp>
        <p:nvSpPr>
          <p:cNvPr id="4" name="Content Placeholder 3">
            <a:extLst>
              <a:ext uri="{FF2B5EF4-FFF2-40B4-BE49-F238E27FC236}">
                <a16:creationId xmlns:a16="http://schemas.microsoft.com/office/drawing/2014/main" id="{0A22F79E-4712-27FA-5870-F00962251DFE}"/>
              </a:ext>
            </a:extLst>
          </p:cNvPr>
          <p:cNvSpPr>
            <a:spLocks noGrp="1"/>
          </p:cNvSpPr>
          <p:nvPr>
            <p:ph sz="quarter" idx="10"/>
          </p:nvPr>
        </p:nvSpPr>
        <p:spPr>
          <a:xfrm>
            <a:off x="188844" y="947058"/>
            <a:ext cx="11668194" cy="1002352"/>
          </a:xfrm>
        </p:spPr>
        <p:txBody>
          <a:bodyPr/>
          <a:lstStyle/>
          <a:p>
            <a:r>
              <a:rPr lang="ja-JP" altLang="en-US" dirty="0"/>
              <a:t>同一の入力電力条件下でペレット同士を接触させると、温度上昇が確認された。</a:t>
            </a:r>
            <a:endParaRPr lang="en-US" altLang="ja-JP" dirty="0"/>
          </a:p>
          <a:p>
            <a:r>
              <a:rPr lang="ja-JP" altLang="en-US" dirty="0"/>
              <a:t>共振周波数および</a:t>
            </a:r>
            <a:r>
              <a:rPr lang="en-US" altLang="ja-JP" dirty="0"/>
              <a:t>Q</a:t>
            </a:r>
            <a:r>
              <a:rPr lang="ja-JP" altLang="en-US" dirty="0"/>
              <a:t>値の変化から、ペレット接触時には材料内部での電力損失が増加していることが示された。</a:t>
            </a:r>
            <a:endParaRPr lang="en-US" dirty="0"/>
          </a:p>
        </p:txBody>
      </p:sp>
      <p:sp>
        <p:nvSpPr>
          <p:cNvPr id="6" name="正方形/長方形 27">
            <a:extLst>
              <a:ext uri="{FF2B5EF4-FFF2-40B4-BE49-F238E27FC236}">
                <a16:creationId xmlns:a16="http://schemas.microsoft.com/office/drawing/2014/main" id="{A4019E79-BF3B-3BB9-9C6B-F0E8E9E4908C}"/>
              </a:ext>
            </a:extLst>
          </p:cNvPr>
          <p:cNvSpPr/>
          <p:nvPr/>
        </p:nvSpPr>
        <p:spPr>
          <a:xfrm>
            <a:off x="0" y="2105977"/>
            <a:ext cx="5280660" cy="2962910"/>
          </a:xfrm>
          <a:prstGeom prst="rect">
            <a:avLst/>
          </a:prstGeom>
        </p:spPr>
      </p:sp>
      <p:pic>
        <p:nvPicPr>
          <p:cNvPr id="7" name="図 28">
            <a:extLst>
              <a:ext uri="{FF2B5EF4-FFF2-40B4-BE49-F238E27FC236}">
                <a16:creationId xmlns:a16="http://schemas.microsoft.com/office/drawing/2014/main" id="{DC0E0318-855F-3B06-117E-145942B33EF9}"/>
              </a:ext>
            </a:extLst>
          </p:cNvPr>
          <p:cNvPicPr/>
          <p:nvPr/>
        </p:nvPicPr>
        <p:blipFill rotWithShape="1">
          <a:blip r:embed="rId2" cstate="print">
            <a:extLst>
              <a:ext uri="{28A0092B-C50C-407E-A947-70E740481C1C}">
                <a14:useLocalDpi xmlns:a14="http://schemas.microsoft.com/office/drawing/2010/main" val="0"/>
              </a:ext>
            </a:extLst>
          </a:blip>
          <a:srcRect t="38855" b="11"/>
          <a:stretch/>
        </p:blipFill>
        <p:spPr bwMode="auto">
          <a:xfrm>
            <a:off x="203229" y="2134124"/>
            <a:ext cx="2061277" cy="945024"/>
          </a:xfrm>
          <a:prstGeom prst="rect">
            <a:avLst/>
          </a:prstGeom>
          <a:noFill/>
          <a:ln>
            <a:noFill/>
          </a:ln>
        </p:spPr>
      </p:pic>
      <p:pic>
        <p:nvPicPr>
          <p:cNvPr id="8" name="図 29">
            <a:extLst>
              <a:ext uri="{FF2B5EF4-FFF2-40B4-BE49-F238E27FC236}">
                <a16:creationId xmlns:a16="http://schemas.microsoft.com/office/drawing/2014/main" id="{487F0F3B-B1CD-1AC4-B80D-863728A1736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229" y="3244153"/>
            <a:ext cx="2061277" cy="1545818"/>
          </a:xfrm>
          <a:prstGeom prst="rect">
            <a:avLst/>
          </a:prstGeom>
          <a:noFill/>
          <a:ln>
            <a:noFill/>
          </a:ln>
        </p:spPr>
      </p:pic>
      <p:pic>
        <p:nvPicPr>
          <p:cNvPr id="9" name="図 30">
            <a:extLst>
              <a:ext uri="{FF2B5EF4-FFF2-40B4-BE49-F238E27FC236}">
                <a16:creationId xmlns:a16="http://schemas.microsoft.com/office/drawing/2014/main" id="{26DB285E-3196-7FDC-D0F2-10485CC17EB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4794" y="5030785"/>
            <a:ext cx="2061277" cy="1545818"/>
          </a:xfrm>
          <a:prstGeom prst="rect">
            <a:avLst/>
          </a:prstGeom>
          <a:noFill/>
          <a:ln>
            <a:noFill/>
          </a:ln>
        </p:spPr>
      </p:pic>
      <p:cxnSp>
        <p:nvCxnSpPr>
          <p:cNvPr id="10" name="直線矢印コネクタ 34">
            <a:extLst>
              <a:ext uri="{FF2B5EF4-FFF2-40B4-BE49-F238E27FC236}">
                <a16:creationId xmlns:a16="http://schemas.microsoft.com/office/drawing/2014/main" id="{B6483C8F-A869-DE45-6526-D2382CA48FD5}"/>
              </a:ext>
            </a:extLst>
          </p:cNvPr>
          <p:cNvCxnSpPr/>
          <p:nvPr/>
        </p:nvCxnSpPr>
        <p:spPr>
          <a:xfrm flipV="1">
            <a:off x="981969" y="3965278"/>
            <a:ext cx="92727" cy="25636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線矢印コネクタ 35">
            <a:extLst>
              <a:ext uri="{FF2B5EF4-FFF2-40B4-BE49-F238E27FC236}">
                <a16:creationId xmlns:a16="http://schemas.microsoft.com/office/drawing/2014/main" id="{3D6FB10B-0EE5-F3FC-0DFB-0975BDD9F2E7}"/>
              </a:ext>
            </a:extLst>
          </p:cNvPr>
          <p:cNvCxnSpPr/>
          <p:nvPr/>
        </p:nvCxnSpPr>
        <p:spPr>
          <a:xfrm flipV="1">
            <a:off x="861186" y="5809273"/>
            <a:ext cx="158185" cy="21817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36">
            <a:extLst>
              <a:ext uri="{FF2B5EF4-FFF2-40B4-BE49-F238E27FC236}">
                <a16:creationId xmlns:a16="http://schemas.microsoft.com/office/drawing/2014/main" id="{2EFC5F5B-DE8A-565F-AEB3-BD341A5F42EB}"/>
              </a:ext>
            </a:extLst>
          </p:cNvPr>
          <p:cNvCxnSpPr/>
          <p:nvPr/>
        </p:nvCxnSpPr>
        <p:spPr>
          <a:xfrm flipH="1" flipV="1">
            <a:off x="1792185" y="4011424"/>
            <a:ext cx="43634" cy="24545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3" name="Text Box 88">
            <a:extLst>
              <a:ext uri="{FF2B5EF4-FFF2-40B4-BE49-F238E27FC236}">
                <a16:creationId xmlns:a16="http://schemas.microsoft.com/office/drawing/2014/main" id="{13063D4D-40F3-127C-A05A-78ACC9B12B9B}"/>
              </a:ext>
            </a:extLst>
          </p:cNvPr>
          <p:cNvSpPr txBox="1"/>
          <p:nvPr/>
        </p:nvSpPr>
        <p:spPr>
          <a:xfrm>
            <a:off x="1475233" y="4173219"/>
            <a:ext cx="695268" cy="515761"/>
          </a:xfrm>
          <a:prstGeom prst="rect">
            <a:avLst/>
          </a:prstGeom>
          <a:noFill/>
          <a:ln w="6350">
            <a:noFill/>
          </a:ln>
        </p:spPr>
        <p:txBody>
          <a:bodyPr rot="0" spcFirstLastPara="0" vert="horz" wrap="square" lIns="78454" tIns="39225" rIns="78454" bIns="39225" numCol="1" spcCol="0" rtlCol="0" fromWordArt="0" anchor="t" anchorCtr="0" forceAA="0" compatLnSpc="1">
            <a:prstTxWarp prst="textNoShape">
              <a:avLst/>
            </a:prstTxWarp>
            <a:noAutofit/>
          </a:bodyPr>
          <a:lstStyle/>
          <a:p>
            <a:pPr algn="ctr">
              <a:spcAft>
                <a:spcPts val="0"/>
              </a:spcAft>
            </a:pPr>
            <a:r>
              <a:rPr lang="en-US" sz="1050" b="1" kern="100" dirty="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Movable</a:t>
            </a:r>
            <a:endParaRPr lang="ja-JP" sz="1050" kern="100" dirty="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a:p>
            <a:pPr algn="ctr">
              <a:spcAft>
                <a:spcPts val="0"/>
              </a:spcAft>
            </a:pPr>
            <a:r>
              <a:rPr lang="en-US" sz="1050" b="1" kern="100" dirty="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(R)</a:t>
            </a:r>
            <a:endParaRPr lang="ja-JP" sz="1050" kern="100" dirty="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p:txBody>
      </p:sp>
      <p:cxnSp>
        <p:nvCxnSpPr>
          <p:cNvPr id="14" name="直線矢印コネクタ 38">
            <a:extLst>
              <a:ext uri="{FF2B5EF4-FFF2-40B4-BE49-F238E27FC236}">
                <a16:creationId xmlns:a16="http://schemas.microsoft.com/office/drawing/2014/main" id="{95D79E30-236F-0324-2FE2-534B43BCA395}"/>
              </a:ext>
            </a:extLst>
          </p:cNvPr>
          <p:cNvCxnSpPr/>
          <p:nvPr/>
        </p:nvCxnSpPr>
        <p:spPr>
          <a:xfrm flipH="1" flipV="1">
            <a:off x="1440614" y="5814903"/>
            <a:ext cx="147278" cy="24000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5" name="Text Box 88">
            <a:extLst>
              <a:ext uri="{FF2B5EF4-FFF2-40B4-BE49-F238E27FC236}">
                <a16:creationId xmlns:a16="http://schemas.microsoft.com/office/drawing/2014/main" id="{CC5272CE-04ED-3B45-057D-2DDDBF6FF5BE}"/>
              </a:ext>
            </a:extLst>
          </p:cNvPr>
          <p:cNvSpPr txBox="1"/>
          <p:nvPr/>
        </p:nvSpPr>
        <p:spPr>
          <a:xfrm>
            <a:off x="880333" y="5954435"/>
            <a:ext cx="1446672" cy="507369"/>
          </a:xfrm>
          <a:prstGeom prst="rect">
            <a:avLst/>
          </a:prstGeom>
          <a:noFill/>
          <a:ln w="6350">
            <a:noFill/>
          </a:ln>
        </p:spPr>
        <p:txBody>
          <a:bodyPr rot="0" spcFirstLastPara="0" vert="horz" wrap="square" lIns="78454" tIns="39225" rIns="78454" bIns="39225" numCol="1" spcCol="0" rtlCol="0" fromWordArt="0" anchor="t" anchorCtr="0" forceAA="0" compatLnSpc="1">
            <a:prstTxWarp prst="textNoShape">
              <a:avLst/>
            </a:prstTxWarp>
            <a:noAutofit/>
          </a:bodyPr>
          <a:lstStyle/>
          <a:p>
            <a:pPr algn="ctr">
              <a:spcAft>
                <a:spcPts val="0"/>
              </a:spcAft>
            </a:pPr>
            <a:r>
              <a:rPr lang="en-US" sz="1050" b="1" kern="100" dirty="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Moved to contact</a:t>
            </a:r>
            <a:endParaRPr lang="ja-JP" sz="1050" kern="100" dirty="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a:p>
            <a:pPr algn="ctr">
              <a:spcAft>
                <a:spcPts val="0"/>
              </a:spcAft>
            </a:pPr>
            <a:r>
              <a:rPr lang="en-US" sz="1050" b="1" kern="100" dirty="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(R)</a:t>
            </a:r>
            <a:endParaRPr lang="ja-JP" sz="1050" kern="100" dirty="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p:txBody>
      </p:sp>
      <p:sp>
        <p:nvSpPr>
          <p:cNvPr id="16" name="Text Box 88">
            <a:extLst>
              <a:ext uri="{FF2B5EF4-FFF2-40B4-BE49-F238E27FC236}">
                <a16:creationId xmlns:a16="http://schemas.microsoft.com/office/drawing/2014/main" id="{F460BEF1-BE0D-027B-39F1-5ADBF91CEFC5}"/>
              </a:ext>
            </a:extLst>
          </p:cNvPr>
          <p:cNvSpPr txBox="1"/>
          <p:nvPr/>
        </p:nvSpPr>
        <p:spPr>
          <a:xfrm>
            <a:off x="297197" y="4155772"/>
            <a:ext cx="1061687" cy="606838"/>
          </a:xfrm>
          <a:prstGeom prst="rect">
            <a:avLst/>
          </a:prstGeom>
          <a:noFill/>
          <a:ln w="6350">
            <a:noFill/>
          </a:ln>
        </p:spPr>
        <p:txBody>
          <a:bodyPr rot="0" spcFirstLastPara="0" vert="horz" wrap="square" lIns="78454" tIns="39225" rIns="78454" bIns="39225" numCol="1" spcCol="0" rtlCol="0" fromWordArt="0" anchor="t" anchorCtr="0" forceAA="0" compatLnSpc="1">
            <a:prstTxWarp prst="textNoShape">
              <a:avLst/>
            </a:prstTxWarp>
            <a:noAutofit/>
          </a:bodyPr>
          <a:lstStyle/>
          <a:p>
            <a:pPr algn="ctr">
              <a:spcAft>
                <a:spcPts val="0"/>
              </a:spcAft>
            </a:pPr>
            <a:r>
              <a:rPr lang="en-US" sz="1050" b="1" kern="10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Fixed position (L)</a:t>
            </a:r>
            <a:endParaRPr lang="ja-JP" sz="1050" kern="10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p:txBody>
      </p:sp>
      <p:sp>
        <p:nvSpPr>
          <p:cNvPr id="17" name="Text Box 88">
            <a:extLst>
              <a:ext uri="{FF2B5EF4-FFF2-40B4-BE49-F238E27FC236}">
                <a16:creationId xmlns:a16="http://schemas.microsoft.com/office/drawing/2014/main" id="{09B01D8F-C5D9-95E7-06BD-39AECFAE73E5}"/>
              </a:ext>
            </a:extLst>
          </p:cNvPr>
          <p:cNvSpPr txBox="1"/>
          <p:nvPr/>
        </p:nvSpPr>
        <p:spPr>
          <a:xfrm>
            <a:off x="123556" y="5946025"/>
            <a:ext cx="950040" cy="606838"/>
          </a:xfrm>
          <a:prstGeom prst="rect">
            <a:avLst/>
          </a:prstGeom>
          <a:noFill/>
          <a:ln w="6350">
            <a:noFill/>
          </a:ln>
        </p:spPr>
        <p:txBody>
          <a:bodyPr rot="0" spcFirstLastPara="0" vert="horz" wrap="square" lIns="78454" tIns="39225" rIns="78454" bIns="39225" numCol="1" spcCol="0" rtlCol="0" fromWordArt="0" anchor="t" anchorCtr="0" forceAA="0" compatLnSpc="1">
            <a:prstTxWarp prst="textNoShape">
              <a:avLst/>
            </a:prstTxWarp>
            <a:noAutofit/>
          </a:bodyPr>
          <a:lstStyle/>
          <a:p>
            <a:pPr algn="ctr">
              <a:spcAft>
                <a:spcPts val="0"/>
              </a:spcAft>
            </a:pPr>
            <a:r>
              <a:rPr lang="en-US" sz="1050" b="1" kern="10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Fixed position (L)</a:t>
            </a:r>
            <a:endParaRPr lang="ja-JP" sz="1050" kern="10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p:txBody>
      </p:sp>
      <p:cxnSp>
        <p:nvCxnSpPr>
          <p:cNvPr id="18" name="直線矢印コネクタ 42">
            <a:extLst>
              <a:ext uri="{FF2B5EF4-FFF2-40B4-BE49-F238E27FC236}">
                <a16:creationId xmlns:a16="http://schemas.microsoft.com/office/drawing/2014/main" id="{01DF15E4-217B-687F-B3CB-FAAA1D08C468}"/>
              </a:ext>
            </a:extLst>
          </p:cNvPr>
          <p:cNvCxnSpPr/>
          <p:nvPr/>
        </p:nvCxnSpPr>
        <p:spPr>
          <a:xfrm flipH="1">
            <a:off x="1226390" y="3604631"/>
            <a:ext cx="132510" cy="24840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88">
            <a:extLst>
              <a:ext uri="{FF2B5EF4-FFF2-40B4-BE49-F238E27FC236}">
                <a16:creationId xmlns:a16="http://schemas.microsoft.com/office/drawing/2014/main" id="{183B40DE-16C9-37C5-7114-27669F76FD59}"/>
              </a:ext>
            </a:extLst>
          </p:cNvPr>
          <p:cNvSpPr txBox="1"/>
          <p:nvPr/>
        </p:nvSpPr>
        <p:spPr>
          <a:xfrm>
            <a:off x="253610" y="3231200"/>
            <a:ext cx="2049736" cy="546128"/>
          </a:xfrm>
          <a:prstGeom prst="rect">
            <a:avLst/>
          </a:prstGeom>
          <a:noFill/>
          <a:ln w="6350">
            <a:noFill/>
          </a:ln>
        </p:spPr>
        <p:txBody>
          <a:bodyPr rot="0" spcFirstLastPara="0" vert="horz" wrap="square" lIns="78454" tIns="39225" rIns="78454" bIns="39225" numCol="1" spcCol="0" rtlCol="0" fromWordArt="0" anchor="t" anchorCtr="0" forceAA="0" compatLnSpc="1">
            <a:prstTxWarp prst="textNoShape">
              <a:avLst/>
            </a:prstTxWarp>
            <a:noAutofit/>
          </a:bodyPr>
          <a:lstStyle/>
          <a:p>
            <a:pPr algn="ctr">
              <a:spcAft>
                <a:spcPts val="0"/>
              </a:spcAft>
            </a:pPr>
            <a:r>
              <a:rPr lang="en-US" sz="1050" b="1" kern="10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Point of temperature measurement </a:t>
            </a:r>
            <a:endParaRPr lang="ja-JP" sz="1050" kern="10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p:txBody>
      </p:sp>
      <p:cxnSp>
        <p:nvCxnSpPr>
          <p:cNvPr id="20" name="直線矢印コネクタ 44">
            <a:extLst>
              <a:ext uri="{FF2B5EF4-FFF2-40B4-BE49-F238E27FC236}">
                <a16:creationId xmlns:a16="http://schemas.microsoft.com/office/drawing/2014/main" id="{5FE2FB21-FAB3-5459-35D0-A208212DFED8}"/>
              </a:ext>
            </a:extLst>
          </p:cNvPr>
          <p:cNvCxnSpPr>
            <a:cxnSpLocks/>
            <a:stCxn id="21" idx="2"/>
          </p:cNvCxnSpPr>
          <p:nvPr/>
        </p:nvCxnSpPr>
        <p:spPr>
          <a:xfrm flipH="1">
            <a:off x="1217910" y="5429365"/>
            <a:ext cx="8480" cy="20007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Text Box 88">
            <a:extLst>
              <a:ext uri="{FF2B5EF4-FFF2-40B4-BE49-F238E27FC236}">
                <a16:creationId xmlns:a16="http://schemas.microsoft.com/office/drawing/2014/main" id="{5ACD2933-64CA-47E1-14BC-3E4392A13C1D}"/>
              </a:ext>
            </a:extLst>
          </p:cNvPr>
          <p:cNvSpPr txBox="1"/>
          <p:nvPr/>
        </p:nvSpPr>
        <p:spPr>
          <a:xfrm>
            <a:off x="201522" y="5002627"/>
            <a:ext cx="2049736" cy="426738"/>
          </a:xfrm>
          <a:prstGeom prst="rect">
            <a:avLst/>
          </a:prstGeom>
          <a:noFill/>
          <a:ln w="6350">
            <a:noFill/>
          </a:ln>
        </p:spPr>
        <p:txBody>
          <a:bodyPr rot="0" spcFirstLastPara="0" vert="horz" wrap="square" lIns="78454" tIns="39225" rIns="78454" bIns="39225" numCol="1" spcCol="0" rtlCol="0" fromWordArt="0" anchor="t" anchorCtr="0" forceAA="0" compatLnSpc="1">
            <a:prstTxWarp prst="textNoShape">
              <a:avLst/>
            </a:prstTxWarp>
            <a:noAutofit/>
          </a:bodyPr>
          <a:lstStyle/>
          <a:p>
            <a:pPr algn="ctr">
              <a:spcAft>
                <a:spcPts val="0"/>
              </a:spcAft>
            </a:pPr>
            <a:r>
              <a:rPr lang="en-US" sz="1050" b="1" kern="100" dirty="0">
                <a:solidFill>
                  <a:srgbClr val="FFFFFF"/>
                </a:solidFill>
                <a:effectLst/>
                <a:latin typeface="游ゴシック Medium" panose="020B0500000000000000" pitchFamily="34" charset="-128"/>
                <a:ea typeface="游ゴシック Medium" panose="020B0500000000000000" pitchFamily="34" charset="-128"/>
                <a:cs typeface="Times New Roman" panose="02020603050405020304" pitchFamily="18" charset="0"/>
              </a:rPr>
              <a:t>Point of temperature measurement </a:t>
            </a:r>
            <a:endParaRPr lang="ja-JP" sz="1050" kern="100" dirty="0">
              <a:effectLst/>
              <a:latin typeface="游ゴシック Medium" panose="020B0500000000000000" pitchFamily="34" charset="-128"/>
              <a:ea typeface="游ゴシック Medium" panose="020B0500000000000000" pitchFamily="34" charset="-128"/>
              <a:cs typeface="Times New Roman" panose="02020603050405020304" pitchFamily="18" charset="0"/>
            </a:endParaRPr>
          </a:p>
        </p:txBody>
      </p:sp>
      <p:graphicFrame>
        <p:nvGraphicFramePr>
          <p:cNvPr id="22" name="グラフ 46">
            <a:extLst>
              <a:ext uri="{FF2B5EF4-FFF2-40B4-BE49-F238E27FC236}">
                <a16:creationId xmlns:a16="http://schemas.microsoft.com/office/drawing/2014/main" id="{3CA31378-2322-0CD5-99D1-E20C3A8FC927}"/>
              </a:ext>
            </a:extLst>
          </p:cNvPr>
          <p:cNvGraphicFramePr/>
          <p:nvPr>
            <p:extLst>
              <p:ext uri="{D42A27DB-BD31-4B8C-83A1-F6EECF244321}">
                <p14:modId xmlns:p14="http://schemas.microsoft.com/office/powerpoint/2010/main" val="914319365"/>
              </p:ext>
            </p:extLst>
          </p:nvPr>
        </p:nvGraphicFramePr>
        <p:xfrm>
          <a:off x="2620298" y="1959923"/>
          <a:ext cx="4792233" cy="324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グラフ 164">
            <a:extLst>
              <a:ext uri="{FF2B5EF4-FFF2-40B4-BE49-F238E27FC236}">
                <a16:creationId xmlns:a16="http://schemas.microsoft.com/office/drawing/2014/main" id="{AFCB2B71-1BEF-4763-B497-F549D404FD4E}"/>
              </a:ext>
            </a:extLst>
          </p:cNvPr>
          <p:cNvGraphicFramePr/>
          <p:nvPr>
            <p:extLst>
              <p:ext uri="{D42A27DB-BD31-4B8C-83A1-F6EECF244321}">
                <p14:modId xmlns:p14="http://schemas.microsoft.com/office/powerpoint/2010/main" val="28188557"/>
              </p:ext>
            </p:extLst>
          </p:nvPr>
        </p:nvGraphicFramePr>
        <p:xfrm>
          <a:off x="7613589" y="1949410"/>
          <a:ext cx="4444971" cy="324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Table 25">
            <a:extLst>
              <a:ext uri="{FF2B5EF4-FFF2-40B4-BE49-F238E27FC236}">
                <a16:creationId xmlns:a16="http://schemas.microsoft.com/office/drawing/2014/main" id="{69E3DDEB-748A-E017-DD7C-781C82D55F27}"/>
              </a:ext>
            </a:extLst>
          </p:cNvPr>
          <p:cNvGraphicFramePr>
            <a:graphicFrameLocks noGrp="1"/>
          </p:cNvGraphicFramePr>
          <p:nvPr>
            <p:extLst>
              <p:ext uri="{D42A27DB-BD31-4B8C-83A1-F6EECF244321}">
                <p14:modId xmlns:p14="http://schemas.microsoft.com/office/powerpoint/2010/main" val="212302572"/>
              </p:ext>
            </p:extLst>
          </p:nvPr>
        </p:nvGraphicFramePr>
        <p:xfrm>
          <a:off x="5236728" y="5257685"/>
          <a:ext cx="4808537" cy="1376680"/>
        </p:xfrm>
        <a:graphic>
          <a:graphicData uri="http://schemas.openxmlformats.org/drawingml/2006/table">
            <a:tbl>
              <a:tblPr firstRow="1" bandRow="1">
                <a:tableStyleId>{5C22544A-7EE6-4342-B048-85BDC9FD1C3A}</a:tableStyleId>
              </a:tblPr>
              <a:tblGrid>
                <a:gridCol w="1629346">
                  <a:extLst>
                    <a:ext uri="{9D8B030D-6E8A-4147-A177-3AD203B41FA5}">
                      <a16:colId xmlns:a16="http://schemas.microsoft.com/office/drawing/2014/main" val="3267558213"/>
                    </a:ext>
                  </a:extLst>
                </a:gridCol>
                <a:gridCol w="2124329">
                  <a:extLst>
                    <a:ext uri="{9D8B030D-6E8A-4147-A177-3AD203B41FA5}">
                      <a16:colId xmlns:a16="http://schemas.microsoft.com/office/drawing/2014/main" val="379968481"/>
                    </a:ext>
                  </a:extLst>
                </a:gridCol>
                <a:gridCol w="1054862">
                  <a:extLst>
                    <a:ext uri="{9D8B030D-6E8A-4147-A177-3AD203B41FA5}">
                      <a16:colId xmlns:a16="http://schemas.microsoft.com/office/drawing/2014/main" val="2091318684"/>
                    </a:ext>
                  </a:extLst>
                </a:gridCol>
              </a:tblGrid>
              <a:tr h="370840">
                <a:tc>
                  <a:txBody>
                    <a:bodyPr/>
                    <a:lstStyle/>
                    <a:p>
                      <a:pPr algn="ctr"/>
                      <a:r>
                        <a:rPr lang="en-US" dirty="0"/>
                        <a:t>Material</a:t>
                      </a:r>
                    </a:p>
                  </a:txBody>
                  <a:tcPr/>
                </a:tc>
                <a:tc>
                  <a:txBody>
                    <a:bodyPr/>
                    <a:lstStyle/>
                    <a:p>
                      <a:pPr algn="ctr"/>
                      <a:r>
                        <a:rPr lang="en-US" dirty="0"/>
                        <a:t>Resonant frequency</a:t>
                      </a:r>
                    </a:p>
                    <a:p>
                      <a:pPr algn="ctr"/>
                      <a:r>
                        <a:rPr lang="en-US" dirty="0"/>
                        <a:t>[MHz]</a:t>
                      </a:r>
                    </a:p>
                  </a:txBody>
                  <a:tcPr/>
                </a:tc>
                <a:tc>
                  <a:txBody>
                    <a:bodyPr/>
                    <a:lstStyle/>
                    <a:p>
                      <a:pPr algn="ctr"/>
                      <a:r>
                        <a:rPr lang="en-US" dirty="0"/>
                        <a:t>Q factor </a:t>
                      </a:r>
                    </a:p>
                    <a:p>
                      <a:pPr algn="ctr"/>
                      <a:r>
                        <a:rPr lang="en-US" dirty="0"/>
                        <a:t>[-]</a:t>
                      </a:r>
                    </a:p>
                  </a:txBody>
                  <a:tcPr/>
                </a:tc>
                <a:extLst>
                  <a:ext uri="{0D108BD9-81ED-4DB2-BD59-A6C34878D82A}">
                    <a16:rowId xmlns:a16="http://schemas.microsoft.com/office/drawing/2014/main" val="4050325285"/>
                  </a:ext>
                </a:extLst>
              </a:tr>
              <a:tr h="158371">
                <a:tc>
                  <a:txBody>
                    <a:bodyPr/>
                    <a:lstStyle/>
                    <a:p>
                      <a:pPr algn="ctr"/>
                      <a:r>
                        <a:rPr lang="en-US" dirty="0"/>
                        <a:t>CS separated</a:t>
                      </a:r>
                    </a:p>
                  </a:txBody>
                  <a:tcPr/>
                </a:tc>
                <a:tc>
                  <a:txBody>
                    <a:bodyPr/>
                    <a:lstStyle/>
                    <a:p>
                      <a:pPr algn="ctr"/>
                      <a:r>
                        <a:rPr lang="en-US" dirty="0"/>
                        <a:t>2482.5</a:t>
                      </a:r>
                    </a:p>
                  </a:txBody>
                  <a:tcPr/>
                </a:tc>
                <a:tc>
                  <a:txBody>
                    <a:bodyPr/>
                    <a:lstStyle/>
                    <a:p>
                      <a:pPr algn="ctr"/>
                      <a:r>
                        <a:rPr lang="en-US" dirty="0"/>
                        <a:t>1198.9</a:t>
                      </a:r>
                    </a:p>
                  </a:txBody>
                  <a:tcPr/>
                </a:tc>
                <a:extLst>
                  <a:ext uri="{0D108BD9-81ED-4DB2-BD59-A6C34878D82A}">
                    <a16:rowId xmlns:a16="http://schemas.microsoft.com/office/drawing/2014/main" val="2964064353"/>
                  </a:ext>
                </a:extLst>
              </a:tr>
              <a:tr h="370840">
                <a:tc>
                  <a:txBody>
                    <a:bodyPr/>
                    <a:lstStyle/>
                    <a:p>
                      <a:pPr algn="ctr"/>
                      <a:r>
                        <a:rPr lang="en-US" dirty="0"/>
                        <a:t>CS contact</a:t>
                      </a:r>
                    </a:p>
                  </a:txBody>
                  <a:tcPr/>
                </a:tc>
                <a:tc>
                  <a:txBody>
                    <a:bodyPr/>
                    <a:lstStyle/>
                    <a:p>
                      <a:pPr algn="ctr"/>
                      <a:r>
                        <a:rPr lang="en-US" dirty="0"/>
                        <a:t>2480.5</a:t>
                      </a:r>
                    </a:p>
                  </a:txBody>
                  <a:tcPr/>
                </a:tc>
                <a:tc>
                  <a:txBody>
                    <a:bodyPr/>
                    <a:lstStyle/>
                    <a:p>
                      <a:pPr algn="ctr"/>
                      <a:r>
                        <a:rPr lang="en-US" dirty="0"/>
                        <a:t>1096.9</a:t>
                      </a:r>
                    </a:p>
                  </a:txBody>
                  <a:tcPr/>
                </a:tc>
                <a:extLst>
                  <a:ext uri="{0D108BD9-81ED-4DB2-BD59-A6C34878D82A}">
                    <a16:rowId xmlns:a16="http://schemas.microsoft.com/office/drawing/2014/main" val="162300027"/>
                  </a:ext>
                </a:extLst>
              </a:tr>
            </a:tbl>
          </a:graphicData>
        </a:graphic>
      </p:graphicFrame>
    </p:spTree>
    <p:extLst>
      <p:ext uri="{BB962C8B-B14F-4D97-AF65-F5344CB8AC3E}">
        <p14:creationId xmlns:p14="http://schemas.microsoft.com/office/powerpoint/2010/main" val="2104162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92FB2-DA77-635F-0419-F519BC8F7A57}"/>
              </a:ext>
            </a:extLst>
          </p:cNvPr>
          <p:cNvSpPr>
            <a:spLocks noGrp="1"/>
          </p:cNvSpPr>
          <p:nvPr>
            <p:ph type="title"/>
          </p:nvPr>
        </p:nvSpPr>
        <p:spPr/>
        <p:txBody>
          <a:bodyPr/>
          <a:lstStyle/>
          <a:p>
            <a:r>
              <a:rPr lang="ja-JP" altLang="en-US" dirty="0"/>
              <a:t>脱水実験</a:t>
            </a:r>
            <a:endParaRPr lang="en-US" dirty="0"/>
          </a:p>
        </p:txBody>
      </p:sp>
      <p:sp>
        <p:nvSpPr>
          <p:cNvPr id="3" name="Slide Number Placeholder 2">
            <a:extLst>
              <a:ext uri="{FF2B5EF4-FFF2-40B4-BE49-F238E27FC236}">
                <a16:creationId xmlns:a16="http://schemas.microsoft.com/office/drawing/2014/main" id="{7B6FC27F-EA5A-C728-6CC0-5AC6B081BCE8}"/>
              </a:ext>
            </a:extLst>
          </p:cNvPr>
          <p:cNvSpPr>
            <a:spLocks noGrp="1"/>
          </p:cNvSpPr>
          <p:nvPr>
            <p:ph type="sldNum" sz="quarter" idx="11"/>
          </p:nvPr>
        </p:nvSpPr>
        <p:spPr/>
        <p:txBody>
          <a:bodyPr/>
          <a:lstStyle/>
          <a:p>
            <a:fld id="{E0D93E39-1AFA-2A42-BAF4-0CDD5F6E9A80}" type="slidenum">
              <a:rPr kumimoji="1" lang="ja-JP" altLang="en-US" smtClean="0"/>
              <a:pPr/>
              <a:t>6</a:t>
            </a:fld>
            <a:endParaRPr kumimoji="1" lang="ja-JP" altLang="en-US"/>
          </a:p>
        </p:txBody>
      </p:sp>
      <p:sp>
        <p:nvSpPr>
          <p:cNvPr id="4" name="Content Placeholder 3">
            <a:extLst>
              <a:ext uri="{FF2B5EF4-FFF2-40B4-BE49-F238E27FC236}">
                <a16:creationId xmlns:a16="http://schemas.microsoft.com/office/drawing/2014/main" id="{9D8A1CFB-FF7F-5954-B50D-E7E8C3AE3F42}"/>
              </a:ext>
            </a:extLst>
          </p:cNvPr>
          <p:cNvSpPr>
            <a:spLocks noGrp="1"/>
          </p:cNvSpPr>
          <p:nvPr>
            <p:ph sz="quarter" idx="10"/>
          </p:nvPr>
        </p:nvSpPr>
        <p:spPr>
          <a:xfrm>
            <a:off x="188844" y="947058"/>
            <a:ext cx="11668194" cy="1323479"/>
          </a:xfrm>
        </p:spPr>
        <p:txBody>
          <a:bodyPr/>
          <a:lstStyle/>
          <a:p>
            <a:r>
              <a:rPr lang="ja-JP" altLang="en-US" dirty="0"/>
              <a:t>マイクロ波電力印加後</a:t>
            </a:r>
            <a:r>
              <a:rPr lang="en-US" altLang="ja-JP" dirty="0"/>
              <a:t>1</a:t>
            </a:r>
            <a:r>
              <a:rPr lang="ja-JP" altLang="en-US" dirty="0"/>
              <a:t>分以内に、</a:t>
            </a:r>
            <a:r>
              <a:rPr lang="en-US" altLang="ja-JP" dirty="0"/>
              <a:t>450℃</a:t>
            </a:r>
            <a:r>
              <a:rPr lang="ja-JP" altLang="en-US" dirty="0"/>
              <a:t>を超える温度が確認された。</a:t>
            </a:r>
            <a:endParaRPr lang="en-US" altLang="ja-JP" dirty="0"/>
          </a:p>
          <a:p>
            <a:r>
              <a:rPr lang="ja-JP" altLang="en-US" dirty="0"/>
              <a:t>共振周波数の変化は、加熱開始後</a:t>
            </a:r>
            <a:r>
              <a:rPr lang="en-US" altLang="ja-JP" dirty="0"/>
              <a:t>20</a:t>
            </a:r>
            <a:r>
              <a:rPr lang="ja-JP" altLang="en-US" dirty="0"/>
              <a:t>分以内において、脱水反応と同様に一次反応則に従うことが確認された。</a:t>
            </a:r>
            <a:endParaRPr lang="en-US" altLang="ja-JP" dirty="0"/>
          </a:p>
          <a:p>
            <a:r>
              <a:rPr lang="ja-JP" altLang="en-US" b="1" dirty="0"/>
              <a:t>共振周波数の変化は、重量測定（</a:t>
            </a:r>
            <a:r>
              <a:rPr lang="en-US" altLang="ja-JP" b="1" dirty="0"/>
              <a:t>gravimetry</a:t>
            </a:r>
            <a:r>
              <a:rPr lang="ja-JP" altLang="en-US" b="1" dirty="0"/>
              <a:t>）の代わりに脱水反応の追跡に利用可能である。</a:t>
            </a:r>
            <a:endParaRPr lang="en-US" b="1" dirty="0"/>
          </a:p>
        </p:txBody>
      </p:sp>
      <p:graphicFrame>
        <p:nvGraphicFramePr>
          <p:cNvPr id="5" name="グラフ 18">
            <a:extLst>
              <a:ext uri="{FF2B5EF4-FFF2-40B4-BE49-F238E27FC236}">
                <a16:creationId xmlns:a16="http://schemas.microsoft.com/office/drawing/2014/main" id="{4E11600F-8088-41F5-BE44-79E8D65B9D9B}"/>
              </a:ext>
            </a:extLst>
          </p:cNvPr>
          <p:cNvGraphicFramePr>
            <a:graphicFrameLocks/>
          </p:cNvGraphicFramePr>
          <p:nvPr>
            <p:extLst>
              <p:ext uri="{D42A27DB-BD31-4B8C-83A1-F6EECF244321}">
                <p14:modId xmlns:p14="http://schemas.microsoft.com/office/powerpoint/2010/main" val="382932353"/>
              </p:ext>
            </p:extLst>
          </p:nvPr>
        </p:nvGraphicFramePr>
        <p:xfrm>
          <a:off x="570596" y="2321616"/>
          <a:ext cx="5369485" cy="43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A44B02C1-243D-9B71-C02A-699CCD8FAB8B}"/>
              </a:ext>
            </a:extLst>
          </p:cNvPr>
          <p:cNvGraphicFramePr>
            <a:graphicFrameLocks/>
          </p:cNvGraphicFramePr>
          <p:nvPr>
            <p:extLst>
              <p:ext uri="{D42A27DB-BD31-4B8C-83A1-F6EECF244321}">
                <p14:modId xmlns:p14="http://schemas.microsoft.com/office/powerpoint/2010/main" val="3169566856"/>
              </p:ext>
            </p:extLst>
          </p:nvPr>
        </p:nvGraphicFramePr>
        <p:xfrm>
          <a:off x="6484034" y="2321616"/>
          <a:ext cx="4992348" cy="4320000"/>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0F3F96D-AD71-CF3A-7BF1-9E4512077F17}"/>
                  </a:ext>
                </a:extLst>
              </p:cNvPr>
              <p:cNvSpPr txBox="1"/>
              <p:nvPr/>
            </p:nvSpPr>
            <p:spPr>
              <a:xfrm>
                <a:off x="7250893" y="4546871"/>
                <a:ext cx="2183391" cy="914400"/>
              </a:xfrm>
              <a:prstGeom prst="rect">
                <a:avLst/>
              </a:prstGeom>
            </p:spPr>
            <p:txBody>
              <a:bodyPr vert="horz" wrap="none" lIns="0" tIns="0" rIns="0" bIns="0" rtlCol="0">
                <a:noAutofit/>
              </a:bodyPr>
              <a:lstStyle/>
              <a:p>
                <a:pPr marL="0" marR="0" indent="0" algn="l" defTabSz="914400" rtl="0" eaLnBrk="1" fontAlgn="auto" latinLnBrk="0" hangingPunct="1">
                  <a:lnSpc>
                    <a:spcPct val="110000"/>
                  </a:lnSpc>
                  <a:spcBef>
                    <a:spcPts val="1000"/>
                  </a:spcBef>
                  <a:spcAft>
                    <a:spcPts val="0"/>
                  </a:spcAft>
                  <a:buClrTx/>
                  <a:buSzTx/>
                  <a:buFontTx/>
                  <a:buNone/>
                  <a:tabLst/>
                </a:pPr>
                <a14:m>
                  <m:oMathPara xmlns:m="http://schemas.openxmlformats.org/officeDocument/2006/math">
                    <m:oMathParaPr>
                      <m:jc m:val="centerGroup"/>
                    </m:oMathParaPr>
                    <m:oMath xmlns:m="http://schemas.openxmlformats.org/officeDocument/2006/math">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𝑦</m:t>
                      </m:r>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m:t>
                      </m:r>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𝑙𝑛</m:t>
                      </m:r>
                      <m:f>
                        <m:fPr>
                          <m:ctrlP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ctrlPr>
                        </m:fPr>
                        <m:num>
                          <m:sSub>
                            <m:sSubPr>
                              <m:ctrlP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ctrlPr>
                            </m:sSubPr>
                            <m:e>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𝑓</m:t>
                              </m:r>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m:t>
                              </m:r>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𝑡</m:t>
                              </m:r>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m:t>
                              </m:r>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𝑓</m:t>
                              </m:r>
                            </m:e>
                            <m:sub>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𝑚𝑖𝑛</m:t>
                              </m:r>
                            </m:sub>
                          </m:sSub>
                        </m:num>
                        <m:den>
                          <m:sSub>
                            <m:sSubPr>
                              <m:ctrlP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ctrlPr>
                            </m:sSubPr>
                            <m:e>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𝑓</m:t>
                              </m:r>
                            </m:e>
                            <m:sub>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𝑚𝑎𝑥</m:t>
                              </m:r>
                            </m:sub>
                          </m:sSub>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m:t>
                          </m:r>
                          <m:sSub>
                            <m:sSubPr>
                              <m:ctrlP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ctrlPr>
                            </m:sSubPr>
                            <m:e>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𝑓</m:t>
                              </m:r>
                            </m:e>
                            <m:sub>
                              <m:r>
                                <a:rPr kumimoji="1" lang="en-US" sz="20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cs typeface="+mn-cs"/>
                                </a:rPr>
                                <m:t>𝑚𝑖𝑛</m:t>
                              </m:r>
                            </m:sub>
                          </m:sSub>
                        </m:den>
                      </m:f>
                    </m:oMath>
                  </m:oMathPara>
                </a14:m>
                <a:endParaRPr kumimoji="1" lang="en-US" sz="2000" b="0" i="0" u="none" strike="noStrike" kern="1200" cap="none" spc="0" normalizeH="0" noProof="0" dirty="0">
                  <a:ln>
                    <a:noFill/>
                  </a:ln>
                  <a:solidFill>
                    <a:sysClr val="windowText" lastClr="000000"/>
                  </a:solidFill>
                  <a:effectLst/>
                  <a:uLnTx/>
                  <a:uFillTx/>
                  <a:latin typeface="Hind" panose="02000000000000000000" pitchFamily="2" charset="0"/>
                  <a:ea typeface="Noto Sans JP" panose="020B0200000000000000" pitchFamily="34" charset="-128"/>
                  <a:cs typeface="+mn-cs"/>
                </a:endParaRPr>
              </a:p>
            </p:txBody>
          </p:sp>
        </mc:Choice>
        <mc:Fallback xmlns="">
          <p:sp>
            <p:nvSpPr>
              <p:cNvPr id="7" name="TextBox 6">
                <a:extLst>
                  <a:ext uri="{FF2B5EF4-FFF2-40B4-BE49-F238E27FC236}">
                    <a16:creationId xmlns:a16="http://schemas.microsoft.com/office/drawing/2014/main" id="{F0F3F96D-AD71-CF3A-7BF1-9E4512077F17}"/>
                  </a:ext>
                </a:extLst>
              </p:cNvPr>
              <p:cNvSpPr txBox="1">
                <a:spLocks noRot="1" noChangeAspect="1" noMove="1" noResize="1" noEditPoints="1" noAdjustHandles="1" noChangeArrowheads="1" noChangeShapeType="1" noTextEdit="1"/>
              </p:cNvSpPr>
              <p:nvPr/>
            </p:nvSpPr>
            <p:spPr>
              <a:xfrm>
                <a:off x="7250893" y="4546871"/>
                <a:ext cx="2183391" cy="914400"/>
              </a:xfrm>
              <a:prstGeom prst="rect">
                <a:avLst/>
              </a:prstGeom>
              <a:blipFill>
                <a:blip r:embed="rId4"/>
                <a:stretch>
                  <a:fillRect r="-6128"/>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D6DEB008-EAA2-3C8C-5E24-4856C95E1D9C}"/>
              </a:ext>
            </a:extLst>
          </p:cNvPr>
          <p:cNvCxnSpPr>
            <a:cxnSpLocks/>
          </p:cNvCxnSpPr>
          <p:nvPr/>
        </p:nvCxnSpPr>
        <p:spPr>
          <a:xfrm>
            <a:off x="9434284" y="2616505"/>
            <a:ext cx="0" cy="3276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771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B355F-A950-A0A8-F244-03DD59687214}"/>
              </a:ext>
            </a:extLst>
          </p:cNvPr>
          <p:cNvSpPr>
            <a:spLocks noGrp="1"/>
          </p:cNvSpPr>
          <p:nvPr>
            <p:ph type="title"/>
          </p:nvPr>
        </p:nvSpPr>
        <p:spPr/>
        <p:txBody>
          <a:bodyPr/>
          <a:lstStyle/>
          <a:p>
            <a:r>
              <a:rPr lang="ja-JP" altLang="en-US" dirty="0"/>
              <a:t>転化率およびエネルギー貯蔵密度</a:t>
            </a:r>
            <a:endParaRPr lang="en-US" dirty="0"/>
          </a:p>
        </p:txBody>
      </p:sp>
      <p:sp>
        <p:nvSpPr>
          <p:cNvPr id="3" name="Slide Number Placeholder 2">
            <a:extLst>
              <a:ext uri="{FF2B5EF4-FFF2-40B4-BE49-F238E27FC236}">
                <a16:creationId xmlns:a16="http://schemas.microsoft.com/office/drawing/2014/main" id="{EE87D04F-8502-6881-499F-C4FD723D0F03}"/>
              </a:ext>
            </a:extLst>
          </p:cNvPr>
          <p:cNvSpPr>
            <a:spLocks noGrp="1"/>
          </p:cNvSpPr>
          <p:nvPr>
            <p:ph type="sldNum" sz="quarter" idx="11"/>
          </p:nvPr>
        </p:nvSpPr>
        <p:spPr/>
        <p:txBody>
          <a:bodyPr/>
          <a:lstStyle/>
          <a:p>
            <a:fld id="{E0D93E39-1AFA-2A42-BAF4-0CDD5F6E9A80}" type="slidenum">
              <a:rPr kumimoji="1" lang="ja-JP" altLang="en-US" smtClean="0"/>
              <a:pPr/>
              <a:t>7</a:t>
            </a:fld>
            <a:endParaRPr kumimoji="1" lang="ja-JP" altLang="en-US"/>
          </a:p>
        </p:txBody>
      </p:sp>
      <p:sp>
        <p:nvSpPr>
          <p:cNvPr id="4" name="Content Placeholder 3">
            <a:extLst>
              <a:ext uri="{FF2B5EF4-FFF2-40B4-BE49-F238E27FC236}">
                <a16:creationId xmlns:a16="http://schemas.microsoft.com/office/drawing/2014/main" id="{FC34DF81-061B-ABB2-A936-E5B772C3F82E}"/>
              </a:ext>
            </a:extLst>
          </p:cNvPr>
          <p:cNvSpPr>
            <a:spLocks noGrp="1"/>
          </p:cNvSpPr>
          <p:nvPr>
            <p:ph sz="quarter" idx="10"/>
          </p:nvPr>
        </p:nvSpPr>
        <p:spPr>
          <a:xfrm>
            <a:off x="188844" y="947058"/>
            <a:ext cx="11668194" cy="1722053"/>
          </a:xfrm>
        </p:spPr>
        <p:txBody>
          <a:bodyPr/>
          <a:lstStyle/>
          <a:p>
            <a:r>
              <a:rPr lang="ja-JP" altLang="en-US" dirty="0"/>
              <a:t>実験結果より、蓄熱エネルギー密度は約</a:t>
            </a:r>
            <a:r>
              <a:rPr lang="en-US" altLang="ja-JP" dirty="0"/>
              <a:t>1 GJ m⁻³</a:t>
            </a:r>
            <a:r>
              <a:rPr lang="ja-JP" altLang="en-US" dirty="0"/>
              <a:t>と推定された。</a:t>
            </a:r>
            <a:endParaRPr lang="en-US" altLang="ja-JP" dirty="0"/>
          </a:p>
          <a:p>
            <a:r>
              <a:rPr lang="ja-JP" altLang="en-US" dirty="0"/>
              <a:t>加熱開始後</a:t>
            </a:r>
            <a:r>
              <a:rPr lang="en-US" altLang="ja-JP" dirty="0"/>
              <a:t>5</a:t>
            </a:r>
            <a:r>
              <a:rPr lang="ja-JP" altLang="en-US" dirty="0"/>
              <a:t>分間における平均蓄熱出力密度は、</a:t>
            </a:r>
            <a:r>
              <a:rPr lang="en-US" altLang="ja-JP" dirty="0"/>
              <a:t>1.6 kW/</a:t>
            </a:r>
            <a:r>
              <a:rPr lang="en-US" altLang="ja-JP" dirty="0" err="1"/>
              <a:t>L</a:t>
            </a:r>
            <a:r>
              <a:rPr lang="en-US" altLang="ja-JP" baseline="-25000" dirty="0" err="1"/>
              <a:t>mat</a:t>
            </a:r>
            <a:r>
              <a:rPr lang="ja-JP" altLang="en-US" dirty="0"/>
              <a:t>であった </a:t>
            </a:r>
            <a:r>
              <a:rPr lang="en-US" altLang="ja-JP" dirty="0"/>
              <a:t>(1.6 MW/m</a:t>
            </a:r>
            <a:r>
              <a:rPr lang="en-US" altLang="ja-JP" baseline="30000" dirty="0"/>
              <a:t>3</a:t>
            </a:r>
            <a:r>
              <a:rPr lang="en-US" altLang="ja-JP" dirty="0"/>
              <a:t>)</a:t>
            </a:r>
            <a:r>
              <a:rPr lang="ja-JP" altLang="en-US" dirty="0"/>
              <a:t>。</a:t>
            </a:r>
            <a:endParaRPr lang="en-US" dirty="0"/>
          </a:p>
        </p:txBody>
      </p:sp>
      <p:graphicFrame>
        <p:nvGraphicFramePr>
          <p:cNvPr id="5" name="グラフ 17">
            <a:extLst>
              <a:ext uri="{FF2B5EF4-FFF2-40B4-BE49-F238E27FC236}">
                <a16:creationId xmlns:a16="http://schemas.microsoft.com/office/drawing/2014/main" id="{AD743FF7-BAF1-44E5-AAB3-D0CF13196023}"/>
              </a:ext>
            </a:extLst>
          </p:cNvPr>
          <p:cNvGraphicFramePr>
            <a:graphicFrameLocks/>
          </p:cNvGraphicFramePr>
          <p:nvPr>
            <p:extLst>
              <p:ext uri="{D42A27DB-BD31-4B8C-83A1-F6EECF244321}">
                <p14:modId xmlns:p14="http://schemas.microsoft.com/office/powerpoint/2010/main" val="2142955624"/>
              </p:ext>
            </p:extLst>
          </p:nvPr>
        </p:nvGraphicFramePr>
        <p:xfrm>
          <a:off x="6976150" y="1796614"/>
          <a:ext cx="5220000" cy="46800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図 4">
            <a:extLst>
              <a:ext uri="{FF2B5EF4-FFF2-40B4-BE49-F238E27FC236}">
                <a16:creationId xmlns:a16="http://schemas.microsoft.com/office/drawing/2014/main" id="{BEC71413-C804-4236-82BC-E0984EF01A79}"/>
              </a:ext>
            </a:extLst>
          </p:cNvPr>
          <p:cNvPicPr>
            <a:picLocks noChangeAspect="1"/>
          </p:cNvPicPr>
          <p:nvPr/>
        </p:nvPicPr>
        <p:blipFill rotWithShape="1">
          <a:blip r:embed="rId3">
            <a:extLst>
              <a:ext uri="{28A0092B-C50C-407E-A947-70E740481C1C}">
                <a14:useLocalDpi xmlns:a14="http://schemas.microsoft.com/office/drawing/2010/main" val="0"/>
              </a:ext>
            </a:extLst>
          </a:blip>
          <a:srcRect l="31543" t="37365" r="33393" b="11428"/>
          <a:stretch/>
        </p:blipFill>
        <p:spPr>
          <a:xfrm>
            <a:off x="485704" y="1885071"/>
            <a:ext cx="2337917" cy="2560788"/>
          </a:xfrm>
          <a:prstGeom prst="rect">
            <a:avLst/>
          </a:prstGeom>
        </p:spPr>
      </p:pic>
      <p:pic>
        <p:nvPicPr>
          <p:cNvPr id="10" name="図 6">
            <a:extLst>
              <a:ext uri="{FF2B5EF4-FFF2-40B4-BE49-F238E27FC236}">
                <a16:creationId xmlns:a16="http://schemas.microsoft.com/office/drawing/2014/main" id="{92AE37C2-D7C0-4E99-A142-E8DC195E402B}"/>
              </a:ext>
            </a:extLst>
          </p:cNvPr>
          <p:cNvPicPr>
            <a:picLocks noChangeAspect="1"/>
          </p:cNvPicPr>
          <p:nvPr/>
        </p:nvPicPr>
        <p:blipFill rotWithShape="1">
          <a:blip r:embed="rId4">
            <a:extLst>
              <a:ext uri="{28A0092B-C50C-407E-A947-70E740481C1C}">
                <a14:useLocalDpi xmlns:a14="http://schemas.microsoft.com/office/drawing/2010/main" val="0"/>
              </a:ext>
            </a:extLst>
          </a:blip>
          <a:srcRect l="29044" t="32119" r="35893" b="16673"/>
          <a:stretch/>
        </p:blipFill>
        <p:spPr>
          <a:xfrm>
            <a:off x="3308456" y="1880895"/>
            <a:ext cx="2323886" cy="2545419"/>
          </a:xfrm>
          <a:prstGeom prst="rect">
            <a:avLst/>
          </a:prstGeom>
        </p:spPr>
      </p:pic>
      <p:sp>
        <p:nvSpPr>
          <p:cNvPr id="12" name="TextBox 11">
            <a:extLst>
              <a:ext uri="{FF2B5EF4-FFF2-40B4-BE49-F238E27FC236}">
                <a16:creationId xmlns:a16="http://schemas.microsoft.com/office/drawing/2014/main" id="{65463D90-CC2D-7861-51B9-8C73316D493E}"/>
              </a:ext>
            </a:extLst>
          </p:cNvPr>
          <p:cNvSpPr txBox="1"/>
          <p:nvPr/>
        </p:nvSpPr>
        <p:spPr>
          <a:xfrm>
            <a:off x="379515" y="4470854"/>
            <a:ext cx="2450193" cy="495300"/>
          </a:xfrm>
          <a:prstGeom prst="rect">
            <a:avLst/>
          </a:prstGeom>
        </p:spPr>
        <p:txBody>
          <a:bodyPr vert="horz" wrap="square" lIns="91440" tIns="45720" rIns="91440" bIns="45720" rtlCol="0">
            <a:no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16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Initial weight: </a:t>
            </a:r>
            <a:r>
              <a:rPr kumimoji="1" lang="en-US" sz="1600" b="1" i="0" u="none" strike="noStrike" kern="1200" cap="none" spc="0" normalizeH="0" noProof="0" dirty="0">
                <a:ln>
                  <a:noFill/>
                </a:ln>
                <a:solidFill>
                  <a:schemeClr val="accent1">
                    <a:lumMod val="75000"/>
                  </a:schemeClr>
                </a:solidFill>
                <a:effectLst/>
                <a:uLnTx/>
                <a:uFillTx/>
                <a:latin typeface="游ゴシック Medium" panose="020B0500000000000000" pitchFamily="34" charset="-128"/>
                <a:ea typeface="游ゴシック Medium" panose="020B0500000000000000" pitchFamily="34" charset="-128"/>
              </a:rPr>
              <a:t>1.172</a:t>
            </a:r>
            <a:r>
              <a:rPr kumimoji="1" lang="en-US" sz="16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g</a:t>
            </a:r>
          </a:p>
        </p:txBody>
      </p:sp>
      <p:sp>
        <p:nvSpPr>
          <p:cNvPr id="13" name="TextBox 12">
            <a:extLst>
              <a:ext uri="{FF2B5EF4-FFF2-40B4-BE49-F238E27FC236}">
                <a16:creationId xmlns:a16="http://schemas.microsoft.com/office/drawing/2014/main" id="{16E50A55-58D5-E8CF-FFE9-2548592EB8EE}"/>
              </a:ext>
            </a:extLst>
          </p:cNvPr>
          <p:cNvSpPr txBox="1"/>
          <p:nvPr/>
        </p:nvSpPr>
        <p:spPr>
          <a:xfrm>
            <a:off x="3242734" y="4459942"/>
            <a:ext cx="2450193" cy="495300"/>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16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Final weight: </a:t>
            </a:r>
            <a:r>
              <a:rPr kumimoji="1" lang="en-US" sz="1600" b="1" i="0" u="none" strike="noStrike" kern="1200" cap="none" spc="0" normalizeH="0" noProof="0" dirty="0">
                <a:ln>
                  <a:noFill/>
                </a:ln>
                <a:solidFill>
                  <a:schemeClr val="accent1">
                    <a:lumMod val="75000"/>
                  </a:schemeClr>
                </a:solidFill>
                <a:effectLst/>
                <a:uLnTx/>
                <a:uFillTx/>
                <a:latin typeface="游ゴシック Medium" panose="020B0500000000000000" pitchFamily="34" charset="-128"/>
                <a:ea typeface="游ゴシック Medium" panose="020B0500000000000000" pitchFamily="34" charset="-128"/>
              </a:rPr>
              <a:t>1.011</a:t>
            </a:r>
            <a:r>
              <a:rPr kumimoji="1" lang="en-US" sz="16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g</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C2DEDE1-38CE-7641-AEAD-88CC9BB248D1}"/>
                  </a:ext>
                </a:extLst>
              </p:cNvPr>
              <p:cNvSpPr txBox="1"/>
              <p:nvPr/>
            </p:nvSpPr>
            <p:spPr>
              <a:xfrm>
                <a:off x="224764" y="5208206"/>
                <a:ext cx="3205258" cy="1299117"/>
              </a:xfrm>
              <a:prstGeom prst="rect">
                <a:avLst/>
              </a:prstGeom>
            </p:spPr>
            <p:txBody>
              <a:bodyPr vert="horz" wrap="none" lIns="0" tIns="0" rIns="0" bIns="0" rtlCol="0">
                <a:noAutofit/>
              </a:bodyPr>
              <a:lstStyle/>
              <a:p>
                <a:pPr defTabSz="914400">
                  <a:lnSpc>
                    <a:spcPct val="110000"/>
                  </a:lnSpc>
                  <a:spcBef>
                    <a:spcPts val="1000"/>
                  </a:spcBef>
                </a:pPr>
                <a14:m>
                  <m:oMathPara xmlns:m="http://schemas.openxmlformats.org/officeDocument/2006/math">
                    <m:oMathParaPr>
                      <m:jc m:val="centerGroup"/>
                    </m:oMathParaPr>
                    <m:oMath xmlns:m="http://schemas.openxmlformats.org/officeDocument/2006/math">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𝑥</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𝑑</m:t>
                          </m:r>
                        </m:sub>
                      </m:s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f>
                        <m:f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ctrlPr>
                        </m:fPr>
                        <m:num>
                          <m:r>
                            <a:rPr kumimoji="1" lang="en-US" sz="1600" i="1">
                              <a:solidFill>
                                <a:sysClr val="windowText" lastClr="000000"/>
                              </a:solidFill>
                              <a:latin typeface="Cambria Math" panose="02040503050406030204" pitchFamily="18" charset="0"/>
                              <a:ea typeface="Cambria Math" panose="02040503050406030204" pitchFamily="18" charset="0"/>
                            </a:rPr>
                            <m:t>∆</m:t>
                          </m:r>
                          <m:r>
                            <a:rPr kumimoji="1" lang="en-US" sz="1600" i="1">
                              <a:solidFill>
                                <a:sysClr val="windowText" lastClr="000000"/>
                              </a:solidFill>
                              <a:latin typeface="Cambria Math" panose="02040503050406030204" pitchFamily="18" charset="0"/>
                              <a:ea typeface="Cambria Math" panose="02040503050406030204" pitchFamily="18" charset="0"/>
                            </a:rPr>
                            <m:t>𝑚</m:t>
                          </m:r>
                          <m:r>
                            <a:rPr kumimoji="1" lang="en-US" sz="1600" i="1">
                              <a:solidFill>
                                <a:sysClr val="windowText" lastClr="000000"/>
                              </a:solidFill>
                              <a:latin typeface="Cambria Math" panose="02040503050406030204" pitchFamily="18" charset="0"/>
                              <a:ea typeface="Cambria Math" panose="02040503050406030204" pitchFamily="18" charset="0"/>
                            </a:rPr>
                            <m:t>/</m:t>
                          </m:r>
                          <m:sSub>
                            <m:sSubPr>
                              <m:ctrlPr>
                                <a:rPr kumimoji="1" lang="en-US" sz="1600" i="1">
                                  <a:solidFill>
                                    <a:sysClr val="windowText" lastClr="000000"/>
                                  </a:solidFill>
                                  <a:latin typeface="Cambria Math" panose="02040503050406030204" pitchFamily="18" charset="0"/>
                                  <a:ea typeface="Cambria Math" panose="02040503050406030204" pitchFamily="18" charset="0"/>
                                </a:rPr>
                              </m:ctrlPr>
                            </m:sSubPr>
                            <m:e>
                              <m:r>
                                <a:rPr kumimoji="1" lang="en-US" sz="1600" i="1">
                                  <a:solidFill>
                                    <a:sysClr val="windowText" lastClr="000000"/>
                                  </a:solidFill>
                                  <a:latin typeface="Cambria Math" panose="02040503050406030204" pitchFamily="18" charset="0"/>
                                  <a:ea typeface="Cambria Math" panose="02040503050406030204" pitchFamily="18" charset="0"/>
                                </a:rPr>
                                <m:t>𝑀</m:t>
                              </m:r>
                            </m:e>
                            <m:sub>
                              <m:sSub>
                                <m:sSubPr>
                                  <m:ctrlPr>
                                    <a:rPr kumimoji="1" lang="en-US" sz="1600" i="1">
                                      <a:solidFill>
                                        <a:sysClr val="windowText" lastClr="000000"/>
                                      </a:solidFill>
                                      <a:latin typeface="Cambria Math" panose="02040503050406030204" pitchFamily="18" charset="0"/>
                                      <a:ea typeface="Cambria Math" panose="02040503050406030204" pitchFamily="18" charset="0"/>
                                    </a:rPr>
                                  </m:ctrlPr>
                                </m:sSubPr>
                                <m:e>
                                  <m:r>
                                    <a:rPr kumimoji="1" lang="en-US" sz="1600" i="1">
                                      <a:solidFill>
                                        <a:sysClr val="windowText" lastClr="000000"/>
                                      </a:solidFill>
                                      <a:latin typeface="Cambria Math" panose="02040503050406030204" pitchFamily="18" charset="0"/>
                                      <a:ea typeface="Cambria Math" panose="02040503050406030204" pitchFamily="18" charset="0"/>
                                    </a:rPr>
                                    <m:t>𝐻</m:t>
                                  </m:r>
                                </m:e>
                                <m:sub>
                                  <m:r>
                                    <a:rPr kumimoji="1" lang="en-US" sz="1600" i="1">
                                      <a:solidFill>
                                        <a:sysClr val="windowText" lastClr="000000"/>
                                      </a:solidFill>
                                      <a:latin typeface="Cambria Math" panose="02040503050406030204" pitchFamily="18" charset="0"/>
                                      <a:ea typeface="Cambria Math" panose="02040503050406030204" pitchFamily="18" charset="0"/>
                                    </a:rPr>
                                    <m:t>2</m:t>
                                  </m:r>
                                </m:sub>
                              </m:sSub>
                              <m:r>
                                <a:rPr kumimoji="1" lang="en-US" sz="1600" i="1">
                                  <a:solidFill>
                                    <a:sysClr val="windowText" lastClr="000000"/>
                                  </a:solidFill>
                                  <a:latin typeface="Cambria Math" panose="02040503050406030204" pitchFamily="18" charset="0"/>
                                  <a:ea typeface="Cambria Math" panose="02040503050406030204" pitchFamily="18" charset="0"/>
                                </a:rPr>
                                <m:t>𝑂</m:t>
                              </m:r>
                            </m:sub>
                          </m:sSub>
                        </m:num>
                        <m:den>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𝑚</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𝐶𝑎</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𝑂𝐻</m:t>
                              </m:r>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2</m:t>
                                  </m:r>
                                </m:sub>
                              </m:s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 </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𝑖𝑛𝑖</m:t>
                              </m:r>
                            </m:sub>
                          </m:s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sSub>
                            <m:sSubPr>
                              <m:ctrlPr>
                                <a:rPr kumimoji="1" lang="en-US" sz="1600" i="1">
                                  <a:solidFill>
                                    <a:sysClr val="windowText" lastClr="000000"/>
                                  </a:solidFill>
                                  <a:latin typeface="Cambria Math" panose="02040503050406030204" pitchFamily="18" charset="0"/>
                                  <a:ea typeface="Noto Sans JP" panose="020B0200000000000000" pitchFamily="34" charset="-128"/>
                                </a:rPr>
                              </m:ctrlPr>
                            </m:sSubPr>
                            <m:e>
                              <m:r>
                                <a:rPr kumimoji="1" lang="en-US" sz="1600" b="0" i="1" smtClean="0">
                                  <a:solidFill>
                                    <a:sysClr val="windowText" lastClr="000000"/>
                                  </a:solidFill>
                                  <a:latin typeface="Cambria Math" panose="02040503050406030204" pitchFamily="18" charset="0"/>
                                  <a:ea typeface="Noto Sans JP" panose="020B0200000000000000" pitchFamily="34" charset="-128"/>
                                </a:rPr>
                                <m:t>𝑀</m:t>
                              </m:r>
                            </m:e>
                            <m:sub>
                              <m:r>
                                <a:rPr kumimoji="1" lang="en-US" sz="1600" i="1">
                                  <a:solidFill>
                                    <a:sysClr val="windowText" lastClr="000000"/>
                                  </a:solidFill>
                                  <a:latin typeface="Cambria Math" panose="02040503050406030204" pitchFamily="18" charset="0"/>
                                  <a:ea typeface="Noto Sans JP" panose="020B0200000000000000" pitchFamily="34" charset="-128"/>
                                </a:rPr>
                                <m:t>𝐶𝑎</m:t>
                              </m:r>
                              <m:r>
                                <a:rPr kumimoji="1" lang="en-US" sz="1600" i="1">
                                  <a:solidFill>
                                    <a:sysClr val="windowText" lastClr="000000"/>
                                  </a:solidFill>
                                  <a:latin typeface="Cambria Math" panose="02040503050406030204" pitchFamily="18" charset="0"/>
                                  <a:ea typeface="Noto Sans JP" panose="020B0200000000000000" pitchFamily="34" charset="-128"/>
                                </a:rPr>
                                <m:t>(</m:t>
                              </m:r>
                              <m:r>
                                <a:rPr kumimoji="1" lang="en-US" sz="1600" i="1">
                                  <a:solidFill>
                                    <a:sysClr val="windowText" lastClr="000000"/>
                                  </a:solidFill>
                                  <a:latin typeface="Cambria Math" panose="02040503050406030204" pitchFamily="18" charset="0"/>
                                  <a:ea typeface="Noto Sans JP" panose="020B0200000000000000" pitchFamily="34" charset="-128"/>
                                </a:rPr>
                                <m:t>𝑂𝐻</m:t>
                              </m:r>
                              <m:sSub>
                                <m:sSubPr>
                                  <m:ctrlPr>
                                    <a:rPr kumimoji="1" lang="en-US" sz="1600" i="1">
                                      <a:solidFill>
                                        <a:sysClr val="windowText" lastClr="000000"/>
                                      </a:solidFill>
                                      <a:latin typeface="Cambria Math" panose="02040503050406030204" pitchFamily="18" charset="0"/>
                                      <a:ea typeface="Noto Sans JP" panose="020B0200000000000000" pitchFamily="34" charset="-128"/>
                                    </a:rPr>
                                  </m:ctrlPr>
                                </m:sSubPr>
                                <m:e>
                                  <m:r>
                                    <a:rPr kumimoji="1" lang="en-US" sz="1600" i="1">
                                      <a:solidFill>
                                        <a:sysClr val="windowText" lastClr="000000"/>
                                      </a:solidFill>
                                      <a:latin typeface="Cambria Math" panose="02040503050406030204" pitchFamily="18" charset="0"/>
                                      <a:ea typeface="Noto Sans JP" panose="020B0200000000000000" pitchFamily="34" charset="-128"/>
                                    </a:rPr>
                                    <m:t>)</m:t>
                                  </m:r>
                                </m:e>
                                <m:sub>
                                  <m:r>
                                    <a:rPr kumimoji="1" lang="en-US" sz="1600" i="1">
                                      <a:solidFill>
                                        <a:sysClr val="windowText" lastClr="000000"/>
                                      </a:solidFill>
                                      <a:latin typeface="Cambria Math" panose="02040503050406030204" pitchFamily="18" charset="0"/>
                                      <a:ea typeface="Noto Sans JP" panose="020B0200000000000000" pitchFamily="34" charset="-128"/>
                                    </a:rPr>
                                    <m:t>2</m:t>
                                  </m:r>
                                </m:sub>
                              </m:sSub>
                              <m:r>
                                <a:rPr kumimoji="1" lang="en-US" sz="1600" i="1">
                                  <a:solidFill>
                                    <a:sysClr val="windowText" lastClr="000000"/>
                                  </a:solidFill>
                                  <a:latin typeface="Cambria Math" panose="02040503050406030204" pitchFamily="18" charset="0"/>
                                  <a:ea typeface="Noto Sans JP" panose="020B0200000000000000" pitchFamily="34" charset="-128"/>
                                </a:rPr>
                                <m:t>,</m:t>
                              </m:r>
                            </m:sub>
                          </m:sSub>
                        </m:den>
                      </m:f>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r>
                        <a:rPr kumimoji="1" lang="en-US" sz="1600" b="1"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𝟎</m:t>
                      </m:r>
                      <m:r>
                        <a:rPr kumimoji="1" lang="en-US" sz="1600" b="1"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r>
                        <a:rPr kumimoji="1" lang="en-US" sz="1600" b="1"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𝟔𝟎𝟕</m:t>
                      </m:r>
                    </m:oMath>
                  </m:oMathPara>
                </a14:m>
                <a:endParaRPr kumimoji="1" lang="en-US" sz="1600" b="1" i="0" u="none" strike="noStrike" kern="1200" cap="none" spc="0" normalizeH="0" noProof="0" dirty="0">
                  <a:ln>
                    <a:noFill/>
                  </a:ln>
                  <a:solidFill>
                    <a:sysClr val="windowText" lastClr="000000"/>
                  </a:solidFill>
                  <a:effectLst/>
                  <a:uLnTx/>
                  <a:uFillTx/>
                  <a:latin typeface="Hind" panose="02000000000000000000" pitchFamily="2" charset="0"/>
                  <a:ea typeface="Noto Sans JP" panose="020B0200000000000000" pitchFamily="34" charset="-128"/>
                </a:endParaRPr>
              </a:p>
            </p:txBody>
          </p:sp>
        </mc:Choice>
        <mc:Fallback xmlns="">
          <p:sp>
            <p:nvSpPr>
              <p:cNvPr id="14" name="TextBox 13">
                <a:extLst>
                  <a:ext uri="{FF2B5EF4-FFF2-40B4-BE49-F238E27FC236}">
                    <a16:creationId xmlns:a16="http://schemas.microsoft.com/office/drawing/2014/main" id="{5C2DEDE1-38CE-7641-AEAD-88CC9BB248D1}"/>
                  </a:ext>
                </a:extLst>
              </p:cNvPr>
              <p:cNvSpPr txBox="1">
                <a:spLocks noRot="1" noChangeAspect="1" noMove="1" noResize="1" noEditPoints="1" noAdjustHandles="1" noChangeArrowheads="1" noChangeShapeType="1" noTextEdit="1"/>
              </p:cNvSpPr>
              <p:nvPr/>
            </p:nvSpPr>
            <p:spPr>
              <a:xfrm>
                <a:off x="224764" y="5208206"/>
                <a:ext cx="3205258" cy="1299117"/>
              </a:xfrm>
              <a:prstGeom prst="rect">
                <a:avLst/>
              </a:prstGeom>
              <a:blipFill>
                <a:blip r:embed="rId5"/>
                <a:stretch>
                  <a:fillRect r="-62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634FF28-9144-FAC6-4396-D4F3A3FD25D5}"/>
                  </a:ext>
                </a:extLst>
              </p:cNvPr>
              <p:cNvSpPr txBox="1"/>
              <p:nvPr/>
            </p:nvSpPr>
            <p:spPr>
              <a:xfrm>
                <a:off x="3492105" y="5159001"/>
                <a:ext cx="3492500" cy="914400"/>
              </a:xfrm>
              <a:prstGeom prst="rect">
                <a:avLst/>
              </a:prstGeom>
            </p:spPr>
            <p:txBody>
              <a:bodyPr vert="horz" wrap="none" lIns="0" tIns="0" rIns="0" bIns="0" rtlCol="0">
                <a:noAutofit/>
              </a:bodyPr>
              <a:lstStyle/>
              <a:p>
                <a:pPr defTabSz="914400">
                  <a:lnSpc>
                    <a:spcPct val="110000"/>
                  </a:lnSpc>
                  <a:spcBef>
                    <a:spcPts val="1000"/>
                  </a:spcBef>
                </a:pPr>
                <a14:m>
                  <m:oMathPara xmlns:m="http://schemas.openxmlformats.org/officeDocument/2006/math">
                    <m:oMathParaPr>
                      <m:jc m:val="centerGroup"/>
                    </m:oMathParaPr>
                    <m:oMath xmlns:m="http://schemas.openxmlformats.org/officeDocument/2006/math">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𝑞</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𝑑</m:t>
                          </m:r>
                        </m:sub>
                      </m:s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𝐻</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m:t>
                      </m:r>
                      <m:f>
                        <m:f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fPr>
                        <m:num>
                          <m:sSub>
                            <m:sSubPr>
                              <m:ctrlPr>
                                <a:rPr kumimoji="1" lang="en-US" sz="1600" i="1">
                                  <a:solidFill>
                                    <a:sysClr val="windowText" lastClr="000000"/>
                                  </a:solidFill>
                                  <a:latin typeface="Cambria Math" panose="02040503050406030204" pitchFamily="18" charset="0"/>
                                  <a:ea typeface="Noto Sans JP" panose="020B0200000000000000" pitchFamily="34" charset="-128"/>
                                </a:rPr>
                              </m:ctrlPr>
                            </m:sSubPr>
                            <m:e>
                              <m:r>
                                <a:rPr kumimoji="1" lang="en-US" sz="1600" i="1">
                                  <a:solidFill>
                                    <a:sysClr val="windowText" lastClr="000000"/>
                                  </a:solidFill>
                                  <a:latin typeface="Cambria Math" panose="02040503050406030204" pitchFamily="18" charset="0"/>
                                  <a:ea typeface="Noto Sans JP" panose="020B0200000000000000" pitchFamily="34" charset="-128"/>
                                </a:rPr>
                                <m:t>𝑚</m:t>
                              </m:r>
                            </m:e>
                            <m:sub>
                              <m:r>
                                <a:rPr kumimoji="1" lang="en-US" sz="1600" i="1">
                                  <a:solidFill>
                                    <a:sysClr val="windowText" lastClr="000000"/>
                                  </a:solidFill>
                                  <a:latin typeface="Cambria Math" panose="02040503050406030204" pitchFamily="18" charset="0"/>
                                  <a:ea typeface="Noto Sans JP" panose="020B0200000000000000" pitchFamily="34" charset="-128"/>
                                </a:rPr>
                                <m:t>𝐶𝑎</m:t>
                              </m:r>
                              <m:r>
                                <a:rPr kumimoji="1" lang="en-US" sz="1600" i="1">
                                  <a:solidFill>
                                    <a:sysClr val="windowText" lastClr="000000"/>
                                  </a:solidFill>
                                  <a:latin typeface="Cambria Math" panose="02040503050406030204" pitchFamily="18" charset="0"/>
                                  <a:ea typeface="Noto Sans JP" panose="020B0200000000000000" pitchFamily="34" charset="-128"/>
                                </a:rPr>
                                <m:t>(</m:t>
                              </m:r>
                              <m:r>
                                <a:rPr kumimoji="1" lang="en-US" sz="1600" i="1">
                                  <a:solidFill>
                                    <a:sysClr val="windowText" lastClr="000000"/>
                                  </a:solidFill>
                                  <a:latin typeface="Cambria Math" panose="02040503050406030204" pitchFamily="18" charset="0"/>
                                  <a:ea typeface="Noto Sans JP" panose="020B0200000000000000" pitchFamily="34" charset="-128"/>
                                </a:rPr>
                                <m:t>𝑂𝐻</m:t>
                              </m:r>
                              <m:sSub>
                                <m:sSubPr>
                                  <m:ctrlPr>
                                    <a:rPr kumimoji="1" lang="en-US" sz="1600" i="1">
                                      <a:solidFill>
                                        <a:sysClr val="windowText" lastClr="000000"/>
                                      </a:solidFill>
                                      <a:latin typeface="Cambria Math" panose="02040503050406030204" pitchFamily="18" charset="0"/>
                                      <a:ea typeface="Noto Sans JP" panose="020B0200000000000000" pitchFamily="34" charset="-128"/>
                                    </a:rPr>
                                  </m:ctrlPr>
                                </m:sSubPr>
                                <m:e>
                                  <m:r>
                                    <a:rPr kumimoji="1" lang="en-US" sz="1600" i="1">
                                      <a:solidFill>
                                        <a:sysClr val="windowText" lastClr="000000"/>
                                      </a:solidFill>
                                      <a:latin typeface="Cambria Math" panose="02040503050406030204" pitchFamily="18" charset="0"/>
                                      <a:ea typeface="Noto Sans JP" panose="020B0200000000000000" pitchFamily="34" charset="-128"/>
                                    </a:rPr>
                                    <m:t>)</m:t>
                                  </m:r>
                                </m:e>
                                <m:sub>
                                  <m:r>
                                    <a:rPr kumimoji="1" lang="en-US" sz="1600" i="1">
                                      <a:solidFill>
                                        <a:sysClr val="windowText" lastClr="000000"/>
                                      </a:solidFill>
                                      <a:latin typeface="Cambria Math" panose="02040503050406030204" pitchFamily="18" charset="0"/>
                                      <a:ea typeface="Noto Sans JP" panose="020B0200000000000000" pitchFamily="34" charset="-128"/>
                                    </a:rPr>
                                    <m:t>2</m:t>
                                  </m:r>
                                </m:sub>
                              </m:sSub>
                              <m:r>
                                <a:rPr kumimoji="1" lang="en-US" sz="1600" i="1">
                                  <a:solidFill>
                                    <a:sysClr val="windowText" lastClr="000000"/>
                                  </a:solidFill>
                                  <a:latin typeface="Cambria Math" panose="02040503050406030204" pitchFamily="18" charset="0"/>
                                  <a:ea typeface="Noto Sans JP" panose="020B0200000000000000" pitchFamily="34" charset="-128"/>
                                </a:rPr>
                                <m:t>, </m:t>
                              </m:r>
                              <m:r>
                                <a:rPr kumimoji="1" lang="en-US" sz="1600" i="1">
                                  <a:solidFill>
                                    <a:sysClr val="windowText" lastClr="000000"/>
                                  </a:solidFill>
                                  <a:latin typeface="Cambria Math" panose="02040503050406030204" pitchFamily="18" charset="0"/>
                                  <a:ea typeface="Noto Sans JP" panose="020B0200000000000000" pitchFamily="34" charset="-128"/>
                                </a:rPr>
                                <m:t>𝑖𝑛𝑖</m:t>
                              </m:r>
                            </m:sub>
                          </m:sSub>
                        </m:num>
                        <m:den>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𝑀</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𝐶𝑎</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m:t>
                              </m:r>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𝑂𝐻</m:t>
                              </m:r>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2</m:t>
                                  </m:r>
                                </m:sub>
                              </m:sSub>
                            </m:sub>
                          </m:sSub>
                        </m:den>
                      </m:f>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m:t>
                      </m:r>
                      <m:f>
                        <m:f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fPr>
                        <m:num>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𝑥</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𝑑</m:t>
                              </m:r>
                            </m:sub>
                          </m:sSub>
                        </m:num>
                        <m:den>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𝑉</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𝑠𝑎𝑚𝑝𝑙𝑒</m:t>
                              </m:r>
                            </m:sub>
                          </m:sSub>
                        </m:den>
                      </m:f>
                    </m:oMath>
                  </m:oMathPara>
                </a14:m>
                <a:endParaRPr kumimoji="1" lang="en-US" sz="1600" b="0" i="0" u="none" strike="noStrike" kern="1200" cap="none" spc="0" normalizeH="0" noProof="0" dirty="0">
                  <a:ln>
                    <a:noFill/>
                  </a:ln>
                  <a:solidFill>
                    <a:sysClr val="windowText" lastClr="000000"/>
                  </a:solidFill>
                  <a:effectLst/>
                  <a:uLnTx/>
                  <a:uFillTx/>
                  <a:latin typeface="Hind" panose="02000000000000000000" pitchFamily="2" charset="0"/>
                  <a:ea typeface="Noto Sans JP" panose="020B0200000000000000" pitchFamily="34" charset="-128"/>
                </a:endParaRPr>
              </a:p>
            </p:txBody>
          </p:sp>
        </mc:Choice>
        <mc:Fallback xmlns="">
          <p:sp>
            <p:nvSpPr>
              <p:cNvPr id="8" name="TextBox 7">
                <a:extLst>
                  <a:ext uri="{FF2B5EF4-FFF2-40B4-BE49-F238E27FC236}">
                    <a16:creationId xmlns:a16="http://schemas.microsoft.com/office/drawing/2014/main" id="{9634FF28-9144-FAC6-4396-D4F3A3FD25D5}"/>
                  </a:ext>
                </a:extLst>
              </p:cNvPr>
              <p:cNvSpPr txBox="1">
                <a:spLocks noRot="1" noChangeAspect="1" noMove="1" noResize="1" noEditPoints="1" noAdjustHandles="1" noChangeArrowheads="1" noChangeShapeType="1" noTextEdit="1"/>
              </p:cNvSpPr>
              <p:nvPr/>
            </p:nvSpPr>
            <p:spPr>
              <a:xfrm>
                <a:off x="3492105" y="5159001"/>
                <a:ext cx="3492500" cy="91440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785C071-4B4F-A4AE-DCA4-C8D1CC87750D}"/>
                  </a:ext>
                </a:extLst>
              </p:cNvPr>
              <p:cNvSpPr txBox="1"/>
              <p:nvPr/>
            </p:nvSpPr>
            <p:spPr>
              <a:xfrm>
                <a:off x="5215851" y="6173521"/>
                <a:ext cx="1441615" cy="706401"/>
              </a:xfrm>
              <a:prstGeom prst="rect">
                <a:avLst/>
              </a:prstGeom>
            </p:spPr>
            <p:txBody>
              <a:bodyPr vert="horz" wrap="none" lIns="0" tIns="0" rIns="0" bIns="0" rtlCol="0">
                <a:noAutofit/>
              </a:bodyPr>
              <a:lstStyle/>
              <a:p>
                <a:pPr defTabSz="914400">
                  <a:lnSpc>
                    <a:spcPct val="110000"/>
                  </a:lnSpc>
                  <a:spcBef>
                    <a:spcPts val="1000"/>
                  </a:spcBef>
                </a:pPr>
                <a14:m>
                  <m:oMathPara xmlns:m="http://schemas.openxmlformats.org/officeDocument/2006/math">
                    <m:oMathParaPr>
                      <m:jc m:val="centerGroup"/>
                    </m:oMathParaPr>
                    <m:oMath xmlns:m="http://schemas.openxmlformats.org/officeDocument/2006/math">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𝑤</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𝑑</m:t>
                          </m:r>
                        </m:sub>
                      </m:s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Noto Sans JP" panose="020B0200000000000000" pitchFamily="34" charset="-128"/>
                        </a:rPr>
                        <m:t>=</m:t>
                      </m:r>
                      <m:f>
                        <m:f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fPr>
                        <m:num>
                          <m:sSub>
                            <m:sSubPr>
                              <m:ctrlP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ctrlPr>
                            </m:sSubPr>
                            <m:e>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𝑞</m:t>
                              </m:r>
                            </m:e>
                            <m:sub>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𝑑</m:t>
                              </m:r>
                            </m:sub>
                          </m:sSub>
                        </m:num>
                        <m:den>
                          <m:r>
                            <a:rPr kumimoji="1" lang="en-US" sz="1600" b="0" i="1" u="none" strike="noStrike" kern="1200" cap="none" spc="0" normalizeH="0" noProof="0" smtClean="0">
                              <a:ln>
                                <a:noFill/>
                              </a:ln>
                              <a:solidFill>
                                <a:sysClr val="windowText" lastClr="000000"/>
                              </a:solidFill>
                              <a:effectLst/>
                              <a:uLnTx/>
                              <a:uFillTx/>
                              <a:latin typeface="Cambria Math" panose="02040503050406030204" pitchFamily="18" charset="0"/>
                              <a:ea typeface="Cambria Math" panose="02040503050406030204" pitchFamily="18" charset="0"/>
                            </a:rPr>
                            <m:t>𝑑𝑡</m:t>
                          </m:r>
                        </m:den>
                      </m:f>
                    </m:oMath>
                  </m:oMathPara>
                </a14:m>
                <a:endParaRPr kumimoji="1" lang="en-US" sz="1600" b="0" i="0" u="none" strike="noStrike" kern="1200" cap="none" spc="0" normalizeH="0" noProof="0" dirty="0">
                  <a:ln>
                    <a:noFill/>
                  </a:ln>
                  <a:solidFill>
                    <a:sysClr val="windowText" lastClr="000000"/>
                  </a:solidFill>
                  <a:effectLst/>
                  <a:uLnTx/>
                  <a:uFillTx/>
                  <a:latin typeface="Hind" panose="02000000000000000000" pitchFamily="2" charset="0"/>
                  <a:ea typeface="Noto Sans JP" panose="020B0200000000000000" pitchFamily="34" charset="-128"/>
                </a:endParaRPr>
              </a:p>
            </p:txBody>
          </p:sp>
        </mc:Choice>
        <mc:Fallback xmlns="">
          <p:sp>
            <p:nvSpPr>
              <p:cNvPr id="9" name="TextBox 8">
                <a:extLst>
                  <a:ext uri="{FF2B5EF4-FFF2-40B4-BE49-F238E27FC236}">
                    <a16:creationId xmlns:a16="http://schemas.microsoft.com/office/drawing/2014/main" id="{4785C071-4B4F-A4AE-DCA4-C8D1CC87750D}"/>
                  </a:ext>
                </a:extLst>
              </p:cNvPr>
              <p:cNvSpPr txBox="1">
                <a:spLocks noRot="1" noChangeAspect="1" noMove="1" noResize="1" noEditPoints="1" noAdjustHandles="1" noChangeArrowheads="1" noChangeShapeType="1" noTextEdit="1"/>
              </p:cNvSpPr>
              <p:nvPr/>
            </p:nvSpPr>
            <p:spPr>
              <a:xfrm>
                <a:off x="5215851" y="6173521"/>
                <a:ext cx="1441615" cy="706401"/>
              </a:xfrm>
              <a:prstGeom prst="rect">
                <a:avLst/>
              </a:prstGeom>
              <a:blipFill>
                <a:blip r:embed="rId7"/>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CC59133E-E338-CBC6-2B3B-99DEF62AEE9B}"/>
              </a:ext>
            </a:extLst>
          </p:cNvPr>
          <p:cNvSpPr txBox="1"/>
          <p:nvPr/>
        </p:nvSpPr>
        <p:spPr>
          <a:xfrm>
            <a:off x="3485100" y="4864851"/>
            <a:ext cx="3808690" cy="495300"/>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16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Charged thermal energy density</a:t>
            </a:r>
          </a:p>
        </p:txBody>
      </p:sp>
      <p:sp>
        <p:nvSpPr>
          <p:cNvPr id="15" name="TextBox 14">
            <a:extLst>
              <a:ext uri="{FF2B5EF4-FFF2-40B4-BE49-F238E27FC236}">
                <a16:creationId xmlns:a16="http://schemas.microsoft.com/office/drawing/2014/main" id="{578CD27B-8543-1531-F30F-A5F28F0D55C6}"/>
              </a:ext>
            </a:extLst>
          </p:cNvPr>
          <p:cNvSpPr txBox="1"/>
          <p:nvPr/>
        </p:nvSpPr>
        <p:spPr>
          <a:xfrm>
            <a:off x="3425943" y="5822432"/>
            <a:ext cx="3808690" cy="495300"/>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altLang="ja-JP" b="1" dirty="0">
                <a:solidFill>
                  <a:schemeClr val="accent3"/>
                </a:solidFill>
                <a:latin typeface="游ゴシック Medium" panose="020B0500000000000000" pitchFamily="34" charset="-128"/>
                <a:ea typeface="游ゴシック Medium" panose="020B0500000000000000" pitchFamily="34" charset="-128"/>
              </a:rPr>
              <a:t>Thermal</a:t>
            </a:r>
            <a:r>
              <a:rPr kumimoji="1" lang="en-US" b="1" i="0" u="none" strike="noStrike" kern="1200" cap="none" spc="0" normalizeH="0" noProof="0" dirty="0">
                <a:ln>
                  <a:noFill/>
                </a:ln>
                <a:solidFill>
                  <a:schemeClr val="accent3"/>
                </a:solidFill>
                <a:effectLst/>
                <a:uLnTx/>
                <a:uFillTx/>
                <a:latin typeface="游ゴシック Medium" panose="020B0500000000000000" pitchFamily="34" charset="-128"/>
                <a:ea typeface="游ゴシック Medium" panose="020B0500000000000000" pitchFamily="34" charset="-128"/>
              </a:rPr>
              <a:t> charging power density</a:t>
            </a:r>
          </a:p>
        </p:txBody>
      </p:sp>
      <p:cxnSp>
        <p:nvCxnSpPr>
          <p:cNvPr id="19" name="Straight Arrow Connector 18">
            <a:extLst>
              <a:ext uri="{FF2B5EF4-FFF2-40B4-BE49-F238E27FC236}">
                <a16:creationId xmlns:a16="http://schemas.microsoft.com/office/drawing/2014/main" id="{B5A69E1C-908A-3C89-47BE-1BAB5D5EBD00}"/>
              </a:ext>
            </a:extLst>
          </p:cNvPr>
          <p:cNvCxnSpPr>
            <a:cxnSpLocks/>
          </p:cNvCxnSpPr>
          <p:nvPr/>
        </p:nvCxnSpPr>
        <p:spPr>
          <a:xfrm>
            <a:off x="1405709" y="4836873"/>
            <a:ext cx="0" cy="37133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0A3CF0C6-09B6-A354-1AAD-2EFCABEA4401}"/>
              </a:ext>
            </a:extLst>
          </p:cNvPr>
          <p:cNvCxnSpPr>
            <a:cxnSpLocks/>
          </p:cNvCxnSpPr>
          <p:nvPr/>
        </p:nvCxnSpPr>
        <p:spPr>
          <a:xfrm flipH="1">
            <a:off x="1959511" y="4718504"/>
            <a:ext cx="1466432" cy="4701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64C2120E-E522-6FAE-D6C8-244D91FD68FD}"/>
              </a:ext>
            </a:extLst>
          </p:cNvPr>
          <p:cNvSpPr txBox="1"/>
          <p:nvPr/>
        </p:nvSpPr>
        <p:spPr>
          <a:xfrm>
            <a:off x="3485100" y="6215219"/>
            <a:ext cx="2049571" cy="596689"/>
          </a:xfrm>
          <a:prstGeom prst="rect">
            <a:avLst/>
          </a:prstGeom>
        </p:spPr>
        <p:txBody>
          <a:bodyPr vert="horz" wrap="square" lIns="91440" tIns="45720" rIns="91440" bIns="45720" rtlCol="0">
            <a:normAutofit/>
          </a:bodyPr>
          <a:lstStyle>
            <a:defPPr>
              <a:defRPr lang="en-US"/>
            </a:defPPr>
            <a:lvl1pPr marR="0" indent="0" algn="ctr" defTabSz="914400" fontAlgn="auto">
              <a:lnSpc>
                <a:spcPct val="110000"/>
              </a:lnSpc>
              <a:spcBef>
                <a:spcPts val="1000"/>
              </a:spcBef>
              <a:spcAft>
                <a:spcPts val="0"/>
              </a:spcAft>
              <a:buClrTx/>
              <a:buSzTx/>
              <a:buFontTx/>
              <a:buNone/>
              <a:tabLst/>
              <a:defRPr kumimoji="1" sz="1600" b="1">
                <a:solidFill>
                  <a:schemeClr val="accent3"/>
                </a:solidFill>
                <a:latin typeface="游ゴシック Medium" panose="020B0500000000000000" pitchFamily="34" charset="-128"/>
                <a:ea typeface="游ゴシック Medium" panose="020B0500000000000000" pitchFamily="34" charset="-128"/>
              </a:defRPr>
            </a:lvl1pPr>
          </a:lstStyle>
          <a:p>
            <a:r>
              <a:rPr lang="zh-TW" altLang="en-US" sz="2000" dirty="0"/>
              <a:t>蓄熱</a:t>
            </a:r>
            <a:r>
              <a:rPr lang="ja-JP" altLang="en-US" sz="2000" dirty="0"/>
              <a:t>出力</a:t>
            </a:r>
            <a:r>
              <a:rPr lang="zh-TW" altLang="en-US" sz="2000" dirty="0"/>
              <a:t>密度</a:t>
            </a:r>
            <a:endParaRPr lang="en-US" sz="2000" dirty="0"/>
          </a:p>
        </p:txBody>
      </p:sp>
    </p:spTree>
    <p:extLst>
      <p:ext uri="{BB962C8B-B14F-4D97-AF65-F5344CB8AC3E}">
        <p14:creationId xmlns:p14="http://schemas.microsoft.com/office/powerpoint/2010/main" val="310503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BA6CF-62CB-E1A4-CCB1-54B76B0AD106}"/>
              </a:ext>
            </a:extLst>
          </p:cNvPr>
          <p:cNvSpPr>
            <a:spLocks noGrp="1"/>
          </p:cNvSpPr>
          <p:nvPr>
            <p:ph type="title"/>
          </p:nvPr>
        </p:nvSpPr>
        <p:spPr/>
        <p:txBody>
          <a:bodyPr/>
          <a:lstStyle/>
          <a:p>
            <a:r>
              <a:rPr lang="en-US" dirty="0"/>
              <a:t>Numerical modelling of the cavity</a:t>
            </a:r>
          </a:p>
        </p:txBody>
      </p:sp>
      <p:sp>
        <p:nvSpPr>
          <p:cNvPr id="3" name="Slide Number Placeholder 2">
            <a:extLst>
              <a:ext uri="{FF2B5EF4-FFF2-40B4-BE49-F238E27FC236}">
                <a16:creationId xmlns:a16="http://schemas.microsoft.com/office/drawing/2014/main" id="{63F0D337-0858-90BF-FF22-54B35B50C4CF}"/>
              </a:ext>
            </a:extLst>
          </p:cNvPr>
          <p:cNvSpPr>
            <a:spLocks noGrp="1"/>
          </p:cNvSpPr>
          <p:nvPr>
            <p:ph type="sldNum" sz="quarter" idx="11"/>
          </p:nvPr>
        </p:nvSpPr>
        <p:spPr/>
        <p:txBody>
          <a:bodyPr/>
          <a:lstStyle/>
          <a:p>
            <a:fld id="{E0D93E39-1AFA-2A42-BAF4-0CDD5F6E9A80}" type="slidenum">
              <a:rPr kumimoji="1" lang="ja-JP" altLang="en-US" smtClean="0"/>
              <a:pPr/>
              <a:t>8</a:t>
            </a:fld>
            <a:endParaRPr kumimoji="1" lang="ja-JP" altLang="en-US"/>
          </a:p>
        </p:txBody>
      </p:sp>
      <p:sp>
        <p:nvSpPr>
          <p:cNvPr id="4" name="Content Placeholder 3">
            <a:extLst>
              <a:ext uri="{FF2B5EF4-FFF2-40B4-BE49-F238E27FC236}">
                <a16:creationId xmlns:a16="http://schemas.microsoft.com/office/drawing/2014/main" id="{3BF03D92-FB09-FACB-5F5C-78A36467F9DB}"/>
              </a:ext>
            </a:extLst>
          </p:cNvPr>
          <p:cNvSpPr>
            <a:spLocks noGrp="1"/>
          </p:cNvSpPr>
          <p:nvPr>
            <p:ph sz="quarter" idx="10"/>
          </p:nvPr>
        </p:nvSpPr>
        <p:spPr>
          <a:xfrm>
            <a:off x="8463735" y="1590293"/>
            <a:ext cx="3724673" cy="3957846"/>
          </a:xfrm>
        </p:spPr>
        <p:txBody>
          <a:bodyPr/>
          <a:lstStyle/>
          <a:p>
            <a:pPr marL="0" indent="0">
              <a:buNone/>
            </a:pPr>
            <a:r>
              <a:rPr lang="en-US" b="1" dirty="0"/>
              <a:t>Calculation on two steps:</a:t>
            </a:r>
          </a:p>
          <a:p>
            <a:endParaRPr lang="en-US" dirty="0"/>
          </a:p>
          <a:p>
            <a:pPr marL="342900" indent="-342900">
              <a:buFont typeface="+mj-lt"/>
              <a:buAutoNum type="arabicPeriod"/>
            </a:pPr>
            <a:r>
              <a:rPr lang="en-US" dirty="0"/>
              <a:t>Frequency scan</a:t>
            </a:r>
          </a:p>
          <a:p>
            <a:pPr lvl="1"/>
            <a:r>
              <a:rPr lang="en-US" dirty="0"/>
              <a:t>Calculation of electric field distribution </a:t>
            </a:r>
            <a:r>
              <a:rPr lang="en-US" i="1" dirty="0"/>
              <a:t>E</a:t>
            </a:r>
          </a:p>
          <a:p>
            <a:pPr marL="342900" indent="-342900">
              <a:buFont typeface="+mj-lt"/>
              <a:buAutoNum type="arabicPeriod"/>
            </a:pPr>
            <a:r>
              <a:rPr lang="en-US" dirty="0"/>
              <a:t>Time dependent</a:t>
            </a:r>
          </a:p>
          <a:p>
            <a:pPr lvl="1"/>
            <a:r>
              <a:rPr lang="en-US" dirty="0"/>
              <a:t>Microwave heating is considered as heat source term in the material.</a:t>
            </a:r>
          </a:p>
          <a:p>
            <a:pPr lvl="1"/>
            <a:endParaRPr lang="en-US" dirty="0"/>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57428DF-44A8-1445-14AF-D7C1BADBD034}"/>
                  </a:ext>
                </a:extLst>
              </p:cNvPr>
              <p:cNvSpPr txBox="1"/>
              <p:nvPr/>
            </p:nvSpPr>
            <p:spPr>
              <a:xfrm>
                <a:off x="8276483" y="5268665"/>
                <a:ext cx="398149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eqArr>
                        <m:eqArrPr>
                          <m:ctrlPr>
                            <a:rPr lang="en-US" i="1" smtClean="0">
                              <a:solidFill>
                                <a:srgbClr val="836967"/>
                              </a:solidFill>
                              <a:latin typeface="Cambria Math" panose="02040503050406030204" pitchFamily="18" charset="0"/>
                            </a:rPr>
                          </m:ctrlPr>
                        </m:eqArrPr>
                        <m:e>
                          <m:r>
                            <a:rPr lang="en-US">
                              <a:latin typeface="Cambria Math" panose="02040503050406030204" pitchFamily="18" charset="0"/>
                            </a:rPr>
                            <m:t>&amp;</m:t>
                          </m:r>
                          <m:sSub>
                            <m:sSubPr>
                              <m:ctrlPr>
                                <a:rPr lang="en-US" i="1">
                                  <a:solidFill>
                                    <a:srgbClr val="836967"/>
                                  </a:solidFill>
                                  <a:latin typeface="Cambria Math" panose="02040503050406030204" pitchFamily="18" charset="0"/>
                                </a:rPr>
                              </m:ctrlPr>
                            </m:sSubPr>
                            <m:e>
                              <m:acc>
                                <m:accPr>
                                  <m:chr m:val="̇"/>
                                  <m:ctrlPr>
                                    <a:rPr lang="en-US" i="1">
                                      <a:solidFill>
                                        <a:srgbClr val="836967"/>
                                      </a:solidFill>
                                      <a:latin typeface="Cambria Math" panose="02040503050406030204" pitchFamily="18" charset="0"/>
                                    </a:rPr>
                                  </m:ctrlPr>
                                </m:accPr>
                                <m:e>
                                  <m:r>
                                    <a:rPr lang="en-US" i="1">
                                      <a:latin typeface="Cambria Math" panose="02040503050406030204" pitchFamily="18" charset="0"/>
                                    </a:rPr>
                                    <m:t>𝑞</m:t>
                                  </m:r>
                                </m:e>
                              </m:acc>
                            </m:e>
                            <m:sub>
                              <m:r>
                                <a:rPr lang="en-US" i="1">
                                  <a:latin typeface="Cambria Math" panose="02040503050406030204" pitchFamily="18" charset="0"/>
                                </a:rPr>
                                <m:t>𝑚𝑤</m:t>
                              </m:r>
                            </m:sub>
                          </m:sSub>
                          <m:r>
                            <a:rPr lang="en-US" i="0">
                              <a:latin typeface="Cambria Math" panose="02040503050406030204" pitchFamily="18" charset="0"/>
                            </a:rPr>
                            <m:t>=2</m:t>
                          </m:r>
                          <m:r>
                            <a:rPr lang="en-US" i="1">
                              <a:latin typeface="Cambria Math" panose="02040503050406030204" pitchFamily="18" charset="0"/>
                            </a:rPr>
                            <m:t>𝜋</m:t>
                          </m:r>
                          <m:r>
                            <a:rPr lang="en-US" i="1">
                              <a:latin typeface="Cambria Math" panose="02040503050406030204" pitchFamily="18" charset="0"/>
                            </a:rPr>
                            <m:t>𝑓</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𝜀</m:t>
                              </m:r>
                            </m:e>
                            <m:sub>
                              <m:r>
                                <a:rPr lang="en-US" i="0">
                                  <a:latin typeface="Cambria Math" panose="02040503050406030204" pitchFamily="18" charset="0"/>
                                </a:rPr>
                                <m:t>0</m:t>
                              </m:r>
                            </m:sub>
                          </m:sSub>
                          <m:sSup>
                            <m:sSupPr>
                              <m:ctrlPr>
                                <a:rPr lang="en-US" i="1">
                                  <a:solidFill>
                                    <a:srgbClr val="836967"/>
                                  </a:solidFill>
                                  <a:latin typeface="Cambria Math" panose="02040503050406030204" pitchFamily="18" charset="0"/>
                                </a:rPr>
                              </m:ctrlPr>
                            </m:sSupPr>
                            <m:e>
                              <m:r>
                                <a:rPr lang="en-US" i="1">
                                  <a:latin typeface="Cambria Math" panose="02040503050406030204" pitchFamily="18" charset="0"/>
                                </a:rPr>
                                <m:t>𝜀</m:t>
                              </m:r>
                            </m:e>
                            <m:sup>
                              <m:r>
                                <a:rPr lang="en-US" i="0">
                                  <a:latin typeface="Cambria Math" panose="02040503050406030204" pitchFamily="18" charset="0"/>
                                </a:rPr>
                                <m:t>′</m:t>
                              </m:r>
                            </m:sup>
                          </m:sSup>
                          <m:r>
                            <a:rPr lang="en-US" i="1">
                              <a:latin typeface="Cambria Math" panose="02040503050406030204" pitchFamily="18" charset="0"/>
                            </a:rPr>
                            <m:t>𝑡𝑎𝑛</m:t>
                          </m:r>
                          <m:r>
                            <a:rPr lang="en-US" i="1">
                              <a:latin typeface="Cambria Math" panose="02040503050406030204" pitchFamily="18" charset="0"/>
                            </a:rPr>
                            <m:t>𝛿</m:t>
                          </m:r>
                          <m:d>
                            <m:dPr>
                              <m:ctrlPr>
                                <a:rPr lang="en-US" i="1">
                                  <a:latin typeface="Cambria Math" panose="02040503050406030204" pitchFamily="18" charset="0"/>
                                </a:rPr>
                              </m:ctrlPr>
                            </m:dPr>
                            <m:e>
                              <m:r>
                                <a:rPr lang="en-US" i="0">
                                  <a:latin typeface="Cambria Math" panose="02040503050406030204" pitchFamily="18" charset="0"/>
                                </a:rPr>
                                <m:t>1−</m:t>
                              </m:r>
                              <m:r>
                                <a:rPr lang="en-US" i="1">
                                  <a:latin typeface="Cambria Math" panose="02040503050406030204" pitchFamily="18" charset="0"/>
                                </a:rPr>
                                <m:t>𝜓</m:t>
                              </m:r>
                            </m:e>
                          </m:d>
                          <m:sSup>
                            <m:sSupPr>
                              <m:ctrlPr>
                                <a:rPr lang="en-US" i="1">
                                  <a:solidFill>
                                    <a:srgbClr val="836967"/>
                                  </a:solidFill>
                                  <a:latin typeface="Cambria Math" panose="02040503050406030204" pitchFamily="18" charset="0"/>
                                </a:rPr>
                              </m:ctrlPr>
                            </m:sSupPr>
                            <m:e>
                              <m:r>
                                <a:rPr lang="en-US" i="1">
                                  <a:latin typeface="Cambria Math" panose="02040503050406030204" pitchFamily="18" charset="0"/>
                                </a:rPr>
                                <m:t>𝐸</m:t>
                              </m:r>
                            </m:e>
                            <m:sup>
                              <m:r>
                                <a:rPr lang="en-US" i="0">
                                  <a:latin typeface="Cambria Math" panose="02040503050406030204" pitchFamily="18" charset="0"/>
                                </a:rPr>
                                <m:t>2</m:t>
                              </m:r>
                            </m:sup>
                          </m:sSup>
                          <m:r>
                            <a:rPr lang="en-US" i="0">
                              <a:latin typeface="Cambria Math" panose="02040503050406030204" pitchFamily="18" charset="0"/>
                            </a:rPr>
                            <m:t>#</m:t>
                          </m:r>
                        </m:e>
                      </m:eqArr>
                    </m:oMath>
                  </m:oMathPara>
                </a14:m>
                <a:endParaRPr lang="en-US" dirty="0"/>
              </a:p>
            </p:txBody>
          </p:sp>
        </mc:Choice>
        <mc:Fallback xmlns="">
          <p:sp>
            <p:nvSpPr>
              <p:cNvPr id="42" name="TextBox 41">
                <a:extLst>
                  <a:ext uri="{FF2B5EF4-FFF2-40B4-BE49-F238E27FC236}">
                    <a16:creationId xmlns:a16="http://schemas.microsoft.com/office/drawing/2014/main" id="{957428DF-44A8-1445-14AF-D7C1BADBD034}"/>
                  </a:ext>
                </a:extLst>
              </p:cNvPr>
              <p:cNvSpPr txBox="1">
                <a:spLocks noRot="1" noChangeAspect="1" noMove="1" noResize="1" noEditPoints="1" noAdjustHandles="1" noChangeArrowheads="1" noChangeShapeType="1" noTextEdit="1"/>
              </p:cNvSpPr>
              <p:nvPr/>
            </p:nvSpPr>
            <p:spPr>
              <a:xfrm>
                <a:off x="8276483" y="5268665"/>
                <a:ext cx="3981499" cy="369332"/>
              </a:xfrm>
              <a:prstGeom prst="rect">
                <a:avLst/>
              </a:prstGeom>
              <a:blipFill>
                <a:blip r:embed="rId2"/>
                <a:stretch>
                  <a:fillRect b="-14754"/>
                </a:stretch>
              </a:blipFill>
            </p:spPr>
            <p:txBody>
              <a:bodyPr/>
              <a:lstStyle/>
              <a:p>
                <a:r>
                  <a:rPr lang="en-US">
                    <a:noFill/>
                  </a:rPr>
                  <a:t> </a:t>
                </a:r>
              </a:p>
            </p:txBody>
          </p:sp>
        </mc:Fallback>
      </mc:AlternateContent>
      <p:grpSp>
        <p:nvGrpSpPr>
          <p:cNvPr id="5" name="Canvas 110">
            <a:extLst>
              <a:ext uri="{FF2B5EF4-FFF2-40B4-BE49-F238E27FC236}">
                <a16:creationId xmlns:a16="http://schemas.microsoft.com/office/drawing/2014/main" id="{9883A4A8-0901-DE21-DB2F-CC396A00B7EF}"/>
              </a:ext>
            </a:extLst>
          </p:cNvPr>
          <p:cNvGrpSpPr>
            <a:grpSpLocks noChangeAspect="1"/>
          </p:cNvGrpSpPr>
          <p:nvPr/>
        </p:nvGrpSpPr>
        <p:grpSpPr>
          <a:xfrm>
            <a:off x="188843" y="1117085"/>
            <a:ext cx="8482817" cy="5616171"/>
            <a:chOff x="0" y="-94623"/>
            <a:chExt cx="6294726" cy="4167513"/>
          </a:xfrm>
        </p:grpSpPr>
        <p:sp>
          <p:nvSpPr>
            <p:cNvPr id="25" name="Rectangle 24">
              <a:extLst>
                <a:ext uri="{FF2B5EF4-FFF2-40B4-BE49-F238E27FC236}">
                  <a16:creationId xmlns:a16="http://schemas.microsoft.com/office/drawing/2014/main" id="{CB9134E6-C313-6C1D-C4FE-88D5B19391A1}"/>
                </a:ext>
              </a:extLst>
            </p:cNvPr>
            <p:cNvSpPr/>
            <p:nvPr/>
          </p:nvSpPr>
          <p:spPr>
            <a:xfrm>
              <a:off x="0" y="0"/>
              <a:ext cx="6186805" cy="4072890"/>
            </a:xfrm>
            <a:prstGeom prst="rect">
              <a:avLst/>
            </a:prstGeom>
            <a:ln w="38100"/>
          </p:spPr>
        </p:sp>
        <p:sp>
          <p:nvSpPr>
            <p:cNvPr id="30" name="Oval 29">
              <a:extLst>
                <a:ext uri="{FF2B5EF4-FFF2-40B4-BE49-F238E27FC236}">
                  <a16:creationId xmlns:a16="http://schemas.microsoft.com/office/drawing/2014/main" id="{990A17CA-579F-C9EA-5724-2E31DF136A6F}"/>
                </a:ext>
              </a:extLst>
            </p:cNvPr>
            <p:cNvSpPr/>
            <p:nvPr/>
          </p:nvSpPr>
          <p:spPr>
            <a:xfrm>
              <a:off x="4930834" y="2131498"/>
              <a:ext cx="468000" cy="46800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33" name="Oval 32">
              <a:extLst>
                <a:ext uri="{FF2B5EF4-FFF2-40B4-BE49-F238E27FC236}">
                  <a16:creationId xmlns:a16="http://schemas.microsoft.com/office/drawing/2014/main" id="{FAE2228E-9CBC-B260-2F03-509459829B46}"/>
                </a:ext>
              </a:extLst>
            </p:cNvPr>
            <p:cNvSpPr/>
            <p:nvPr/>
          </p:nvSpPr>
          <p:spPr>
            <a:xfrm>
              <a:off x="4966097" y="2166910"/>
              <a:ext cx="396000" cy="396000"/>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35" name="Text Box 127">
              <a:extLst>
                <a:ext uri="{FF2B5EF4-FFF2-40B4-BE49-F238E27FC236}">
                  <a16:creationId xmlns:a16="http://schemas.microsoft.com/office/drawing/2014/main" id="{DF22CBE4-99F4-1940-81FB-19012FB8B453}"/>
                </a:ext>
              </a:extLst>
            </p:cNvPr>
            <p:cNvSpPr txBox="1"/>
            <p:nvPr/>
          </p:nvSpPr>
          <p:spPr>
            <a:xfrm>
              <a:off x="695844" y="3066723"/>
              <a:ext cx="2255448" cy="686256"/>
            </a:xfrm>
            <a:prstGeom prst="rect">
              <a:avLst/>
            </a:prstGeom>
            <a:solidFill>
              <a:schemeClr val="bg1">
                <a:lumMod val="95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kern="100" dirty="0">
                  <a:effectLst/>
                  <a:latin typeface="Arial" panose="020B0604020202020204" pitchFamily="34" charset="0"/>
                  <a:ea typeface="游明朝" panose="02020400000000000000" pitchFamily="18" charset="-128"/>
                  <a:cs typeface="Times New Roman" panose="02020603050405020304" pitchFamily="18" charset="0"/>
                </a:rPr>
                <a:t>Pellets (L-R)</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266700" algn="l"/>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Heat conduction in porous material</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266700" algn="l"/>
              <a:r>
                <a:rPr lang="en-US" sz="1400" b="1" kern="100" dirty="0">
                  <a:effectLst/>
                  <a:latin typeface="Arial" panose="020B0604020202020204" pitchFamily="34" charset="0"/>
                  <a:ea typeface="游明朝" panose="02020400000000000000" pitchFamily="18" charset="-128"/>
                  <a:cs typeface="Times New Roman" panose="02020603050405020304" pitchFamily="18" charset="0"/>
                </a:rPr>
                <a:t>Microwave heating</a:t>
              </a:r>
            </a:p>
            <a:p>
              <a:pPr marL="266700" indent="-266700" algn="l"/>
              <a:r>
                <a:rPr lang="en-US" sz="1400" b="1" kern="100" dirty="0">
                  <a:latin typeface="Arial" panose="020B0604020202020204" pitchFamily="34" charset="0"/>
                  <a:ea typeface="游明朝" panose="02020400000000000000" pitchFamily="18" charset="-128"/>
                  <a:cs typeface="Times New Roman" panose="02020603050405020304" pitchFamily="18" charset="0"/>
                </a:rPr>
                <a:t>Dehydration reaction</a:t>
              </a:r>
              <a:endParaRPr lang="en-US" sz="1400" b="1"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36" name="Rectangle 35">
              <a:extLst>
                <a:ext uri="{FF2B5EF4-FFF2-40B4-BE49-F238E27FC236}">
                  <a16:creationId xmlns:a16="http://schemas.microsoft.com/office/drawing/2014/main" id="{86212126-E902-5A10-C6A9-564C03CCF370}"/>
                </a:ext>
              </a:extLst>
            </p:cNvPr>
            <p:cNvSpPr/>
            <p:nvPr/>
          </p:nvSpPr>
          <p:spPr>
            <a:xfrm>
              <a:off x="385950" y="857144"/>
              <a:ext cx="3918631" cy="3024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0" name="Rectangle 39">
              <a:extLst>
                <a:ext uri="{FF2B5EF4-FFF2-40B4-BE49-F238E27FC236}">
                  <a16:creationId xmlns:a16="http://schemas.microsoft.com/office/drawing/2014/main" id="{6AC97920-C390-DF23-4EC1-3337EE2B9D43}"/>
                </a:ext>
              </a:extLst>
            </p:cNvPr>
            <p:cNvSpPr/>
            <p:nvPr/>
          </p:nvSpPr>
          <p:spPr>
            <a:xfrm>
              <a:off x="0" y="2131493"/>
              <a:ext cx="4623759" cy="468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1" name="Rectangle 40">
              <a:extLst>
                <a:ext uri="{FF2B5EF4-FFF2-40B4-BE49-F238E27FC236}">
                  <a16:creationId xmlns:a16="http://schemas.microsoft.com/office/drawing/2014/main" id="{54D24328-2F55-E575-CD45-9B924714217E}"/>
                </a:ext>
              </a:extLst>
            </p:cNvPr>
            <p:cNvSpPr/>
            <p:nvPr/>
          </p:nvSpPr>
          <p:spPr>
            <a:xfrm>
              <a:off x="0" y="2166911"/>
              <a:ext cx="4623759" cy="3960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3" name="Rectangle 42">
              <a:extLst>
                <a:ext uri="{FF2B5EF4-FFF2-40B4-BE49-F238E27FC236}">
                  <a16:creationId xmlns:a16="http://schemas.microsoft.com/office/drawing/2014/main" id="{3B8AC194-A63A-091E-409D-0693D51DD982}"/>
                </a:ext>
              </a:extLst>
            </p:cNvPr>
            <p:cNvSpPr/>
            <p:nvPr/>
          </p:nvSpPr>
          <p:spPr>
            <a:xfrm rot="5400000">
              <a:off x="2307538" y="2311522"/>
              <a:ext cx="151590" cy="350528"/>
            </a:xfrm>
            <a:prstGeom prst="rect">
              <a:avLst/>
            </a:prstGeom>
            <a:pattFill prst="smConfetti">
              <a:fgClr>
                <a:schemeClr val="tx1"/>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44" name="Text Box 126">
              <a:extLst>
                <a:ext uri="{FF2B5EF4-FFF2-40B4-BE49-F238E27FC236}">
                  <a16:creationId xmlns:a16="http://schemas.microsoft.com/office/drawing/2014/main" id="{D7AB4082-B5FA-EA12-5934-EB3EAB752265}"/>
                </a:ext>
              </a:extLst>
            </p:cNvPr>
            <p:cNvSpPr txBox="1"/>
            <p:nvPr/>
          </p:nvSpPr>
          <p:spPr>
            <a:xfrm>
              <a:off x="2638983" y="903131"/>
              <a:ext cx="1606410" cy="622621"/>
            </a:xfrm>
            <a:prstGeom prst="rect">
              <a:avLst/>
            </a:prstGeom>
            <a:solidFill>
              <a:schemeClr val="bg1">
                <a:lumMod val="95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kern="100">
                  <a:effectLst/>
                  <a:latin typeface="Arial" panose="020B0604020202020204" pitchFamily="34" charset="0"/>
                  <a:ea typeface="游明朝" panose="02020400000000000000" pitchFamily="18" charset="-128"/>
                  <a:cs typeface="Times New Roman" panose="02020603050405020304" pitchFamily="18" charset="0"/>
                </a:rPr>
                <a:t>Air in the cavity</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a:p>
              <a:pPr marL="342900" lvl="0" indent="-342900" algn="l">
                <a:buFont typeface="Wingdings" panose="05000000000000000000" pitchFamily="2" charset="2"/>
                <a:buChar char=""/>
              </a:pPr>
              <a:r>
                <a:rPr lang="en-US" sz="1400" kern="100">
                  <a:effectLst/>
                  <a:latin typeface="Arial" panose="020B0604020202020204" pitchFamily="34" charset="0"/>
                  <a:ea typeface="游明朝" panose="02020400000000000000" pitchFamily="18" charset="-128"/>
                  <a:cs typeface="Times New Roman" panose="02020603050405020304" pitchFamily="18" charset="0"/>
                </a:rPr>
                <a:t>Natural convection</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cxnSp>
          <p:nvCxnSpPr>
            <p:cNvPr id="45" name="Straight Arrow Connector 44">
              <a:extLst>
                <a:ext uri="{FF2B5EF4-FFF2-40B4-BE49-F238E27FC236}">
                  <a16:creationId xmlns:a16="http://schemas.microsoft.com/office/drawing/2014/main" id="{3770921F-B2A6-82CE-BD20-8718DB1AE2CA}"/>
                </a:ext>
              </a:extLst>
            </p:cNvPr>
            <p:cNvCxnSpPr/>
            <p:nvPr/>
          </p:nvCxnSpPr>
          <p:spPr>
            <a:xfrm flipV="1">
              <a:off x="1869024" y="2495842"/>
              <a:ext cx="401015" cy="563687"/>
            </a:xfrm>
            <a:prstGeom prst="straightConnector1">
              <a:avLst/>
            </a:prstGeom>
            <a:ln>
              <a:tailEnd type="oval"/>
            </a:ln>
          </p:spPr>
          <p:style>
            <a:lnRef idx="1">
              <a:schemeClr val="dk1"/>
            </a:lnRef>
            <a:fillRef idx="0">
              <a:schemeClr val="dk1"/>
            </a:fillRef>
            <a:effectRef idx="0">
              <a:schemeClr val="dk1"/>
            </a:effectRef>
            <a:fontRef idx="minor">
              <a:schemeClr val="tx1"/>
            </a:fontRef>
          </p:style>
        </p:cxnSp>
        <p:sp>
          <p:nvSpPr>
            <p:cNvPr id="46" name="Text Box 133">
              <a:extLst>
                <a:ext uri="{FF2B5EF4-FFF2-40B4-BE49-F238E27FC236}">
                  <a16:creationId xmlns:a16="http://schemas.microsoft.com/office/drawing/2014/main" id="{1EE2D570-2DAC-2369-320D-740B1BD8C340}"/>
                </a:ext>
              </a:extLst>
            </p:cNvPr>
            <p:cNvSpPr txBox="1"/>
            <p:nvPr/>
          </p:nvSpPr>
          <p:spPr>
            <a:xfrm>
              <a:off x="467384" y="1565864"/>
              <a:ext cx="1544296" cy="65255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b="1" kern="100">
                  <a:effectLst/>
                  <a:latin typeface="Arial" panose="020B0604020202020204" pitchFamily="34" charset="0"/>
                  <a:ea typeface="游明朝" panose="02020400000000000000" pitchFamily="18" charset="-128"/>
                  <a:cs typeface="Times New Roman" panose="02020603050405020304" pitchFamily="18" charset="0"/>
                </a:rPr>
                <a:t>Quartz-glass tube (convection, radiation)</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cxnSp>
          <p:nvCxnSpPr>
            <p:cNvPr id="47" name="Straight Arrow Connector 46">
              <a:extLst>
                <a:ext uri="{FF2B5EF4-FFF2-40B4-BE49-F238E27FC236}">
                  <a16:creationId xmlns:a16="http://schemas.microsoft.com/office/drawing/2014/main" id="{3E25C7A8-E8E5-F74A-336E-3D971471D407}"/>
                </a:ext>
              </a:extLst>
            </p:cNvPr>
            <p:cNvCxnSpPr/>
            <p:nvPr/>
          </p:nvCxnSpPr>
          <p:spPr>
            <a:xfrm>
              <a:off x="1794364" y="1940196"/>
              <a:ext cx="118913" cy="1912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Text Box 135">
              <a:extLst>
                <a:ext uri="{FF2B5EF4-FFF2-40B4-BE49-F238E27FC236}">
                  <a16:creationId xmlns:a16="http://schemas.microsoft.com/office/drawing/2014/main" id="{871346E9-52ED-70A6-8AC1-55F407D713B8}"/>
                </a:ext>
              </a:extLst>
            </p:cNvPr>
            <p:cNvSpPr txBox="1"/>
            <p:nvPr/>
          </p:nvSpPr>
          <p:spPr>
            <a:xfrm>
              <a:off x="0" y="5"/>
              <a:ext cx="1826757" cy="614382"/>
            </a:xfrm>
            <a:prstGeom prst="rect">
              <a:avLst/>
            </a:prstGeom>
            <a:solidFill>
              <a:schemeClr val="bg1">
                <a:lumMod val="95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kern="100" dirty="0">
                  <a:effectLst/>
                  <a:latin typeface="Arial" panose="020B0604020202020204" pitchFamily="34" charset="0"/>
                  <a:ea typeface="游明朝" panose="02020400000000000000" pitchFamily="18" charset="-128"/>
                  <a:cs typeface="Times New Roman" panose="02020603050405020304" pitchFamily="18" charset="0"/>
                </a:rPr>
                <a:t>Resonant cavity</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266700"/>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Constant wall temperature</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marL="266700" indent="-266700" algn="l"/>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Radiation</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cxnSp>
          <p:nvCxnSpPr>
            <p:cNvPr id="49" name="Straight Arrow Connector 48">
              <a:extLst>
                <a:ext uri="{FF2B5EF4-FFF2-40B4-BE49-F238E27FC236}">
                  <a16:creationId xmlns:a16="http://schemas.microsoft.com/office/drawing/2014/main" id="{69B70169-89C1-5773-55B5-0E2D98AC7C4C}"/>
                </a:ext>
              </a:extLst>
            </p:cNvPr>
            <p:cNvCxnSpPr>
              <a:cxnSpLocks/>
            </p:cNvCxnSpPr>
            <p:nvPr/>
          </p:nvCxnSpPr>
          <p:spPr>
            <a:xfrm>
              <a:off x="1357934" y="647943"/>
              <a:ext cx="115488" cy="1858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67D564E7-745E-7E60-EBC3-5909B7DC31CB}"/>
                </a:ext>
              </a:extLst>
            </p:cNvPr>
            <p:cNvCxnSpPr/>
            <p:nvPr/>
          </p:nvCxnSpPr>
          <p:spPr>
            <a:xfrm>
              <a:off x="0" y="2356740"/>
              <a:ext cx="5727622" cy="0"/>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21B8CFB-7814-C5A9-D93D-051170426D40}"/>
                </a:ext>
              </a:extLst>
            </p:cNvPr>
            <p:cNvCxnSpPr/>
            <p:nvPr/>
          </p:nvCxnSpPr>
          <p:spPr>
            <a:xfrm flipV="1">
              <a:off x="5161029" y="1902138"/>
              <a:ext cx="1" cy="982110"/>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0A051EF-9EBC-2AA8-F2D9-3E3C76AD2196}"/>
                </a:ext>
              </a:extLst>
            </p:cNvPr>
            <p:cNvCxnSpPr/>
            <p:nvPr/>
          </p:nvCxnSpPr>
          <p:spPr>
            <a:xfrm>
              <a:off x="4981649" y="2396273"/>
              <a:ext cx="360000" cy="0"/>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01AC735-4264-2EC5-CFDC-2BB3D00358FF}"/>
                </a:ext>
              </a:extLst>
            </p:cNvPr>
            <p:cNvCxnSpPr/>
            <p:nvPr/>
          </p:nvCxnSpPr>
          <p:spPr>
            <a:xfrm flipH="1">
              <a:off x="5245177" y="1993900"/>
              <a:ext cx="126923" cy="224603"/>
            </a:xfrm>
            <a:prstGeom prst="straightConnector1">
              <a:avLst/>
            </a:prstGeom>
            <a:ln>
              <a:tailEnd type="oval" w="sm" len="sm"/>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2C215E3A-2564-174E-95D9-8D7C4461AFB5}"/>
                </a:ext>
              </a:extLst>
            </p:cNvPr>
            <p:cNvCxnSpPr/>
            <p:nvPr/>
          </p:nvCxnSpPr>
          <p:spPr>
            <a:xfrm flipV="1">
              <a:off x="2377412" y="2291024"/>
              <a:ext cx="0" cy="380078"/>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AB85C36A-85F0-D567-2AC6-A3CF924ABA49}"/>
                </a:ext>
              </a:extLst>
            </p:cNvPr>
            <p:cNvCxnSpPr/>
            <p:nvPr/>
          </p:nvCxnSpPr>
          <p:spPr>
            <a:xfrm>
              <a:off x="2241543" y="2291006"/>
              <a:ext cx="13586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B2916166-4F00-A7A2-103D-241B862324CD}"/>
                </a:ext>
              </a:extLst>
            </p:cNvPr>
            <p:cNvCxnSpPr/>
            <p:nvPr/>
          </p:nvCxnSpPr>
          <p:spPr>
            <a:xfrm>
              <a:off x="2241543" y="2671311"/>
              <a:ext cx="13586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8" name="Rectangle 57">
              <a:extLst>
                <a:ext uri="{FF2B5EF4-FFF2-40B4-BE49-F238E27FC236}">
                  <a16:creationId xmlns:a16="http://schemas.microsoft.com/office/drawing/2014/main" id="{D2F0350C-0A83-91D8-7B05-8F685F669A75}"/>
                </a:ext>
              </a:extLst>
            </p:cNvPr>
            <p:cNvSpPr/>
            <p:nvPr/>
          </p:nvSpPr>
          <p:spPr>
            <a:xfrm rot="5400000">
              <a:off x="2658041" y="2311523"/>
              <a:ext cx="151590" cy="350528"/>
            </a:xfrm>
            <a:prstGeom prst="rect">
              <a:avLst/>
            </a:prstGeom>
            <a:pattFill prst="smConfetti">
              <a:fgClr>
                <a:schemeClr val="tx1"/>
              </a:fgClr>
              <a:bgClr>
                <a:schemeClr val="bg1"/>
              </a:bgClr>
            </a:patt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60" name="Rectangle 59">
              <a:extLst>
                <a:ext uri="{FF2B5EF4-FFF2-40B4-BE49-F238E27FC236}">
                  <a16:creationId xmlns:a16="http://schemas.microsoft.com/office/drawing/2014/main" id="{75296D3B-7573-2CB7-334E-950507CE2359}"/>
                </a:ext>
              </a:extLst>
            </p:cNvPr>
            <p:cNvSpPr/>
            <p:nvPr/>
          </p:nvSpPr>
          <p:spPr>
            <a:xfrm rot="5400000">
              <a:off x="5118496" y="2320982"/>
              <a:ext cx="111842" cy="252175"/>
            </a:xfrm>
            <a:prstGeom prst="rect">
              <a:avLst/>
            </a:prstGeom>
            <a:pattFill prst="smConfetti">
              <a:fgClr>
                <a:schemeClr val="tx1"/>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cxnSp>
          <p:nvCxnSpPr>
            <p:cNvPr id="61" name="Straight Connector 60">
              <a:extLst>
                <a:ext uri="{FF2B5EF4-FFF2-40B4-BE49-F238E27FC236}">
                  <a16:creationId xmlns:a16="http://schemas.microsoft.com/office/drawing/2014/main" id="{29D848D3-E851-7565-30E9-7C1EB3B91C95}"/>
                </a:ext>
              </a:extLst>
            </p:cNvPr>
            <p:cNvCxnSpPr/>
            <p:nvPr/>
          </p:nvCxnSpPr>
          <p:spPr>
            <a:xfrm flipV="1">
              <a:off x="2709008" y="2291024"/>
              <a:ext cx="0" cy="380078"/>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63" name="Text Box 122">
              <a:extLst>
                <a:ext uri="{FF2B5EF4-FFF2-40B4-BE49-F238E27FC236}">
                  <a16:creationId xmlns:a16="http://schemas.microsoft.com/office/drawing/2014/main" id="{FEC4E0C9-F799-2613-A993-7879192ACE8D}"/>
                </a:ext>
              </a:extLst>
            </p:cNvPr>
            <p:cNvSpPr txBox="1"/>
            <p:nvPr/>
          </p:nvSpPr>
          <p:spPr>
            <a:xfrm>
              <a:off x="5315530" y="1819185"/>
              <a:ext cx="670403"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kern="100">
                  <a:effectLst/>
                  <a:latin typeface="Arial" panose="020B0604020202020204" pitchFamily="34" charset="0"/>
                  <a:ea typeface="游明朝" panose="02020400000000000000" pitchFamily="18" charset="-128"/>
                  <a:cs typeface="Times New Roman" panose="02020603050405020304" pitchFamily="18" charset="0"/>
                </a:rPr>
                <a:t>Air gap</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66" name="Text Box 131">
              <a:extLst>
                <a:ext uri="{FF2B5EF4-FFF2-40B4-BE49-F238E27FC236}">
                  <a16:creationId xmlns:a16="http://schemas.microsoft.com/office/drawing/2014/main" id="{D0431141-1FCD-C1D1-8A92-52DCF5A62F6F}"/>
                </a:ext>
              </a:extLst>
            </p:cNvPr>
            <p:cNvSpPr txBox="1"/>
            <p:nvPr/>
          </p:nvSpPr>
          <p:spPr>
            <a:xfrm>
              <a:off x="4762668" y="2835209"/>
              <a:ext cx="1044454"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b="1" kern="100">
                  <a:effectLst/>
                  <a:latin typeface="Arial" panose="020B0604020202020204" pitchFamily="34" charset="0"/>
                  <a:ea typeface="游明朝" panose="02020400000000000000" pitchFamily="18" charset="-128"/>
                  <a:cs typeface="Times New Roman" panose="02020603050405020304" pitchFamily="18" charset="0"/>
                </a:rPr>
                <a:t>Section A-A</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67" name="Text Box 132">
              <a:extLst>
                <a:ext uri="{FF2B5EF4-FFF2-40B4-BE49-F238E27FC236}">
                  <a16:creationId xmlns:a16="http://schemas.microsoft.com/office/drawing/2014/main" id="{318E99FF-0FB8-0FAA-929D-7CF3072A2B80}"/>
                </a:ext>
              </a:extLst>
            </p:cNvPr>
            <p:cNvSpPr txBox="1"/>
            <p:nvPr/>
          </p:nvSpPr>
          <p:spPr>
            <a:xfrm>
              <a:off x="2084871" y="2114261"/>
              <a:ext cx="285670"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b="1" kern="100" dirty="0">
                  <a:effectLst/>
                  <a:latin typeface="Arial" panose="020B0604020202020204" pitchFamily="34" charset="0"/>
                  <a:ea typeface="游明朝" panose="02020400000000000000" pitchFamily="18" charset="-128"/>
                  <a:cs typeface="Times New Roman" panose="02020603050405020304" pitchFamily="18" charset="0"/>
                </a:rPr>
                <a:t>A</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68" name="Text Box 136">
              <a:extLst>
                <a:ext uri="{FF2B5EF4-FFF2-40B4-BE49-F238E27FC236}">
                  <a16:creationId xmlns:a16="http://schemas.microsoft.com/office/drawing/2014/main" id="{94AF2380-7462-797F-533E-31142D839EDD}"/>
                </a:ext>
              </a:extLst>
            </p:cNvPr>
            <p:cNvSpPr txBox="1"/>
            <p:nvPr/>
          </p:nvSpPr>
          <p:spPr>
            <a:xfrm>
              <a:off x="2091742" y="2583804"/>
              <a:ext cx="285670"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b="1" kern="100">
                  <a:effectLst/>
                  <a:latin typeface="Arial" panose="020B0604020202020204" pitchFamily="34" charset="0"/>
                  <a:ea typeface="游明朝" panose="02020400000000000000" pitchFamily="18" charset="-128"/>
                  <a:cs typeface="Times New Roman" panose="02020603050405020304" pitchFamily="18" charset="0"/>
                </a:rPr>
                <a:t>A</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69" name="Rectangle 68">
              <a:extLst>
                <a:ext uri="{FF2B5EF4-FFF2-40B4-BE49-F238E27FC236}">
                  <a16:creationId xmlns:a16="http://schemas.microsoft.com/office/drawing/2014/main" id="{67779808-81B1-CC69-071A-0B6CEA77674D}"/>
                </a:ext>
              </a:extLst>
            </p:cNvPr>
            <p:cNvSpPr/>
            <p:nvPr/>
          </p:nvSpPr>
          <p:spPr>
            <a:xfrm>
              <a:off x="2264898" y="316445"/>
              <a:ext cx="386862" cy="540482"/>
            </a:xfrm>
            <a:prstGeom prst="rect">
              <a:avLst/>
            </a:prstGeom>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cxnSp>
          <p:nvCxnSpPr>
            <p:cNvPr id="70" name="Straight Connector 69">
              <a:extLst>
                <a:ext uri="{FF2B5EF4-FFF2-40B4-BE49-F238E27FC236}">
                  <a16:creationId xmlns:a16="http://schemas.microsoft.com/office/drawing/2014/main" id="{4EF8CD30-C7EA-06EF-2FFE-D223EE667793}"/>
                </a:ext>
              </a:extLst>
            </p:cNvPr>
            <p:cNvCxnSpPr>
              <a:stCxn id="69" idx="2"/>
            </p:cNvCxnSpPr>
            <p:nvPr/>
          </p:nvCxnSpPr>
          <p:spPr>
            <a:xfrm>
              <a:off x="2458329" y="856858"/>
              <a:ext cx="0" cy="1584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1" name="Text Box 15">
              <a:extLst>
                <a:ext uri="{FF2B5EF4-FFF2-40B4-BE49-F238E27FC236}">
                  <a16:creationId xmlns:a16="http://schemas.microsoft.com/office/drawing/2014/main" id="{44C282C1-FD64-2291-24AD-E0F66D96CD7F}"/>
                </a:ext>
              </a:extLst>
            </p:cNvPr>
            <p:cNvSpPr txBox="1"/>
            <p:nvPr/>
          </p:nvSpPr>
          <p:spPr>
            <a:xfrm>
              <a:off x="2127016" y="55649"/>
              <a:ext cx="2100942" cy="65255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b="1" kern="100" dirty="0">
                  <a:effectLst/>
                  <a:latin typeface="Arial" panose="020B0604020202020204" pitchFamily="34" charset="0"/>
                  <a:ea typeface="游明朝" panose="02020400000000000000" pitchFamily="18" charset="-128"/>
                  <a:cs typeface="Times New Roman" panose="02020603050405020304" pitchFamily="18" charset="0"/>
                </a:rPr>
                <a:t>Radiation thermometer</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72" name="Oval 71">
              <a:extLst>
                <a:ext uri="{FF2B5EF4-FFF2-40B4-BE49-F238E27FC236}">
                  <a16:creationId xmlns:a16="http://schemas.microsoft.com/office/drawing/2014/main" id="{878BE65F-1662-5C34-CBD0-56DA733A9AD8}"/>
                </a:ext>
              </a:extLst>
            </p:cNvPr>
            <p:cNvSpPr/>
            <p:nvPr/>
          </p:nvSpPr>
          <p:spPr>
            <a:xfrm>
              <a:off x="4958862" y="723531"/>
              <a:ext cx="432000" cy="432000"/>
            </a:xfrm>
            <a:prstGeom prst="ellipse">
              <a:avLst/>
            </a:prstGeom>
            <a:pattFill prst="smConfetti">
              <a:fgClr>
                <a:schemeClr val="tx1"/>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cxnSp>
          <p:nvCxnSpPr>
            <p:cNvPr id="73" name="Straight Connector 72">
              <a:extLst>
                <a:ext uri="{FF2B5EF4-FFF2-40B4-BE49-F238E27FC236}">
                  <a16:creationId xmlns:a16="http://schemas.microsoft.com/office/drawing/2014/main" id="{C54873F7-FE97-C5E5-4336-2BA9A5CEB172}"/>
                </a:ext>
              </a:extLst>
            </p:cNvPr>
            <p:cNvCxnSpPr>
              <a:stCxn id="72" idx="4"/>
              <a:endCxn id="72" idx="0"/>
            </p:cNvCxnSpPr>
            <p:nvPr/>
          </p:nvCxnSpPr>
          <p:spPr>
            <a:xfrm flipV="1">
              <a:off x="5174862" y="723455"/>
              <a:ext cx="0" cy="431969"/>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4383DE3-618D-01C0-F58E-51660F969448}"/>
                </a:ext>
              </a:extLst>
            </p:cNvPr>
            <p:cNvCxnSpPr>
              <a:stCxn id="72" idx="6"/>
              <a:endCxn id="72" idx="2"/>
            </p:cNvCxnSpPr>
            <p:nvPr/>
          </p:nvCxnSpPr>
          <p:spPr>
            <a:xfrm flipH="1">
              <a:off x="4958862" y="939440"/>
              <a:ext cx="432000" cy="0"/>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56E7054-3FE9-0546-85DB-69D261CDAFFE}"/>
                </a:ext>
              </a:extLst>
            </p:cNvPr>
            <p:cNvCxnSpPr/>
            <p:nvPr/>
          </p:nvCxnSpPr>
          <p:spPr>
            <a:xfrm>
              <a:off x="5174862" y="1155424"/>
              <a:ext cx="0" cy="187086"/>
            </a:xfrm>
            <a:prstGeom prst="line">
              <a:avLst/>
            </a:prstGeom>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F4D83F3F-3C64-9183-E1D2-5A12CEDF3154}"/>
                </a:ext>
              </a:extLst>
            </p:cNvPr>
            <p:cNvCxnSpPr/>
            <p:nvPr/>
          </p:nvCxnSpPr>
          <p:spPr>
            <a:xfrm>
              <a:off x="5323131" y="948555"/>
              <a:ext cx="0" cy="393834"/>
            </a:xfrm>
            <a:prstGeom prst="line">
              <a:avLst/>
            </a:prstGeom>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35F30EEF-BCCF-7EFA-7753-F04159C7AAC4}"/>
                </a:ext>
              </a:extLst>
            </p:cNvPr>
            <p:cNvCxnSpPr/>
            <p:nvPr/>
          </p:nvCxnSpPr>
          <p:spPr>
            <a:xfrm>
              <a:off x="4897966" y="1315582"/>
              <a:ext cx="2704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1B5CCA93-ABE3-648D-2517-ED2B11B33475}"/>
                </a:ext>
              </a:extLst>
            </p:cNvPr>
            <p:cNvCxnSpPr/>
            <p:nvPr/>
          </p:nvCxnSpPr>
          <p:spPr>
            <a:xfrm flipH="1" flipV="1">
              <a:off x="5323131" y="1311348"/>
              <a:ext cx="33019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F552F10A-6522-569C-59C4-2DB971FABEDF}"/>
                </a:ext>
              </a:extLst>
            </p:cNvPr>
            <p:cNvCxnSpPr/>
            <p:nvPr/>
          </p:nvCxnSpPr>
          <p:spPr>
            <a:xfrm>
              <a:off x="5151493" y="1315252"/>
              <a:ext cx="185525" cy="0"/>
            </a:xfrm>
            <a:prstGeom prst="line">
              <a:avLst/>
            </a:prstGeom>
          </p:spPr>
          <p:style>
            <a:lnRef idx="1">
              <a:schemeClr val="dk1"/>
            </a:lnRef>
            <a:fillRef idx="0">
              <a:schemeClr val="dk1"/>
            </a:fillRef>
            <a:effectRef idx="0">
              <a:schemeClr val="dk1"/>
            </a:effectRef>
            <a:fontRef idx="minor">
              <a:schemeClr val="tx1"/>
            </a:fontRef>
          </p:style>
        </p:cxnSp>
        <p:sp>
          <p:nvSpPr>
            <p:cNvPr id="80" name="Oval 79">
              <a:extLst>
                <a:ext uri="{FF2B5EF4-FFF2-40B4-BE49-F238E27FC236}">
                  <a16:creationId xmlns:a16="http://schemas.microsoft.com/office/drawing/2014/main" id="{156DCAA0-2718-7B55-E958-C9559EEFC027}"/>
                </a:ext>
              </a:extLst>
            </p:cNvPr>
            <p:cNvSpPr/>
            <p:nvPr/>
          </p:nvSpPr>
          <p:spPr>
            <a:xfrm>
              <a:off x="5289267" y="904069"/>
              <a:ext cx="72000" cy="72000"/>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81" name="Text Box 25">
              <a:extLst>
                <a:ext uri="{FF2B5EF4-FFF2-40B4-BE49-F238E27FC236}">
                  <a16:creationId xmlns:a16="http://schemas.microsoft.com/office/drawing/2014/main" id="{31E8FE63-C9C0-2FE4-CF06-3B1F65C2A862}"/>
                </a:ext>
              </a:extLst>
            </p:cNvPr>
            <p:cNvSpPr txBox="1"/>
            <p:nvPr/>
          </p:nvSpPr>
          <p:spPr>
            <a:xfrm>
              <a:off x="5372100" y="1075313"/>
              <a:ext cx="670403"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5.25mm</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cxnSp>
          <p:nvCxnSpPr>
            <p:cNvPr id="82" name="Straight Arrow Connector 81">
              <a:extLst>
                <a:ext uri="{FF2B5EF4-FFF2-40B4-BE49-F238E27FC236}">
                  <a16:creationId xmlns:a16="http://schemas.microsoft.com/office/drawing/2014/main" id="{07C6EE46-8FC6-DED1-65AA-6B275F51C543}"/>
                </a:ext>
              </a:extLst>
            </p:cNvPr>
            <p:cNvCxnSpPr/>
            <p:nvPr/>
          </p:nvCxnSpPr>
          <p:spPr>
            <a:xfrm>
              <a:off x="4676531" y="568203"/>
              <a:ext cx="2704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DE5656BA-72D3-C83A-B637-2D7208DBD62B}"/>
                </a:ext>
              </a:extLst>
            </p:cNvPr>
            <p:cNvCxnSpPr/>
            <p:nvPr/>
          </p:nvCxnSpPr>
          <p:spPr>
            <a:xfrm>
              <a:off x="4954629" y="554749"/>
              <a:ext cx="0" cy="393834"/>
            </a:xfrm>
            <a:prstGeom prst="line">
              <a:avLst/>
            </a:prstGeom>
          </p:spPr>
          <p:style>
            <a:lnRef idx="1">
              <a:schemeClr val="dk1"/>
            </a:lnRef>
            <a:fillRef idx="0">
              <a:schemeClr val="dk1"/>
            </a:fillRef>
            <a:effectRef idx="0">
              <a:schemeClr val="dk1"/>
            </a:effectRef>
            <a:fontRef idx="minor">
              <a:schemeClr val="tx1"/>
            </a:fontRef>
          </p:style>
        </p:cxnSp>
        <p:cxnSp>
          <p:nvCxnSpPr>
            <p:cNvPr id="84" name="Straight Connector 83">
              <a:extLst>
                <a:ext uri="{FF2B5EF4-FFF2-40B4-BE49-F238E27FC236}">
                  <a16:creationId xmlns:a16="http://schemas.microsoft.com/office/drawing/2014/main" id="{00BBD0DC-CA60-6E67-87B5-8D0ADB019087}"/>
                </a:ext>
              </a:extLst>
            </p:cNvPr>
            <p:cNvCxnSpPr/>
            <p:nvPr/>
          </p:nvCxnSpPr>
          <p:spPr>
            <a:xfrm>
              <a:off x="5390665" y="554749"/>
              <a:ext cx="0" cy="393834"/>
            </a:xfrm>
            <a:prstGeom prst="line">
              <a:avLst/>
            </a:prstGeom>
          </p:spPr>
          <p:style>
            <a:lnRef idx="1">
              <a:schemeClr val="dk1"/>
            </a:lnRef>
            <a:fillRef idx="0">
              <a:schemeClr val="dk1"/>
            </a:fillRef>
            <a:effectRef idx="0">
              <a:schemeClr val="dk1"/>
            </a:effectRef>
            <a:fontRef idx="minor">
              <a:schemeClr val="tx1"/>
            </a:fontRef>
          </p:style>
        </p:cxnSp>
        <p:cxnSp>
          <p:nvCxnSpPr>
            <p:cNvPr id="85" name="Straight Connector 84">
              <a:extLst>
                <a:ext uri="{FF2B5EF4-FFF2-40B4-BE49-F238E27FC236}">
                  <a16:creationId xmlns:a16="http://schemas.microsoft.com/office/drawing/2014/main" id="{4758378A-9BED-9EB2-1288-D453E25A1205}"/>
                </a:ext>
              </a:extLst>
            </p:cNvPr>
            <p:cNvCxnSpPr/>
            <p:nvPr/>
          </p:nvCxnSpPr>
          <p:spPr>
            <a:xfrm>
              <a:off x="4958963" y="565648"/>
              <a:ext cx="432000" cy="0"/>
            </a:xfrm>
            <a:prstGeom prst="line">
              <a:avLst/>
            </a:prstGeom>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08CEC602-BD63-BF85-A707-C2CDC9DF24CB}"/>
                </a:ext>
              </a:extLst>
            </p:cNvPr>
            <p:cNvCxnSpPr/>
            <p:nvPr/>
          </p:nvCxnSpPr>
          <p:spPr>
            <a:xfrm flipH="1">
              <a:off x="5386134" y="554750"/>
              <a:ext cx="28229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7" name="Text Box 31">
              <a:extLst>
                <a:ext uri="{FF2B5EF4-FFF2-40B4-BE49-F238E27FC236}">
                  <a16:creationId xmlns:a16="http://schemas.microsoft.com/office/drawing/2014/main" id="{AABD4EA4-6989-80C0-8DAE-9A3E776035EB}"/>
                </a:ext>
              </a:extLst>
            </p:cNvPr>
            <p:cNvSpPr txBox="1"/>
            <p:nvPr/>
          </p:nvSpPr>
          <p:spPr>
            <a:xfrm>
              <a:off x="4909849" y="335912"/>
              <a:ext cx="670403"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kern="100">
                  <a:effectLst/>
                  <a:latin typeface="Arial" panose="020B0604020202020204" pitchFamily="34" charset="0"/>
                  <a:ea typeface="游明朝" panose="02020400000000000000" pitchFamily="18" charset="-128"/>
                  <a:cs typeface="Times New Roman" panose="02020603050405020304" pitchFamily="18" charset="0"/>
                </a:rPr>
                <a:t>14mm</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88" name="Text Box 32">
              <a:extLst>
                <a:ext uri="{FF2B5EF4-FFF2-40B4-BE49-F238E27FC236}">
                  <a16:creationId xmlns:a16="http://schemas.microsoft.com/office/drawing/2014/main" id="{A27FCF36-24E4-91AB-FD76-BB5103E9EAFB}"/>
                </a:ext>
              </a:extLst>
            </p:cNvPr>
            <p:cNvSpPr txBox="1"/>
            <p:nvPr/>
          </p:nvSpPr>
          <p:spPr>
            <a:xfrm>
              <a:off x="4193784" y="-94623"/>
              <a:ext cx="2100942" cy="31203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Point of temperature measurement</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89" name="Oval 88">
              <a:extLst>
                <a:ext uri="{FF2B5EF4-FFF2-40B4-BE49-F238E27FC236}">
                  <a16:creationId xmlns:a16="http://schemas.microsoft.com/office/drawing/2014/main" id="{86C7E682-C046-9F90-0778-58B965527A1E}"/>
                </a:ext>
              </a:extLst>
            </p:cNvPr>
            <p:cNvSpPr/>
            <p:nvPr/>
          </p:nvSpPr>
          <p:spPr>
            <a:xfrm>
              <a:off x="2420524" y="2368752"/>
              <a:ext cx="72000" cy="72000"/>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6" name="Text Box 126">
              <a:extLst>
                <a:ext uri="{FF2B5EF4-FFF2-40B4-BE49-F238E27FC236}">
                  <a16:creationId xmlns:a16="http://schemas.microsoft.com/office/drawing/2014/main" id="{C07B1AE4-A433-7028-AF23-BF064DE171EE}"/>
                </a:ext>
              </a:extLst>
            </p:cNvPr>
            <p:cNvSpPr txBox="1"/>
            <p:nvPr/>
          </p:nvSpPr>
          <p:spPr>
            <a:xfrm>
              <a:off x="457452" y="933518"/>
              <a:ext cx="1606410" cy="408360"/>
            </a:xfrm>
            <a:prstGeom prst="rect">
              <a:avLst/>
            </a:prstGeom>
            <a:solidFill>
              <a:schemeClr val="bg1">
                <a:lumMod val="95000"/>
              </a:schemeClr>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b="1" kern="100" dirty="0">
                  <a:effectLst/>
                  <a:latin typeface="Arial" panose="020B0604020202020204" pitchFamily="34" charset="0"/>
                  <a:ea typeface="游明朝" panose="02020400000000000000" pitchFamily="18" charset="-128"/>
                  <a:cs typeface="Times New Roman" panose="02020603050405020304" pitchFamily="18" charset="0"/>
                </a:rPr>
                <a:t>Electric field distribution</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Tree>
    <p:extLst>
      <p:ext uri="{BB962C8B-B14F-4D97-AF65-F5344CB8AC3E}">
        <p14:creationId xmlns:p14="http://schemas.microsoft.com/office/powerpoint/2010/main" val="3676955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57CE-3D57-4C1B-A5D4-B5F4848AA523}"/>
              </a:ext>
            </a:extLst>
          </p:cNvPr>
          <p:cNvSpPr>
            <a:spLocks noGrp="1"/>
          </p:cNvSpPr>
          <p:nvPr>
            <p:ph type="title"/>
          </p:nvPr>
        </p:nvSpPr>
        <p:spPr/>
        <p:txBody>
          <a:bodyPr/>
          <a:lstStyle/>
          <a:p>
            <a:r>
              <a:rPr kumimoji="1" lang="en-US" altLang="ja-JP" dirty="0"/>
              <a:t>Numerical model of dehydration</a:t>
            </a:r>
            <a:endParaRPr kumimoji="1" lang="ja-JP" altLang="en-US" dirty="0"/>
          </a:p>
        </p:txBody>
      </p:sp>
      <p:sp>
        <p:nvSpPr>
          <p:cNvPr id="7" name="Slide Number Placeholder 6">
            <a:extLst>
              <a:ext uri="{FF2B5EF4-FFF2-40B4-BE49-F238E27FC236}">
                <a16:creationId xmlns:a16="http://schemas.microsoft.com/office/drawing/2014/main" id="{4E643F47-3D2C-4F85-AEF2-2B844E6C871F}"/>
              </a:ext>
            </a:extLst>
          </p:cNvPr>
          <p:cNvSpPr>
            <a:spLocks noGrp="1"/>
          </p:cNvSpPr>
          <p:nvPr>
            <p:ph type="sldNum" sz="quarter" idx="11"/>
          </p:nvPr>
        </p:nvSpPr>
        <p:spPr/>
        <p:txBody>
          <a:bodyPr/>
          <a:lstStyle/>
          <a:p>
            <a:fld id="{BE18FDDE-94D8-814A-BE53-9326731C5EAB}" type="slidenum">
              <a:rPr kumimoji="1" lang="ja-JP" altLang="en-US" smtClean="0"/>
              <a:pPr/>
              <a:t>9</a:t>
            </a:fld>
            <a:endParaRPr kumimoji="1" lang="ja-JP" altLang="en-US"/>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311331B-6A48-4016-9553-E3738D8C2FCB}"/>
                  </a:ext>
                </a:extLst>
              </p:cNvPr>
              <p:cNvSpPr/>
              <p:nvPr/>
            </p:nvSpPr>
            <p:spPr>
              <a:xfrm>
                <a:off x="1913042" y="1105266"/>
                <a:ext cx="3052182" cy="5802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𝑃</m:t>
                          </m:r>
                        </m:e>
                        <m:sub>
                          <m:r>
                            <a:rPr lang="ja-JP" altLang="en-US" sz="1400" i="1">
                              <a:latin typeface="Cambria Math" panose="02040503050406030204" pitchFamily="18" charset="0"/>
                            </a:rPr>
                            <m:t>𝑒𝑞</m:t>
                          </m:r>
                        </m:sub>
                      </m:sSub>
                      <m:r>
                        <a:rPr lang="ja-JP" altLang="en-US" sz="1400">
                          <a:latin typeface="Cambria Math" panose="02040503050406030204" pitchFamily="18" charset="0"/>
                        </a:rPr>
                        <m:t>=</m:t>
                      </m:r>
                      <m:sSup>
                        <m:sSupPr>
                          <m:ctrlPr>
                            <a:rPr lang="ja-JP" altLang="en-US" sz="1400" i="1">
                              <a:latin typeface="Cambria Math" panose="02040503050406030204" pitchFamily="18" charset="0"/>
                            </a:rPr>
                          </m:ctrlPr>
                        </m:sSupPr>
                        <m:e>
                          <m:r>
                            <a:rPr lang="ja-JP" altLang="en-US" sz="1400">
                              <a:latin typeface="Cambria Math" panose="02040503050406030204" pitchFamily="18" charset="0"/>
                            </a:rPr>
                            <m:t>10</m:t>
                          </m:r>
                        </m:e>
                        <m:sup>
                          <m:r>
                            <a:rPr lang="ja-JP" altLang="en-US" sz="1400">
                              <a:latin typeface="Cambria Math" panose="02040503050406030204" pitchFamily="18" charset="0"/>
                            </a:rPr>
                            <m:t>5</m:t>
                          </m:r>
                        </m:sup>
                      </m:sSup>
                      <m:r>
                        <a:rPr lang="ja-JP" altLang="en-US" sz="1400">
                          <a:latin typeface="Cambria Math" panose="02040503050406030204" pitchFamily="18" charset="0"/>
                        </a:rPr>
                        <m:t>∙</m:t>
                      </m:r>
                      <m:r>
                        <a:rPr lang="ja-JP" altLang="en-US" sz="1400" i="1">
                          <a:latin typeface="Cambria Math" panose="02040503050406030204" pitchFamily="18" charset="0"/>
                        </a:rPr>
                        <m:t>𝑒𝑥𝑝</m:t>
                      </m:r>
                      <m:d>
                        <m:dPr>
                          <m:ctrlPr>
                            <a:rPr lang="ja-JP" altLang="en-US" sz="1400" i="1">
                              <a:latin typeface="Cambria Math" panose="02040503050406030204" pitchFamily="18" charset="0"/>
                            </a:rPr>
                          </m:ctrlPr>
                        </m:dPr>
                        <m:e>
                          <m:r>
                            <a:rPr lang="en-US" altLang="ja-JP" sz="1400" i="1">
                              <a:latin typeface="Cambria Math" panose="02040503050406030204" pitchFamily="18" charset="0"/>
                            </a:rPr>
                            <m:t>−</m:t>
                          </m:r>
                          <m:f>
                            <m:fPr>
                              <m:ctrlPr>
                                <a:rPr lang="ja-JP" altLang="en-US" sz="1400" i="1">
                                  <a:latin typeface="Cambria Math" panose="02040503050406030204" pitchFamily="18" charset="0"/>
                                </a:rPr>
                              </m:ctrlPr>
                            </m:fPr>
                            <m:num>
                              <m:r>
                                <a:rPr lang="ja-JP" altLang="en-US" sz="1400">
                                  <a:latin typeface="Cambria Math" panose="02040503050406030204" pitchFamily="18" charset="0"/>
                                </a:rPr>
                                <m:t>1</m:t>
                              </m:r>
                              <m:r>
                                <a:rPr lang="en-US" altLang="ja-JP" sz="1400">
                                  <a:latin typeface="Cambria Math" panose="02040503050406030204" pitchFamily="18" charset="0"/>
                                </a:rPr>
                                <m:t>2845</m:t>
                              </m:r>
                            </m:num>
                            <m:den>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𝑇</m:t>
                                  </m:r>
                                </m:e>
                                <m:sub>
                                  <m:r>
                                    <a:rPr lang="ja-JP" altLang="en-US" sz="1400" i="1">
                                      <a:latin typeface="Cambria Math" panose="02040503050406030204" pitchFamily="18" charset="0"/>
                                    </a:rPr>
                                    <m:t>𝑒𝑞</m:t>
                                  </m:r>
                                </m:sub>
                              </m:sSub>
                            </m:den>
                          </m:f>
                          <m:r>
                            <a:rPr lang="ja-JP" altLang="en-US" sz="1400">
                              <a:latin typeface="Cambria Math" panose="02040503050406030204" pitchFamily="18" charset="0"/>
                            </a:rPr>
                            <m:t>+1</m:t>
                          </m:r>
                          <m:r>
                            <a:rPr lang="en-US" altLang="ja-JP" sz="1400" i="1">
                              <a:latin typeface="Cambria Math" panose="02040503050406030204" pitchFamily="18" charset="0"/>
                            </a:rPr>
                            <m:t>6.508</m:t>
                          </m:r>
                        </m:e>
                      </m:d>
                    </m:oMath>
                  </m:oMathPara>
                </a14:m>
                <a:endParaRPr lang="ja-JP" altLang="en-US" sz="1400" dirty="0"/>
              </a:p>
            </p:txBody>
          </p:sp>
        </mc:Choice>
        <mc:Fallback xmlns="">
          <p:sp>
            <p:nvSpPr>
              <p:cNvPr id="3" name="Rectangle 2">
                <a:extLst>
                  <a:ext uri="{FF2B5EF4-FFF2-40B4-BE49-F238E27FC236}">
                    <a16:creationId xmlns:a16="http://schemas.microsoft.com/office/drawing/2014/main" id="{F311331B-6A48-4016-9553-E3738D8C2FCB}"/>
                  </a:ext>
                </a:extLst>
              </p:cNvPr>
              <p:cNvSpPr>
                <a:spLocks noRot="1" noChangeAspect="1" noMove="1" noResize="1" noEditPoints="1" noAdjustHandles="1" noChangeArrowheads="1" noChangeShapeType="1" noTextEdit="1"/>
              </p:cNvSpPr>
              <p:nvPr/>
            </p:nvSpPr>
            <p:spPr>
              <a:xfrm>
                <a:off x="1913042" y="1105266"/>
                <a:ext cx="3052182" cy="58028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B0D743A6-0DFD-4C44-9CCE-38FE6176AAA1}"/>
                  </a:ext>
                </a:extLst>
              </p:cNvPr>
              <p:cNvSpPr/>
              <p:nvPr/>
            </p:nvSpPr>
            <p:spPr>
              <a:xfrm>
                <a:off x="1964362" y="1620966"/>
                <a:ext cx="7114612" cy="529119"/>
              </a:xfrm>
              <a:prstGeom prst="rect">
                <a:avLst/>
              </a:prstGeom>
            </p:spPr>
            <p:txBody>
              <a:bodyPr wrap="square">
                <a:spAutoFit/>
              </a:bodyPr>
              <a:lstStyle/>
              <a:p>
                <a14:m>
                  <m:oMath xmlns:m="http://schemas.openxmlformats.org/officeDocument/2006/math">
                    <m:f>
                      <m:fPr>
                        <m:ctrlPr>
                          <a:rPr lang="ja-JP" altLang="en-US" sz="1400" i="1" smtClean="0">
                            <a:latin typeface="Cambria Math" panose="02040503050406030204" pitchFamily="18" charset="0"/>
                          </a:rPr>
                        </m:ctrlPr>
                      </m:fPr>
                      <m:num>
                        <m:r>
                          <a:rPr lang="ja-JP" altLang="en-US" sz="1400" i="1">
                            <a:latin typeface="Cambria Math" panose="02040503050406030204" pitchFamily="18" charset="0"/>
                          </a:rPr>
                          <m:t>𝑑𝑥</m:t>
                        </m:r>
                        <m:r>
                          <a:rPr lang="en-US" altLang="ja-JP" sz="1400" i="1" baseline="-25000">
                            <a:latin typeface="Cambria Math" panose="02040503050406030204" pitchFamily="18" charset="0"/>
                          </a:rPr>
                          <m:t>𝑑</m:t>
                        </m:r>
                      </m:num>
                      <m:den>
                        <m:r>
                          <a:rPr lang="ja-JP" altLang="en-US" sz="1400" i="1">
                            <a:latin typeface="Cambria Math" panose="02040503050406030204" pitchFamily="18" charset="0"/>
                          </a:rPr>
                          <m:t>𝑑𝑡</m:t>
                        </m:r>
                      </m:den>
                    </m:f>
                    <m:r>
                      <a:rPr lang="ja-JP" altLang="en-US" sz="1400">
                        <a:latin typeface="Cambria Math" panose="02040503050406030204" pitchFamily="18" charset="0"/>
                      </a:rPr>
                      <m:t>=</m:t>
                    </m:r>
                    <m:r>
                      <a:rPr lang="en-US" altLang="ja-JP" sz="1400" b="0" i="0" smtClean="0">
                        <a:latin typeface="Cambria Math" panose="02040503050406030204" pitchFamily="18" charset="0"/>
                      </a:rPr>
                      <m:t>1.9425</m:t>
                    </m:r>
                    <m:r>
                      <a:rPr lang="ja-JP" altLang="en-US" sz="1400">
                        <a:latin typeface="Cambria Math" panose="02040503050406030204" pitchFamily="18" charset="0"/>
                      </a:rPr>
                      <m:t>∙</m:t>
                    </m:r>
                    <m:sSup>
                      <m:sSupPr>
                        <m:ctrlPr>
                          <a:rPr lang="ja-JP" altLang="en-US" sz="1400" i="1">
                            <a:latin typeface="Cambria Math" panose="02040503050406030204" pitchFamily="18" charset="0"/>
                          </a:rPr>
                        </m:ctrlPr>
                      </m:sSupPr>
                      <m:e>
                        <m:r>
                          <a:rPr lang="ja-JP" altLang="en-US" sz="1400">
                            <a:latin typeface="Cambria Math" panose="02040503050406030204" pitchFamily="18" charset="0"/>
                          </a:rPr>
                          <m:t>10</m:t>
                        </m:r>
                      </m:e>
                      <m:sup>
                        <m:r>
                          <a:rPr lang="en-US" altLang="ja-JP" sz="1400" b="0" i="1" smtClean="0">
                            <a:latin typeface="Cambria Math" panose="02040503050406030204" pitchFamily="18" charset="0"/>
                          </a:rPr>
                          <m:t>12</m:t>
                        </m:r>
                      </m:sup>
                    </m:sSup>
                    <m:r>
                      <a:rPr lang="ja-JP" altLang="en-US" sz="1400">
                        <a:latin typeface="Cambria Math" panose="02040503050406030204" pitchFamily="18" charset="0"/>
                      </a:rPr>
                      <m:t>∙</m:t>
                    </m:r>
                    <m:r>
                      <m:rPr>
                        <m:sty m:val="p"/>
                      </m:rPr>
                      <a:rPr lang="ja-JP" altLang="en-US" sz="1400">
                        <a:latin typeface="Cambria Math" panose="02040503050406030204" pitchFamily="18" charset="0"/>
                      </a:rPr>
                      <m:t>ex</m:t>
                    </m:r>
                    <m:func>
                      <m:funcPr>
                        <m:ctrlPr>
                          <a:rPr lang="ja-JP" altLang="en-US" sz="1400" i="1">
                            <a:latin typeface="Cambria Math" panose="02040503050406030204" pitchFamily="18" charset="0"/>
                          </a:rPr>
                        </m:ctrlPr>
                      </m:funcPr>
                      <m:fName>
                        <m:r>
                          <m:rPr>
                            <m:sty m:val="p"/>
                          </m:rPr>
                          <a:rPr lang="ja-JP" altLang="en-US" sz="1400">
                            <a:latin typeface="Cambria Math" panose="02040503050406030204" pitchFamily="18" charset="0"/>
                          </a:rPr>
                          <m:t>p</m:t>
                        </m:r>
                      </m:fName>
                      <m:e>
                        <m:d>
                          <m:dPr>
                            <m:ctrlPr>
                              <a:rPr lang="ja-JP" altLang="en-US" sz="1400" i="1">
                                <a:latin typeface="Cambria Math" panose="02040503050406030204" pitchFamily="18" charset="0"/>
                              </a:rPr>
                            </m:ctrlPr>
                          </m:dPr>
                          <m:e>
                            <m:r>
                              <a:rPr lang="ja-JP" altLang="en-US" sz="1400">
                                <a:latin typeface="Cambria Math" panose="02040503050406030204" pitchFamily="18" charset="0"/>
                              </a:rPr>
                              <m:t>−</m:t>
                            </m:r>
                            <m:f>
                              <m:fPr>
                                <m:ctrlPr>
                                  <a:rPr lang="ja-JP" altLang="en-US" sz="1400" i="1">
                                    <a:latin typeface="Cambria Math" panose="02040503050406030204" pitchFamily="18" charset="0"/>
                                  </a:rPr>
                                </m:ctrlPr>
                              </m:fPr>
                              <m:num>
                                <m:r>
                                  <a:rPr lang="ja-JP" altLang="en-US" sz="1400">
                                    <a:latin typeface="Cambria Math" panose="02040503050406030204" pitchFamily="18" charset="0"/>
                                  </a:rPr>
                                  <m:t>1</m:t>
                                </m:r>
                                <m:r>
                                  <a:rPr lang="en-US" altLang="ja-JP" sz="1400" b="0" i="0" smtClean="0">
                                    <a:latin typeface="Cambria Math" panose="02040503050406030204" pitchFamily="18" charset="0"/>
                                  </a:rPr>
                                  <m:t>87.88</m:t>
                                </m:r>
                                <m:r>
                                  <a:rPr lang="ja-JP" altLang="en-US" sz="1400">
                                    <a:latin typeface="Cambria Math" panose="02040503050406030204" pitchFamily="18" charset="0"/>
                                  </a:rPr>
                                  <m:t>∙</m:t>
                                </m:r>
                                <m:sSup>
                                  <m:sSupPr>
                                    <m:ctrlPr>
                                      <a:rPr lang="ja-JP" altLang="en-US" sz="1400" i="1">
                                        <a:latin typeface="Cambria Math" panose="02040503050406030204" pitchFamily="18" charset="0"/>
                                      </a:rPr>
                                    </m:ctrlPr>
                                  </m:sSupPr>
                                  <m:e>
                                    <m:r>
                                      <a:rPr lang="ja-JP" altLang="en-US" sz="1400">
                                        <a:latin typeface="Cambria Math" panose="02040503050406030204" pitchFamily="18" charset="0"/>
                                      </a:rPr>
                                      <m:t>10</m:t>
                                    </m:r>
                                  </m:e>
                                  <m:sup>
                                    <m:r>
                                      <a:rPr lang="ja-JP" altLang="en-US" sz="1400">
                                        <a:latin typeface="Cambria Math" panose="02040503050406030204" pitchFamily="18" charset="0"/>
                                      </a:rPr>
                                      <m:t>3</m:t>
                                    </m:r>
                                  </m:sup>
                                </m:sSup>
                              </m:num>
                              <m:den>
                                <m:r>
                                  <a:rPr lang="ja-JP" altLang="en-US" sz="1400" i="1">
                                    <a:latin typeface="Cambria Math" panose="02040503050406030204" pitchFamily="18" charset="0"/>
                                  </a:rPr>
                                  <m:t>𝑅𝑇</m:t>
                                </m:r>
                              </m:den>
                            </m:f>
                          </m:e>
                        </m:d>
                      </m:e>
                    </m:func>
                    <m:r>
                      <a:rPr lang="ja-JP" altLang="en-US" sz="1400">
                        <a:latin typeface="Cambria Math" panose="02040503050406030204" pitchFamily="18" charset="0"/>
                      </a:rPr>
                      <m:t>∙</m:t>
                    </m:r>
                    <m:sSup>
                      <m:sSupPr>
                        <m:ctrlPr>
                          <a:rPr lang="ja-JP" altLang="en-US" sz="1400" i="1">
                            <a:latin typeface="Cambria Math" panose="02040503050406030204" pitchFamily="18" charset="0"/>
                          </a:rPr>
                        </m:ctrlPr>
                      </m:sSupPr>
                      <m:e>
                        <m:d>
                          <m:dPr>
                            <m:ctrlPr>
                              <a:rPr lang="ja-JP" altLang="en-US" sz="1400" i="1">
                                <a:latin typeface="Cambria Math" panose="02040503050406030204" pitchFamily="18" charset="0"/>
                              </a:rPr>
                            </m:ctrlPr>
                          </m:dPr>
                          <m:e>
                            <m:r>
                              <a:rPr lang="ja-JP" altLang="en-US" sz="1400">
                                <a:latin typeface="Cambria Math" panose="02040503050406030204" pitchFamily="18" charset="0"/>
                              </a:rPr>
                              <m:t>1−</m:t>
                            </m:r>
                            <m:f>
                              <m:fPr>
                                <m:ctrlPr>
                                  <a:rPr lang="ja-JP" altLang="en-US" sz="1400" i="1">
                                    <a:latin typeface="Cambria Math" panose="02040503050406030204" pitchFamily="18" charset="0"/>
                                  </a:rPr>
                                </m:ctrlPr>
                              </m:fPr>
                              <m:num>
                                <m:r>
                                  <a:rPr lang="ja-JP" altLang="en-US" sz="1400" i="1">
                                    <a:latin typeface="Cambria Math" panose="02040503050406030204" pitchFamily="18" charset="0"/>
                                  </a:rPr>
                                  <m:t>𝑃</m:t>
                                </m:r>
                              </m:num>
                              <m:den>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𝑃</m:t>
                                    </m:r>
                                  </m:e>
                                  <m:sub>
                                    <m:r>
                                      <a:rPr lang="ja-JP" altLang="en-US" sz="1400" i="1">
                                        <a:latin typeface="Cambria Math" panose="02040503050406030204" pitchFamily="18" charset="0"/>
                                      </a:rPr>
                                      <m:t>𝑒𝑞</m:t>
                                    </m:r>
                                  </m:sub>
                                </m:sSub>
                              </m:den>
                            </m:f>
                          </m:e>
                        </m:d>
                      </m:e>
                      <m:sup>
                        <m:r>
                          <a:rPr lang="en-US" altLang="ja-JP" sz="1400" b="0" i="0" smtClean="0">
                            <a:latin typeface="Cambria Math" panose="02040503050406030204" pitchFamily="18" charset="0"/>
                          </a:rPr>
                          <m:t>3</m:t>
                        </m:r>
                      </m:sup>
                    </m:sSup>
                    <m:r>
                      <a:rPr lang="ja-JP" altLang="en-US" sz="1400">
                        <a:latin typeface="Cambria Math" panose="02040503050406030204" pitchFamily="18" charset="0"/>
                      </a:rPr>
                      <m:t>∙</m:t>
                    </m:r>
                    <m:d>
                      <m:dPr>
                        <m:ctrlPr>
                          <a:rPr lang="ja-JP" altLang="en-US" sz="1400" i="1">
                            <a:latin typeface="Cambria Math" panose="02040503050406030204" pitchFamily="18" charset="0"/>
                          </a:rPr>
                        </m:ctrlPr>
                      </m:dPr>
                      <m:e>
                        <m:r>
                          <a:rPr lang="ja-JP" altLang="en-US" sz="1400">
                            <a:latin typeface="Cambria Math" panose="02040503050406030204" pitchFamily="18" charset="0"/>
                          </a:rPr>
                          <m:t>1−</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𝑥</m:t>
                            </m:r>
                          </m:e>
                          <m:sub>
                            <m:r>
                              <a:rPr lang="ja-JP" altLang="en-US" sz="1400" i="1">
                                <a:latin typeface="Cambria Math" panose="02040503050406030204" pitchFamily="18" charset="0"/>
                              </a:rPr>
                              <m:t>𝑑</m:t>
                            </m:r>
                          </m:sub>
                        </m:sSub>
                      </m:e>
                    </m:d>
                    <m:r>
                      <a:rPr lang="en-US" altLang="ja-JP" sz="1400" b="0" i="1" smtClean="0">
                        <a:latin typeface="Cambria Math" panose="02040503050406030204" pitchFamily="18" charset="0"/>
                      </a:rPr>
                      <m:t>       </m:t>
                    </m:r>
                    <m:r>
                      <a:rPr lang="en-US" altLang="ja-JP" sz="1400" b="0" i="1" smtClean="0">
                        <a:latin typeface="Cambria Math" panose="02040503050406030204" pitchFamily="18" charset="0"/>
                      </a:rPr>
                      <m:t>𝑥𝑑</m:t>
                    </m:r>
                    <m:r>
                      <a:rPr lang="en-US" altLang="ja-JP" sz="1400" b="0" i="1" smtClean="0">
                        <a:latin typeface="Cambria Math" panose="02040503050406030204" pitchFamily="18" charset="0"/>
                      </a:rPr>
                      <m:t>&lt;0.2</m:t>
                    </m:r>
                  </m:oMath>
                </a14:m>
                <a:r>
                  <a:rPr lang="ja-JP" altLang="en-US" sz="1400" dirty="0"/>
                  <a:t> </a:t>
                </a:r>
              </a:p>
            </p:txBody>
          </p:sp>
        </mc:Choice>
        <mc:Fallback xmlns="">
          <p:sp>
            <p:nvSpPr>
              <p:cNvPr id="4" name="Rectangle 3">
                <a:extLst>
                  <a:ext uri="{FF2B5EF4-FFF2-40B4-BE49-F238E27FC236}">
                    <a16:creationId xmlns:a16="http://schemas.microsoft.com/office/drawing/2014/main" id="{B0D743A6-0DFD-4C44-9CCE-38FE6176AAA1}"/>
                  </a:ext>
                </a:extLst>
              </p:cNvPr>
              <p:cNvSpPr>
                <a:spLocks noRot="1" noChangeAspect="1" noMove="1" noResize="1" noEditPoints="1" noAdjustHandles="1" noChangeArrowheads="1" noChangeShapeType="1" noTextEdit="1"/>
              </p:cNvSpPr>
              <p:nvPr/>
            </p:nvSpPr>
            <p:spPr>
              <a:xfrm>
                <a:off x="1964362" y="1620966"/>
                <a:ext cx="7114612" cy="529119"/>
              </a:xfrm>
              <a:prstGeom prst="rect">
                <a:avLst/>
              </a:prstGeom>
              <a:blipFill>
                <a:blip r:embed="rId3"/>
                <a:stretch>
                  <a:fillRect/>
                </a:stretch>
              </a:blipFill>
            </p:spPr>
            <p:txBody>
              <a:bodyPr/>
              <a:lstStyle/>
              <a:p>
                <a:r>
                  <a:rPr lang="en-US">
                    <a:noFill/>
                  </a:rPr>
                  <a:t> </a:t>
                </a:r>
              </a:p>
            </p:txBody>
          </p:sp>
        </mc:Fallback>
      </mc:AlternateContent>
      <p:sp>
        <p:nvSpPr>
          <p:cNvPr id="13" name="Rectangle 12">
            <a:extLst>
              <a:ext uri="{FF2B5EF4-FFF2-40B4-BE49-F238E27FC236}">
                <a16:creationId xmlns:a16="http://schemas.microsoft.com/office/drawing/2014/main" id="{936E3EB6-329E-4A8D-8F7A-7F012A3805F9}"/>
              </a:ext>
            </a:extLst>
          </p:cNvPr>
          <p:cNvSpPr/>
          <p:nvPr/>
        </p:nvSpPr>
        <p:spPr>
          <a:xfrm>
            <a:off x="6811739" y="773289"/>
            <a:ext cx="3944429" cy="584775"/>
          </a:xfrm>
          <a:prstGeom prst="rect">
            <a:avLst/>
          </a:prstGeom>
        </p:spPr>
        <p:txBody>
          <a:bodyPr wrap="square">
            <a:spAutoFit/>
          </a:bodyPr>
          <a:lstStyle/>
          <a:p>
            <a:pPr algn="ctr"/>
            <a:r>
              <a:rPr lang="en-US" altLang="ja-JP" sz="1600" dirty="0">
                <a:solidFill>
                  <a:srgbClr val="203864"/>
                </a:solidFill>
                <a:ea typeface="ＭＳ Ｐゴシック" panose="020B0600070205080204" pitchFamily="50" charset="-128"/>
              </a:rPr>
              <a:t>With partial water pressure </a:t>
            </a:r>
            <a:r>
              <a:rPr lang="en-US" altLang="ja-JP" sz="1600" i="1" dirty="0" err="1">
                <a:solidFill>
                  <a:srgbClr val="203864"/>
                </a:solidFill>
                <a:ea typeface="ＭＳ Ｐゴシック" panose="020B0600070205080204" pitchFamily="50" charset="-128"/>
              </a:rPr>
              <a:t>P</a:t>
            </a:r>
            <a:r>
              <a:rPr lang="en-US" altLang="ja-JP" sz="1600" baseline="-25000" dirty="0" err="1">
                <a:solidFill>
                  <a:srgbClr val="203864"/>
                </a:solidFill>
                <a:ea typeface="ＭＳ Ｐゴシック" panose="020B0600070205080204" pitchFamily="50" charset="-128"/>
              </a:rPr>
              <a:t>eq</a:t>
            </a:r>
            <a:r>
              <a:rPr lang="en-US" altLang="ja-JP" sz="1600" dirty="0">
                <a:solidFill>
                  <a:srgbClr val="203864"/>
                </a:solidFill>
                <a:ea typeface="ＭＳ Ｐゴシック" panose="020B0600070205080204" pitchFamily="50" charset="-128"/>
              </a:rPr>
              <a:t>=2.3kPa reaction occurs for T&gt;</a:t>
            </a:r>
            <a:r>
              <a:rPr lang="en-US" altLang="ja-JP" sz="1600" dirty="0" err="1">
                <a:solidFill>
                  <a:srgbClr val="203864"/>
                </a:solidFill>
                <a:ea typeface="ＭＳ Ｐゴシック" panose="020B0600070205080204" pitchFamily="50" charset="-128"/>
              </a:rPr>
              <a:t>T</a:t>
            </a:r>
            <a:r>
              <a:rPr lang="en-US" altLang="ja-JP" sz="1600" baseline="-25000" dirty="0" err="1">
                <a:solidFill>
                  <a:srgbClr val="203864"/>
                </a:solidFill>
                <a:ea typeface="ＭＳ Ｐゴシック" panose="020B0600070205080204" pitchFamily="50" charset="-128"/>
              </a:rPr>
              <a:t>eq</a:t>
            </a:r>
            <a:r>
              <a:rPr lang="en-US" altLang="ja-JP" sz="1600" dirty="0">
                <a:solidFill>
                  <a:srgbClr val="203864"/>
                </a:solidFill>
                <a:ea typeface="ＭＳ Ｐゴシック" panose="020B0600070205080204" pitchFamily="50" charset="-128"/>
              </a:rPr>
              <a:t>=504</a:t>
            </a:r>
            <a:r>
              <a:rPr lang="en-US" altLang="ja-JP" sz="1600" dirty="0">
                <a:solidFill>
                  <a:srgbClr val="203864"/>
                </a:solidFill>
                <a:ea typeface="ＭＳ Ｐゴシック" panose="020B0600070205080204" pitchFamily="50" charset="-128"/>
                <a:sym typeface="Symbol" panose="05050102010706020507" pitchFamily="18" charset="2"/>
              </a:rPr>
              <a:t></a:t>
            </a:r>
            <a:r>
              <a:rPr lang="en-US" altLang="ja-JP" sz="1600" dirty="0">
                <a:solidFill>
                  <a:srgbClr val="203864"/>
                </a:solidFill>
                <a:ea typeface="ＭＳ Ｐゴシック" panose="020B0600070205080204" pitchFamily="50" charset="-128"/>
              </a:rPr>
              <a:t>C</a:t>
            </a:r>
            <a:endParaRPr lang="en-US" altLang="ja-JP" sz="1600" baseline="-25000" dirty="0">
              <a:solidFill>
                <a:srgbClr val="203864"/>
              </a:solidFill>
              <a:ea typeface="ＭＳ Ｐゴシック" panose="020B0600070205080204" pitchFamily="50" charset="-128"/>
            </a:endParaRPr>
          </a:p>
        </p:txBody>
      </p:sp>
      <p:sp>
        <p:nvSpPr>
          <p:cNvPr id="14" name="Rectangle 13">
            <a:extLst>
              <a:ext uri="{FF2B5EF4-FFF2-40B4-BE49-F238E27FC236}">
                <a16:creationId xmlns:a16="http://schemas.microsoft.com/office/drawing/2014/main" id="{5C07440A-F91F-47E6-B770-07B90C3D5D3E}"/>
              </a:ext>
            </a:extLst>
          </p:cNvPr>
          <p:cNvSpPr/>
          <p:nvPr/>
        </p:nvSpPr>
        <p:spPr>
          <a:xfrm>
            <a:off x="1736348" y="829896"/>
            <a:ext cx="6538661" cy="338554"/>
          </a:xfrm>
          <a:prstGeom prst="rect">
            <a:avLst/>
          </a:prstGeom>
        </p:spPr>
        <p:txBody>
          <a:bodyPr wrap="square">
            <a:spAutoFit/>
          </a:bodyPr>
          <a:lstStyle/>
          <a:p>
            <a:r>
              <a:rPr lang="en-US" altLang="ja-JP" sz="1600" b="1" dirty="0">
                <a:solidFill>
                  <a:srgbClr val="203864"/>
                </a:solidFill>
                <a:ea typeface="ＭＳ Ｐゴシック" panose="020B0600070205080204" pitchFamily="50" charset="-128"/>
              </a:rPr>
              <a:t>Reaction kinetics</a:t>
            </a:r>
            <a:r>
              <a:rPr lang="en-US" altLang="ja-JP" sz="1600" dirty="0">
                <a:solidFill>
                  <a:srgbClr val="203864"/>
                </a:solidFill>
                <a:ea typeface="ＭＳ Ｐゴシック" panose="020B0600070205080204" pitchFamily="50" charset="-128"/>
              </a:rPr>
              <a:t>: reaction rate from </a:t>
            </a:r>
            <a:r>
              <a:rPr lang="en-US" altLang="ja-JP" sz="1600" dirty="0" err="1">
                <a:solidFill>
                  <a:srgbClr val="203864"/>
                </a:solidFill>
                <a:ea typeface="ＭＳ Ｐゴシック" panose="020B0600070205080204" pitchFamily="50" charset="-128"/>
              </a:rPr>
              <a:t>Schaube</a:t>
            </a:r>
            <a:r>
              <a:rPr lang="en-US" altLang="ja-JP" sz="1600" dirty="0">
                <a:solidFill>
                  <a:srgbClr val="203864"/>
                </a:solidFill>
                <a:ea typeface="ＭＳ Ｐゴシック" panose="020B0600070205080204" pitchFamily="50" charset="-128"/>
              </a:rPr>
              <a:t> et al. (2012)</a:t>
            </a:r>
            <a:endParaRPr lang="en-US" altLang="ja-JP" sz="1600" baseline="-25000" dirty="0">
              <a:solidFill>
                <a:srgbClr val="203864"/>
              </a:solidFill>
              <a:ea typeface="ＭＳ Ｐゴシック" panose="020B0600070205080204" pitchFamily="50" charset="-128"/>
            </a:endParaRPr>
          </a:p>
        </p:txBody>
      </p:sp>
      <p:sp>
        <p:nvSpPr>
          <p:cNvPr id="18" name="Rectangle 17">
            <a:extLst>
              <a:ext uri="{FF2B5EF4-FFF2-40B4-BE49-F238E27FC236}">
                <a16:creationId xmlns:a16="http://schemas.microsoft.com/office/drawing/2014/main" id="{04A4FB7D-D95F-4B70-8CCF-455C0B0B4372}"/>
              </a:ext>
            </a:extLst>
          </p:cNvPr>
          <p:cNvSpPr/>
          <p:nvPr/>
        </p:nvSpPr>
        <p:spPr>
          <a:xfrm>
            <a:off x="1297222" y="5722314"/>
            <a:ext cx="5514517" cy="338554"/>
          </a:xfrm>
          <a:prstGeom prst="rect">
            <a:avLst/>
          </a:prstGeom>
        </p:spPr>
        <p:txBody>
          <a:bodyPr wrap="square">
            <a:spAutoFit/>
          </a:bodyPr>
          <a:lstStyle/>
          <a:p>
            <a:r>
              <a:rPr lang="en-US" altLang="ja-JP" sz="1600" b="1" dirty="0">
                <a:solidFill>
                  <a:srgbClr val="203864"/>
                </a:solidFill>
                <a:ea typeface="ＭＳ Ｐゴシック" panose="020B0600070205080204" pitchFamily="50" charset="-128"/>
              </a:rPr>
              <a:t>Effective thermal conductivity</a:t>
            </a:r>
          </a:p>
        </p:txBody>
      </p:sp>
      <p:sp>
        <p:nvSpPr>
          <p:cNvPr id="19" name="Rectangle 18">
            <a:extLst>
              <a:ext uri="{FF2B5EF4-FFF2-40B4-BE49-F238E27FC236}">
                <a16:creationId xmlns:a16="http://schemas.microsoft.com/office/drawing/2014/main" id="{B4D404CF-BA92-4CE4-B511-428B5B91C756}"/>
              </a:ext>
            </a:extLst>
          </p:cNvPr>
          <p:cNvSpPr/>
          <p:nvPr/>
        </p:nvSpPr>
        <p:spPr>
          <a:xfrm>
            <a:off x="1377139" y="5920817"/>
            <a:ext cx="8931129" cy="790666"/>
          </a:xfrm>
          <a:prstGeom prst="rect">
            <a:avLst/>
          </a:prstGeom>
        </p:spPr>
        <p:txBody>
          <a:bodyPr wrap="square">
            <a:spAutoFit/>
          </a:bodyPr>
          <a:lstStyle/>
          <a:p>
            <a:pPr marL="214313" indent="-214313" algn="just">
              <a:lnSpc>
                <a:spcPct val="150000"/>
              </a:lnSpc>
              <a:buFont typeface="Arial" panose="020B0604020202020204" pitchFamily="34" charset="0"/>
              <a:buChar char="•"/>
            </a:pPr>
            <a:r>
              <a:rPr lang="en-US" altLang="ja-JP" sz="1600" dirty="0">
                <a:solidFill>
                  <a:srgbClr val="203864"/>
                </a:solidFill>
                <a:ea typeface="ＭＳ Ｐゴシック" panose="020B0600070205080204" pitchFamily="50" charset="-128"/>
              </a:rPr>
              <a:t>Before experiments: </a:t>
            </a:r>
            <a:r>
              <a:rPr lang="en-US" altLang="ja-JP" sz="1600" dirty="0" err="1">
                <a:solidFill>
                  <a:srgbClr val="203864"/>
                </a:solidFill>
                <a:latin typeface="Symbol" panose="05050102010706020507" pitchFamily="18" charset="2"/>
                <a:ea typeface="ＭＳ Ｐゴシック" panose="020B0600070205080204" pitchFamily="50" charset="-128"/>
              </a:rPr>
              <a:t>l</a:t>
            </a:r>
            <a:r>
              <a:rPr lang="en-US" altLang="ja-JP" sz="1600" baseline="-25000" dirty="0" err="1">
                <a:solidFill>
                  <a:srgbClr val="203864"/>
                </a:solidFill>
                <a:ea typeface="ＭＳ Ｐゴシック" panose="020B0600070205080204" pitchFamily="50" charset="-128"/>
              </a:rPr>
              <a:t>ini</a:t>
            </a:r>
            <a:r>
              <a:rPr lang="en-US" altLang="ja-JP" sz="1600" baseline="-25000" dirty="0">
                <a:solidFill>
                  <a:srgbClr val="203864"/>
                </a:solidFill>
                <a:ea typeface="ＭＳ Ｐゴシック" panose="020B0600070205080204" pitchFamily="50" charset="-128"/>
              </a:rPr>
              <a:t> </a:t>
            </a:r>
            <a:r>
              <a:rPr lang="en-US" altLang="ja-JP" sz="1600" dirty="0">
                <a:solidFill>
                  <a:srgbClr val="203864"/>
                </a:solidFill>
                <a:ea typeface="ＭＳ Ｐゴシック" panose="020B0600070205080204" pitchFamily="50" charset="-128"/>
              </a:rPr>
              <a:t>=0.30 Wm</a:t>
            </a:r>
            <a:r>
              <a:rPr lang="en-US" altLang="ja-JP" sz="1600" baseline="30000" dirty="0">
                <a:solidFill>
                  <a:srgbClr val="203864"/>
                </a:solidFill>
                <a:ea typeface="ＭＳ Ｐゴシック" panose="020B0600070205080204" pitchFamily="50" charset="-128"/>
              </a:rPr>
              <a:t>-2</a:t>
            </a:r>
            <a:r>
              <a:rPr lang="en-US" altLang="ja-JP" sz="1600" dirty="0">
                <a:solidFill>
                  <a:srgbClr val="203864"/>
                </a:solidFill>
                <a:ea typeface="ＭＳ Ｐゴシック" panose="020B0600070205080204" pitchFamily="50" charset="-128"/>
              </a:rPr>
              <a:t>K</a:t>
            </a:r>
            <a:r>
              <a:rPr lang="en-US" altLang="ja-JP" sz="1600" baseline="30000" dirty="0">
                <a:solidFill>
                  <a:srgbClr val="203864"/>
                </a:solidFill>
                <a:ea typeface="ＭＳ Ｐゴシック" panose="020B0600070205080204" pitchFamily="50" charset="-128"/>
              </a:rPr>
              <a:t>-1</a:t>
            </a:r>
          </a:p>
          <a:p>
            <a:pPr marL="214313" indent="-214313" algn="just">
              <a:lnSpc>
                <a:spcPct val="150000"/>
              </a:lnSpc>
              <a:buFont typeface="Arial" panose="020B0604020202020204" pitchFamily="34" charset="0"/>
              <a:buChar char="•"/>
            </a:pPr>
            <a:r>
              <a:rPr lang="en-US" altLang="ja-JP" sz="1600" dirty="0">
                <a:solidFill>
                  <a:srgbClr val="203864"/>
                </a:solidFill>
                <a:ea typeface="ＭＳ Ｐゴシック" panose="020B0600070205080204" pitchFamily="50" charset="-128"/>
              </a:rPr>
              <a:t>After the experiments: </a:t>
            </a:r>
            <a:r>
              <a:rPr lang="en-US" altLang="ja-JP" sz="1600" dirty="0">
                <a:solidFill>
                  <a:srgbClr val="203864"/>
                </a:solidFill>
                <a:latin typeface="Symbol" panose="05050102010706020507" pitchFamily="18" charset="2"/>
                <a:ea typeface="ＭＳ Ｐゴシック" panose="020B0600070205080204" pitchFamily="50" charset="-128"/>
              </a:rPr>
              <a:t>l</a:t>
            </a:r>
            <a:r>
              <a:rPr lang="en-US" altLang="ja-JP" sz="1600" baseline="-25000" dirty="0">
                <a:solidFill>
                  <a:srgbClr val="203864"/>
                </a:solidFill>
                <a:ea typeface="ＭＳ Ｐゴシック" panose="020B0600070205080204" pitchFamily="50" charset="-128"/>
              </a:rPr>
              <a:t>end</a:t>
            </a:r>
            <a:r>
              <a:rPr lang="en-US" altLang="ja-JP" sz="1600" dirty="0">
                <a:solidFill>
                  <a:srgbClr val="203864"/>
                </a:solidFill>
                <a:ea typeface="ＭＳ Ｐゴシック" panose="020B0600070205080204" pitchFamily="50" charset="-128"/>
              </a:rPr>
              <a:t>=0.15 Wm</a:t>
            </a:r>
            <a:r>
              <a:rPr lang="en-US" altLang="ja-JP" sz="1600" baseline="30000" dirty="0">
                <a:solidFill>
                  <a:srgbClr val="203864"/>
                </a:solidFill>
                <a:ea typeface="ＭＳ Ｐゴシック" panose="020B0600070205080204" pitchFamily="50" charset="-128"/>
              </a:rPr>
              <a:t>-2</a:t>
            </a:r>
            <a:r>
              <a:rPr lang="en-US" altLang="ja-JP" sz="1600" dirty="0">
                <a:solidFill>
                  <a:srgbClr val="203864"/>
                </a:solidFill>
                <a:ea typeface="ＭＳ Ｐゴシック" panose="020B0600070205080204" pitchFamily="50" charset="-128"/>
              </a:rPr>
              <a:t>K</a:t>
            </a:r>
            <a:r>
              <a:rPr lang="en-US" altLang="ja-JP" sz="1600" baseline="30000" dirty="0">
                <a:solidFill>
                  <a:srgbClr val="203864"/>
                </a:solidFill>
                <a:ea typeface="ＭＳ Ｐゴシック" panose="020B0600070205080204" pitchFamily="50" charset="-128"/>
              </a:rPr>
              <a:t>-1 </a:t>
            </a:r>
            <a:r>
              <a:rPr lang="en-US" altLang="ja-JP" sz="1600" dirty="0">
                <a:solidFill>
                  <a:srgbClr val="203864"/>
                </a:solidFill>
                <a:ea typeface="ＭＳ Ｐゴシック" panose="020B0600070205080204" pitchFamily="50" charset="-128"/>
              </a:rPr>
              <a:t>(assumption)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02B40BC-B147-4D35-AFEB-1D3FA5EE8FBA}"/>
                  </a:ext>
                </a:extLst>
              </p:cNvPr>
              <p:cNvSpPr txBox="1"/>
              <p:nvPr/>
            </p:nvSpPr>
            <p:spPr>
              <a:xfrm>
                <a:off x="6329576" y="6409649"/>
                <a:ext cx="2773965" cy="2659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1600" i="1">
                              <a:solidFill>
                                <a:srgbClr val="203864"/>
                              </a:solidFill>
                              <a:latin typeface="Cambria Math" panose="02040503050406030204" pitchFamily="18" charset="0"/>
                              <a:ea typeface="ＭＳ Ｐゴシック" panose="020B0600070205080204" pitchFamily="50" charset="-128"/>
                            </a:rPr>
                          </m:ctrlPr>
                        </m:sSubPr>
                        <m:e>
                          <m:r>
                            <a:rPr kumimoji="1" lang="ja-JP" altLang="en-US" sz="1600" i="1">
                              <a:solidFill>
                                <a:srgbClr val="203864"/>
                              </a:solidFill>
                              <a:latin typeface="Cambria Math" panose="02040503050406030204" pitchFamily="18" charset="0"/>
                              <a:ea typeface="ＭＳ Ｐゴシック" panose="020B0600070205080204" pitchFamily="50" charset="-128"/>
                            </a:rPr>
                            <m:t>𝜆</m:t>
                          </m:r>
                        </m:e>
                        <m:sub>
                          <m:r>
                            <a:rPr kumimoji="1" lang="en-US" altLang="ja-JP" sz="1600" i="1">
                              <a:solidFill>
                                <a:srgbClr val="203864"/>
                              </a:solidFill>
                              <a:latin typeface="Cambria Math" panose="02040503050406030204" pitchFamily="18" charset="0"/>
                              <a:ea typeface="ＭＳ Ｐゴシック" panose="020B0600070205080204" pitchFamily="50" charset="-128"/>
                            </a:rPr>
                            <m:t>𝑒𝑓𝑓</m:t>
                          </m:r>
                          <m:r>
                            <a:rPr kumimoji="1" lang="en-US" altLang="ja-JP" sz="1600" i="1">
                              <a:solidFill>
                                <a:srgbClr val="203864"/>
                              </a:solidFill>
                              <a:latin typeface="Cambria Math" panose="02040503050406030204" pitchFamily="18" charset="0"/>
                              <a:ea typeface="ＭＳ Ｐゴシック" panose="020B0600070205080204" pitchFamily="50" charset="-128"/>
                            </a:rPr>
                            <m:t>=</m:t>
                          </m:r>
                        </m:sub>
                      </m:sSub>
                      <m:sSub>
                        <m:sSubPr>
                          <m:ctrlPr>
                            <a:rPr kumimoji="1" lang="en-US" altLang="ja-JP" sz="1600" i="1">
                              <a:solidFill>
                                <a:srgbClr val="203864"/>
                              </a:solidFill>
                              <a:latin typeface="Cambria Math" panose="02040503050406030204" pitchFamily="18" charset="0"/>
                              <a:ea typeface="ＭＳ Ｐゴシック" panose="020B0600070205080204" pitchFamily="50" charset="-128"/>
                            </a:rPr>
                          </m:ctrlPr>
                        </m:sSubPr>
                        <m:e>
                          <m:r>
                            <a:rPr kumimoji="1" lang="ja-JP" altLang="en-US" sz="1600" i="1">
                              <a:solidFill>
                                <a:srgbClr val="203864"/>
                              </a:solidFill>
                              <a:latin typeface="Cambria Math" panose="02040503050406030204" pitchFamily="18" charset="0"/>
                              <a:ea typeface="ＭＳ Ｐゴシック" panose="020B0600070205080204" pitchFamily="50" charset="-128"/>
                            </a:rPr>
                            <m:t>𝜆</m:t>
                          </m:r>
                        </m:e>
                        <m:sub>
                          <m:r>
                            <a:rPr kumimoji="1" lang="en-US" altLang="ja-JP" sz="1600" i="1">
                              <a:solidFill>
                                <a:srgbClr val="203864"/>
                              </a:solidFill>
                              <a:latin typeface="Cambria Math" panose="02040503050406030204" pitchFamily="18" charset="0"/>
                              <a:ea typeface="ＭＳ Ｐゴシック" panose="020B0600070205080204" pitchFamily="50" charset="-128"/>
                            </a:rPr>
                            <m:t>𝑖𝑛𝑖</m:t>
                          </m:r>
                        </m:sub>
                      </m:sSub>
                      <m:r>
                        <a:rPr kumimoji="1" lang="en-US" altLang="ja-JP" sz="1600" i="1">
                          <a:solidFill>
                            <a:srgbClr val="203864"/>
                          </a:solidFill>
                          <a:latin typeface="Cambria Math" panose="02040503050406030204" pitchFamily="18" charset="0"/>
                          <a:ea typeface="Cambria Math" panose="02040503050406030204" pitchFamily="18" charset="0"/>
                        </a:rPr>
                        <m:t>∙</m:t>
                      </m:r>
                      <m:d>
                        <m:dPr>
                          <m:ctrlPr>
                            <a:rPr kumimoji="1" lang="en-US" altLang="ja-JP" sz="1600" i="1">
                              <a:solidFill>
                                <a:srgbClr val="203864"/>
                              </a:solidFill>
                              <a:latin typeface="Cambria Math" panose="02040503050406030204" pitchFamily="18" charset="0"/>
                              <a:ea typeface="ＭＳ Ｐゴシック" panose="020B0600070205080204" pitchFamily="50" charset="-128"/>
                            </a:rPr>
                          </m:ctrlPr>
                        </m:dPr>
                        <m:e>
                          <m:r>
                            <a:rPr kumimoji="1" lang="en-US" altLang="ja-JP" sz="1600" i="1">
                              <a:solidFill>
                                <a:srgbClr val="203864"/>
                              </a:solidFill>
                              <a:latin typeface="Cambria Math" panose="02040503050406030204" pitchFamily="18" charset="0"/>
                              <a:ea typeface="ＭＳ Ｐゴシック" panose="020B0600070205080204" pitchFamily="50" charset="-128"/>
                            </a:rPr>
                            <m:t>1−</m:t>
                          </m:r>
                          <m:sSub>
                            <m:sSubPr>
                              <m:ctrlPr>
                                <a:rPr kumimoji="1" lang="en-US" altLang="ja-JP" sz="1600" i="1">
                                  <a:solidFill>
                                    <a:srgbClr val="203864"/>
                                  </a:solidFill>
                                  <a:latin typeface="Cambria Math" panose="02040503050406030204" pitchFamily="18" charset="0"/>
                                  <a:ea typeface="ＭＳ Ｐゴシック" panose="020B0600070205080204" pitchFamily="50" charset="-128"/>
                                </a:rPr>
                              </m:ctrlPr>
                            </m:sSubPr>
                            <m:e>
                              <m:r>
                                <a:rPr kumimoji="1" lang="en-US" altLang="ja-JP" sz="1600" i="1">
                                  <a:solidFill>
                                    <a:srgbClr val="203864"/>
                                  </a:solidFill>
                                  <a:latin typeface="Cambria Math" panose="02040503050406030204" pitchFamily="18" charset="0"/>
                                  <a:ea typeface="ＭＳ Ｐゴシック" panose="020B0600070205080204" pitchFamily="50" charset="-128"/>
                                </a:rPr>
                                <m:t>𝑥</m:t>
                              </m:r>
                            </m:e>
                            <m:sub>
                              <m:r>
                                <a:rPr kumimoji="1" lang="en-US" altLang="ja-JP" sz="1600" i="1">
                                  <a:solidFill>
                                    <a:srgbClr val="203864"/>
                                  </a:solidFill>
                                  <a:latin typeface="Cambria Math" panose="02040503050406030204" pitchFamily="18" charset="0"/>
                                  <a:ea typeface="ＭＳ Ｐゴシック" panose="020B0600070205080204" pitchFamily="50" charset="-128"/>
                                </a:rPr>
                                <m:t>𝑑</m:t>
                              </m:r>
                            </m:sub>
                          </m:sSub>
                        </m:e>
                      </m:d>
                      <m:r>
                        <a:rPr kumimoji="1" lang="en-US" altLang="ja-JP" sz="1600" i="1">
                          <a:solidFill>
                            <a:srgbClr val="203864"/>
                          </a:solidFill>
                          <a:latin typeface="Cambria Math" panose="02040503050406030204" pitchFamily="18" charset="0"/>
                          <a:ea typeface="ＭＳ Ｐゴシック" panose="020B0600070205080204" pitchFamily="50" charset="-128"/>
                        </a:rPr>
                        <m:t>+</m:t>
                      </m:r>
                      <m:sSub>
                        <m:sSubPr>
                          <m:ctrlPr>
                            <a:rPr lang="en-US" altLang="ja-JP" sz="1600" i="1">
                              <a:solidFill>
                                <a:srgbClr val="203864"/>
                              </a:solidFill>
                              <a:latin typeface="Cambria Math" panose="02040503050406030204" pitchFamily="18" charset="0"/>
                              <a:ea typeface="ＭＳ Ｐゴシック" panose="020B0600070205080204" pitchFamily="50" charset="-128"/>
                            </a:rPr>
                          </m:ctrlPr>
                        </m:sSubPr>
                        <m:e>
                          <m:r>
                            <a:rPr lang="ja-JP" altLang="en-US" sz="1600" i="1">
                              <a:solidFill>
                                <a:srgbClr val="203864"/>
                              </a:solidFill>
                              <a:latin typeface="Cambria Math" panose="02040503050406030204" pitchFamily="18" charset="0"/>
                              <a:ea typeface="ＭＳ Ｐゴシック" panose="020B0600070205080204" pitchFamily="50" charset="-128"/>
                            </a:rPr>
                            <m:t>𝜆</m:t>
                          </m:r>
                        </m:e>
                        <m:sub>
                          <m:r>
                            <a:rPr lang="en-US" altLang="ja-JP" sz="1600" i="1">
                              <a:solidFill>
                                <a:srgbClr val="203864"/>
                              </a:solidFill>
                              <a:latin typeface="Cambria Math" panose="02040503050406030204" pitchFamily="18" charset="0"/>
                              <a:ea typeface="ＭＳ Ｐゴシック" panose="020B0600070205080204" pitchFamily="50" charset="-128"/>
                            </a:rPr>
                            <m:t>𝑒𝑛𝑑</m:t>
                          </m:r>
                        </m:sub>
                      </m:sSub>
                      <m:r>
                        <a:rPr lang="en-US" altLang="ja-JP" sz="1600" i="1">
                          <a:solidFill>
                            <a:srgbClr val="203864"/>
                          </a:solidFill>
                          <a:latin typeface="Cambria Math" panose="02040503050406030204" pitchFamily="18" charset="0"/>
                          <a:ea typeface="Cambria Math" panose="02040503050406030204" pitchFamily="18" charset="0"/>
                        </a:rPr>
                        <m:t>∙</m:t>
                      </m:r>
                      <m:sSub>
                        <m:sSubPr>
                          <m:ctrlPr>
                            <a:rPr lang="en-US" altLang="ja-JP" sz="1600" i="1">
                              <a:solidFill>
                                <a:srgbClr val="203864"/>
                              </a:solidFill>
                              <a:latin typeface="Cambria Math" panose="02040503050406030204" pitchFamily="18" charset="0"/>
                              <a:ea typeface="ＭＳ Ｐゴシック" panose="020B0600070205080204" pitchFamily="50" charset="-128"/>
                            </a:rPr>
                          </m:ctrlPr>
                        </m:sSubPr>
                        <m:e>
                          <m:r>
                            <a:rPr lang="en-US" altLang="ja-JP" sz="1600" i="1">
                              <a:solidFill>
                                <a:srgbClr val="203864"/>
                              </a:solidFill>
                              <a:latin typeface="Cambria Math" panose="02040503050406030204" pitchFamily="18" charset="0"/>
                              <a:ea typeface="ＭＳ Ｐゴシック" panose="020B0600070205080204" pitchFamily="50" charset="-128"/>
                            </a:rPr>
                            <m:t>𝑥</m:t>
                          </m:r>
                        </m:e>
                        <m:sub>
                          <m:r>
                            <a:rPr lang="en-US" altLang="ja-JP" sz="1600" i="1">
                              <a:solidFill>
                                <a:srgbClr val="203864"/>
                              </a:solidFill>
                              <a:latin typeface="Cambria Math" panose="02040503050406030204" pitchFamily="18" charset="0"/>
                              <a:ea typeface="ＭＳ Ｐゴシック" panose="020B0600070205080204" pitchFamily="50" charset="-128"/>
                            </a:rPr>
                            <m:t>𝑑</m:t>
                          </m:r>
                        </m:sub>
                      </m:sSub>
                    </m:oMath>
                  </m:oMathPara>
                </a14:m>
                <a:endParaRPr kumimoji="1" lang="ja-JP" altLang="en-US" sz="1600" dirty="0">
                  <a:solidFill>
                    <a:srgbClr val="203864"/>
                  </a:solidFill>
                  <a:latin typeface="ＭＳ Ｐゴシック" panose="020B0600070205080204" pitchFamily="50" charset="-128"/>
                  <a:ea typeface="ＭＳ Ｐゴシック" panose="020B0600070205080204" pitchFamily="50" charset="-128"/>
                </a:endParaRPr>
              </a:p>
            </p:txBody>
          </p:sp>
        </mc:Choice>
        <mc:Fallback xmlns="">
          <p:sp>
            <p:nvSpPr>
              <p:cNvPr id="5" name="TextBox 4">
                <a:extLst>
                  <a:ext uri="{FF2B5EF4-FFF2-40B4-BE49-F238E27FC236}">
                    <a16:creationId xmlns:a16="http://schemas.microsoft.com/office/drawing/2014/main" id="{A02B40BC-B147-4D35-AFEB-1D3FA5EE8FBA}"/>
                  </a:ext>
                </a:extLst>
              </p:cNvPr>
              <p:cNvSpPr txBox="1">
                <a:spLocks noRot="1" noChangeAspect="1" noMove="1" noResize="1" noEditPoints="1" noAdjustHandles="1" noChangeArrowheads="1" noChangeShapeType="1" noTextEdit="1"/>
              </p:cNvSpPr>
              <p:nvPr/>
            </p:nvSpPr>
            <p:spPr>
              <a:xfrm>
                <a:off x="6329576" y="6409649"/>
                <a:ext cx="2773965" cy="265970"/>
              </a:xfrm>
              <a:prstGeom prst="rect">
                <a:avLst/>
              </a:prstGeom>
              <a:blipFill>
                <a:blip r:embed="rId4"/>
                <a:stretch>
                  <a:fillRect l="-1099" b="-25000"/>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8C6E1931-4A73-4A35-863C-74D5280AD47B}"/>
              </a:ext>
            </a:extLst>
          </p:cNvPr>
          <p:cNvSpPr/>
          <p:nvPr/>
        </p:nvSpPr>
        <p:spPr>
          <a:xfrm>
            <a:off x="1421547" y="3797490"/>
            <a:ext cx="4035172" cy="400110"/>
          </a:xfrm>
          <a:prstGeom prst="rect">
            <a:avLst/>
          </a:prstGeom>
        </p:spPr>
        <p:txBody>
          <a:bodyPr wrap="square">
            <a:spAutoFit/>
          </a:bodyPr>
          <a:lstStyle/>
          <a:p>
            <a:r>
              <a:rPr lang="en-US" altLang="ja-JP" sz="2000" b="1" dirty="0">
                <a:solidFill>
                  <a:srgbClr val="C00000"/>
                </a:solidFill>
                <a:ea typeface="ＭＳ Ｐゴシック" panose="020B0600070205080204" pitchFamily="50" charset="-128"/>
              </a:rPr>
              <a:t>Endothermic heat of dehydration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E51FB2C-CED3-428F-96BF-6A517BE09162}"/>
                  </a:ext>
                </a:extLst>
              </p:cNvPr>
              <p:cNvSpPr txBox="1"/>
              <p:nvPr/>
            </p:nvSpPr>
            <p:spPr>
              <a:xfrm>
                <a:off x="541449" y="4542908"/>
                <a:ext cx="4897268" cy="6084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i="1" smtClean="0">
                              <a:solidFill>
                                <a:schemeClr val="tx1"/>
                              </a:solidFill>
                              <a:latin typeface="Cambria Math" panose="02040503050406030204" pitchFamily="18" charset="0"/>
                              <a:ea typeface="ＭＳ Ｐゴシック" panose="020B0600070205080204" pitchFamily="50" charset="-128"/>
                            </a:rPr>
                          </m:ctrlPr>
                        </m:sSubPr>
                        <m:e>
                          <m:acc>
                            <m:accPr>
                              <m:chr m:val="̇"/>
                              <m:ctrlPr>
                                <a:rPr lang="en-US" i="1">
                                  <a:solidFill>
                                    <a:schemeClr val="tx1"/>
                                  </a:solidFill>
                                  <a:latin typeface="Cambria Math" panose="02040503050406030204" pitchFamily="18" charset="0"/>
                                </a:rPr>
                              </m:ctrlPr>
                            </m:accPr>
                            <m:e>
                              <m:r>
                                <a:rPr lang="en-US" i="1">
                                  <a:solidFill>
                                    <a:schemeClr val="tx1"/>
                                  </a:solidFill>
                                  <a:latin typeface="Cambria Math" panose="02040503050406030204" pitchFamily="18" charset="0"/>
                                </a:rPr>
                                <m:t>𝑞</m:t>
                              </m:r>
                            </m:e>
                          </m:acc>
                        </m:e>
                        <m:sub>
                          <m:r>
                            <a:rPr kumimoji="1" lang="en-US" altLang="ja-JP" i="1">
                              <a:solidFill>
                                <a:schemeClr val="tx1"/>
                              </a:solidFill>
                              <a:latin typeface="Cambria Math" panose="02040503050406030204" pitchFamily="18" charset="0"/>
                              <a:ea typeface="ＭＳ Ｐゴシック" panose="020B0600070205080204" pitchFamily="50" charset="-128"/>
                            </a:rPr>
                            <m:t>𝑑</m:t>
                          </m:r>
                        </m:sub>
                      </m:sSub>
                      <m:r>
                        <a:rPr kumimoji="1" lang="en-US" altLang="ja-JP" i="1" smtClean="0">
                          <a:solidFill>
                            <a:schemeClr val="tx1"/>
                          </a:solidFill>
                          <a:latin typeface="Cambria Math" panose="02040503050406030204" pitchFamily="18" charset="0"/>
                          <a:ea typeface="ＭＳ Ｐゴシック" panose="020B0600070205080204" pitchFamily="50" charset="-128"/>
                        </a:rPr>
                        <m:t>=</m:t>
                      </m:r>
                      <m:r>
                        <a:rPr kumimoji="1" lang="en-US" altLang="ja-JP" i="1">
                          <a:solidFill>
                            <a:schemeClr val="tx1"/>
                          </a:solidFill>
                          <a:latin typeface="Cambria Math" panose="02040503050406030204" pitchFamily="18" charset="0"/>
                          <a:ea typeface="ＭＳ Ｐゴシック" panose="020B0600070205080204" pitchFamily="50" charset="-128"/>
                        </a:rPr>
                        <m:t>−∆</m:t>
                      </m:r>
                      <m:r>
                        <a:rPr kumimoji="1" lang="en-US" altLang="ja-JP" i="1">
                          <a:solidFill>
                            <a:schemeClr val="tx1"/>
                          </a:solidFill>
                          <a:latin typeface="Cambria Math" panose="02040503050406030204" pitchFamily="18" charset="0"/>
                          <a:ea typeface="Cambria Math" panose="02040503050406030204" pitchFamily="18" charset="0"/>
                        </a:rPr>
                        <m:t>𝐻</m:t>
                      </m:r>
                      <m:r>
                        <a:rPr lang="en-US" altLang="ja-JP" i="1">
                          <a:solidFill>
                            <a:schemeClr val="tx1"/>
                          </a:solidFill>
                          <a:latin typeface="Cambria Math" panose="02040503050406030204" pitchFamily="18" charset="0"/>
                          <a:ea typeface="Cambria Math" panose="02040503050406030204" pitchFamily="18" charset="0"/>
                        </a:rPr>
                        <m:t>∙(1−</m:t>
                      </m:r>
                      <m:r>
                        <a:rPr lang="ja-JP" altLang="en-US" i="1">
                          <a:solidFill>
                            <a:schemeClr val="tx1"/>
                          </a:solidFill>
                          <a:latin typeface="Cambria Math" panose="02040503050406030204" pitchFamily="18" charset="0"/>
                          <a:ea typeface="Cambria Math" panose="02040503050406030204" pitchFamily="18" charset="0"/>
                        </a:rPr>
                        <m:t>𝜓</m:t>
                      </m:r>
                      <m:r>
                        <a:rPr lang="en-US" altLang="ja-JP" i="1">
                          <a:solidFill>
                            <a:schemeClr val="tx1"/>
                          </a:solidFill>
                          <a:latin typeface="Cambria Math" panose="02040503050406030204" pitchFamily="18" charset="0"/>
                          <a:ea typeface="Cambria Math" panose="02040503050406030204" pitchFamily="18" charset="0"/>
                        </a:rPr>
                        <m:t>)∙(1−</m:t>
                      </m:r>
                      <m:r>
                        <a:rPr lang="ja-JP" altLang="en-US" i="1">
                          <a:solidFill>
                            <a:schemeClr val="tx1"/>
                          </a:solidFill>
                          <a:latin typeface="Cambria Math" panose="02040503050406030204" pitchFamily="18" charset="0"/>
                          <a:ea typeface="Cambria Math" panose="02040503050406030204" pitchFamily="18" charset="0"/>
                        </a:rPr>
                        <m:t>𝜗</m:t>
                      </m:r>
                      <m:r>
                        <a:rPr lang="en-US" altLang="ja-JP" i="1">
                          <a:solidFill>
                            <a:schemeClr val="tx1"/>
                          </a:solidFill>
                          <a:latin typeface="Cambria Math" panose="02040503050406030204" pitchFamily="18" charset="0"/>
                          <a:ea typeface="Cambria Math" panose="02040503050406030204" pitchFamily="18" charset="0"/>
                        </a:rPr>
                        <m:t>)∙</m:t>
                      </m:r>
                      <m:f>
                        <m:fPr>
                          <m:ctrlPr>
                            <a:rPr lang="en-US" altLang="ja-JP" i="1">
                              <a:solidFill>
                                <a:schemeClr val="tx1"/>
                              </a:solidFill>
                              <a:latin typeface="Cambria Math" panose="02040503050406030204" pitchFamily="18" charset="0"/>
                              <a:ea typeface="Cambria Math" panose="02040503050406030204" pitchFamily="18" charset="0"/>
                            </a:rPr>
                          </m:ctrlPr>
                        </m:fPr>
                        <m:num>
                          <m:sSub>
                            <m:sSubPr>
                              <m:ctrlPr>
                                <a:rPr lang="en-US" altLang="ja-JP" i="1">
                                  <a:solidFill>
                                    <a:schemeClr val="tx1"/>
                                  </a:solidFill>
                                  <a:latin typeface="Cambria Math" panose="02040503050406030204" pitchFamily="18" charset="0"/>
                                  <a:ea typeface="Cambria Math" panose="02040503050406030204" pitchFamily="18" charset="0"/>
                                </a:rPr>
                              </m:ctrlPr>
                            </m:sSubPr>
                            <m:e>
                              <m:r>
                                <a:rPr lang="ja-JP" altLang="en-US" i="1">
                                  <a:solidFill>
                                    <a:schemeClr val="tx1"/>
                                  </a:solidFill>
                                  <a:latin typeface="Cambria Math" panose="02040503050406030204" pitchFamily="18" charset="0"/>
                                  <a:ea typeface="Cambria Math" panose="02040503050406030204" pitchFamily="18" charset="0"/>
                                </a:rPr>
                                <m:t>𝜌</m:t>
                              </m:r>
                            </m:e>
                            <m:sub>
                              <m:r>
                                <a:rPr lang="en-US" altLang="ja-JP" i="1">
                                  <a:solidFill>
                                    <a:schemeClr val="tx1"/>
                                  </a:solidFill>
                                  <a:latin typeface="Cambria Math" panose="02040503050406030204" pitchFamily="18" charset="0"/>
                                  <a:ea typeface="Cambria Math" panose="02040503050406030204" pitchFamily="18" charset="0"/>
                                </a:rPr>
                                <m:t>𝐶𝑎</m:t>
                              </m:r>
                              <m:sSub>
                                <m:sSubPr>
                                  <m:ctrlPr>
                                    <a:rPr lang="en-US" altLang="ja-JP" i="1">
                                      <a:solidFill>
                                        <a:schemeClr val="tx1"/>
                                      </a:solidFill>
                                      <a:latin typeface="Cambria Math" panose="02040503050406030204" pitchFamily="18" charset="0"/>
                                      <a:ea typeface="Cambria Math" panose="02040503050406030204" pitchFamily="18" charset="0"/>
                                    </a:rPr>
                                  </m:ctrlPr>
                                </m:sSubPr>
                                <m:e>
                                  <m:r>
                                    <a:rPr lang="en-US" altLang="ja-JP" i="1">
                                      <a:solidFill>
                                        <a:schemeClr val="tx1"/>
                                      </a:solidFill>
                                      <a:latin typeface="Cambria Math" panose="02040503050406030204" pitchFamily="18" charset="0"/>
                                      <a:ea typeface="Cambria Math" panose="02040503050406030204" pitchFamily="18" charset="0"/>
                                    </a:rPr>
                                    <m:t>(</m:t>
                                  </m:r>
                                  <m:r>
                                    <a:rPr lang="en-US" altLang="ja-JP" i="1">
                                      <a:solidFill>
                                        <a:schemeClr val="tx1"/>
                                      </a:solidFill>
                                      <a:latin typeface="Cambria Math" panose="02040503050406030204" pitchFamily="18" charset="0"/>
                                      <a:ea typeface="Cambria Math" panose="02040503050406030204" pitchFamily="18" charset="0"/>
                                    </a:rPr>
                                    <m:t>𝑂𝐻</m:t>
                                  </m:r>
                                  <m:r>
                                    <a:rPr lang="en-US" altLang="ja-JP" i="1">
                                      <a:solidFill>
                                        <a:schemeClr val="tx1"/>
                                      </a:solidFill>
                                      <a:latin typeface="Cambria Math" panose="02040503050406030204" pitchFamily="18" charset="0"/>
                                      <a:ea typeface="Cambria Math" panose="02040503050406030204" pitchFamily="18" charset="0"/>
                                    </a:rPr>
                                    <m:t>)</m:t>
                                  </m:r>
                                </m:e>
                                <m:sub>
                                  <m:r>
                                    <a:rPr lang="en-US" altLang="ja-JP" i="1">
                                      <a:solidFill>
                                        <a:schemeClr val="tx1"/>
                                      </a:solidFill>
                                      <a:latin typeface="Cambria Math" panose="02040503050406030204" pitchFamily="18" charset="0"/>
                                      <a:ea typeface="Cambria Math" panose="02040503050406030204" pitchFamily="18" charset="0"/>
                                    </a:rPr>
                                    <m:t>2</m:t>
                                  </m:r>
                                </m:sub>
                              </m:sSub>
                            </m:sub>
                          </m:sSub>
                        </m:num>
                        <m:den>
                          <m:sSub>
                            <m:sSubPr>
                              <m:ctrlPr>
                                <a:rPr lang="en-US" altLang="ja-JP" i="1">
                                  <a:solidFill>
                                    <a:schemeClr val="tx1"/>
                                  </a:solidFill>
                                  <a:latin typeface="Cambria Math" panose="02040503050406030204" pitchFamily="18" charset="0"/>
                                  <a:ea typeface="Cambria Math" panose="02040503050406030204" pitchFamily="18" charset="0"/>
                                </a:rPr>
                              </m:ctrlPr>
                            </m:sSubPr>
                            <m:e>
                              <m:r>
                                <a:rPr lang="en-US" altLang="ja-JP" i="1">
                                  <a:solidFill>
                                    <a:schemeClr val="tx1"/>
                                  </a:solidFill>
                                  <a:latin typeface="Cambria Math" panose="02040503050406030204" pitchFamily="18" charset="0"/>
                                  <a:ea typeface="Cambria Math" panose="02040503050406030204" pitchFamily="18" charset="0"/>
                                </a:rPr>
                                <m:t>𝑀</m:t>
                              </m:r>
                            </m:e>
                            <m:sub>
                              <m:r>
                                <a:rPr lang="en-US" altLang="ja-JP" i="1">
                                  <a:solidFill>
                                    <a:schemeClr val="tx1"/>
                                  </a:solidFill>
                                  <a:latin typeface="Cambria Math" panose="02040503050406030204" pitchFamily="18" charset="0"/>
                                  <a:ea typeface="Cambria Math" panose="02040503050406030204" pitchFamily="18" charset="0"/>
                                </a:rPr>
                                <m:t>𝐶𝑎</m:t>
                              </m:r>
                              <m:sSub>
                                <m:sSubPr>
                                  <m:ctrlPr>
                                    <a:rPr lang="en-US" altLang="ja-JP" i="1">
                                      <a:solidFill>
                                        <a:schemeClr val="tx1"/>
                                      </a:solidFill>
                                      <a:latin typeface="Cambria Math" panose="02040503050406030204" pitchFamily="18" charset="0"/>
                                      <a:ea typeface="Cambria Math" panose="02040503050406030204" pitchFamily="18" charset="0"/>
                                    </a:rPr>
                                  </m:ctrlPr>
                                </m:sSubPr>
                                <m:e>
                                  <m:r>
                                    <a:rPr lang="en-US" altLang="ja-JP" i="1">
                                      <a:solidFill>
                                        <a:schemeClr val="tx1"/>
                                      </a:solidFill>
                                      <a:latin typeface="Cambria Math" panose="02040503050406030204" pitchFamily="18" charset="0"/>
                                      <a:ea typeface="Cambria Math" panose="02040503050406030204" pitchFamily="18" charset="0"/>
                                    </a:rPr>
                                    <m:t>(</m:t>
                                  </m:r>
                                  <m:r>
                                    <a:rPr lang="en-US" altLang="ja-JP" i="1">
                                      <a:solidFill>
                                        <a:schemeClr val="tx1"/>
                                      </a:solidFill>
                                      <a:latin typeface="Cambria Math" panose="02040503050406030204" pitchFamily="18" charset="0"/>
                                      <a:ea typeface="Cambria Math" panose="02040503050406030204" pitchFamily="18" charset="0"/>
                                    </a:rPr>
                                    <m:t>𝑂𝐻</m:t>
                                  </m:r>
                                  <m:r>
                                    <a:rPr lang="en-US" altLang="ja-JP" i="1">
                                      <a:solidFill>
                                        <a:schemeClr val="tx1"/>
                                      </a:solidFill>
                                      <a:latin typeface="Cambria Math" panose="02040503050406030204" pitchFamily="18" charset="0"/>
                                      <a:ea typeface="Cambria Math" panose="02040503050406030204" pitchFamily="18" charset="0"/>
                                    </a:rPr>
                                    <m:t>)</m:t>
                                  </m:r>
                                </m:e>
                                <m:sub>
                                  <m:r>
                                    <a:rPr lang="en-US" altLang="ja-JP" i="1">
                                      <a:solidFill>
                                        <a:schemeClr val="tx1"/>
                                      </a:solidFill>
                                      <a:latin typeface="Cambria Math" panose="02040503050406030204" pitchFamily="18" charset="0"/>
                                      <a:ea typeface="Cambria Math" panose="02040503050406030204" pitchFamily="18" charset="0"/>
                                    </a:rPr>
                                    <m:t>2</m:t>
                                  </m:r>
                                </m:sub>
                              </m:sSub>
                            </m:sub>
                          </m:sSub>
                        </m:den>
                      </m:f>
                      <m:f>
                        <m:fPr>
                          <m:ctrlPr>
                            <a:rPr lang="en-US" altLang="ja-JP" i="1">
                              <a:solidFill>
                                <a:schemeClr val="tx1"/>
                              </a:solidFill>
                              <a:latin typeface="Cambria Math" panose="02040503050406030204" pitchFamily="18" charset="0"/>
                              <a:ea typeface="Cambria Math" panose="02040503050406030204" pitchFamily="18" charset="0"/>
                            </a:rPr>
                          </m:ctrlPr>
                        </m:fPr>
                        <m:num>
                          <m:r>
                            <a:rPr lang="en-US" altLang="ja-JP" i="1">
                              <a:solidFill>
                                <a:schemeClr val="tx1"/>
                              </a:solidFill>
                              <a:latin typeface="Cambria Math" panose="02040503050406030204" pitchFamily="18" charset="0"/>
                              <a:ea typeface="Cambria Math" panose="02040503050406030204" pitchFamily="18" charset="0"/>
                            </a:rPr>
                            <m:t>𝑑</m:t>
                          </m:r>
                          <m:sSub>
                            <m:sSubPr>
                              <m:ctrlPr>
                                <a:rPr lang="en-US" altLang="ja-JP" i="1">
                                  <a:solidFill>
                                    <a:schemeClr val="tx1"/>
                                  </a:solidFill>
                                  <a:latin typeface="Cambria Math" panose="02040503050406030204" pitchFamily="18" charset="0"/>
                                  <a:ea typeface="Cambria Math" panose="02040503050406030204" pitchFamily="18" charset="0"/>
                                </a:rPr>
                              </m:ctrlPr>
                            </m:sSubPr>
                            <m:e>
                              <m:r>
                                <a:rPr lang="en-US" altLang="ja-JP" i="1">
                                  <a:solidFill>
                                    <a:schemeClr val="tx1"/>
                                  </a:solidFill>
                                  <a:latin typeface="Cambria Math" panose="02040503050406030204" pitchFamily="18" charset="0"/>
                                  <a:ea typeface="Cambria Math" panose="02040503050406030204" pitchFamily="18" charset="0"/>
                                </a:rPr>
                                <m:t>𝑥</m:t>
                              </m:r>
                            </m:e>
                            <m:sub>
                              <m:r>
                                <a:rPr lang="en-US" altLang="ja-JP" i="1">
                                  <a:solidFill>
                                    <a:schemeClr val="tx1"/>
                                  </a:solidFill>
                                  <a:latin typeface="Cambria Math" panose="02040503050406030204" pitchFamily="18" charset="0"/>
                                  <a:ea typeface="Cambria Math" panose="02040503050406030204" pitchFamily="18" charset="0"/>
                                </a:rPr>
                                <m:t>𝑑</m:t>
                              </m:r>
                            </m:sub>
                          </m:sSub>
                        </m:num>
                        <m:den>
                          <m:r>
                            <a:rPr lang="en-US" altLang="ja-JP" i="1">
                              <a:solidFill>
                                <a:schemeClr val="tx1"/>
                              </a:solidFill>
                              <a:latin typeface="Cambria Math" panose="02040503050406030204" pitchFamily="18" charset="0"/>
                              <a:ea typeface="Cambria Math" panose="02040503050406030204" pitchFamily="18" charset="0"/>
                            </a:rPr>
                            <m:t>𝑑𝑡</m:t>
                          </m:r>
                        </m:den>
                      </m:f>
                    </m:oMath>
                  </m:oMathPara>
                </a14:m>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mc:Choice>
        <mc:Fallback xmlns="">
          <p:sp>
            <p:nvSpPr>
              <p:cNvPr id="6" name="TextBox 5">
                <a:extLst>
                  <a:ext uri="{FF2B5EF4-FFF2-40B4-BE49-F238E27FC236}">
                    <a16:creationId xmlns:a16="http://schemas.microsoft.com/office/drawing/2014/main" id="{6E51FB2C-CED3-428F-96BF-6A517BE09162}"/>
                  </a:ext>
                </a:extLst>
              </p:cNvPr>
              <p:cNvSpPr txBox="1">
                <a:spLocks noRot="1" noChangeAspect="1" noMove="1" noResize="1" noEditPoints="1" noAdjustHandles="1" noChangeArrowheads="1" noChangeShapeType="1" noTextEdit="1"/>
              </p:cNvSpPr>
              <p:nvPr/>
            </p:nvSpPr>
            <p:spPr>
              <a:xfrm>
                <a:off x="541449" y="4542908"/>
                <a:ext cx="4897268" cy="608436"/>
              </a:xfrm>
              <a:prstGeom prst="rect">
                <a:avLst/>
              </a:prstGeom>
              <a:blipFill>
                <a:blip r:embed="rId5"/>
                <a:stretch>
                  <a:fillRect/>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901E3888-B9C7-4CA1-87EB-4ED5EB319FF8}"/>
              </a:ext>
            </a:extLst>
          </p:cNvPr>
          <p:cNvSpPr/>
          <p:nvPr/>
        </p:nvSpPr>
        <p:spPr>
          <a:xfrm>
            <a:off x="7051493" y="3800910"/>
            <a:ext cx="3950054" cy="400110"/>
          </a:xfrm>
          <a:prstGeom prst="rect">
            <a:avLst/>
          </a:prstGeom>
        </p:spPr>
        <p:txBody>
          <a:bodyPr wrap="square">
            <a:spAutoFit/>
          </a:bodyPr>
          <a:lstStyle/>
          <a:p>
            <a:r>
              <a:rPr lang="en-US" altLang="ja-JP" sz="2000" b="1" dirty="0">
                <a:solidFill>
                  <a:srgbClr val="C00000"/>
                </a:solidFill>
                <a:ea typeface="ＭＳ Ｐゴシック" panose="020B0600070205080204" pitchFamily="50" charset="-128"/>
              </a:rPr>
              <a:t>Heat source (microwave heating)</a:t>
            </a:r>
          </a:p>
        </p:txBody>
      </p:sp>
      <p:sp>
        <p:nvSpPr>
          <p:cNvPr id="16" name="TextBox 15">
            <a:extLst>
              <a:ext uri="{FF2B5EF4-FFF2-40B4-BE49-F238E27FC236}">
                <a16:creationId xmlns:a16="http://schemas.microsoft.com/office/drawing/2014/main" id="{5F4932F1-94BC-480D-8DDE-3160D495EC3D}"/>
              </a:ext>
            </a:extLst>
          </p:cNvPr>
          <p:cNvSpPr txBox="1"/>
          <p:nvPr/>
        </p:nvSpPr>
        <p:spPr>
          <a:xfrm>
            <a:off x="8035085" y="5271961"/>
            <a:ext cx="2273183" cy="380232"/>
          </a:xfrm>
          <a:prstGeom prst="rect">
            <a:avLst/>
          </a:prstGeom>
          <a:noFill/>
        </p:spPr>
        <p:txBody>
          <a:bodyPr wrap="square" rtlCol="0">
            <a:spAutoFit/>
          </a:bodyPr>
          <a:lstStyle/>
          <a:p>
            <a:pPr algn="ctr">
              <a:lnSpc>
                <a:spcPct val="150000"/>
              </a:lnSpc>
            </a:pPr>
            <a:r>
              <a:rPr kumimoji="1" lang="en-US" altLang="ja-JP" sz="1400" b="1" dirty="0">
                <a:solidFill>
                  <a:srgbClr val="987D1C"/>
                </a:solidFill>
                <a:ea typeface="ＭＳ Ｐゴシック" panose="020B0600070205080204" pitchFamily="50" charset="-128"/>
              </a:rPr>
              <a:t>Dielectric constant </a:t>
            </a:r>
            <a:r>
              <a:rPr kumimoji="1" lang="en-US" altLang="ja-JP" sz="1400" b="1" dirty="0">
                <a:solidFill>
                  <a:srgbClr val="987D1C"/>
                </a:solidFill>
                <a:latin typeface="Symbol" panose="05050102010706020507" pitchFamily="18" charset="2"/>
                <a:ea typeface="ＭＳ Ｐゴシック" panose="020B0600070205080204" pitchFamily="50" charset="-128"/>
              </a:rPr>
              <a:t>e</a:t>
            </a:r>
            <a:r>
              <a:rPr kumimoji="1" lang="en-US" altLang="ja-JP" sz="1400" b="1" dirty="0">
                <a:solidFill>
                  <a:srgbClr val="987D1C"/>
                </a:solidFill>
                <a:ea typeface="ＭＳ Ｐゴシック" panose="020B0600070205080204" pitchFamily="50" charset="-128"/>
              </a:rPr>
              <a:t>*=</a:t>
            </a:r>
            <a:r>
              <a:rPr kumimoji="1" lang="en-US" altLang="ja-JP" sz="1400" b="1" dirty="0">
                <a:solidFill>
                  <a:srgbClr val="987D1C"/>
                </a:solidFill>
                <a:latin typeface="Symbol" panose="05050102010706020507" pitchFamily="18" charset="2"/>
                <a:ea typeface="ＭＳ Ｐゴシック" panose="020B0600070205080204" pitchFamily="50" charset="-128"/>
              </a:rPr>
              <a:t>e</a:t>
            </a:r>
            <a:r>
              <a:rPr kumimoji="1" lang="en-US" altLang="ja-JP" sz="1400" b="1" dirty="0">
                <a:solidFill>
                  <a:srgbClr val="987D1C"/>
                </a:solidFill>
                <a:ea typeface="ＭＳ Ｐゴシック" panose="020B0600070205080204" pitchFamily="50" charset="-128"/>
              </a:rPr>
              <a:t>’-</a:t>
            </a:r>
            <a:r>
              <a:rPr kumimoji="1" lang="en-US" altLang="ja-JP" sz="1400" b="1" dirty="0" err="1">
                <a:solidFill>
                  <a:srgbClr val="987D1C"/>
                </a:solidFill>
                <a:ea typeface="ＭＳ Ｐゴシック" panose="020B0600070205080204" pitchFamily="50" charset="-128"/>
              </a:rPr>
              <a:t>i</a:t>
            </a:r>
            <a:r>
              <a:rPr kumimoji="1" lang="en-US" altLang="ja-JP" sz="1400" b="1" dirty="0" err="1">
                <a:solidFill>
                  <a:srgbClr val="987D1C"/>
                </a:solidFill>
                <a:latin typeface="Symbol" panose="05050102010706020507" pitchFamily="18" charset="2"/>
                <a:ea typeface="ＭＳ Ｐゴシック" panose="020B0600070205080204" pitchFamily="50" charset="-128"/>
              </a:rPr>
              <a:t>e</a:t>
            </a:r>
            <a:r>
              <a:rPr kumimoji="1" lang="en-US" altLang="ja-JP" sz="1400" b="1" dirty="0">
                <a:solidFill>
                  <a:srgbClr val="987D1C"/>
                </a:solidFill>
                <a:ea typeface="ＭＳ Ｐゴシック" panose="020B0600070205080204" pitchFamily="50" charset="-128"/>
              </a:rPr>
              <a:t>’’</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705B451-2794-47DA-85CC-84AF1D005BA2}"/>
                  </a:ext>
                </a:extLst>
              </p:cNvPr>
              <p:cNvSpPr txBox="1"/>
              <p:nvPr/>
            </p:nvSpPr>
            <p:spPr>
              <a:xfrm>
                <a:off x="10131240" y="4128713"/>
                <a:ext cx="1991186" cy="4217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1600" i="1">
                          <a:latin typeface="Cambria Math" panose="02040503050406030204" pitchFamily="18" charset="0"/>
                          <a:ea typeface="ＭＳ Ｐゴシック" panose="020B0600070205080204" pitchFamily="50" charset="-128"/>
                        </a:rPr>
                        <m:t>𝑓</m:t>
                      </m:r>
                      <m:r>
                        <a:rPr kumimoji="1" lang="en-US" altLang="ja-JP" sz="1600" i="1">
                          <a:latin typeface="Cambria Math" panose="02040503050406030204" pitchFamily="18" charset="0"/>
                          <a:ea typeface="ＭＳ Ｐゴシック" panose="020B0600070205080204" pitchFamily="50" charset="-128"/>
                        </a:rPr>
                        <m:t>=</m:t>
                      </m:r>
                      <m:f>
                        <m:fPr>
                          <m:ctrlPr>
                            <a:rPr kumimoji="1" lang="en-US" altLang="ja-JP" sz="1600" i="1">
                              <a:latin typeface="Cambria Math" panose="02040503050406030204" pitchFamily="18" charset="0"/>
                              <a:ea typeface="ＭＳ Ｐゴシック" panose="020B0600070205080204" pitchFamily="50" charset="-128"/>
                            </a:rPr>
                          </m:ctrlPr>
                        </m:fPr>
                        <m:num>
                          <m:r>
                            <a:rPr kumimoji="1" lang="ja-JP" altLang="en-US" sz="1600" i="1">
                              <a:latin typeface="Cambria Math" panose="02040503050406030204" pitchFamily="18" charset="0"/>
                              <a:ea typeface="ＭＳ Ｐゴシック" panose="020B0600070205080204" pitchFamily="50" charset="-128"/>
                            </a:rPr>
                            <m:t>𝜔</m:t>
                          </m:r>
                        </m:num>
                        <m:den>
                          <m:r>
                            <a:rPr lang="en-US" altLang="ja-JP" sz="1600" i="1">
                              <a:latin typeface="Cambria Math" panose="02040503050406030204" pitchFamily="18" charset="0"/>
                              <a:ea typeface="ＭＳ Ｐゴシック" panose="020B0600070205080204" pitchFamily="50" charset="-128"/>
                            </a:rPr>
                            <m:t>2</m:t>
                          </m:r>
                          <m:r>
                            <a:rPr lang="ja-JP" altLang="en-US" sz="1600" i="1">
                              <a:latin typeface="Cambria Math" panose="02040503050406030204" pitchFamily="18" charset="0"/>
                              <a:ea typeface="ＭＳ Ｐゴシック" panose="020B0600070205080204" pitchFamily="50" charset="-128"/>
                            </a:rPr>
                            <m:t>𝜋</m:t>
                          </m:r>
                        </m:den>
                      </m:f>
                      <m:r>
                        <a:rPr kumimoji="1" lang="en-US" altLang="ja-JP" sz="1600" i="1">
                          <a:latin typeface="Cambria Math" panose="02040503050406030204" pitchFamily="18" charset="0"/>
                          <a:ea typeface="ＭＳ Ｐゴシック" panose="020B0600070205080204" pitchFamily="50" charset="-128"/>
                        </a:rPr>
                        <m:t>=2.5</m:t>
                      </m:r>
                      <m:r>
                        <a:rPr kumimoji="1" lang="en-US" altLang="ja-JP" sz="1600" i="1">
                          <a:latin typeface="Cambria Math" panose="02040503050406030204" pitchFamily="18" charset="0"/>
                          <a:ea typeface="Cambria Math" panose="02040503050406030204" pitchFamily="18" charset="0"/>
                        </a:rPr>
                        <m:t>∙</m:t>
                      </m:r>
                      <m:sSup>
                        <m:sSupPr>
                          <m:ctrlPr>
                            <a:rPr kumimoji="1" lang="en-US" altLang="ja-JP" sz="1600" i="1">
                              <a:latin typeface="Cambria Math" panose="02040503050406030204" pitchFamily="18" charset="0"/>
                              <a:ea typeface="Cambria Math" panose="02040503050406030204" pitchFamily="18" charset="0"/>
                            </a:rPr>
                          </m:ctrlPr>
                        </m:sSupPr>
                        <m:e>
                          <m:r>
                            <a:rPr kumimoji="1" lang="en-US" altLang="ja-JP" sz="1600" i="1">
                              <a:latin typeface="Cambria Math" panose="02040503050406030204" pitchFamily="18" charset="0"/>
                              <a:ea typeface="Cambria Math" panose="02040503050406030204" pitchFamily="18" charset="0"/>
                            </a:rPr>
                            <m:t>10</m:t>
                          </m:r>
                        </m:e>
                        <m:sup>
                          <m:r>
                            <a:rPr kumimoji="1" lang="en-US" altLang="ja-JP" sz="1600" i="1">
                              <a:latin typeface="Cambria Math" panose="02040503050406030204" pitchFamily="18" charset="0"/>
                              <a:ea typeface="Cambria Math" panose="02040503050406030204" pitchFamily="18" charset="0"/>
                            </a:rPr>
                            <m:t>9</m:t>
                          </m:r>
                        </m:sup>
                      </m:sSup>
                      <m:r>
                        <a:rPr kumimoji="1" lang="en-US" altLang="ja-JP" sz="1600" i="1">
                          <a:latin typeface="Cambria Math" panose="02040503050406030204" pitchFamily="18" charset="0"/>
                          <a:ea typeface="Cambria Math" panose="02040503050406030204" pitchFamily="18" charset="0"/>
                        </a:rPr>
                        <m:t> </m:t>
                      </m:r>
                      <m:r>
                        <a:rPr kumimoji="1" lang="en-US" altLang="ja-JP" sz="1600" i="1">
                          <a:latin typeface="Cambria Math" panose="02040503050406030204" pitchFamily="18" charset="0"/>
                          <a:ea typeface="Cambria Math" panose="02040503050406030204" pitchFamily="18" charset="0"/>
                        </a:rPr>
                        <m:t>𝐻𝑧</m:t>
                      </m:r>
                    </m:oMath>
                  </m:oMathPara>
                </a14:m>
                <a:endParaRPr kumimoji="1" lang="ja-JP" altLang="en-US" sz="1600" dirty="0">
                  <a:latin typeface="ＭＳ Ｐゴシック" panose="020B0600070205080204" pitchFamily="50" charset="-128"/>
                  <a:ea typeface="ＭＳ Ｐゴシック" panose="020B0600070205080204" pitchFamily="50" charset="-128"/>
                </a:endParaRPr>
              </a:p>
            </p:txBody>
          </p:sp>
        </mc:Choice>
        <mc:Fallback xmlns="">
          <p:sp>
            <p:nvSpPr>
              <p:cNvPr id="20" name="TextBox 19">
                <a:extLst>
                  <a:ext uri="{FF2B5EF4-FFF2-40B4-BE49-F238E27FC236}">
                    <a16:creationId xmlns:a16="http://schemas.microsoft.com/office/drawing/2014/main" id="{4705B451-2794-47DA-85CC-84AF1D005BA2}"/>
                  </a:ext>
                </a:extLst>
              </p:cNvPr>
              <p:cNvSpPr txBox="1">
                <a:spLocks noRot="1" noChangeAspect="1" noMove="1" noResize="1" noEditPoints="1" noAdjustHandles="1" noChangeArrowheads="1" noChangeShapeType="1" noTextEdit="1"/>
              </p:cNvSpPr>
              <p:nvPr/>
            </p:nvSpPr>
            <p:spPr>
              <a:xfrm>
                <a:off x="10131240" y="4128713"/>
                <a:ext cx="1991186" cy="421719"/>
              </a:xfrm>
              <a:prstGeom prst="rect">
                <a:avLst/>
              </a:prstGeom>
              <a:blipFill>
                <a:blip r:embed="rId6"/>
                <a:stretch>
                  <a:fillRect l="-2752" r="-917" b="-15942"/>
                </a:stretch>
              </a:blipFill>
            </p:spPr>
            <p:txBody>
              <a:bodyPr/>
              <a:lstStyle/>
              <a:p>
                <a:r>
                  <a:rPr lang="en-US">
                    <a:noFill/>
                  </a:rPr>
                  <a:t> </a:t>
                </a:r>
              </a:p>
            </p:txBody>
          </p:sp>
        </mc:Fallback>
      </mc:AlternateContent>
      <p:sp>
        <p:nvSpPr>
          <p:cNvPr id="17" name="正方形/長方形 3">
            <a:extLst>
              <a:ext uri="{FF2B5EF4-FFF2-40B4-BE49-F238E27FC236}">
                <a16:creationId xmlns:a16="http://schemas.microsoft.com/office/drawing/2014/main" id="{8BDBEEBB-7984-4BCB-A727-3CAA879270A1}"/>
              </a:ext>
            </a:extLst>
          </p:cNvPr>
          <p:cNvSpPr/>
          <p:nvPr/>
        </p:nvSpPr>
        <p:spPr>
          <a:xfrm>
            <a:off x="3812175" y="2683686"/>
            <a:ext cx="4308123" cy="923507"/>
          </a:xfrm>
          <a:prstGeom prst="rect">
            <a:avLst/>
          </a:prstGeom>
          <a:solidFill>
            <a:srgbClr val="20386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0D34C00-45E2-43F8-93EB-F4A8FAE614EC}"/>
                  </a:ext>
                </a:extLst>
              </p:cNvPr>
              <p:cNvSpPr txBox="1"/>
              <p:nvPr/>
            </p:nvSpPr>
            <p:spPr>
              <a:xfrm>
                <a:off x="3629255" y="3033271"/>
                <a:ext cx="4706407" cy="52668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ja-JP" altLang="en-US" i="1" smtClean="0">
                          <a:solidFill>
                            <a:srgbClr val="FFFFCC"/>
                          </a:solidFill>
                          <a:latin typeface="Cambria Math" panose="02040503050406030204" pitchFamily="18" charset="0"/>
                          <a:ea typeface="ＭＳ Ｐゴシック" panose="020B0600070205080204" pitchFamily="50" charset="-128"/>
                        </a:rPr>
                        <m:t>𝜌</m:t>
                      </m:r>
                      <m:r>
                        <a:rPr kumimoji="1" lang="en-US" altLang="ja-JP" i="1">
                          <a:solidFill>
                            <a:srgbClr val="FFFFCC"/>
                          </a:solidFill>
                          <a:latin typeface="Cambria Math" panose="02040503050406030204" pitchFamily="18" charset="0"/>
                          <a:ea typeface="ＭＳ Ｐゴシック" panose="020B0600070205080204" pitchFamily="50" charset="-128"/>
                        </a:rPr>
                        <m:t>𝑐</m:t>
                      </m:r>
                      <m:f>
                        <m:fPr>
                          <m:ctrlPr>
                            <a:rPr kumimoji="1" lang="en-US" altLang="ja-JP" i="1">
                              <a:solidFill>
                                <a:srgbClr val="FFFFCC"/>
                              </a:solidFill>
                              <a:latin typeface="Cambria Math" panose="02040503050406030204" pitchFamily="18" charset="0"/>
                              <a:ea typeface="ＭＳ Ｐゴシック" panose="020B0600070205080204" pitchFamily="50" charset="-128"/>
                            </a:rPr>
                          </m:ctrlPr>
                        </m:fPr>
                        <m:num>
                          <m:r>
                            <a:rPr kumimoji="1" lang="ja-JP" altLang="en-US" i="1">
                              <a:solidFill>
                                <a:srgbClr val="FFFFCC"/>
                              </a:solidFill>
                              <a:latin typeface="Cambria Math" panose="02040503050406030204" pitchFamily="18" charset="0"/>
                              <a:ea typeface="ＭＳ Ｐゴシック" panose="020B0600070205080204" pitchFamily="50" charset="-128"/>
                            </a:rPr>
                            <m:t>𝜕</m:t>
                          </m:r>
                          <m:r>
                            <a:rPr kumimoji="1" lang="en-US" altLang="ja-JP" i="1">
                              <a:solidFill>
                                <a:srgbClr val="FFFFCC"/>
                              </a:solidFill>
                              <a:latin typeface="Cambria Math" panose="02040503050406030204" pitchFamily="18" charset="0"/>
                              <a:ea typeface="ＭＳ Ｐゴシック" panose="020B0600070205080204" pitchFamily="50" charset="-128"/>
                            </a:rPr>
                            <m:t>𝑇</m:t>
                          </m:r>
                        </m:num>
                        <m:den>
                          <m:r>
                            <a:rPr kumimoji="1" lang="ja-JP" altLang="en-US" i="1">
                              <a:solidFill>
                                <a:srgbClr val="FFFFCC"/>
                              </a:solidFill>
                              <a:latin typeface="Cambria Math" panose="02040503050406030204" pitchFamily="18" charset="0"/>
                              <a:ea typeface="ＭＳ Ｐゴシック" panose="020B0600070205080204" pitchFamily="50" charset="-128"/>
                            </a:rPr>
                            <m:t>𝜕</m:t>
                          </m:r>
                          <m:r>
                            <a:rPr kumimoji="1" lang="en-US" altLang="ja-JP" i="1">
                              <a:solidFill>
                                <a:srgbClr val="FFFFCC"/>
                              </a:solidFill>
                              <a:latin typeface="Cambria Math" panose="02040503050406030204" pitchFamily="18" charset="0"/>
                              <a:ea typeface="ＭＳ Ｐゴシック" panose="020B0600070205080204" pitchFamily="50" charset="-128"/>
                            </a:rPr>
                            <m:t>𝑡</m:t>
                          </m:r>
                        </m:den>
                      </m:f>
                      <m:r>
                        <a:rPr kumimoji="1" lang="en-US" altLang="ja-JP" i="1">
                          <a:solidFill>
                            <a:srgbClr val="FFFFCC"/>
                          </a:solidFill>
                          <a:latin typeface="Cambria Math" panose="02040503050406030204" pitchFamily="18" charset="0"/>
                          <a:ea typeface="ＭＳ Ｐゴシック" panose="020B0600070205080204" pitchFamily="50" charset="-128"/>
                        </a:rPr>
                        <m:t>=</m:t>
                      </m:r>
                      <m:r>
                        <a:rPr kumimoji="1" lang="ja-JP" altLang="en-US" i="1">
                          <a:solidFill>
                            <a:srgbClr val="FFFFCC"/>
                          </a:solidFill>
                          <a:latin typeface="Cambria Math" panose="02040503050406030204" pitchFamily="18" charset="0"/>
                          <a:ea typeface="ＭＳ Ｐゴシック" panose="020B0600070205080204" pitchFamily="50" charset="-128"/>
                        </a:rPr>
                        <m:t>𝜆</m:t>
                      </m:r>
                      <m:sSup>
                        <m:sSupPr>
                          <m:ctrlPr>
                            <a:rPr kumimoji="1" lang="en-US" altLang="ja-JP" i="1">
                              <a:solidFill>
                                <a:srgbClr val="FFFFCC"/>
                              </a:solidFill>
                              <a:latin typeface="Cambria Math" panose="02040503050406030204" pitchFamily="18" charset="0"/>
                              <a:ea typeface="ＭＳ Ｐゴシック" panose="020B0600070205080204" pitchFamily="50" charset="-128"/>
                            </a:rPr>
                          </m:ctrlPr>
                        </m:sSupPr>
                        <m:e>
                          <m:r>
                            <m:rPr>
                              <m:sty m:val="p"/>
                            </m:rPr>
                            <a:rPr kumimoji="1" lang="en-US" altLang="ja-JP" i="1">
                              <a:solidFill>
                                <a:srgbClr val="FFFFCC"/>
                              </a:solidFill>
                              <a:latin typeface="Cambria Math" panose="02040503050406030204" pitchFamily="18" charset="0"/>
                              <a:ea typeface="Cambria Math" panose="02040503050406030204" pitchFamily="18" charset="0"/>
                            </a:rPr>
                            <m:t>∇</m:t>
                          </m:r>
                        </m:e>
                        <m:sup>
                          <m:r>
                            <a:rPr kumimoji="1" lang="en-US" altLang="ja-JP" i="1">
                              <a:solidFill>
                                <a:srgbClr val="FFFFCC"/>
                              </a:solidFill>
                              <a:latin typeface="Cambria Math" panose="02040503050406030204" pitchFamily="18" charset="0"/>
                              <a:ea typeface="ＭＳ Ｐゴシック" panose="020B0600070205080204" pitchFamily="50" charset="-128"/>
                            </a:rPr>
                            <m:t>2</m:t>
                          </m:r>
                        </m:sup>
                      </m:sSup>
                      <m:r>
                        <a:rPr kumimoji="1" lang="en-US" altLang="ja-JP" i="1">
                          <a:solidFill>
                            <a:srgbClr val="FFFFCC"/>
                          </a:solidFill>
                          <a:latin typeface="Cambria Math" panose="02040503050406030204" pitchFamily="18" charset="0"/>
                          <a:ea typeface="ＭＳ Ｐゴシック" panose="020B0600070205080204" pitchFamily="50" charset="-128"/>
                        </a:rPr>
                        <m:t>𝑇</m:t>
                      </m:r>
                      <m:r>
                        <a:rPr kumimoji="1" lang="en-US" altLang="ja-JP" i="1">
                          <a:solidFill>
                            <a:srgbClr val="FFFFCC"/>
                          </a:solidFill>
                          <a:latin typeface="Cambria Math" panose="02040503050406030204" pitchFamily="18" charset="0"/>
                          <a:ea typeface="ＭＳ Ｐゴシック" panose="020B0600070205080204" pitchFamily="50" charset="-128"/>
                        </a:rPr>
                        <m:t>+</m:t>
                      </m:r>
                      <m:sSub>
                        <m:sSubPr>
                          <m:ctrlPr>
                            <a:rPr kumimoji="1" lang="en-US" altLang="ja-JP" i="1" smtClean="0">
                              <a:solidFill>
                                <a:srgbClr val="FFFFCC"/>
                              </a:solidFill>
                              <a:latin typeface="Cambria Math" panose="02040503050406030204" pitchFamily="18" charset="0"/>
                              <a:ea typeface="ＭＳ Ｐゴシック" panose="020B0600070205080204" pitchFamily="50" charset="-128"/>
                            </a:rPr>
                          </m:ctrlPr>
                        </m:sSubPr>
                        <m:e>
                          <m:sSub>
                            <m:sSubPr>
                              <m:ctrlPr>
                                <a:rPr kumimoji="1" lang="en-US" altLang="ja-JP" i="1" smtClean="0">
                                  <a:solidFill>
                                    <a:srgbClr val="FFFFCC"/>
                                  </a:solidFill>
                                  <a:latin typeface="Cambria Math" panose="02040503050406030204" pitchFamily="18" charset="0"/>
                                  <a:ea typeface="ＭＳ Ｐゴシック" panose="020B0600070205080204" pitchFamily="50" charset="-128"/>
                                </a:rPr>
                              </m:ctrlPr>
                            </m:sSubPr>
                            <m:e>
                              <m:acc>
                                <m:accPr>
                                  <m:chr m:val="̇"/>
                                  <m:ctrlPr>
                                    <a:rPr kumimoji="1" lang="en-US" altLang="ja-JP" i="1" smtClean="0">
                                      <a:solidFill>
                                        <a:srgbClr val="FFFFCC"/>
                                      </a:solidFill>
                                      <a:latin typeface="Cambria Math" panose="02040503050406030204" pitchFamily="18" charset="0"/>
                                      <a:ea typeface="ＭＳ Ｐゴシック" panose="020B0600070205080204" pitchFamily="50" charset="-128"/>
                                    </a:rPr>
                                  </m:ctrlPr>
                                </m:accPr>
                                <m:e>
                                  <m:r>
                                    <a:rPr kumimoji="1" lang="en-US" altLang="ja-JP" i="1">
                                      <a:solidFill>
                                        <a:srgbClr val="FFFFCC"/>
                                      </a:solidFill>
                                      <a:latin typeface="Cambria Math" panose="02040503050406030204" pitchFamily="18" charset="0"/>
                                      <a:ea typeface="ＭＳ Ｐゴシック" panose="020B0600070205080204" pitchFamily="50" charset="-128"/>
                                    </a:rPr>
                                    <m:t>𝑞</m:t>
                                  </m:r>
                                </m:e>
                              </m:acc>
                            </m:e>
                            <m:sub>
                              <m:r>
                                <a:rPr kumimoji="1" lang="en-US" altLang="ja-JP" b="0" i="1" smtClean="0">
                                  <a:solidFill>
                                    <a:srgbClr val="FFFFCC"/>
                                  </a:solidFill>
                                  <a:latin typeface="Cambria Math" panose="02040503050406030204" pitchFamily="18" charset="0"/>
                                  <a:ea typeface="ＭＳ Ｐゴシック" panose="020B0600070205080204" pitchFamily="50" charset="-128"/>
                                </a:rPr>
                                <m:t>𝑑</m:t>
                              </m:r>
                            </m:sub>
                          </m:sSub>
                          <m:r>
                            <a:rPr kumimoji="1" lang="en-US" altLang="ja-JP" i="1" smtClean="0">
                              <a:solidFill>
                                <a:srgbClr val="FFFFCC"/>
                              </a:solidFill>
                              <a:latin typeface="Cambria Math" panose="02040503050406030204" pitchFamily="18" charset="0"/>
                              <a:ea typeface="ＭＳ Ｐゴシック" panose="020B0600070205080204" pitchFamily="50" charset="-128"/>
                            </a:rPr>
                            <m:t>+</m:t>
                          </m:r>
                          <m:acc>
                            <m:accPr>
                              <m:chr m:val="̇"/>
                              <m:ctrlPr>
                                <a:rPr kumimoji="1" lang="en-US" altLang="ja-JP" i="1" smtClean="0">
                                  <a:solidFill>
                                    <a:srgbClr val="FFFFCC"/>
                                  </a:solidFill>
                                  <a:latin typeface="Cambria Math" panose="02040503050406030204" pitchFamily="18" charset="0"/>
                                  <a:ea typeface="ＭＳ Ｐゴシック" panose="020B0600070205080204" pitchFamily="50" charset="-128"/>
                                </a:rPr>
                              </m:ctrlPr>
                            </m:accPr>
                            <m:e>
                              <m:r>
                                <a:rPr kumimoji="1" lang="en-US" altLang="ja-JP" i="1">
                                  <a:solidFill>
                                    <a:srgbClr val="FFFFCC"/>
                                  </a:solidFill>
                                  <a:latin typeface="Cambria Math" panose="02040503050406030204" pitchFamily="18" charset="0"/>
                                  <a:ea typeface="ＭＳ Ｐゴシック" panose="020B0600070205080204" pitchFamily="50" charset="-128"/>
                                </a:rPr>
                                <m:t>𝑞</m:t>
                              </m:r>
                            </m:e>
                          </m:acc>
                        </m:e>
                        <m:sub>
                          <m:r>
                            <a:rPr kumimoji="1" lang="en-US" altLang="ja-JP" b="0" i="1" smtClean="0">
                              <a:solidFill>
                                <a:srgbClr val="FFFFCC"/>
                              </a:solidFill>
                              <a:latin typeface="Cambria Math" panose="02040503050406030204" pitchFamily="18" charset="0"/>
                              <a:ea typeface="ＭＳ Ｐゴシック" panose="020B0600070205080204" pitchFamily="50" charset="-128"/>
                            </a:rPr>
                            <m:t>𝑚𝑤</m:t>
                          </m:r>
                        </m:sub>
                      </m:sSub>
                    </m:oMath>
                  </m:oMathPara>
                </a14:m>
                <a:endParaRPr kumimoji="1" lang="ja-JP" altLang="en-US" dirty="0">
                  <a:solidFill>
                    <a:srgbClr val="FFFFCC"/>
                  </a:solidFill>
                  <a:latin typeface="ＭＳ Ｐゴシック" panose="020B0600070205080204" pitchFamily="50" charset="-128"/>
                  <a:ea typeface="ＭＳ Ｐゴシック" panose="020B0600070205080204" pitchFamily="50" charset="-128"/>
                </a:endParaRPr>
              </a:p>
            </p:txBody>
          </p:sp>
        </mc:Choice>
        <mc:Fallback xmlns="">
          <p:sp>
            <p:nvSpPr>
              <p:cNvPr id="21" name="TextBox 20">
                <a:extLst>
                  <a:ext uri="{FF2B5EF4-FFF2-40B4-BE49-F238E27FC236}">
                    <a16:creationId xmlns:a16="http://schemas.microsoft.com/office/drawing/2014/main" id="{F0D34C00-45E2-43F8-93EB-F4A8FAE614EC}"/>
                  </a:ext>
                </a:extLst>
              </p:cNvPr>
              <p:cNvSpPr txBox="1">
                <a:spLocks noRot="1" noChangeAspect="1" noMove="1" noResize="1" noEditPoints="1" noAdjustHandles="1" noChangeArrowheads="1" noChangeShapeType="1" noTextEdit="1"/>
              </p:cNvSpPr>
              <p:nvPr/>
            </p:nvSpPr>
            <p:spPr>
              <a:xfrm>
                <a:off x="3629255" y="3033271"/>
                <a:ext cx="4706407" cy="526683"/>
              </a:xfrm>
              <a:prstGeom prst="rect">
                <a:avLst/>
              </a:prstGeom>
              <a:blipFill>
                <a:blip r:embed="rId7"/>
                <a:stretch>
                  <a:fillRect/>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41E685A1-70BD-44D3-81DA-DC03EEDF2649}"/>
              </a:ext>
            </a:extLst>
          </p:cNvPr>
          <p:cNvSpPr txBox="1"/>
          <p:nvPr/>
        </p:nvSpPr>
        <p:spPr>
          <a:xfrm>
            <a:off x="4202249" y="2731037"/>
            <a:ext cx="3514755" cy="369332"/>
          </a:xfrm>
          <a:prstGeom prst="rect">
            <a:avLst/>
          </a:prstGeom>
          <a:noFill/>
        </p:spPr>
        <p:txBody>
          <a:bodyPr wrap="square" rtlCol="0">
            <a:spAutoFit/>
          </a:bodyPr>
          <a:lstStyle/>
          <a:p>
            <a:pPr algn="ctr"/>
            <a:r>
              <a:rPr kumimoji="1" lang="en-US" altLang="ja-JP" b="1" dirty="0">
                <a:solidFill>
                  <a:srgbClr val="FFFFCC"/>
                </a:solidFill>
                <a:ea typeface="ＭＳ Ｐゴシック" panose="020B0600070205080204" pitchFamily="50" charset="-128"/>
              </a:rPr>
              <a:t>Heat transfer equation</a:t>
            </a:r>
            <a:endParaRPr kumimoji="1" lang="ja-JP" altLang="en-US" b="1" dirty="0">
              <a:solidFill>
                <a:srgbClr val="FFFFCC"/>
              </a:solidFill>
              <a:ea typeface="ＭＳ Ｐゴシック" panose="020B0600070205080204" pitchFamily="50" charset="-128"/>
            </a:endParaRPr>
          </a:p>
        </p:txBody>
      </p:sp>
      <p:sp>
        <p:nvSpPr>
          <p:cNvPr id="23" name="TextBox 22">
            <a:extLst>
              <a:ext uri="{FF2B5EF4-FFF2-40B4-BE49-F238E27FC236}">
                <a16:creationId xmlns:a16="http://schemas.microsoft.com/office/drawing/2014/main" id="{5E3B0A33-4E17-473A-B2F3-986B2AD2E840}"/>
              </a:ext>
            </a:extLst>
          </p:cNvPr>
          <p:cNvSpPr txBox="1"/>
          <p:nvPr/>
        </p:nvSpPr>
        <p:spPr>
          <a:xfrm>
            <a:off x="642347" y="5093164"/>
            <a:ext cx="2057638" cy="382092"/>
          </a:xfrm>
          <a:prstGeom prst="rect">
            <a:avLst/>
          </a:prstGeom>
          <a:noFill/>
        </p:spPr>
        <p:txBody>
          <a:bodyPr wrap="square" rtlCol="0">
            <a:spAutoFit/>
          </a:bodyPr>
          <a:lstStyle/>
          <a:p>
            <a:pPr>
              <a:lnSpc>
                <a:spcPct val="150000"/>
              </a:lnSpc>
            </a:pPr>
            <a:r>
              <a:rPr kumimoji="1" lang="en-US" altLang="ja-JP" sz="1400" b="1" dirty="0">
                <a:solidFill>
                  <a:srgbClr val="987D1C"/>
                </a:solidFill>
                <a:ea typeface="ＭＳ Ｐゴシック" panose="020B0600070205080204" pitchFamily="50" charset="-128"/>
              </a:rPr>
              <a:t>Volume fraction of SiC</a:t>
            </a:r>
          </a:p>
        </p:txBody>
      </p:sp>
      <p:sp>
        <p:nvSpPr>
          <p:cNvPr id="24" name="TextBox 23">
            <a:extLst>
              <a:ext uri="{FF2B5EF4-FFF2-40B4-BE49-F238E27FC236}">
                <a16:creationId xmlns:a16="http://schemas.microsoft.com/office/drawing/2014/main" id="{2BA459FA-20F9-44AA-8D48-64352468AF87}"/>
              </a:ext>
            </a:extLst>
          </p:cNvPr>
          <p:cNvSpPr txBox="1"/>
          <p:nvPr/>
        </p:nvSpPr>
        <p:spPr>
          <a:xfrm>
            <a:off x="3687500" y="5120904"/>
            <a:ext cx="1556892" cy="382092"/>
          </a:xfrm>
          <a:prstGeom prst="rect">
            <a:avLst/>
          </a:prstGeom>
          <a:noFill/>
        </p:spPr>
        <p:txBody>
          <a:bodyPr wrap="square" rtlCol="0">
            <a:spAutoFit/>
          </a:bodyPr>
          <a:lstStyle/>
          <a:p>
            <a:pPr>
              <a:lnSpc>
                <a:spcPct val="150000"/>
              </a:lnSpc>
            </a:pPr>
            <a:r>
              <a:rPr kumimoji="1" lang="en-US" altLang="ja-JP" sz="1400" b="1" dirty="0">
                <a:solidFill>
                  <a:srgbClr val="987D1C"/>
                </a:solidFill>
                <a:ea typeface="ＭＳ Ｐゴシック" panose="020B0600070205080204" pitchFamily="50" charset="-128"/>
              </a:rPr>
              <a:t>Pellet porosity</a:t>
            </a:r>
          </a:p>
        </p:txBody>
      </p:sp>
      <p:cxnSp>
        <p:nvCxnSpPr>
          <p:cNvPr id="25" name="Straight Arrow Connector 24">
            <a:extLst>
              <a:ext uri="{FF2B5EF4-FFF2-40B4-BE49-F238E27FC236}">
                <a16:creationId xmlns:a16="http://schemas.microsoft.com/office/drawing/2014/main" id="{222C3C17-63E7-424A-A925-0195DBCB452A}"/>
              </a:ext>
            </a:extLst>
          </p:cNvPr>
          <p:cNvCxnSpPr>
            <a:cxnSpLocks/>
          </p:cNvCxnSpPr>
          <p:nvPr/>
        </p:nvCxnSpPr>
        <p:spPr>
          <a:xfrm flipV="1">
            <a:off x="2265513" y="4980499"/>
            <a:ext cx="199563" cy="205937"/>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C3D9913-C696-4D67-B349-FF5F2E99E096}"/>
              </a:ext>
            </a:extLst>
          </p:cNvPr>
          <p:cNvSpPr txBox="1"/>
          <p:nvPr/>
        </p:nvSpPr>
        <p:spPr>
          <a:xfrm>
            <a:off x="100616" y="1856041"/>
            <a:ext cx="1968927" cy="423449"/>
          </a:xfrm>
          <a:prstGeom prst="rect">
            <a:avLst/>
          </a:prstGeom>
          <a:noFill/>
        </p:spPr>
        <p:txBody>
          <a:bodyPr wrap="square" rtlCol="0">
            <a:spAutoFit/>
          </a:bodyPr>
          <a:lstStyle/>
          <a:p>
            <a:pPr>
              <a:lnSpc>
                <a:spcPct val="150000"/>
              </a:lnSpc>
            </a:pPr>
            <a:r>
              <a:rPr kumimoji="1" lang="en-US" altLang="ja-JP" sz="1600" b="1" dirty="0" err="1">
                <a:solidFill>
                  <a:srgbClr val="987D1C"/>
                </a:solidFill>
                <a:ea typeface="ＭＳ Ｐゴシック" panose="020B0600070205080204" pitchFamily="50" charset="-128"/>
              </a:rPr>
              <a:t>x</a:t>
            </a:r>
            <a:r>
              <a:rPr kumimoji="1" lang="en-US" altLang="ja-JP" sz="1600" b="1" baseline="-25000" dirty="0" err="1">
                <a:solidFill>
                  <a:srgbClr val="987D1C"/>
                </a:solidFill>
                <a:ea typeface="ＭＳ Ｐゴシック" panose="020B0600070205080204" pitchFamily="50" charset="-128"/>
              </a:rPr>
              <a:t>d</a:t>
            </a:r>
            <a:r>
              <a:rPr kumimoji="1" lang="en-US" altLang="ja-JP" sz="1600" b="1" dirty="0">
                <a:solidFill>
                  <a:srgbClr val="987D1C"/>
                </a:solidFill>
                <a:ea typeface="ＭＳ Ｐゴシック" panose="020B0600070205080204" pitchFamily="50" charset="-128"/>
              </a:rPr>
              <a:t> reacted fraction</a:t>
            </a:r>
          </a:p>
        </p:txBody>
      </p:sp>
      <p:sp>
        <p:nvSpPr>
          <p:cNvPr id="30" name="TextBox 29">
            <a:extLst>
              <a:ext uri="{FF2B5EF4-FFF2-40B4-BE49-F238E27FC236}">
                <a16:creationId xmlns:a16="http://schemas.microsoft.com/office/drawing/2014/main" id="{CD4EA5DC-33A9-4C97-909E-5C422FC8B67E}"/>
              </a:ext>
            </a:extLst>
          </p:cNvPr>
          <p:cNvSpPr txBox="1"/>
          <p:nvPr/>
        </p:nvSpPr>
        <p:spPr>
          <a:xfrm>
            <a:off x="4653584" y="4168340"/>
            <a:ext cx="803135" cy="382092"/>
          </a:xfrm>
          <a:prstGeom prst="rect">
            <a:avLst/>
          </a:prstGeom>
          <a:noFill/>
        </p:spPr>
        <p:txBody>
          <a:bodyPr wrap="square" rtlCol="0">
            <a:spAutoFit/>
          </a:bodyPr>
          <a:lstStyle/>
          <a:p>
            <a:pPr>
              <a:lnSpc>
                <a:spcPct val="150000"/>
              </a:lnSpc>
            </a:pPr>
            <a:r>
              <a:rPr kumimoji="1" lang="en-US" altLang="ja-JP" sz="1400" b="1" dirty="0">
                <a:solidFill>
                  <a:srgbClr val="987D1C"/>
                </a:solidFill>
                <a:ea typeface="ＭＳ Ｐゴシック" panose="020B0600070205080204" pitchFamily="50" charset="-128"/>
              </a:rPr>
              <a:t>Density</a:t>
            </a:r>
          </a:p>
        </p:txBody>
      </p:sp>
      <p:cxnSp>
        <p:nvCxnSpPr>
          <p:cNvPr id="31" name="Straight Arrow Connector 30">
            <a:extLst>
              <a:ext uri="{FF2B5EF4-FFF2-40B4-BE49-F238E27FC236}">
                <a16:creationId xmlns:a16="http://schemas.microsoft.com/office/drawing/2014/main" id="{81B6F62E-CF15-41BE-A75E-54364A338649}"/>
              </a:ext>
            </a:extLst>
          </p:cNvPr>
          <p:cNvCxnSpPr>
            <a:cxnSpLocks/>
          </p:cNvCxnSpPr>
          <p:nvPr/>
        </p:nvCxnSpPr>
        <p:spPr>
          <a:xfrm flipH="1" flipV="1">
            <a:off x="3590706" y="4995003"/>
            <a:ext cx="162979" cy="22311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8A564A-6D73-4B66-B008-07A6125B7FFB}"/>
              </a:ext>
            </a:extLst>
          </p:cNvPr>
          <p:cNvSpPr txBox="1"/>
          <p:nvPr/>
        </p:nvSpPr>
        <p:spPr>
          <a:xfrm>
            <a:off x="381950" y="4154392"/>
            <a:ext cx="2578433" cy="382092"/>
          </a:xfrm>
          <a:prstGeom prst="rect">
            <a:avLst/>
          </a:prstGeom>
          <a:noFill/>
        </p:spPr>
        <p:txBody>
          <a:bodyPr wrap="square" rtlCol="0">
            <a:spAutoFit/>
          </a:bodyPr>
          <a:lstStyle/>
          <a:p>
            <a:pPr>
              <a:lnSpc>
                <a:spcPct val="150000"/>
              </a:lnSpc>
            </a:pPr>
            <a:r>
              <a:rPr kumimoji="1" lang="en-US" altLang="ja-JP" sz="1400" b="1" dirty="0">
                <a:solidFill>
                  <a:srgbClr val="987D1C"/>
                </a:solidFill>
                <a:ea typeface="ＭＳ Ｐゴシック" panose="020B0600070205080204" pitchFamily="50" charset="-128"/>
              </a:rPr>
              <a:t>Enthalpy change of dehydration</a:t>
            </a:r>
          </a:p>
        </p:txBody>
      </p:sp>
      <p:cxnSp>
        <p:nvCxnSpPr>
          <p:cNvPr id="33" name="Straight Arrow Connector 32">
            <a:extLst>
              <a:ext uri="{FF2B5EF4-FFF2-40B4-BE49-F238E27FC236}">
                <a16:creationId xmlns:a16="http://schemas.microsoft.com/office/drawing/2014/main" id="{671B29C5-8ACD-4CF1-89ED-6C8990163394}"/>
              </a:ext>
            </a:extLst>
          </p:cNvPr>
          <p:cNvCxnSpPr>
            <a:cxnSpLocks/>
          </p:cNvCxnSpPr>
          <p:nvPr/>
        </p:nvCxnSpPr>
        <p:spPr>
          <a:xfrm>
            <a:off x="1705410" y="4463563"/>
            <a:ext cx="0" cy="259517"/>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EF9F6E1-298C-46CA-832D-2DA98AD3B8C6}"/>
              </a:ext>
            </a:extLst>
          </p:cNvPr>
          <p:cNvCxnSpPr>
            <a:cxnSpLocks/>
          </p:cNvCxnSpPr>
          <p:nvPr/>
        </p:nvCxnSpPr>
        <p:spPr>
          <a:xfrm flipH="1">
            <a:off x="4394680" y="4398054"/>
            <a:ext cx="279426" cy="20715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D9B75373-B883-4E5C-A9C6-90F7269A9B24}"/>
              </a:ext>
            </a:extLst>
          </p:cNvPr>
          <p:cNvSpPr txBox="1"/>
          <p:nvPr/>
        </p:nvSpPr>
        <p:spPr>
          <a:xfrm>
            <a:off x="10088925" y="4836024"/>
            <a:ext cx="1864873" cy="382092"/>
          </a:xfrm>
          <a:prstGeom prst="rect">
            <a:avLst/>
          </a:prstGeom>
          <a:noFill/>
        </p:spPr>
        <p:txBody>
          <a:bodyPr wrap="square" rtlCol="0">
            <a:spAutoFit/>
          </a:bodyPr>
          <a:lstStyle/>
          <a:p>
            <a:pPr>
              <a:lnSpc>
                <a:spcPct val="150000"/>
              </a:lnSpc>
            </a:pPr>
            <a:r>
              <a:rPr kumimoji="1" lang="en-US" altLang="ja-JP" sz="1400" b="1" dirty="0">
                <a:solidFill>
                  <a:srgbClr val="987D1C"/>
                </a:solidFill>
                <a:ea typeface="ＭＳ Ｐゴシック" panose="020B0600070205080204" pitchFamily="50" charset="-128"/>
              </a:rPr>
              <a:t>Electric field intensity</a:t>
            </a:r>
          </a:p>
        </p:txBody>
      </p:sp>
      <p:cxnSp>
        <p:nvCxnSpPr>
          <p:cNvPr id="38" name="Straight Arrow Connector 37">
            <a:extLst>
              <a:ext uri="{FF2B5EF4-FFF2-40B4-BE49-F238E27FC236}">
                <a16:creationId xmlns:a16="http://schemas.microsoft.com/office/drawing/2014/main" id="{43736B42-6FC5-4EEB-B169-6219163AFAF3}"/>
              </a:ext>
            </a:extLst>
          </p:cNvPr>
          <p:cNvCxnSpPr>
            <a:cxnSpLocks/>
          </p:cNvCxnSpPr>
          <p:nvPr/>
        </p:nvCxnSpPr>
        <p:spPr>
          <a:xfrm flipH="1" flipV="1">
            <a:off x="9826491" y="4850209"/>
            <a:ext cx="277005" cy="187963"/>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D8EFCA0-CEE6-42B4-BE55-4EB88115027C}"/>
              </a:ext>
            </a:extLst>
          </p:cNvPr>
          <p:cNvCxnSpPr>
            <a:cxnSpLocks/>
          </p:cNvCxnSpPr>
          <p:nvPr/>
        </p:nvCxnSpPr>
        <p:spPr>
          <a:xfrm flipH="1" flipV="1">
            <a:off x="8354698" y="4874194"/>
            <a:ext cx="152048" cy="437756"/>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8AE7932-8812-51E7-94F6-ADC913FB6709}"/>
                  </a:ext>
                </a:extLst>
              </p:cNvPr>
              <p:cNvSpPr txBox="1"/>
              <p:nvPr/>
            </p:nvSpPr>
            <p:spPr>
              <a:xfrm>
                <a:off x="6373123" y="4583509"/>
                <a:ext cx="409917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eqArr>
                        <m:eqArrPr>
                          <m:ctrlPr>
                            <a:rPr lang="en-US" i="1" smtClean="0">
                              <a:solidFill>
                                <a:schemeClr val="tx1"/>
                              </a:solidFill>
                              <a:latin typeface="Cambria Math" panose="02040503050406030204" pitchFamily="18" charset="0"/>
                            </a:rPr>
                          </m:ctrlPr>
                        </m:eqArrPr>
                        <m:e>
                          <m:r>
                            <a:rPr lang="en-US">
                              <a:solidFill>
                                <a:schemeClr val="tx1"/>
                              </a:solidFill>
                              <a:latin typeface="Cambria Math" panose="02040503050406030204" pitchFamily="18" charset="0"/>
                            </a:rPr>
                            <m:t>&amp;</m:t>
                          </m:r>
                          <m:sSub>
                            <m:sSubPr>
                              <m:ctrlPr>
                                <a:rPr lang="en-US" i="1">
                                  <a:solidFill>
                                    <a:schemeClr val="tx1"/>
                                  </a:solidFill>
                                  <a:latin typeface="Cambria Math" panose="02040503050406030204" pitchFamily="18" charset="0"/>
                                </a:rPr>
                              </m:ctrlPr>
                            </m:sSubPr>
                            <m:e>
                              <m:acc>
                                <m:accPr>
                                  <m:chr m:val="̇"/>
                                  <m:ctrlPr>
                                    <a:rPr lang="en-US" i="1">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𝑞</m:t>
                                  </m:r>
                                </m:e>
                              </m:acc>
                            </m:e>
                            <m:sub>
                              <m:r>
                                <a:rPr lang="en-US" i="1">
                                  <a:solidFill>
                                    <a:schemeClr val="tx1"/>
                                  </a:solidFill>
                                  <a:latin typeface="Cambria Math" panose="02040503050406030204" pitchFamily="18" charset="0"/>
                                </a:rPr>
                                <m:t>𝑚𝑤</m:t>
                              </m:r>
                            </m:sub>
                          </m:sSub>
                          <m:r>
                            <a:rPr lang="en-US" i="0">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𝜀</m:t>
                              </m:r>
                            </m:e>
                            <m:sub>
                              <m:r>
                                <a:rPr lang="en-US" i="0">
                                  <a:solidFill>
                                    <a:schemeClr val="tx1"/>
                                  </a:solidFill>
                                  <a:latin typeface="Cambria Math" panose="02040503050406030204" pitchFamily="18" charset="0"/>
                                </a:rPr>
                                <m:t>0</m:t>
                              </m:r>
                            </m:sub>
                          </m:sSub>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𝜀</m:t>
                              </m:r>
                            </m:e>
                            <m:sup>
                              <m:r>
                                <a:rPr lang="en-US" i="0">
                                  <a:solidFill>
                                    <a:schemeClr val="tx1"/>
                                  </a:solidFill>
                                  <a:latin typeface="Cambria Math" panose="02040503050406030204" pitchFamily="18" charset="0"/>
                                </a:rPr>
                                <m:t>′</m:t>
                              </m:r>
                            </m:sup>
                          </m:sSup>
                          <m:r>
                            <a:rPr lang="en-US" i="1">
                              <a:solidFill>
                                <a:schemeClr val="tx1"/>
                              </a:solidFill>
                              <a:latin typeface="Cambria Math" panose="02040503050406030204" pitchFamily="18" charset="0"/>
                            </a:rPr>
                            <m:t>𝑡𝑎𝑛</m:t>
                          </m:r>
                          <m:r>
                            <a:rPr lang="en-US" i="1">
                              <a:solidFill>
                                <a:schemeClr val="tx1"/>
                              </a:solidFill>
                              <a:latin typeface="Cambria Math" panose="02040503050406030204" pitchFamily="18" charset="0"/>
                            </a:rPr>
                            <m:t>𝛿</m:t>
                          </m:r>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𝜓</m:t>
                              </m:r>
                            </m:e>
                          </m:d>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𝐸</m:t>
                              </m:r>
                            </m:e>
                            <m:sup>
                              <m:r>
                                <a:rPr lang="en-US" i="0">
                                  <a:solidFill>
                                    <a:schemeClr val="tx1"/>
                                  </a:solidFill>
                                  <a:latin typeface="Cambria Math" panose="02040503050406030204" pitchFamily="18" charset="0"/>
                                </a:rPr>
                                <m:t>2</m:t>
                              </m:r>
                            </m:sup>
                          </m:sSup>
                          <m:r>
                            <a:rPr lang="en-US" i="0">
                              <a:solidFill>
                                <a:schemeClr val="tx1"/>
                              </a:solidFill>
                              <a:latin typeface="Cambria Math" panose="02040503050406030204" pitchFamily="18" charset="0"/>
                            </a:rPr>
                            <m:t>#</m:t>
                          </m:r>
                        </m:e>
                      </m:eqArr>
                    </m:oMath>
                  </m:oMathPara>
                </a14:m>
                <a:endParaRPr lang="en-US" dirty="0">
                  <a:solidFill>
                    <a:schemeClr val="tx1"/>
                  </a:solidFill>
                </a:endParaRPr>
              </a:p>
            </p:txBody>
          </p:sp>
        </mc:Choice>
        <mc:Fallback xmlns="">
          <p:sp>
            <p:nvSpPr>
              <p:cNvPr id="8" name="TextBox 7">
                <a:extLst>
                  <a:ext uri="{FF2B5EF4-FFF2-40B4-BE49-F238E27FC236}">
                    <a16:creationId xmlns:a16="http://schemas.microsoft.com/office/drawing/2014/main" id="{68AE7932-8812-51E7-94F6-ADC913FB6709}"/>
                  </a:ext>
                </a:extLst>
              </p:cNvPr>
              <p:cNvSpPr txBox="1">
                <a:spLocks noRot="1" noChangeAspect="1" noMove="1" noResize="1" noEditPoints="1" noAdjustHandles="1" noChangeArrowheads="1" noChangeShapeType="1" noTextEdit="1"/>
              </p:cNvSpPr>
              <p:nvPr/>
            </p:nvSpPr>
            <p:spPr>
              <a:xfrm>
                <a:off x="6373123" y="4583509"/>
                <a:ext cx="4099175" cy="369332"/>
              </a:xfrm>
              <a:prstGeom prst="rect">
                <a:avLst/>
              </a:prstGeom>
              <a:blipFill>
                <a:blip r:embed="rId8"/>
                <a:stretch>
                  <a:fillRect b="-15000"/>
                </a:stretch>
              </a:blipFill>
            </p:spPr>
            <p:txBody>
              <a:bodyPr/>
              <a:lstStyle/>
              <a:p>
                <a:r>
                  <a:rPr lang="en-US">
                    <a:noFill/>
                  </a:rPr>
                  <a:t> </a:t>
                </a:r>
              </a:p>
            </p:txBody>
          </p:sp>
        </mc:Fallback>
      </mc:AlternateContent>
      <p:cxnSp>
        <p:nvCxnSpPr>
          <p:cNvPr id="43" name="Straight Arrow Connector 42">
            <a:extLst>
              <a:ext uri="{FF2B5EF4-FFF2-40B4-BE49-F238E27FC236}">
                <a16:creationId xmlns:a16="http://schemas.microsoft.com/office/drawing/2014/main" id="{B8B1FCBB-F5F6-63A4-0059-587B29663F59}"/>
              </a:ext>
            </a:extLst>
          </p:cNvPr>
          <p:cNvCxnSpPr>
            <a:cxnSpLocks/>
          </p:cNvCxnSpPr>
          <p:nvPr/>
        </p:nvCxnSpPr>
        <p:spPr>
          <a:xfrm flipH="1">
            <a:off x="5055151" y="3530467"/>
            <a:ext cx="1274425" cy="50452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BB5074C-6CD8-BD5B-6DF7-12862883F2FA}"/>
              </a:ext>
            </a:extLst>
          </p:cNvPr>
          <p:cNvCxnSpPr>
            <a:cxnSpLocks/>
          </p:cNvCxnSpPr>
          <p:nvPr/>
        </p:nvCxnSpPr>
        <p:spPr>
          <a:xfrm>
            <a:off x="7071476" y="3530467"/>
            <a:ext cx="307367" cy="38585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14A4A0C-29AC-B394-9E38-45E7FBA45449}"/>
                  </a:ext>
                </a:extLst>
              </p:cNvPr>
              <p:cNvSpPr/>
              <p:nvPr/>
            </p:nvSpPr>
            <p:spPr>
              <a:xfrm>
                <a:off x="1952032" y="2056495"/>
                <a:ext cx="7114612" cy="529119"/>
              </a:xfrm>
              <a:prstGeom prst="rect">
                <a:avLst/>
              </a:prstGeom>
            </p:spPr>
            <p:txBody>
              <a:bodyPr wrap="square">
                <a:spAutoFit/>
              </a:bodyPr>
              <a:lstStyle/>
              <a:p>
                <a14:m>
                  <m:oMath xmlns:m="http://schemas.openxmlformats.org/officeDocument/2006/math">
                    <m:f>
                      <m:fPr>
                        <m:ctrlPr>
                          <a:rPr lang="ja-JP" altLang="en-US" sz="1400" i="1" smtClean="0">
                            <a:latin typeface="Cambria Math" panose="02040503050406030204" pitchFamily="18" charset="0"/>
                          </a:rPr>
                        </m:ctrlPr>
                      </m:fPr>
                      <m:num>
                        <m:r>
                          <a:rPr lang="ja-JP" altLang="en-US" sz="1400" i="1">
                            <a:latin typeface="Cambria Math" panose="02040503050406030204" pitchFamily="18" charset="0"/>
                          </a:rPr>
                          <m:t>𝑑𝑥</m:t>
                        </m:r>
                        <m:r>
                          <a:rPr lang="en-US" altLang="ja-JP" sz="1400" i="1" baseline="-25000">
                            <a:latin typeface="Cambria Math" panose="02040503050406030204" pitchFamily="18" charset="0"/>
                          </a:rPr>
                          <m:t>𝑑</m:t>
                        </m:r>
                      </m:num>
                      <m:den>
                        <m:r>
                          <a:rPr lang="ja-JP" altLang="en-US" sz="1400" i="1">
                            <a:latin typeface="Cambria Math" panose="02040503050406030204" pitchFamily="18" charset="0"/>
                          </a:rPr>
                          <m:t>𝑑𝑡</m:t>
                        </m:r>
                      </m:den>
                    </m:f>
                    <m:r>
                      <a:rPr lang="ja-JP" altLang="en-US" sz="1400">
                        <a:latin typeface="Cambria Math" panose="02040503050406030204" pitchFamily="18" charset="0"/>
                      </a:rPr>
                      <m:t>=</m:t>
                    </m:r>
                    <m:r>
                      <a:rPr lang="en-US" altLang="ja-JP" sz="1400" b="0" i="0" smtClean="0">
                        <a:latin typeface="Cambria Math" panose="02040503050406030204" pitchFamily="18" charset="0"/>
                      </a:rPr>
                      <m:t>8.9588</m:t>
                    </m:r>
                    <m:r>
                      <a:rPr lang="ja-JP" altLang="en-US" sz="1400">
                        <a:latin typeface="Cambria Math" panose="02040503050406030204" pitchFamily="18" charset="0"/>
                      </a:rPr>
                      <m:t>∙</m:t>
                    </m:r>
                    <m:sSup>
                      <m:sSupPr>
                        <m:ctrlPr>
                          <a:rPr lang="ja-JP" altLang="en-US" sz="1400" i="1">
                            <a:latin typeface="Cambria Math" panose="02040503050406030204" pitchFamily="18" charset="0"/>
                          </a:rPr>
                        </m:ctrlPr>
                      </m:sSupPr>
                      <m:e>
                        <m:r>
                          <a:rPr lang="ja-JP" altLang="en-US" sz="1400">
                            <a:latin typeface="Cambria Math" panose="02040503050406030204" pitchFamily="18" charset="0"/>
                          </a:rPr>
                          <m:t>10</m:t>
                        </m:r>
                      </m:e>
                      <m:sup>
                        <m:r>
                          <a:rPr lang="en-US" altLang="ja-JP" sz="1400" b="0" i="1" smtClean="0">
                            <a:latin typeface="Cambria Math" panose="02040503050406030204" pitchFamily="18" charset="0"/>
                          </a:rPr>
                          <m:t>9</m:t>
                        </m:r>
                      </m:sup>
                    </m:sSup>
                    <m:r>
                      <a:rPr lang="ja-JP" altLang="en-US" sz="1400">
                        <a:latin typeface="Cambria Math" panose="02040503050406030204" pitchFamily="18" charset="0"/>
                      </a:rPr>
                      <m:t>∙</m:t>
                    </m:r>
                    <m:r>
                      <m:rPr>
                        <m:sty m:val="p"/>
                      </m:rPr>
                      <a:rPr lang="ja-JP" altLang="en-US" sz="1400">
                        <a:latin typeface="Cambria Math" panose="02040503050406030204" pitchFamily="18" charset="0"/>
                      </a:rPr>
                      <m:t>ex</m:t>
                    </m:r>
                    <m:func>
                      <m:funcPr>
                        <m:ctrlPr>
                          <a:rPr lang="ja-JP" altLang="en-US" sz="1400" i="1">
                            <a:latin typeface="Cambria Math" panose="02040503050406030204" pitchFamily="18" charset="0"/>
                          </a:rPr>
                        </m:ctrlPr>
                      </m:funcPr>
                      <m:fName>
                        <m:r>
                          <m:rPr>
                            <m:sty m:val="p"/>
                          </m:rPr>
                          <a:rPr lang="ja-JP" altLang="en-US" sz="1400">
                            <a:latin typeface="Cambria Math" panose="02040503050406030204" pitchFamily="18" charset="0"/>
                          </a:rPr>
                          <m:t>p</m:t>
                        </m:r>
                      </m:fName>
                      <m:e>
                        <m:d>
                          <m:dPr>
                            <m:ctrlPr>
                              <a:rPr lang="ja-JP" altLang="en-US" sz="1400" i="1">
                                <a:latin typeface="Cambria Math" panose="02040503050406030204" pitchFamily="18" charset="0"/>
                              </a:rPr>
                            </m:ctrlPr>
                          </m:dPr>
                          <m:e>
                            <m:r>
                              <a:rPr lang="ja-JP" altLang="en-US" sz="1400">
                                <a:latin typeface="Cambria Math" panose="02040503050406030204" pitchFamily="18" charset="0"/>
                              </a:rPr>
                              <m:t>−</m:t>
                            </m:r>
                            <m:f>
                              <m:fPr>
                                <m:ctrlPr>
                                  <a:rPr lang="ja-JP" altLang="en-US" sz="1400" i="1">
                                    <a:latin typeface="Cambria Math" panose="02040503050406030204" pitchFamily="18" charset="0"/>
                                  </a:rPr>
                                </m:ctrlPr>
                              </m:fPr>
                              <m:num>
                                <m:r>
                                  <a:rPr lang="ja-JP" altLang="en-US" sz="1400">
                                    <a:latin typeface="Cambria Math" panose="02040503050406030204" pitchFamily="18" charset="0"/>
                                  </a:rPr>
                                  <m:t>1</m:t>
                                </m:r>
                                <m:r>
                                  <a:rPr lang="en-US" altLang="ja-JP" sz="1400" b="0" i="0" smtClean="0">
                                    <a:latin typeface="Cambria Math" panose="02040503050406030204" pitchFamily="18" charset="0"/>
                                  </a:rPr>
                                  <m:t>62.62</m:t>
                                </m:r>
                                <m:r>
                                  <a:rPr lang="ja-JP" altLang="en-US" sz="1400" smtClean="0">
                                    <a:latin typeface="Cambria Math" panose="02040503050406030204" pitchFamily="18" charset="0"/>
                                  </a:rPr>
                                  <m:t>∙</m:t>
                                </m:r>
                                <m:sSup>
                                  <m:sSupPr>
                                    <m:ctrlPr>
                                      <a:rPr lang="ja-JP" altLang="en-US" sz="1400" i="1">
                                        <a:latin typeface="Cambria Math" panose="02040503050406030204" pitchFamily="18" charset="0"/>
                                      </a:rPr>
                                    </m:ctrlPr>
                                  </m:sSupPr>
                                  <m:e>
                                    <m:r>
                                      <a:rPr lang="ja-JP" altLang="en-US" sz="1400">
                                        <a:latin typeface="Cambria Math" panose="02040503050406030204" pitchFamily="18" charset="0"/>
                                      </a:rPr>
                                      <m:t>10</m:t>
                                    </m:r>
                                  </m:e>
                                  <m:sup>
                                    <m:r>
                                      <a:rPr lang="ja-JP" altLang="en-US" sz="1400">
                                        <a:latin typeface="Cambria Math" panose="02040503050406030204" pitchFamily="18" charset="0"/>
                                      </a:rPr>
                                      <m:t>3</m:t>
                                    </m:r>
                                  </m:sup>
                                </m:sSup>
                              </m:num>
                              <m:den>
                                <m:r>
                                  <a:rPr lang="ja-JP" altLang="en-US" sz="1400" i="1">
                                    <a:latin typeface="Cambria Math" panose="02040503050406030204" pitchFamily="18" charset="0"/>
                                  </a:rPr>
                                  <m:t>𝑅𝑇</m:t>
                                </m:r>
                              </m:den>
                            </m:f>
                          </m:e>
                        </m:d>
                      </m:e>
                    </m:func>
                    <m:r>
                      <a:rPr lang="ja-JP" altLang="en-US" sz="1400">
                        <a:latin typeface="Cambria Math" panose="02040503050406030204" pitchFamily="18" charset="0"/>
                      </a:rPr>
                      <m:t>∙</m:t>
                    </m:r>
                    <m:sSup>
                      <m:sSupPr>
                        <m:ctrlPr>
                          <a:rPr lang="ja-JP" altLang="en-US" sz="1400" i="1">
                            <a:latin typeface="Cambria Math" panose="02040503050406030204" pitchFamily="18" charset="0"/>
                          </a:rPr>
                        </m:ctrlPr>
                      </m:sSupPr>
                      <m:e>
                        <m:d>
                          <m:dPr>
                            <m:ctrlPr>
                              <a:rPr lang="ja-JP" altLang="en-US" sz="1400" i="1">
                                <a:latin typeface="Cambria Math" panose="02040503050406030204" pitchFamily="18" charset="0"/>
                              </a:rPr>
                            </m:ctrlPr>
                          </m:dPr>
                          <m:e>
                            <m:r>
                              <a:rPr lang="ja-JP" altLang="en-US" sz="1400">
                                <a:latin typeface="Cambria Math" panose="02040503050406030204" pitchFamily="18" charset="0"/>
                              </a:rPr>
                              <m:t>1−</m:t>
                            </m:r>
                            <m:f>
                              <m:fPr>
                                <m:ctrlPr>
                                  <a:rPr lang="ja-JP" altLang="en-US" sz="1400" i="1">
                                    <a:latin typeface="Cambria Math" panose="02040503050406030204" pitchFamily="18" charset="0"/>
                                  </a:rPr>
                                </m:ctrlPr>
                              </m:fPr>
                              <m:num>
                                <m:r>
                                  <a:rPr lang="ja-JP" altLang="en-US" sz="1400" i="1">
                                    <a:latin typeface="Cambria Math" panose="02040503050406030204" pitchFamily="18" charset="0"/>
                                  </a:rPr>
                                  <m:t>𝑃</m:t>
                                </m:r>
                              </m:num>
                              <m:den>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𝑃</m:t>
                                    </m:r>
                                  </m:e>
                                  <m:sub>
                                    <m:r>
                                      <a:rPr lang="ja-JP" altLang="en-US" sz="1400" i="1">
                                        <a:latin typeface="Cambria Math" panose="02040503050406030204" pitchFamily="18" charset="0"/>
                                      </a:rPr>
                                      <m:t>𝑒𝑞</m:t>
                                    </m:r>
                                  </m:sub>
                                </m:sSub>
                              </m:den>
                            </m:f>
                          </m:e>
                        </m:d>
                      </m:e>
                      <m:sup>
                        <m:r>
                          <a:rPr lang="en-US" altLang="ja-JP" sz="1400" b="0" i="0" smtClean="0">
                            <a:latin typeface="Cambria Math" panose="02040503050406030204" pitchFamily="18" charset="0"/>
                          </a:rPr>
                          <m:t>3</m:t>
                        </m:r>
                      </m:sup>
                    </m:sSup>
                    <m:r>
                      <a:rPr lang="ja-JP" altLang="en-US" sz="1400">
                        <a:latin typeface="Cambria Math" panose="02040503050406030204" pitchFamily="18" charset="0"/>
                      </a:rPr>
                      <m:t>∙</m:t>
                    </m:r>
                    <m:r>
                      <a:rPr lang="en-US" altLang="ja-JP" sz="1400" b="0" i="0" smtClean="0">
                        <a:latin typeface="Cambria Math" panose="02040503050406030204" pitchFamily="18" charset="0"/>
                      </a:rPr>
                      <m:t>2</m:t>
                    </m:r>
                    <m:r>
                      <a:rPr lang="ja-JP" altLang="en-US" sz="1400">
                        <a:latin typeface="Cambria Math" panose="02040503050406030204" pitchFamily="18" charset="0"/>
                      </a:rPr>
                      <m:t>∙</m:t>
                    </m:r>
                    <m:d>
                      <m:dPr>
                        <m:ctrlPr>
                          <a:rPr lang="ja-JP" altLang="en-US" sz="1400" i="1">
                            <a:latin typeface="Cambria Math" panose="02040503050406030204" pitchFamily="18" charset="0"/>
                          </a:rPr>
                        </m:ctrlPr>
                      </m:dPr>
                      <m:e>
                        <m:r>
                          <a:rPr lang="ja-JP" altLang="en-US" sz="1400">
                            <a:latin typeface="Cambria Math" panose="02040503050406030204" pitchFamily="18" charset="0"/>
                          </a:rPr>
                          <m:t>1−</m:t>
                        </m:r>
                        <m:sSub>
                          <m:sSubPr>
                            <m:ctrlPr>
                              <a:rPr lang="ja-JP" altLang="en-US" sz="1400" i="1">
                                <a:latin typeface="Cambria Math" panose="02040503050406030204" pitchFamily="18" charset="0"/>
                              </a:rPr>
                            </m:ctrlPr>
                          </m:sSubPr>
                          <m:e>
                            <m:r>
                              <a:rPr lang="ja-JP" altLang="en-US" sz="1400" i="1">
                                <a:latin typeface="Cambria Math" panose="02040503050406030204" pitchFamily="18" charset="0"/>
                              </a:rPr>
                              <m:t>𝑥</m:t>
                            </m:r>
                          </m:e>
                          <m:sub>
                            <m:r>
                              <a:rPr lang="ja-JP" altLang="en-US" sz="1400" i="1">
                                <a:latin typeface="Cambria Math" panose="02040503050406030204" pitchFamily="18" charset="0"/>
                              </a:rPr>
                              <m:t>𝑑</m:t>
                            </m:r>
                          </m:sub>
                        </m:sSub>
                      </m:e>
                    </m:d>
                    <m:r>
                      <a:rPr lang="en-US" altLang="ja-JP" sz="1400" b="0" i="1" baseline="30000" smtClean="0">
                        <a:latin typeface="Cambria Math" panose="02040503050406030204" pitchFamily="18" charset="0"/>
                      </a:rPr>
                      <m:t>0.5</m:t>
                    </m:r>
                    <m:r>
                      <a:rPr lang="en-US" altLang="ja-JP" sz="1400" b="0" i="1" smtClean="0">
                        <a:latin typeface="Cambria Math" panose="02040503050406030204" pitchFamily="18" charset="0"/>
                      </a:rPr>
                      <m:t>       </m:t>
                    </m:r>
                    <m:r>
                      <a:rPr lang="en-US" altLang="ja-JP" sz="1400" b="0" i="1" smtClean="0">
                        <a:latin typeface="Cambria Math" panose="02040503050406030204" pitchFamily="18" charset="0"/>
                      </a:rPr>
                      <m:t>𝑥𝑑</m:t>
                    </m:r>
                    <m:r>
                      <a:rPr lang="en-US" altLang="ja-JP" sz="1400" b="0" i="1" smtClean="0">
                        <a:latin typeface="Cambria Math" panose="02040503050406030204" pitchFamily="18" charset="0"/>
                      </a:rPr>
                      <m:t>&gt;0.2</m:t>
                    </m:r>
                  </m:oMath>
                </a14:m>
                <a:r>
                  <a:rPr lang="ja-JP" altLang="en-US" sz="1400" dirty="0"/>
                  <a:t> </a:t>
                </a:r>
              </a:p>
            </p:txBody>
          </p:sp>
        </mc:Choice>
        <mc:Fallback xmlns="">
          <p:sp>
            <p:nvSpPr>
              <p:cNvPr id="9" name="Rectangle 8">
                <a:extLst>
                  <a:ext uri="{FF2B5EF4-FFF2-40B4-BE49-F238E27FC236}">
                    <a16:creationId xmlns:a16="http://schemas.microsoft.com/office/drawing/2014/main" id="{414A4A0C-29AC-B394-9E38-45E7FBA45449}"/>
                  </a:ext>
                </a:extLst>
              </p:cNvPr>
              <p:cNvSpPr>
                <a:spLocks noRot="1" noChangeAspect="1" noMove="1" noResize="1" noEditPoints="1" noAdjustHandles="1" noChangeArrowheads="1" noChangeShapeType="1" noTextEdit="1"/>
              </p:cNvSpPr>
              <p:nvPr/>
            </p:nvSpPr>
            <p:spPr>
              <a:xfrm>
                <a:off x="1952032" y="2056495"/>
                <a:ext cx="7114612" cy="529119"/>
              </a:xfrm>
              <a:prstGeom prst="rect">
                <a:avLst/>
              </a:prstGeom>
              <a:blipFill>
                <a:blip r:embed="rId9"/>
                <a:stretch>
                  <a:fillRect/>
                </a:stretch>
              </a:blipFill>
            </p:spPr>
            <p:txBody>
              <a:bodyPr/>
              <a:lstStyle/>
              <a:p>
                <a:r>
                  <a:rPr lang="en-US">
                    <a:noFill/>
                  </a:rPr>
                  <a:t> </a:t>
                </a:r>
              </a:p>
            </p:txBody>
          </p:sp>
        </mc:Fallback>
      </mc:AlternateContent>
      <p:sp>
        <p:nvSpPr>
          <p:cNvPr id="15" name="Left Brace 14">
            <a:extLst>
              <a:ext uri="{FF2B5EF4-FFF2-40B4-BE49-F238E27FC236}">
                <a16:creationId xmlns:a16="http://schemas.microsoft.com/office/drawing/2014/main" id="{B922A982-92EE-C23F-EF22-C52C220CDF5C}"/>
              </a:ext>
            </a:extLst>
          </p:cNvPr>
          <p:cNvSpPr/>
          <p:nvPr/>
        </p:nvSpPr>
        <p:spPr>
          <a:xfrm>
            <a:off x="1874308" y="1682485"/>
            <a:ext cx="155448" cy="914400"/>
          </a:xfrm>
          <a:prstGeom prst="leftBrace">
            <a:avLst>
              <a:gd name="adj1" fmla="val 55392"/>
              <a:gd name="adj2" fmla="val 5000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16856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D637B-07C2-6FFD-5813-63C716A9AC57}"/>
              </a:ext>
            </a:extLst>
          </p:cNvPr>
          <p:cNvSpPr>
            <a:spLocks noGrp="1"/>
          </p:cNvSpPr>
          <p:nvPr>
            <p:ph type="title"/>
          </p:nvPr>
        </p:nvSpPr>
        <p:spPr/>
        <p:txBody>
          <a:bodyPr/>
          <a:lstStyle/>
          <a:p>
            <a:r>
              <a:rPr lang="ja-JP" altLang="en-US" dirty="0"/>
              <a:t>電磁場の可視化</a:t>
            </a:r>
            <a:endParaRPr lang="en-US" dirty="0"/>
          </a:p>
        </p:txBody>
      </p:sp>
      <p:sp>
        <p:nvSpPr>
          <p:cNvPr id="3" name="Slide Number Placeholder 2">
            <a:extLst>
              <a:ext uri="{FF2B5EF4-FFF2-40B4-BE49-F238E27FC236}">
                <a16:creationId xmlns:a16="http://schemas.microsoft.com/office/drawing/2014/main" id="{D8ED1729-50DB-0A28-9B4F-1630AE104D08}"/>
              </a:ext>
            </a:extLst>
          </p:cNvPr>
          <p:cNvSpPr>
            <a:spLocks noGrp="1"/>
          </p:cNvSpPr>
          <p:nvPr>
            <p:ph type="sldNum" sz="quarter" idx="11"/>
          </p:nvPr>
        </p:nvSpPr>
        <p:spPr/>
        <p:txBody>
          <a:bodyPr/>
          <a:lstStyle/>
          <a:p>
            <a:fld id="{E0D93E39-1AFA-2A42-BAF4-0CDD5F6E9A80}" type="slidenum">
              <a:rPr kumimoji="1" lang="ja-JP" altLang="en-US" smtClean="0"/>
              <a:pPr/>
              <a:t>10</a:t>
            </a:fld>
            <a:endParaRPr kumimoji="1" lang="ja-JP" altLang="en-US"/>
          </a:p>
        </p:txBody>
      </p:sp>
      <p:sp>
        <p:nvSpPr>
          <p:cNvPr id="4" name="Content Placeholder 3">
            <a:extLst>
              <a:ext uri="{FF2B5EF4-FFF2-40B4-BE49-F238E27FC236}">
                <a16:creationId xmlns:a16="http://schemas.microsoft.com/office/drawing/2014/main" id="{20B4EA35-1D28-A763-09E9-D9D9C17FCD9F}"/>
              </a:ext>
            </a:extLst>
          </p:cNvPr>
          <p:cNvSpPr>
            <a:spLocks noGrp="1"/>
          </p:cNvSpPr>
          <p:nvPr>
            <p:ph sz="quarter" idx="10"/>
          </p:nvPr>
        </p:nvSpPr>
        <p:spPr/>
        <p:txBody>
          <a:bodyPr/>
          <a:lstStyle/>
          <a:p>
            <a:r>
              <a:rPr lang="ja-JP" altLang="en-US" dirty="0"/>
              <a:t>ペレットの存在により電磁場が摂動される。</a:t>
            </a:r>
            <a:endParaRPr lang="en-US" altLang="ja-JP" dirty="0"/>
          </a:p>
          <a:p>
            <a:r>
              <a:rPr lang="ja-JP" altLang="en-US" dirty="0"/>
              <a:t>ペレット接触界面において電磁場の集中が確認された。</a:t>
            </a:r>
            <a:endParaRPr lang="en-US" altLang="ja-JP" dirty="0"/>
          </a:p>
          <a:p>
            <a:r>
              <a:rPr lang="ja-JP" altLang="en-US" dirty="0"/>
              <a:t>局所的な電界集中により、接触点近傍でのエネルギー吸収が増加する。</a:t>
            </a:r>
            <a:endParaRPr lang="en-US" altLang="ja-JP" dirty="0"/>
          </a:p>
          <a:p>
            <a:r>
              <a:rPr lang="ja-JP" altLang="en-US" dirty="0"/>
              <a:t>大きな電界損失は局所的な温度上昇として現れる。</a:t>
            </a:r>
            <a:endParaRPr lang="en-US" dirty="0"/>
          </a:p>
        </p:txBody>
      </p:sp>
      <p:pic>
        <p:nvPicPr>
          <p:cNvPr id="14" name="Picture 13" descr="A blue and red line on a white background&#10;&#10;AI-generated content may be incorrect.">
            <a:extLst>
              <a:ext uri="{FF2B5EF4-FFF2-40B4-BE49-F238E27FC236}">
                <a16:creationId xmlns:a16="http://schemas.microsoft.com/office/drawing/2014/main" id="{F2DA6758-B907-7851-A90E-0BFD00A88659}"/>
              </a:ext>
            </a:extLst>
          </p:cNvPr>
          <p:cNvPicPr>
            <a:picLocks noChangeAspect="1"/>
          </p:cNvPicPr>
          <p:nvPr/>
        </p:nvPicPr>
        <p:blipFill>
          <a:blip r:embed="rId2"/>
          <a:srcRect t="39362" b="36474"/>
          <a:stretch/>
        </p:blipFill>
        <p:spPr>
          <a:xfrm>
            <a:off x="598714" y="2747367"/>
            <a:ext cx="10010194" cy="1814096"/>
          </a:xfrm>
          <a:prstGeom prst="rect">
            <a:avLst/>
          </a:prstGeom>
        </p:spPr>
      </p:pic>
      <p:pic>
        <p:nvPicPr>
          <p:cNvPr id="18" name="Picture 17" descr="A diagram of a tube with two circles&#10;&#10;AI-generated content may be incorrect.">
            <a:extLst>
              <a:ext uri="{FF2B5EF4-FFF2-40B4-BE49-F238E27FC236}">
                <a16:creationId xmlns:a16="http://schemas.microsoft.com/office/drawing/2014/main" id="{F9EF71E6-F7FB-0A7F-03E6-846A2F48668A}"/>
              </a:ext>
            </a:extLst>
          </p:cNvPr>
          <p:cNvPicPr>
            <a:picLocks noChangeAspect="1"/>
          </p:cNvPicPr>
          <p:nvPr/>
        </p:nvPicPr>
        <p:blipFill>
          <a:blip r:embed="rId3"/>
          <a:srcRect t="39362" b="36474"/>
          <a:stretch/>
        </p:blipFill>
        <p:spPr>
          <a:xfrm>
            <a:off x="598714" y="4884291"/>
            <a:ext cx="10010194" cy="1814096"/>
          </a:xfrm>
          <a:prstGeom prst="rect">
            <a:avLst/>
          </a:prstGeom>
        </p:spPr>
      </p:pic>
      <p:grpSp>
        <p:nvGrpSpPr>
          <p:cNvPr id="20" name="Group 19">
            <a:extLst>
              <a:ext uri="{FF2B5EF4-FFF2-40B4-BE49-F238E27FC236}">
                <a16:creationId xmlns:a16="http://schemas.microsoft.com/office/drawing/2014/main" id="{E4504723-8E4C-19A4-F3E6-98C196F465AC}"/>
              </a:ext>
            </a:extLst>
          </p:cNvPr>
          <p:cNvGrpSpPr>
            <a:grpSpLocks noChangeAspect="1"/>
          </p:cNvGrpSpPr>
          <p:nvPr/>
        </p:nvGrpSpPr>
        <p:grpSpPr>
          <a:xfrm>
            <a:off x="10310731" y="2235774"/>
            <a:ext cx="945543" cy="4622248"/>
            <a:chOff x="1088292" y="1938095"/>
            <a:chExt cx="1059835" cy="4572638"/>
          </a:xfrm>
        </p:grpSpPr>
        <p:pic>
          <p:nvPicPr>
            <p:cNvPr id="16" name="Picture 15" descr="A diagram of a line with a diagram of a line&#10;&#10;AI-generated content may be incorrect.">
              <a:extLst>
                <a:ext uri="{FF2B5EF4-FFF2-40B4-BE49-F238E27FC236}">
                  <a16:creationId xmlns:a16="http://schemas.microsoft.com/office/drawing/2014/main" id="{63A333D6-CCBA-39DC-8B6F-38B2088CAD65}"/>
                </a:ext>
              </a:extLst>
            </p:cNvPr>
            <p:cNvPicPr>
              <a:picLocks noChangeAspect="1"/>
            </p:cNvPicPr>
            <p:nvPr/>
          </p:nvPicPr>
          <p:blipFill>
            <a:blip r:embed="rId4"/>
            <a:srcRect l="82617"/>
            <a:stretch/>
          </p:blipFill>
          <p:spPr>
            <a:xfrm>
              <a:off x="1088292" y="1938095"/>
              <a:ext cx="1059835" cy="4572638"/>
            </a:xfrm>
            <a:prstGeom prst="rect">
              <a:avLst/>
            </a:prstGeom>
          </p:spPr>
        </p:pic>
        <p:sp>
          <p:nvSpPr>
            <p:cNvPr id="19" name="Rectangle 18">
              <a:extLst>
                <a:ext uri="{FF2B5EF4-FFF2-40B4-BE49-F238E27FC236}">
                  <a16:creationId xmlns:a16="http://schemas.microsoft.com/office/drawing/2014/main" id="{9D0271C7-5F09-D449-E3C8-BFB0ACCAC2C7}"/>
                </a:ext>
              </a:extLst>
            </p:cNvPr>
            <p:cNvSpPr/>
            <p:nvPr/>
          </p:nvSpPr>
          <p:spPr>
            <a:xfrm>
              <a:off x="1095396" y="3331222"/>
              <a:ext cx="148861" cy="209005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8CD197C5-7BD5-F6DE-C531-6B696823236C}"/>
              </a:ext>
            </a:extLst>
          </p:cNvPr>
          <p:cNvSpPr txBox="1"/>
          <p:nvPr/>
        </p:nvSpPr>
        <p:spPr>
          <a:xfrm>
            <a:off x="4235499" y="2446981"/>
            <a:ext cx="2816994" cy="760577"/>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2000" b="1" dirty="0">
                <a:solidFill>
                  <a:schemeClr val="tx2"/>
                </a:solidFill>
                <a:latin typeface="游ゴシック Medium" panose="020B0500000000000000" pitchFamily="34" charset="-128"/>
                <a:ea typeface="游ゴシック Medium" panose="020B0500000000000000" pitchFamily="34" charset="-128"/>
              </a:rPr>
              <a:t>E field, front view</a:t>
            </a:r>
            <a:endParaRPr kumimoji="1" lang="en-US" sz="2000" b="1" i="0" u="none" strike="noStrike" kern="1200" cap="none" spc="0" normalizeH="0" baseline="-2500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23" name="TextBox 22">
            <a:extLst>
              <a:ext uri="{FF2B5EF4-FFF2-40B4-BE49-F238E27FC236}">
                <a16:creationId xmlns:a16="http://schemas.microsoft.com/office/drawing/2014/main" id="{9571ECFD-0299-B1C4-3184-318B816DC8CB}"/>
              </a:ext>
            </a:extLst>
          </p:cNvPr>
          <p:cNvSpPr txBox="1"/>
          <p:nvPr/>
        </p:nvSpPr>
        <p:spPr>
          <a:xfrm>
            <a:off x="4235499" y="4605304"/>
            <a:ext cx="2816994" cy="760577"/>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2000" b="1" dirty="0">
                <a:solidFill>
                  <a:schemeClr val="tx2"/>
                </a:solidFill>
                <a:latin typeface="游ゴシック Medium" panose="020B0500000000000000" pitchFamily="34" charset="-128"/>
                <a:ea typeface="游ゴシック Medium" panose="020B0500000000000000" pitchFamily="34" charset="-128"/>
              </a:rPr>
              <a:t>E field, top view</a:t>
            </a:r>
            <a:endParaRPr kumimoji="1" lang="en-US" sz="2000" b="1" i="0" u="none" strike="noStrike" kern="1200" cap="none" spc="0" normalizeH="0" baseline="-2500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24" name="TextBox 23">
            <a:extLst>
              <a:ext uri="{FF2B5EF4-FFF2-40B4-BE49-F238E27FC236}">
                <a16:creationId xmlns:a16="http://schemas.microsoft.com/office/drawing/2014/main" id="{13E65466-C6A1-75DD-716F-E7CB41B1FACE}"/>
              </a:ext>
            </a:extLst>
          </p:cNvPr>
          <p:cNvSpPr txBox="1"/>
          <p:nvPr/>
        </p:nvSpPr>
        <p:spPr>
          <a:xfrm>
            <a:off x="9375006" y="2217003"/>
            <a:ext cx="2816994" cy="760577"/>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2000" b="1" dirty="0" err="1">
                <a:solidFill>
                  <a:schemeClr val="tx2"/>
                </a:solidFill>
                <a:latin typeface="游ゴシック Medium" panose="020B0500000000000000" pitchFamily="34" charset="-128"/>
                <a:ea typeface="游ゴシック Medium" panose="020B0500000000000000" pitchFamily="34" charset="-128"/>
              </a:rPr>
              <a:t>E</a:t>
            </a:r>
            <a:r>
              <a:rPr kumimoji="1" lang="en-US" sz="2000" b="1" baseline="-25000" dirty="0" err="1">
                <a:solidFill>
                  <a:schemeClr val="tx2"/>
                </a:solidFill>
                <a:latin typeface="游ゴシック Medium" panose="020B0500000000000000" pitchFamily="34" charset="-128"/>
                <a:ea typeface="游ゴシック Medium" panose="020B0500000000000000" pitchFamily="34" charset="-128"/>
              </a:rPr>
              <a:t>norm</a:t>
            </a:r>
            <a:r>
              <a:rPr kumimoji="1" lang="en-US" sz="2000" b="1" baseline="-25000" dirty="0">
                <a:solidFill>
                  <a:schemeClr val="tx2"/>
                </a:solidFill>
                <a:latin typeface="游ゴシック Medium" panose="020B0500000000000000" pitchFamily="34" charset="-128"/>
                <a:ea typeface="游ゴシック Medium" panose="020B0500000000000000" pitchFamily="34" charset="-128"/>
              </a:rPr>
              <a:t> </a:t>
            </a:r>
            <a:r>
              <a:rPr kumimoji="1" lang="en-US" sz="2000" b="1" dirty="0">
                <a:solidFill>
                  <a:schemeClr val="tx2"/>
                </a:solidFill>
                <a:latin typeface="游ゴシック Medium" panose="020B0500000000000000" pitchFamily="34" charset="-128"/>
                <a:ea typeface="游ゴシック Medium" panose="020B0500000000000000" pitchFamily="34" charset="-128"/>
              </a:rPr>
              <a:t>[V/m]</a:t>
            </a:r>
            <a:endParaRPr kumimoji="1" lang="en-US" sz="20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Tree>
    <p:extLst>
      <p:ext uri="{BB962C8B-B14F-4D97-AF65-F5344CB8AC3E}">
        <p14:creationId xmlns:p14="http://schemas.microsoft.com/office/powerpoint/2010/main" val="3445296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7F19-7C33-691B-C8EB-6852B07A52CC}"/>
              </a:ext>
            </a:extLst>
          </p:cNvPr>
          <p:cNvSpPr>
            <a:spLocks noGrp="1"/>
          </p:cNvSpPr>
          <p:nvPr>
            <p:ph type="title"/>
          </p:nvPr>
        </p:nvSpPr>
        <p:spPr/>
        <p:txBody>
          <a:bodyPr/>
          <a:lstStyle/>
          <a:p>
            <a:r>
              <a:rPr lang="ja-JP" altLang="en-US" dirty="0"/>
              <a:t>温度分布結果（全体）</a:t>
            </a:r>
            <a:endParaRPr lang="en-US" dirty="0"/>
          </a:p>
        </p:txBody>
      </p:sp>
      <p:sp>
        <p:nvSpPr>
          <p:cNvPr id="3" name="Slide Number Placeholder 2">
            <a:extLst>
              <a:ext uri="{FF2B5EF4-FFF2-40B4-BE49-F238E27FC236}">
                <a16:creationId xmlns:a16="http://schemas.microsoft.com/office/drawing/2014/main" id="{FBF8EF09-AC29-C85F-3922-763B54F74B6A}"/>
              </a:ext>
            </a:extLst>
          </p:cNvPr>
          <p:cNvSpPr>
            <a:spLocks noGrp="1"/>
          </p:cNvSpPr>
          <p:nvPr>
            <p:ph type="sldNum" sz="quarter" idx="11"/>
          </p:nvPr>
        </p:nvSpPr>
        <p:spPr/>
        <p:txBody>
          <a:bodyPr/>
          <a:lstStyle/>
          <a:p>
            <a:fld id="{E0D93E39-1AFA-2A42-BAF4-0CDD5F6E9A80}" type="slidenum">
              <a:rPr kumimoji="1" lang="ja-JP" altLang="en-US" smtClean="0"/>
              <a:pPr/>
              <a:t>11</a:t>
            </a:fld>
            <a:endParaRPr kumimoji="1" lang="ja-JP" altLang="en-US"/>
          </a:p>
        </p:txBody>
      </p:sp>
      <p:sp>
        <p:nvSpPr>
          <p:cNvPr id="4" name="Content Placeholder 3">
            <a:extLst>
              <a:ext uri="{FF2B5EF4-FFF2-40B4-BE49-F238E27FC236}">
                <a16:creationId xmlns:a16="http://schemas.microsoft.com/office/drawing/2014/main" id="{CA86D964-13EE-60A0-4415-E6CA14F5B9AD}"/>
              </a:ext>
            </a:extLst>
          </p:cNvPr>
          <p:cNvSpPr>
            <a:spLocks noGrp="1"/>
          </p:cNvSpPr>
          <p:nvPr>
            <p:ph sz="quarter" idx="10"/>
          </p:nvPr>
        </p:nvSpPr>
        <p:spPr/>
        <p:txBody>
          <a:bodyPr/>
          <a:lstStyle/>
          <a:p>
            <a:r>
              <a:rPr lang="ja-JP" altLang="en-US" dirty="0"/>
              <a:t>マイクロ波加熱により、ペレット近傍で急速な温度上昇が生じる。</a:t>
            </a:r>
            <a:endParaRPr lang="en-US" altLang="ja-JP" dirty="0"/>
          </a:p>
          <a:p>
            <a:r>
              <a:rPr lang="ja-JP" altLang="en-US" dirty="0"/>
              <a:t>石英ガラス管を通した放熱により、キャビティ内部に高温空気のプルーム（熱損失）が発生する。</a:t>
            </a:r>
            <a:endParaRPr lang="en-US" dirty="0"/>
          </a:p>
        </p:txBody>
      </p:sp>
      <p:grpSp>
        <p:nvGrpSpPr>
          <p:cNvPr id="5" name="Group 4">
            <a:extLst>
              <a:ext uri="{FF2B5EF4-FFF2-40B4-BE49-F238E27FC236}">
                <a16:creationId xmlns:a16="http://schemas.microsoft.com/office/drawing/2014/main" id="{E59FAA6E-16A3-BFA3-0396-04B7146DCE70}"/>
              </a:ext>
            </a:extLst>
          </p:cNvPr>
          <p:cNvGrpSpPr>
            <a:grpSpLocks noChangeAspect="1"/>
          </p:cNvGrpSpPr>
          <p:nvPr/>
        </p:nvGrpSpPr>
        <p:grpSpPr>
          <a:xfrm>
            <a:off x="222205" y="1804748"/>
            <a:ext cx="11601471" cy="5040000"/>
            <a:chOff x="188843" y="1694542"/>
            <a:chExt cx="11476382" cy="4985658"/>
          </a:xfrm>
        </p:grpSpPr>
        <p:pic>
          <p:nvPicPr>
            <p:cNvPr id="32" name="Picture 31" descr="A white circle with a black line&#10;&#10;AI-generated content may be incorrect.">
              <a:extLst>
                <a:ext uri="{FF2B5EF4-FFF2-40B4-BE49-F238E27FC236}">
                  <a16:creationId xmlns:a16="http://schemas.microsoft.com/office/drawing/2014/main" id="{B554098F-B1F1-91D6-282D-1429D5A31843}"/>
                </a:ext>
              </a:extLst>
            </p:cNvPr>
            <p:cNvPicPr>
              <a:picLocks noChangeAspect="1"/>
            </p:cNvPicPr>
            <p:nvPr/>
          </p:nvPicPr>
          <p:blipFill>
            <a:blip r:embed="rId3"/>
            <a:srcRect b="4489"/>
            <a:stretch/>
          </p:blipFill>
          <p:spPr>
            <a:xfrm>
              <a:off x="188843" y="1694542"/>
              <a:ext cx="6960000" cy="4985658"/>
            </a:xfrm>
            <a:prstGeom prst="rect">
              <a:avLst/>
            </a:prstGeom>
          </p:spPr>
        </p:pic>
        <p:pic>
          <p:nvPicPr>
            <p:cNvPr id="11" name="Picture 10" descr="A line drawing of a rectangular object&#10;&#10;AI-generated content may be incorrect.">
              <a:extLst>
                <a:ext uri="{FF2B5EF4-FFF2-40B4-BE49-F238E27FC236}">
                  <a16:creationId xmlns:a16="http://schemas.microsoft.com/office/drawing/2014/main" id="{5A9D54E0-803C-2238-22D9-4B62C8E52FA7}"/>
                </a:ext>
              </a:extLst>
            </p:cNvPr>
            <p:cNvPicPr>
              <a:picLocks noChangeAspect="1"/>
            </p:cNvPicPr>
            <p:nvPr/>
          </p:nvPicPr>
          <p:blipFill>
            <a:blip r:embed="rId4"/>
            <a:srcRect b="4520"/>
            <a:stretch/>
          </p:blipFill>
          <p:spPr>
            <a:xfrm>
              <a:off x="4753225" y="1730542"/>
              <a:ext cx="6912000" cy="4949658"/>
            </a:xfrm>
            <a:prstGeom prst="rect">
              <a:avLst/>
            </a:prstGeom>
          </p:spPr>
        </p:pic>
      </p:grpSp>
      <p:sp>
        <p:nvSpPr>
          <p:cNvPr id="6" name="TextBox 5">
            <a:extLst>
              <a:ext uri="{FF2B5EF4-FFF2-40B4-BE49-F238E27FC236}">
                <a16:creationId xmlns:a16="http://schemas.microsoft.com/office/drawing/2014/main" id="{F7C29F97-1C9E-9247-4D52-CAC59E5E6833}"/>
              </a:ext>
            </a:extLst>
          </p:cNvPr>
          <p:cNvSpPr txBox="1"/>
          <p:nvPr/>
        </p:nvSpPr>
        <p:spPr>
          <a:xfrm>
            <a:off x="1869643" y="1863163"/>
            <a:ext cx="10248900" cy="682458"/>
          </a:xfrm>
          <a:prstGeom prst="rect">
            <a:avLst/>
          </a:prstGeom>
          <a:solidFill>
            <a:schemeClr val="bg1"/>
          </a:solidFill>
          <a:ln>
            <a:solidFill>
              <a:schemeClr val="bg1"/>
            </a:solidFill>
          </a:ln>
        </p:spPr>
        <p:txBody>
          <a:bodyPr/>
          <a:lstStyle>
            <a:lvl1pPr marL="285750" indent="-285750" defTabSz="914400">
              <a:lnSpc>
                <a:spcPct val="120000"/>
              </a:lnSpc>
              <a:spcBef>
                <a:spcPts val="0"/>
              </a:spcBef>
              <a:spcAft>
                <a:spcPts val="0"/>
              </a:spcAft>
              <a:buFont typeface="Arial" panose="020B0604020202020204" pitchFamily="34" charset="0"/>
              <a:buChar char="•"/>
              <a:defRPr kumimoji="1" b="0" i="0">
                <a:latin typeface="Yu Gothic Medium" panose="020B0400000000000000" pitchFamily="34" charset="-128"/>
                <a:ea typeface="Yu Gothic Medium" panose="020B0400000000000000" pitchFamily="34" charset="-128"/>
              </a:defRPr>
            </a:lvl1pPr>
            <a:lvl2pPr marL="742950" indent="-285750" defTabSz="914400">
              <a:lnSpc>
                <a:spcPct val="120000"/>
              </a:lnSpc>
              <a:spcBef>
                <a:spcPts val="600"/>
              </a:spcBef>
              <a:spcAft>
                <a:spcPts val="600"/>
              </a:spcAft>
              <a:buFont typeface="Arial" panose="020B0604020202020204" pitchFamily="34" charset="0"/>
              <a:buChar char="•"/>
              <a:defRPr kumimoji="1" b="0">
                <a:latin typeface="游ゴシック Medium" panose="020B0500000000000000" pitchFamily="50" charset="-128"/>
                <a:ea typeface="游ゴシック Medium" panose="020B0500000000000000" pitchFamily="50" charset="-128"/>
              </a:defRPr>
            </a:lvl2pPr>
            <a:lvl3pPr marL="1200150" indent="-28575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3pPr>
            <a:lvl4pPr marL="17145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4pPr>
            <a:lvl5pPr marL="21717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5pPr>
            <a:lvl6pPr marL="25146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6pPr>
            <a:lvl7pPr marL="29718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7pPr>
            <a:lvl8pPr marL="34290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8pPr>
            <a:lvl9pPr marL="38862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9pPr>
          </a:lstStyle>
          <a:p>
            <a:pPr marL="0" indent="0">
              <a:buNone/>
            </a:pPr>
            <a:r>
              <a:rPr lang="ja-JP" altLang="en-US" b="1" dirty="0"/>
              <a:t>温度分布</a:t>
            </a:r>
            <a:endParaRPr lang="en-US" b="1" dirty="0"/>
          </a:p>
        </p:txBody>
      </p:sp>
      <p:sp>
        <p:nvSpPr>
          <p:cNvPr id="7" name="TextBox 6">
            <a:extLst>
              <a:ext uri="{FF2B5EF4-FFF2-40B4-BE49-F238E27FC236}">
                <a16:creationId xmlns:a16="http://schemas.microsoft.com/office/drawing/2014/main" id="{960619D2-F688-0A28-0A8A-A749101A187D}"/>
              </a:ext>
            </a:extLst>
          </p:cNvPr>
          <p:cNvSpPr txBox="1"/>
          <p:nvPr/>
        </p:nvSpPr>
        <p:spPr>
          <a:xfrm>
            <a:off x="10746943" y="2081614"/>
            <a:ext cx="1371600" cy="500399"/>
          </a:xfrm>
          <a:prstGeom prst="rect">
            <a:avLst/>
          </a:prstGeom>
          <a:solidFill>
            <a:schemeClr val="bg1"/>
          </a:solidFill>
          <a:ln>
            <a:solidFill>
              <a:schemeClr val="bg1"/>
            </a:solidFill>
          </a:ln>
        </p:spPr>
        <p:txBody>
          <a:bodyPr/>
          <a:lstStyle>
            <a:lvl1pPr marL="285750" indent="-285750" defTabSz="914400">
              <a:lnSpc>
                <a:spcPct val="120000"/>
              </a:lnSpc>
              <a:spcBef>
                <a:spcPts val="0"/>
              </a:spcBef>
              <a:spcAft>
                <a:spcPts val="0"/>
              </a:spcAft>
              <a:buFont typeface="Arial" panose="020B0604020202020204" pitchFamily="34" charset="0"/>
              <a:buChar char="•"/>
              <a:defRPr kumimoji="1" b="0" i="0">
                <a:latin typeface="Yu Gothic Medium" panose="020B0400000000000000" pitchFamily="34" charset="-128"/>
                <a:ea typeface="Yu Gothic Medium" panose="020B0400000000000000" pitchFamily="34" charset="-128"/>
              </a:defRPr>
            </a:lvl1pPr>
            <a:lvl2pPr marL="742950" indent="-285750" defTabSz="914400">
              <a:lnSpc>
                <a:spcPct val="120000"/>
              </a:lnSpc>
              <a:spcBef>
                <a:spcPts val="600"/>
              </a:spcBef>
              <a:spcAft>
                <a:spcPts val="600"/>
              </a:spcAft>
              <a:buFont typeface="Arial" panose="020B0604020202020204" pitchFamily="34" charset="0"/>
              <a:buChar char="•"/>
              <a:defRPr kumimoji="1" b="0">
                <a:latin typeface="游ゴシック Medium" panose="020B0500000000000000" pitchFamily="50" charset="-128"/>
                <a:ea typeface="游ゴシック Medium" panose="020B0500000000000000" pitchFamily="50" charset="-128"/>
              </a:defRPr>
            </a:lvl2pPr>
            <a:lvl3pPr marL="1200150" indent="-28575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3pPr>
            <a:lvl4pPr marL="17145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4pPr>
            <a:lvl5pPr marL="21717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5pPr>
            <a:lvl6pPr marL="25146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6pPr>
            <a:lvl7pPr marL="29718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7pPr>
            <a:lvl8pPr marL="34290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8pPr>
            <a:lvl9pPr marL="38862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9pPr>
          </a:lstStyle>
          <a:p>
            <a:pPr marL="0" indent="0">
              <a:buNone/>
            </a:pPr>
            <a:r>
              <a:rPr lang="en-US" b="1" dirty="0"/>
              <a:t>T [</a:t>
            </a:r>
            <a:r>
              <a:rPr lang="ja-JP" altLang="en-US" b="1" dirty="0"/>
              <a:t>℃</a:t>
            </a:r>
            <a:r>
              <a:rPr lang="en-US" altLang="ja-JP" b="1" dirty="0"/>
              <a:t>]</a:t>
            </a:r>
            <a:endParaRPr lang="en-US" b="1" dirty="0"/>
          </a:p>
        </p:txBody>
      </p:sp>
      <p:sp>
        <p:nvSpPr>
          <p:cNvPr id="8" name="TextBox 7">
            <a:extLst>
              <a:ext uri="{FF2B5EF4-FFF2-40B4-BE49-F238E27FC236}">
                <a16:creationId xmlns:a16="http://schemas.microsoft.com/office/drawing/2014/main" id="{640E8DA2-349B-0217-551B-5CA5D4EA7C54}"/>
              </a:ext>
            </a:extLst>
          </p:cNvPr>
          <p:cNvSpPr txBox="1"/>
          <p:nvPr/>
        </p:nvSpPr>
        <p:spPr>
          <a:xfrm>
            <a:off x="3173165" y="2701808"/>
            <a:ext cx="876300" cy="549936"/>
          </a:xfrm>
          <a:prstGeom prst="rect">
            <a:avLst/>
          </a:prstGeom>
          <a:solidFill>
            <a:schemeClr val="bg1"/>
          </a:solidFill>
          <a:ln>
            <a:solidFill>
              <a:schemeClr val="bg1"/>
            </a:solidFill>
          </a:ln>
        </p:spPr>
        <p:txBody>
          <a:bodyPr/>
          <a:lstStyle>
            <a:lvl1pPr marL="285750" indent="-285750" defTabSz="914400">
              <a:lnSpc>
                <a:spcPct val="120000"/>
              </a:lnSpc>
              <a:spcBef>
                <a:spcPts val="0"/>
              </a:spcBef>
              <a:spcAft>
                <a:spcPts val="0"/>
              </a:spcAft>
              <a:buFont typeface="Arial" panose="020B0604020202020204" pitchFamily="34" charset="0"/>
              <a:buChar char="•"/>
              <a:defRPr kumimoji="1" b="0" i="0">
                <a:latin typeface="Yu Gothic Medium" panose="020B0400000000000000" pitchFamily="34" charset="-128"/>
                <a:ea typeface="Yu Gothic Medium" panose="020B0400000000000000" pitchFamily="34" charset="-128"/>
              </a:defRPr>
            </a:lvl1pPr>
            <a:lvl2pPr marL="742950" indent="-285750" defTabSz="914400">
              <a:lnSpc>
                <a:spcPct val="120000"/>
              </a:lnSpc>
              <a:spcBef>
                <a:spcPts val="600"/>
              </a:spcBef>
              <a:spcAft>
                <a:spcPts val="600"/>
              </a:spcAft>
              <a:buFont typeface="Arial" panose="020B0604020202020204" pitchFamily="34" charset="0"/>
              <a:buChar char="•"/>
              <a:defRPr kumimoji="1" b="0">
                <a:latin typeface="游ゴシック Medium" panose="020B0500000000000000" pitchFamily="50" charset="-128"/>
                <a:ea typeface="游ゴシック Medium" panose="020B0500000000000000" pitchFamily="50" charset="-128"/>
              </a:defRPr>
            </a:lvl2pPr>
            <a:lvl3pPr marL="1200150" indent="-28575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3pPr>
            <a:lvl4pPr marL="17145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4pPr>
            <a:lvl5pPr marL="21717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5pPr>
            <a:lvl6pPr marL="25146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6pPr>
            <a:lvl7pPr marL="29718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7pPr>
            <a:lvl8pPr marL="34290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8pPr>
            <a:lvl9pPr marL="38862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9pPr>
          </a:lstStyle>
          <a:p>
            <a:pPr marL="0" indent="0">
              <a:buNone/>
            </a:pPr>
            <a:r>
              <a:rPr lang="en-US" b="1" dirty="0"/>
              <a:t>Side</a:t>
            </a:r>
          </a:p>
        </p:txBody>
      </p:sp>
      <p:sp>
        <p:nvSpPr>
          <p:cNvPr id="9" name="TextBox 8">
            <a:extLst>
              <a:ext uri="{FF2B5EF4-FFF2-40B4-BE49-F238E27FC236}">
                <a16:creationId xmlns:a16="http://schemas.microsoft.com/office/drawing/2014/main" id="{8A0466B1-1D69-4203-7234-C1A24FE13DCC}"/>
              </a:ext>
            </a:extLst>
          </p:cNvPr>
          <p:cNvSpPr txBox="1"/>
          <p:nvPr/>
        </p:nvSpPr>
        <p:spPr>
          <a:xfrm>
            <a:off x="7548938" y="2723322"/>
            <a:ext cx="876300" cy="549936"/>
          </a:xfrm>
          <a:prstGeom prst="rect">
            <a:avLst/>
          </a:prstGeom>
          <a:solidFill>
            <a:schemeClr val="bg1"/>
          </a:solidFill>
          <a:ln>
            <a:solidFill>
              <a:schemeClr val="bg1"/>
            </a:solidFill>
          </a:ln>
        </p:spPr>
        <p:txBody>
          <a:bodyPr/>
          <a:lstStyle>
            <a:lvl1pPr marL="285750" indent="-285750" defTabSz="914400">
              <a:lnSpc>
                <a:spcPct val="120000"/>
              </a:lnSpc>
              <a:spcBef>
                <a:spcPts val="0"/>
              </a:spcBef>
              <a:spcAft>
                <a:spcPts val="0"/>
              </a:spcAft>
              <a:buFont typeface="Arial" panose="020B0604020202020204" pitchFamily="34" charset="0"/>
              <a:buChar char="•"/>
              <a:defRPr kumimoji="1" b="0" i="0">
                <a:latin typeface="Yu Gothic Medium" panose="020B0400000000000000" pitchFamily="34" charset="-128"/>
                <a:ea typeface="Yu Gothic Medium" panose="020B0400000000000000" pitchFamily="34" charset="-128"/>
              </a:defRPr>
            </a:lvl1pPr>
            <a:lvl2pPr marL="742950" indent="-285750" defTabSz="914400">
              <a:lnSpc>
                <a:spcPct val="120000"/>
              </a:lnSpc>
              <a:spcBef>
                <a:spcPts val="600"/>
              </a:spcBef>
              <a:spcAft>
                <a:spcPts val="600"/>
              </a:spcAft>
              <a:buFont typeface="Arial" panose="020B0604020202020204" pitchFamily="34" charset="0"/>
              <a:buChar char="•"/>
              <a:defRPr kumimoji="1" b="0">
                <a:latin typeface="游ゴシック Medium" panose="020B0500000000000000" pitchFamily="50" charset="-128"/>
                <a:ea typeface="游ゴシック Medium" panose="020B0500000000000000" pitchFamily="50" charset="-128"/>
              </a:defRPr>
            </a:lvl2pPr>
            <a:lvl3pPr marL="1200150" indent="-28575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3pPr>
            <a:lvl4pPr marL="17145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4pPr>
            <a:lvl5pPr marL="2171700" indent="-342900" defTabSz="914400">
              <a:lnSpc>
                <a:spcPct val="12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5pPr>
            <a:lvl6pPr marL="25146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6pPr>
            <a:lvl7pPr marL="29718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7pPr>
            <a:lvl8pPr marL="34290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8pPr>
            <a:lvl9pPr marL="3886200" indent="-228600" defTabSz="914400">
              <a:lnSpc>
                <a:spcPct val="90000"/>
              </a:lnSpc>
              <a:spcBef>
                <a:spcPts val="500"/>
              </a:spcBef>
              <a:buFont typeface="Arial" panose="020B0604020202020204" pitchFamily="34" charset="0"/>
              <a:buChar char="•"/>
              <a:defRPr kumimoji="1">
                <a:latin typeface="游ゴシック Medium" panose="020B0500000000000000" pitchFamily="50" charset="-128"/>
                <a:ea typeface="游ゴシック Medium" panose="020B0500000000000000" pitchFamily="50" charset="-128"/>
              </a:defRPr>
            </a:lvl9pPr>
          </a:lstStyle>
          <a:p>
            <a:pPr marL="0" indent="0">
              <a:buNone/>
            </a:pPr>
            <a:r>
              <a:rPr lang="en-US" b="1" dirty="0"/>
              <a:t>Front</a:t>
            </a:r>
          </a:p>
        </p:txBody>
      </p:sp>
      <p:cxnSp>
        <p:nvCxnSpPr>
          <p:cNvPr id="14" name="Straight Arrow Connector 13">
            <a:extLst>
              <a:ext uri="{FF2B5EF4-FFF2-40B4-BE49-F238E27FC236}">
                <a16:creationId xmlns:a16="http://schemas.microsoft.com/office/drawing/2014/main" id="{BF2ECB56-BAC2-34CC-0C6D-320EFD639BCD}"/>
              </a:ext>
            </a:extLst>
          </p:cNvPr>
          <p:cNvCxnSpPr/>
          <p:nvPr/>
        </p:nvCxnSpPr>
        <p:spPr>
          <a:xfrm flipV="1">
            <a:off x="1333948" y="5185186"/>
            <a:ext cx="1021977" cy="2796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049793DB-FFD7-3BD2-F70F-F1AECA234C17}"/>
              </a:ext>
            </a:extLst>
          </p:cNvPr>
          <p:cNvCxnSpPr>
            <a:cxnSpLocks/>
          </p:cNvCxnSpPr>
          <p:nvPr/>
        </p:nvCxnSpPr>
        <p:spPr>
          <a:xfrm>
            <a:off x="1072443" y="4609866"/>
            <a:ext cx="223835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8" name="Text Box 32">
            <a:extLst>
              <a:ext uri="{FF2B5EF4-FFF2-40B4-BE49-F238E27FC236}">
                <a16:creationId xmlns:a16="http://schemas.microsoft.com/office/drawing/2014/main" id="{FF9270EC-B482-5CB0-FE15-F3F8193EE198}"/>
              </a:ext>
            </a:extLst>
          </p:cNvPr>
          <p:cNvSpPr txBox="1"/>
          <p:nvPr/>
        </p:nvSpPr>
        <p:spPr>
          <a:xfrm>
            <a:off x="170642" y="4399618"/>
            <a:ext cx="1072443" cy="4204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Pellet</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9" name="Text Box 32">
            <a:extLst>
              <a:ext uri="{FF2B5EF4-FFF2-40B4-BE49-F238E27FC236}">
                <a16:creationId xmlns:a16="http://schemas.microsoft.com/office/drawing/2014/main" id="{B98477B3-0D34-91B6-074C-52E44EE6F809}"/>
              </a:ext>
            </a:extLst>
          </p:cNvPr>
          <p:cNvSpPr txBox="1"/>
          <p:nvPr/>
        </p:nvSpPr>
        <p:spPr>
          <a:xfrm>
            <a:off x="465614" y="5347497"/>
            <a:ext cx="1072443" cy="4204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Cavity</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0" name="Text Box 32">
            <a:extLst>
              <a:ext uri="{FF2B5EF4-FFF2-40B4-BE49-F238E27FC236}">
                <a16:creationId xmlns:a16="http://schemas.microsoft.com/office/drawing/2014/main" id="{FD7D59B1-8CE5-A223-32AD-B0BE657A0798}"/>
              </a:ext>
            </a:extLst>
          </p:cNvPr>
          <p:cNvSpPr txBox="1"/>
          <p:nvPr/>
        </p:nvSpPr>
        <p:spPr>
          <a:xfrm>
            <a:off x="4241780" y="6009198"/>
            <a:ext cx="1497971" cy="4204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Air in the cavity</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cxnSp>
        <p:nvCxnSpPr>
          <p:cNvPr id="21" name="Straight Arrow Connector 20">
            <a:extLst>
              <a:ext uri="{FF2B5EF4-FFF2-40B4-BE49-F238E27FC236}">
                <a16:creationId xmlns:a16="http://schemas.microsoft.com/office/drawing/2014/main" id="{02461181-1CA8-16BF-6079-9E9005CACEB5}"/>
              </a:ext>
            </a:extLst>
          </p:cNvPr>
          <p:cNvCxnSpPr>
            <a:cxnSpLocks/>
          </p:cNvCxnSpPr>
          <p:nvPr/>
        </p:nvCxnSpPr>
        <p:spPr>
          <a:xfrm flipH="1" flipV="1">
            <a:off x="4088186" y="5337487"/>
            <a:ext cx="307188" cy="6639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D67C60E6-7782-57D7-FA80-7B6668070A8F}"/>
              </a:ext>
            </a:extLst>
          </p:cNvPr>
          <p:cNvCxnSpPr>
            <a:cxnSpLocks/>
          </p:cNvCxnSpPr>
          <p:nvPr/>
        </p:nvCxnSpPr>
        <p:spPr>
          <a:xfrm flipV="1">
            <a:off x="2711067" y="4825806"/>
            <a:ext cx="737819" cy="11833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 Box 32">
            <a:extLst>
              <a:ext uri="{FF2B5EF4-FFF2-40B4-BE49-F238E27FC236}">
                <a16:creationId xmlns:a16="http://schemas.microsoft.com/office/drawing/2014/main" id="{1D8B0DE7-5348-63C5-2BEE-57718C997557}"/>
              </a:ext>
            </a:extLst>
          </p:cNvPr>
          <p:cNvSpPr txBox="1"/>
          <p:nvPr/>
        </p:nvSpPr>
        <p:spPr>
          <a:xfrm>
            <a:off x="1994823" y="5986853"/>
            <a:ext cx="1497971" cy="4204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en-US" sz="1400" kern="100" dirty="0">
                <a:effectLst/>
                <a:latin typeface="游明朝" panose="02020400000000000000" pitchFamily="18" charset="-128"/>
                <a:ea typeface="游明朝" panose="02020400000000000000" pitchFamily="18" charset="-128"/>
                <a:cs typeface="Times New Roman" panose="02020603050405020304" pitchFamily="18" charset="0"/>
              </a:rPr>
              <a:t>石英ガラス管</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12" name="Content Placeholder 4">
            <a:extLst>
              <a:ext uri="{FF2B5EF4-FFF2-40B4-BE49-F238E27FC236}">
                <a16:creationId xmlns:a16="http://schemas.microsoft.com/office/drawing/2014/main" id="{EDE45E1B-E256-65D7-0E6E-426B082B322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44054" y="1726146"/>
            <a:ext cx="2187789" cy="1638949"/>
          </a:xfrm>
          <a:prstGeom prst="rect">
            <a:avLst/>
          </a:prstGeom>
        </p:spPr>
      </p:pic>
      <p:cxnSp>
        <p:nvCxnSpPr>
          <p:cNvPr id="13" name="Straight Arrow Connector 12">
            <a:extLst>
              <a:ext uri="{FF2B5EF4-FFF2-40B4-BE49-F238E27FC236}">
                <a16:creationId xmlns:a16="http://schemas.microsoft.com/office/drawing/2014/main" id="{DFD0DBA4-FAE0-F18A-D3C6-656AB7993A35}"/>
              </a:ext>
            </a:extLst>
          </p:cNvPr>
          <p:cNvCxnSpPr>
            <a:cxnSpLocks/>
          </p:cNvCxnSpPr>
          <p:nvPr/>
        </p:nvCxnSpPr>
        <p:spPr>
          <a:xfrm flipV="1">
            <a:off x="4193928" y="2613296"/>
            <a:ext cx="827033" cy="484659"/>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50A44F1-6571-EF8F-09DC-BA3A05661471}"/>
              </a:ext>
            </a:extLst>
          </p:cNvPr>
          <p:cNvCxnSpPr>
            <a:cxnSpLocks/>
          </p:cNvCxnSpPr>
          <p:nvPr/>
        </p:nvCxnSpPr>
        <p:spPr>
          <a:xfrm flipH="1" flipV="1">
            <a:off x="5845288" y="2571385"/>
            <a:ext cx="935931" cy="426905"/>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598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DA7DF127-6EDA-1CD5-91E1-3D1508BB7C41}"/>
              </a:ext>
            </a:extLst>
          </p:cNvPr>
          <p:cNvGrpSpPr>
            <a:grpSpLocks noChangeAspect="1"/>
          </p:cNvGrpSpPr>
          <p:nvPr/>
        </p:nvGrpSpPr>
        <p:grpSpPr>
          <a:xfrm>
            <a:off x="470026" y="1565132"/>
            <a:ext cx="10891404" cy="5252658"/>
            <a:chOff x="-15821333" y="5088963"/>
            <a:chExt cx="18288002" cy="8819858"/>
          </a:xfrm>
        </p:grpSpPr>
        <p:pic>
          <p:nvPicPr>
            <p:cNvPr id="13" name="Picture 12" descr="A red and white line&#10;&#10;AI-generated content may be incorrect.">
              <a:extLst>
                <a:ext uri="{FF2B5EF4-FFF2-40B4-BE49-F238E27FC236}">
                  <a16:creationId xmlns:a16="http://schemas.microsoft.com/office/drawing/2014/main" id="{F2F68DDA-000D-43B8-3B1F-775A7EDDF23A}"/>
                </a:ext>
              </a:extLst>
            </p:cNvPr>
            <p:cNvPicPr>
              <a:picLocks noChangeAspect="1"/>
            </p:cNvPicPr>
            <p:nvPr/>
          </p:nvPicPr>
          <p:blipFill>
            <a:blip r:embed="rId2"/>
            <a:stretch>
              <a:fillRect/>
            </a:stretch>
          </p:blipFill>
          <p:spPr>
            <a:xfrm>
              <a:off x="-3629332" y="9318543"/>
              <a:ext cx="6096001" cy="4572000"/>
            </a:xfrm>
            <a:prstGeom prst="rect">
              <a:avLst/>
            </a:prstGeom>
          </p:spPr>
        </p:pic>
        <p:pic>
          <p:nvPicPr>
            <p:cNvPr id="15" name="Picture 14" descr="A close up of a pink circle&#10;&#10;AI-generated content may be incorrect.">
              <a:extLst>
                <a:ext uri="{FF2B5EF4-FFF2-40B4-BE49-F238E27FC236}">
                  <a16:creationId xmlns:a16="http://schemas.microsoft.com/office/drawing/2014/main" id="{A12769AD-95F9-6EA2-BE6F-2A0A4DCCFDC1}"/>
                </a:ext>
              </a:extLst>
            </p:cNvPr>
            <p:cNvPicPr>
              <a:picLocks noChangeAspect="1"/>
            </p:cNvPicPr>
            <p:nvPr/>
          </p:nvPicPr>
          <p:blipFill>
            <a:blip r:embed="rId3"/>
            <a:stretch>
              <a:fillRect/>
            </a:stretch>
          </p:blipFill>
          <p:spPr>
            <a:xfrm>
              <a:off x="-3629332" y="5088963"/>
              <a:ext cx="6096000" cy="4572000"/>
            </a:xfrm>
            <a:prstGeom prst="rect">
              <a:avLst/>
            </a:prstGeom>
          </p:spPr>
        </p:pic>
        <p:pic>
          <p:nvPicPr>
            <p:cNvPr id="17" name="Picture 16" descr="A blue and black line&#10;&#10;AI-generated content may be incorrect.">
              <a:extLst>
                <a:ext uri="{FF2B5EF4-FFF2-40B4-BE49-F238E27FC236}">
                  <a16:creationId xmlns:a16="http://schemas.microsoft.com/office/drawing/2014/main" id="{F94FAFA6-2D07-1EF4-801B-DCB82498158D}"/>
                </a:ext>
              </a:extLst>
            </p:cNvPr>
            <p:cNvPicPr>
              <a:picLocks noChangeAspect="1"/>
            </p:cNvPicPr>
            <p:nvPr/>
          </p:nvPicPr>
          <p:blipFill>
            <a:blip r:embed="rId4"/>
            <a:stretch>
              <a:fillRect/>
            </a:stretch>
          </p:blipFill>
          <p:spPr>
            <a:xfrm>
              <a:off x="-15821331" y="9318542"/>
              <a:ext cx="6096001" cy="4572000"/>
            </a:xfrm>
            <a:prstGeom prst="rect">
              <a:avLst/>
            </a:prstGeom>
          </p:spPr>
        </p:pic>
        <p:pic>
          <p:nvPicPr>
            <p:cNvPr id="21" name="Picture 20" descr="A blue circles with white dots&#10;&#10;AI-generated content may be incorrect.">
              <a:extLst>
                <a:ext uri="{FF2B5EF4-FFF2-40B4-BE49-F238E27FC236}">
                  <a16:creationId xmlns:a16="http://schemas.microsoft.com/office/drawing/2014/main" id="{170F6470-4A28-8A44-717F-6A14CABC28EB}"/>
                </a:ext>
              </a:extLst>
            </p:cNvPr>
            <p:cNvPicPr>
              <a:picLocks noChangeAspect="1"/>
            </p:cNvPicPr>
            <p:nvPr/>
          </p:nvPicPr>
          <p:blipFill>
            <a:blip r:embed="rId5"/>
            <a:stretch>
              <a:fillRect/>
            </a:stretch>
          </p:blipFill>
          <p:spPr>
            <a:xfrm>
              <a:off x="-15821333" y="5146330"/>
              <a:ext cx="6095999" cy="4572000"/>
            </a:xfrm>
            <a:prstGeom prst="rect">
              <a:avLst/>
            </a:prstGeom>
          </p:spPr>
        </p:pic>
        <p:pic>
          <p:nvPicPr>
            <p:cNvPr id="25" name="Picture 24" descr="A purple line on a white background&#10;&#10;AI-generated content may be incorrect.">
              <a:extLst>
                <a:ext uri="{FF2B5EF4-FFF2-40B4-BE49-F238E27FC236}">
                  <a16:creationId xmlns:a16="http://schemas.microsoft.com/office/drawing/2014/main" id="{59BE5C75-FF85-9BD1-FBE3-5E927F98E725}"/>
                </a:ext>
              </a:extLst>
            </p:cNvPr>
            <p:cNvPicPr>
              <a:picLocks noChangeAspect="1"/>
            </p:cNvPicPr>
            <p:nvPr/>
          </p:nvPicPr>
          <p:blipFill>
            <a:blip r:embed="rId6"/>
            <a:stretch>
              <a:fillRect/>
            </a:stretch>
          </p:blipFill>
          <p:spPr>
            <a:xfrm>
              <a:off x="-9725332" y="9336821"/>
              <a:ext cx="6096001" cy="4572000"/>
            </a:xfrm>
            <a:prstGeom prst="rect">
              <a:avLst/>
            </a:prstGeom>
          </p:spPr>
        </p:pic>
        <p:pic>
          <p:nvPicPr>
            <p:cNvPr id="29" name="Picture 28" descr="A purple circles with white dots&#10;&#10;AI-generated content may be incorrect.">
              <a:extLst>
                <a:ext uri="{FF2B5EF4-FFF2-40B4-BE49-F238E27FC236}">
                  <a16:creationId xmlns:a16="http://schemas.microsoft.com/office/drawing/2014/main" id="{156164B4-5597-32A7-B6AD-0835DACE5317}"/>
                </a:ext>
              </a:extLst>
            </p:cNvPr>
            <p:cNvPicPr>
              <a:picLocks noChangeAspect="1"/>
            </p:cNvPicPr>
            <p:nvPr/>
          </p:nvPicPr>
          <p:blipFill>
            <a:blip r:embed="rId7"/>
            <a:stretch>
              <a:fillRect/>
            </a:stretch>
          </p:blipFill>
          <p:spPr>
            <a:xfrm>
              <a:off x="-9725332" y="5182886"/>
              <a:ext cx="6096001" cy="4572000"/>
            </a:xfrm>
            <a:prstGeom prst="rect">
              <a:avLst/>
            </a:prstGeom>
          </p:spPr>
        </p:pic>
      </p:grpSp>
      <p:sp>
        <p:nvSpPr>
          <p:cNvPr id="2" name="Title 1">
            <a:extLst>
              <a:ext uri="{FF2B5EF4-FFF2-40B4-BE49-F238E27FC236}">
                <a16:creationId xmlns:a16="http://schemas.microsoft.com/office/drawing/2014/main" id="{3B458B92-F72A-8443-5A2B-3236B3A0042A}"/>
              </a:ext>
            </a:extLst>
          </p:cNvPr>
          <p:cNvSpPr>
            <a:spLocks noGrp="1"/>
          </p:cNvSpPr>
          <p:nvPr>
            <p:ph type="title"/>
          </p:nvPr>
        </p:nvSpPr>
        <p:spPr/>
        <p:txBody>
          <a:bodyPr/>
          <a:lstStyle/>
          <a:p>
            <a:r>
              <a:rPr lang="ja-JP" altLang="en-US" dirty="0"/>
              <a:t>ペレット領域におけるシミュレーション結果</a:t>
            </a:r>
            <a:endParaRPr lang="en-US" dirty="0"/>
          </a:p>
        </p:txBody>
      </p:sp>
      <p:sp>
        <p:nvSpPr>
          <p:cNvPr id="3" name="Slide Number Placeholder 2">
            <a:extLst>
              <a:ext uri="{FF2B5EF4-FFF2-40B4-BE49-F238E27FC236}">
                <a16:creationId xmlns:a16="http://schemas.microsoft.com/office/drawing/2014/main" id="{726A85B7-F253-68A5-2D57-92B60F3D9C0A}"/>
              </a:ext>
            </a:extLst>
          </p:cNvPr>
          <p:cNvSpPr>
            <a:spLocks noGrp="1"/>
          </p:cNvSpPr>
          <p:nvPr>
            <p:ph type="sldNum" sz="quarter" idx="11"/>
          </p:nvPr>
        </p:nvSpPr>
        <p:spPr/>
        <p:txBody>
          <a:bodyPr/>
          <a:lstStyle/>
          <a:p>
            <a:fld id="{E0D93E39-1AFA-2A42-BAF4-0CDD5F6E9A80}" type="slidenum">
              <a:rPr kumimoji="1" lang="ja-JP" altLang="en-US" smtClean="0"/>
              <a:pPr/>
              <a:t>12</a:t>
            </a:fld>
            <a:endParaRPr kumimoji="1" lang="ja-JP" altLang="en-US"/>
          </a:p>
        </p:txBody>
      </p:sp>
      <p:sp>
        <p:nvSpPr>
          <p:cNvPr id="5" name="Rectangle 4">
            <a:extLst>
              <a:ext uri="{FF2B5EF4-FFF2-40B4-BE49-F238E27FC236}">
                <a16:creationId xmlns:a16="http://schemas.microsoft.com/office/drawing/2014/main" id="{254C2A1D-7EE1-3FFB-A3A1-689C0040153E}"/>
              </a:ext>
            </a:extLst>
          </p:cNvPr>
          <p:cNvSpPr/>
          <p:nvPr/>
        </p:nvSpPr>
        <p:spPr>
          <a:xfrm>
            <a:off x="1232106" y="1609932"/>
            <a:ext cx="10890320" cy="2882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31B5AB4-8747-4BA6-40AA-B04F92BC26B6}"/>
              </a:ext>
            </a:extLst>
          </p:cNvPr>
          <p:cNvSpPr txBox="1"/>
          <p:nvPr/>
        </p:nvSpPr>
        <p:spPr>
          <a:xfrm>
            <a:off x="1232106" y="1972632"/>
            <a:ext cx="1982017" cy="63479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Temperature </a:t>
            </a:r>
            <a:r>
              <a:rPr kumimoji="1" lang="en-US" sz="2000"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T</a:t>
            </a:r>
          </a:p>
        </p:txBody>
      </p:sp>
      <p:sp>
        <p:nvSpPr>
          <p:cNvPr id="8" name="TextBox 7">
            <a:extLst>
              <a:ext uri="{FF2B5EF4-FFF2-40B4-BE49-F238E27FC236}">
                <a16:creationId xmlns:a16="http://schemas.microsoft.com/office/drawing/2014/main" id="{9B79A87C-F83E-DFCD-2EDA-BF5D521A3E29}"/>
              </a:ext>
            </a:extLst>
          </p:cNvPr>
          <p:cNvSpPr txBox="1"/>
          <p:nvPr/>
        </p:nvSpPr>
        <p:spPr>
          <a:xfrm>
            <a:off x="4582949" y="1912594"/>
            <a:ext cx="2816994" cy="63479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dirty="0">
                <a:solidFill>
                  <a:schemeClr val="tx2"/>
                </a:solidFill>
                <a:latin typeface="游ゴシック Medium" panose="020B0500000000000000" pitchFamily="34" charset="-128"/>
                <a:ea typeface="游ゴシック Medium" panose="020B0500000000000000" pitchFamily="34" charset="-128"/>
              </a:rPr>
              <a:t>Reacted fraction </a:t>
            </a:r>
            <a:r>
              <a:rPr kumimoji="1" lang="en-US" sz="2000" b="1" i="1" dirty="0">
                <a:solidFill>
                  <a:schemeClr val="tx2"/>
                </a:solidFill>
                <a:latin typeface="游ゴシック Medium" panose="020B0500000000000000" pitchFamily="34" charset="-128"/>
                <a:ea typeface="游ゴシック Medium" panose="020B0500000000000000" pitchFamily="34" charset="-128"/>
              </a:rPr>
              <a:t>x</a:t>
            </a:r>
            <a:r>
              <a:rPr kumimoji="1" lang="en-US" sz="2000" b="1" baseline="-25000" dirty="0">
                <a:solidFill>
                  <a:schemeClr val="tx2"/>
                </a:solidFill>
                <a:latin typeface="游ゴシック Medium" panose="020B0500000000000000" pitchFamily="34" charset="-128"/>
                <a:ea typeface="游ゴシック Medium" panose="020B0500000000000000" pitchFamily="34" charset="-128"/>
              </a:rPr>
              <a:t>d</a:t>
            </a:r>
            <a:endParaRPr kumimoji="1" lang="en-US" sz="2000" b="1" i="0" u="none" strike="noStrike" kern="1200" cap="none" spc="0" normalizeH="0" baseline="-2500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9" name="TextBox 8">
            <a:extLst>
              <a:ext uri="{FF2B5EF4-FFF2-40B4-BE49-F238E27FC236}">
                <a16:creationId xmlns:a16="http://schemas.microsoft.com/office/drawing/2014/main" id="{7FC0BE11-4A7B-3903-4D0F-20AA1E84A16B}"/>
              </a:ext>
            </a:extLst>
          </p:cNvPr>
          <p:cNvSpPr txBox="1"/>
          <p:nvPr/>
        </p:nvSpPr>
        <p:spPr>
          <a:xfrm>
            <a:off x="7932946" y="1885288"/>
            <a:ext cx="2816994" cy="634799"/>
          </a:xfrm>
          <a:prstGeom prst="rect">
            <a:avLst/>
          </a:prstGeom>
        </p:spPr>
        <p:txBody>
          <a:bodyPr vert="horz" wrap="square" lIns="91440" tIns="45720" rIns="91440" bIns="45720" rtlCol="0">
            <a:normAutofit fontScale="92500"/>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dirty="0">
                <a:solidFill>
                  <a:schemeClr val="tx2"/>
                </a:solidFill>
                <a:latin typeface="游ゴシック Medium" panose="020B0500000000000000" pitchFamily="34" charset="-128"/>
                <a:ea typeface="游ゴシック Medium" panose="020B0500000000000000" pitchFamily="34" charset="-128"/>
              </a:rPr>
              <a:t>Heat generation </a:t>
            </a:r>
            <a:r>
              <a:rPr kumimoji="1" lang="en-US" sz="2000" b="1" i="1" dirty="0" err="1">
                <a:solidFill>
                  <a:schemeClr val="tx2"/>
                </a:solidFill>
                <a:latin typeface="游ゴシック Medium" panose="020B0500000000000000" pitchFamily="34" charset="-128"/>
                <a:ea typeface="游ゴシック Medium" panose="020B0500000000000000" pitchFamily="34" charset="-128"/>
              </a:rPr>
              <a:t>q</a:t>
            </a:r>
            <a:r>
              <a:rPr kumimoji="1" lang="en-US" sz="2000" b="1" baseline="-25000" dirty="0" err="1">
                <a:solidFill>
                  <a:schemeClr val="tx2"/>
                </a:solidFill>
                <a:latin typeface="游ゴシック Medium" panose="020B0500000000000000" pitchFamily="34" charset="-128"/>
                <a:ea typeface="游ゴシック Medium" panose="020B0500000000000000" pitchFamily="34" charset="-128"/>
              </a:rPr>
              <a:t>mw</a:t>
            </a:r>
            <a:r>
              <a:rPr kumimoji="1" lang="en-US" sz="2000" b="1" dirty="0" err="1">
                <a:solidFill>
                  <a:schemeClr val="tx2"/>
                </a:solidFill>
                <a:latin typeface="游ゴシック Medium" panose="020B0500000000000000" pitchFamily="34" charset="-128"/>
                <a:ea typeface="游ゴシック Medium" panose="020B0500000000000000" pitchFamily="34" charset="-128"/>
              </a:rPr>
              <a:t>+</a:t>
            </a:r>
            <a:r>
              <a:rPr kumimoji="1" lang="en-US" sz="2000" b="1" i="1" dirty="0" err="1">
                <a:solidFill>
                  <a:schemeClr val="tx2"/>
                </a:solidFill>
                <a:latin typeface="游ゴシック Medium" panose="020B0500000000000000" pitchFamily="34" charset="-128"/>
                <a:ea typeface="游ゴシック Medium" panose="020B0500000000000000" pitchFamily="34" charset="-128"/>
              </a:rPr>
              <a:t>q</a:t>
            </a:r>
            <a:r>
              <a:rPr kumimoji="1" lang="en-US" sz="2000" b="1" baseline="-25000" dirty="0" err="1">
                <a:solidFill>
                  <a:schemeClr val="tx2"/>
                </a:solidFill>
                <a:latin typeface="游ゴシック Medium" panose="020B0500000000000000" pitchFamily="34" charset="-128"/>
                <a:ea typeface="游ゴシック Medium" panose="020B0500000000000000" pitchFamily="34" charset="-128"/>
              </a:rPr>
              <a:t>d</a:t>
            </a:r>
            <a:endParaRPr kumimoji="1" lang="en-US" sz="2000" b="1" u="none" strike="noStrike" kern="1200" cap="none" spc="0" normalizeH="0" baseline="-2500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4" name="Content Placeholder 3">
            <a:extLst>
              <a:ext uri="{FF2B5EF4-FFF2-40B4-BE49-F238E27FC236}">
                <a16:creationId xmlns:a16="http://schemas.microsoft.com/office/drawing/2014/main" id="{60B32AC7-EC7C-4937-F3CC-A2AD35407554}"/>
              </a:ext>
            </a:extLst>
          </p:cNvPr>
          <p:cNvSpPr>
            <a:spLocks noGrp="1"/>
          </p:cNvSpPr>
          <p:nvPr>
            <p:ph sz="quarter" idx="10"/>
          </p:nvPr>
        </p:nvSpPr>
        <p:spPr>
          <a:xfrm>
            <a:off x="103464" y="983102"/>
            <a:ext cx="12088535" cy="919842"/>
          </a:xfrm>
        </p:spPr>
        <p:txBody>
          <a:bodyPr/>
          <a:lstStyle/>
          <a:p>
            <a:pPr marL="0" indent="0" algn="ctr">
              <a:buNone/>
            </a:pPr>
            <a:r>
              <a:rPr lang="ja-JP" altLang="en-US" b="1" dirty="0">
                <a:solidFill>
                  <a:schemeClr val="tx2"/>
                </a:solidFill>
              </a:rPr>
              <a:t>数値解析により、ペレット接触部におけるホットスポット形成および反応 ホットスポットの伝播を説明できる。</a:t>
            </a:r>
            <a:endParaRPr lang="en-US" b="1" dirty="0">
              <a:solidFill>
                <a:schemeClr val="tx2"/>
              </a:solidFill>
            </a:endParaRPr>
          </a:p>
        </p:txBody>
      </p:sp>
      <p:sp>
        <p:nvSpPr>
          <p:cNvPr id="6" name="TextBox 5">
            <a:extLst>
              <a:ext uri="{FF2B5EF4-FFF2-40B4-BE49-F238E27FC236}">
                <a16:creationId xmlns:a16="http://schemas.microsoft.com/office/drawing/2014/main" id="{E5489FD8-9066-FEE4-BEC5-CF7B5FAC02C7}"/>
              </a:ext>
            </a:extLst>
          </p:cNvPr>
          <p:cNvSpPr txBox="1"/>
          <p:nvPr/>
        </p:nvSpPr>
        <p:spPr>
          <a:xfrm>
            <a:off x="3610532" y="1655232"/>
            <a:ext cx="729977" cy="63479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a:t>
            </a:r>
            <a:r>
              <a:rPr kumimoji="1" lang="ja-JP" altLang="en-US"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a:t>
            </a:r>
            <a:r>
              <a:rPr kumimoji="1" lang="en-US" altLang="ja-JP"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a:t>
            </a:r>
            <a:endParaRPr kumimoji="1" lang="en-US"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10" name="TextBox 9">
            <a:extLst>
              <a:ext uri="{FF2B5EF4-FFF2-40B4-BE49-F238E27FC236}">
                <a16:creationId xmlns:a16="http://schemas.microsoft.com/office/drawing/2014/main" id="{DF47A5AE-1095-2389-2CFB-F86E0E2D77BF}"/>
              </a:ext>
            </a:extLst>
          </p:cNvPr>
          <p:cNvSpPr txBox="1"/>
          <p:nvPr/>
        </p:nvSpPr>
        <p:spPr>
          <a:xfrm>
            <a:off x="7271346" y="1700385"/>
            <a:ext cx="729976" cy="63479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a:t>
            </a:r>
            <a:endParaRPr kumimoji="1" lang="en-US"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11" name="TextBox 10">
            <a:extLst>
              <a:ext uri="{FF2B5EF4-FFF2-40B4-BE49-F238E27FC236}">
                <a16:creationId xmlns:a16="http://schemas.microsoft.com/office/drawing/2014/main" id="{B1A4839E-8976-2573-9BAE-6142466AAC2B}"/>
              </a:ext>
            </a:extLst>
          </p:cNvPr>
          <p:cNvSpPr txBox="1"/>
          <p:nvPr/>
        </p:nvSpPr>
        <p:spPr>
          <a:xfrm>
            <a:off x="10723602" y="1565132"/>
            <a:ext cx="1089398" cy="63479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altLang="ja-JP"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[W/m</a:t>
            </a:r>
            <a:r>
              <a:rPr kumimoji="1" lang="en-US" altLang="ja-JP" b="1" i="0" u="none" strike="noStrike" kern="1200" cap="none" spc="0" normalizeH="0" baseline="3000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3</a:t>
            </a:r>
            <a:r>
              <a:rPr kumimoji="1" lang="en-US" altLang="ja-JP"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a:t>
            </a:r>
            <a:endParaRPr kumimoji="1" lang="en-US"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12" name="TextBox 11">
            <a:extLst>
              <a:ext uri="{FF2B5EF4-FFF2-40B4-BE49-F238E27FC236}">
                <a16:creationId xmlns:a16="http://schemas.microsoft.com/office/drawing/2014/main" id="{11B38719-F69E-0BC6-ECF8-F2DB65D4978B}"/>
              </a:ext>
            </a:extLst>
          </p:cNvPr>
          <p:cNvSpPr txBox="1"/>
          <p:nvPr/>
        </p:nvSpPr>
        <p:spPr>
          <a:xfrm>
            <a:off x="11268301" y="2014613"/>
            <a:ext cx="923699" cy="634799"/>
          </a:xfrm>
          <a:prstGeom prst="rect">
            <a:avLst/>
          </a:prstGeom>
        </p:spPr>
        <p:txBody>
          <a:bodyPr vert="horz" wrap="square" lIns="91440" tIns="45720" rIns="91440" bIns="45720" rtlCol="0">
            <a:normAutofit fontScale="92500" lnSpcReduction="10000"/>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b="1" dirty="0">
                <a:solidFill>
                  <a:schemeClr val="tx2"/>
                </a:solidFill>
                <a:latin typeface="游ゴシック Medium" panose="020B0500000000000000" pitchFamily="34" charset="-128"/>
                <a:ea typeface="游ゴシック Medium" panose="020B0500000000000000" pitchFamily="34" charset="-128"/>
              </a:rPr>
              <a:t>MW heating</a:t>
            </a:r>
            <a:endParaRPr kumimoji="1" lang="en-US"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14" name="TextBox 13">
            <a:extLst>
              <a:ext uri="{FF2B5EF4-FFF2-40B4-BE49-F238E27FC236}">
                <a16:creationId xmlns:a16="http://schemas.microsoft.com/office/drawing/2014/main" id="{81261221-0244-8419-0782-CBD781B1012A}"/>
              </a:ext>
            </a:extLst>
          </p:cNvPr>
          <p:cNvSpPr txBox="1"/>
          <p:nvPr/>
        </p:nvSpPr>
        <p:spPr>
          <a:xfrm>
            <a:off x="11301632" y="3681078"/>
            <a:ext cx="840681" cy="634799"/>
          </a:xfrm>
          <a:prstGeom prst="rect">
            <a:avLst/>
          </a:prstGeom>
        </p:spPr>
        <p:txBody>
          <a:bodyPr vert="horz" wrap="square" lIns="91440" tIns="45720" rIns="91440" bIns="45720" rtlCol="0">
            <a:normAutofit/>
          </a:body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1400" b="1" dirty="0">
                <a:solidFill>
                  <a:schemeClr val="tx2"/>
                </a:solidFill>
                <a:latin typeface="游ゴシック Medium" panose="020B0500000000000000" pitchFamily="34" charset="-128"/>
                <a:ea typeface="游ゴシック Medium" panose="020B0500000000000000" pitchFamily="34" charset="-128"/>
              </a:rPr>
              <a:t>Storage</a:t>
            </a:r>
            <a:endParaRPr kumimoji="1" lang="en-US" sz="1400"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16" name="TextBox 15">
            <a:extLst>
              <a:ext uri="{FF2B5EF4-FFF2-40B4-BE49-F238E27FC236}">
                <a16:creationId xmlns:a16="http://schemas.microsoft.com/office/drawing/2014/main" id="{75E04A61-BBD4-441C-B38D-A742367B9F70}"/>
              </a:ext>
            </a:extLst>
          </p:cNvPr>
          <p:cNvSpPr txBox="1"/>
          <p:nvPr/>
        </p:nvSpPr>
        <p:spPr>
          <a:xfrm>
            <a:off x="1127468" y="3652590"/>
            <a:ext cx="1982017" cy="634799"/>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20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top</a:t>
            </a:r>
            <a:endParaRPr kumimoji="1" lang="en-US" sz="2000"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sp>
        <p:nvSpPr>
          <p:cNvPr id="18" name="TextBox 17">
            <a:extLst>
              <a:ext uri="{FF2B5EF4-FFF2-40B4-BE49-F238E27FC236}">
                <a16:creationId xmlns:a16="http://schemas.microsoft.com/office/drawing/2014/main" id="{9BD6D1C2-55A6-1798-2B1B-DD88227C6B49}"/>
              </a:ext>
            </a:extLst>
          </p:cNvPr>
          <p:cNvSpPr txBox="1"/>
          <p:nvPr/>
        </p:nvSpPr>
        <p:spPr>
          <a:xfrm>
            <a:off x="1127468" y="5973103"/>
            <a:ext cx="1982017" cy="634799"/>
          </a:xfrm>
          <a:prstGeom prst="rect">
            <a:avLst/>
          </a:prstGeom>
        </p:spPr>
        <p:txBody>
          <a:bodyPr vert="horz" wrap="square" lIns="91440" tIns="45720" rIns="91440" bIns="45720" rtlCol="0">
            <a:normAutofit/>
          </a:bodyPr>
          <a:lstStyle/>
          <a:p>
            <a:pPr marL="0" marR="0" indent="0" algn="ctr" defTabSz="914400" rtl="0" eaLnBrk="1" fontAlgn="auto" latinLnBrk="0" hangingPunct="1">
              <a:lnSpc>
                <a:spcPct val="110000"/>
              </a:lnSpc>
              <a:spcBef>
                <a:spcPts val="1000"/>
              </a:spcBef>
              <a:spcAft>
                <a:spcPts val="0"/>
              </a:spcAft>
              <a:buClrTx/>
              <a:buSzTx/>
              <a:buFontTx/>
              <a:buNone/>
              <a:tabLst/>
            </a:pPr>
            <a:r>
              <a:rPr kumimoji="1" lang="en-US" sz="2000" b="1" i="0"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rPr>
              <a:t>side</a:t>
            </a:r>
            <a:endParaRPr kumimoji="1" lang="en-US" sz="2000" b="1" i="1" u="none" strike="noStrike" kern="1200" cap="none" spc="0" normalizeH="0" noProof="0" dirty="0">
              <a:ln>
                <a:noFill/>
              </a:ln>
              <a:solidFill>
                <a:schemeClr val="tx2"/>
              </a:solidFill>
              <a:effectLst/>
              <a:uLnTx/>
              <a:uFillTx/>
              <a:latin typeface="游ゴシック Medium" panose="020B0500000000000000" pitchFamily="34" charset="-128"/>
              <a:ea typeface="游ゴシック Medium" panose="020B0500000000000000" pitchFamily="34" charset="-128"/>
            </a:endParaRPr>
          </a:p>
        </p:txBody>
      </p:sp>
      <p:cxnSp>
        <p:nvCxnSpPr>
          <p:cNvPr id="20" name="Straight Arrow Connector 19">
            <a:extLst>
              <a:ext uri="{FF2B5EF4-FFF2-40B4-BE49-F238E27FC236}">
                <a16:creationId xmlns:a16="http://schemas.microsoft.com/office/drawing/2014/main" id="{017DC6B2-3016-F8E5-A03B-7EFA4C6FD518}"/>
              </a:ext>
            </a:extLst>
          </p:cNvPr>
          <p:cNvCxnSpPr>
            <a:cxnSpLocks/>
            <a:endCxn id="14" idx="0"/>
          </p:cNvCxnSpPr>
          <p:nvPr/>
        </p:nvCxnSpPr>
        <p:spPr>
          <a:xfrm>
            <a:off x="11699797" y="2649412"/>
            <a:ext cx="22176" cy="1031666"/>
          </a:xfrm>
          <a:prstGeom prst="straightConnector1">
            <a:avLst/>
          </a:prstGeom>
          <a:ln w="76200">
            <a:gradFill>
              <a:gsLst>
                <a:gs pos="0">
                  <a:schemeClr val="accent1">
                    <a:lumMod val="75000"/>
                  </a:schemeClr>
                </a:gs>
                <a:gs pos="32000">
                  <a:schemeClr val="accent1">
                    <a:lumMod val="45000"/>
                    <a:lumOff val="55000"/>
                  </a:schemeClr>
                </a:gs>
                <a:gs pos="65000">
                  <a:schemeClr val="tx2">
                    <a:lumMod val="20000"/>
                    <a:lumOff val="80000"/>
                  </a:schemeClr>
                </a:gs>
                <a:gs pos="100000">
                  <a:schemeClr val="tx2"/>
                </a:gs>
              </a:gsLst>
              <a:lin ang="5400000" scaled="1"/>
            </a:gradFill>
            <a:headEnd type="triangle"/>
            <a:tailEnd type="triangle"/>
          </a:ln>
        </p:spPr>
        <p:style>
          <a:lnRef idx="1">
            <a:schemeClr val="dk1"/>
          </a:lnRef>
          <a:fillRef idx="0">
            <a:schemeClr val="dk1"/>
          </a:fillRef>
          <a:effectRef idx="0">
            <a:schemeClr val="dk1"/>
          </a:effectRef>
          <a:fontRef idx="minor">
            <a:schemeClr val="tx1"/>
          </a:fontRef>
        </p:style>
      </p:cxnSp>
      <p:pic>
        <p:nvPicPr>
          <p:cNvPr id="19" name="Picture 6">
            <a:extLst>
              <a:ext uri="{FF2B5EF4-FFF2-40B4-BE49-F238E27FC236}">
                <a16:creationId xmlns:a16="http://schemas.microsoft.com/office/drawing/2014/main" id="{8C77B591-DFAE-74B5-FA72-BD76204B45D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6445" b="42533"/>
          <a:stretch/>
        </p:blipFill>
        <p:spPr bwMode="auto">
          <a:xfrm>
            <a:off x="4642147" y="3681078"/>
            <a:ext cx="2365852" cy="1555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09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グラフ 11">
            <a:extLst>
              <a:ext uri="{FF2B5EF4-FFF2-40B4-BE49-F238E27FC236}">
                <a16:creationId xmlns:a16="http://schemas.microsoft.com/office/drawing/2014/main" id="{6C5A0FE9-240A-E0F2-C3BC-5DE492DFDFF1}"/>
              </a:ext>
            </a:extLst>
          </p:cNvPr>
          <p:cNvGraphicFramePr>
            <a:graphicFrameLocks/>
          </p:cNvGraphicFramePr>
          <p:nvPr>
            <p:extLst>
              <p:ext uri="{D42A27DB-BD31-4B8C-83A1-F6EECF244321}">
                <p14:modId xmlns:p14="http://schemas.microsoft.com/office/powerpoint/2010/main" val="3504479951"/>
              </p:ext>
            </p:extLst>
          </p:nvPr>
        </p:nvGraphicFramePr>
        <p:xfrm>
          <a:off x="6268776" y="2574706"/>
          <a:ext cx="5040000" cy="43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グラフ 11">
            <a:extLst>
              <a:ext uri="{FF2B5EF4-FFF2-40B4-BE49-F238E27FC236}">
                <a16:creationId xmlns:a16="http://schemas.microsoft.com/office/drawing/2014/main" id="{706A23E5-0193-4A6F-BF9A-2DB81EC793C4}"/>
              </a:ext>
            </a:extLst>
          </p:cNvPr>
          <p:cNvGraphicFramePr>
            <a:graphicFrameLocks/>
          </p:cNvGraphicFramePr>
          <p:nvPr>
            <p:extLst>
              <p:ext uri="{D42A27DB-BD31-4B8C-83A1-F6EECF244321}">
                <p14:modId xmlns:p14="http://schemas.microsoft.com/office/powerpoint/2010/main" val="2596872234"/>
              </p:ext>
            </p:extLst>
          </p:nvPr>
        </p:nvGraphicFramePr>
        <p:xfrm>
          <a:off x="509458" y="2524748"/>
          <a:ext cx="50400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A7EBC49-C020-B603-18AC-EEB3D405921E}"/>
              </a:ext>
            </a:extLst>
          </p:cNvPr>
          <p:cNvSpPr>
            <a:spLocks noGrp="1"/>
          </p:cNvSpPr>
          <p:nvPr>
            <p:ph type="title"/>
          </p:nvPr>
        </p:nvSpPr>
        <p:spPr/>
        <p:txBody>
          <a:bodyPr/>
          <a:lstStyle/>
          <a:p>
            <a:r>
              <a:rPr lang="ja-JP" altLang="en-US" dirty="0"/>
              <a:t>数値モデルの検証</a:t>
            </a:r>
            <a:endParaRPr lang="en-US" dirty="0"/>
          </a:p>
        </p:txBody>
      </p:sp>
      <p:sp>
        <p:nvSpPr>
          <p:cNvPr id="3" name="Slide Number Placeholder 2">
            <a:extLst>
              <a:ext uri="{FF2B5EF4-FFF2-40B4-BE49-F238E27FC236}">
                <a16:creationId xmlns:a16="http://schemas.microsoft.com/office/drawing/2014/main" id="{9495BB90-76A8-FAF3-1D21-CD2E97540BFA}"/>
              </a:ext>
            </a:extLst>
          </p:cNvPr>
          <p:cNvSpPr>
            <a:spLocks noGrp="1"/>
          </p:cNvSpPr>
          <p:nvPr>
            <p:ph type="sldNum" sz="quarter" idx="11"/>
          </p:nvPr>
        </p:nvSpPr>
        <p:spPr/>
        <p:txBody>
          <a:bodyPr/>
          <a:lstStyle/>
          <a:p>
            <a:fld id="{E0D93E39-1AFA-2A42-BAF4-0CDD5F6E9A80}" type="slidenum">
              <a:rPr kumimoji="1" lang="ja-JP" altLang="en-US" smtClean="0"/>
              <a:pPr/>
              <a:t>13</a:t>
            </a:fld>
            <a:endParaRPr kumimoji="1" lang="ja-JP" altLang="en-US"/>
          </a:p>
        </p:txBody>
      </p:sp>
      <p:sp>
        <p:nvSpPr>
          <p:cNvPr id="4" name="Content Placeholder 3">
            <a:extLst>
              <a:ext uri="{FF2B5EF4-FFF2-40B4-BE49-F238E27FC236}">
                <a16:creationId xmlns:a16="http://schemas.microsoft.com/office/drawing/2014/main" id="{26D12A5D-DC4F-C4C5-277C-FCB28E9498E2}"/>
              </a:ext>
            </a:extLst>
          </p:cNvPr>
          <p:cNvSpPr>
            <a:spLocks noGrp="1"/>
          </p:cNvSpPr>
          <p:nvPr>
            <p:ph sz="quarter" idx="10"/>
          </p:nvPr>
        </p:nvSpPr>
        <p:spPr>
          <a:xfrm>
            <a:off x="188844" y="947058"/>
            <a:ext cx="11668194" cy="1418771"/>
          </a:xfrm>
        </p:spPr>
        <p:txBody>
          <a:bodyPr/>
          <a:lstStyle/>
          <a:p>
            <a:r>
              <a:rPr lang="ja-JP" altLang="en-US" dirty="0"/>
              <a:t>本モデルは急速な温度上昇を良好に予測できる一方で、反応率には差異が見られた。</a:t>
            </a:r>
            <a:endParaRPr lang="en-US" altLang="ja-JP" dirty="0"/>
          </a:p>
          <a:p>
            <a:r>
              <a:rPr lang="ja-JP" altLang="en-US" dirty="0"/>
              <a:t>数値モデルでは、共振周波数の変化および電界強度の変化を再現できないため、マイクロ波による熱供給を過大評価している。</a:t>
            </a:r>
            <a:endParaRPr lang="en-US" altLang="ja-JP" dirty="0"/>
          </a:p>
          <a:p>
            <a:r>
              <a:rPr lang="ja-JP" altLang="en-US" dirty="0"/>
              <a:t>実際の実験では、ペレット間接触は数値モデルほど完全ではない。</a:t>
            </a:r>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702ABF1-90EC-6639-9E70-5ACEF33C5786}"/>
                  </a:ext>
                </a:extLst>
              </p:cNvPr>
              <p:cNvSpPr txBox="1"/>
              <p:nvPr/>
            </p:nvSpPr>
            <p:spPr>
              <a:xfrm>
                <a:off x="7903981" y="1608589"/>
                <a:ext cx="409917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eqArr>
                        <m:eqArrPr>
                          <m:ctrlPr>
                            <a:rPr lang="en-US" i="1" smtClean="0">
                              <a:solidFill>
                                <a:schemeClr val="tx1"/>
                              </a:solidFill>
                              <a:latin typeface="Cambria Math" panose="02040503050406030204" pitchFamily="18" charset="0"/>
                            </a:rPr>
                          </m:ctrlPr>
                        </m:eqArrPr>
                        <m:e>
                          <m:r>
                            <a:rPr lang="en-US">
                              <a:solidFill>
                                <a:schemeClr val="tx1"/>
                              </a:solidFill>
                              <a:latin typeface="Cambria Math" panose="02040503050406030204" pitchFamily="18" charset="0"/>
                            </a:rPr>
                            <m:t>&amp;</m:t>
                          </m:r>
                          <m:sSub>
                            <m:sSubPr>
                              <m:ctrlPr>
                                <a:rPr lang="en-US" i="1">
                                  <a:solidFill>
                                    <a:schemeClr val="tx1"/>
                                  </a:solidFill>
                                  <a:latin typeface="Cambria Math" panose="02040503050406030204" pitchFamily="18" charset="0"/>
                                </a:rPr>
                              </m:ctrlPr>
                            </m:sSubPr>
                            <m:e>
                              <m:acc>
                                <m:accPr>
                                  <m:chr m:val="̇"/>
                                  <m:ctrlPr>
                                    <a:rPr lang="en-US" i="1">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𝑞</m:t>
                                  </m:r>
                                </m:e>
                              </m:acc>
                            </m:e>
                            <m:sub>
                              <m:r>
                                <a:rPr lang="en-US" i="1">
                                  <a:solidFill>
                                    <a:schemeClr val="tx1"/>
                                  </a:solidFill>
                                  <a:latin typeface="Cambria Math" panose="02040503050406030204" pitchFamily="18" charset="0"/>
                                </a:rPr>
                                <m:t>𝑚𝑤</m:t>
                              </m:r>
                            </m:sub>
                          </m:sSub>
                          <m:r>
                            <a:rPr lang="en-US" i="0">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𝑓</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𝜀</m:t>
                              </m:r>
                            </m:e>
                            <m:sub>
                              <m:r>
                                <a:rPr lang="en-US" i="0">
                                  <a:solidFill>
                                    <a:schemeClr val="tx1"/>
                                  </a:solidFill>
                                  <a:latin typeface="Cambria Math" panose="02040503050406030204" pitchFamily="18" charset="0"/>
                                </a:rPr>
                                <m:t>0</m:t>
                              </m:r>
                            </m:sub>
                          </m:sSub>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𝜀</m:t>
                              </m:r>
                            </m:e>
                            <m:sup>
                              <m:r>
                                <a:rPr lang="en-US" i="0">
                                  <a:solidFill>
                                    <a:schemeClr val="tx1"/>
                                  </a:solidFill>
                                  <a:latin typeface="Cambria Math" panose="02040503050406030204" pitchFamily="18" charset="0"/>
                                </a:rPr>
                                <m:t>′</m:t>
                              </m:r>
                            </m:sup>
                          </m:sSup>
                          <m:r>
                            <a:rPr lang="en-US" i="1">
                              <a:solidFill>
                                <a:schemeClr val="tx1"/>
                              </a:solidFill>
                              <a:latin typeface="Cambria Math" panose="02040503050406030204" pitchFamily="18" charset="0"/>
                            </a:rPr>
                            <m:t>𝑡𝑎𝑛</m:t>
                          </m:r>
                          <m:r>
                            <a:rPr lang="en-US" i="1">
                              <a:solidFill>
                                <a:schemeClr val="tx1"/>
                              </a:solidFill>
                              <a:latin typeface="Cambria Math" panose="02040503050406030204" pitchFamily="18" charset="0"/>
                            </a:rPr>
                            <m:t>𝛿</m:t>
                          </m:r>
                          <m:d>
                            <m:dPr>
                              <m:ctrlPr>
                                <a:rPr lang="en-US" i="1">
                                  <a:solidFill>
                                    <a:schemeClr val="tx1"/>
                                  </a:solidFill>
                                  <a:latin typeface="Cambria Math" panose="02040503050406030204" pitchFamily="18" charset="0"/>
                                </a:rPr>
                              </m:ctrlPr>
                            </m:dPr>
                            <m:e>
                              <m:r>
                                <a:rPr lang="en-US" i="0">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𝜓</m:t>
                              </m:r>
                            </m:e>
                          </m:d>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𝐸</m:t>
                              </m:r>
                            </m:e>
                            <m:sup>
                              <m:r>
                                <a:rPr lang="en-US" i="0">
                                  <a:solidFill>
                                    <a:schemeClr val="tx1"/>
                                  </a:solidFill>
                                  <a:latin typeface="Cambria Math" panose="02040503050406030204" pitchFamily="18" charset="0"/>
                                </a:rPr>
                                <m:t>2</m:t>
                              </m:r>
                            </m:sup>
                          </m:sSup>
                          <m:r>
                            <a:rPr lang="en-US" i="0">
                              <a:solidFill>
                                <a:schemeClr val="tx1"/>
                              </a:solidFill>
                              <a:latin typeface="Cambria Math" panose="02040503050406030204" pitchFamily="18" charset="0"/>
                            </a:rPr>
                            <m:t>#</m:t>
                          </m:r>
                        </m:e>
                      </m:eqArr>
                    </m:oMath>
                  </m:oMathPara>
                </a14:m>
                <a:endParaRPr lang="en-US" dirty="0">
                  <a:solidFill>
                    <a:schemeClr val="tx1"/>
                  </a:solidFill>
                </a:endParaRPr>
              </a:p>
            </p:txBody>
          </p:sp>
        </mc:Choice>
        <mc:Fallback xmlns="">
          <p:sp>
            <p:nvSpPr>
              <p:cNvPr id="7" name="TextBox 6">
                <a:extLst>
                  <a:ext uri="{FF2B5EF4-FFF2-40B4-BE49-F238E27FC236}">
                    <a16:creationId xmlns:a16="http://schemas.microsoft.com/office/drawing/2014/main" id="{3702ABF1-90EC-6639-9E70-5ACEF33C5786}"/>
                  </a:ext>
                </a:extLst>
              </p:cNvPr>
              <p:cNvSpPr txBox="1">
                <a:spLocks noRot="1" noChangeAspect="1" noMove="1" noResize="1" noEditPoints="1" noAdjustHandles="1" noChangeArrowheads="1" noChangeShapeType="1" noTextEdit="1"/>
              </p:cNvSpPr>
              <p:nvPr/>
            </p:nvSpPr>
            <p:spPr>
              <a:xfrm>
                <a:off x="7903981" y="1608589"/>
                <a:ext cx="4099175" cy="369332"/>
              </a:xfrm>
              <a:prstGeom prst="rect">
                <a:avLst/>
              </a:prstGeom>
              <a:blipFill>
                <a:blip r:embed="rId4"/>
                <a:stretch>
                  <a:fillRect b="-15000"/>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59EE31AC-59DC-4FAD-3C94-0EF2680B726B}"/>
              </a:ext>
            </a:extLst>
          </p:cNvPr>
          <p:cNvCxnSpPr>
            <a:cxnSpLocks/>
          </p:cNvCxnSpPr>
          <p:nvPr/>
        </p:nvCxnSpPr>
        <p:spPr>
          <a:xfrm flipV="1">
            <a:off x="3552995" y="3508191"/>
            <a:ext cx="156839" cy="239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65" name="Group 64">
            <a:extLst>
              <a:ext uri="{FF2B5EF4-FFF2-40B4-BE49-F238E27FC236}">
                <a16:creationId xmlns:a16="http://schemas.microsoft.com/office/drawing/2014/main" id="{940D16CB-C08E-CBDD-B64A-4A45D672FAD0}"/>
              </a:ext>
            </a:extLst>
          </p:cNvPr>
          <p:cNvGrpSpPr/>
          <p:nvPr/>
        </p:nvGrpSpPr>
        <p:grpSpPr>
          <a:xfrm>
            <a:off x="1761896" y="4447962"/>
            <a:ext cx="3490275" cy="1416917"/>
            <a:chOff x="-4784390" y="2713623"/>
            <a:chExt cx="3490275" cy="1416917"/>
          </a:xfrm>
        </p:grpSpPr>
        <p:sp>
          <p:nvSpPr>
            <p:cNvPr id="47" name="Oval 46">
              <a:extLst>
                <a:ext uri="{FF2B5EF4-FFF2-40B4-BE49-F238E27FC236}">
                  <a16:creationId xmlns:a16="http://schemas.microsoft.com/office/drawing/2014/main" id="{5C7287C4-C7A1-B506-D6D4-3F96DA57F662}"/>
                </a:ext>
              </a:extLst>
            </p:cNvPr>
            <p:cNvSpPr/>
            <p:nvPr/>
          </p:nvSpPr>
          <p:spPr>
            <a:xfrm>
              <a:off x="-4403919" y="3235981"/>
              <a:ext cx="582166" cy="582166"/>
            </a:xfrm>
            <a:prstGeom prst="ellipse">
              <a:avLst/>
            </a:prstGeom>
            <a:pattFill prst="smConfetti">
              <a:fgClr>
                <a:schemeClr val="tx1"/>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cxnSp>
          <p:nvCxnSpPr>
            <p:cNvPr id="48" name="Straight Connector 47">
              <a:extLst>
                <a:ext uri="{FF2B5EF4-FFF2-40B4-BE49-F238E27FC236}">
                  <a16:creationId xmlns:a16="http://schemas.microsoft.com/office/drawing/2014/main" id="{2BF29935-A43C-8EF0-DD56-92D14566A34D}"/>
                </a:ext>
              </a:extLst>
            </p:cNvPr>
            <p:cNvCxnSpPr>
              <a:stCxn id="47" idx="4"/>
              <a:endCxn id="47" idx="0"/>
            </p:cNvCxnSpPr>
            <p:nvPr/>
          </p:nvCxnSpPr>
          <p:spPr>
            <a:xfrm flipV="1">
              <a:off x="-4112836" y="3235879"/>
              <a:ext cx="0" cy="582125"/>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4DE5EA2-61CA-D4BF-FE78-D62024979D3A}"/>
                </a:ext>
              </a:extLst>
            </p:cNvPr>
            <p:cNvCxnSpPr>
              <a:stCxn id="47" idx="6"/>
              <a:endCxn id="47" idx="2"/>
            </p:cNvCxnSpPr>
            <p:nvPr/>
          </p:nvCxnSpPr>
          <p:spPr>
            <a:xfrm flipH="1">
              <a:off x="-4403919" y="3526942"/>
              <a:ext cx="582166" cy="0"/>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42FFB2F-A6B2-5D80-9285-C30A38C4D97A}"/>
                </a:ext>
              </a:extLst>
            </p:cNvPr>
            <p:cNvCxnSpPr/>
            <p:nvPr/>
          </p:nvCxnSpPr>
          <p:spPr>
            <a:xfrm>
              <a:off x="-4112836" y="3818003"/>
              <a:ext cx="0" cy="252118"/>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D7B8E562-FDF6-5D43-DAE9-3E7BE6E01BDB}"/>
                </a:ext>
              </a:extLst>
            </p:cNvPr>
            <p:cNvCxnSpPr/>
            <p:nvPr/>
          </p:nvCxnSpPr>
          <p:spPr>
            <a:xfrm>
              <a:off x="-3913027" y="3539225"/>
              <a:ext cx="0" cy="530734"/>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AEECE9FA-6112-49C2-3BDD-082ED7543232}"/>
                </a:ext>
              </a:extLst>
            </p:cNvPr>
            <p:cNvCxnSpPr/>
            <p:nvPr/>
          </p:nvCxnSpPr>
          <p:spPr>
            <a:xfrm>
              <a:off x="-4485983" y="4033834"/>
              <a:ext cx="36447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53AAF209-6175-79D9-7C21-EC5E8BC24576}"/>
                </a:ext>
              </a:extLst>
            </p:cNvPr>
            <p:cNvCxnSpPr/>
            <p:nvPr/>
          </p:nvCxnSpPr>
          <p:spPr>
            <a:xfrm flipH="1" flipV="1">
              <a:off x="-3913027" y="4028128"/>
              <a:ext cx="44497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DDFEDAEA-F6FA-6C89-8D50-EA505B2567C4}"/>
                </a:ext>
              </a:extLst>
            </p:cNvPr>
            <p:cNvCxnSpPr/>
            <p:nvPr/>
          </p:nvCxnSpPr>
          <p:spPr>
            <a:xfrm>
              <a:off x="-4144328" y="4033389"/>
              <a:ext cx="250015" cy="0"/>
            </a:xfrm>
            <a:prstGeom prst="line">
              <a:avLst/>
            </a:prstGeom>
          </p:spPr>
          <p:style>
            <a:lnRef idx="1">
              <a:schemeClr val="dk1"/>
            </a:lnRef>
            <a:fillRef idx="0">
              <a:schemeClr val="dk1"/>
            </a:fillRef>
            <a:effectRef idx="0">
              <a:schemeClr val="dk1"/>
            </a:effectRef>
            <a:fontRef idx="minor">
              <a:schemeClr val="tx1"/>
            </a:fontRef>
          </p:style>
        </p:cxnSp>
        <p:sp>
          <p:nvSpPr>
            <p:cNvPr id="55" name="Oval 54">
              <a:extLst>
                <a:ext uri="{FF2B5EF4-FFF2-40B4-BE49-F238E27FC236}">
                  <a16:creationId xmlns:a16="http://schemas.microsoft.com/office/drawing/2014/main" id="{185E54E1-ACD2-B593-90EC-76619291C925}"/>
                </a:ext>
              </a:extLst>
            </p:cNvPr>
            <p:cNvSpPr/>
            <p:nvPr/>
          </p:nvSpPr>
          <p:spPr>
            <a:xfrm>
              <a:off x="-3958663" y="3479276"/>
              <a:ext cx="97028" cy="97028"/>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400"/>
            </a:p>
          </p:txBody>
        </p:sp>
        <p:sp>
          <p:nvSpPr>
            <p:cNvPr id="56" name="Text Box 25">
              <a:extLst>
                <a:ext uri="{FF2B5EF4-FFF2-40B4-BE49-F238E27FC236}">
                  <a16:creationId xmlns:a16="http://schemas.microsoft.com/office/drawing/2014/main" id="{DBD8A8E6-0416-6138-3692-787203CA3849}"/>
                </a:ext>
              </a:extLst>
            </p:cNvPr>
            <p:cNvSpPr txBox="1"/>
            <p:nvPr/>
          </p:nvSpPr>
          <p:spPr>
            <a:xfrm>
              <a:off x="-3847036" y="3710045"/>
              <a:ext cx="903440" cy="4204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5.25mm</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cxnSp>
          <p:nvCxnSpPr>
            <p:cNvPr id="57" name="Straight Arrow Connector 56">
              <a:extLst>
                <a:ext uri="{FF2B5EF4-FFF2-40B4-BE49-F238E27FC236}">
                  <a16:creationId xmlns:a16="http://schemas.microsoft.com/office/drawing/2014/main" id="{8F3EBF60-8A7F-A0D6-C964-BA2D06E03554}"/>
                </a:ext>
              </a:extLst>
            </p:cNvPr>
            <p:cNvCxnSpPr/>
            <p:nvPr/>
          </p:nvCxnSpPr>
          <p:spPr>
            <a:xfrm>
              <a:off x="-4784390" y="3026660"/>
              <a:ext cx="36447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5FD3F1CB-D8CB-8FE0-853E-7701D5BFEC3C}"/>
                </a:ext>
              </a:extLst>
            </p:cNvPr>
            <p:cNvCxnSpPr/>
            <p:nvPr/>
          </p:nvCxnSpPr>
          <p:spPr>
            <a:xfrm>
              <a:off x="-4409623" y="3008529"/>
              <a:ext cx="0" cy="530734"/>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353574C5-162F-6D31-5009-7EC842592F1B}"/>
                </a:ext>
              </a:extLst>
            </p:cNvPr>
            <p:cNvCxnSpPr/>
            <p:nvPr/>
          </p:nvCxnSpPr>
          <p:spPr>
            <a:xfrm>
              <a:off x="-3822018" y="3008529"/>
              <a:ext cx="0" cy="530734"/>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E2AE80B-2F37-C1A8-C89B-AE6BD3B0780E}"/>
                </a:ext>
              </a:extLst>
            </p:cNvPr>
            <p:cNvCxnSpPr/>
            <p:nvPr/>
          </p:nvCxnSpPr>
          <p:spPr>
            <a:xfrm>
              <a:off x="-4403783" y="3023217"/>
              <a:ext cx="582166" cy="0"/>
            </a:xfrm>
            <a:prstGeom prst="line">
              <a:avLst/>
            </a:prstGeom>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57689F26-2747-8F42-2954-D6F9A09AF78C}"/>
                </a:ext>
              </a:extLst>
            </p:cNvPr>
            <p:cNvCxnSpPr/>
            <p:nvPr/>
          </p:nvCxnSpPr>
          <p:spPr>
            <a:xfrm flipH="1">
              <a:off x="-3828124" y="3008531"/>
              <a:ext cx="38042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2" name="Text Box 31">
              <a:extLst>
                <a:ext uri="{FF2B5EF4-FFF2-40B4-BE49-F238E27FC236}">
                  <a16:creationId xmlns:a16="http://schemas.microsoft.com/office/drawing/2014/main" id="{1BF37B80-D5B7-14E8-FB94-8645E83D5F3B}"/>
                </a:ext>
              </a:extLst>
            </p:cNvPr>
            <p:cNvSpPr txBox="1"/>
            <p:nvPr/>
          </p:nvSpPr>
          <p:spPr>
            <a:xfrm>
              <a:off x="-4469969" y="2713623"/>
              <a:ext cx="903440" cy="4204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en-US" sz="1400" kern="100">
                  <a:effectLst/>
                  <a:latin typeface="Arial" panose="020B0604020202020204" pitchFamily="34" charset="0"/>
                  <a:ea typeface="游明朝" panose="02020400000000000000" pitchFamily="18" charset="-128"/>
                  <a:cs typeface="Times New Roman" panose="02020603050405020304" pitchFamily="18" charset="0"/>
                </a:rPr>
                <a:t>14mm</a:t>
              </a:r>
              <a:endParaRPr lang="en-US" sz="1400" kern="10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63" name="Text Box 32">
              <a:extLst>
                <a:ext uri="{FF2B5EF4-FFF2-40B4-BE49-F238E27FC236}">
                  <a16:creationId xmlns:a16="http://schemas.microsoft.com/office/drawing/2014/main" id="{EF123307-88C6-0834-550F-2C8DB9C021F6}"/>
                </a:ext>
              </a:extLst>
            </p:cNvPr>
            <p:cNvSpPr txBox="1"/>
            <p:nvPr/>
          </p:nvSpPr>
          <p:spPr>
            <a:xfrm>
              <a:off x="-4125359" y="3212496"/>
              <a:ext cx="2831244" cy="54200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en-US" sz="1400" kern="100" dirty="0">
                  <a:effectLst/>
                  <a:latin typeface="Arial" panose="020B0604020202020204" pitchFamily="34" charset="0"/>
                  <a:ea typeface="游明朝" panose="02020400000000000000" pitchFamily="18" charset="-128"/>
                  <a:cs typeface="Times New Roman" panose="02020603050405020304" pitchFamily="18" charset="0"/>
                </a:rPr>
                <a:t>Point of temperature measurement (left pellet)</a:t>
              </a:r>
              <a:endParaRPr lang="en-US" sz="14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sp>
        <p:nvSpPr>
          <p:cNvPr id="67" name="TextBox 1">
            <a:extLst>
              <a:ext uri="{FF2B5EF4-FFF2-40B4-BE49-F238E27FC236}">
                <a16:creationId xmlns:a16="http://schemas.microsoft.com/office/drawing/2014/main" id="{FFA10599-D620-A11E-A368-AACFBBE82542}"/>
              </a:ext>
            </a:extLst>
          </p:cNvPr>
          <p:cNvSpPr txBox="1"/>
          <p:nvPr/>
        </p:nvSpPr>
        <p:spPr>
          <a:xfrm>
            <a:off x="3218026" y="3661677"/>
            <a:ext cx="939809"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kern="1200" dirty="0" err="1">
                <a:latin typeface="游ゴシック Medium" panose="020B0500000000000000" pitchFamily="34" charset="-128"/>
                <a:ea typeface="游ゴシック Medium" panose="020B0500000000000000" pitchFamily="34" charset="-128"/>
              </a:rPr>
              <a:t>T</a:t>
            </a:r>
            <a:r>
              <a:rPr kumimoji="1" lang="en-US" sz="2000" b="1" kern="1200" baseline="-25000" dirty="0" err="1">
                <a:latin typeface="游ゴシック Medium" panose="020B0500000000000000" pitchFamily="34" charset="-128"/>
                <a:ea typeface="游ゴシック Medium" panose="020B0500000000000000" pitchFamily="34" charset="-128"/>
              </a:rPr>
              <a:t>exp</a:t>
            </a:r>
            <a:endParaRPr kumimoji="1" lang="en-US" sz="1600" b="1" u="none" strike="noStrike" kern="1200" cap="none" spc="0" normalizeH="0" baseline="-2500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p:txBody>
      </p:sp>
      <p:sp>
        <p:nvSpPr>
          <p:cNvPr id="68" name="TextBox 1">
            <a:extLst>
              <a:ext uri="{FF2B5EF4-FFF2-40B4-BE49-F238E27FC236}">
                <a16:creationId xmlns:a16="http://schemas.microsoft.com/office/drawing/2014/main" id="{02A67F7A-15B1-BC24-9E44-3615DE22219C}"/>
              </a:ext>
            </a:extLst>
          </p:cNvPr>
          <p:cNvSpPr txBox="1"/>
          <p:nvPr/>
        </p:nvSpPr>
        <p:spPr>
          <a:xfrm>
            <a:off x="1992519" y="2674504"/>
            <a:ext cx="939809"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kern="1200" dirty="0" err="1">
                <a:latin typeface="游ゴシック Medium" panose="020B0500000000000000" pitchFamily="34" charset="-128"/>
                <a:ea typeface="游ゴシック Medium" panose="020B0500000000000000" pitchFamily="34" charset="-128"/>
              </a:rPr>
              <a:t>T</a:t>
            </a:r>
            <a:r>
              <a:rPr kumimoji="1" lang="en-US" sz="2000" b="1" baseline="-25000" dirty="0" err="1">
                <a:latin typeface="游ゴシック Medium" panose="020B0500000000000000" pitchFamily="34" charset="-128"/>
                <a:ea typeface="游ゴシック Medium" panose="020B0500000000000000" pitchFamily="34" charset="-128"/>
              </a:rPr>
              <a:t>sim</a:t>
            </a:r>
            <a:endParaRPr kumimoji="1" lang="en-US" sz="1600" b="1" u="none" strike="noStrike" kern="1200" cap="none" spc="0" normalizeH="0" baseline="-2500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p:txBody>
      </p:sp>
      <p:cxnSp>
        <p:nvCxnSpPr>
          <p:cNvPr id="69" name="Straight Arrow Connector 68">
            <a:extLst>
              <a:ext uri="{FF2B5EF4-FFF2-40B4-BE49-F238E27FC236}">
                <a16:creationId xmlns:a16="http://schemas.microsoft.com/office/drawing/2014/main" id="{FDA5D506-6B84-50DE-8AA6-7467CF6B4D24}"/>
              </a:ext>
            </a:extLst>
          </p:cNvPr>
          <p:cNvCxnSpPr>
            <a:cxnSpLocks/>
          </p:cNvCxnSpPr>
          <p:nvPr/>
        </p:nvCxnSpPr>
        <p:spPr>
          <a:xfrm>
            <a:off x="2596282" y="2947953"/>
            <a:ext cx="174707" cy="1130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A4B457D1-55B8-9151-30A1-F05D7A525254}"/>
              </a:ext>
            </a:extLst>
          </p:cNvPr>
          <p:cNvCxnSpPr>
            <a:cxnSpLocks/>
          </p:cNvCxnSpPr>
          <p:nvPr/>
        </p:nvCxnSpPr>
        <p:spPr>
          <a:xfrm flipV="1">
            <a:off x="8682904" y="3505007"/>
            <a:ext cx="226031" cy="3319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3" name="TextBox 1">
            <a:extLst>
              <a:ext uri="{FF2B5EF4-FFF2-40B4-BE49-F238E27FC236}">
                <a16:creationId xmlns:a16="http://schemas.microsoft.com/office/drawing/2014/main" id="{A3EFC16B-E6BF-290B-5EC1-52736310CBD8}"/>
              </a:ext>
            </a:extLst>
          </p:cNvPr>
          <p:cNvSpPr txBox="1"/>
          <p:nvPr/>
        </p:nvSpPr>
        <p:spPr>
          <a:xfrm>
            <a:off x="9288645" y="4658209"/>
            <a:ext cx="939809"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dirty="0" err="1">
                <a:latin typeface="游ゴシック Medium" panose="020B0500000000000000" pitchFamily="34" charset="-128"/>
                <a:ea typeface="游ゴシック Medium" panose="020B0500000000000000" pitchFamily="34" charset="-128"/>
              </a:rPr>
              <a:t>x</a:t>
            </a:r>
            <a:r>
              <a:rPr kumimoji="1" lang="en-US" sz="2000" b="1" kern="1200" baseline="-25000" dirty="0" err="1">
                <a:latin typeface="游ゴシック Medium" panose="020B0500000000000000" pitchFamily="34" charset="-128"/>
                <a:ea typeface="游ゴシック Medium" panose="020B0500000000000000" pitchFamily="34" charset="-128"/>
              </a:rPr>
              <a:t>d,exp</a:t>
            </a:r>
            <a:endParaRPr kumimoji="1" lang="en-US" sz="1600" b="1" u="none" strike="noStrike" kern="1200" cap="none" spc="0" normalizeH="0" baseline="-2500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p:txBody>
      </p:sp>
      <p:sp>
        <p:nvSpPr>
          <p:cNvPr id="74" name="TextBox 1">
            <a:extLst>
              <a:ext uri="{FF2B5EF4-FFF2-40B4-BE49-F238E27FC236}">
                <a16:creationId xmlns:a16="http://schemas.microsoft.com/office/drawing/2014/main" id="{34EC8710-FC65-E299-210C-28AB196C6A1D}"/>
              </a:ext>
            </a:extLst>
          </p:cNvPr>
          <p:cNvSpPr txBox="1"/>
          <p:nvPr/>
        </p:nvSpPr>
        <p:spPr>
          <a:xfrm>
            <a:off x="8086416" y="3616077"/>
            <a:ext cx="939809"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000" b="1" i="1" kern="1200" dirty="0" err="1">
                <a:latin typeface="游ゴシック Medium" panose="020B0500000000000000" pitchFamily="34" charset="-128"/>
                <a:ea typeface="游ゴシック Medium" panose="020B0500000000000000" pitchFamily="34" charset="-128"/>
              </a:rPr>
              <a:t>x</a:t>
            </a:r>
            <a:r>
              <a:rPr kumimoji="1" lang="en-US" sz="2000" b="1" kern="1200" baseline="-25000" dirty="0" err="1">
                <a:latin typeface="游ゴシック Medium" panose="020B0500000000000000" pitchFamily="34" charset="-128"/>
                <a:ea typeface="游ゴシック Medium" panose="020B0500000000000000" pitchFamily="34" charset="-128"/>
              </a:rPr>
              <a:t>d,</a:t>
            </a:r>
            <a:r>
              <a:rPr kumimoji="1" lang="en-US" sz="2000" b="1" baseline="-25000" dirty="0" err="1">
                <a:latin typeface="游ゴシック Medium" panose="020B0500000000000000" pitchFamily="34" charset="-128"/>
                <a:ea typeface="游ゴシック Medium" panose="020B0500000000000000" pitchFamily="34" charset="-128"/>
              </a:rPr>
              <a:t>sim</a:t>
            </a:r>
            <a:endParaRPr kumimoji="1" lang="en-US" sz="1600" b="1" u="none" strike="noStrike" kern="1200" cap="none" spc="0" normalizeH="0" baseline="-2500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p:txBody>
      </p:sp>
      <p:cxnSp>
        <p:nvCxnSpPr>
          <p:cNvPr id="75" name="Straight Arrow Connector 74">
            <a:extLst>
              <a:ext uri="{FF2B5EF4-FFF2-40B4-BE49-F238E27FC236}">
                <a16:creationId xmlns:a16="http://schemas.microsoft.com/office/drawing/2014/main" id="{9408A464-A696-648B-7EEA-272626EAF464}"/>
              </a:ext>
            </a:extLst>
          </p:cNvPr>
          <p:cNvCxnSpPr>
            <a:cxnSpLocks/>
          </p:cNvCxnSpPr>
          <p:nvPr/>
        </p:nvCxnSpPr>
        <p:spPr>
          <a:xfrm flipH="1" flipV="1">
            <a:off x="9065022" y="4386498"/>
            <a:ext cx="235104" cy="4122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8471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グラフ 17">
            <a:extLst>
              <a:ext uri="{FF2B5EF4-FFF2-40B4-BE49-F238E27FC236}">
                <a16:creationId xmlns:a16="http://schemas.microsoft.com/office/drawing/2014/main" id="{339FABF4-E629-4D16-BA15-C66147F85E3F}"/>
              </a:ext>
            </a:extLst>
          </p:cNvPr>
          <p:cNvGraphicFramePr>
            <a:graphicFrameLocks/>
          </p:cNvGraphicFramePr>
          <p:nvPr>
            <p:extLst>
              <p:ext uri="{D42A27DB-BD31-4B8C-83A1-F6EECF244321}">
                <p14:modId xmlns:p14="http://schemas.microsoft.com/office/powerpoint/2010/main" val="3309061218"/>
              </p:ext>
            </p:extLst>
          </p:nvPr>
        </p:nvGraphicFramePr>
        <p:xfrm>
          <a:off x="5278736" y="1932615"/>
          <a:ext cx="6913264" cy="48667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8B78CD31-E631-07BF-E1CC-25E742FD2647}"/>
              </a:ext>
            </a:extLst>
          </p:cNvPr>
          <p:cNvSpPr>
            <a:spLocks noGrp="1"/>
          </p:cNvSpPr>
          <p:nvPr>
            <p:ph type="title"/>
          </p:nvPr>
        </p:nvSpPr>
        <p:spPr/>
        <p:txBody>
          <a:bodyPr/>
          <a:lstStyle/>
          <a:p>
            <a:r>
              <a:rPr lang="ja-JP" altLang="en-US" dirty="0"/>
              <a:t>加熱効率</a:t>
            </a:r>
            <a:endParaRPr lang="en-US" dirty="0"/>
          </a:p>
        </p:txBody>
      </p:sp>
      <p:sp>
        <p:nvSpPr>
          <p:cNvPr id="3" name="Slide Number Placeholder 2">
            <a:extLst>
              <a:ext uri="{FF2B5EF4-FFF2-40B4-BE49-F238E27FC236}">
                <a16:creationId xmlns:a16="http://schemas.microsoft.com/office/drawing/2014/main" id="{AF13D077-B92C-4171-53C8-5B9307CAD0F8}"/>
              </a:ext>
            </a:extLst>
          </p:cNvPr>
          <p:cNvSpPr>
            <a:spLocks noGrp="1"/>
          </p:cNvSpPr>
          <p:nvPr>
            <p:ph type="sldNum" sz="quarter" idx="11"/>
          </p:nvPr>
        </p:nvSpPr>
        <p:spPr/>
        <p:txBody>
          <a:bodyPr/>
          <a:lstStyle/>
          <a:p>
            <a:fld id="{E0D93E39-1AFA-2A42-BAF4-0CDD5F6E9A80}" type="slidenum">
              <a:rPr kumimoji="1" lang="ja-JP" altLang="en-US" smtClean="0"/>
              <a:pPr/>
              <a:t>14</a:t>
            </a:fld>
            <a:endParaRPr kumimoji="1" lang="ja-JP" alt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2993109-2802-1DCA-35CA-84A77C258CD1}"/>
                  </a:ext>
                </a:extLst>
              </p:cNvPr>
              <p:cNvSpPr>
                <a:spLocks noGrp="1"/>
              </p:cNvSpPr>
              <p:nvPr>
                <p:ph sz="quarter" idx="10"/>
              </p:nvPr>
            </p:nvSpPr>
            <p:spPr>
              <a:xfrm>
                <a:off x="188844" y="947058"/>
                <a:ext cx="11668194" cy="2455072"/>
              </a:xfrm>
            </p:spPr>
            <p:txBody>
              <a:bodyPr/>
              <a:lstStyle/>
              <a:p>
                <a:r>
                  <a:rPr lang="ja-JP" altLang="en-US" dirty="0"/>
                  <a:t>試料の電力収支：顕熱・反応熱（吸熱）・マイクロ波による試料内発熱・石英管からの熱損失（単位：</a:t>
                </a:r>
                <a:r>
                  <a:rPr lang="en-US" altLang="ja-JP" dirty="0"/>
                  <a:t>W</a:t>
                </a:r>
                <a:r>
                  <a:rPr lang="ja-JP" altLang="en-US" dirty="0"/>
                  <a:t>）</a:t>
                </a:r>
                <a:endParaRPr lang="en-US" altLang="ja-JP" dirty="0"/>
              </a:p>
              <a:p>
                <a:endParaRPr lang="en-US" altLang="ja-JP" dirty="0"/>
              </a:p>
              <a:p>
                <a:r>
                  <a:rPr lang="ja-JP" altLang="en-US" dirty="0"/>
                  <a:t>効率 </a:t>
                </a:r>
                <a14:m>
                  <m:oMath xmlns:m="http://schemas.openxmlformats.org/officeDocument/2006/math">
                    <m:r>
                      <a:rPr lang="ja-JP" altLang="en-US" i="1" smtClean="0">
                        <a:latin typeface="Cambria Math" panose="02040503050406030204" pitchFamily="18" charset="0"/>
                      </a:rPr>
                      <m:t>𝜂</m:t>
                    </m:r>
                    <m:r>
                      <a:rPr lang="en-US" altLang="ja-JP" b="0" i="1" smtClean="0">
                        <a:latin typeface="Cambria Math" panose="02040503050406030204" pitchFamily="18" charset="0"/>
                      </a:rPr>
                      <m:t>=</m:t>
                    </m:r>
                    <m:f>
                      <m:fPr>
                        <m:ctrlPr>
                          <a:rPr lang="en-US" altLang="ja-JP" i="1" smtClean="0">
                            <a:latin typeface="Cambria Math" panose="02040503050406030204" pitchFamily="18" charset="0"/>
                          </a:rPr>
                        </m:ctrlPr>
                      </m:fPr>
                      <m:num>
                        <m:r>
                          <m:rPr>
                            <m:nor/>
                          </m:rPr>
                          <a:rPr lang="zh-TW" altLang="en-US"/>
                          <m:t>顕熱＋反応熱</m:t>
                        </m:r>
                      </m:num>
                      <m:den>
                        <m:r>
                          <m:rPr>
                            <m:nor/>
                          </m:rPr>
                          <a:rPr lang="ja-JP" altLang="en-US"/>
                          <m:t>試料吸収マイクロ波</m:t>
                        </m:r>
                        <m:r>
                          <a:rPr lang="ja-JP" altLang="en-US" i="1">
                            <a:latin typeface="Cambria Math" panose="02040503050406030204" pitchFamily="18" charset="0"/>
                          </a:rPr>
                          <m:t>熱源</m:t>
                        </m:r>
                      </m:den>
                    </m:f>
                  </m:oMath>
                </a14:m>
                <a:endParaRPr lang="en-US" altLang="ja-JP" dirty="0"/>
              </a:p>
              <a:p>
                <a:endParaRPr lang="en-US" dirty="0"/>
              </a:p>
              <a:p>
                <a:r>
                  <a:rPr lang="ja-JP" altLang="en-US" dirty="0"/>
                  <a:t>効率のピークは</a:t>
                </a:r>
                <a:r>
                  <a:rPr lang="en-US" altLang="ja-JP" dirty="0"/>
                  <a:t>73</a:t>
                </a:r>
                <a:r>
                  <a:rPr lang="ja-JP" altLang="en-US" dirty="0"/>
                  <a:t>％</a:t>
                </a:r>
                <a:endParaRPr lang="en-US" dirty="0"/>
              </a:p>
              <a:p>
                <a:endParaRPr lang="en-US" dirty="0"/>
              </a:p>
            </p:txBody>
          </p:sp>
        </mc:Choice>
        <mc:Fallback xmlns="">
          <p:sp>
            <p:nvSpPr>
              <p:cNvPr id="4" name="Content Placeholder 3">
                <a:extLst>
                  <a:ext uri="{FF2B5EF4-FFF2-40B4-BE49-F238E27FC236}">
                    <a16:creationId xmlns:a16="http://schemas.microsoft.com/office/drawing/2014/main" id="{32993109-2802-1DCA-35CA-84A77C258CD1}"/>
                  </a:ext>
                </a:extLst>
              </p:cNvPr>
              <p:cNvSpPr>
                <a:spLocks noGrp="1" noRot="1" noChangeAspect="1" noMove="1" noResize="1" noEditPoints="1" noAdjustHandles="1" noChangeArrowheads="1" noChangeShapeType="1" noTextEdit="1"/>
              </p:cNvSpPr>
              <p:nvPr>
                <p:ph sz="quarter" idx="10"/>
              </p:nvPr>
            </p:nvSpPr>
            <p:spPr>
              <a:xfrm>
                <a:off x="188844" y="947058"/>
                <a:ext cx="11668194" cy="2455072"/>
              </a:xfrm>
              <a:blipFill>
                <a:blip r:embed="rId4"/>
                <a:stretch>
                  <a:fillRect l="-366"/>
                </a:stretch>
              </a:blipFill>
            </p:spPr>
            <p:txBody>
              <a:bodyPr/>
              <a:lstStyle/>
              <a:p>
                <a:r>
                  <a:rPr lang="en-US">
                    <a:noFill/>
                  </a:rPr>
                  <a:t> </a:t>
                </a:r>
              </a:p>
            </p:txBody>
          </p:sp>
        </mc:Fallback>
      </mc:AlternateContent>
      <p:sp>
        <p:nvSpPr>
          <p:cNvPr id="11" name="TextBox 1">
            <a:extLst>
              <a:ext uri="{FF2B5EF4-FFF2-40B4-BE49-F238E27FC236}">
                <a16:creationId xmlns:a16="http://schemas.microsoft.com/office/drawing/2014/main" id="{45D9E6B5-1508-B3B1-6AEF-EBB5FC02F5D4}"/>
              </a:ext>
            </a:extLst>
          </p:cNvPr>
          <p:cNvSpPr txBox="1"/>
          <p:nvPr/>
        </p:nvSpPr>
        <p:spPr>
          <a:xfrm>
            <a:off x="7095361" y="2228478"/>
            <a:ext cx="1820875"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1600" b="1" kern="1200" dirty="0">
                <a:latin typeface="游ゴシック Medium" panose="020B0500000000000000" pitchFamily="34" charset="-128"/>
                <a:ea typeface="游ゴシック Medium" panose="020B0500000000000000" pitchFamily="34" charset="-128"/>
              </a:rPr>
              <a:t>MW</a:t>
            </a:r>
            <a:r>
              <a:rPr kumimoji="1" lang="ja-JP" altLang="en-US" sz="1600" b="1" dirty="0">
                <a:latin typeface="游ゴシック Medium" panose="020B0500000000000000" pitchFamily="34" charset="-128"/>
                <a:ea typeface="游ゴシック Medium" panose="020B0500000000000000" pitchFamily="34" charset="-128"/>
              </a:rPr>
              <a:t>出力（熱源）</a:t>
            </a:r>
            <a:endParaRPr kumimoji="1" lang="en-US" altLang="ja-JP" sz="1600" b="1" dirty="0">
              <a:latin typeface="游ゴシック Medium" panose="020B0500000000000000" pitchFamily="34" charset="-128"/>
              <a:ea typeface="游ゴシック Medium" panose="020B0500000000000000" pitchFamily="34" charset="-128"/>
            </a:endParaRPr>
          </a:p>
        </p:txBody>
      </p:sp>
      <p:cxnSp>
        <p:nvCxnSpPr>
          <p:cNvPr id="16" name="Straight Arrow Connector 15">
            <a:extLst>
              <a:ext uri="{FF2B5EF4-FFF2-40B4-BE49-F238E27FC236}">
                <a16:creationId xmlns:a16="http://schemas.microsoft.com/office/drawing/2014/main" id="{71587E90-55D7-C9B4-EA10-7C3ADA2E2B9B}"/>
              </a:ext>
            </a:extLst>
          </p:cNvPr>
          <p:cNvCxnSpPr>
            <a:cxnSpLocks/>
          </p:cNvCxnSpPr>
          <p:nvPr/>
        </p:nvCxnSpPr>
        <p:spPr>
          <a:xfrm flipH="1">
            <a:off x="6872145" y="2485387"/>
            <a:ext cx="223216" cy="1749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TextBox 1">
            <a:extLst>
              <a:ext uri="{FF2B5EF4-FFF2-40B4-BE49-F238E27FC236}">
                <a16:creationId xmlns:a16="http://schemas.microsoft.com/office/drawing/2014/main" id="{E197AAA2-69A5-7D74-D479-4E0424AC7DDA}"/>
              </a:ext>
            </a:extLst>
          </p:cNvPr>
          <p:cNvSpPr txBox="1"/>
          <p:nvPr/>
        </p:nvSpPr>
        <p:spPr>
          <a:xfrm>
            <a:off x="6187591" y="3105566"/>
            <a:ext cx="682761"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ja-JP" altLang="en-US" sz="1400"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rPr>
              <a:t>顕熱</a:t>
            </a:r>
            <a:endParaRPr kumimoji="1" lang="en-US" sz="1400"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p:txBody>
      </p:sp>
      <p:sp>
        <p:nvSpPr>
          <p:cNvPr id="22" name="TextBox 1">
            <a:extLst>
              <a:ext uri="{FF2B5EF4-FFF2-40B4-BE49-F238E27FC236}">
                <a16:creationId xmlns:a16="http://schemas.microsoft.com/office/drawing/2014/main" id="{B15DD566-92E6-8E59-DD31-5071799E91C6}"/>
              </a:ext>
            </a:extLst>
          </p:cNvPr>
          <p:cNvSpPr txBox="1"/>
          <p:nvPr/>
        </p:nvSpPr>
        <p:spPr>
          <a:xfrm>
            <a:off x="8735368" y="4109068"/>
            <a:ext cx="1065124" cy="406149"/>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ja-JP" altLang="en-US" sz="1400" b="1"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rPr>
              <a:t>化学蓄熱</a:t>
            </a:r>
            <a:r>
              <a:rPr kumimoji="1" lang="en-US" sz="1400" b="1"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rPr>
              <a:t> </a:t>
            </a:r>
          </a:p>
        </p:txBody>
      </p:sp>
      <p:sp>
        <p:nvSpPr>
          <p:cNvPr id="14" name="TextBox 1">
            <a:extLst>
              <a:ext uri="{FF2B5EF4-FFF2-40B4-BE49-F238E27FC236}">
                <a16:creationId xmlns:a16="http://schemas.microsoft.com/office/drawing/2014/main" id="{37782226-FBCE-5281-1910-580114804FE9}"/>
              </a:ext>
            </a:extLst>
          </p:cNvPr>
          <p:cNvSpPr txBox="1"/>
          <p:nvPr/>
        </p:nvSpPr>
        <p:spPr>
          <a:xfrm>
            <a:off x="6096356" y="5459503"/>
            <a:ext cx="2012292" cy="513818"/>
          </a:xfrm>
          <a:prstGeom prst="rect">
            <a:avLst/>
          </a:prstGeom>
        </p:spPr>
        <p:txBody>
          <a:bodyPr vert="horz" wrap="square" lIns="91440" tIns="45720" rIns="91440" bIns="45720" rtlCol="0">
            <a:norm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ja-JP" altLang="en-US" sz="1400"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rPr>
              <a:t>熱損失（ガラス管）</a:t>
            </a:r>
            <a:endParaRPr kumimoji="1" lang="en-US" sz="1400" u="none" strike="noStrike" kern="1200" cap="none" spc="0" normalizeH="0" noProof="0" dirty="0">
              <a:ln>
                <a:noFill/>
              </a:ln>
              <a:solidFill>
                <a:sysClr val="windowText" lastClr="000000"/>
              </a:solidFill>
              <a:effectLst/>
              <a:uLnTx/>
              <a:uFillTx/>
              <a:latin typeface="游ゴシック Medium" panose="020B0500000000000000" pitchFamily="34" charset="-128"/>
              <a:ea typeface="游ゴシック Medium" panose="020B0500000000000000" pitchFamily="34" charset="-128"/>
            </a:endParaRPr>
          </a:p>
        </p:txBody>
      </p:sp>
      <p:cxnSp>
        <p:nvCxnSpPr>
          <p:cNvPr id="18" name="Straight Arrow Connector 17">
            <a:extLst>
              <a:ext uri="{FF2B5EF4-FFF2-40B4-BE49-F238E27FC236}">
                <a16:creationId xmlns:a16="http://schemas.microsoft.com/office/drawing/2014/main" id="{E815585E-FD16-A696-333E-4B4E967244D0}"/>
              </a:ext>
            </a:extLst>
          </p:cNvPr>
          <p:cNvCxnSpPr>
            <a:cxnSpLocks/>
          </p:cNvCxnSpPr>
          <p:nvPr/>
        </p:nvCxnSpPr>
        <p:spPr>
          <a:xfrm flipV="1">
            <a:off x="7684858" y="5223037"/>
            <a:ext cx="146157" cy="2999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4FF2348E-77FC-B173-61DB-63361EE7E789}"/>
              </a:ext>
            </a:extLst>
          </p:cNvPr>
          <p:cNvCxnSpPr>
            <a:cxnSpLocks/>
          </p:cNvCxnSpPr>
          <p:nvPr/>
        </p:nvCxnSpPr>
        <p:spPr>
          <a:xfrm flipH="1">
            <a:off x="8483632" y="4320453"/>
            <a:ext cx="251736" cy="2964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99DE4659-14A6-F48D-AD9C-88E5D2BDA6D5}"/>
              </a:ext>
            </a:extLst>
          </p:cNvPr>
          <p:cNvCxnSpPr>
            <a:cxnSpLocks/>
          </p:cNvCxnSpPr>
          <p:nvPr/>
        </p:nvCxnSpPr>
        <p:spPr>
          <a:xfrm flipH="1">
            <a:off x="6303140" y="3362475"/>
            <a:ext cx="80913" cy="3335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791A1753-4493-3269-5795-D9C3219117BE}"/>
              </a:ext>
            </a:extLst>
          </p:cNvPr>
          <p:cNvCxnSpPr>
            <a:cxnSpLocks/>
          </p:cNvCxnSpPr>
          <p:nvPr/>
        </p:nvCxnSpPr>
        <p:spPr>
          <a:xfrm flipH="1">
            <a:off x="7476565" y="3004955"/>
            <a:ext cx="302642" cy="2653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TextBox 1">
            <a:extLst>
              <a:ext uri="{FF2B5EF4-FFF2-40B4-BE49-F238E27FC236}">
                <a16:creationId xmlns:a16="http://schemas.microsoft.com/office/drawing/2014/main" id="{E9365E3D-3BDE-6BAE-7D43-3AB0C4DA621F}"/>
              </a:ext>
            </a:extLst>
          </p:cNvPr>
          <p:cNvSpPr txBox="1"/>
          <p:nvPr/>
        </p:nvSpPr>
        <p:spPr>
          <a:xfrm>
            <a:off x="7711655" y="2784596"/>
            <a:ext cx="1065124" cy="406149"/>
          </a:xfrm>
          <a:prstGeom prst="rect">
            <a:avLst/>
          </a:prstGeom>
        </p:spPr>
        <p:txBody>
          <a:bodyPr vert="horz" wrap="square" lIns="91440" tIns="45720" rIns="91440" bIns="45720" rtlCol="0">
            <a:normAutofit fontScale="92500" lnSpcReduction="20000"/>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10000"/>
              </a:lnSpc>
              <a:spcBef>
                <a:spcPts val="1000"/>
              </a:spcBef>
              <a:spcAft>
                <a:spcPts val="0"/>
              </a:spcAft>
              <a:buClrTx/>
              <a:buSzTx/>
              <a:buFontTx/>
              <a:buNone/>
              <a:tabLst/>
            </a:pPr>
            <a:r>
              <a:rPr kumimoji="1" lang="en-US" sz="2400" b="1" u="none" strike="noStrike" kern="1200" cap="none" spc="0" normalizeH="0" noProof="0" dirty="0">
                <a:ln>
                  <a:noFill/>
                </a:ln>
                <a:effectLst/>
                <a:uLnTx/>
                <a:uFillTx/>
                <a:latin typeface="Symbol" panose="05050102010706020507" pitchFamily="18" charset="2"/>
                <a:ea typeface="游ゴシック Medium" panose="020B0500000000000000" pitchFamily="34" charset="-128"/>
              </a:rPr>
              <a:t>h</a:t>
            </a:r>
            <a:endParaRPr kumimoji="1" lang="en-US" sz="1400" b="1" u="none" strike="noStrike" kern="1200" cap="none" spc="0" normalizeH="0" noProof="0" dirty="0">
              <a:ln>
                <a:noFill/>
              </a:ln>
              <a:effectLst/>
              <a:uLnTx/>
              <a:uFillTx/>
              <a:latin typeface="Symbol" panose="05050102010706020507" pitchFamily="18" charset="2"/>
              <a:ea typeface="游ゴシック Medium" panose="020B0500000000000000" pitchFamily="34" charset="-128"/>
            </a:endParaRPr>
          </a:p>
        </p:txBody>
      </p:sp>
      <p:sp>
        <p:nvSpPr>
          <p:cNvPr id="31" name="TextBox 30">
            <a:extLst>
              <a:ext uri="{FF2B5EF4-FFF2-40B4-BE49-F238E27FC236}">
                <a16:creationId xmlns:a16="http://schemas.microsoft.com/office/drawing/2014/main" id="{07B915C2-F121-D009-140C-8878DEEFEE72}"/>
              </a:ext>
            </a:extLst>
          </p:cNvPr>
          <p:cNvSpPr txBox="1"/>
          <p:nvPr/>
        </p:nvSpPr>
        <p:spPr>
          <a:xfrm>
            <a:off x="337437" y="4109068"/>
            <a:ext cx="4955913" cy="1299010"/>
          </a:xfrm>
          <a:prstGeom prst="rect">
            <a:avLst/>
          </a:prstGeom>
          <a:noFill/>
        </p:spPr>
        <p:txBody>
          <a:bodyPr wrap="square">
            <a:spAutoFit/>
          </a:bodyPr>
          <a:lstStyle/>
          <a:p>
            <a:pPr>
              <a:lnSpc>
                <a:spcPct val="150000"/>
              </a:lnSpc>
            </a:pPr>
            <a:r>
              <a:rPr lang="ja-JP" altLang="en-US" b="1" dirty="0"/>
              <a:t>効率向上のために</a:t>
            </a:r>
            <a:endParaRPr lang="en-US" altLang="ja-JP" b="1" dirty="0"/>
          </a:p>
          <a:p>
            <a:pPr marL="285750" indent="-285750">
              <a:lnSpc>
                <a:spcPct val="150000"/>
              </a:lnSpc>
              <a:buFont typeface="Arial" panose="020B0604020202020204" pitchFamily="34" charset="0"/>
              <a:buChar char="•"/>
            </a:pPr>
            <a:r>
              <a:rPr lang="en-US" altLang="ja-JP" dirty="0" err="1"/>
              <a:t>SiC</a:t>
            </a:r>
            <a:r>
              <a:rPr lang="ja-JP" altLang="en-US" dirty="0"/>
              <a:t>量の最適化</a:t>
            </a:r>
            <a:endParaRPr lang="en-US" altLang="ja-JP" dirty="0"/>
          </a:p>
          <a:p>
            <a:pPr marL="285750" indent="-285750">
              <a:lnSpc>
                <a:spcPct val="150000"/>
              </a:lnSpc>
              <a:buFont typeface="Arial" panose="020B0604020202020204" pitchFamily="34" charset="0"/>
              <a:buChar char="•"/>
            </a:pPr>
            <a:r>
              <a:rPr lang="ja-JP" altLang="en-US" dirty="0"/>
              <a:t>キャビティ・チューナーの電気損失の低減</a:t>
            </a:r>
            <a:endParaRPr lang="en-US" dirty="0"/>
          </a:p>
        </p:txBody>
      </p:sp>
      <p:cxnSp>
        <p:nvCxnSpPr>
          <p:cNvPr id="7" name="Straight Arrow Connector 6">
            <a:extLst>
              <a:ext uri="{FF2B5EF4-FFF2-40B4-BE49-F238E27FC236}">
                <a16:creationId xmlns:a16="http://schemas.microsoft.com/office/drawing/2014/main" id="{09F81829-933F-B369-6B58-29385C81A47E}"/>
              </a:ext>
            </a:extLst>
          </p:cNvPr>
          <p:cNvCxnSpPr>
            <a:cxnSpLocks/>
          </p:cNvCxnSpPr>
          <p:nvPr/>
        </p:nvCxnSpPr>
        <p:spPr>
          <a:xfrm>
            <a:off x="7863316" y="3352312"/>
            <a:ext cx="49066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59E35A02-A9FC-DB6C-F97C-B67895392E50}"/>
              </a:ext>
            </a:extLst>
          </p:cNvPr>
          <p:cNvCxnSpPr>
            <a:cxnSpLocks/>
          </p:cNvCxnSpPr>
          <p:nvPr/>
        </p:nvCxnSpPr>
        <p:spPr>
          <a:xfrm>
            <a:off x="7851662" y="3105566"/>
            <a:ext cx="0" cy="24887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5850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A2CD-9C89-4733-9F3B-A604D012FD66}"/>
              </a:ext>
            </a:extLst>
          </p:cNvPr>
          <p:cNvSpPr>
            <a:spLocks noGrp="1"/>
          </p:cNvSpPr>
          <p:nvPr>
            <p:ph type="title"/>
          </p:nvPr>
        </p:nvSpPr>
        <p:spPr/>
        <p:txBody>
          <a:bodyPr/>
          <a:lstStyle/>
          <a:p>
            <a:r>
              <a:rPr kumimoji="1" lang="ja-JP" altLang="en-US" dirty="0"/>
              <a:t>結論</a:t>
            </a:r>
          </a:p>
        </p:txBody>
      </p:sp>
      <p:sp>
        <p:nvSpPr>
          <p:cNvPr id="3" name="Slide Number Placeholder 2">
            <a:extLst>
              <a:ext uri="{FF2B5EF4-FFF2-40B4-BE49-F238E27FC236}">
                <a16:creationId xmlns:a16="http://schemas.microsoft.com/office/drawing/2014/main" id="{F3922300-2A41-4C4D-B3FB-D96377A585E3}"/>
              </a:ext>
            </a:extLst>
          </p:cNvPr>
          <p:cNvSpPr>
            <a:spLocks noGrp="1"/>
          </p:cNvSpPr>
          <p:nvPr>
            <p:ph type="sldNum" sz="quarter" idx="11"/>
          </p:nvPr>
        </p:nvSpPr>
        <p:spPr/>
        <p:txBody>
          <a:bodyPr/>
          <a:lstStyle/>
          <a:p>
            <a:fld id="{E0D93E39-1AFA-2A42-BAF4-0CDD5F6E9A80}" type="slidenum">
              <a:rPr kumimoji="1" lang="ja-JP" altLang="en-US" smtClean="0"/>
              <a:pPr/>
              <a:t>15</a:t>
            </a:fld>
            <a:endParaRPr kumimoji="1" lang="ja-JP" altLang="en-US"/>
          </a:p>
        </p:txBody>
      </p:sp>
      <p:sp>
        <p:nvSpPr>
          <p:cNvPr id="4" name="Content Placeholder 3">
            <a:extLst>
              <a:ext uri="{FF2B5EF4-FFF2-40B4-BE49-F238E27FC236}">
                <a16:creationId xmlns:a16="http://schemas.microsoft.com/office/drawing/2014/main" id="{B73A8934-5A65-4960-A07F-EB7E61D91F97}"/>
              </a:ext>
            </a:extLst>
          </p:cNvPr>
          <p:cNvSpPr>
            <a:spLocks noGrp="1"/>
          </p:cNvSpPr>
          <p:nvPr>
            <p:ph sz="quarter" idx="10"/>
          </p:nvPr>
        </p:nvSpPr>
        <p:spPr>
          <a:xfrm>
            <a:off x="0" y="1518771"/>
            <a:ext cx="12191999" cy="5141722"/>
          </a:xfrm>
        </p:spPr>
        <p:txBody>
          <a:bodyPr/>
          <a:lstStyle/>
          <a:p>
            <a:pPr>
              <a:lnSpc>
                <a:spcPct val="250000"/>
              </a:lnSpc>
            </a:pPr>
            <a:r>
              <a:rPr lang="ja-JP" altLang="en-US" dirty="0"/>
              <a:t>マイクロ波加熱下において、</a:t>
            </a:r>
            <a:r>
              <a:rPr lang="en-US" altLang="ja-JP" dirty="0"/>
              <a:t>Ca(OH)₂</a:t>
            </a:r>
            <a:r>
              <a:rPr lang="ja-JP" altLang="en-US" dirty="0"/>
              <a:t>の高速脱水を達成した（</a:t>
            </a:r>
            <a:r>
              <a:rPr lang="en-US" altLang="ja-JP" dirty="0"/>
              <a:t>1.6 kW/L</a:t>
            </a:r>
            <a:r>
              <a:rPr lang="ja-JP" altLang="en-US" dirty="0"/>
              <a:t>）。</a:t>
            </a:r>
            <a:endParaRPr lang="en-US" altLang="ja-JP" dirty="0"/>
          </a:p>
          <a:p>
            <a:pPr>
              <a:lnSpc>
                <a:spcPct val="250000"/>
              </a:lnSpc>
            </a:pPr>
            <a:r>
              <a:rPr lang="ja-JP" altLang="en-US" dirty="0"/>
              <a:t>数値モデルにより、電界集中および局所発熱メカニズムを説明した。</a:t>
            </a:r>
            <a:endParaRPr lang="en-US" altLang="ja-JP" dirty="0"/>
          </a:p>
          <a:p>
            <a:pPr>
              <a:lnSpc>
                <a:spcPct val="250000"/>
              </a:lnSpc>
            </a:pPr>
            <a:r>
              <a:rPr lang="ja-JP" altLang="en-US" dirty="0"/>
              <a:t>電力収支解析により加熱効率を定量化し、ピーク効率</a:t>
            </a:r>
            <a:r>
              <a:rPr lang="en-US" altLang="ja-JP" dirty="0"/>
              <a:t>73</a:t>
            </a:r>
            <a:r>
              <a:rPr lang="ja-JP" altLang="en-US" dirty="0"/>
              <a:t>％を確認した（顕熱＋反応熱／試料吸収マイクロ波熱源）。</a:t>
            </a:r>
            <a:endParaRPr lang="en-US" altLang="ja-JP" dirty="0"/>
          </a:p>
          <a:p>
            <a:pPr>
              <a:lnSpc>
                <a:spcPct val="250000"/>
              </a:lnSpc>
            </a:pPr>
            <a:r>
              <a:rPr lang="ja-JP" altLang="en-US" dirty="0"/>
              <a:t>今後は、マイクロ波から熱への変換効率最大化に向けて、</a:t>
            </a:r>
            <a:r>
              <a:rPr lang="en-US" altLang="ja-JP" dirty="0" err="1"/>
              <a:t>SiC</a:t>
            </a:r>
            <a:r>
              <a:rPr lang="ja-JP" altLang="en-US" dirty="0"/>
              <a:t>添加量（</a:t>
            </a:r>
            <a:r>
              <a:rPr lang="en-US" altLang="ja-JP" dirty="0" err="1"/>
              <a:t>wt</a:t>
            </a:r>
            <a:r>
              <a:rPr lang="en-US" altLang="ja-JP" dirty="0"/>
              <a:t>%</a:t>
            </a:r>
            <a:r>
              <a:rPr lang="ja-JP" altLang="en-US" dirty="0"/>
              <a:t>）、ペレット形状、および配置形状の最適化を行う。</a:t>
            </a:r>
            <a:endParaRPr lang="en-US" altLang="ja-JP" dirty="0"/>
          </a:p>
        </p:txBody>
      </p:sp>
    </p:spTree>
    <p:extLst>
      <p:ext uri="{BB962C8B-B14F-4D97-AF65-F5344CB8AC3E}">
        <p14:creationId xmlns:p14="http://schemas.microsoft.com/office/powerpoint/2010/main" val="22796507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3.0.5724"/>
  <p:tag name="SLIDO_PRESENTATION_ID" val="e1973d71-b330-4f96-8216-d0476b041572"/>
  <p:tag name="SLIDO_EVENT_UUID" val="8abcac9e-6bbf-4b63-b144-e4f5a4063c0f"/>
  <p:tag name="SLIDO_EVENT_SECTION_UUID" val="c0c46df2-7029-4b14-b19d-740cc5dde32f"/>
</p:tagLst>
</file>

<file path=ppt/theme/theme1.xml><?xml version="1.0" encoding="utf-8"?>
<a:theme xmlns:a="http://schemas.openxmlformats.org/drawingml/2006/main" name="Office テーマ">
  <a:themeElements>
    <a:clrScheme name="ユーザー定義 1">
      <a:dk1>
        <a:srgbClr val="000000"/>
      </a:dk1>
      <a:lt1>
        <a:srgbClr val="FFFFFF"/>
      </a:lt1>
      <a:dk2>
        <a:srgbClr val="1C3077"/>
      </a:dk2>
      <a:lt2>
        <a:srgbClr val="7F96C2"/>
      </a:lt2>
      <a:accent1>
        <a:srgbClr val="E97979"/>
      </a:accent1>
      <a:accent2>
        <a:srgbClr val="F8A088"/>
      </a:accent2>
      <a:accent3>
        <a:srgbClr val="EDC669"/>
      </a:accent3>
      <a:accent4>
        <a:srgbClr val="81BD5F"/>
      </a:accent4>
      <a:accent5>
        <a:srgbClr val="59A36C"/>
      </a:accent5>
      <a:accent6>
        <a:srgbClr val="999999"/>
      </a:accent6>
      <a:hlink>
        <a:srgbClr val="707070"/>
      </a:hlink>
      <a:folHlink>
        <a:srgbClr val="999999"/>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marL="0" marR="0" indent="0" algn="l" defTabSz="914400" rtl="0" eaLnBrk="1" fontAlgn="auto" latinLnBrk="0" hangingPunct="1">
          <a:lnSpc>
            <a:spcPct val="110000"/>
          </a:lnSpc>
          <a:spcBef>
            <a:spcPts val="1000"/>
          </a:spcBef>
          <a:spcAft>
            <a:spcPts val="0"/>
          </a:spcAft>
          <a:buClrTx/>
          <a:buSzTx/>
          <a:buFontTx/>
          <a:buNone/>
          <a:tabLst/>
          <a:defRPr kumimoji="1" sz="1600" b="0" i="0" u="none" strike="noStrike" kern="1200" cap="none" spc="0" normalizeH="0" noProof="0" dirty="0">
            <a:ln>
              <a:noFill/>
            </a:ln>
            <a:solidFill>
              <a:sysClr val="windowText" lastClr="000000"/>
            </a:solidFill>
            <a:effectLst/>
            <a:uLnTx/>
            <a:uFillTx/>
            <a:latin typeface="Hind" panose="02000000000000000000" pitchFamily="2" charset="0"/>
            <a:ea typeface="Noto Sans JP" panose="020B0200000000000000" pitchFamily="34" charset="-128"/>
            <a:cs typeface="+mn-cs"/>
          </a:defRPr>
        </a:defPPr>
      </a:lstStyle>
    </a:tx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cience Tokyo color">
    <a:dk1>
      <a:srgbClr val="000000"/>
    </a:dk1>
    <a:lt1>
      <a:srgbClr val="FFFFFF"/>
    </a:lt1>
    <a:dk2>
      <a:srgbClr val="1C3077"/>
    </a:dk2>
    <a:lt2>
      <a:srgbClr val="7F96C2"/>
    </a:lt2>
    <a:accent1>
      <a:srgbClr val="E97979"/>
    </a:accent1>
    <a:accent2>
      <a:srgbClr val="F8A088"/>
    </a:accent2>
    <a:accent3>
      <a:srgbClr val="EDC669"/>
    </a:accent3>
    <a:accent4>
      <a:srgbClr val="81BD5F"/>
    </a:accent4>
    <a:accent5>
      <a:srgbClr val="59A36C"/>
    </a:accent5>
    <a:accent6>
      <a:srgbClr val="999999"/>
    </a:accent6>
    <a:hlink>
      <a:srgbClr val="E8EAF1"/>
    </a:hlink>
    <a:folHlink>
      <a:srgbClr val="F2F3F9"/>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cience Tokyo color">
    <a:dk1>
      <a:srgbClr val="000000"/>
    </a:dk1>
    <a:lt1>
      <a:srgbClr val="FFFFFF"/>
    </a:lt1>
    <a:dk2>
      <a:srgbClr val="1C3077"/>
    </a:dk2>
    <a:lt2>
      <a:srgbClr val="7F96C2"/>
    </a:lt2>
    <a:accent1>
      <a:srgbClr val="E97979"/>
    </a:accent1>
    <a:accent2>
      <a:srgbClr val="F8A088"/>
    </a:accent2>
    <a:accent3>
      <a:srgbClr val="EDC669"/>
    </a:accent3>
    <a:accent4>
      <a:srgbClr val="81BD5F"/>
    </a:accent4>
    <a:accent5>
      <a:srgbClr val="59A36C"/>
    </a:accent5>
    <a:accent6>
      <a:srgbClr val="999999"/>
    </a:accent6>
    <a:hlink>
      <a:srgbClr val="E8EAF1"/>
    </a:hlink>
    <a:folHlink>
      <a:srgbClr val="F2F3F9"/>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2863</TotalTime>
  <Words>1800</Words>
  <Application>Microsoft Office PowerPoint</Application>
  <PresentationFormat>Widescreen</PresentationFormat>
  <Paragraphs>353</Paragraphs>
  <Slides>16</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16</vt:i4>
      </vt:variant>
    </vt:vector>
  </HeadingPairs>
  <TitlesOfParts>
    <vt:vector size="30" baseType="lpstr">
      <vt:lpstr>ＭＳ Ｐゴシック</vt:lpstr>
      <vt:lpstr>Noto Sans JP</vt:lpstr>
      <vt:lpstr>游ゴシック</vt:lpstr>
      <vt:lpstr>游ゴシック Light</vt:lpstr>
      <vt:lpstr>游ゴシック Medium</vt:lpstr>
      <vt:lpstr>游ゴシック Medium</vt:lpstr>
      <vt:lpstr>游明朝</vt:lpstr>
      <vt:lpstr>Arial</vt:lpstr>
      <vt:lpstr>Calibri</vt:lpstr>
      <vt:lpstr>Cambria Math</vt:lpstr>
      <vt:lpstr>Hind</vt:lpstr>
      <vt:lpstr>Symbol</vt:lpstr>
      <vt:lpstr>Wingdings</vt:lpstr>
      <vt:lpstr>Office テーマ</vt:lpstr>
      <vt:lpstr>マイクロ波加熱によるCa(OH)₂/SiC混合ペレットの脱水反応の 電磁場・伝熱・反応連成解析と加熱効率評価</vt:lpstr>
      <vt:lpstr>化学蓄熱の必要性</vt:lpstr>
      <vt:lpstr>課題：低い熱伝達性能（ボトルネック）</vt:lpstr>
      <vt:lpstr>マイクロ波加熱の方式</vt:lpstr>
      <vt:lpstr>材料・試料</vt:lpstr>
      <vt:lpstr>ペレット接触効果</vt:lpstr>
      <vt:lpstr>脱水実験</vt:lpstr>
      <vt:lpstr>転化率およびエネルギー貯蔵密度</vt:lpstr>
      <vt:lpstr>Numerical modelling of the cavity</vt:lpstr>
      <vt:lpstr>Numerical model of dehydration</vt:lpstr>
      <vt:lpstr>電磁場の可視化</vt:lpstr>
      <vt:lpstr>温度分布結果（全体）</vt:lpstr>
      <vt:lpstr>ペレット領域におけるシミュレーション結果</vt:lpstr>
      <vt:lpstr>数値モデルの検証</vt:lpstr>
      <vt:lpstr>加熱効率</vt:lpstr>
      <vt:lpstr>結論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Science Tokyo</dc:creator>
  <cp:lastModifiedBy>Massimiliano</cp:lastModifiedBy>
  <cp:revision>183</cp:revision>
  <dcterms:created xsi:type="dcterms:W3CDTF">2024-05-02T13:19:49Z</dcterms:created>
  <dcterms:modified xsi:type="dcterms:W3CDTF">2026-09-02T07:48:43Z</dcterms:modified>
</cp:coreProperties>
</file>