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handoutMasterIdLst>
    <p:handoutMasterId r:id="rId34"/>
  </p:handoutMasterIdLst>
  <p:sldIdLst>
    <p:sldId id="290" r:id="rId2"/>
    <p:sldId id="324" r:id="rId3"/>
    <p:sldId id="378" r:id="rId4"/>
    <p:sldId id="715" r:id="rId5"/>
    <p:sldId id="639" r:id="rId6"/>
    <p:sldId id="717" r:id="rId7"/>
    <p:sldId id="642" r:id="rId8"/>
    <p:sldId id="396" r:id="rId9"/>
    <p:sldId id="413" r:id="rId10"/>
    <p:sldId id="398" r:id="rId11"/>
    <p:sldId id="643" r:id="rId12"/>
    <p:sldId id="416" r:id="rId13"/>
    <p:sldId id="646" r:id="rId14"/>
    <p:sldId id="411" r:id="rId15"/>
    <p:sldId id="721" r:id="rId16"/>
    <p:sldId id="439" r:id="rId17"/>
    <p:sldId id="399" r:id="rId18"/>
    <p:sldId id="400" r:id="rId19"/>
    <p:sldId id="414" r:id="rId20"/>
    <p:sldId id="415" r:id="rId21"/>
    <p:sldId id="434" r:id="rId22"/>
    <p:sldId id="435" r:id="rId23"/>
    <p:sldId id="389" r:id="rId24"/>
    <p:sldId id="390" r:id="rId25"/>
    <p:sldId id="331" r:id="rId26"/>
    <p:sldId id="695" r:id="rId27"/>
    <p:sldId id="397" r:id="rId28"/>
    <p:sldId id="401" r:id="rId29"/>
    <p:sldId id="719" r:id="rId30"/>
    <p:sldId id="718" r:id="rId31"/>
    <p:sldId id="697" r:id="rId32"/>
  </p:sldIdLst>
  <p:sldSz cx="9144000" cy="6858000" type="screen4x3"/>
  <p:notesSz cx="9926638"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中間スタイル 3 - アクセント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06" autoAdjust="0"/>
    <p:restoredTop sz="94660"/>
  </p:normalViewPr>
  <p:slideViewPr>
    <p:cSldViewPr snapToGrid="0">
      <p:cViewPr varScale="1">
        <p:scale>
          <a:sx n="79" d="100"/>
          <a:sy n="79" d="100"/>
        </p:scale>
        <p:origin x="1541" y="67"/>
      </p:cViewPr>
      <p:guideLst/>
    </p:cSldViewPr>
  </p:slideViewPr>
  <p:notesTextViewPr>
    <p:cViewPr>
      <p:scale>
        <a:sx n="3" d="2"/>
        <a:sy n="3" d="2"/>
      </p:scale>
      <p:origin x="0" y="0"/>
    </p:cViewPr>
  </p:notesTextViewPr>
  <p:sorterViewPr>
    <p:cViewPr varScale="1">
      <p:scale>
        <a:sx n="100" d="100"/>
        <a:sy n="100" d="100"/>
      </p:scale>
      <p:origin x="0" y="-1387"/>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C:\Users\Tsubaki\Documents\&#22269;&#38555;&#20250;&#35696;\2016_3GCMEA\Abe%20dat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C:\Users\Tsubaki\Documents\&#22269;&#38555;&#20250;&#35696;\2016_3GCMEA\&#12414;&#12392;&#12417;Ab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3"/>
          <c:order val="0"/>
          <c:spPr>
            <a:ln w="19050" cap="rnd">
              <a:solidFill>
                <a:srgbClr val="002060"/>
              </a:solidFill>
              <a:round/>
            </a:ln>
            <a:effectLst/>
          </c:spPr>
          <c:marker>
            <c:symbol val="none"/>
          </c:marker>
          <c:xVal>
            <c:numRef>
              <c:f>IR!$L$1:$L$3528</c:f>
              <c:numCache>
                <c:formatCode>General</c:formatCode>
                <c:ptCount val="3528"/>
                <c:pt idx="0">
                  <c:v>599.75319999999999</c:v>
                </c:pt>
                <c:pt idx="1">
                  <c:v>600.71749999999997</c:v>
                </c:pt>
                <c:pt idx="2">
                  <c:v>601.68169999999998</c:v>
                </c:pt>
                <c:pt idx="3">
                  <c:v>602.64589999999998</c:v>
                </c:pt>
                <c:pt idx="4">
                  <c:v>603.61019999999996</c:v>
                </c:pt>
                <c:pt idx="5">
                  <c:v>604.57440000000008</c:v>
                </c:pt>
                <c:pt idx="6">
                  <c:v>605.53859999999997</c:v>
                </c:pt>
                <c:pt idx="7">
                  <c:v>606.50289999999984</c:v>
                </c:pt>
                <c:pt idx="8">
                  <c:v>607.46709999999985</c:v>
                </c:pt>
                <c:pt idx="9">
                  <c:v>608.43129999999985</c:v>
                </c:pt>
                <c:pt idx="10">
                  <c:v>609.39559999999983</c:v>
                </c:pt>
                <c:pt idx="11">
                  <c:v>610.35979999999984</c:v>
                </c:pt>
                <c:pt idx="12">
                  <c:v>611.32399999999996</c:v>
                </c:pt>
                <c:pt idx="13">
                  <c:v>612.28830000000016</c:v>
                </c:pt>
                <c:pt idx="14">
                  <c:v>613.25249999999994</c:v>
                </c:pt>
                <c:pt idx="15">
                  <c:v>614.21669999999983</c:v>
                </c:pt>
                <c:pt idx="16">
                  <c:v>615.18100000000004</c:v>
                </c:pt>
                <c:pt idx="17">
                  <c:v>616.14519999999993</c:v>
                </c:pt>
                <c:pt idx="18">
                  <c:v>617.10940000000005</c:v>
                </c:pt>
                <c:pt idx="19">
                  <c:v>618.07370000000014</c:v>
                </c:pt>
                <c:pt idx="20">
                  <c:v>619.03789999999992</c:v>
                </c:pt>
                <c:pt idx="21">
                  <c:v>620.00209999999993</c:v>
                </c:pt>
                <c:pt idx="22">
                  <c:v>620.96639999999991</c:v>
                </c:pt>
                <c:pt idx="23">
                  <c:v>621.93059999999991</c:v>
                </c:pt>
                <c:pt idx="24">
                  <c:v>622.89480000000003</c:v>
                </c:pt>
                <c:pt idx="25">
                  <c:v>623.8590999999999</c:v>
                </c:pt>
                <c:pt idx="26">
                  <c:v>624.82330000000002</c:v>
                </c:pt>
                <c:pt idx="27">
                  <c:v>625.78750000000002</c:v>
                </c:pt>
                <c:pt idx="28">
                  <c:v>626.7518</c:v>
                </c:pt>
                <c:pt idx="29">
                  <c:v>627.71600000000001</c:v>
                </c:pt>
                <c:pt idx="30">
                  <c:v>628.68020000000001</c:v>
                </c:pt>
                <c:pt idx="31">
                  <c:v>629.64449999999999</c:v>
                </c:pt>
                <c:pt idx="32">
                  <c:v>630.60870000000011</c:v>
                </c:pt>
                <c:pt idx="33">
                  <c:v>631.5729</c:v>
                </c:pt>
                <c:pt idx="34">
                  <c:v>632.53719999999987</c:v>
                </c:pt>
                <c:pt idx="35">
                  <c:v>633.50139999999999</c:v>
                </c:pt>
                <c:pt idx="36">
                  <c:v>634.46559999999988</c:v>
                </c:pt>
                <c:pt idx="37">
                  <c:v>635.42989999999998</c:v>
                </c:pt>
                <c:pt idx="38">
                  <c:v>636.39409999999998</c:v>
                </c:pt>
                <c:pt idx="39">
                  <c:v>637.35829999999987</c:v>
                </c:pt>
                <c:pt idx="40">
                  <c:v>638.32259999999985</c:v>
                </c:pt>
                <c:pt idx="41">
                  <c:v>639.28680000000008</c:v>
                </c:pt>
                <c:pt idx="42">
                  <c:v>640.25099999999998</c:v>
                </c:pt>
                <c:pt idx="43">
                  <c:v>641.21529999999996</c:v>
                </c:pt>
                <c:pt idx="44">
                  <c:v>642.17950000000008</c:v>
                </c:pt>
                <c:pt idx="45">
                  <c:v>643.14369999999997</c:v>
                </c:pt>
                <c:pt idx="46">
                  <c:v>644.10799999999983</c:v>
                </c:pt>
                <c:pt idx="47">
                  <c:v>645.07219999999984</c:v>
                </c:pt>
                <c:pt idx="48">
                  <c:v>646.03639999999996</c:v>
                </c:pt>
                <c:pt idx="49">
                  <c:v>647.00070000000005</c:v>
                </c:pt>
                <c:pt idx="50">
                  <c:v>647.96489999999983</c:v>
                </c:pt>
                <c:pt idx="51">
                  <c:v>648.92909999999983</c:v>
                </c:pt>
                <c:pt idx="52">
                  <c:v>649.89340000000004</c:v>
                </c:pt>
                <c:pt idx="53">
                  <c:v>650.85759999999982</c:v>
                </c:pt>
                <c:pt idx="54">
                  <c:v>651.82179999999994</c:v>
                </c:pt>
                <c:pt idx="55">
                  <c:v>652.78610000000003</c:v>
                </c:pt>
                <c:pt idx="56">
                  <c:v>653.75030000000004</c:v>
                </c:pt>
                <c:pt idx="57">
                  <c:v>654.71450000000004</c:v>
                </c:pt>
                <c:pt idx="58">
                  <c:v>655.67880000000014</c:v>
                </c:pt>
                <c:pt idx="59">
                  <c:v>656.64300000000003</c:v>
                </c:pt>
                <c:pt idx="60">
                  <c:v>657.60719999999992</c:v>
                </c:pt>
                <c:pt idx="61">
                  <c:v>658.57150000000001</c:v>
                </c:pt>
                <c:pt idx="62">
                  <c:v>659.53570000000002</c:v>
                </c:pt>
                <c:pt idx="63">
                  <c:v>660.49990000000003</c:v>
                </c:pt>
                <c:pt idx="64">
                  <c:v>661.46419999999989</c:v>
                </c:pt>
                <c:pt idx="65">
                  <c:v>662.42840000000001</c:v>
                </c:pt>
                <c:pt idx="66">
                  <c:v>663.3925999999999</c:v>
                </c:pt>
                <c:pt idx="67">
                  <c:v>664.35689999999988</c:v>
                </c:pt>
                <c:pt idx="68">
                  <c:v>665.32109999999989</c:v>
                </c:pt>
                <c:pt idx="69">
                  <c:v>666.28530000000012</c:v>
                </c:pt>
                <c:pt idx="70">
                  <c:v>667.24959999999999</c:v>
                </c:pt>
                <c:pt idx="71">
                  <c:v>668.21380000000011</c:v>
                </c:pt>
                <c:pt idx="72">
                  <c:v>669.17800000000011</c:v>
                </c:pt>
                <c:pt idx="73">
                  <c:v>670.14229999999986</c:v>
                </c:pt>
                <c:pt idx="74">
                  <c:v>671.10649999999998</c:v>
                </c:pt>
                <c:pt idx="75">
                  <c:v>672.07069999999999</c:v>
                </c:pt>
                <c:pt idx="76">
                  <c:v>673.03499999999997</c:v>
                </c:pt>
                <c:pt idx="77">
                  <c:v>673.99919999999997</c:v>
                </c:pt>
                <c:pt idx="78">
                  <c:v>674.96339999999998</c:v>
                </c:pt>
                <c:pt idx="79">
                  <c:v>675.92769999999985</c:v>
                </c:pt>
                <c:pt idx="80">
                  <c:v>676.89189999999996</c:v>
                </c:pt>
                <c:pt idx="81">
                  <c:v>677.85609999999986</c:v>
                </c:pt>
                <c:pt idx="82">
                  <c:v>678.82039999999984</c:v>
                </c:pt>
                <c:pt idx="83">
                  <c:v>679.78459999999995</c:v>
                </c:pt>
                <c:pt idx="84">
                  <c:v>680.74880000000007</c:v>
                </c:pt>
                <c:pt idx="85">
                  <c:v>681.71310000000005</c:v>
                </c:pt>
                <c:pt idx="86">
                  <c:v>682.67729999999983</c:v>
                </c:pt>
                <c:pt idx="87">
                  <c:v>683.64149999999984</c:v>
                </c:pt>
                <c:pt idx="88">
                  <c:v>684.60580000000004</c:v>
                </c:pt>
                <c:pt idx="89">
                  <c:v>685.57</c:v>
                </c:pt>
                <c:pt idx="90">
                  <c:v>686.53420000000006</c:v>
                </c:pt>
                <c:pt idx="91">
                  <c:v>687.49850000000004</c:v>
                </c:pt>
                <c:pt idx="92">
                  <c:v>688.46269999999993</c:v>
                </c:pt>
                <c:pt idx="93">
                  <c:v>689.42689999999993</c:v>
                </c:pt>
                <c:pt idx="94">
                  <c:v>690.39119999999991</c:v>
                </c:pt>
                <c:pt idx="95">
                  <c:v>691.35539999999992</c:v>
                </c:pt>
                <c:pt idx="96">
                  <c:v>692.31959999999992</c:v>
                </c:pt>
                <c:pt idx="97">
                  <c:v>693.28390000000013</c:v>
                </c:pt>
                <c:pt idx="98">
                  <c:v>694.24810000000002</c:v>
                </c:pt>
                <c:pt idx="99">
                  <c:v>695.21230000000003</c:v>
                </c:pt>
                <c:pt idx="100">
                  <c:v>696.17660000000001</c:v>
                </c:pt>
                <c:pt idx="101">
                  <c:v>697.14080000000001</c:v>
                </c:pt>
                <c:pt idx="102">
                  <c:v>698.10500000000002</c:v>
                </c:pt>
                <c:pt idx="103">
                  <c:v>699.0693</c:v>
                </c:pt>
                <c:pt idx="104">
                  <c:v>700.0335</c:v>
                </c:pt>
                <c:pt idx="105">
                  <c:v>700.99770000000001</c:v>
                </c:pt>
                <c:pt idx="106">
                  <c:v>701.96199999999988</c:v>
                </c:pt>
                <c:pt idx="107">
                  <c:v>702.92619999999988</c:v>
                </c:pt>
                <c:pt idx="108">
                  <c:v>703.8904</c:v>
                </c:pt>
                <c:pt idx="109">
                  <c:v>704.85469999999987</c:v>
                </c:pt>
                <c:pt idx="110">
                  <c:v>705.81889999999999</c:v>
                </c:pt>
                <c:pt idx="111">
                  <c:v>706.7831000000001</c:v>
                </c:pt>
                <c:pt idx="112">
                  <c:v>707.74739999999997</c:v>
                </c:pt>
                <c:pt idx="113">
                  <c:v>708.71159999999998</c:v>
                </c:pt>
                <c:pt idx="114">
                  <c:v>709.67580000000009</c:v>
                </c:pt>
                <c:pt idx="115">
                  <c:v>710.64009999999996</c:v>
                </c:pt>
                <c:pt idx="116">
                  <c:v>711.60429999999997</c:v>
                </c:pt>
                <c:pt idx="117">
                  <c:v>712.56849999999997</c:v>
                </c:pt>
                <c:pt idx="118">
                  <c:v>713.53279999999984</c:v>
                </c:pt>
                <c:pt idx="119">
                  <c:v>714.49699999999996</c:v>
                </c:pt>
                <c:pt idx="120">
                  <c:v>715.46119999999985</c:v>
                </c:pt>
                <c:pt idx="121">
                  <c:v>716.42550000000006</c:v>
                </c:pt>
                <c:pt idx="122">
                  <c:v>717.38969999999983</c:v>
                </c:pt>
                <c:pt idx="123">
                  <c:v>718.35389999999984</c:v>
                </c:pt>
                <c:pt idx="124">
                  <c:v>719.31819999999993</c:v>
                </c:pt>
                <c:pt idx="125">
                  <c:v>720.28240000000005</c:v>
                </c:pt>
                <c:pt idx="126">
                  <c:v>721.24659999999983</c:v>
                </c:pt>
                <c:pt idx="127">
                  <c:v>722.21090000000004</c:v>
                </c:pt>
                <c:pt idx="128">
                  <c:v>723.17510000000004</c:v>
                </c:pt>
                <c:pt idx="129">
                  <c:v>724.13930000000005</c:v>
                </c:pt>
                <c:pt idx="130">
                  <c:v>725.10360000000003</c:v>
                </c:pt>
                <c:pt idx="131">
                  <c:v>726.06779999999992</c:v>
                </c:pt>
                <c:pt idx="132">
                  <c:v>727.03199999999993</c:v>
                </c:pt>
                <c:pt idx="133">
                  <c:v>727.99630000000002</c:v>
                </c:pt>
                <c:pt idx="134">
                  <c:v>728.96049999999991</c:v>
                </c:pt>
                <c:pt idx="135">
                  <c:v>729.92470000000003</c:v>
                </c:pt>
                <c:pt idx="136">
                  <c:v>730.88900000000001</c:v>
                </c:pt>
                <c:pt idx="137">
                  <c:v>731.8531999999999</c:v>
                </c:pt>
                <c:pt idx="138">
                  <c:v>732.81739999999991</c:v>
                </c:pt>
                <c:pt idx="139">
                  <c:v>733.78170000000011</c:v>
                </c:pt>
                <c:pt idx="140">
                  <c:v>734.74590000000001</c:v>
                </c:pt>
                <c:pt idx="141">
                  <c:v>735.71010000000001</c:v>
                </c:pt>
                <c:pt idx="142">
                  <c:v>736.67440000000011</c:v>
                </c:pt>
                <c:pt idx="143">
                  <c:v>737.6386</c:v>
                </c:pt>
                <c:pt idx="144">
                  <c:v>738.6028</c:v>
                </c:pt>
                <c:pt idx="145">
                  <c:v>739.56709999999987</c:v>
                </c:pt>
                <c:pt idx="146">
                  <c:v>740.53129999999987</c:v>
                </c:pt>
                <c:pt idx="147">
                  <c:v>741.49549999999999</c:v>
                </c:pt>
                <c:pt idx="148">
                  <c:v>742.45979999999997</c:v>
                </c:pt>
                <c:pt idx="149">
                  <c:v>743.42399999999998</c:v>
                </c:pt>
                <c:pt idx="150">
                  <c:v>744.38819999999998</c:v>
                </c:pt>
                <c:pt idx="151">
                  <c:v>745.35249999999985</c:v>
                </c:pt>
                <c:pt idx="152">
                  <c:v>746.31669999999986</c:v>
                </c:pt>
                <c:pt idx="153">
                  <c:v>747.28090000000009</c:v>
                </c:pt>
                <c:pt idx="154">
                  <c:v>748.24519999999984</c:v>
                </c:pt>
                <c:pt idx="155">
                  <c:v>749.20940000000007</c:v>
                </c:pt>
                <c:pt idx="156">
                  <c:v>750.17360000000008</c:v>
                </c:pt>
                <c:pt idx="157">
                  <c:v>751.13789999999983</c:v>
                </c:pt>
                <c:pt idx="158">
                  <c:v>752.10209999999984</c:v>
                </c:pt>
                <c:pt idx="159">
                  <c:v>753.06629999999984</c:v>
                </c:pt>
                <c:pt idx="160">
                  <c:v>754.03059999999994</c:v>
                </c:pt>
                <c:pt idx="161">
                  <c:v>754.99480000000005</c:v>
                </c:pt>
                <c:pt idx="162">
                  <c:v>755.95899999999983</c:v>
                </c:pt>
                <c:pt idx="163">
                  <c:v>756.92330000000004</c:v>
                </c:pt>
                <c:pt idx="164">
                  <c:v>757.88749999999993</c:v>
                </c:pt>
                <c:pt idx="165">
                  <c:v>758.85169999999994</c:v>
                </c:pt>
                <c:pt idx="166">
                  <c:v>759.81599999999992</c:v>
                </c:pt>
                <c:pt idx="167">
                  <c:v>760.78020000000004</c:v>
                </c:pt>
                <c:pt idx="168">
                  <c:v>761.74440000000004</c:v>
                </c:pt>
                <c:pt idx="169">
                  <c:v>762.70870000000014</c:v>
                </c:pt>
                <c:pt idx="170">
                  <c:v>763.67290000000003</c:v>
                </c:pt>
                <c:pt idx="171">
                  <c:v>764.63709999999992</c:v>
                </c:pt>
                <c:pt idx="172">
                  <c:v>765.60140000000001</c:v>
                </c:pt>
                <c:pt idx="173">
                  <c:v>766.5655999999999</c:v>
                </c:pt>
                <c:pt idx="174">
                  <c:v>767.52980000000002</c:v>
                </c:pt>
                <c:pt idx="175">
                  <c:v>768.4941</c:v>
                </c:pt>
                <c:pt idx="176">
                  <c:v>769.45830000000001</c:v>
                </c:pt>
                <c:pt idx="177">
                  <c:v>770.4224999999999</c:v>
                </c:pt>
                <c:pt idx="178">
                  <c:v>771.38679999999999</c:v>
                </c:pt>
                <c:pt idx="179">
                  <c:v>772.35099999999989</c:v>
                </c:pt>
                <c:pt idx="180">
                  <c:v>773.31519999999989</c:v>
                </c:pt>
                <c:pt idx="181">
                  <c:v>774.2795000000001</c:v>
                </c:pt>
                <c:pt idx="182">
                  <c:v>775.24369999999999</c:v>
                </c:pt>
                <c:pt idx="183">
                  <c:v>776.2079</c:v>
                </c:pt>
                <c:pt idx="184">
                  <c:v>777.17219999999998</c:v>
                </c:pt>
                <c:pt idx="185">
                  <c:v>778.13639999999998</c:v>
                </c:pt>
                <c:pt idx="186">
                  <c:v>779.10059999999999</c:v>
                </c:pt>
                <c:pt idx="187">
                  <c:v>780.06489999999997</c:v>
                </c:pt>
                <c:pt idx="188">
                  <c:v>781.02909999999997</c:v>
                </c:pt>
                <c:pt idx="189">
                  <c:v>781.99329999999998</c:v>
                </c:pt>
                <c:pt idx="190">
                  <c:v>782.95759999999984</c:v>
                </c:pt>
                <c:pt idx="191">
                  <c:v>783.92179999999996</c:v>
                </c:pt>
                <c:pt idx="192">
                  <c:v>784.88599999999997</c:v>
                </c:pt>
                <c:pt idx="193">
                  <c:v>785.85029999999972</c:v>
                </c:pt>
                <c:pt idx="194">
                  <c:v>786.81449999999984</c:v>
                </c:pt>
                <c:pt idx="195">
                  <c:v>787.77870000000007</c:v>
                </c:pt>
                <c:pt idx="196">
                  <c:v>788.74300000000005</c:v>
                </c:pt>
                <c:pt idx="197">
                  <c:v>789.70719999999983</c:v>
                </c:pt>
                <c:pt idx="198">
                  <c:v>790.67139999999995</c:v>
                </c:pt>
                <c:pt idx="199">
                  <c:v>791.63570000000004</c:v>
                </c:pt>
                <c:pt idx="200">
                  <c:v>792.59990000000005</c:v>
                </c:pt>
                <c:pt idx="201">
                  <c:v>793.56409999999994</c:v>
                </c:pt>
                <c:pt idx="202">
                  <c:v>794.52840000000003</c:v>
                </c:pt>
                <c:pt idx="203">
                  <c:v>795.49259999999992</c:v>
                </c:pt>
                <c:pt idx="204">
                  <c:v>796.45679999999993</c:v>
                </c:pt>
                <c:pt idx="205">
                  <c:v>797.42109999999991</c:v>
                </c:pt>
                <c:pt idx="206">
                  <c:v>798.38530000000003</c:v>
                </c:pt>
                <c:pt idx="207">
                  <c:v>799.34949999999992</c:v>
                </c:pt>
                <c:pt idx="208">
                  <c:v>800.31380000000001</c:v>
                </c:pt>
                <c:pt idx="209">
                  <c:v>801.27800000000013</c:v>
                </c:pt>
                <c:pt idx="210">
                  <c:v>802.24219999999991</c:v>
                </c:pt>
                <c:pt idx="211">
                  <c:v>803.20650000000001</c:v>
                </c:pt>
                <c:pt idx="212">
                  <c:v>804.17070000000012</c:v>
                </c:pt>
                <c:pt idx="213">
                  <c:v>805.13490000000002</c:v>
                </c:pt>
                <c:pt idx="214">
                  <c:v>806.0992</c:v>
                </c:pt>
                <c:pt idx="215">
                  <c:v>807.0634</c:v>
                </c:pt>
                <c:pt idx="216">
                  <c:v>808.02759999999989</c:v>
                </c:pt>
                <c:pt idx="217">
                  <c:v>808.99189999999999</c:v>
                </c:pt>
                <c:pt idx="218">
                  <c:v>809.95609999999988</c:v>
                </c:pt>
                <c:pt idx="219">
                  <c:v>810.9203</c:v>
                </c:pt>
                <c:pt idx="220">
                  <c:v>811.88459999999998</c:v>
                </c:pt>
                <c:pt idx="221">
                  <c:v>812.84879999999998</c:v>
                </c:pt>
                <c:pt idx="222">
                  <c:v>813.81299999999987</c:v>
                </c:pt>
                <c:pt idx="223">
                  <c:v>814.77729999999997</c:v>
                </c:pt>
                <c:pt idx="224">
                  <c:v>815.74149999999997</c:v>
                </c:pt>
                <c:pt idx="225">
                  <c:v>816.70569999999998</c:v>
                </c:pt>
                <c:pt idx="226">
                  <c:v>817.67000000000007</c:v>
                </c:pt>
                <c:pt idx="227">
                  <c:v>818.63419999999996</c:v>
                </c:pt>
                <c:pt idx="228">
                  <c:v>819.59840000000008</c:v>
                </c:pt>
                <c:pt idx="229">
                  <c:v>820.56269999999972</c:v>
                </c:pt>
                <c:pt idx="230">
                  <c:v>821.52689999999996</c:v>
                </c:pt>
                <c:pt idx="231">
                  <c:v>822.49109999999996</c:v>
                </c:pt>
                <c:pt idx="232">
                  <c:v>823.45539999999994</c:v>
                </c:pt>
                <c:pt idx="233">
                  <c:v>824.41959999999983</c:v>
                </c:pt>
                <c:pt idx="234">
                  <c:v>825.38390000000004</c:v>
                </c:pt>
                <c:pt idx="235">
                  <c:v>826.34809999999993</c:v>
                </c:pt>
                <c:pt idx="236">
                  <c:v>827.31229999999994</c:v>
                </c:pt>
                <c:pt idx="237">
                  <c:v>828.27660000000003</c:v>
                </c:pt>
                <c:pt idx="238">
                  <c:v>829.24080000000004</c:v>
                </c:pt>
                <c:pt idx="239">
                  <c:v>830.20500000000004</c:v>
                </c:pt>
                <c:pt idx="240">
                  <c:v>831.16930000000002</c:v>
                </c:pt>
                <c:pt idx="241">
                  <c:v>832.13350000000003</c:v>
                </c:pt>
                <c:pt idx="242">
                  <c:v>833.09770000000003</c:v>
                </c:pt>
                <c:pt idx="243">
                  <c:v>834.0619999999999</c:v>
                </c:pt>
                <c:pt idx="244">
                  <c:v>835.0261999999999</c:v>
                </c:pt>
                <c:pt idx="245">
                  <c:v>835.99040000000002</c:v>
                </c:pt>
                <c:pt idx="246">
                  <c:v>836.9547</c:v>
                </c:pt>
                <c:pt idx="247">
                  <c:v>837.91890000000001</c:v>
                </c:pt>
                <c:pt idx="248">
                  <c:v>838.88310000000001</c:v>
                </c:pt>
                <c:pt idx="249">
                  <c:v>839.84739999999988</c:v>
                </c:pt>
                <c:pt idx="250">
                  <c:v>840.81159999999988</c:v>
                </c:pt>
                <c:pt idx="251">
                  <c:v>841.77580000000012</c:v>
                </c:pt>
                <c:pt idx="252">
                  <c:v>842.74009999999998</c:v>
                </c:pt>
                <c:pt idx="253">
                  <c:v>843.70429999999999</c:v>
                </c:pt>
                <c:pt idx="254">
                  <c:v>844.66849999999999</c:v>
                </c:pt>
                <c:pt idx="255">
                  <c:v>845.63279999999997</c:v>
                </c:pt>
                <c:pt idx="256">
                  <c:v>846.59699999999998</c:v>
                </c:pt>
                <c:pt idx="257">
                  <c:v>847.56119999999987</c:v>
                </c:pt>
                <c:pt idx="258">
                  <c:v>848.52549999999997</c:v>
                </c:pt>
                <c:pt idx="259">
                  <c:v>849.48969999999997</c:v>
                </c:pt>
                <c:pt idx="260">
                  <c:v>850.45389999999998</c:v>
                </c:pt>
                <c:pt idx="261">
                  <c:v>851.41819999999996</c:v>
                </c:pt>
                <c:pt idx="262">
                  <c:v>852.38239999999996</c:v>
                </c:pt>
                <c:pt idx="263">
                  <c:v>853.34659999999985</c:v>
                </c:pt>
                <c:pt idx="264">
                  <c:v>854.31089999999983</c:v>
                </c:pt>
                <c:pt idx="265">
                  <c:v>855.27509999999995</c:v>
                </c:pt>
                <c:pt idx="266">
                  <c:v>856.23929999999996</c:v>
                </c:pt>
                <c:pt idx="267">
                  <c:v>857.20360000000005</c:v>
                </c:pt>
                <c:pt idx="268">
                  <c:v>858.16780000000006</c:v>
                </c:pt>
                <c:pt idx="269">
                  <c:v>859.13199999999983</c:v>
                </c:pt>
                <c:pt idx="270">
                  <c:v>860.09630000000004</c:v>
                </c:pt>
                <c:pt idx="271">
                  <c:v>861.06049999999993</c:v>
                </c:pt>
                <c:pt idx="272">
                  <c:v>862.02470000000005</c:v>
                </c:pt>
                <c:pt idx="273">
                  <c:v>862.98900000000003</c:v>
                </c:pt>
                <c:pt idx="274">
                  <c:v>863.95319999999992</c:v>
                </c:pt>
                <c:pt idx="275">
                  <c:v>864.91739999999993</c:v>
                </c:pt>
                <c:pt idx="276">
                  <c:v>865.88170000000002</c:v>
                </c:pt>
                <c:pt idx="277">
                  <c:v>866.84589999999992</c:v>
                </c:pt>
                <c:pt idx="278">
                  <c:v>867.81009999999992</c:v>
                </c:pt>
                <c:pt idx="279">
                  <c:v>868.77440000000013</c:v>
                </c:pt>
                <c:pt idx="280">
                  <c:v>869.73860000000002</c:v>
                </c:pt>
                <c:pt idx="281">
                  <c:v>870.70280000000002</c:v>
                </c:pt>
                <c:pt idx="282">
                  <c:v>871.66709999999989</c:v>
                </c:pt>
                <c:pt idx="283">
                  <c:v>872.63130000000001</c:v>
                </c:pt>
                <c:pt idx="284">
                  <c:v>873.59550000000002</c:v>
                </c:pt>
                <c:pt idx="285">
                  <c:v>874.5598</c:v>
                </c:pt>
                <c:pt idx="286">
                  <c:v>875.524</c:v>
                </c:pt>
                <c:pt idx="287">
                  <c:v>876.48820000000001</c:v>
                </c:pt>
                <c:pt idx="288">
                  <c:v>877.45249999999987</c:v>
                </c:pt>
                <c:pt idx="289">
                  <c:v>878.41669999999988</c:v>
                </c:pt>
                <c:pt idx="290">
                  <c:v>879.3809</c:v>
                </c:pt>
                <c:pt idx="291">
                  <c:v>880.34519999999986</c:v>
                </c:pt>
                <c:pt idx="292">
                  <c:v>881.30939999999998</c:v>
                </c:pt>
                <c:pt idx="293">
                  <c:v>882.2736000000001</c:v>
                </c:pt>
                <c:pt idx="294">
                  <c:v>883.23789999999997</c:v>
                </c:pt>
                <c:pt idx="295">
                  <c:v>884.20209999999997</c:v>
                </c:pt>
                <c:pt idx="296">
                  <c:v>885.16629999999986</c:v>
                </c:pt>
                <c:pt idx="297">
                  <c:v>886.13059999999996</c:v>
                </c:pt>
                <c:pt idx="298">
                  <c:v>887.09480000000008</c:v>
                </c:pt>
                <c:pt idx="299">
                  <c:v>888.05899999999997</c:v>
                </c:pt>
                <c:pt idx="300">
                  <c:v>889.02329999999984</c:v>
                </c:pt>
                <c:pt idx="301">
                  <c:v>889.98749999999984</c:v>
                </c:pt>
                <c:pt idx="302">
                  <c:v>890.95169999999985</c:v>
                </c:pt>
                <c:pt idx="303">
                  <c:v>891.91599999999994</c:v>
                </c:pt>
                <c:pt idx="304">
                  <c:v>892.88019999999983</c:v>
                </c:pt>
                <c:pt idx="305">
                  <c:v>893.84439999999984</c:v>
                </c:pt>
                <c:pt idx="306">
                  <c:v>894.80870000000004</c:v>
                </c:pt>
                <c:pt idx="307">
                  <c:v>895.77290000000005</c:v>
                </c:pt>
                <c:pt idx="308">
                  <c:v>896.73709999999994</c:v>
                </c:pt>
                <c:pt idx="309">
                  <c:v>897.70140000000004</c:v>
                </c:pt>
                <c:pt idx="310">
                  <c:v>898.66559999999993</c:v>
                </c:pt>
                <c:pt idx="311">
                  <c:v>899.62980000000005</c:v>
                </c:pt>
                <c:pt idx="312">
                  <c:v>900.59410000000003</c:v>
                </c:pt>
                <c:pt idx="313">
                  <c:v>901.55830000000003</c:v>
                </c:pt>
                <c:pt idx="314">
                  <c:v>902.52249999999992</c:v>
                </c:pt>
                <c:pt idx="315">
                  <c:v>903.48680000000002</c:v>
                </c:pt>
                <c:pt idx="316">
                  <c:v>904.45099999999991</c:v>
                </c:pt>
                <c:pt idx="317">
                  <c:v>905.41519999999991</c:v>
                </c:pt>
                <c:pt idx="318">
                  <c:v>906.37950000000001</c:v>
                </c:pt>
                <c:pt idx="319">
                  <c:v>907.34370000000001</c:v>
                </c:pt>
                <c:pt idx="320">
                  <c:v>908.3078999999999</c:v>
                </c:pt>
                <c:pt idx="321">
                  <c:v>909.2722</c:v>
                </c:pt>
                <c:pt idx="322">
                  <c:v>910.2364</c:v>
                </c:pt>
                <c:pt idx="323">
                  <c:v>911.20060000000001</c:v>
                </c:pt>
                <c:pt idx="324">
                  <c:v>912.16489999999999</c:v>
                </c:pt>
                <c:pt idx="325">
                  <c:v>913.12909999999999</c:v>
                </c:pt>
                <c:pt idx="326">
                  <c:v>914.09330000000011</c:v>
                </c:pt>
                <c:pt idx="327">
                  <c:v>915.05759999999987</c:v>
                </c:pt>
                <c:pt idx="328">
                  <c:v>916.02179999999998</c:v>
                </c:pt>
                <c:pt idx="329">
                  <c:v>916.98599999999999</c:v>
                </c:pt>
                <c:pt idx="330">
                  <c:v>917.95029999999986</c:v>
                </c:pt>
                <c:pt idx="331">
                  <c:v>918.91449999999998</c:v>
                </c:pt>
                <c:pt idx="332">
                  <c:v>919.87869999999998</c:v>
                </c:pt>
                <c:pt idx="333">
                  <c:v>920.84299999999985</c:v>
                </c:pt>
                <c:pt idx="334">
                  <c:v>921.80719999999985</c:v>
                </c:pt>
                <c:pt idx="335">
                  <c:v>922.77140000000009</c:v>
                </c:pt>
                <c:pt idx="336">
                  <c:v>923.73569999999984</c:v>
                </c:pt>
                <c:pt idx="337">
                  <c:v>924.69990000000007</c:v>
                </c:pt>
                <c:pt idx="338">
                  <c:v>925.66409999999996</c:v>
                </c:pt>
                <c:pt idx="339">
                  <c:v>926.62840000000017</c:v>
                </c:pt>
                <c:pt idx="340">
                  <c:v>927.59259999999983</c:v>
                </c:pt>
                <c:pt idx="341">
                  <c:v>928.55679999999984</c:v>
                </c:pt>
                <c:pt idx="342">
                  <c:v>929.52109999999993</c:v>
                </c:pt>
                <c:pt idx="343">
                  <c:v>930.48530000000005</c:v>
                </c:pt>
                <c:pt idx="344">
                  <c:v>931.44949999999983</c:v>
                </c:pt>
                <c:pt idx="345">
                  <c:v>932.41380000000004</c:v>
                </c:pt>
                <c:pt idx="346">
                  <c:v>933.37800000000004</c:v>
                </c:pt>
                <c:pt idx="347">
                  <c:v>934.34219999999982</c:v>
                </c:pt>
                <c:pt idx="348">
                  <c:v>935.30649999999991</c:v>
                </c:pt>
                <c:pt idx="349">
                  <c:v>936.27070000000015</c:v>
                </c:pt>
                <c:pt idx="350">
                  <c:v>937.23490000000004</c:v>
                </c:pt>
                <c:pt idx="351">
                  <c:v>938.19920000000002</c:v>
                </c:pt>
                <c:pt idx="352">
                  <c:v>939.16340000000002</c:v>
                </c:pt>
                <c:pt idx="353">
                  <c:v>940.12759999999992</c:v>
                </c:pt>
                <c:pt idx="354">
                  <c:v>941.09190000000001</c:v>
                </c:pt>
                <c:pt idx="355">
                  <c:v>942.0560999999999</c:v>
                </c:pt>
                <c:pt idx="356">
                  <c:v>943.02030000000002</c:v>
                </c:pt>
                <c:pt idx="357">
                  <c:v>943.9846</c:v>
                </c:pt>
                <c:pt idx="358">
                  <c:v>944.94880000000001</c:v>
                </c:pt>
                <c:pt idx="359">
                  <c:v>945.91300000000001</c:v>
                </c:pt>
                <c:pt idx="360">
                  <c:v>946.87729999999988</c:v>
                </c:pt>
                <c:pt idx="361">
                  <c:v>947.84149999999988</c:v>
                </c:pt>
                <c:pt idx="362">
                  <c:v>948.8057</c:v>
                </c:pt>
                <c:pt idx="363">
                  <c:v>949.7700000000001</c:v>
                </c:pt>
                <c:pt idx="364">
                  <c:v>950.73419999999999</c:v>
                </c:pt>
                <c:pt idx="365">
                  <c:v>951.69840000000011</c:v>
                </c:pt>
                <c:pt idx="366">
                  <c:v>952.66269999999986</c:v>
                </c:pt>
                <c:pt idx="367">
                  <c:v>953.62689999999998</c:v>
                </c:pt>
                <c:pt idx="368">
                  <c:v>954.59109999999998</c:v>
                </c:pt>
                <c:pt idx="369">
                  <c:v>955.55539999999996</c:v>
                </c:pt>
                <c:pt idx="370">
                  <c:v>956.51959999999997</c:v>
                </c:pt>
                <c:pt idx="371">
                  <c:v>957.48380000000009</c:v>
                </c:pt>
                <c:pt idx="372">
                  <c:v>958.44809999999984</c:v>
                </c:pt>
                <c:pt idx="373">
                  <c:v>959.41229999999985</c:v>
                </c:pt>
                <c:pt idx="374">
                  <c:v>960.37649999999996</c:v>
                </c:pt>
                <c:pt idx="375">
                  <c:v>961.34079999999983</c:v>
                </c:pt>
                <c:pt idx="376">
                  <c:v>962.30499999999984</c:v>
                </c:pt>
                <c:pt idx="377">
                  <c:v>963.26919999999996</c:v>
                </c:pt>
                <c:pt idx="378">
                  <c:v>964.23350000000005</c:v>
                </c:pt>
                <c:pt idx="379">
                  <c:v>965.19770000000005</c:v>
                </c:pt>
                <c:pt idx="380">
                  <c:v>966.16189999999983</c:v>
                </c:pt>
                <c:pt idx="381">
                  <c:v>967.12619999999993</c:v>
                </c:pt>
                <c:pt idx="382">
                  <c:v>968.09040000000005</c:v>
                </c:pt>
                <c:pt idx="383">
                  <c:v>969.05459999999994</c:v>
                </c:pt>
                <c:pt idx="384">
                  <c:v>970.01890000000003</c:v>
                </c:pt>
                <c:pt idx="385">
                  <c:v>970.98310000000004</c:v>
                </c:pt>
                <c:pt idx="386">
                  <c:v>971.94729999999993</c:v>
                </c:pt>
                <c:pt idx="387">
                  <c:v>972.91159999999991</c:v>
                </c:pt>
                <c:pt idx="388">
                  <c:v>973.87580000000003</c:v>
                </c:pt>
                <c:pt idx="389">
                  <c:v>974.83999999999992</c:v>
                </c:pt>
                <c:pt idx="390">
                  <c:v>975.80430000000001</c:v>
                </c:pt>
                <c:pt idx="391">
                  <c:v>976.76850000000002</c:v>
                </c:pt>
                <c:pt idx="392">
                  <c:v>977.73270000000002</c:v>
                </c:pt>
                <c:pt idx="393">
                  <c:v>978.697</c:v>
                </c:pt>
                <c:pt idx="394">
                  <c:v>979.66119999999989</c:v>
                </c:pt>
                <c:pt idx="395">
                  <c:v>980.62540000000001</c:v>
                </c:pt>
                <c:pt idx="396">
                  <c:v>981.58969999999999</c:v>
                </c:pt>
                <c:pt idx="397">
                  <c:v>982.5539</c:v>
                </c:pt>
                <c:pt idx="398">
                  <c:v>983.5181</c:v>
                </c:pt>
                <c:pt idx="399">
                  <c:v>984.48239999999998</c:v>
                </c:pt>
                <c:pt idx="400">
                  <c:v>985.44659999999988</c:v>
                </c:pt>
                <c:pt idx="401">
                  <c:v>986.41079999999999</c:v>
                </c:pt>
                <c:pt idx="402">
                  <c:v>987.37509999999997</c:v>
                </c:pt>
                <c:pt idx="403">
                  <c:v>988.33929999999987</c:v>
                </c:pt>
                <c:pt idx="404">
                  <c:v>989.30349999999999</c:v>
                </c:pt>
                <c:pt idx="405">
                  <c:v>990.26779999999997</c:v>
                </c:pt>
                <c:pt idx="406">
                  <c:v>991.23199999999997</c:v>
                </c:pt>
                <c:pt idx="407">
                  <c:v>992.19619999999998</c:v>
                </c:pt>
                <c:pt idx="408">
                  <c:v>993.16049999999996</c:v>
                </c:pt>
                <c:pt idx="409">
                  <c:v>994.12469999999996</c:v>
                </c:pt>
                <c:pt idx="410">
                  <c:v>995.08890000000008</c:v>
                </c:pt>
                <c:pt idx="411">
                  <c:v>996.05319999999983</c:v>
                </c:pt>
                <c:pt idx="412">
                  <c:v>997.01739999999984</c:v>
                </c:pt>
                <c:pt idx="413">
                  <c:v>997.98159999999996</c:v>
                </c:pt>
                <c:pt idx="414">
                  <c:v>998.94589999999994</c:v>
                </c:pt>
                <c:pt idx="415">
                  <c:v>999.91010000000006</c:v>
                </c:pt>
                <c:pt idx="416">
                  <c:v>1000.8742999999998</c:v>
                </c:pt>
                <c:pt idx="417">
                  <c:v>1001.8385999999999</c:v>
                </c:pt>
                <c:pt idx="418">
                  <c:v>1002.8027999999999</c:v>
                </c:pt>
                <c:pt idx="419">
                  <c:v>1003.7670000000001</c:v>
                </c:pt>
                <c:pt idx="420">
                  <c:v>1004.7313</c:v>
                </c:pt>
                <c:pt idx="421">
                  <c:v>1005.6955</c:v>
                </c:pt>
                <c:pt idx="422">
                  <c:v>1006.6597</c:v>
                </c:pt>
                <c:pt idx="423">
                  <c:v>1007.624</c:v>
                </c:pt>
                <c:pt idx="424">
                  <c:v>1008.5882</c:v>
                </c:pt>
                <c:pt idx="425">
                  <c:v>1009.5523999999999</c:v>
                </c:pt>
                <c:pt idx="426">
                  <c:v>1010.5167</c:v>
                </c:pt>
                <c:pt idx="427">
                  <c:v>1011.4809</c:v>
                </c:pt>
                <c:pt idx="428">
                  <c:v>1012.4450999999999</c:v>
                </c:pt>
                <c:pt idx="429">
                  <c:v>1013.4094</c:v>
                </c:pt>
                <c:pt idx="430">
                  <c:v>1014.3736</c:v>
                </c:pt>
                <c:pt idx="431">
                  <c:v>1015.3377999999999</c:v>
                </c:pt>
                <c:pt idx="432">
                  <c:v>1016.3020999999999</c:v>
                </c:pt>
                <c:pt idx="433">
                  <c:v>1017.2663</c:v>
                </c:pt>
                <c:pt idx="434">
                  <c:v>1018.2305</c:v>
                </c:pt>
                <c:pt idx="435">
                  <c:v>1019.1948000000001</c:v>
                </c:pt>
                <c:pt idx="436">
                  <c:v>1020.159</c:v>
                </c:pt>
                <c:pt idx="437">
                  <c:v>1021.1232</c:v>
                </c:pt>
                <c:pt idx="438">
                  <c:v>1022.0875</c:v>
                </c:pt>
                <c:pt idx="439">
                  <c:v>1023.0517</c:v>
                </c:pt>
                <c:pt idx="440">
                  <c:v>1024.0160000000001</c:v>
                </c:pt>
                <c:pt idx="441">
                  <c:v>1024.9802</c:v>
                </c:pt>
                <c:pt idx="442">
                  <c:v>1025.9445000000001</c:v>
                </c:pt>
                <c:pt idx="443">
                  <c:v>1026.9087000000002</c:v>
                </c:pt>
                <c:pt idx="444">
                  <c:v>1027.8728999999998</c:v>
                </c:pt>
                <c:pt idx="445">
                  <c:v>1028.8371999999999</c:v>
                </c:pt>
                <c:pt idx="446">
                  <c:v>1029.8013999999998</c:v>
                </c:pt>
                <c:pt idx="447">
                  <c:v>1030.7656000000002</c:v>
                </c:pt>
                <c:pt idx="448">
                  <c:v>1031.7299</c:v>
                </c:pt>
                <c:pt idx="449">
                  <c:v>1032.6940999999997</c:v>
                </c:pt>
                <c:pt idx="450">
                  <c:v>1033.6582999999998</c:v>
                </c:pt>
                <c:pt idx="451">
                  <c:v>1034.6225999999999</c:v>
                </c:pt>
                <c:pt idx="452">
                  <c:v>1035.5868</c:v>
                </c:pt>
                <c:pt idx="453">
                  <c:v>1036.5509999999999</c:v>
                </c:pt>
                <c:pt idx="454">
                  <c:v>1037.5153</c:v>
                </c:pt>
                <c:pt idx="455">
                  <c:v>1038.4794999999999</c:v>
                </c:pt>
                <c:pt idx="456">
                  <c:v>1039.4437</c:v>
                </c:pt>
                <c:pt idx="457">
                  <c:v>1040.4080000000001</c:v>
                </c:pt>
                <c:pt idx="458">
                  <c:v>1041.3721999999998</c:v>
                </c:pt>
                <c:pt idx="459">
                  <c:v>1042.3363999999999</c:v>
                </c:pt>
                <c:pt idx="460">
                  <c:v>1043.3007</c:v>
                </c:pt>
                <c:pt idx="461">
                  <c:v>1044.2648999999999</c:v>
                </c:pt>
                <c:pt idx="462">
                  <c:v>1045.2291</c:v>
                </c:pt>
                <c:pt idx="463">
                  <c:v>1046.1933999999997</c:v>
                </c:pt>
                <c:pt idx="464">
                  <c:v>1047.1576</c:v>
                </c:pt>
                <c:pt idx="465">
                  <c:v>1048.1217999999999</c:v>
                </c:pt>
                <c:pt idx="466">
                  <c:v>1049.0861</c:v>
                </c:pt>
                <c:pt idx="467">
                  <c:v>1050.0502999999999</c:v>
                </c:pt>
                <c:pt idx="468">
                  <c:v>1051.0145</c:v>
                </c:pt>
                <c:pt idx="469">
                  <c:v>1051.9788000000001</c:v>
                </c:pt>
                <c:pt idx="470">
                  <c:v>1052.943</c:v>
                </c:pt>
                <c:pt idx="471">
                  <c:v>1053.9072000000001</c:v>
                </c:pt>
                <c:pt idx="472">
                  <c:v>1054.8715</c:v>
                </c:pt>
                <c:pt idx="473">
                  <c:v>1055.8357000000001</c:v>
                </c:pt>
                <c:pt idx="474">
                  <c:v>1056.7999</c:v>
                </c:pt>
                <c:pt idx="475">
                  <c:v>1057.7641999999998</c:v>
                </c:pt>
                <c:pt idx="476">
                  <c:v>1058.7284</c:v>
                </c:pt>
                <c:pt idx="477">
                  <c:v>1059.6925999999999</c:v>
                </c:pt>
                <c:pt idx="478">
                  <c:v>1060.6569</c:v>
                </c:pt>
                <c:pt idx="479">
                  <c:v>1061.6210999999998</c:v>
                </c:pt>
                <c:pt idx="480">
                  <c:v>1062.5853</c:v>
                </c:pt>
                <c:pt idx="481">
                  <c:v>1063.5496000000001</c:v>
                </c:pt>
                <c:pt idx="482">
                  <c:v>1064.5137999999999</c:v>
                </c:pt>
                <c:pt idx="483">
                  <c:v>1065.4780000000001</c:v>
                </c:pt>
                <c:pt idx="484">
                  <c:v>1066.4422999999999</c:v>
                </c:pt>
                <c:pt idx="485">
                  <c:v>1067.4065000000003</c:v>
                </c:pt>
                <c:pt idx="486">
                  <c:v>1068.3706999999999</c:v>
                </c:pt>
                <c:pt idx="487">
                  <c:v>1069.335</c:v>
                </c:pt>
                <c:pt idx="488">
                  <c:v>1070.2991999999999</c:v>
                </c:pt>
                <c:pt idx="489">
                  <c:v>1071.2633999999998</c:v>
                </c:pt>
                <c:pt idx="490">
                  <c:v>1072.2277000000001</c:v>
                </c:pt>
                <c:pt idx="491">
                  <c:v>1073.1918999999998</c:v>
                </c:pt>
                <c:pt idx="492">
                  <c:v>1074.1560999999999</c:v>
                </c:pt>
                <c:pt idx="493">
                  <c:v>1075.1203999999998</c:v>
                </c:pt>
                <c:pt idx="494">
                  <c:v>1076.0845999999999</c:v>
                </c:pt>
                <c:pt idx="495">
                  <c:v>1077.0488</c:v>
                </c:pt>
                <c:pt idx="496">
                  <c:v>1078.0130999999999</c:v>
                </c:pt>
                <c:pt idx="497">
                  <c:v>1078.9773</c:v>
                </c:pt>
                <c:pt idx="498">
                  <c:v>1079.9414999999999</c:v>
                </c:pt>
                <c:pt idx="499">
                  <c:v>1080.9058000000002</c:v>
                </c:pt>
                <c:pt idx="500">
                  <c:v>1081.8699999999999</c:v>
                </c:pt>
                <c:pt idx="501">
                  <c:v>1082.8341999999998</c:v>
                </c:pt>
                <c:pt idx="502">
                  <c:v>1083.7985000000001</c:v>
                </c:pt>
                <c:pt idx="503">
                  <c:v>1084.7627</c:v>
                </c:pt>
                <c:pt idx="504">
                  <c:v>1085.7269000000001</c:v>
                </c:pt>
                <c:pt idx="505">
                  <c:v>1086.6911999999998</c:v>
                </c:pt>
                <c:pt idx="506">
                  <c:v>1087.6553999999999</c:v>
                </c:pt>
                <c:pt idx="507">
                  <c:v>1088.6196</c:v>
                </c:pt>
                <c:pt idx="508">
                  <c:v>1089.5838999999999</c:v>
                </c:pt>
                <c:pt idx="509">
                  <c:v>1090.5481</c:v>
                </c:pt>
                <c:pt idx="510">
                  <c:v>1091.5122999999999</c:v>
                </c:pt>
                <c:pt idx="511">
                  <c:v>1092.4766000000002</c:v>
                </c:pt>
                <c:pt idx="512">
                  <c:v>1093.4408000000001</c:v>
                </c:pt>
                <c:pt idx="513">
                  <c:v>1094.4050000000002</c:v>
                </c:pt>
                <c:pt idx="514">
                  <c:v>1095.3692999999998</c:v>
                </c:pt>
                <c:pt idx="515">
                  <c:v>1096.3335</c:v>
                </c:pt>
                <c:pt idx="516">
                  <c:v>1097.2977000000001</c:v>
                </c:pt>
                <c:pt idx="517">
                  <c:v>1098.2619999999999</c:v>
                </c:pt>
                <c:pt idx="518">
                  <c:v>1099.2262000000001</c:v>
                </c:pt>
                <c:pt idx="519">
                  <c:v>1100.1903999999997</c:v>
                </c:pt>
                <c:pt idx="520">
                  <c:v>1101.1546999999998</c:v>
                </c:pt>
                <c:pt idx="521">
                  <c:v>1102.1188999999999</c:v>
                </c:pt>
                <c:pt idx="522">
                  <c:v>1103.0830999999998</c:v>
                </c:pt>
                <c:pt idx="523">
                  <c:v>1104.0473999999999</c:v>
                </c:pt>
                <c:pt idx="524">
                  <c:v>1105.0116</c:v>
                </c:pt>
                <c:pt idx="525">
                  <c:v>1105.9758000000002</c:v>
                </c:pt>
                <c:pt idx="526">
                  <c:v>1106.9401</c:v>
                </c:pt>
                <c:pt idx="527">
                  <c:v>1107.9042999999999</c:v>
                </c:pt>
                <c:pt idx="528">
                  <c:v>1108.8685</c:v>
                </c:pt>
                <c:pt idx="529">
                  <c:v>1109.8327999999999</c:v>
                </c:pt>
                <c:pt idx="530">
                  <c:v>1110.797</c:v>
                </c:pt>
                <c:pt idx="531">
                  <c:v>1111.7611999999999</c:v>
                </c:pt>
                <c:pt idx="532">
                  <c:v>1112.7255000000002</c:v>
                </c:pt>
                <c:pt idx="533">
                  <c:v>1113.6896999999999</c:v>
                </c:pt>
                <c:pt idx="534">
                  <c:v>1114.6538999999998</c:v>
                </c:pt>
                <c:pt idx="535">
                  <c:v>1115.6181999999999</c:v>
                </c:pt>
                <c:pt idx="536">
                  <c:v>1116.5823999999998</c:v>
                </c:pt>
                <c:pt idx="537">
                  <c:v>1117.5466000000001</c:v>
                </c:pt>
                <c:pt idx="538">
                  <c:v>1118.5109</c:v>
                </c:pt>
                <c:pt idx="539">
                  <c:v>1119.4751000000001</c:v>
                </c:pt>
                <c:pt idx="540">
                  <c:v>1120.4393</c:v>
                </c:pt>
                <c:pt idx="541">
                  <c:v>1121.4036000000001</c:v>
                </c:pt>
                <c:pt idx="542">
                  <c:v>1122.3678</c:v>
                </c:pt>
                <c:pt idx="543">
                  <c:v>1123.3319999999999</c:v>
                </c:pt>
                <c:pt idx="544">
                  <c:v>1124.2963</c:v>
                </c:pt>
                <c:pt idx="545">
                  <c:v>1125.2605000000001</c:v>
                </c:pt>
                <c:pt idx="546">
                  <c:v>1126.2247</c:v>
                </c:pt>
                <c:pt idx="547">
                  <c:v>1127.1889999999999</c:v>
                </c:pt>
                <c:pt idx="548">
                  <c:v>1128.1531999999997</c:v>
                </c:pt>
                <c:pt idx="549">
                  <c:v>1129.1173999999999</c:v>
                </c:pt>
                <c:pt idx="550">
                  <c:v>1130.0817</c:v>
                </c:pt>
                <c:pt idx="551">
                  <c:v>1131.0459000000001</c:v>
                </c:pt>
                <c:pt idx="552">
                  <c:v>1132.0101</c:v>
                </c:pt>
                <c:pt idx="553">
                  <c:v>1132.9743999999998</c:v>
                </c:pt>
                <c:pt idx="554">
                  <c:v>1133.9386000000002</c:v>
                </c:pt>
                <c:pt idx="555">
                  <c:v>1134.9028000000001</c:v>
                </c:pt>
                <c:pt idx="556">
                  <c:v>1135.8670999999999</c:v>
                </c:pt>
                <c:pt idx="557">
                  <c:v>1136.8312999999998</c:v>
                </c:pt>
                <c:pt idx="558">
                  <c:v>1137.7954999999999</c:v>
                </c:pt>
                <c:pt idx="559">
                  <c:v>1138.7598</c:v>
                </c:pt>
                <c:pt idx="560">
                  <c:v>1139.7239999999999</c:v>
                </c:pt>
                <c:pt idx="561">
                  <c:v>1140.6881999999998</c:v>
                </c:pt>
                <c:pt idx="562">
                  <c:v>1141.6524999999997</c:v>
                </c:pt>
                <c:pt idx="563">
                  <c:v>1142.6167</c:v>
                </c:pt>
                <c:pt idx="564">
                  <c:v>1143.5808999999999</c:v>
                </c:pt>
                <c:pt idx="565">
                  <c:v>1144.5452</c:v>
                </c:pt>
                <c:pt idx="566">
                  <c:v>1145.5093999999999</c:v>
                </c:pt>
                <c:pt idx="567">
                  <c:v>1146.4736</c:v>
                </c:pt>
                <c:pt idx="568">
                  <c:v>1147.4379000000001</c:v>
                </c:pt>
                <c:pt idx="569">
                  <c:v>1148.4021</c:v>
                </c:pt>
                <c:pt idx="570">
                  <c:v>1149.3662999999999</c:v>
                </c:pt>
                <c:pt idx="571">
                  <c:v>1150.3306</c:v>
                </c:pt>
                <c:pt idx="572">
                  <c:v>1151.2947999999999</c:v>
                </c:pt>
                <c:pt idx="573">
                  <c:v>1152.259</c:v>
                </c:pt>
                <c:pt idx="574">
                  <c:v>1153.2232999999999</c:v>
                </c:pt>
                <c:pt idx="575">
                  <c:v>1154.1875</c:v>
                </c:pt>
                <c:pt idx="576">
                  <c:v>1155.1516999999999</c:v>
                </c:pt>
                <c:pt idx="577">
                  <c:v>1156.116</c:v>
                </c:pt>
                <c:pt idx="578">
                  <c:v>1157.0801999999999</c:v>
                </c:pt>
                <c:pt idx="579">
                  <c:v>1158.0443999999998</c:v>
                </c:pt>
                <c:pt idx="580">
                  <c:v>1159.0087000000001</c:v>
                </c:pt>
                <c:pt idx="581">
                  <c:v>1159.9729</c:v>
                </c:pt>
                <c:pt idx="582">
                  <c:v>1160.9371000000001</c:v>
                </c:pt>
                <c:pt idx="583">
                  <c:v>1161.9014</c:v>
                </c:pt>
                <c:pt idx="584">
                  <c:v>1162.8656000000001</c:v>
                </c:pt>
                <c:pt idx="585">
                  <c:v>1163.8298</c:v>
                </c:pt>
                <c:pt idx="586">
                  <c:v>1164.7940999999998</c:v>
                </c:pt>
                <c:pt idx="587">
                  <c:v>1165.7583</c:v>
                </c:pt>
                <c:pt idx="588">
                  <c:v>1166.7225000000001</c:v>
                </c:pt>
                <c:pt idx="589">
                  <c:v>1167.6867999999999</c:v>
                </c:pt>
                <c:pt idx="590">
                  <c:v>1168.6509999999998</c:v>
                </c:pt>
                <c:pt idx="591">
                  <c:v>1169.6152</c:v>
                </c:pt>
                <c:pt idx="592">
                  <c:v>1170.5795000000001</c:v>
                </c:pt>
                <c:pt idx="593">
                  <c:v>1171.5436999999999</c:v>
                </c:pt>
                <c:pt idx="594">
                  <c:v>1172.5079000000001</c:v>
                </c:pt>
                <c:pt idx="595">
                  <c:v>1173.4721999999999</c:v>
                </c:pt>
                <c:pt idx="596">
                  <c:v>1174.4364</c:v>
                </c:pt>
                <c:pt idx="597">
                  <c:v>1175.4006000000002</c:v>
                </c:pt>
                <c:pt idx="598">
                  <c:v>1176.3648999999998</c:v>
                </c:pt>
                <c:pt idx="599">
                  <c:v>1177.3290999999999</c:v>
                </c:pt>
                <c:pt idx="600">
                  <c:v>1178.2932999999998</c:v>
                </c:pt>
                <c:pt idx="601">
                  <c:v>1179.2576000000001</c:v>
                </c:pt>
                <c:pt idx="602">
                  <c:v>1180.2218</c:v>
                </c:pt>
                <c:pt idx="603">
                  <c:v>1181.1859999999999</c:v>
                </c:pt>
                <c:pt idx="604">
                  <c:v>1182.1502999999998</c:v>
                </c:pt>
                <c:pt idx="605">
                  <c:v>1183.1144999999997</c:v>
                </c:pt>
                <c:pt idx="606">
                  <c:v>1184.0787</c:v>
                </c:pt>
                <c:pt idx="607">
                  <c:v>1185.0429999999999</c:v>
                </c:pt>
                <c:pt idx="608">
                  <c:v>1186.0072</c:v>
                </c:pt>
                <c:pt idx="609">
                  <c:v>1186.9713999999999</c:v>
                </c:pt>
                <c:pt idx="610">
                  <c:v>1187.9357000000002</c:v>
                </c:pt>
                <c:pt idx="611">
                  <c:v>1188.8998999999999</c:v>
                </c:pt>
                <c:pt idx="612">
                  <c:v>1189.8640999999998</c:v>
                </c:pt>
                <c:pt idx="613">
                  <c:v>1190.8283999999999</c:v>
                </c:pt>
                <c:pt idx="614">
                  <c:v>1191.7926</c:v>
                </c:pt>
                <c:pt idx="615">
                  <c:v>1192.7568000000001</c:v>
                </c:pt>
                <c:pt idx="616">
                  <c:v>1193.7211</c:v>
                </c:pt>
                <c:pt idx="617">
                  <c:v>1194.6852999999999</c:v>
                </c:pt>
                <c:pt idx="618">
                  <c:v>1195.6495</c:v>
                </c:pt>
                <c:pt idx="619">
                  <c:v>1196.6137999999999</c:v>
                </c:pt>
                <c:pt idx="620">
                  <c:v>1197.578</c:v>
                </c:pt>
                <c:pt idx="621">
                  <c:v>1198.5421999999999</c:v>
                </c:pt>
                <c:pt idx="622">
                  <c:v>1199.5065000000002</c:v>
                </c:pt>
                <c:pt idx="623">
                  <c:v>1200.4707000000001</c:v>
                </c:pt>
                <c:pt idx="624">
                  <c:v>1201.4349</c:v>
                </c:pt>
                <c:pt idx="625">
                  <c:v>1202.3991999999998</c:v>
                </c:pt>
                <c:pt idx="626">
                  <c:v>1203.3633999999997</c:v>
                </c:pt>
                <c:pt idx="627">
                  <c:v>1204.3276000000001</c:v>
                </c:pt>
                <c:pt idx="628">
                  <c:v>1205.2918999999999</c:v>
                </c:pt>
                <c:pt idx="629">
                  <c:v>1206.2561000000001</c:v>
                </c:pt>
                <c:pt idx="630">
                  <c:v>1207.2203</c:v>
                </c:pt>
                <c:pt idx="631">
                  <c:v>1208.1845999999998</c:v>
                </c:pt>
                <c:pt idx="632">
                  <c:v>1209.1487999999999</c:v>
                </c:pt>
                <c:pt idx="633">
                  <c:v>1210.1129999999998</c:v>
                </c:pt>
                <c:pt idx="634">
                  <c:v>1211.0772999999999</c:v>
                </c:pt>
                <c:pt idx="635">
                  <c:v>1212.0415</c:v>
                </c:pt>
                <c:pt idx="636">
                  <c:v>1213.0057000000002</c:v>
                </c:pt>
                <c:pt idx="637">
                  <c:v>1213.97</c:v>
                </c:pt>
                <c:pt idx="638">
                  <c:v>1214.9341999999999</c:v>
                </c:pt>
                <c:pt idx="639">
                  <c:v>1215.8983999999998</c:v>
                </c:pt>
                <c:pt idx="640">
                  <c:v>1216.8626999999999</c:v>
                </c:pt>
                <c:pt idx="641">
                  <c:v>1217.8269</c:v>
                </c:pt>
                <c:pt idx="642">
                  <c:v>1218.7910999999999</c:v>
                </c:pt>
                <c:pt idx="643">
                  <c:v>1219.7554</c:v>
                </c:pt>
                <c:pt idx="644">
                  <c:v>1220.7196000000001</c:v>
                </c:pt>
                <c:pt idx="645">
                  <c:v>1221.6837999999998</c:v>
                </c:pt>
                <c:pt idx="646">
                  <c:v>1222.6480999999999</c:v>
                </c:pt>
                <c:pt idx="647">
                  <c:v>1223.6122999999998</c:v>
                </c:pt>
                <c:pt idx="648">
                  <c:v>1224.5764999999999</c:v>
                </c:pt>
                <c:pt idx="649">
                  <c:v>1225.5408</c:v>
                </c:pt>
                <c:pt idx="650">
                  <c:v>1226.5050000000001</c:v>
                </c:pt>
                <c:pt idx="651">
                  <c:v>1227.4692</c:v>
                </c:pt>
                <c:pt idx="652">
                  <c:v>1228.4335000000001</c:v>
                </c:pt>
                <c:pt idx="653">
                  <c:v>1229.3977</c:v>
                </c:pt>
                <c:pt idx="654">
                  <c:v>1230.3618999999999</c:v>
                </c:pt>
                <c:pt idx="655">
                  <c:v>1231.3262</c:v>
                </c:pt>
                <c:pt idx="656">
                  <c:v>1232.2903999999999</c:v>
                </c:pt>
                <c:pt idx="657">
                  <c:v>1233.2546</c:v>
                </c:pt>
                <c:pt idx="658">
                  <c:v>1234.2189000000001</c:v>
                </c:pt>
                <c:pt idx="659">
                  <c:v>1235.1830999999997</c:v>
                </c:pt>
                <c:pt idx="660">
                  <c:v>1236.1472999999999</c:v>
                </c:pt>
                <c:pt idx="661">
                  <c:v>1237.1116</c:v>
                </c:pt>
                <c:pt idx="662">
                  <c:v>1238.0758000000001</c:v>
                </c:pt>
                <c:pt idx="663">
                  <c:v>1239.04</c:v>
                </c:pt>
                <c:pt idx="664">
                  <c:v>1240.0042999999998</c:v>
                </c:pt>
                <c:pt idx="665">
                  <c:v>1240.9684999999999</c:v>
                </c:pt>
                <c:pt idx="666">
                  <c:v>1241.9327000000001</c:v>
                </c:pt>
                <c:pt idx="667">
                  <c:v>1242.8969999999999</c:v>
                </c:pt>
                <c:pt idx="668">
                  <c:v>1243.8611999999998</c:v>
                </c:pt>
                <c:pt idx="669">
                  <c:v>1244.8253999999999</c:v>
                </c:pt>
                <c:pt idx="670">
                  <c:v>1245.7897</c:v>
                </c:pt>
                <c:pt idx="671">
                  <c:v>1246.7538999999999</c:v>
                </c:pt>
                <c:pt idx="672">
                  <c:v>1247.7181</c:v>
                </c:pt>
                <c:pt idx="673">
                  <c:v>1248.6823999999997</c:v>
                </c:pt>
                <c:pt idx="674">
                  <c:v>1249.6466</c:v>
                </c:pt>
                <c:pt idx="675">
                  <c:v>1250.6107999999999</c:v>
                </c:pt>
                <c:pt idx="676">
                  <c:v>1251.5751</c:v>
                </c:pt>
                <c:pt idx="677">
                  <c:v>1252.5392999999999</c:v>
                </c:pt>
                <c:pt idx="678">
                  <c:v>1253.5035</c:v>
                </c:pt>
                <c:pt idx="679">
                  <c:v>1254.4678000000001</c:v>
                </c:pt>
                <c:pt idx="680">
                  <c:v>1255.432</c:v>
                </c:pt>
                <c:pt idx="681">
                  <c:v>1256.3961999999999</c:v>
                </c:pt>
                <c:pt idx="682">
                  <c:v>1257.3605</c:v>
                </c:pt>
                <c:pt idx="683">
                  <c:v>1258.3246999999999</c:v>
                </c:pt>
                <c:pt idx="684">
                  <c:v>1259.2889</c:v>
                </c:pt>
                <c:pt idx="685">
                  <c:v>1260.2531999999999</c:v>
                </c:pt>
                <c:pt idx="686">
                  <c:v>1261.2174</c:v>
                </c:pt>
                <c:pt idx="687">
                  <c:v>1262.1815999999999</c:v>
                </c:pt>
                <c:pt idx="688">
                  <c:v>1263.1459</c:v>
                </c:pt>
                <c:pt idx="689">
                  <c:v>1264.1100999999999</c:v>
                </c:pt>
                <c:pt idx="690">
                  <c:v>1265.0742999999998</c:v>
                </c:pt>
                <c:pt idx="691">
                  <c:v>1266.0386000000001</c:v>
                </c:pt>
                <c:pt idx="692">
                  <c:v>1267.0028</c:v>
                </c:pt>
                <c:pt idx="693">
                  <c:v>1267.9670000000001</c:v>
                </c:pt>
                <c:pt idx="694">
                  <c:v>1268.9313</c:v>
                </c:pt>
                <c:pt idx="695">
                  <c:v>1269.8955000000001</c:v>
                </c:pt>
                <c:pt idx="696">
                  <c:v>1270.8597</c:v>
                </c:pt>
                <c:pt idx="697">
                  <c:v>1271.8239999999998</c:v>
                </c:pt>
                <c:pt idx="698">
                  <c:v>1272.7882</c:v>
                </c:pt>
                <c:pt idx="699">
                  <c:v>1273.7523999999999</c:v>
                </c:pt>
                <c:pt idx="700">
                  <c:v>1274.7167000000002</c:v>
                </c:pt>
                <c:pt idx="701">
                  <c:v>1275.6808999999998</c:v>
                </c:pt>
                <c:pt idx="702">
                  <c:v>1276.6451</c:v>
                </c:pt>
                <c:pt idx="703">
                  <c:v>1277.6093999999998</c:v>
                </c:pt>
                <c:pt idx="704">
                  <c:v>1278.5735999999999</c:v>
                </c:pt>
                <c:pt idx="705">
                  <c:v>1279.5378000000001</c:v>
                </c:pt>
                <c:pt idx="706">
                  <c:v>1280.5020999999999</c:v>
                </c:pt>
                <c:pt idx="707">
                  <c:v>1281.4663</c:v>
                </c:pt>
                <c:pt idx="708">
                  <c:v>1282.4304999999999</c:v>
                </c:pt>
                <c:pt idx="709">
                  <c:v>1283.3947999999998</c:v>
                </c:pt>
                <c:pt idx="710">
                  <c:v>1284.3589999999999</c:v>
                </c:pt>
                <c:pt idx="711">
                  <c:v>1285.3231999999998</c:v>
                </c:pt>
                <c:pt idx="712">
                  <c:v>1286.2874999999999</c:v>
                </c:pt>
                <c:pt idx="713">
                  <c:v>1287.2517</c:v>
                </c:pt>
                <c:pt idx="714">
                  <c:v>1288.2159000000001</c:v>
                </c:pt>
                <c:pt idx="715">
                  <c:v>1289.1801999999998</c:v>
                </c:pt>
                <c:pt idx="716">
                  <c:v>1290.1443999999997</c:v>
                </c:pt>
                <c:pt idx="717">
                  <c:v>1291.1086</c:v>
                </c:pt>
                <c:pt idx="718">
                  <c:v>1292.0728999999999</c:v>
                </c:pt>
                <c:pt idx="719">
                  <c:v>1293.0371</c:v>
                </c:pt>
                <c:pt idx="720">
                  <c:v>1294.0012999999999</c:v>
                </c:pt>
                <c:pt idx="721">
                  <c:v>1294.9656000000002</c:v>
                </c:pt>
                <c:pt idx="722">
                  <c:v>1295.9298000000001</c:v>
                </c:pt>
                <c:pt idx="723">
                  <c:v>1296.8939999999998</c:v>
                </c:pt>
                <c:pt idx="724">
                  <c:v>1297.8582999999999</c:v>
                </c:pt>
                <c:pt idx="725">
                  <c:v>1298.8225</c:v>
                </c:pt>
                <c:pt idx="726">
                  <c:v>1299.7867000000001</c:v>
                </c:pt>
                <c:pt idx="727">
                  <c:v>1300.751</c:v>
                </c:pt>
                <c:pt idx="728">
                  <c:v>1301.7152000000001</c:v>
                </c:pt>
                <c:pt idx="729">
                  <c:v>1302.6793999999998</c:v>
                </c:pt>
                <c:pt idx="730">
                  <c:v>1303.6436999999999</c:v>
                </c:pt>
                <c:pt idx="731">
                  <c:v>1304.6079</c:v>
                </c:pt>
                <c:pt idx="732">
                  <c:v>1305.5720999999999</c:v>
                </c:pt>
                <c:pt idx="733">
                  <c:v>1306.5364</c:v>
                </c:pt>
                <c:pt idx="734">
                  <c:v>1307.5006000000001</c:v>
                </c:pt>
                <c:pt idx="735">
                  <c:v>1308.4648</c:v>
                </c:pt>
                <c:pt idx="736">
                  <c:v>1309.4291000000001</c:v>
                </c:pt>
                <c:pt idx="737">
                  <c:v>1310.3932999999997</c:v>
                </c:pt>
                <c:pt idx="738">
                  <c:v>1311.3575000000001</c:v>
                </c:pt>
                <c:pt idx="739">
                  <c:v>1312.3217999999999</c:v>
                </c:pt>
                <c:pt idx="740">
                  <c:v>1313.2860000000001</c:v>
                </c:pt>
                <c:pt idx="741">
                  <c:v>1314.2501999999999</c:v>
                </c:pt>
                <c:pt idx="742">
                  <c:v>1315.2145</c:v>
                </c:pt>
                <c:pt idx="743">
                  <c:v>1316.1786999999999</c:v>
                </c:pt>
                <c:pt idx="744">
                  <c:v>1317.1428999999998</c:v>
                </c:pt>
                <c:pt idx="745">
                  <c:v>1318.1071999999999</c:v>
                </c:pt>
                <c:pt idx="746">
                  <c:v>1319.0713999999998</c:v>
                </c:pt>
                <c:pt idx="747">
                  <c:v>1320.0356000000002</c:v>
                </c:pt>
                <c:pt idx="748">
                  <c:v>1320.9999</c:v>
                </c:pt>
                <c:pt idx="749">
                  <c:v>1321.9640999999999</c:v>
                </c:pt>
                <c:pt idx="750">
                  <c:v>1322.9283</c:v>
                </c:pt>
                <c:pt idx="751">
                  <c:v>1323.8925999999999</c:v>
                </c:pt>
                <c:pt idx="752">
                  <c:v>1324.8568</c:v>
                </c:pt>
                <c:pt idx="753">
                  <c:v>1325.8209999999999</c:v>
                </c:pt>
                <c:pt idx="754">
                  <c:v>1326.7853</c:v>
                </c:pt>
                <c:pt idx="755">
                  <c:v>1327.7494999999999</c:v>
                </c:pt>
                <c:pt idx="756">
                  <c:v>1328.7137</c:v>
                </c:pt>
                <c:pt idx="757">
                  <c:v>1329.6779999999999</c:v>
                </c:pt>
                <c:pt idx="758">
                  <c:v>1330.6421999999998</c:v>
                </c:pt>
                <c:pt idx="759">
                  <c:v>1331.6063999999999</c:v>
                </c:pt>
                <c:pt idx="760">
                  <c:v>1332.5707</c:v>
                </c:pt>
                <c:pt idx="761">
                  <c:v>1333.5348999999999</c:v>
                </c:pt>
                <c:pt idx="762">
                  <c:v>1334.4991</c:v>
                </c:pt>
                <c:pt idx="763">
                  <c:v>1335.4633999999999</c:v>
                </c:pt>
                <c:pt idx="764">
                  <c:v>1336.4276000000002</c:v>
                </c:pt>
                <c:pt idx="765">
                  <c:v>1337.3917999999999</c:v>
                </c:pt>
                <c:pt idx="766">
                  <c:v>1338.3561</c:v>
                </c:pt>
                <c:pt idx="767">
                  <c:v>1339.3202999999999</c:v>
                </c:pt>
                <c:pt idx="768">
                  <c:v>1340.2845</c:v>
                </c:pt>
                <c:pt idx="769">
                  <c:v>1341.2488000000001</c:v>
                </c:pt>
                <c:pt idx="770">
                  <c:v>1342.213</c:v>
                </c:pt>
                <c:pt idx="771">
                  <c:v>1343.1771999999999</c:v>
                </c:pt>
                <c:pt idx="772">
                  <c:v>1344.1415</c:v>
                </c:pt>
                <c:pt idx="773">
                  <c:v>1345.1057000000001</c:v>
                </c:pt>
                <c:pt idx="774">
                  <c:v>1346.0699</c:v>
                </c:pt>
                <c:pt idx="775">
                  <c:v>1347.0341999999998</c:v>
                </c:pt>
                <c:pt idx="776">
                  <c:v>1347.9983999999999</c:v>
                </c:pt>
                <c:pt idx="777">
                  <c:v>1348.9626000000001</c:v>
                </c:pt>
                <c:pt idx="778">
                  <c:v>1349.9269000000002</c:v>
                </c:pt>
                <c:pt idx="779">
                  <c:v>1350.8910999999998</c:v>
                </c:pt>
                <c:pt idx="780">
                  <c:v>1351.8552999999999</c:v>
                </c:pt>
                <c:pt idx="781">
                  <c:v>1352.8196</c:v>
                </c:pt>
                <c:pt idx="782">
                  <c:v>1353.7837999999999</c:v>
                </c:pt>
                <c:pt idx="783">
                  <c:v>1354.748</c:v>
                </c:pt>
                <c:pt idx="784">
                  <c:v>1355.7122999999999</c:v>
                </c:pt>
                <c:pt idx="785">
                  <c:v>1356.6765</c:v>
                </c:pt>
                <c:pt idx="786">
                  <c:v>1357.6406999999999</c:v>
                </c:pt>
                <c:pt idx="787">
                  <c:v>1358.605</c:v>
                </c:pt>
                <c:pt idx="788">
                  <c:v>1359.5691999999999</c:v>
                </c:pt>
                <c:pt idx="789">
                  <c:v>1360.5333999999998</c:v>
                </c:pt>
                <c:pt idx="790">
                  <c:v>1361.4977000000001</c:v>
                </c:pt>
                <c:pt idx="791">
                  <c:v>1362.4619</c:v>
                </c:pt>
                <c:pt idx="792">
                  <c:v>1363.4261000000001</c:v>
                </c:pt>
                <c:pt idx="793">
                  <c:v>1364.3903999999998</c:v>
                </c:pt>
                <c:pt idx="794">
                  <c:v>1365.3545999999999</c:v>
                </c:pt>
                <c:pt idx="795">
                  <c:v>1366.3188</c:v>
                </c:pt>
                <c:pt idx="796">
                  <c:v>1367.2830999999999</c:v>
                </c:pt>
                <c:pt idx="797">
                  <c:v>1368.2473</c:v>
                </c:pt>
                <c:pt idx="798">
                  <c:v>1369.2114999999999</c:v>
                </c:pt>
                <c:pt idx="799">
                  <c:v>1370.1758</c:v>
                </c:pt>
                <c:pt idx="800">
                  <c:v>1371.1399999999999</c:v>
                </c:pt>
                <c:pt idx="801">
                  <c:v>1372.1041999999998</c:v>
                </c:pt>
                <c:pt idx="802">
                  <c:v>1373.0685000000001</c:v>
                </c:pt>
                <c:pt idx="803">
                  <c:v>1374.0327</c:v>
                </c:pt>
                <c:pt idx="804">
                  <c:v>1374.9969000000001</c:v>
                </c:pt>
                <c:pt idx="805">
                  <c:v>1375.9612</c:v>
                </c:pt>
                <c:pt idx="806">
                  <c:v>1376.9254000000001</c:v>
                </c:pt>
                <c:pt idx="807">
                  <c:v>1377.8896</c:v>
                </c:pt>
                <c:pt idx="808">
                  <c:v>1378.8538999999998</c:v>
                </c:pt>
                <c:pt idx="809">
                  <c:v>1379.8181</c:v>
                </c:pt>
                <c:pt idx="810">
                  <c:v>1380.7822999999999</c:v>
                </c:pt>
                <c:pt idx="811">
                  <c:v>1381.7466000000002</c:v>
                </c:pt>
                <c:pt idx="812">
                  <c:v>1382.7108000000001</c:v>
                </c:pt>
                <c:pt idx="813">
                  <c:v>1383.675</c:v>
                </c:pt>
                <c:pt idx="814">
                  <c:v>1384.6392999999998</c:v>
                </c:pt>
                <c:pt idx="815">
                  <c:v>1385.6034999999997</c:v>
                </c:pt>
                <c:pt idx="816">
                  <c:v>1386.5677000000001</c:v>
                </c:pt>
                <c:pt idx="817">
                  <c:v>1387.5319999999999</c:v>
                </c:pt>
                <c:pt idx="818">
                  <c:v>1388.4962</c:v>
                </c:pt>
                <c:pt idx="819">
                  <c:v>1389.4603999999999</c:v>
                </c:pt>
                <c:pt idx="820">
                  <c:v>1390.4247</c:v>
                </c:pt>
                <c:pt idx="821">
                  <c:v>1391.3888999999999</c:v>
                </c:pt>
                <c:pt idx="822">
                  <c:v>1392.3530999999998</c:v>
                </c:pt>
                <c:pt idx="823">
                  <c:v>1393.3173999999999</c:v>
                </c:pt>
                <c:pt idx="824">
                  <c:v>1394.2816</c:v>
                </c:pt>
                <c:pt idx="825">
                  <c:v>1395.2458000000001</c:v>
                </c:pt>
                <c:pt idx="826">
                  <c:v>1396.2101</c:v>
                </c:pt>
                <c:pt idx="827">
                  <c:v>1397.1742999999997</c:v>
                </c:pt>
                <c:pt idx="828">
                  <c:v>1398.1385</c:v>
                </c:pt>
                <c:pt idx="829">
                  <c:v>1399.1027999999999</c:v>
                </c:pt>
                <c:pt idx="830">
                  <c:v>1400.067</c:v>
                </c:pt>
                <c:pt idx="831">
                  <c:v>1401.0312999999999</c:v>
                </c:pt>
                <c:pt idx="832">
                  <c:v>1401.9955000000002</c:v>
                </c:pt>
                <c:pt idx="833">
                  <c:v>1402.9597000000001</c:v>
                </c:pt>
                <c:pt idx="834">
                  <c:v>1403.924</c:v>
                </c:pt>
                <c:pt idx="835">
                  <c:v>1404.8881999999999</c:v>
                </c:pt>
                <c:pt idx="836">
                  <c:v>1405.8523999999998</c:v>
                </c:pt>
                <c:pt idx="837">
                  <c:v>1406.8167000000001</c:v>
                </c:pt>
                <c:pt idx="838">
                  <c:v>1407.7809</c:v>
                </c:pt>
                <c:pt idx="839">
                  <c:v>1408.7451000000001</c:v>
                </c:pt>
                <c:pt idx="840">
                  <c:v>1409.7094</c:v>
                </c:pt>
                <c:pt idx="841">
                  <c:v>1410.6735999999999</c:v>
                </c:pt>
                <c:pt idx="842">
                  <c:v>1411.6378</c:v>
                </c:pt>
                <c:pt idx="843">
                  <c:v>1412.6020999999998</c:v>
                </c:pt>
                <c:pt idx="844">
                  <c:v>1413.5663</c:v>
                </c:pt>
                <c:pt idx="845">
                  <c:v>1414.5305000000001</c:v>
                </c:pt>
                <c:pt idx="846">
                  <c:v>1415.4947999999999</c:v>
                </c:pt>
                <c:pt idx="847">
                  <c:v>1416.4590000000001</c:v>
                </c:pt>
                <c:pt idx="848">
                  <c:v>1417.4232</c:v>
                </c:pt>
                <c:pt idx="849">
                  <c:v>1418.3875</c:v>
                </c:pt>
                <c:pt idx="850">
                  <c:v>1419.3516999999999</c:v>
                </c:pt>
                <c:pt idx="851">
                  <c:v>1420.3159000000001</c:v>
                </c:pt>
                <c:pt idx="852">
                  <c:v>1421.2801999999999</c:v>
                </c:pt>
                <c:pt idx="853">
                  <c:v>1422.2443999999998</c:v>
                </c:pt>
                <c:pt idx="854">
                  <c:v>1423.2086000000002</c:v>
                </c:pt>
                <c:pt idx="855">
                  <c:v>1424.1728999999998</c:v>
                </c:pt>
                <c:pt idx="856">
                  <c:v>1425.1370999999999</c:v>
                </c:pt>
                <c:pt idx="857">
                  <c:v>1426.1012999999998</c:v>
                </c:pt>
                <c:pt idx="858">
                  <c:v>1427.0656000000001</c:v>
                </c:pt>
                <c:pt idx="859">
                  <c:v>1428.0298</c:v>
                </c:pt>
                <c:pt idx="860">
                  <c:v>1428.9939999999999</c:v>
                </c:pt>
                <c:pt idx="861">
                  <c:v>1429.9583</c:v>
                </c:pt>
                <c:pt idx="862">
                  <c:v>1430.9224999999999</c:v>
                </c:pt>
                <c:pt idx="863">
                  <c:v>1431.8867</c:v>
                </c:pt>
                <c:pt idx="864">
                  <c:v>1432.8509999999999</c:v>
                </c:pt>
                <c:pt idx="865">
                  <c:v>1433.8152</c:v>
                </c:pt>
                <c:pt idx="866">
                  <c:v>1434.7793999999999</c:v>
                </c:pt>
                <c:pt idx="867">
                  <c:v>1435.7437</c:v>
                </c:pt>
                <c:pt idx="868">
                  <c:v>1436.7079000000001</c:v>
                </c:pt>
                <c:pt idx="869">
                  <c:v>1437.6720999999998</c:v>
                </c:pt>
                <c:pt idx="870">
                  <c:v>1438.6363999999999</c:v>
                </c:pt>
                <c:pt idx="871">
                  <c:v>1439.6006</c:v>
                </c:pt>
                <c:pt idx="872">
                  <c:v>1440.5647999999999</c:v>
                </c:pt>
                <c:pt idx="873">
                  <c:v>1441.5291</c:v>
                </c:pt>
                <c:pt idx="874">
                  <c:v>1442.4932999999999</c:v>
                </c:pt>
                <c:pt idx="875">
                  <c:v>1443.4575000000002</c:v>
                </c:pt>
                <c:pt idx="876">
                  <c:v>1444.4218000000001</c:v>
                </c:pt>
                <c:pt idx="877">
                  <c:v>1445.386</c:v>
                </c:pt>
                <c:pt idx="878">
                  <c:v>1446.3501999999999</c:v>
                </c:pt>
                <c:pt idx="879">
                  <c:v>1447.3145</c:v>
                </c:pt>
                <c:pt idx="880">
                  <c:v>1448.2787000000001</c:v>
                </c:pt>
                <c:pt idx="881">
                  <c:v>1449.2429</c:v>
                </c:pt>
                <c:pt idx="882">
                  <c:v>1450.2072000000001</c:v>
                </c:pt>
                <c:pt idx="883">
                  <c:v>1451.1713999999997</c:v>
                </c:pt>
                <c:pt idx="884">
                  <c:v>1452.1356000000001</c:v>
                </c:pt>
                <c:pt idx="885">
                  <c:v>1453.0998999999999</c:v>
                </c:pt>
                <c:pt idx="886">
                  <c:v>1454.0640999999998</c:v>
                </c:pt>
                <c:pt idx="887">
                  <c:v>1455.0282999999999</c:v>
                </c:pt>
                <c:pt idx="888">
                  <c:v>1455.9926</c:v>
                </c:pt>
                <c:pt idx="889">
                  <c:v>1456.9568000000002</c:v>
                </c:pt>
                <c:pt idx="890">
                  <c:v>1457.921</c:v>
                </c:pt>
                <c:pt idx="891">
                  <c:v>1458.8852999999999</c:v>
                </c:pt>
                <c:pt idx="892">
                  <c:v>1459.8495</c:v>
                </c:pt>
                <c:pt idx="893">
                  <c:v>1460.8136999999999</c:v>
                </c:pt>
                <c:pt idx="894">
                  <c:v>1461.778</c:v>
                </c:pt>
                <c:pt idx="895">
                  <c:v>1462.7421999999999</c:v>
                </c:pt>
                <c:pt idx="896">
                  <c:v>1463.7064</c:v>
                </c:pt>
                <c:pt idx="897">
                  <c:v>1464.6706999999999</c:v>
                </c:pt>
                <c:pt idx="898">
                  <c:v>1465.6348999999998</c:v>
                </c:pt>
                <c:pt idx="899">
                  <c:v>1466.5990999999999</c:v>
                </c:pt>
                <c:pt idx="900">
                  <c:v>1467.5633999999998</c:v>
                </c:pt>
                <c:pt idx="901">
                  <c:v>1468.5276000000001</c:v>
                </c:pt>
                <c:pt idx="902">
                  <c:v>1469.4918</c:v>
                </c:pt>
                <c:pt idx="903">
                  <c:v>1470.4561000000001</c:v>
                </c:pt>
                <c:pt idx="904">
                  <c:v>1471.4203</c:v>
                </c:pt>
                <c:pt idx="905">
                  <c:v>1472.3844999999997</c:v>
                </c:pt>
                <c:pt idx="906">
                  <c:v>1473.3488</c:v>
                </c:pt>
                <c:pt idx="907">
                  <c:v>1474.3129999999999</c:v>
                </c:pt>
                <c:pt idx="908">
                  <c:v>1475.2772</c:v>
                </c:pt>
                <c:pt idx="909">
                  <c:v>1476.2415000000001</c:v>
                </c:pt>
                <c:pt idx="910">
                  <c:v>1477.2057000000002</c:v>
                </c:pt>
                <c:pt idx="911">
                  <c:v>1478.1698999999999</c:v>
                </c:pt>
                <c:pt idx="912">
                  <c:v>1479.1341999999997</c:v>
                </c:pt>
                <c:pt idx="913">
                  <c:v>1480.0983999999999</c:v>
                </c:pt>
                <c:pt idx="914">
                  <c:v>1481.0626</c:v>
                </c:pt>
                <c:pt idx="915">
                  <c:v>1482.0269000000001</c:v>
                </c:pt>
                <c:pt idx="916">
                  <c:v>1482.9911</c:v>
                </c:pt>
                <c:pt idx="917">
                  <c:v>1483.9553000000001</c:v>
                </c:pt>
                <c:pt idx="918">
                  <c:v>1484.9196000000002</c:v>
                </c:pt>
                <c:pt idx="919">
                  <c:v>1485.8837999999998</c:v>
                </c:pt>
                <c:pt idx="920">
                  <c:v>1486.848</c:v>
                </c:pt>
                <c:pt idx="921">
                  <c:v>1487.8122999999998</c:v>
                </c:pt>
                <c:pt idx="922">
                  <c:v>1488.7764999999999</c:v>
                </c:pt>
                <c:pt idx="923">
                  <c:v>1489.7407000000001</c:v>
                </c:pt>
                <c:pt idx="924">
                  <c:v>1490.7049999999999</c:v>
                </c:pt>
                <c:pt idx="925">
                  <c:v>1491.6691999999998</c:v>
                </c:pt>
                <c:pt idx="926">
                  <c:v>1492.6333999999997</c:v>
                </c:pt>
                <c:pt idx="927">
                  <c:v>1493.5977</c:v>
                </c:pt>
                <c:pt idx="928">
                  <c:v>1494.5618999999999</c:v>
                </c:pt>
                <c:pt idx="929">
                  <c:v>1495.5261</c:v>
                </c:pt>
                <c:pt idx="930">
                  <c:v>1496.4903999999999</c:v>
                </c:pt>
                <c:pt idx="931">
                  <c:v>1497.4546</c:v>
                </c:pt>
                <c:pt idx="932">
                  <c:v>1498.4188000000001</c:v>
                </c:pt>
                <c:pt idx="933">
                  <c:v>1499.3830999999998</c:v>
                </c:pt>
                <c:pt idx="934">
                  <c:v>1500.3472999999999</c:v>
                </c:pt>
                <c:pt idx="935">
                  <c:v>1501.3115</c:v>
                </c:pt>
                <c:pt idx="936">
                  <c:v>1502.2758000000001</c:v>
                </c:pt>
                <c:pt idx="937">
                  <c:v>1503.24</c:v>
                </c:pt>
                <c:pt idx="938">
                  <c:v>1504.2041999999999</c:v>
                </c:pt>
                <c:pt idx="939">
                  <c:v>1505.1685</c:v>
                </c:pt>
                <c:pt idx="940">
                  <c:v>1506.1326999999999</c:v>
                </c:pt>
                <c:pt idx="941">
                  <c:v>1507.0969</c:v>
                </c:pt>
                <c:pt idx="942">
                  <c:v>1508.0611999999999</c:v>
                </c:pt>
                <c:pt idx="943">
                  <c:v>1509.0254</c:v>
                </c:pt>
                <c:pt idx="944">
                  <c:v>1509.9896000000001</c:v>
                </c:pt>
                <c:pt idx="945">
                  <c:v>1510.9539</c:v>
                </c:pt>
                <c:pt idx="946">
                  <c:v>1511.9181000000001</c:v>
                </c:pt>
                <c:pt idx="947">
                  <c:v>1512.8822999999998</c:v>
                </c:pt>
                <c:pt idx="948">
                  <c:v>1513.8466000000001</c:v>
                </c:pt>
                <c:pt idx="949">
                  <c:v>1514.8108</c:v>
                </c:pt>
                <c:pt idx="950">
                  <c:v>1515.7750000000001</c:v>
                </c:pt>
                <c:pt idx="951">
                  <c:v>1516.7393</c:v>
                </c:pt>
                <c:pt idx="952">
                  <c:v>1517.7035000000001</c:v>
                </c:pt>
                <c:pt idx="953">
                  <c:v>1518.6677</c:v>
                </c:pt>
                <c:pt idx="954">
                  <c:v>1519.6319999999998</c:v>
                </c:pt>
                <c:pt idx="955">
                  <c:v>1520.5962</c:v>
                </c:pt>
                <c:pt idx="956">
                  <c:v>1521.5603999999998</c:v>
                </c:pt>
                <c:pt idx="957">
                  <c:v>1522.5246999999999</c:v>
                </c:pt>
                <c:pt idx="958">
                  <c:v>1523.4889000000001</c:v>
                </c:pt>
                <c:pt idx="959">
                  <c:v>1524.4530999999999</c:v>
                </c:pt>
                <c:pt idx="960">
                  <c:v>1525.4174</c:v>
                </c:pt>
                <c:pt idx="961">
                  <c:v>1526.3815999999999</c:v>
                </c:pt>
                <c:pt idx="962">
                  <c:v>1527.3458000000001</c:v>
                </c:pt>
                <c:pt idx="963">
                  <c:v>1528.3100999999999</c:v>
                </c:pt>
                <c:pt idx="964">
                  <c:v>1529.2742999999998</c:v>
                </c:pt>
                <c:pt idx="965">
                  <c:v>1530.2384999999999</c:v>
                </c:pt>
                <c:pt idx="966">
                  <c:v>1531.2028</c:v>
                </c:pt>
                <c:pt idx="967">
                  <c:v>1532.1669999999999</c:v>
                </c:pt>
                <c:pt idx="968">
                  <c:v>1533.1311999999998</c:v>
                </c:pt>
                <c:pt idx="969">
                  <c:v>1534.0954999999999</c:v>
                </c:pt>
                <c:pt idx="970">
                  <c:v>1535.0597</c:v>
                </c:pt>
                <c:pt idx="971">
                  <c:v>1536.0238999999999</c:v>
                </c:pt>
                <c:pt idx="972">
                  <c:v>1536.9882</c:v>
                </c:pt>
                <c:pt idx="973">
                  <c:v>1537.9523999999999</c:v>
                </c:pt>
                <c:pt idx="974">
                  <c:v>1538.9166000000002</c:v>
                </c:pt>
                <c:pt idx="975">
                  <c:v>1539.8808999999999</c:v>
                </c:pt>
                <c:pt idx="976">
                  <c:v>1540.8451</c:v>
                </c:pt>
                <c:pt idx="977">
                  <c:v>1541.8092999999999</c:v>
                </c:pt>
                <c:pt idx="978">
                  <c:v>1542.7736</c:v>
                </c:pt>
                <c:pt idx="979">
                  <c:v>1543.7378000000001</c:v>
                </c:pt>
                <c:pt idx="980">
                  <c:v>1544.702</c:v>
                </c:pt>
                <c:pt idx="981">
                  <c:v>1545.6662999999999</c:v>
                </c:pt>
                <c:pt idx="982">
                  <c:v>1546.6305</c:v>
                </c:pt>
                <c:pt idx="983">
                  <c:v>1547.5946999999999</c:v>
                </c:pt>
                <c:pt idx="984">
                  <c:v>1548.559</c:v>
                </c:pt>
                <c:pt idx="985">
                  <c:v>1549.5231999999999</c:v>
                </c:pt>
                <c:pt idx="986">
                  <c:v>1550.4874</c:v>
                </c:pt>
                <c:pt idx="987">
                  <c:v>1551.4517000000001</c:v>
                </c:pt>
                <c:pt idx="988">
                  <c:v>1552.4159000000002</c:v>
                </c:pt>
                <c:pt idx="989">
                  <c:v>1553.3800999999999</c:v>
                </c:pt>
                <c:pt idx="990">
                  <c:v>1554.3443999999997</c:v>
                </c:pt>
                <c:pt idx="991">
                  <c:v>1555.3086000000001</c:v>
                </c:pt>
                <c:pt idx="992">
                  <c:v>1556.2728</c:v>
                </c:pt>
                <c:pt idx="993">
                  <c:v>1557.2371000000001</c:v>
                </c:pt>
                <c:pt idx="994">
                  <c:v>1558.2012999999999</c:v>
                </c:pt>
                <c:pt idx="995">
                  <c:v>1559.1655000000001</c:v>
                </c:pt>
                <c:pt idx="996">
                  <c:v>1560.1297999999999</c:v>
                </c:pt>
                <c:pt idx="997">
                  <c:v>1561.0939999999998</c:v>
                </c:pt>
                <c:pt idx="998">
                  <c:v>1562.0581999999999</c:v>
                </c:pt>
                <c:pt idx="999">
                  <c:v>1563.0225</c:v>
                </c:pt>
                <c:pt idx="1000">
                  <c:v>1563.9867000000002</c:v>
                </c:pt>
                <c:pt idx="1001">
                  <c:v>1564.9509</c:v>
                </c:pt>
                <c:pt idx="1002">
                  <c:v>1565.9152000000001</c:v>
                </c:pt>
                <c:pt idx="1003">
                  <c:v>1566.8793999999998</c:v>
                </c:pt>
                <c:pt idx="1004">
                  <c:v>1567.8435999999999</c:v>
                </c:pt>
                <c:pt idx="1005">
                  <c:v>1568.8079</c:v>
                </c:pt>
                <c:pt idx="1006">
                  <c:v>1569.7720999999999</c:v>
                </c:pt>
                <c:pt idx="1007">
                  <c:v>1570.7363</c:v>
                </c:pt>
                <c:pt idx="1008">
                  <c:v>1571.7006000000001</c:v>
                </c:pt>
                <c:pt idx="1009">
                  <c:v>1572.6647999999998</c:v>
                </c:pt>
                <c:pt idx="1010">
                  <c:v>1573.6289999999999</c:v>
                </c:pt>
                <c:pt idx="1011">
                  <c:v>1574.5932999999998</c:v>
                </c:pt>
                <c:pt idx="1012">
                  <c:v>1575.5574999999999</c:v>
                </c:pt>
                <c:pt idx="1013">
                  <c:v>1576.5217</c:v>
                </c:pt>
                <c:pt idx="1014">
                  <c:v>1577.4860000000001</c:v>
                </c:pt>
                <c:pt idx="1015">
                  <c:v>1578.4502</c:v>
                </c:pt>
                <c:pt idx="1016">
                  <c:v>1579.4143999999999</c:v>
                </c:pt>
                <c:pt idx="1017">
                  <c:v>1580.3787</c:v>
                </c:pt>
                <c:pt idx="1018">
                  <c:v>1581.3428999999999</c:v>
                </c:pt>
                <c:pt idx="1019">
                  <c:v>1582.3071</c:v>
                </c:pt>
                <c:pt idx="1020">
                  <c:v>1583.2713999999999</c:v>
                </c:pt>
                <c:pt idx="1021">
                  <c:v>1584.2356000000002</c:v>
                </c:pt>
                <c:pt idx="1022">
                  <c:v>1585.1997999999999</c:v>
                </c:pt>
                <c:pt idx="1023">
                  <c:v>1586.1640999999997</c:v>
                </c:pt>
                <c:pt idx="1024">
                  <c:v>1587.1282999999999</c:v>
                </c:pt>
                <c:pt idx="1025">
                  <c:v>1588.0925</c:v>
                </c:pt>
                <c:pt idx="1026">
                  <c:v>1589.0568000000001</c:v>
                </c:pt>
                <c:pt idx="1027">
                  <c:v>1590.021</c:v>
                </c:pt>
                <c:pt idx="1028">
                  <c:v>1590.9852000000001</c:v>
                </c:pt>
                <c:pt idx="1029">
                  <c:v>1591.9494999999999</c:v>
                </c:pt>
                <c:pt idx="1030">
                  <c:v>1592.9137000000001</c:v>
                </c:pt>
                <c:pt idx="1031">
                  <c:v>1593.8779</c:v>
                </c:pt>
                <c:pt idx="1032">
                  <c:v>1594.8421999999998</c:v>
                </c:pt>
                <c:pt idx="1033">
                  <c:v>1595.8063999999999</c:v>
                </c:pt>
                <c:pt idx="1034">
                  <c:v>1596.7706000000001</c:v>
                </c:pt>
                <c:pt idx="1035">
                  <c:v>1597.7348999999999</c:v>
                </c:pt>
                <c:pt idx="1036">
                  <c:v>1598.6990999999998</c:v>
                </c:pt>
                <c:pt idx="1037">
                  <c:v>1599.6632999999997</c:v>
                </c:pt>
                <c:pt idx="1038">
                  <c:v>1600.6276</c:v>
                </c:pt>
                <c:pt idx="1039">
                  <c:v>1601.5917999999999</c:v>
                </c:pt>
                <c:pt idx="1040">
                  <c:v>1602.556</c:v>
                </c:pt>
                <c:pt idx="1041">
                  <c:v>1603.5202999999999</c:v>
                </c:pt>
                <c:pt idx="1042">
                  <c:v>1604.4845</c:v>
                </c:pt>
                <c:pt idx="1043">
                  <c:v>1605.4487000000001</c:v>
                </c:pt>
                <c:pt idx="1044">
                  <c:v>1606.413</c:v>
                </c:pt>
                <c:pt idx="1045">
                  <c:v>1607.3771999999999</c:v>
                </c:pt>
                <c:pt idx="1046">
                  <c:v>1608.3413999999998</c:v>
                </c:pt>
                <c:pt idx="1047">
                  <c:v>1609.3057000000001</c:v>
                </c:pt>
                <c:pt idx="1048">
                  <c:v>1610.2699</c:v>
                </c:pt>
                <c:pt idx="1049">
                  <c:v>1611.2340999999999</c:v>
                </c:pt>
                <c:pt idx="1050">
                  <c:v>1612.1983999999998</c:v>
                </c:pt>
                <c:pt idx="1051">
                  <c:v>1613.1625999999999</c:v>
                </c:pt>
                <c:pt idx="1052">
                  <c:v>1614.1268</c:v>
                </c:pt>
                <c:pt idx="1053">
                  <c:v>1615.0910999999999</c:v>
                </c:pt>
                <c:pt idx="1054">
                  <c:v>1616.0553</c:v>
                </c:pt>
                <c:pt idx="1055">
                  <c:v>1617.0195000000001</c:v>
                </c:pt>
                <c:pt idx="1056">
                  <c:v>1617.9838</c:v>
                </c:pt>
                <c:pt idx="1057">
                  <c:v>1618.9480000000001</c:v>
                </c:pt>
                <c:pt idx="1058">
                  <c:v>1619.9122</c:v>
                </c:pt>
                <c:pt idx="1059">
                  <c:v>1620.8765000000001</c:v>
                </c:pt>
                <c:pt idx="1060">
                  <c:v>1621.8407</c:v>
                </c:pt>
                <c:pt idx="1061">
                  <c:v>1622.8048999999999</c:v>
                </c:pt>
                <c:pt idx="1062">
                  <c:v>1623.7692</c:v>
                </c:pt>
                <c:pt idx="1063">
                  <c:v>1624.7333999999998</c:v>
                </c:pt>
                <c:pt idx="1064">
                  <c:v>1625.6976</c:v>
                </c:pt>
                <c:pt idx="1065">
                  <c:v>1626.6618999999998</c:v>
                </c:pt>
                <c:pt idx="1066">
                  <c:v>1627.6261</c:v>
                </c:pt>
                <c:pt idx="1067">
                  <c:v>1628.5902999999998</c:v>
                </c:pt>
                <c:pt idx="1068">
                  <c:v>1629.5545999999999</c:v>
                </c:pt>
                <c:pt idx="1069">
                  <c:v>1630.5188000000001</c:v>
                </c:pt>
                <c:pt idx="1070">
                  <c:v>1631.4829999999999</c:v>
                </c:pt>
                <c:pt idx="1071">
                  <c:v>1632.4473</c:v>
                </c:pt>
                <c:pt idx="1072">
                  <c:v>1633.4114999999999</c:v>
                </c:pt>
                <c:pt idx="1073">
                  <c:v>1634.3757000000001</c:v>
                </c:pt>
                <c:pt idx="1074">
                  <c:v>1635.34</c:v>
                </c:pt>
                <c:pt idx="1075">
                  <c:v>1636.3041999999998</c:v>
                </c:pt>
                <c:pt idx="1076">
                  <c:v>1637.2683999999999</c:v>
                </c:pt>
                <c:pt idx="1077">
                  <c:v>1638.2327</c:v>
                </c:pt>
                <c:pt idx="1078">
                  <c:v>1639.1968999999999</c:v>
                </c:pt>
                <c:pt idx="1079">
                  <c:v>1640.1610999999998</c:v>
                </c:pt>
                <c:pt idx="1080">
                  <c:v>1641.1253999999999</c:v>
                </c:pt>
                <c:pt idx="1081">
                  <c:v>1642.0896</c:v>
                </c:pt>
                <c:pt idx="1082">
                  <c:v>1643.0537999999999</c:v>
                </c:pt>
                <c:pt idx="1083">
                  <c:v>1644.0181</c:v>
                </c:pt>
                <c:pt idx="1084">
                  <c:v>1644.9822999999999</c:v>
                </c:pt>
                <c:pt idx="1085">
                  <c:v>1645.9465000000002</c:v>
                </c:pt>
                <c:pt idx="1086">
                  <c:v>1646.9108000000001</c:v>
                </c:pt>
                <c:pt idx="1087">
                  <c:v>1647.875</c:v>
                </c:pt>
                <c:pt idx="1088">
                  <c:v>1648.8391999999999</c:v>
                </c:pt>
                <c:pt idx="1089">
                  <c:v>1649.8035</c:v>
                </c:pt>
                <c:pt idx="1090">
                  <c:v>1650.7677000000001</c:v>
                </c:pt>
                <c:pt idx="1091">
                  <c:v>1651.7319</c:v>
                </c:pt>
                <c:pt idx="1092">
                  <c:v>1652.6961999999999</c:v>
                </c:pt>
                <c:pt idx="1093">
                  <c:v>1653.6603999999998</c:v>
                </c:pt>
                <c:pt idx="1094">
                  <c:v>1654.6245999999999</c:v>
                </c:pt>
                <c:pt idx="1095">
                  <c:v>1655.5889</c:v>
                </c:pt>
                <c:pt idx="1096">
                  <c:v>1656.5530999999999</c:v>
                </c:pt>
                <c:pt idx="1097">
                  <c:v>1657.5173</c:v>
                </c:pt>
                <c:pt idx="1098">
                  <c:v>1658.4816000000001</c:v>
                </c:pt>
                <c:pt idx="1099">
                  <c:v>1659.4458000000002</c:v>
                </c:pt>
                <c:pt idx="1100">
                  <c:v>1660.41</c:v>
                </c:pt>
                <c:pt idx="1101">
                  <c:v>1661.3742999999997</c:v>
                </c:pt>
                <c:pt idx="1102">
                  <c:v>1662.3385000000001</c:v>
                </c:pt>
                <c:pt idx="1103">
                  <c:v>1663.3027</c:v>
                </c:pt>
                <c:pt idx="1104">
                  <c:v>1664.2670000000001</c:v>
                </c:pt>
                <c:pt idx="1105">
                  <c:v>1665.2311999999999</c:v>
                </c:pt>
                <c:pt idx="1106">
                  <c:v>1666.1953999999998</c:v>
                </c:pt>
                <c:pt idx="1107">
                  <c:v>1667.1596999999999</c:v>
                </c:pt>
                <c:pt idx="1108">
                  <c:v>1668.1238999999998</c:v>
                </c:pt>
                <c:pt idx="1109">
                  <c:v>1669.0880999999999</c:v>
                </c:pt>
                <c:pt idx="1110">
                  <c:v>1670.0523999999998</c:v>
                </c:pt>
                <c:pt idx="1111">
                  <c:v>1671.0166000000002</c:v>
                </c:pt>
                <c:pt idx="1112">
                  <c:v>1671.9808</c:v>
                </c:pt>
                <c:pt idx="1113">
                  <c:v>1672.9451000000001</c:v>
                </c:pt>
                <c:pt idx="1114">
                  <c:v>1673.9093</c:v>
                </c:pt>
                <c:pt idx="1115">
                  <c:v>1674.8734999999997</c:v>
                </c:pt>
                <c:pt idx="1116">
                  <c:v>1675.8378</c:v>
                </c:pt>
                <c:pt idx="1117">
                  <c:v>1676.8019999999999</c:v>
                </c:pt>
                <c:pt idx="1118">
                  <c:v>1677.7662</c:v>
                </c:pt>
                <c:pt idx="1119">
                  <c:v>1678.7304999999999</c:v>
                </c:pt>
                <c:pt idx="1120">
                  <c:v>1679.6946999999998</c:v>
                </c:pt>
                <c:pt idx="1121">
                  <c:v>1680.6588999999999</c:v>
                </c:pt>
                <c:pt idx="1122">
                  <c:v>1681.6231999999998</c:v>
                </c:pt>
                <c:pt idx="1123">
                  <c:v>1682.5873999999999</c:v>
                </c:pt>
                <c:pt idx="1124">
                  <c:v>1683.5516</c:v>
                </c:pt>
                <c:pt idx="1125">
                  <c:v>1684.5159000000001</c:v>
                </c:pt>
                <c:pt idx="1126">
                  <c:v>1685.4801</c:v>
                </c:pt>
                <c:pt idx="1127">
                  <c:v>1686.4442999999999</c:v>
                </c:pt>
                <c:pt idx="1128">
                  <c:v>1687.4086000000002</c:v>
                </c:pt>
                <c:pt idx="1129">
                  <c:v>1688.3727999999999</c:v>
                </c:pt>
                <c:pt idx="1130">
                  <c:v>1689.337</c:v>
                </c:pt>
                <c:pt idx="1131">
                  <c:v>1690.3012999999999</c:v>
                </c:pt>
                <c:pt idx="1132">
                  <c:v>1691.2655000000002</c:v>
                </c:pt>
                <c:pt idx="1133">
                  <c:v>1692.2297000000001</c:v>
                </c:pt>
                <c:pt idx="1134">
                  <c:v>1693.1939999999997</c:v>
                </c:pt>
                <c:pt idx="1135">
                  <c:v>1694.1581999999999</c:v>
                </c:pt>
                <c:pt idx="1136">
                  <c:v>1695.1223999999997</c:v>
                </c:pt>
                <c:pt idx="1137">
                  <c:v>1696.0867000000001</c:v>
                </c:pt>
                <c:pt idx="1138">
                  <c:v>1697.0509</c:v>
                </c:pt>
                <c:pt idx="1139">
                  <c:v>1698.0151000000001</c:v>
                </c:pt>
                <c:pt idx="1140">
                  <c:v>1698.9793999999999</c:v>
                </c:pt>
                <c:pt idx="1141">
                  <c:v>1699.9436000000001</c:v>
                </c:pt>
                <c:pt idx="1142">
                  <c:v>1700.9078000000002</c:v>
                </c:pt>
                <c:pt idx="1143">
                  <c:v>1701.8720999999998</c:v>
                </c:pt>
                <c:pt idx="1144">
                  <c:v>1702.8362999999999</c:v>
                </c:pt>
                <c:pt idx="1145">
                  <c:v>1703.8005000000001</c:v>
                </c:pt>
                <c:pt idx="1146">
                  <c:v>1704.7647999999999</c:v>
                </c:pt>
                <c:pt idx="1147">
                  <c:v>1705.729</c:v>
                </c:pt>
                <c:pt idx="1148">
                  <c:v>1706.6931999999997</c:v>
                </c:pt>
                <c:pt idx="1149">
                  <c:v>1707.6575</c:v>
                </c:pt>
                <c:pt idx="1150">
                  <c:v>1708.6216999999999</c:v>
                </c:pt>
                <c:pt idx="1151">
                  <c:v>1709.5859</c:v>
                </c:pt>
                <c:pt idx="1152">
                  <c:v>1710.5501999999999</c:v>
                </c:pt>
                <c:pt idx="1153">
                  <c:v>1711.5143999999998</c:v>
                </c:pt>
                <c:pt idx="1154">
                  <c:v>1712.4786000000001</c:v>
                </c:pt>
                <c:pt idx="1155">
                  <c:v>1713.4429</c:v>
                </c:pt>
                <c:pt idx="1156">
                  <c:v>1714.4071000000001</c:v>
                </c:pt>
                <c:pt idx="1157">
                  <c:v>1715.3712999999998</c:v>
                </c:pt>
                <c:pt idx="1158">
                  <c:v>1716.3356000000001</c:v>
                </c:pt>
                <c:pt idx="1159">
                  <c:v>1717.2998</c:v>
                </c:pt>
                <c:pt idx="1160">
                  <c:v>1718.2639999999999</c:v>
                </c:pt>
                <c:pt idx="1161">
                  <c:v>1719.2283</c:v>
                </c:pt>
                <c:pt idx="1162">
                  <c:v>1720.1924999999999</c:v>
                </c:pt>
                <c:pt idx="1163">
                  <c:v>1721.1567</c:v>
                </c:pt>
                <c:pt idx="1164">
                  <c:v>1722.1209999999999</c:v>
                </c:pt>
                <c:pt idx="1165">
                  <c:v>1723.0852</c:v>
                </c:pt>
                <c:pt idx="1166">
                  <c:v>1724.0493999999999</c:v>
                </c:pt>
                <c:pt idx="1167">
                  <c:v>1725.0137</c:v>
                </c:pt>
                <c:pt idx="1168">
                  <c:v>1725.9779000000001</c:v>
                </c:pt>
                <c:pt idx="1169">
                  <c:v>1726.9421</c:v>
                </c:pt>
                <c:pt idx="1170">
                  <c:v>1727.9064000000001</c:v>
                </c:pt>
                <c:pt idx="1171">
                  <c:v>1728.8706</c:v>
                </c:pt>
                <c:pt idx="1172">
                  <c:v>1729.8347999999999</c:v>
                </c:pt>
                <c:pt idx="1173">
                  <c:v>1730.7991</c:v>
                </c:pt>
                <c:pt idx="1174">
                  <c:v>1731.7632999999998</c:v>
                </c:pt>
                <c:pt idx="1175">
                  <c:v>1732.7275000000002</c:v>
                </c:pt>
                <c:pt idx="1176">
                  <c:v>1733.6917999999998</c:v>
                </c:pt>
                <c:pt idx="1177">
                  <c:v>1734.6559999999999</c:v>
                </c:pt>
                <c:pt idx="1178">
                  <c:v>1735.6201999999998</c:v>
                </c:pt>
                <c:pt idx="1179">
                  <c:v>1736.5844999999997</c:v>
                </c:pt>
                <c:pt idx="1180">
                  <c:v>1737.5487000000001</c:v>
                </c:pt>
                <c:pt idx="1181">
                  <c:v>1738.5128999999999</c:v>
                </c:pt>
                <c:pt idx="1182">
                  <c:v>1739.4772</c:v>
                </c:pt>
                <c:pt idx="1183">
                  <c:v>1740.4413999999999</c:v>
                </c:pt>
                <c:pt idx="1184">
                  <c:v>1741.4056000000003</c:v>
                </c:pt>
                <c:pt idx="1185">
                  <c:v>1742.3698999999999</c:v>
                </c:pt>
                <c:pt idx="1186">
                  <c:v>1743.3340999999998</c:v>
                </c:pt>
                <c:pt idx="1187">
                  <c:v>1744.2982999999999</c:v>
                </c:pt>
                <c:pt idx="1188">
                  <c:v>1745.2626</c:v>
                </c:pt>
                <c:pt idx="1189">
                  <c:v>1746.2268000000001</c:v>
                </c:pt>
                <c:pt idx="1190">
                  <c:v>1747.1909999999998</c:v>
                </c:pt>
                <c:pt idx="1191">
                  <c:v>1748.1552999999999</c:v>
                </c:pt>
                <c:pt idx="1192">
                  <c:v>1749.1195</c:v>
                </c:pt>
                <c:pt idx="1193">
                  <c:v>1750.0836999999999</c:v>
                </c:pt>
                <c:pt idx="1194">
                  <c:v>1751.048</c:v>
                </c:pt>
                <c:pt idx="1195">
                  <c:v>1752.0121999999999</c:v>
                </c:pt>
                <c:pt idx="1196">
                  <c:v>1752.9764</c:v>
                </c:pt>
                <c:pt idx="1197">
                  <c:v>1753.9407000000001</c:v>
                </c:pt>
                <c:pt idx="1198">
                  <c:v>1754.9049</c:v>
                </c:pt>
                <c:pt idx="1199">
                  <c:v>1755.8690999999999</c:v>
                </c:pt>
                <c:pt idx="1200">
                  <c:v>1756.8333999999998</c:v>
                </c:pt>
                <c:pt idx="1201">
                  <c:v>1757.7976000000001</c:v>
                </c:pt>
                <c:pt idx="1202">
                  <c:v>1758.7618</c:v>
                </c:pt>
                <c:pt idx="1203">
                  <c:v>1759.7261000000001</c:v>
                </c:pt>
                <c:pt idx="1204">
                  <c:v>1760.6902999999998</c:v>
                </c:pt>
                <c:pt idx="1205">
                  <c:v>1761.6544999999999</c:v>
                </c:pt>
                <c:pt idx="1206">
                  <c:v>1762.6188</c:v>
                </c:pt>
                <c:pt idx="1207">
                  <c:v>1763.5829999999999</c:v>
                </c:pt>
                <c:pt idx="1208">
                  <c:v>1764.5472</c:v>
                </c:pt>
                <c:pt idx="1209">
                  <c:v>1765.5115000000001</c:v>
                </c:pt>
                <c:pt idx="1210">
                  <c:v>1766.4757000000002</c:v>
                </c:pt>
                <c:pt idx="1211">
                  <c:v>1767.4399000000001</c:v>
                </c:pt>
                <c:pt idx="1212">
                  <c:v>1768.4041999999999</c:v>
                </c:pt>
                <c:pt idx="1213">
                  <c:v>1769.3683999999998</c:v>
                </c:pt>
                <c:pt idx="1214">
                  <c:v>1770.3326</c:v>
                </c:pt>
                <c:pt idx="1215">
                  <c:v>1771.2969000000001</c:v>
                </c:pt>
                <c:pt idx="1216">
                  <c:v>1772.2610999999999</c:v>
                </c:pt>
                <c:pt idx="1217">
                  <c:v>1773.2253000000001</c:v>
                </c:pt>
                <c:pt idx="1218">
                  <c:v>1774.1895999999999</c:v>
                </c:pt>
                <c:pt idx="1219">
                  <c:v>1775.1537999999998</c:v>
                </c:pt>
                <c:pt idx="1220">
                  <c:v>1776.1179999999999</c:v>
                </c:pt>
                <c:pt idx="1221">
                  <c:v>1777.0822999999998</c:v>
                </c:pt>
                <c:pt idx="1222">
                  <c:v>1778.0464999999999</c:v>
                </c:pt>
                <c:pt idx="1223">
                  <c:v>1779.0107</c:v>
                </c:pt>
                <c:pt idx="1224">
                  <c:v>1779.9749999999999</c:v>
                </c:pt>
                <c:pt idx="1225">
                  <c:v>1780.9392</c:v>
                </c:pt>
                <c:pt idx="1226">
                  <c:v>1781.9033999999999</c:v>
                </c:pt>
                <c:pt idx="1227">
                  <c:v>1782.8677</c:v>
                </c:pt>
                <c:pt idx="1228">
                  <c:v>1783.8318999999999</c:v>
                </c:pt>
                <c:pt idx="1229">
                  <c:v>1784.7961</c:v>
                </c:pt>
                <c:pt idx="1230">
                  <c:v>1785.7603999999999</c:v>
                </c:pt>
                <c:pt idx="1231">
                  <c:v>1786.7246</c:v>
                </c:pt>
                <c:pt idx="1232">
                  <c:v>1787.6887999999999</c:v>
                </c:pt>
                <c:pt idx="1233">
                  <c:v>1788.6530999999998</c:v>
                </c:pt>
                <c:pt idx="1234">
                  <c:v>1789.6172999999999</c:v>
                </c:pt>
                <c:pt idx="1235">
                  <c:v>1790.5815</c:v>
                </c:pt>
                <c:pt idx="1236">
                  <c:v>1791.5458000000001</c:v>
                </c:pt>
                <c:pt idx="1237">
                  <c:v>1792.51</c:v>
                </c:pt>
                <c:pt idx="1238">
                  <c:v>1793.4741999999999</c:v>
                </c:pt>
                <c:pt idx="1239">
                  <c:v>1794.4385000000002</c:v>
                </c:pt>
                <c:pt idx="1240">
                  <c:v>1795.4027000000001</c:v>
                </c:pt>
                <c:pt idx="1241">
                  <c:v>1796.3669</c:v>
                </c:pt>
                <c:pt idx="1242">
                  <c:v>1797.3311999999999</c:v>
                </c:pt>
                <c:pt idx="1243">
                  <c:v>1798.2954</c:v>
                </c:pt>
                <c:pt idx="1244">
                  <c:v>1799.2596000000001</c:v>
                </c:pt>
                <c:pt idx="1245">
                  <c:v>1800.2239</c:v>
                </c:pt>
                <c:pt idx="1246">
                  <c:v>1801.1880999999998</c:v>
                </c:pt>
                <c:pt idx="1247">
                  <c:v>1802.1522999999997</c:v>
                </c:pt>
                <c:pt idx="1248">
                  <c:v>1803.1166000000001</c:v>
                </c:pt>
                <c:pt idx="1249">
                  <c:v>1804.0808</c:v>
                </c:pt>
                <c:pt idx="1250">
                  <c:v>1805.0450000000001</c:v>
                </c:pt>
                <c:pt idx="1251">
                  <c:v>1806.0092999999999</c:v>
                </c:pt>
                <c:pt idx="1252">
                  <c:v>1806.9735000000001</c:v>
                </c:pt>
                <c:pt idx="1253">
                  <c:v>1807.9377000000002</c:v>
                </c:pt>
                <c:pt idx="1254">
                  <c:v>1808.902</c:v>
                </c:pt>
                <c:pt idx="1255">
                  <c:v>1809.8661999999999</c:v>
                </c:pt>
                <c:pt idx="1256">
                  <c:v>1810.8303999999998</c:v>
                </c:pt>
                <c:pt idx="1257">
                  <c:v>1811.7946999999999</c:v>
                </c:pt>
                <c:pt idx="1258">
                  <c:v>1812.7589</c:v>
                </c:pt>
                <c:pt idx="1259">
                  <c:v>1813.7230999999999</c:v>
                </c:pt>
                <c:pt idx="1260">
                  <c:v>1814.6873999999998</c:v>
                </c:pt>
                <c:pt idx="1261">
                  <c:v>1815.6515999999999</c:v>
                </c:pt>
                <c:pt idx="1262">
                  <c:v>1816.6158</c:v>
                </c:pt>
                <c:pt idx="1263">
                  <c:v>1817.5800999999999</c:v>
                </c:pt>
                <c:pt idx="1264">
                  <c:v>1818.5442999999998</c:v>
                </c:pt>
                <c:pt idx="1265">
                  <c:v>1819.5084999999999</c:v>
                </c:pt>
                <c:pt idx="1266">
                  <c:v>1820.4728</c:v>
                </c:pt>
                <c:pt idx="1267">
                  <c:v>1821.4370000000001</c:v>
                </c:pt>
                <c:pt idx="1268">
                  <c:v>1822.4012</c:v>
                </c:pt>
                <c:pt idx="1269">
                  <c:v>1823.3655000000001</c:v>
                </c:pt>
                <c:pt idx="1270">
                  <c:v>1824.3297</c:v>
                </c:pt>
                <c:pt idx="1271">
                  <c:v>1825.2938999999999</c:v>
                </c:pt>
                <c:pt idx="1272">
                  <c:v>1826.2582</c:v>
                </c:pt>
                <c:pt idx="1273">
                  <c:v>1827.2223999999999</c:v>
                </c:pt>
                <c:pt idx="1274">
                  <c:v>1828.1866</c:v>
                </c:pt>
                <c:pt idx="1275">
                  <c:v>1829.1508999999999</c:v>
                </c:pt>
                <c:pt idx="1276">
                  <c:v>1830.1151</c:v>
                </c:pt>
                <c:pt idx="1277">
                  <c:v>1831.0792999999999</c:v>
                </c:pt>
                <c:pt idx="1278">
                  <c:v>1832.0436</c:v>
                </c:pt>
                <c:pt idx="1279">
                  <c:v>1833.0078000000001</c:v>
                </c:pt>
                <c:pt idx="1280">
                  <c:v>1833.972</c:v>
                </c:pt>
                <c:pt idx="1281">
                  <c:v>1834.9363000000001</c:v>
                </c:pt>
                <c:pt idx="1282">
                  <c:v>1835.9005000000002</c:v>
                </c:pt>
                <c:pt idx="1283">
                  <c:v>1836.8646999999999</c:v>
                </c:pt>
                <c:pt idx="1284">
                  <c:v>1837.829</c:v>
                </c:pt>
                <c:pt idx="1285">
                  <c:v>1838.7931999999998</c:v>
                </c:pt>
                <c:pt idx="1286">
                  <c:v>1839.7574</c:v>
                </c:pt>
                <c:pt idx="1287">
                  <c:v>1840.7217000000001</c:v>
                </c:pt>
                <c:pt idx="1288">
                  <c:v>1841.6858999999999</c:v>
                </c:pt>
                <c:pt idx="1289">
                  <c:v>1842.6500999999998</c:v>
                </c:pt>
                <c:pt idx="1290">
                  <c:v>1843.6143999999997</c:v>
                </c:pt>
                <c:pt idx="1291">
                  <c:v>1844.5786000000001</c:v>
                </c:pt>
                <c:pt idx="1292">
                  <c:v>1845.5427999999999</c:v>
                </c:pt>
                <c:pt idx="1293">
                  <c:v>1846.5071</c:v>
                </c:pt>
                <c:pt idx="1294">
                  <c:v>1847.4712999999999</c:v>
                </c:pt>
                <c:pt idx="1295">
                  <c:v>1848.4355000000003</c:v>
                </c:pt>
                <c:pt idx="1296">
                  <c:v>1849.3997999999999</c:v>
                </c:pt>
                <c:pt idx="1297">
                  <c:v>1850.3639999999998</c:v>
                </c:pt>
                <c:pt idx="1298">
                  <c:v>1851.3281999999999</c:v>
                </c:pt>
                <c:pt idx="1299">
                  <c:v>1852.2925</c:v>
                </c:pt>
                <c:pt idx="1300">
                  <c:v>1853.2567000000001</c:v>
                </c:pt>
                <c:pt idx="1301">
                  <c:v>1854.2209</c:v>
                </c:pt>
                <c:pt idx="1302">
                  <c:v>1855.1851999999999</c:v>
                </c:pt>
                <c:pt idx="1303">
                  <c:v>1856.1493999999998</c:v>
                </c:pt>
                <c:pt idx="1304">
                  <c:v>1857.1135999999999</c:v>
                </c:pt>
                <c:pt idx="1305">
                  <c:v>1858.0779</c:v>
                </c:pt>
                <c:pt idx="1306">
                  <c:v>1859.0420999999999</c:v>
                </c:pt>
                <c:pt idx="1307">
                  <c:v>1860.0063</c:v>
                </c:pt>
                <c:pt idx="1308">
                  <c:v>1860.9706000000001</c:v>
                </c:pt>
                <c:pt idx="1309">
                  <c:v>1861.9348</c:v>
                </c:pt>
                <c:pt idx="1310">
                  <c:v>1862.8989999999999</c:v>
                </c:pt>
                <c:pt idx="1311">
                  <c:v>1863.8632999999998</c:v>
                </c:pt>
                <c:pt idx="1312">
                  <c:v>1864.8275000000001</c:v>
                </c:pt>
                <c:pt idx="1313">
                  <c:v>1865.7917</c:v>
                </c:pt>
                <c:pt idx="1314">
                  <c:v>1866.7560000000001</c:v>
                </c:pt>
                <c:pt idx="1315">
                  <c:v>1867.7202</c:v>
                </c:pt>
                <c:pt idx="1316">
                  <c:v>1868.6843999999996</c:v>
                </c:pt>
                <c:pt idx="1317">
                  <c:v>1869.6487</c:v>
                </c:pt>
                <c:pt idx="1318">
                  <c:v>1870.6128999999999</c:v>
                </c:pt>
                <c:pt idx="1319">
                  <c:v>1871.5771</c:v>
                </c:pt>
                <c:pt idx="1320">
                  <c:v>1872.5413999999998</c:v>
                </c:pt>
                <c:pt idx="1321">
                  <c:v>1873.5056000000002</c:v>
                </c:pt>
                <c:pt idx="1322">
                  <c:v>1874.4698000000001</c:v>
                </c:pt>
                <c:pt idx="1323">
                  <c:v>1875.4340999999999</c:v>
                </c:pt>
                <c:pt idx="1324">
                  <c:v>1876.3982999999998</c:v>
                </c:pt>
                <c:pt idx="1325">
                  <c:v>1877.3625</c:v>
                </c:pt>
                <c:pt idx="1326">
                  <c:v>1878.3268</c:v>
                </c:pt>
                <c:pt idx="1327">
                  <c:v>1879.2909999999999</c:v>
                </c:pt>
                <c:pt idx="1328">
                  <c:v>1880.2552000000001</c:v>
                </c:pt>
                <c:pt idx="1329">
                  <c:v>1881.2194999999999</c:v>
                </c:pt>
                <c:pt idx="1330">
                  <c:v>1882.1836999999998</c:v>
                </c:pt>
                <c:pt idx="1331">
                  <c:v>1883.1478999999999</c:v>
                </c:pt>
                <c:pt idx="1332">
                  <c:v>1884.1121999999998</c:v>
                </c:pt>
                <c:pt idx="1333">
                  <c:v>1885.0763999999999</c:v>
                </c:pt>
                <c:pt idx="1334">
                  <c:v>1886.0406</c:v>
                </c:pt>
                <c:pt idx="1335">
                  <c:v>1887.0048999999999</c:v>
                </c:pt>
                <c:pt idx="1336">
                  <c:v>1887.9691</c:v>
                </c:pt>
                <c:pt idx="1337">
                  <c:v>1888.9332999999999</c:v>
                </c:pt>
                <c:pt idx="1338">
                  <c:v>1889.8976</c:v>
                </c:pt>
                <c:pt idx="1339">
                  <c:v>1890.8617999999999</c:v>
                </c:pt>
                <c:pt idx="1340">
                  <c:v>1891.826</c:v>
                </c:pt>
                <c:pt idx="1341">
                  <c:v>1892.7902999999999</c:v>
                </c:pt>
                <c:pt idx="1342">
                  <c:v>1893.7545</c:v>
                </c:pt>
                <c:pt idx="1343">
                  <c:v>1894.7188000000001</c:v>
                </c:pt>
                <c:pt idx="1344">
                  <c:v>1895.6829999999998</c:v>
                </c:pt>
                <c:pt idx="1345">
                  <c:v>1896.6471999999999</c:v>
                </c:pt>
                <c:pt idx="1346">
                  <c:v>1897.6115</c:v>
                </c:pt>
                <c:pt idx="1347">
                  <c:v>1898.5757000000001</c:v>
                </c:pt>
                <c:pt idx="1348">
                  <c:v>1899.5399</c:v>
                </c:pt>
                <c:pt idx="1349">
                  <c:v>1900.5041999999999</c:v>
                </c:pt>
                <c:pt idx="1350">
                  <c:v>1901.4684</c:v>
                </c:pt>
                <c:pt idx="1351">
                  <c:v>1902.4326000000001</c:v>
                </c:pt>
                <c:pt idx="1352">
                  <c:v>1903.3969</c:v>
                </c:pt>
                <c:pt idx="1353">
                  <c:v>1904.3610999999999</c:v>
                </c:pt>
                <c:pt idx="1354">
                  <c:v>1905.3253</c:v>
                </c:pt>
                <c:pt idx="1355">
                  <c:v>1906.2896000000001</c:v>
                </c:pt>
                <c:pt idx="1356">
                  <c:v>1907.2538</c:v>
                </c:pt>
                <c:pt idx="1357">
                  <c:v>1908.2180000000001</c:v>
                </c:pt>
                <c:pt idx="1358">
                  <c:v>1909.1822999999997</c:v>
                </c:pt>
                <c:pt idx="1359">
                  <c:v>1910.1465000000001</c:v>
                </c:pt>
                <c:pt idx="1360">
                  <c:v>1911.1107</c:v>
                </c:pt>
                <c:pt idx="1361">
                  <c:v>1912.075</c:v>
                </c:pt>
                <c:pt idx="1362">
                  <c:v>1913.0391999999999</c:v>
                </c:pt>
                <c:pt idx="1363">
                  <c:v>1914.0033999999998</c:v>
                </c:pt>
                <c:pt idx="1364">
                  <c:v>1914.9677000000001</c:v>
                </c:pt>
                <c:pt idx="1365">
                  <c:v>1915.9319</c:v>
                </c:pt>
                <c:pt idx="1366">
                  <c:v>1916.8960999999999</c:v>
                </c:pt>
                <c:pt idx="1367">
                  <c:v>1917.8603999999998</c:v>
                </c:pt>
                <c:pt idx="1368">
                  <c:v>1918.8245999999999</c:v>
                </c:pt>
                <c:pt idx="1369">
                  <c:v>1919.7888</c:v>
                </c:pt>
                <c:pt idx="1370">
                  <c:v>1920.7530999999999</c:v>
                </c:pt>
                <c:pt idx="1371">
                  <c:v>1921.7173</c:v>
                </c:pt>
                <c:pt idx="1372">
                  <c:v>1922.6814999999997</c:v>
                </c:pt>
                <c:pt idx="1373">
                  <c:v>1923.6458</c:v>
                </c:pt>
                <c:pt idx="1374">
                  <c:v>1924.61</c:v>
                </c:pt>
                <c:pt idx="1375">
                  <c:v>1925.5741999999998</c:v>
                </c:pt>
                <c:pt idx="1376">
                  <c:v>1926.5385000000001</c:v>
                </c:pt>
                <c:pt idx="1377">
                  <c:v>1927.5027</c:v>
                </c:pt>
                <c:pt idx="1378">
                  <c:v>1928.4669000000001</c:v>
                </c:pt>
                <c:pt idx="1379">
                  <c:v>1929.4312</c:v>
                </c:pt>
                <c:pt idx="1380">
                  <c:v>1930.3953999999999</c:v>
                </c:pt>
                <c:pt idx="1381">
                  <c:v>1931.3596</c:v>
                </c:pt>
                <c:pt idx="1382">
                  <c:v>1932.3238999999999</c:v>
                </c:pt>
                <c:pt idx="1383">
                  <c:v>1933.2881</c:v>
                </c:pt>
                <c:pt idx="1384">
                  <c:v>1934.2522999999999</c:v>
                </c:pt>
                <c:pt idx="1385">
                  <c:v>1935.2166000000002</c:v>
                </c:pt>
                <c:pt idx="1386">
                  <c:v>1936.1807999999999</c:v>
                </c:pt>
                <c:pt idx="1387">
                  <c:v>1937.145</c:v>
                </c:pt>
                <c:pt idx="1388">
                  <c:v>1938.1092999999998</c:v>
                </c:pt>
                <c:pt idx="1389">
                  <c:v>1939.0735</c:v>
                </c:pt>
                <c:pt idx="1390">
                  <c:v>1940.0377000000001</c:v>
                </c:pt>
                <c:pt idx="1391">
                  <c:v>1941.002</c:v>
                </c:pt>
                <c:pt idx="1392">
                  <c:v>1941.9662000000001</c:v>
                </c:pt>
                <c:pt idx="1393">
                  <c:v>1942.9304</c:v>
                </c:pt>
                <c:pt idx="1394">
                  <c:v>1943.8946999999998</c:v>
                </c:pt>
                <c:pt idx="1395">
                  <c:v>1944.8588999999999</c:v>
                </c:pt>
                <c:pt idx="1396">
                  <c:v>1945.8230999999998</c:v>
                </c:pt>
                <c:pt idx="1397">
                  <c:v>1946.7873999999999</c:v>
                </c:pt>
                <c:pt idx="1398">
                  <c:v>1947.7516000000001</c:v>
                </c:pt>
                <c:pt idx="1399">
                  <c:v>1948.7158000000002</c:v>
                </c:pt>
                <c:pt idx="1400">
                  <c:v>1949.6800999999998</c:v>
                </c:pt>
                <c:pt idx="1401">
                  <c:v>1950.6442999999997</c:v>
                </c:pt>
                <c:pt idx="1402">
                  <c:v>1951.6085</c:v>
                </c:pt>
                <c:pt idx="1403">
                  <c:v>1952.5727999999999</c:v>
                </c:pt>
                <c:pt idx="1404">
                  <c:v>1953.537</c:v>
                </c:pt>
                <c:pt idx="1405">
                  <c:v>1954.5011999999999</c:v>
                </c:pt>
                <c:pt idx="1406">
                  <c:v>1955.4655000000002</c:v>
                </c:pt>
                <c:pt idx="1407">
                  <c:v>1956.4297000000001</c:v>
                </c:pt>
                <c:pt idx="1408">
                  <c:v>1957.3938999999998</c:v>
                </c:pt>
                <c:pt idx="1409">
                  <c:v>1958.3581999999999</c:v>
                </c:pt>
                <c:pt idx="1410">
                  <c:v>1959.3223999999998</c:v>
                </c:pt>
                <c:pt idx="1411">
                  <c:v>1960.2866000000001</c:v>
                </c:pt>
                <c:pt idx="1412">
                  <c:v>1961.2509</c:v>
                </c:pt>
                <c:pt idx="1413">
                  <c:v>1962.2151000000001</c:v>
                </c:pt>
                <c:pt idx="1414">
                  <c:v>1963.1792999999998</c:v>
                </c:pt>
                <c:pt idx="1415">
                  <c:v>1964.1435999999999</c:v>
                </c:pt>
                <c:pt idx="1416">
                  <c:v>1965.1078</c:v>
                </c:pt>
                <c:pt idx="1417">
                  <c:v>1966.0719999999999</c:v>
                </c:pt>
                <c:pt idx="1418">
                  <c:v>1967.0363</c:v>
                </c:pt>
                <c:pt idx="1419">
                  <c:v>1968.0005000000001</c:v>
                </c:pt>
                <c:pt idx="1420">
                  <c:v>1968.9647</c:v>
                </c:pt>
                <c:pt idx="1421">
                  <c:v>1969.9290000000001</c:v>
                </c:pt>
                <c:pt idx="1422">
                  <c:v>1970.8931999999998</c:v>
                </c:pt>
                <c:pt idx="1423">
                  <c:v>1971.8573999999999</c:v>
                </c:pt>
                <c:pt idx="1424">
                  <c:v>1972.8217</c:v>
                </c:pt>
                <c:pt idx="1425">
                  <c:v>1973.7859000000001</c:v>
                </c:pt>
                <c:pt idx="1426">
                  <c:v>1974.7501</c:v>
                </c:pt>
                <c:pt idx="1427">
                  <c:v>1975.7143999999998</c:v>
                </c:pt>
                <c:pt idx="1428">
                  <c:v>1976.6786</c:v>
                </c:pt>
                <c:pt idx="1429">
                  <c:v>1977.6427999999999</c:v>
                </c:pt>
                <c:pt idx="1430">
                  <c:v>1978.6070999999999</c:v>
                </c:pt>
                <c:pt idx="1431">
                  <c:v>1979.5712999999998</c:v>
                </c:pt>
                <c:pt idx="1432">
                  <c:v>1980.5355000000002</c:v>
                </c:pt>
                <c:pt idx="1433">
                  <c:v>1981.4998000000001</c:v>
                </c:pt>
                <c:pt idx="1434">
                  <c:v>1982.4639999999999</c:v>
                </c:pt>
                <c:pt idx="1435">
                  <c:v>1983.4282000000001</c:v>
                </c:pt>
                <c:pt idx="1436">
                  <c:v>1984.3924999999997</c:v>
                </c:pt>
                <c:pt idx="1437">
                  <c:v>1985.3567</c:v>
                </c:pt>
                <c:pt idx="1438">
                  <c:v>1986.3208999999999</c:v>
                </c:pt>
                <c:pt idx="1439">
                  <c:v>1987.2852</c:v>
                </c:pt>
                <c:pt idx="1440">
                  <c:v>1988.2493999999999</c:v>
                </c:pt>
                <c:pt idx="1441">
                  <c:v>1989.2136</c:v>
                </c:pt>
                <c:pt idx="1442">
                  <c:v>1990.1778999999999</c:v>
                </c:pt>
                <c:pt idx="1443">
                  <c:v>1991.1420999999998</c:v>
                </c:pt>
                <c:pt idx="1444">
                  <c:v>1992.1062999999999</c:v>
                </c:pt>
                <c:pt idx="1445">
                  <c:v>1993.0706</c:v>
                </c:pt>
                <c:pt idx="1446">
                  <c:v>1994.0347999999999</c:v>
                </c:pt>
                <c:pt idx="1447">
                  <c:v>1994.999</c:v>
                </c:pt>
                <c:pt idx="1448">
                  <c:v>1995.9632999999999</c:v>
                </c:pt>
                <c:pt idx="1449">
                  <c:v>1996.9275000000002</c:v>
                </c:pt>
                <c:pt idx="1450">
                  <c:v>1997.8916999999999</c:v>
                </c:pt>
                <c:pt idx="1451">
                  <c:v>1998.856</c:v>
                </c:pt>
                <c:pt idx="1452">
                  <c:v>1999.8201999999999</c:v>
                </c:pt>
                <c:pt idx="1453">
                  <c:v>2000.7843999999998</c:v>
                </c:pt>
                <c:pt idx="1454">
                  <c:v>2001.7487000000001</c:v>
                </c:pt>
                <c:pt idx="1455">
                  <c:v>2002.7129</c:v>
                </c:pt>
                <c:pt idx="1456">
                  <c:v>2003.6770999999999</c:v>
                </c:pt>
                <c:pt idx="1457">
                  <c:v>2004.6413999999997</c:v>
                </c:pt>
                <c:pt idx="1458">
                  <c:v>2005.6056000000001</c:v>
                </c:pt>
                <c:pt idx="1459">
                  <c:v>2006.5698</c:v>
                </c:pt>
                <c:pt idx="1460">
                  <c:v>2007.5340999999999</c:v>
                </c:pt>
                <c:pt idx="1461">
                  <c:v>2008.4983</c:v>
                </c:pt>
                <c:pt idx="1462">
                  <c:v>2009.4625000000001</c:v>
                </c:pt>
                <c:pt idx="1463">
                  <c:v>2010.4268000000002</c:v>
                </c:pt>
                <c:pt idx="1464">
                  <c:v>2011.3909999999998</c:v>
                </c:pt>
                <c:pt idx="1465">
                  <c:v>2012.3552</c:v>
                </c:pt>
                <c:pt idx="1466">
                  <c:v>2013.3195000000001</c:v>
                </c:pt>
                <c:pt idx="1467">
                  <c:v>2014.2837</c:v>
                </c:pt>
                <c:pt idx="1468">
                  <c:v>2015.2479000000001</c:v>
                </c:pt>
                <c:pt idx="1469">
                  <c:v>2016.2121999999999</c:v>
                </c:pt>
                <c:pt idx="1470">
                  <c:v>2017.1763999999998</c:v>
                </c:pt>
                <c:pt idx="1471">
                  <c:v>2018.1405999999999</c:v>
                </c:pt>
                <c:pt idx="1472">
                  <c:v>2019.1048999999998</c:v>
                </c:pt>
                <c:pt idx="1473">
                  <c:v>2020.0690999999999</c:v>
                </c:pt>
                <c:pt idx="1474">
                  <c:v>2021.0332999999998</c:v>
                </c:pt>
                <c:pt idx="1475">
                  <c:v>2021.9976000000001</c:v>
                </c:pt>
                <c:pt idx="1476">
                  <c:v>2022.9618</c:v>
                </c:pt>
                <c:pt idx="1477">
                  <c:v>2023.9260000000002</c:v>
                </c:pt>
                <c:pt idx="1478">
                  <c:v>2024.8902999999998</c:v>
                </c:pt>
                <c:pt idx="1479">
                  <c:v>2025.8544999999997</c:v>
                </c:pt>
                <c:pt idx="1480">
                  <c:v>2026.8187</c:v>
                </c:pt>
                <c:pt idx="1481">
                  <c:v>2027.7829999999999</c:v>
                </c:pt>
                <c:pt idx="1482">
                  <c:v>2028.7472</c:v>
                </c:pt>
                <c:pt idx="1483">
                  <c:v>2029.7113999999999</c:v>
                </c:pt>
                <c:pt idx="1484">
                  <c:v>2030.6757</c:v>
                </c:pt>
                <c:pt idx="1485">
                  <c:v>2031.6398999999999</c:v>
                </c:pt>
                <c:pt idx="1486">
                  <c:v>2032.6040999999998</c:v>
                </c:pt>
                <c:pt idx="1487">
                  <c:v>2033.5683999999999</c:v>
                </c:pt>
                <c:pt idx="1488">
                  <c:v>2034.5326</c:v>
                </c:pt>
                <c:pt idx="1489">
                  <c:v>2035.4968000000001</c:v>
                </c:pt>
                <c:pt idx="1490">
                  <c:v>2036.4611</c:v>
                </c:pt>
                <c:pt idx="1491">
                  <c:v>2037.4253000000001</c:v>
                </c:pt>
                <c:pt idx="1492">
                  <c:v>2038.3895</c:v>
                </c:pt>
                <c:pt idx="1493">
                  <c:v>2039.3537999999999</c:v>
                </c:pt>
                <c:pt idx="1494">
                  <c:v>2040.318</c:v>
                </c:pt>
                <c:pt idx="1495">
                  <c:v>2041.2821999999999</c:v>
                </c:pt>
                <c:pt idx="1496">
                  <c:v>2042.2465000000002</c:v>
                </c:pt>
                <c:pt idx="1497">
                  <c:v>2043.2107000000001</c:v>
                </c:pt>
                <c:pt idx="1498">
                  <c:v>2044.1748999999998</c:v>
                </c:pt>
                <c:pt idx="1499">
                  <c:v>2045.1391999999998</c:v>
                </c:pt>
                <c:pt idx="1500">
                  <c:v>2046.1033999999997</c:v>
                </c:pt>
                <c:pt idx="1501">
                  <c:v>2047.0676000000001</c:v>
                </c:pt>
                <c:pt idx="1502">
                  <c:v>2048.0320000000002</c:v>
                </c:pt>
                <c:pt idx="1503">
                  <c:v>2048.9960999999998</c:v>
                </c:pt>
                <c:pt idx="1504">
                  <c:v>2049.9603999999999</c:v>
                </c:pt>
                <c:pt idx="1505">
                  <c:v>2050.9245999999998</c:v>
                </c:pt>
                <c:pt idx="1506">
                  <c:v>2051.8888999999995</c:v>
                </c:pt>
                <c:pt idx="1507">
                  <c:v>2052.8530000000005</c:v>
                </c:pt>
                <c:pt idx="1508">
                  <c:v>2053.8174000000004</c:v>
                </c:pt>
                <c:pt idx="1509">
                  <c:v>2054.7815000000001</c:v>
                </c:pt>
                <c:pt idx="1510">
                  <c:v>2055.7457999999997</c:v>
                </c:pt>
                <c:pt idx="1511">
                  <c:v>2056.71</c:v>
                </c:pt>
                <c:pt idx="1512">
                  <c:v>2057.6743000000001</c:v>
                </c:pt>
                <c:pt idx="1513">
                  <c:v>2058.6383999999998</c:v>
                </c:pt>
                <c:pt idx="1514">
                  <c:v>2059.6027999999997</c:v>
                </c:pt>
                <c:pt idx="1515">
                  <c:v>2060.5668999999994</c:v>
                </c:pt>
                <c:pt idx="1516">
                  <c:v>2061.5313000000006</c:v>
                </c:pt>
                <c:pt idx="1517">
                  <c:v>2062.4954000000002</c:v>
                </c:pt>
                <c:pt idx="1518">
                  <c:v>2063.4596999999999</c:v>
                </c:pt>
                <c:pt idx="1519">
                  <c:v>2064.4238</c:v>
                </c:pt>
                <c:pt idx="1520">
                  <c:v>2065.3881999999999</c:v>
                </c:pt>
                <c:pt idx="1521">
                  <c:v>2066.3523000000005</c:v>
                </c:pt>
                <c:pt idx="1522">
                  <c:v>2067.3166999999999</c:v>
                </c:pt>
                <c:pt idx="1523">
                  <c:v>2068.2807999999995</c:v>
                </c:pt>
                <c:pt idx="1524">
                  <c:v>2069.2451000000001</c:v>
                </c:pt>
                <c:pt idx="1525">
                  <c:v>2070.2091999999998</c:v>
                </c:pt>
                <c:pt idx="1526">
                  <c:v>2071.1736000000001</c:v>
                </c:pt>
                <c:pt idx="1527">
                  <c:v>2072.1377000000002</c:v>
                </c:pt>
                <c:pt idx="1528">
                  <c:v>2073.1021000000001</c:v>
                </c:pt>
                <c:pt idx="1529">
                  <c:v>2074.0661999999998</c:v>
                </c:pt>
                <c:pt idx="1530">
                  <c:v>2075.0304999999998</c:v>
                </c:pt>
                <c:pt idx="1531">
                  <c:v>2075.9946</c:v>
                </c:pt>
                <c:pt idx="1532">
                  <c:v>2076.9589999999998</c:v>
                </c:pt>
                <c:pt idx="1533">
                  <c:v>2077.9231000000004</c:v>
                </c:pt>
                <c:pt idx="1534">
                  <c:v>2078.8874999999998</c:v>
                </c:pt>
                <c:pt idx="1535">
                  <c:v>2079.8516000000004</c:v>
                </c:pt>
                <c:pt idx="1536">
                  <c:v>2080.8159000000005</c:v>
                </c:pt>
                <c:pt idx="1537">
                  <c:v>2081.7799999999997</c:v>
                </c:pt>
                <c:pt idx="1538">
                  <c:v>2082.7443999999996</c:v>
                </c:pt>
                <c:pt idx="1539">
                  <c:v>2083.7084999999997</c:v>
                </c:pt>
                <c:pt idx="1540">
                  <c:v>2084.6729</c:v>
                </c:pt>
                <c:pt idx="1541">
                  <c:v>2085.6370000000002</c:v>
                </c:pt>
                <c:pt idx="1542">
                  <c:v>2086.6012999999998</c:v>
                </c:pt>
                <c:pt idx="1543">
                  <c:v>2087.5654</c:v>
                </c:pt>
                <c:pt idx="1544">
                  <c:v>2088.5297999999998</c:v>
                </c:pt>
                <c:pt idx="1545">
                  <c:v>2089.4938999999999</c:v>
                </c:pt>
                <c:pt idx="1546">
                  <c:v>2090.4582999999998</c:v>
                </c:pt>
                <c:pt idx="1547">
                  <c:v>2091.4223999999999</c:v>
                </c:pt>
                <c:pt idx="1548">
                  <c:v>2092.3867</c:v>
                </c:pt>
                <c:pt idx="1549">
                  <c:v>2093.3508000000002</c:v>
                </c:pt>
                <c:pt idx="1550">
                  <c:v>2094.3152000000005</c:v>
                </c:pt>
                <c:pt idx="1551">
                  <c:v>2095.2793000000001</c:v>
                </c:pt>
                <c:pt idx="1552">
                  <c:v>2096.2437</c:v>
                </c:pt>
                <c:pt idx="1553">
                  <c:v>2097.2077999999997</c:v>
                </c:pt>
                <c:pt idx="1554">
                  <c:v>2098.1720999999998</c:v>
                </c:pt>
                <c:pt idx="1555">
                  <c:v>2099.1361999999999</c:v>
                </c:pt>
                <c:pt idx="1556">
                  <c:v>2100.1005999999998</c:v>
                </c:pt>
                <c:pt idx="1557">
                  <c:v>2101.0646999999994</c:v>
                </c:pt>
                <c:pt idx="1558">
                  <c:v>2102.0291000000002</c:v>
                </c:pt>
                <c:pt idx="1559">
                  <c:v>2102.9932000000003</c:v>
                </c:pt>
                <c:pt idx="1560">
                  <c:v>2103.9575000000004</c:v>
                </c:pt>
                <c:pt idx="1561">
                  <c:v>2104.9216000000001</c:v>
                </c:pt>
                <c:pt idx="1562">
                  <c:v>2105.886</c:v>
                </c:pt>
                <c:pt idx="1563">
                  <c:v>2106.8501000000006</c:v>
                </c:pt>
                <c:pt idx="1564">
                  <c:v>2107.8145000000004</c:v>
                </c:pt>
                <c:pt idx="1565">
                  <c:v>2108.7785999999996</c:v>
                </c:pt>
                <c:pt idx="1566">
                  <c:v>2109.7428999999997</c:v>
                </c:pt>
                <c:pt idx="1567">
                  <c:v>2110.7069999999994</c:v>
                </c:pt>
                <c:pt idx="1568">
                  <c:v>2111.6714000000002</c:v>
                </c:pt>
                <c:pt idx="1569">
                  <c:v>2112.6354999999999</c:v>
                </c:pt>
                <c:pt idx="1570">
                  <c:v>2113.5999000000002</c:v>
                </c:pt>
                <c:pt idx="1571">
                  <c:v>2114.5639999999999</c:v>
                </c:pt>
                <c:pt idx="1572">
                  <c:v>2115.5282999999995</c:v>
                </c:pt>
                <c:pt idx="1573">
                  <c:v>2116.4924000000001</c:v>
                </c:pt>
                <c:pt idx="1574">
                  <c:v>2117.4567999999999</c:v>
                </c:pt>
                <c:pt idx="1575">
                  <c:v>2118.4209000000001</c:v>
                </c:pt>
                <c:pt idx="1576">
                  <c:v>2119.3852999999999</c:v>
                </c:pt>
                <c:pt idx="1577">
                  <c:v>2120.3494000000001</c:v>
                </c:pt>
                <c:pt idx="1578">
                  <c:v>2121.3137000000006</c:v>
                </c:pt>
                <c:pt idx="1579">
                  <c:v>2122.2777999999998</c:v>
                </c:pt>
                <c:pt idx="1580">
                  <c:v>2123.2421999999997</c:v>
                </c:pt>
                <c:pt idx="1581">
                  <c:v>2124.2062999999994</c:v>
                </c:pt>
                <c:pt idx="1582">
                  <c:v>2125.1707000000001</c:v>
                </c:pt>
                <c:pt idx="1583">
                  <c:v>2126.1347999999998</c:v>
                </c:pt>
                <c:pt idx="1584">
                  <c:v>2127.0990999999999</c:v>
                </c:pt>
                <c:pt idx="1585">
                  <c:v>2128.0632000000001</c:v>
                </c:pt>
                <c:pt idx="1586">
                  <c:v>2129.0275999999999</c:v>
                </c:pt>
                <c:pt idx="1587">
                  <c:v>2129.9917000000005</c:v>
                </c:pt>
                <c:pt idx="1588">
                  <c:v>2130.9560999999999</c:v>
                </c:pt>
                <c:pt idx="1589">
                  <c:v>2131.9202</c:v>
                </c:pt>
                <c:pt idx="1590">
                  <c:v>2132.8845000000001</c:v>
                </c:pt>
                <c:pt idx="1591">
                  <c:v>2133.8485999999998</c:v>
                </c:pt>
                <c:pt idx="1592">
                  <c:v>2134.8130000000006</c:v>
                </c:pt>
                <c:pt idx="1593">
                  <c:v>2135.7770999999998</c:v>
                </c:pt>
                <c:pt idx="1594">
                  <c:v>2136.7415000000001</c:v>
                </c:pt>
                <c:pt idx="1595">
                  <c:v>2137.7055999999998</c:v>
                </c:pt>
                <c:pt idx="1596">
                  <c:v>2138.6698999999994</c:v>
                </c:pt>
                <c:pt idx="1597">
                  <c:v>2139.634</c:v>
                </c:pt>
                <c:pt idx="1598">
                  <c:v>2140.5983999999999</c:v>
                </c:pt>
                <c:pt idx="1599">
                  <c:v>2141.5625</c:v>
                </c:pt>
                <c:pt idx="1600">
                  <c:v>2142.5268999999994</c:v>
                </c:pt>
                <c:pt idx="1601">
                  <c:v>2143.4910000000004</c:v>
                </c:pt>
                <c:pt idx="1602">
                  <c:v>2144.4553000000005</c:v>
                </c:pt>
                <c:pt idx="1603">
                  <c:v>2145.4194000000002</c:v>
                </c:pt>
                <c:pt idx="1604">
                  <c:v>2146.3838000000001</c:v>
                </c:pt>
                <c:pt idx="1605">
                  <c:v>2147.3479000000002</c:v>
                </c:pt>
                <c:pt idx="1606">
                  <c:v>2148.3123000000005</c:v>
                </c:pt>
                <c:pt idx="1607">
                  <c:v>2149.2763999999997</c:v>
                </c:pt>
                <c:pt idx="1608">
                  <c:v>2150.2406999999994</c:v>
                </c:pt>
                <c:pt idx="1609">
                  <c:v>2151.2047999999995</c:v>
                </c:pt>
                <c:pt idx="1610">
                  <c:v>2152.1691999999998</c:v>
                </c:pt>
                <c:pt idx="1611">
                  <c:v>2153.1333000000004</c:v>
                </c:pt>
                <c:pt idx="1612">
                  <c:v>2154.0976999999998</c:v>
                </c:pt>
                <c:pt idx="1613">
                  <c:v>2155.0617999999999</c:v>
                </c:pt>
                <c:pt idx="1614">
                  <c:v>2156.0261</c:v>
                </c:pt>
                <c:pt idx="1615">
                  <c:v>2156.9902000000002</c:v>
                </c:pt>
                <c:pt idx="1616">
                  <c:v>2157.9546</c:v>
                </c:pt>
                <c:pt idx="1617">
                  <c:v>2158.9187000000002</c:v>
                </c:pt>
                <c:pt idx="1618">
                  <c:v>2159.8831000000005</c:v>
                </c:pt>
                <c:pt idx="1619">
                  <c:v>2160.8472000000002</c:v>
                </c:pt>
                <c:pt idx="1620">
                  <c:v>2161.8115000000003</c:v>
                </c:pt>
                <c:pt idx="1621">
                  <c:v>2162.7755999999999</c:v>
                </c:pt>
                <c:pt idx="1622">
                  <c:v>2163.7399999999998</c:v>
                </c:pt>
                <c:pt idx="1623">
                  <c:v>2164.7040999999995</c:v>
                </c:pt>
                <c:pt idx="1624">
                  <c:v>2165.6684999999998</c:v>
                </c:pt>
                <c:pt idx="1625">
                  <c:v>2166.6325999999999</c:v>
                </c:pt>
                <c:pt idx="1626">
                  <c:v>2167.5969</c:v>
                </c:pt>
                <c:pt idx="1627">
                  <c:v>2168.5610000000001</c:v>
                </c:pt>
                <c:pt idx="1628">
                  <c:v>2169.5254</c:v>
                </c:pt>
                <c:pt idx="1629">
                  <c:v>2170.4895000000001</c:v>
                </c:pt>
                <c:pt idx="1630">
                  <c:v>2171.4539000000004</c:v>
                </c:pt>
                <c:pt idx="1631">
                  <c:v>2172.4180000000001</c:v>
                </c:pt>
                <c:pt idx="1632">
                  <c:v>2173.3823000000002</c:v>
                </c:pt>
                <c:pt idx="1633">
                  <c:v>2174.3463999999999</c:v>
                </c:pt>
                <c:pt idx="1634">
                  <c:v>2175.3108000000002</c:v>
                </c:pt>
                <c:pt idx="1635">
                  <c:v>2176.2748999999994</c:v>
                </c:pt>
                <c:pt idx="1636">
                  <c:v>2177.2393000000002</c:v>
                </c:pt>
                <c:pt idx="1637">
                  <c:v>2178.2033999999999</c:v>
                </c:pt>
                <c:pt idx="1638">
                  <c:v>2179.1677</c:v>
                </c:pt>
                <c:pt idx="1639">
                  <c:v>2180.1318000000001</c:v>
                </c:pt>
                <c:pt idx="1640">
                  <c:v>2181.0962</c:v>
                </c:pt>
                <c:pt idx="1641">
                  <c:v>2182.0603000000001</c:v>
                </c:pt>
                <c:pt idx="1642">
                  <c:v>2183.0246999999995</c:v>
                </c:pt>
                <c:pt idx="1643">
                  <c:v>2183.9887999999996</c:v>
                </c:pt>
                <c:pt idx="1644">
                  <c:v>2184.9531000000006</c:v>
                </c:pt>
                <c:pt idx="1645">
                  <c:v>2185.9172000000003</c:v>
                </c:pt>
                <c:pt idx="1646">
                  <c:v>2186.8816000000002</c:v>
                </c:pt>
                <c:pt idx="1647">
                  <c:v>2187.8456999999999</c:v>
                </c:pt>
                <c:pt idx="1648">
                  <c:v>2188.8101000000006</c:v>
                </c:pt>
                <c:pt idx="1649">
                  <c:v>2189.7741999999998</c:v>
                </c:pt>
                <c:pt idx="1650">
                  <c:v>2190.7384999999995</c:v>
                </c:pt>
                <c:pt idx="1651">
                  <c:v>2191.7025999999996</c:v>
                </c:pt>
                <c:pt idx="1652">
                  <c:v>2192.6669999999995</c:v>
                </c:pt>
                <c:pt idx="1653">
                  <c:v>2193.6311000000005</c:v>
                </c:pt>
                <c:pt idx="1654">
                  <c:v>2194.5954999999999</c:v>
                </c:pt>
                <c:pt idx="1655">
                  <c:v>2195.5596</c:v>
                </c:pt>
                <c:pt idx="1656">
                  <c:v>2196.5239000000001</c:v>
                </c:pt>
                <c:pt idx="1657">
                  <c:v>2197.4879999999998</c:v>
                </c:pt>
                <c:pt idx="1658">
                  <c:v>2198.4524000000001</c:v>
                </c:pt>
                <c:pt idx="1659">
                  <c:v>2199.4164999999998</c:v>
                </c:pt>
                <c:pt idx="1660">
                  <c:v>2200.3809000000001</c:v>
                </c:pt>
                <c:pt idx="1661">
                  <c:v>2201.3449999999998</c:v>
                </c:pt>
                <c:pt idx="1662">
                  <c:v>2202.3092999999999</c:v>
                </c:pt>
                <c:pt idx="1663">
                  <c:v>2203.2734</c:v>
                </c:pt>
                <c:pt idx="1664">
                  <c:v>2204.2377999999999</c:v>
                </c:pt>
                <c:pt idx="1665">
                  <c:v>2205.2019</c:v>
                </c:pt>
                <c:pt idx="1666">
                  <c:v>2206.1662999999994</c:v>
                </c:pt>
                <c:pt idx="1667">
                  <c:v>2207.1304</c:v>
                </c:pt>
                <c:pt idx="1668">
                  <c:v>2208.0947000000001</c:v>
                </c:pt>
                <c:pt idx="1669">
                  <c:v>2209.0587999999998</c:v>
                </c:pt>
                <c:pt idx="1670">
                  <c:v>2210.0232000000001</c:v>
                </c:pt>
                <c:pt idx="1671">
                  <c:v>2210.9872999999998</c:v>
                </c:pt>
                <c:pt idx="1672">
                  <c:v>2211.9517000000005</c:v>
                </c:pt>
                <c:pt idx="1673">
                  <c:v>2212.9158000000002</c:v>
                </c:pt>
                <c:pt idx="1674">
                  <c:v>2213.8800999999999</c:v>
                </c:pt>
                <c:pt idx="1675">
                  <c:v>2214.8442</c:v>
                </c:pt>
                <c:pt idx="1676">
                  <c:v>2215.8085999999998</c:v>
                </c:pt>
                <c:pt idx="1677">
                  <c:v>2216.7727</c:v>
                </c:pt>
                <c:pt idx="1678">
                  <c:v>2217.7370999999998</c:v>
                </c:pt>
                <c:pt idx="1679">
                  <c:v>2218.7012</c:v>
                </c:pt>
                <c:pt idx="1680">
                  <c:v>2219.6655000000001</c:v>
                </c:pt>
                <c:pt idx="1681">
                  <c:v>2220.6295999999998</c:v>
                </c:pt>
                <c:pt idx="1682">
                  <c:v>2221.5940000000001</c:v>
                </c:pt>
                <c:pt idx="1683">
                  <c:v>2222.5581000000002</c:v>
                </c:pt>
                <c:pt idx="1684">
                  <c:v>2223.5225</c:v>
                </c:pt>
                <c:pt idx="1685">
                  <c:v>2224.4865999999997</c:v>
                </c:pt>
                <c:pt idx="1686">
                  <c:v>2225.4508999999998</c:v>
                </c:pt>
                <c:pt idx="1687">
                  <c:v>2226.4150000000004</c:v>
                </c:pt>
                <c:pt idx="1688">
                  <c:v>2227.3794000000003</c:v>
                </c:pt>
                <c:pt idx="1689">
                  <c:v>2228.3434999999999</c:v>
                </c:pt>
                <c:pt idx="1690">
                  <c:v>2229.3078999999998</c:v>
                </c:pt>
                <c:pt idx="1691">
                  <c:v>2230.2719999999999</c:v>
                </c:pt>
                <c:pt idx="1692">
                  <c:v>2231.2363</c:v>
                </c:pt>
                <c:pt idx="1693">
                  <c:v>2232.2003999999997</c:v>
                </c:pt>
                <c:pt idx="1694">
                  <c:v>2233.1647999999996</c:v>
                </c:pt>
                <c:pt idx="1695">
                  <c:v>2234.1288999999997</c:v>
                </c:pt>
                <c:pt idx="1696">
                  <c:v>2235.0933000000005</c:v>
                </c:pt>
                <c:pt idx="1697">
                  <c:v>2236.0574000000001</c:v>
                </c:pt>
                <c:pt idx="1698">
                  <c:v>2237.0216999999998</c:v>
                </c:pt>
                <c:pt idx="1699">
                  <c:v>2237.9857999999999</c:v>
                </c:pt>
                <c:pt idx="1700">
                  <c:v>2238.9502000000002</c:v>
                </c:pt>
                <c:pt idx="1701">
                  <c:v>2239.9142999999999</c:v>
                </c:pt>
                <c:pt idx="1702">
                  <c:v>2240.8787000000002</c:v>
                </c:pt>
                <c:pt idx="1703">
                  <c:v>2241.8427999999999</c:v>
                </c:pt>
                <c:pt idx="1704">
                  <c:v>2242.8071000000004</c:v>
                </c:pt>
                <c:pt idx="1705">
                  <c:v>2243.7712000000001</c:v>
                </c:pt>
                <c:pt idx="1706">
                  <c:v>2244.7356</c:v>
                </c:pt>
                <c:pt idx="1707">
                  <c:v>2245.6997000000001</c:v>
                </c:pt>
                <c:pt idx="1708">
                  <c:v>2246.6641</c:v>
                </c:pt>
                <c:pt idx="1709">
                  <c:v>2247.6281999999997</c:v>
                </c:pt>
                <c:pt idx="1710">
                  <c:v>2248.5925000000002</c:v>
                </c:pt>
                <c:pt idx="1711">
                  <c:v>2249.5565999999999</c:v>
                </c:pt>
                <c:pt idx="1712">
                  <c:v>2250.5210000000002</c:v>
                </c:pt>
                <c:pt idx="1713">
                  <c:v>2251.4850999999999</c:v>
                </c:pt>
                <c:pt idx="1714">
                  <c:v>2252.4495000000002</c:v>
                </c:pt>
                <c:pt idx="1715">
                  <c:v>2253.4136000000003</c:v>
                </c:pt>
                <c:pt idx="1716">
                  <c:v>2254.3779000000004</c:v>
                </c:pt>
                <c:pt idx="1717">
                  <c:v>2255.3420000000001</c:v>
                </c:pt>
                <c:pt idx="1718">
                  <c:v>2256.3063999999999</c:v>
                </c:pt>
                <c:pt idx="1719">
                  <c:v>2257.2705000000001</c:v>
                </c:pt>
                <c:pt idx="1720">
                  <c:v>2258.2348999999995</c:v>
                </c:pt>
                <c:pt idx="1721">
                  <c:v>2259.1990000000001</c:v>
                </c:pt>
                <c:pt idx="1722">
                  <c:v>2260.1633000000002</c:v>
                </c:pt>
                <c:pt idx="1723">
                  <c:v>2261.1273999999999</c:v>
                </c:pt>
                <c:pt idx="1724">
                  <c:v>2262.0918000000001</c:v>
                </c:pt>
                <c:pt idx="1725">
                  <c:v>2263.0558999999998</c:v>
                </c:pt>
                <c:pt idx="1726">
                  <c:v>2264.0203000000001</c:v>
                </c:pt>
                <c:pt idx="1727">
                  <c:v>2264.9843999999998</c:v>
                </c:pt>
                <c:pt idx="1728">
                  <c:v>2265.9486999999995</c:v>
                </c:pt>
                <c:pt idx="1729">
                  <c:v>2266.9128000000001</c:v>
                </c:pt>
                <c:pt idx="1730">
                  <c:v>2267.8772000000004</c:v>
                </c:pt>
                <c:pt idx="1731">
                  <c:v>2268.8413000000005</c:v>
                </c:pt>
                <c:pt idx="1732">
                  <c:v>2269.8056999999999</c:v>
                </c:pt>
                <c:pt idx="1733">
                  <c:v>2270.7697999999996</c:v>
                </c:pt>
                <c:pt idx="1734">
                  <c:v>2271.7341000000001</c:v>
                </c:pt>
                <c:pt idx="1735">
                  <c:v>2272.6981999999998</c:v>
                </c:pt>
                <c:pt idx="1736">
                  <c:v>2273.6625999999997</c:v>
                </c:pt>
                <c:pt idx="1737">
                  <c:v>2274.6266999999993</c:v>
                </c:pt>
                <c:pt idx="1738">
                  <c:v>2275.5911000000006</c:v>
                </c:pt>
                <c:pt idx="1739">
                  <c:v>2276.5552000000002</c:v>
                </c:pt>
                <c:pt idx="1740">
                  <c:v>2277.5194999999999</c:v>
                </c:pt>
                <c:pt idx="1741">
                  <c:v>2278.4836</c:v>
                </c:pt>
                <c:pt idx="1742">
                  <c:v>2279.4479999999999</c:v>
                </c:pt>
                <c:pt idx="1743">
                  <c:v>2280.4121000000005</c:v>
                </c:pt>
                <c:pt idx="1744">
                  <c:v>2281.3764999999999</c:v>
                </c:pt>
                <c:pt idx="1745">
                  <c:v>2282.3406</c:v>
                </c:pt>
                <c:pt idx="1746">
                  <c:v>2283.3049000000001</c:v>
                </c:pt>
                <c:pt idx="1747">
                  <c:v>2284.2689999999993</c:v>
                </c:pt>
                <c:pt idx="1748">
                  <c:v>2285.2334000000001</c:v>
                </c:pt>
                <c:pt idx="1749">
                  <c:v>2286.1975000000002</c:v>
                </c:pt>
                <c:pt idx="1750">
                  <c:v>2287.1619000000001</c:v>
                </c:pt>
                <c:pt idx="1751">
                  <c:v>2288.1259999999997</c:v>
                </c:pt>
                <c:pt idx="1752">
                  <c:v>2289.0902999999998</c:v>
                </c:pt>
                <c:pt idx="1753">
                  <c:v>2290.0544</c:v>
                </c:pt>
                <c:pt idx="1754">
                  <c:v>2291.0187999999998</c:v>
                </c:pt>
                <c:pt idx="1755">
                  <c:v>2291.9829</c:v>
                </c:pt>
                <c:pt idx="1756">
                  <c:v>2292.9472999999998</c:v>
                </c:pt>
                <c:pt idx="1757">
                  <c:v>2293.9114000000004</c:v>
                </c:pt>
                <c:pt idx="1758">
                  <c:v>2294.8757000000005</c:v>
                </c:pt>
                <c:pt idx="1759">
                  <c:v>2295.8398000000002</c:v>
                </c:pt>
                <c:pt idx="1760">
                  <c:v>2296.8042</c:v>
                </c:pt>
                <c:pt idx="1761">
                  <c:v>2297.7682999999997</c:v>
                </c:pt>
                <c:pt idx="1762">
                  <c:v>2298.7327</c:v>
                </c:pt>
                <c:pt idx="1763">
                  <c:v>2299.6967999999997</c:v>
                </c:pt>
                <c:pt idx="1764">
                  <c:v>2300.6610999999998</c:v>
                </c:pt>
                <c:pt idx="1765">
                  <c:v>2301.6251999999999</c:v>
                </c:pt>
                <c:pt idx="1766">
                  <c:v>2302.5895999999998</c:v>
                </c:pt>
                <c:pt idx="1767">
                  <c:v>2303.5536999999999</c:v>
                </c:pt>
                <c:pt idx="1768">
                  <c:v>2304.5180999999998</c:v>
                </c:pt>
                <c:pt idx="1769">
                  <c:v>2305.4821999999999</c:v>
                </c:pt>
                <c:pt idx="1770">
                  <c:v>2306.4465</c:v>
                </c:pt>
                <c:pt idx="1771">
                  <c:v>2307.4106000000002</c:v>
                </c:pt>
                <c:pt idx="1772">
                  <c:v>2308.3750000000005</c:v>
                </c:pt>
                <c:pt idx="1773">
                  <c:v>2309.3391000000006</c:v>
                </c:pt>
                <c:pt idx="1774">
                  <c:v>2310.3035000000004</c:v>
                </c:pt>
                <c:pt idx="1775">
                  <c:v>2311.2675999999997</c:v>
                </c:pt>
                <c:pt idx="1776">
                  <c:v>2312.2319000000002</c:v>
                </c:pt>
                <c:pt idx="1777">
                  <c:v>2313.1959999999999</c:v>
                </c:pt>
                <c:pt idx="1778">
                  <c:v>2314.1603999999998</c:v>
                </c:pt>
                <c:pt idx="1779">
                  <c:v>2315.1244999999994</c:v>
                </c:pt>
                <c:pt idx="1780">
                  <c:v>2316.0888999999997</c:v>
                </c:pt>
                <c:pt idx="1781">
                  <c:v>2317.0529999999999</c:v>
                </c:pt>
                <c:pt idx="1782">
                  <c:v>2318.0173000000004</c:v>
                </c:pt>
                <c:pt idx="1783">
                  <c:v>2318.9814000000001</c:v>
                </c:pt>
                <c:pt idx="1784">
                  <c:v>2319.9458</c:v>
                </c:pt>
                <c:pt idx="1785">
                  <c:v>2320.9099000000001</c:v>
                </c:pt>
                <c:pt idx="1786">
                  <c:v>2321.8742999999999</c:v>
                </c:pt>
                <c:pt idx="1787">
                  <c:v>2322.8384000000001</c:v>
                </c:pt>
                <c:pt idx="1788">
                  <c:v>2323.8027000000002</c:v>
                </c:pt>
                <c:pt idx="1789">
                  <c:v>2324.7667999999994</c:v>
                </c:pt>
                <c:pt idx="1790">
                  <c:v>2325.7312000000002</c:v>
                </c:pt>
                <c:pt idx="1791">
                  <c:v>2326.6952999999999</c:v>
                </c:pt>
                <c:pt idx="1792">
                  <c:v>2327.6597000000002</c:v>
                </c:pt>
                <c:pt idx="1793">
                  <c:v>2328.6237999999998</c:v>
                </c:pt>
                <c:pt idx="1794">
                  <c:v>2329.5880999999995</c:v>
                </c:pt>
                <c:pt idx="1795">
                  <c:v>2330.5522000000001</c:v>
                </c:pt>
                <c:pt idx="1796">
                  <c:v>2331.5165999999999</c:v>
                </c:pt>
                <c:pt idx="1797">
                  <c:v>2332.4807000000001</c:v>
                </c:pt>
                <c:pt idx="1798">
                  <c:v>2333.4450999999999</c:v>
                </c:pt>
                <c:pt idx="1799">
                  <c:v>2334.4092000000001</c:v>
                </c:pt>
                <c:pt idx="1800">
                  <c:v>2335.3735000000006</c:v>
                </c:pt>
                <c:pt idx="1801">
                  <c:v>2336.3376000000003</c:v>
                </c:pt>
                <c:pt idx="1802">
                  <c:v>2337.3020000000001</c:v>
                </c:pt>
                <c:pt idx="1803">
                  <c:v>2338.2660999999994</c:v>
                </c:pt>
                <c:pt idx="1804">
                  <c:v>2339.2305000000001</c:v>
                </c:pt>
                <c:pt idx="1805">
                  <c:v>2340.1945999999998</c:v>
                </c:pt>
                <c:pt idx="1806">
                  <c:v>2341.1588999999994</c:v>
                </c:pt>
                <c:pt idx="1807">
                  <c:v>2342.123</c:v>
                </c:pt>
                <c:pt idx="1808">
                  <c:v>2343.0873999999999</c:v>
                </c:pt>
                <c:pt idx="1809">
                  <c:v>2344.0515000000005</c:v>
                </c:pt>
                <c:pt idx="1810">
                  <c:v>2345.0158999999999</c:v>
                </c:pt>
                <c:pt idx="1811">
                  <c:v>2345.98</c:v>
                </c:pt>
                <c:pt idx="1812">
                  <c:v>2346.9443000000001</c:v>
                </c:pt>
                <c:pt idx="1813">
                  <c:v>2347.9083999999998</c:v>
                </c:pt>
                <c:pt idx="1814">
                  <c:v>2348.8728000000001</c:v>
                </c:pt>
                <c:pt idx="1815">
                  <c:v>2349.8368999999998</c:v>
                </c:pt>
                <c:pt idx="1816">
                  <c:v>2350.8013000000005</c:v>
                </c:pt>
                <c:pt idx="1817">
                  <c:v>2351.7653999999998</c:v>
                </c:pt>
                <c:pt idx="1818">
                  <c:v>2352.7296999999994</c:v>
                </c:pt>
                <c:pt idx="1819">
                  <c:v>2353.6938</c:v>
                </c:pt>
                <c:pt idx="1820">
                  <c:v>2354.6581999999999</c:v>
                </c:pt>
                <c:pt idx="1821">
                  <c:v>2355.6223</c:v>
                </c:pt>
                <c:pt idx="1822">
                  <c:v>2356.5866999999994</c:v>
                </c:pt>
                <c:pt idx="1823">
                  <c:v>2357.5508</c:v>
                </c:pt>
                <c:pt idx="1824">
                  <c:v>2358.5151000000005</c:v>
                </c:pt>
                <c:pt idx="1825">
                  <c:v>2359.4792000000002</c:v>
                </c:pt>
                <c:pt idx="1826">
                  <c:v>2360.4436000000001</c:v>
                </c:pt>
                <c:pt idx="1827">
                  <c:v>2361.4077000000002</c:v>
                </c:pt>
                <c:pt idx="1828">
                  <c:v>2362.3721000000005</c:v>
                </c:pt>
                <c:pt idx="1829">
                  <c:v>2363.3362000000002</c:v>
                </c:pt>
                <c:pt idx="1830">
                  <c:v>2364.3004999999998</c:v>
                </c:pt>
                <c:pt idx="1831">
                  <c:v>2365.2645999999995</c:v>
                </c:pt>
                <c:pt idx="1832">
                  <c:v>2366.2289999999994</c:v>
                </c:pt>
                <c:pt idx="1833">
                  <c:v>2367.1931000000004</c:v>
                </c:pt>
                <c:pt idx="1834">
                  <c:v>2368.1574999999998</c:v>
                </c:pt>
                <c:pt idx="1835">
                  <c:v>2369.1215999999999</c:v>
                </c:pt>
                <c:pt idx="1836">
                  <c:v>2370.0859</c:v>
                </c:pt>
                <c:pt idx="1837">
                  <c:v>2371.0500000000002</c:v>
                </c:pt>
                <c:pt idx="1838">
                  <c:v>2372.0144</c:v>
                </c:pt>
                <c:pt idx="1839">
                  <c:v>2372.9785000000002</c:v>
                </c:pt>
                <c:pt idx="1840">
                  <c:v>2373.9429</c:v>
                </c:pt>
                <c:pt idx="1841">
                  <c:v>2374.9070000000002</c:v>
                </c:pt>
                <c:pt idx="1842">
                  <c:v>2375.8713000000002</c:v>
                </c:pt>
                <c:pt idx="1843">
                  <c:v>2376.8354000000004</c:v>
                </c:pt>
                <c:pt idx="1844">
                  <c:v>2377.7997999999998</c:v>
                </c:pt>
                <c:pt idx="1845">
                  <c:v>2378.7638999999995</c:v>
                </c:pt>
                <c:pt idx="1846">
                  <c:v>2379.7282999999998</c:v>
                </c:pt>
                <c:pt idx="1847">
                  <c:v>2380.6923999999999</c:v>
                </c:pt>
                <c:pt idx="1848">
                  <c:v>2381.6567</c:v>
                </c:pt>
                <c:pt idx="1849">
                  <c:v>2382.6207999999997</c:v>
                </c:pt>
                <c:pt idx="1850">
                  <c:v>2383.5852</c:v>
                </c:pt>
                <c:pt idx="1851">
                  <c:v>2384.5493000000001</c:v>
                </c:pt>
                <c:pt idx="1852">
                  <c:v>2385.5137000000004</c:v>
                </c:pt>
                <c:pt idx="1853">
                  <c:v>2386.4778000000001</c:v>
                </c:pt>
                <c:pt idx="1854">
                  <c:v>2387.4421000000002</c:v>
                </c:pt>
                <c:pt idx="1855">
                  <c:v>2388.4063000000001</c:v>
                </c:pt>
                <c:pt idx="1856">
                  <c:v>2389.3706000000002</c:v>
                </c:pt>
                <c:pt idx="1857">
                  <c:v>2390.3346999999999</c:v>
                </c:pt>
                <c:pt idx="1858">
                  <c:v>2391.2991000000002</c:v>
                </c:pt>
                <c:pt idx="1859">
                  <c:v>2392.2631999999999</c:v>
                </c:pt>
                <c:pt idx="1860">
                  <c:v>2393.2275</c:v>
                </c:pt>
                <c:pt idx="1861">
                  <c:v>2394.1916999999999</c:v>
                </c:pt>
                <c:pt idx="1862">
                  <c:v>2395.1559999999999</c:v>
                </c:pt>
                <c:pt idx="1863">
                  <c:v>2396.1201000000001</c:v>
                </c:pt>
                <c:pt idx="1864">
                  <c:v>2397.0844999999995</c:v>
                </c:pt>
                <c:pt idx="1865">
                  <c:v>2398.0485999999996</c:v>
                </c:pt>
                <c:pt idx="1866">
                  <c:v>2399.0129000000002</c:v>
                </c:pt>
                <c:pt idx="1867">
                  <c:v>2399.9771000000005</c:v>
                </c:pt>
                <c:pt idx="1868">
                  <c:v>2400.9414000000002</c:v>
                </c:pt>
                <c:pt idx="1869">
                  <c:v>2401.9054999999998</c:v>
                </c:pt>
                <c:pt idx="1870">
                  <c:v>2402.8699000000001</c:v>
                </c:pt>
                <c:pt idx="1871">
                  <c:v>2403.8340000000003</c:v>
                </c:pt>
                <c:pt idx="1872">
                  <c:v>2404.7982999999995</c:v>
                </c:pt>
                <c:pt idx="1873">
                  <c:v>2405.7624999999994</c:v>
                </c:pt>
                <c:pt idx="1874">
                  <c:v>2406.7267999999995</c:v>
                </c:pt>
                <c:pt idx="1875">
                  <c:v>2407.6909000000001</c:v>
                </c:pt>
                <c:pt idx="1876">
                  <c:v>2408.6552999999999</c:v>
                </c:pt>
                <c:pt idx="1877">
                  <c:v>2409.6194</c:v>
                </c:pt>
                <c:pt idx="1878">
                  <c:v>2410.5837000000001</c:v>
                </c:pt>
                <c:pt idx="1879">
                  <c:v>2411.5479</c:v>
                </c:pt>
                <c:pt idx="1880">
                  <c:v>2412.5122000000001</c:v>
                </c:pt>
                <c:pt idx="1881">
                  <c:v>2413.4762999999998</c:v>
                </c:pt>
                <c:pt idx="1882">
                  <c:v>2414.4407000000001</c:v>
                </c:pt>
                <c:pt idx="1883">
                  <c:v>2415.4047999999998</c:v>
                </c:pt>
                <c:pt idx="1884">
                  <c:v>2416.3690999999999</c:v>
                </c:pt>
                <c:pt idx="1885">
                  <c:v>2417.3333000000002</c:v>
                </c:pt>
                <c:pt idx="1886">
                  <c:v>2418.2975999999999</c:v>
                </c:pt>
                <c:pt idx="1887">
                  <c:v>2419.2617</c:v>
                </c:pt>
                <c:pt idx="1888">
                  <c:v>2420.2260999999994</c:v>
                </c:pt>
                <c:pt idx="1889">
                  <c:v>2421.1902</c:v>
                </c:pt>
                <c:pt idx="1890">
                  <c:v>2422.1545000000001</c:v>
                </c:pt>
                <c:pt idx="1891">
                  <c:v>2423.1187</c:v>
                </c:pt>
                <c:pt idx="1892">
                  <c:v>2424.0830000000001</c:v>
                </c:pt>
                <c:pt idx="1893">
                  <c:v>2425.0470999999998</c:v>
                </c:pt>
                <c:pt idx="1894">
                  <c:v>2426.0115000000005</c:v>
                </c:pt>
                <c:pt idx="1895">
                  <c:v>2426.9756000000002</c:v>
                </c:pt>
                <c:pt idx="1896">
                  <c:v>2427.9398999999999</c:v>
                </c:pt>
                <c:pt idx="1897">
                  <c:v>2428.9041000000002</c:v>
                </c:pt>
                <c:pt idx="1898">
                  <c:v>2429.8683999999998</c:v>
                </c:pt>
                <c:pt idx="1899">
                  <c:v>2430.8325000000004</c:v>
                </c:pt>
                <c:pt idx="1900">
                  <c:v>2431.7968999999994</c:v>
                </c:pt>
                <c:pt idx="1901">
                  <c:v>2432.761</c:v>
                </c:pt>
                <c:pt idx="1902">
                  <c:v>2433.7253000000001</c:v>
                </c:pt>
                <c:pt idx="1903">
                  <c:v>2434.6895</c:v>
                </c:pt>
                <c:pt idx="1904">
                  <c:v>2435.6538</c:v>
                </c:pt>
                <c:pt idx="1905">
                  <c:v>2436.6179000000002</c:v>
                </c:pt>
                <c:pt idx="1906">
                  <c:v>2437.5823</c:v>
                </c:pt>
                <c:pt idx="1907">
                  <c:v>2438.5463999999997</c:v>
                </c:pt>
                <c:pt idx="1908">
                  <c:v>2439.5106999999998</c:v>
                </c:pt>
                <c:pt idx="1909">
                  <c:v>2440.4749000000002</c:v>
                </c:pt>
                <c:pt idx="1910">
                  <c:v>2441.4392000000003</c:v>
                </c:pt>
                <c:pt idx="1911">
                  <c:v>2442.4032999999999</c:v>
                </c:pt>
                <c:pt idx="1912">
                  <c:v>2443.3676999999998</c:v>
                </c:pt>
                <c:pt idx="1913">
                  <c:v>2444.3318000000004</c:v>
                </c:pt>
                <c:pt idx="1914">
                  <c:v>2445.2961</c:v>
                </c:pt>
                <c:pt idx="1915">
                  <c:v>2446.2602999999995</c:v>
                </c:pt>
                <c:pt idx="1916">
                  <c:v>2447.2245999999996</c:v>
                </c:pt>
                <c:pt idx="1917">
                  <c:v>2448.1886999999997</c:v>
                </c:pt>
                <c:pt idx="1918">
                  <c:v>2449.1531000000004</c:v>
                </c:pt>
                <c:pt idx="1919">
                  <c:v>2450.1172000000001</c:v>
                </c:pt>
                <c:pt idx="1920">
                  <c:v>2451.0814999999998</c:v>
                </c:pt>
                <c:pt idx="1921">
                  <c:v>2452.0457000000001</c:v>
                </c:pt>
                <c:pt idx="1922">
                  <c:v>2453.0100000000002</c:v>
                </c:pt>
                <c:pt idx="1923">
                  <c:v>2453.9740999999999</c:v>
                </c:pt>
                <c:pt idx="1924">
                  <c:v>2454.9385000000002</c:v>
                </c:pt>
                <c:pt idx="1925">
                  <c:v>2455.9025999999999</c:v>
                </c:pt>
                <c:pt idx="1926">
                  <c:v>2456.8669</c:v>
                </c:pt>
                <c:pt idx="1927">
                  <c:v>2457.8311000000003</c:v>
                </c:pt>
                <c:pt idx="1928">
                  <c:v>2458.7954</c:v>
                </c:pt>
                <c:pt idx="1929">
                  <c:v>2459.7595000000001</c:v>
                </c:pt>
                <c:pt idx="1930">
                  <c:v>2460.7239</c:v>
                </c:pt>
                <c:pt idx="1931">
                  <c:v>2461.6879999999996</c:v>
                </c:pt>
                <c:pt idx="1932">
                  <c:v>2462.6523000000002</c:v>
                </c:pt>
                <c:pt idx="1933">
                  <c:v>2463.6165000000001</c:v>
                </c:pt>
                <c:pt idx="1934">
                  <c:v>2464.5807999999997</c:v>
                </c:pt>
                <c:pt idx="1935">
                  <c:v>2465.5448999999994</c:v>
                </c:pt>
                <c:pt idx="1936">
                  <c:v>2466.5093000000002</c:v>
                </c:pt>
                <c:pt idx="1937">
                  <c:v>2467.4734000000003</c:v>
                </c:pt>
                <c:pt idx="1938">
                  <c:v>2468.4376999999999</c:v>
                </c:pt>
                <c:pt idx="1939">
                  <c:v>2469.4018999999998</c:v>
                </c:pt>
                <c:pt idx="1940">
                  <c:v>2470.3661999999999</c:v>
                </c:pt>
                <c:pt idx="1941">
                  <c:v>2471.3303000000005</c:v>
                </c:pt>
                <c:pt idx="1942">
                  <c:v>2472.2946999999995</c:v>
                </c:pt>
                <c:pt idx="1943">
                  <c:v>2473.2587999999996</c:v>
                </c:pt>
                <c:pt idx="1944">
                  <c:v>2474.2231000000002</c:v>
                </c:pt>
                <c:pt idx="1945">
                  <c:v>2475.1873000000001</c:v>
                </c:pt>
                <c:pt idx="1946">
                  <c:v>2476.1516000000001</c:v>
                </c:pt>
                <c:pt idx="1947">
                  <c:v>2477.1156999999998</c:v>
                </c:pt>
                <c:pt idx="1948">
                  <c:v>2478.0801000000001</c:v>
                </c:pt>
                <c:pt idx="1949">
                  <c:v>2479.0441999999998</c:v>
                </c:pt>
                <c:pt idx="1950">
                  <c:v>2480.0084999999995</c:v>
                </c:pt>
                <c:pt idx="1951">
                  <c:v>2480.9726999999998</c:v>
                </c:pt>
                <c:pt idx="1952">
                  <c:v>2481.9369999999999</c:v>
                </c:pt>
                <c:pt idx="1953">
                  <c:v>2482.9011000000005</c:v>
                </c:pt>
                <c:pt idx="1954">
                  <c:v>2483.8654999999999</c:v>
                </c:pt>
                <c:pt idx="1955">
                  <c:v>2484.8296</c:v>
                </c:pt>
                <c:pt idx="1956">
                  <c:v>2485.7939000000001</c:v>
                </c:pt>
                <c:pt idx="1957">
                  <c:v>2486.7581</c:v>
                </c:pt>
                <c:pt idx="1958">
                  <c:v>2487.7223999999997</c:v>
                </c:pt>
                <c:pt idx="1959">
                  <c:v>2488.6864999999993</c:v>
                </c:pt>
                <c:pt idx="1960">
                  <c:v>2489.6509000000001</c:v>
                </c:pt>
                <c:pt idx="1961">
                  <c:v>2490.6149999999998</c:v>
                </c:pt>
                <c:pt idx="1962">
                  <c:v>2491.5792999999999</c:v>
                </c:pt>
                <c:pt idx="1963">
                  <c:v>2492.5435000000002</c:v>
                </c:pt>
                <c:pt idx="1964">
                  <c:v>2493.5077999999999</c:v>
                </c:pt>
                <c:pt idx="1965">
                  <c:v>2494.4719000000005</c:v>
                </c:pt>
                <c:pt idx="1966">
                  <c:v>2495.4362999999998</c:v>
                </c:pt>
                <c:pt idx="1967">
                  <c:v>2496.4004</c:v>
                </c:pt>
                <c:pt idx="1968">
                  <c:v>2497.3647000000001</c:v>
                </c:pt>
                <c:pt idx="1969">
                  <c:v>2498.3289</c:v>
                </c:pt>
                <c:pt idx="1970">
                  <c:v>2499.2932000000001</c:v>
                </c:pt>
                <c:pt idx="1971">
                  <c:v>2500.2573000000002</c:v>
                </c:pt>
                <c:pt idx="1972">
                  <c:v>2501.2217000000001</c:v>
                </c:pt>
                <c:pt idx="1973">
                  <c:v>2502.1857999999997</c:v>
                </c:pt>
                <c:pt idx="1974">
                  <c:v>2503.1500999999998</c:v>
                </c:pt>
                <c:pt idx="1975">
                  <c:v>2504.1143000000002</c:v>
                </c:pt>
                <c:pt idx="1976">
                  <c:v>2505.0785999999998</c:v>
                </c:pt>
                <c:pt idx="1977">
                  <c:v>2506.0427</c:v>
                </c:pt>
                <c:pt idx="1978">
                  <c:v>2507.0070999999998</c:v>
                </c:pt>
                <c:pt idx="1979">
                  <c:v>2507.9712000000004</c:v>
                </c:pt>
                <c:pt idx="1980">
                  <c:v>2508.9355000000005</c:v>
                </c:pt>
                <c:pt idx="1981">
                  <c:v>2509.8996999999999</c:v>
                </c:pt>
                <c:pt idx="1982">
                  <c:v>2510.864</c:v>
                </c:pt>
                <c:pt idx="1983">
                  <c:v>2511.8281000000002</c:v>
                </c:pt>
                <c:pt idx="1984">
                  <c:v>2512.7925</c:v>
                </c:pt>
                <c:pt idx="1985">
                  <c:v>2513.7565999999997</c:v>
                </c:pt>
                <c:pt idx="1986">
                  <c:v>2514.7208999999993</c:v>
                </c:pt>
                <c:pt idx="1987">
                  <c:v>2515.6851000000001</c:v>
                </c:pt>
                <c:pt idx="1988">
                  <c:v>2516.6493999999998</c:v>
                </c:pt>
                <c:pt idx="1989">
                  <c:v>2517.6134999999999</c:v>
                </c:pt>
                <c:pt idx="1990">
                  <c:v>2518.5779000000002</c:v>
                </c:pt>
                <c:pt idx="1991">
                  <c:v>2519.5419999999999</c:v>
                </c:pt>
                <c:pt idx="1992">
                  <c:v>2520.5063</c:v>
                </c:pt>
                <c:pt idx="1993">
                  <c:v>2521.4704999999999</c:v>
                </c:pt>
                <c:pt idx="1994">
                  <c:v>2522.4348</c:v>
                </c:pt>
                <c:pt idx="1995">
                  <c:v>2523.3989000000001</c:v>
                </c:pt>
                <c:pt idx="1996">
                  <c:v>2524.3633000000004</c:v>
                </c:pt>
                <c:pt idx="1997">
                  <c:v>2525.3274000000001</c:v>
                </c:pt>
                <c:pt idx="1998">
                  <c:v>2526.2917000000002</c:v>
                </c:pt>
                <c:pt idx="1999">
                  <c:v>2527.2559000000001</c:v>
                </c:pt>
                <c:pt idx="2000">
                  <c:v>2528.2201999999997</c:v>
                </c:pt>
                <c:pt idx="2001">
                  <c:v>2529.1842999999994</c:v>
                </c:pt>
                <c:pt idx="2002">
                  <c:v>2530.1486999999997</c:v>
                </c:pt>
                <c:pt idx="2003">
                  <c:v>2531.1127999999999</c:v>
                </c:pt>
                <c:pt idx="2004">
                  <c:v>2532.0771000000004</c:v>
                </c:pt>
                <c:pt idx="2005">
                  <c:v>2533.0412999999999</c:v>
                </c:pt>
                <c:pt idx="2006">
                  <c:v>2534.0056</c:v>
                </c:pt>
                <c:pt idx="2007">
                  <c:v>2534.9697000000001</c:v>
                </c:pt>
                <c:pt idx="2008">
                  <c:v>2535.9340999999999</c:v>
                </c:pt>
                <c:pt idx="2009">
                  <c:v>2536.8982000000001</c:v>
                </c:pt>
                <c:pt idx="2010">
                  <c:v>2537.8625000000002</c:v>
                </c:pt>
                <c:pt idx="2011">
                  <c:v>2538.8267000000001</c:v>
                </c:pt>
                <c:pt idx="2012">
                  <c:v>2539.7910000000002</c:v>
                </c:pt>
                <c:pt idx="2013">
                  <c:v>2540.7550999999999</c:v>
                </c:pt>
                <c:pt idx="2014">
                  <c:v>2541.7195000000002</c:v>
                </c:pt>
                <c:pt idx="2015">
                  <c:v>2542.6835999999998</c:v>
                </c:pt>
                <c:pt idx="2016">
                  <c:v>2543.6478999999995</c:v>
                </c:pt>
                <c:pt idx="2017">
                  <c:v>2544.6120999999998</c:v>
                </c:pt>
                <c:pt idx="2018">
                  <c:v>2545.5763999999999</c:v>
                </c:pt>
                <c:pt idx="2019">
                  <c:v>2546.5405000000001</c:v>
                </c:pt>
                <c:pt idx="2020">
                  <c:v>2547.5048999999995</c:v>
                </c:pt>
                <c:pt idx="2021">
                  <c:v>2548.4690000000001</c:v>
                </c:pt>
                <c:pt idx="2022">
                  <c:v>2549.4333000000006</c:v>
                </c:pt>
                <c:pt idx="2023">
                  <c:v>2550.3975000000005</c:v>
                </c:pt>
                <c:pt idx="2024">
                  <c:v>2551.3618000000001</c:v>
                </c:pt>
                <c:pt idx="2025">
                  <c:v>2552.3258999999998</c:v>
                </c:pt>
                <c:pt idx="2026">
                  <c:v>2553.2903000000001</c:v>
                </c:pt>
                <c:pt idx="2027">
                  <c:v>2554.2543999999998</c:v>
                </c:pt>
                <c:pt idx="2028">
                  <c:v>2555.2187999999996</c:v>
                </c:pt>
                <c:pt idx="2029">
                  <c:v>2556.1828999999993</c:v>
                </c:pt>
                <c:pt idx="2030">
                  <c:v>2557.1471999999999</c:v>
                </c:pt>
                <c:pt idx="2031">
                  <c:v>2558.1113000000005</c:v>
                </c:pt>
                <c:pt idx="2032">
                  <c:v>2559.0756999999999</c:v>
                </c:pt>
                <c:pt idx="2033">
                  <c:v>2560.0398</c:v>
                </c:pt>
                <c:pt idx="2034">
                  <c:v>2561.0041999999999</c:v>
                </c:pt>
                <c:pt idx="2035">
                  <c:v>2561.9683</c:v>
                </c:pt>
                <c:pt idx="2036">
                  <c:v>2562.9326000000001</c:v>
                </c:pt>
                <c:pt idx="2037">
                  <c:v>2563.8966999999998</c:v>
                </c:pt>
                <c:pt idx="2038">
                  <c:v>2564.8611000000005</c:v>
                </c:pt>
                <c:pt idx="2039">
                  <c:v>2565.8252000000002</c:v>
                </c:pt>
                <c:pt idx="2040">
                  <c:v>2566.7895999999996</c:v>
                </c:pt>
                <c:pt idx="2041">
                  <c:v>2567.7537000000002</c:v>
                </c:pt>
                <c:pt idx="2042">
                  <c:v>2568.7179999999998</c:v>
                </c:pt>
                <c:pt idx="2043">
                  <c:v>2569.6821</c:v>
                </c:pt>
                <c:pt idx="2044">
                  <c:v>2570.6464999999994</c:v>
                </c:pt>
                <c:pt idx="2045">
                  <c:v>2571.6106</c:v>
                </c:pt>
                <c:pt idx="2046">
                  <c:v>2572.5749999999998</c:v>
                </c:pt>
                <c:pt idx="2047">
                  <c:v>2573.5391000000004</c:v>
                </c:pt>
                <c:pt idx="2048">
                  <c:v>2574.5034000000001</c:v>
                </c:pt>
                <c:pt idx="2049">
                  <c:v>2575.4675000000002</c:v>
                </c:pt>
                <c:pt idx="2050">
                  <c:v>2576.4319000000005</c:v>
                </c:pt>
                <c:pt idx="2051">
                  <c:v>2577.3960000000002</c:v>
                </c:pt>
                <c:pt idx="2052">
                  <c:v>2578.3604</c:v>
                </c:pt>
                <c:pt idx="2053">
                  <c:v>2579.3245000000002</c:v>
                </c:pt>
                <c:pt idx="2054">
                  <c:v>2580.2887999999994</c:v>
                </c:pt>
                <c:pt idx="2055">
                  <c:v>2581.2529</c:v>
                </c:pt>
                <c:pt idx="2056">
                  <c:v>2582.2172999999998</c:v>
                </c:pt>
                <c:pt idx="2057">
                  <c:v>2583.1813999999999</c:v>
                </c:pt>
                <c:pt idx="2058">
                  <c:v>2584.1457999999998</c:v>
                </c:pt>
                <c:pt idx="2059">
                  <c:v>2585.1098999999995</c:v>
                </c:pt>
                <c:pt idx="2060">
                  <c:v>2586.0742</c:v>
                </c:pt>
                <c:pt idx="2061">
                  <c:v>2587.0383000000002</c:v>
                </c:pt>
                <c:pt idx="2062">
                  <c:v>2588.0027</c:v>
                </c:pt>
                <c:pt idx="2063">
                  <c:v>2588.9667999999997</c:v>
                </c:pt>
                <c:pt idx="2064">
                  <c:v>2589.9312000000004</c:v>
                </c:pt>
                <c:pt idx="2065">
                  <c:v>2590.8953000000006</c:v>
                </c:pt>
                <c:pt idx="2066">
                  <c:v>2591.8596000000002</c:v>
                </c:pt>
                <c:pt idx="2067">
                  <c:v>2592.8236999999999</c:v>
                </c:pt>
                <c:pt idx="2068">
                  <c:v>2593.7880999999998</c:v>
                </c:pt>
                <c:pt idx="2069">
                  <c:v>2594.7521999999999</c:v>
                </c:pt>
                <c:pt idx="2070">
                  <c:v>2595.7165999999997</c:v>
                </c:pt>
                <c:pt idx="2071">
                  <c:v>2596.6806999999994</c:v>
                </c:pt>
                <c:pt idx="2072">
                  <c:v>2597.645</c:v>
                </c:pt>
                <c:pt idx="2073">
                  <c:v>2598.6091000000001</c:v>
                </c:pt>
                <c:pt idx="2074">
                  <c:v>2599.5735000000004</c:v>
                </c:pt>
                <c:pt idx="2075">
                  <c:v>2600.5376000000001</c:v>
                </c:pt>
                <c:pt idx="2076">
                  <c:v>2601.502</c:v>
                </c:pt>
                <c:pt idx="2077">
                  <c:v>2602.4661000000001</c:v>
                </c:pt>
                <c:pt idx="2078">
                  <c:v>2603.4304000000002</c:v>
                </c:pt>
                <c:pt idx="2079">
                  <c:v>2604.3944999999999</c:v>
                </c:pt>
                <c:pt idx="2080">
                  <c:v>2605.3589000000002</c:v>
                </c:pt>
                <c:pt idx="2081">
                  <c:v>2606.3229999999999</c:v>
                </c:pt>
                <c:pt idx="2082">
                  <c:v>2607.2873999999997</c:v>
                </c:pt>
                <c:pt idx="2083">
                  <c:v>2608.2514999999999</c:v>
                </c:pt>
                <c:pt idx="2084">
                  <c:v>2609.2157999999999</c:v>
                </c:pt>
                <c:pt idx="2085">
                  <c:v>2610.1799000000001</c:v>
                </c:pt>
                <c:pt idx="2086">
                  <c:v>2611.1442999999995</c:v>
                </c:pt>
                <c:pt idx="2087">
                  <c:v>2612.1083999999996</c:v>
                </c:pt>
                <c:pt idx="2088">
                  <c:v>2613.0727999999999</c:v>
                </c:pt>
                <c:pt idx="2089">
                  <c:v>2614.0369000000001</c:v>
                </c:pt>
                <c:pt idx="2090">
                  <c:v>2615.0012000000002</c:v>
                </c:pt>
                <c:pt idx="2091">
                  <c:v>2615.9652999999998</c:v>
                </c:pt>
                <c:pt idx="2092">
                  <c:v>2616.9297000000001</c:v>
                </c:pt>
                <c:pt idx="2093">
                  <c:v>2617.8938000000003</c:v>
                </c:pt>
                <c:pt idx="2094">
                  <c:v>2618.8582000000001</c:v>
                </c:pt>
                <c:pt idx="2095">
                  <c:v>2619.8222999999998</c:v>
                </c:pt>
                <c:pt idx="2096">
                  <c:v>2620.7865999999995</c:v>
                </c:pt>
                <c:pt idx="2097">
                  <c:v>2621.7507000000001</c:v>
                </c:pt>
                <c:pt idx="2098">
                  <c:v>2622.7150999999999</c:v>
                </c:pt>
                <c:pt idx="2099">
                  <c:v>2623.6792</c:v>
                </c:pt>
                <c:pt idx="2100">
                  <c:v>2624.6435999999999</c:v>
                </c:pt>
                <c:pt idx="2101">
                  <c:v>2625.6077</c:v>
                </c:pt>
                <c:pt idx="2102">
                  <c:v>2626.5720000000001</c:v>
                </c:pt>
                <c:pt idx="2103">
                  <c:v>2627.5360999999998</c:v>
                </c:pt>
                <c:pt idx="2104">
                  <c:v>2628.5005000000001</c:v>
                </c:pt>
                <c:pt idx="2105">
                  <c:v>2629.4645999999998</c:v>
                </c:pt>
                <c:pt idx="2106">
                  <c:v>2630.4290000000001</c:v>
                </c:pt>
                <c:pt idx="2107">
                  <c:v>2631.3931000000002</c:v>
                </c:pt>
                <c:pt idx="2108">
                  <c:v>2632.3574000000003</c:v>
                </c:pt>
                <c:pt idx="2109">
                  <c:v>2633.3215000000005</c:v>
                </c:pt>
                <c:pt idx="2110">
                  <c:v>2634.2858999999994</c:v>
                </c:pt>
                <c:pt idx="2111">
                  <c:v>2635.25</c:v>
                </c:pt>
                <c:pt idx="2112">
                  <c:v>2636.2143999999998</c:v>
                </c:pt>
                <c:pt idx="2113">
                  <c:v>2637.1785</c:v>
                </c:pt>
                <c:pt idx="2114">
                  <c:v>2638.1427999999996</c:v>
                </c:pt>
                <c:pt idx="2115">
                  <c:v>2639.1068999999998</c:v>
                </c:pt>
                <c:pt idx="2116">
                  <c:v>2640.0713000000005</c:v>
                </c:pt>
                <c:pt idx="2117">
                  <c:v>2641.0354000000002</c:v>
                </c:pt>
                <c:pt idx="2118">
                  <c:v>2641.9998000000001</c:v>
                </c:pt>
                <c:pt idx="2119">
                  <c:v>2642.9639000000002</c:v>
                </c:pt>
                <c:pt idx="2120">
                  <c:v>2643.9281999999998</c:v>
                </c:pt>
                <c:pt idx="2121">
                  <c:v>2644.8923000000004</c:v>
                </c:pt>
                <c:pt idx="2122">
                  <c:v>2645.8566999999998</c:v>
                </c:pt>
                <c:pt idx="2123">
                  <c:v>2646.8208</c:v>
                </c:pt>
                <c:pt idx="2124">
                  <c:v>2647.7851999999998</c:v>
                </c:pt>
                <c:pt idx="2125">
                  <c:v>2648.7492999999995</c:v>
                </c:pt>
                <c:pt idx="2126">
                  <c:v>2649.7136</c:v>
                </c:pt>
                <c:pt idx="2127">
                  <c:v>2650.6777000000002</c:v>
                </c:pt>
                <c:pt idx="2128">
                  <c:v>2651.6421</c:v>
                </c:pt>
                <c:pt idx="2129">
                  <c:v>2652.6061999999997</c:v>
                </c:pt>
                <c:pt idx="2130">
                  <c:v>2653.5706</c:v>
                </c:pt>
                <c:pt idx="2131">
                  <c:v>2654.5347000000002</c:v>
                </c:pt>
                <c:pt idx="2132">
                  <c:v>2655.4989999999998</c:v>
                </c:pt>
                <c:pt idx="2133">
                  <c:v>2656.4630999999999</c:v>
                </c:pt>
                <c:pt idx="2134">
                  <c:v>2657.4274999999998</c:v>
                </c:pt>
                <c:pt idx="2135">
                  <c:v>2658.3916000000004</c:v>
                </c:pt>
                <c:pt idx="2136">
                  <c:v>2659.3560000000002</c:v>
                </c:pt>
                <c:pt idx="2137">
                  <c:v>2660.3200999999999</c:v>
                </c:pt>
                <c:pt idx="2138">
                  <c:v>2661.2843999999996</c:v>
                </c:pt>
                <c:pt idx="2139">
                  <c:v>2662.2484999999997</c:v>
                </c:pt>
                <c:pt idx="2140">
                  <c:v>2663.2129</c:v>
                </c:pt>
                <c:pt idx="2141">
                  <c:v>2664.1770000000001</c:v>
                </c:pt>
                <c:pt idx="2142">
                  <c:v>2665.1414</c:v>
                </c:pt>
                <c:pt idx="2143">
                  <c:v>2666.1055000000001</c:v>
                </c:pt>
                <c:pt idx="2144">
                  <c:v>2667.0697999999998</c:v>
                </c:pt>
                <c:pt idx="2145">
                  <c:v>2668.0338999999999</c:v>
                </c:pt>
                <c:pt idx="2146">
                  <c:v>2668.9983000000002</c:v>
                </c:pt>
                <c:pt idx="2147">
                  <c:v>2669.9623999999999</c:v>
                </c:pt>
                <c:pt idx="2148">
                  <c:v>2670.9267999999997</c:v>
                </c:pt>
                <c:pt idx="2149">
                  <c:v>2671.8908999999999</c:v>
                </c:pt>
                <c:pt idx="2150">
                  <c:v>2672.8552000000004</c:v>
                </c:pt>
                <c:pt idx="2151">
                  <c:v>2673.8193000000006</c:v>
                </c:pt>
                <c:pt idx="2152">
                  <c:v>2674.7837</c:v>
                </c:pt>
                <c:pt idx="2153">
                  <c:v>2675.7477999999996</c:v>
                </c:pt>
                <c:pt idx="2154">
                  <c:v>2676.7121999999999</c:v>
                </c:pt>
                <c:pt idx="2155">
                  <c:v>2677.6763000000001</c:v>
                </c:pt>
                <c:pt idx="2156">
                  <c:v>2678.6405999999997</c:v>
                </c:pt>
                <c:pt idx="2157">
                  <c:v>2679.6046999999994</c:v>
                </c:pt>
                <c:pt idx="2158">
                  <c:v>2680.5691000000002</c:v>
                </c:pt>
                <c:pt idx="2159">
                  <c:v>2681.5332000000003</c:v>
                </c:pt>
                <c:pt idx="2160">
                  <c:v>2682.4976000000001</c:v>
                </c:pt>
                <c:pt idx="2161">
                  <c:v>2683.4616999999998</c:v>
                </c:pt>
                <c:pt idx="2162">
                  <c:v>2684.4259999999999</c:v>
                </c:pt>
                <c:pt idx="2163">
                  <c:v>2685.3901000000005</c:v>
                </c:pt>
                <c:pt idx="2164">
                  <c:v>2686.3544999999999</c:v>
                </c:pt>
                <c:pt idx="2165">
                  <c:v>2687.3186000000001</c:v>
                </c:pt>
                <c:pt idx="2166">
                  <c:v>2688.2829999999994</c:v>
                </c:pt>
                <c:pt idx="2167">
                  <c:v>2689.2471</c:v>
                </c:pt>
                <c:pt idx="2168">
                  <c:v>2690.2114000000001</c:v>
                </c:pt>
                <c:pt idx="2169">
                  <c:v>2691.1754999999998</c:v>
                </c:pt>
                <c:pt idx="2170">
                  <c:v>2692.1399000000001</c:v>
                </c:pt>
                <c:pt idx="2171">
                  <c:v>2693.1039999999998</c:v>
                </c:pt>
                <c:pt idx="2172">
                  <c:v>2694.0683999999997</c:v>
                </c:pt>
                <c:pt idx="2173">
                  <c:v>2695.0324999999998</c:v>
                </c:pt>
                <c:pt idx="2174">
                  <c:v>2695.9967999999999</c:v>
                </c:pt>
                <c:pt idx="2175">
                  <c:v>2696.9609</c:v>
                </c:pt>
                <c:pt idx="2176">
                  <c:v>2697.9252999999999</c:v>
                </c:pt>
                <c:pt idx="2177">
                  <c:v>2698.8894</c:v>
                </c:pt>
                <c:pt idx="2178">
                  <c:v>2699.8538000000003</c:v>
                </c:pt>
                <c:pt idx="2179">
                  <c:v>2700.8179000000005</c:v>
                </c:pt>
                <c:pt idx="2180">
                  <c:v>2701.7821999999996</c:v>
                </c:pt>
                <c:pt idx="2181">
                  <c:v>2702.7462999999993</c:v>
                </c:pt>
                <c:pt idx="2182">
                  <c:v>2703.7107000000001</c:v>
                </c:pt>
                <c:pt idx="2183">
                  <c:v>2704.6747999999998</c:v>
                </c:pt>
                <c:pt idx="2184">
                  <c:v>2705.6392000000001</c:v>
                </c:pt>
                <c:pt idx="2185">
                  <c:v>2706.6033000000002</c:v>
                </c:pt>
                <c:pt idx="2186">
                  <c:v>2707.5675999999999</c:v>
                </c:pt>
                <c:pt idx="2187">
                  <c:v>2708.5317000000005</c:v>
                </c:pt>
                <c:pt idx="2188">
                  <c:v>2709.4960999999998</c:v>
                </c:pt>
                <c:pt idx="2189">
                  <c:v>2710.4602</c:v>
                </c:pt>
                <c:pt idx="2190">
                  <c:v>2711.4245999999998</c:v>
                </c:pt>
                <c:pt idx="2191">
                  <c:v>2712.3887</c:v>
                </c:pt>
                <c:pt idx="2192">
                  <c:v>2713.3530000000005</c:v>
                </c:pt>
                <c:pt idx="2193">
                  <c:v>2714.3171000000007</c:v>
                </c:pt>
                <c:pt idx="2194">
                  <c:v>2715.2815000000001</c:v>
                </c:pt>
                <c:pt idx="2195">
                  <c:v>2716.2455999999997</c:v>
                </c:pt>
                <c:pt idx="2196">
                  <c:v>2717.21</c:v>
                </c:pt>
                <c:pt idx="2197">
                  <c:v>2718.1741000000002</c:v>
                </c:pt>
                <c:pt idx="2198">
                  <c:v>2719.1383999999998</c:v>
                </c:pt>
                <c:pt idx="2199">
                  <c:v>2720.1025</c:v>
                </c:pt>
                <c:pt idx="2200">
                  <c:v>2721.0668999999994</c:v>
                </c:pt>
                <c:pt idx="2201">
                  <c:v>2722.0309999999999</c:v>
                </c:pt>
                <c:pt idx="2202">
                  <c:v>2722.9954000000002</c:v>
                </c:pt>
                <c:pt idx="2203">
                  <c:v>2723.9594999999999</c:v>
                </c:pt>
                <c:pt idx="2204">
                  <c:v>2724.9238</c:v>
                </c:pt>
                <c:pt idx="2205">
                  <c:v>2725.8879000000002</c:v>
                </c:pt>
                <c:pt idx="2206">
                  <c:v>2726.8523000000005</c:v>
                </c:pt>
                <c:pt idx="2207">
                  <c:v>2727.8164000000002</c:v>
                </c:pt>
                <c:pt idx="2208">
                  <c:v>2728.7807999999995</c:v>
                </c:pt>
                <c:pt idx="2209">
                  <c:v>2729.7448999999997</c:v>
                </c:pt>
                <c:pt idx="2210">
                  <c:v>2730.7091999999998</c:v>
                </c:pt>
                <c:pt idx="2211">
                  <c:v>2731.6732999999999</c:v>
                </c:pt>
                <c:pt idx="2212">
                  <c:v>2732.6377000000002</c:v>
                </c:pt>
                <c:pt idx="2213">
                  <c:v>2733.6017999999999</c:v>
                </c:pt>
                <c:pt idx="2214">
                  <c:v>2734.5661999999998</c:v>
                </c:pt>
                <c:pt idx="2215">
                  <c:v>2735.5302999999999</c:v>
                </c:pt>
                <c:pt idx="2216">
                  <c:v>2736.4946</c:v>
                </c:pt>
                <c:pt idx="2217">
                  <c:v>2737.4587000000001</c:v>
                </c:pt>
                <c:pt idx="2218">
                  <c:v>2738.4231000000004</c:v>
                </c:pt>
                <c:pt idx="2219">
                  <c:v>2739.3872000000001</c:v>
                </c:pt>
                <c:pt idx="2220">
                  <c:v>2740.3516000000004</c:v>
                </c:pt>
                <c:pt idx="2221">
                  <c:v>2741.3157000000006</c:v>
                </c:pt>
                <c:pt idx="2222">
                  <c:v>2742.2799999999997</c:v>
                </c:pt>
                <c:pt idx="2223">
                  <c:v>2743.2440999999994</c:v>
                </c:pt>
                <c:pt idx="2224">
                  <c:v>2744.2084999999997</c:v>
                </c:pt>
                <c:pt idx="2225">
                  <c:v>2745.1725999999999</c:v>
                </c:pt>
                <c:pt idx="2226">
                  <c:v>2746.1370000000002</c:v>
                </c:pt>
                <c:pt idx="2227">
                  <c:v>2747.1010999999999</c:v>
                </c:pt>
                <c:pt idx="2228">
                  <c:v>2748.0654</c:v>
                </c:pt>
                <c:pt idx="2229">
                  <c:v>2749.0295000000001</c:v>
                </c:pt>
                <c:pt idx="2230">
                  <c:v>2749.9938999999999</c:v>
                </c:pt>
                <c:pt idx="2231">
                  <c:v>2750.9580000000001</c:v>
                </c:pt>
                <c:pt idx="2232">
                  <c:v>2751.9223999999999</c:v>
                </c:pt>
                <c:pt idx="2233">
                  <c:v>2752.8865000000001</c:v>
                </c:pt>
                <c:pt idx="2234">
                  <c:v>2753.8508000000002</c:v>
                </c:pt>
                <c:pt idx="2235">
                  <c:v>2754.8148999999999</c:v>
                </c:pt>
                <c:pt idx="2236">
                  <c:v>2755.7793000000001</c:v>
                </c:pt>
                <c:pt idx="2237">
                  <c:v>2756.7433999999998</c:v>
                </c:pt>
                <c:pt idx="2238">
                  <c:v>2757.7077999999997</c:v>
                </c:pt>
                <c:pt idx="2239">
                  <c:v>2758.6718999999998</c:v>
                </c:pt>
                <c:pt idx="2240">
                  <c:v>2759.6361999999999</c:v>
                </c:pt>
                <c:pt idx="2241">
                  <c:v>2760.6003000000001</c:v>
                </c:pt>
                <c:pt idx="2242">
                  <c:v>2761.5646999999994</c:v>
                </c:pt>
                <c:pt idx="2243">
                  <c:v>2762.5287999999996</c:v>
                </c:pt>
                <c:pt idx="2244">
                  <c:v>2763.4932000000003</c:v>
                </c:pt>
                <c:pt idx="2245">
                  <c:v>2764.4573000000005</c:v>
                </c:pt>
                <c:pt idx="2246">
                  <c:v>2765.4216000000001</c:v>
                </c:pt>
                <c:pt idx="2247">
                  <c:v>2766.3856999999998</c:v>
                </c:pt>
                <c:pt idx="2248">
                  <c:v>2767.3501000000006</c:v>
                </c:pt>
                <c:pt idx="2249">
                  <c:v>2768.3142000000003</c:v>
                </c:pt>
                <c:pt idx="2250">
                  <c:v>2769.2785999999996</c:v>
                </c:pt>
                <c:pt idx="2251">
                  <c:v>2770.2426999999993</c:v>
                </c:pt>
                <c:pt idx="2252">
                  <c:v>2771.2069999999994</c:v>
                </c:pt>
                <c:pt idx="2253">
                  <c:v>2772.1711000000005</c:v>
                </c:pt>
                <c:pt idx="2254">
                  <c:v>2773.1354999999999</c:v>
                </c:pt>
                <c:pt idx="2255">
                  <c:v>2774.0996</c:v>
                </c:pt>
                <c:pt idx="2256">
                  <c:v>2775.0639999999999</c:v>
                </c:pt>
                <c:pt idx="2257">
                  <c:v>2776.0281</c:v>
                </c:pt>
                <c:pt idx="2258">
                  <c:v>2776.9924000000001</c:v>
                </c:pt>
                <c:pt idx="2259">
                  <c:v>2777.9564999999998</c:v>
                </c:pt>
                <c:pt idx="2260">
                  <c:v>2778.9209000000001</c:v>
                </c:pt>
                <c:pt idx="2261">
                  <c:v>2779.8850000000002</c:v>
                </c:pt>
                <c:pt idx="2262">
                  <c:v>2780.8494000000001</c:v>
                </c:pt>
                <c:pt idx="2263">
                  <c:v>2781.8135000000007</c:v>
                </c:pt>
                <c:pt idx="2264">
                  <c:v>2782.7777999999998</c:v>
                </c:pt>
                <c:pt idx="2265">
                  <c:v>2783.7419</c:v>
                </c:pt>
                <c:pt idx="2266">
                  <c:v>2784.7062999999994</c:v>
                </c:pt>
                <c:pt idx="2267">
                  <c:v>2785.6704</c:v>
                </c:pt>
                <c:pt idx="2268">
                  <c:v>2786.6347999999998</c:v>
                </c:pt>
                <c:pt idx="2269">
                  <c:v>2787.5989</c:v>
                </c:pt>
                <c:pt idx="2270">
                  <c:v>2788.5632000000001</c:v>
                </c:pt>
                <c:pt idx="2271">
                  <c:v>2789.5273000000002</c:v>
                </c:pt>
                <c:pt idx="2272">
                  <c:v>2790.4917000000005</c:v>
                </c:pt>
                <c:pt idx="2273">
                  <c:v>2791.4558000000002</c:v>
                </c:pt>
                <c:pt idx="2274">
                  <c:v>2792.4202</c:v>
                </c:pt>
                <c:pt idx="2275">
                  <c:v>2793.3843000000002</c:v>
                </c:pt>
                <c:pt idx="2276">
                  <c:v>2794.3485999999998</c:v>
                </c:pt>
                <c:pt idx="2277">
                  <c:v>2795.3126999999999</c:v>
                </c:pt>
                <c:pt idx="2278">
                  <c:v>2796.2770999999998</c:v>
                </c:pt>
                <c:pt idx="2279">
                  <c:v>2797.2411999999999</c:v>
                </c:pt>
                <c:pt idx="2280">
                  <c:v>2798.2055999999998</c:v>
                </c:pt>
                <c:pt idx="2281">
                  <c:v>2799.1696999999995</c:v>
                </c:pt>
                <c:pt idx="2282">
                  <c:v>2800.134</c:v>
                </c:pt>
                <c:pt idx="2283">
                  <c:v>2801.0981000000002</c:v>
                </c:pt>
                <c:pt idx="2284">
                  <c:v>2802.0625</c:v>
                </c:pt>
                <c:pt idx="2285">
                  <c:v>2803.0265999999997</c:v>
                </c:pt>
                <c:pt idx="2286">
                  <c:v>2803.9910000000004</c:v>
                </c:pt>
                <c:pt idx="2287">
                  <c:v>2804.9551000000006</c:v>
                </c:pt>
                <c:pt idx="2288">
                  <c:v>2805.9194000000002</c:v>
                </c:pt>
                <c:pt idx="2289">
                  <c:v>2806.8834999999999</c:v>
                </c:pt>
                <c:pt idx="2290">
                  <c:v>2807.8479000000002</c:v>
                </c:pt>
                <c:pt idx="2291">
                  <c:v>2808.8120000000004</c:v>
                </c:pt>
                <c:pt idx="2292">
                  <c:v>2809.7763999999997</c:v>
                </c:pt>
                <c:pt idx="2293">
                  <c:v>2810.7404999999994</c:v>
                </c:pt>
                <c:pt idx="2294">
                  <c:v>2811.7047999999995</c:v>
                </c:pt>
                <c:pt idx="2295">
                  <c:v>2812.6688999999997</c:v>
                </c:pt>
                <c:pt idx="2296">
                  <c:v>2813.6333000000004</c:v>
                </c:pt>
                <c:pt idx="2297">
                  <c:v>2814.5974000000001</c:v>
                </c:pt>
                <c:pt idx="2298">
                  <c:v>2815.5617999999999</c:v>
                </c:pt>
                <c:pt idx="2299">
                  <c:v>2816.5259000000001</c:v>
                </c:pt>
                <c:pt idx="2300">
                  <c:v>2817.4902000000002</c:v>
                </c:pt>
                <c:pt idx="2301">
                  <c:v>2818.4542999999999</c:v>
                </c:pt>
                <c:pt idx="2302">
                  <c:v>2819.4187000000002</c:v>
                </c:pt>
                <c:pt idx="2303">
                  <c:v>2820.3827999999999</c:v>
                </c:pt>
                <c:pt idx="2304">
                  <c:v>2821.3472000000002</c:v>
                </c:pt>
                <c:pt idx="2305">
                  <c:v>2822.3113000000003</c:v>
                </c:pt>
                <c:pt idx="2306">
                  <c:v>2823.2755999999999</c:v>
                </c:pt>
                <c:pt idx="2307">
                  <c:v>2824.2397000000001</c:v>
                </c:pt>
                <c:pt idx="2308">
                  <c:v>2825.2040999999995</c:v>
                </c:pt>
                <c:pt idx="2309">
                  <c:v>2826.1681999999996</c:v>
                </c:pt>
                <c:pt idx="2310">
                  <c:v>2827.1325999999999</c:v>
                </c:pt>
                <c:pt idx="2311">
                  <c:v>2828.0967000000001</c:v>
                </c:pt>
                <c:pt idx="2312">
                  <c:v>2829.0610000000001</c:v>
                </c:pt>
                <c:pt idx="2313">
                  <c:v>2830.0250999999998</c:v>
                </c:pt>
                <c:pt idx="2314">
                  <c:v>2830.9895000000001</c:v>
                </c:pt>
                <c:pt idx="2315">
                  <c:v>2831.9536000000003</c:v>
                </c:pt>
                <c:pt idx="2316">
                  <c:v>2832.9180000000001</c:v>
                </c:pt>
                <c:pt idx="2317">
                  <c:v>2833.8820999999998</c:v>
                </c:pt>
                <c:pt idx="2318">
                  <c:v>2834.8463999999999</c:v>
                </c:pt>
                <c:pt idx="2319">
                  <c:v>2835.8105000000005</c:v>
                </c:pt>
                <c:pt idx="2320">
                  <c:v>2836.7748999999994</c:v>
                </c:pt>
                <c:pt idx="2321">
                  <c:v>2837.739</c:v>
                </c:pt>
                <c:pt idx="2322">
                  <c:v>2838.7033999999999</c:v>
                </c:pt>
                <c:pt idx="2323">
                  <c:v>2839.6675</c:v>
                </c:pt>
                <c:pt idx="2324">
                  <c:v>2840.6318000000001</c:v>
                </c:pt>
                <c:pt idx="2325">
                  <c:v>2841.5958999999998</c:v>
                </c:pt>
                <c:pt idx="2326">
                  <c:v>2842.5603000000001</c:v>
                </c:pt>
                <c:pt idx="2327">
                  <c:v>2843.5243999999998</c:v>
                </c:pt>
                <c:pt idx="2328">
                  <c:v>2844.4887999999996</c:v>
                </c:pt>
                <c:pt idx="2329">
                  <c:v>2845.4529000000002</c:v>
                </c:pt>
                <c:pt idx="2330">
                  <c:v>2846.4172000000003</c:v>
                </c:pt>
                <c:pt idx="2331">
                  <c:v>2847.3813000000005</c:v>
                </c:pt>
                <c:pt idx="2332">
                  <c:v>2848.3456999999999</c:v>
                </c:pt>
                <c:pt idx="2333">
                  <c:v>2849.3098</c:v>
                </c:pt>
                <c:pt idx="2334">
                  <c:v>2850.2741999999998</c:v>
                </c:pt>
                <c:pt idx="2335">
                  <c:v>2851.2383</c:v>
                </c:pt>
                <c:pt idx="2336">
                  <c:v>2852.2025999999996</c:v>
                </c:pt>
                <c:pt idx="2337">
                  <c:v>2853.1666999999998</c:v>
                </c:pt>
                <c:pt idx="2338">
                  <c:v>2854.1311000000005</c:v>
                </c:pt>
                <c:pt idx="2339">
                  <c:v>2855.0952000000002</c:v>
                </c:pt>
                <c:pt idx="2340">
                  <c:v>2856.0596</c:v>
                </c:pt>
                <c:pt idx="2341">
                  <c:v>2857.0237000000002</c:v>
                </c:pt>
                <c:pt idx="2342">
                  <c:v>2857.9879999999998</c:v>
                </c:pt>
                <c:pt idx="2343">
                  <c:v>2858.9521000000004</c:v>
                </c:pt>
                <c:pt idx="2344">
                  <c:v>2859.9164999999998</c:v>
                </c:pt>
                <c:pt idx="2345">
                  <c:v>2860.8806</c:v>
                </c:pt>
                <c:pt idx="2346">
                  <c:v>2861.8449999999998</c:v>
                </c:pt>
                <c:pt idx="2347">
                  <c:v>2862.8090999999999</c:v>
                </c:pt>
                <c:pt idx="2348">
                  <c:v>2863.7734</c:v>
                </c:pt>
                <c:pt idx="2349">
                  <c:v>2864.7375000000002</c:v>
                </c:pt>
                <c:pt idx="2350">
                  <c:v>2865.7019</c:v>
                </c:pt>
                <c:pt idx="2351">
                  <c:v>2866.6659999999997</c:v>
                </c:pt>
                <c:pt idx="2352">
                  <c:v>2867.6304</c:v>
                </c:pt>
                <c:pt idx="2353">
                  <c:v>2868.5945000000002</c:v>
                </c:pt>
                <c:pt idx="2354">
                  <c:v>2869.5587999999998</c:v>
                </c:pt>
                <c:pt idx="2355">
                  <c:v>2870.5228999999995</c:v>
                </c:pt>
                <c:pt idx="2356">
                  <c:v>2871.4872999999998</c:v>
                </c:pt>
                <c:pt idx="2357">
                  <c:v>2872.4514000000004</c:v>
                </c:pt>
                <c:pt idx="2358">
                  <c:v>2873.4158000000002</c:v>
                </c:pt>
                <c:pt idx="2359">
                  <c:v>2874.3798999999999</c:v>
                </c:pt>
                <c:pt idx="2360">
                  <c:v>2875.3442</c:v>
                </c:pt>
                <c:pt idx="2361">
                  <c:v>2876.3083000000001</c:v>
                </c:pt>
                <c:pt idx="2362">
                  <c:v>2877.2727</c:v>
                </c:pt>
                <c:pt idx="2363">
                  <c:v>2878.2367999999997</c:v>
                </c:pt>
                <c:pt idx="2364">
                  <c:v>2879.2012</c:v>
                </c:pt>
                <c:pt idx="2365">
                  <c:v>2880.1653000000001</c:v>
                </c:pt>
                <c:pt idx="2366">
                  <c:v>2881.1295999999998</c:v>
                </c:pt>
                <c:pt idx="2367">
                  <c:v>2882.0938000000001</c:v>
                </c:pt>
                <c:pt idx="2368">
                  <c:v>2883.0581000000002</c:v>
                </c:pt>
                <c:pt idx="2369">
                  <c:v>2884.0221999999999</c:v>
                </c:pt>
                <c:pt idx="2370">
                  <c:v>2884.9865999999997</c:v>
                </c:pt>
                <c:pt idx="2371">
                  <c:v>2885.9506999999999</c:v>
                </c:pt>
                <c:pt idx="2372">
                  <c:v>2886.9150000000004</c:v>
                </c:pt>
                <c:pt idx="2373">
                  <c:v>2887.8792000000003</c:v>
                </c:pt>
                <c:pt idx="2374">
                  <c:v>2888.8434999999999</c:v>
                </c:pt>
                <c:pt idx="2375">
                  <c:v>2889.8076000000001</c:v>
                </c:pt>
                <c:pt idx="2376">
                  <c:v>2890.7719999999999</c:v>
                </c:pt>
                <c:pt idx="2377">
                  <c:v>2891.7361000000001</c:v>
                </c:pt>
                <c:pt idx="2378">
                  <c:v>2892.7003999999997</c:v>
                </c:pt>
                <c:pt idx="2379">
                  <c:v>2893.6645999999996</c:v>
                </c:pt>
                <c:pt idx="2380">
                  <c:v>2894.6288999999997</c:v>
                </c:pt>
                <c:pt idx="2381">
                  <c:v>2895.5929999999998</c:v>
                </c:pt>
                <c:pt idx="2382">
                  <c:v>2896.5574000000001</c:v>
                </c:pt>
                <c:pt idx="2383">
                  <c:v>2897.5214999999998</c:v>
                </c:pt>
                <c:pt idx="2384">
                  <c:v>2898.4857999999999</c:v>
                </c:pt>
                <c:pt idx="2385">
                  <c:v>2899.4500000000003</c:v>
                </c:pt>
                <c:pt idx="2386">
                  <c:v>2900.4142999999999</c:v>
                </c:pt>
                <c:pt idx="2387">
                  <c:v>2901.3784000000001</c:v>
                </c:pt>
                <c:pt idx="2388">
                  <c:v>2902.3427999999999</c:v>
                </c:pt>
                <c:pt idx="2389">
                  <c:v>2903.3069</c:v>
                </c:pt>
                <c:pt idx="2390">
                  <c:v>2904.2712000000001</c:v>
                </c:pt>
                <c:pt idx="2391">
                  <c:v>2905.2354</c:v>
                </c:pt>
                <c:pt idx="2392">
                  <c:v>2906.1997000000001</c:v>
                </c:pt>
                <c:pt idx="2393">
                  <c:v>2907.1637999999998</c:v>
                </c:pt>
                <c:pt idx="2394">
                  <c:v>2908.1281999999997</c:v>
                </c:pt>
                <c:pt idx="2395">
                  <c:v>2909.0922999999998</c:v>
                </c:pt>
                <c:pt idx="2396">
                  <c:v>2910.0565999999999</c:v>
                </c:pt>
                <c:pt idx="2397">
                  <c:v>2911.0207999999998</c:v>
                </c:pt>
                <c:pt idx="2398">
                  <c:v>2911.9850999999999</c:v>
                </c:pt>
                <c:pt idx="2399">
                  <c:v>2912.9492</c:v>
                </c:pt>
                <c:pt idx="2400">
                  <c:v>2913.9136000000003</c:v>
                </c:pt>
                <c:pt idx="2401">
                  <c:v>2914.8777000000005</c:v>
                </c:pt>
                <c:pt idx="2402">
                  <c:v>2915.8420000000001</c:v>
                </c:pt>
                <c:pt idx="2403">
                  <c:v>2916.8062</c:v>
                </c:pt>
                <c:pt idx="2404">
                  <c:v>2917.7705000000001</c:v>
                </c:pt>
                <c:pt idx="2405">
                  <c:v>2918.7345999999998</c:v>
                </c:pt>
                <c:pt idx="2406">
                  <c:v>2919.6990000000001</c:v>
                </c:pt>
                <c:pt idx="2407">
                  <c:v>2920.6631000000002</c:v>
                </c:pt>
                <c:pt idx="2408">
                  <c:v>2921.6273999999999</c:v>
                </c:pt>
                <c:pt idx="2409">
                  <c:v>2922.5916000000002</c:v>
                </c:pt>
                <c:pt idx="2410">
                  <c:v>2923.5558999999998</c:v>
                </c:pt>
                <c:pt idx="2411">
                  <c:v>2924.52</c:v>
                </c:pt>
                <c:pt idx="2412">
                  <c:v>2925.4843999999998</c:v>
                </c:pt>
                <c:pt idx="2413">
                  <c:v>2926.4485</c:v>
                </c:pt>
                <c:pt idx="2414">
                  <c:v>2927.4128000000001</c:v>
                </c:pt>
                <c:pt idx="2415">
                  <c:v>2928.3770000000004</c:v>
                </c:pt>
                <c:pt idx="2416">
                  <c:v>2929.3413000000005</c:v>
                </c:pt>
                <c:pt idx="2417">
                  <c:v>2930.3054000000002</c:v>
                </c:pt>
                <c:pt idx="2418">
                  <c:v>2931.2697999999996</c:v>
                </c:pt>
                <c:pt idx="2419">
                  <c:v>2932.2339000000002</c:v>
                </c:pt>
                <c:pt idx="2420">
                  <c:v>2933.1981999999998</c:v>
                </c:pt>
                <c:pt idx="2421">
                  <c:v>2934.1623999999997</c:v>
                </c:pt>
                <c:pt idx="2422">
                  <c:v>2935.1266999999993</c:v>
                </c:pt>
                <c:pt idx="2423">
                  <c:v>2936.0907999999999</c:v>
                </c:pt>
                <c:pt idx="2424">
                  <c:v>2937.0552000000002</c:v>
                </c:pt>
                <c:pt idx="2425">
                  <c:v>2938.0192999999999</c:v>
                </c:pt>
                <c:pt idx="2426">
                  <c:v>2938.9836</c:v>
                </c:pt>
                <c:pt idx="2427">
                  <c:v>2939.9477999999999</c:v>
                </c:pt>
                <c:pt idx="2428">
                  <c:v>2940.9121000000005</c:v>
                </c:pt>
                <c:pt idx="2429">
                  <c:v>2941.8762000000002</c:v>
                </c:pt>
                <c:pt idx="2430">
                  <c:v>2942.8406</c:v>
                </c:pt>
                <c:pt idx="2431">
                  <c:v>2943.8047000000001</c:v>
                </c:pt>
                <c:pt idx="2432">
                  <c:v>2944.7689999999993</c:v>
                </c:pt>
                <c:pt idx="2433">
                  <c:v>2945.7332000000001</c:v>
                </c:pt>
                <c:pt idx="2434">
                  <c:v>2946.6975000000002</c:v>
                </c:pt>
                <c:pt idx="2435">
                  <c:v>2947.6615999999999</c:v>
                </c:pt>
                <c:pt idx="2436">
                  <c:v>2948.6259999999997</c:v>
                </c:pt>
                <c:pt idx="2437">
                  <c:v>2949.5900999999999</c:v>
                </c:pt>
                <c:pt idx="2438">
                  <c:v>2950.5544</c:v>
                </c:pt>
                <c:pt idx="2439">
                  <c:v>2951.5185999999999</c:v>
                </c:pt>
                <c:pt idx="2440">
                  <c:v>2952.4829</c:v>
                </c:pt>
                <c:pt idx="2441">
                  <c:v>2953.4470000000001</c:v>
                </c:pt>
                <c:pt idx="2442">
                  <c:v>2954.4114000000004</c:v>
                </c:pt>
                <c:pt idx="2443">
                  <c:v>2955.3755000000006</c:v>
                </c:pt>
                <c:pt idx="2444">
                  <c:v>2956.3398000000002</c:v>
                </c:pt>
                <c:pt idx="2445">
                  <c:v>2957.3040000000001</c:v>
                </c:pt>
                <c:pt idx="2446">
                  <c:v>2958.2682999999997</c:v>
                </c:pt>
                <c:pt idx="2447">
                  <c:v>2959.2323999999999</c:v>
                </c:pt>
                <c:pt idx="2448">
                  <c:v>2960.1967999999997</c:v>
                </c:pt>
                <c:pt idx="2449">
                  <c:v>2961.1608999999994</c:v>
                </c:pt>
                <c:pt idx="2450">
                  <c:v>2962.1251999999999</c:v>
                </c:pt>
                <c:pt idx="2451">
                  <c:v>2963.0893999999998</c:v>
                </c:pt>
                <c:pt idx="2452">
                  <c:v>2964.0536999999999</c:v>
                </c:pt>
                <c:pt idx="2453">
                  <c:v>2965.0178000000001</c:v>
                </c:pt>
                <c:pt idx="2454">
                  <c:v>2965.9821999999999</c:v>
                </c:pt>
                <c:pt idx="2455">
                  <c:v>2966.9463000000001</c:v>
                </c:pt>
                <c:pt idx="2456">
                  <c:v>2967.9106000000002</c:v>
                </c:pt>
                <c:pt idx="2457">
                  <c:v>2968.8748000000001</c:v>
                </c:pt>
                <c:pt idx="2458">
                  <c:v>2969.8391000000006</c:v>
                </c:pt>
                <c:pt idx="2459">
                  <c:v>2970.8032000000003</c:v>
                </c:pt>
                <c:pt idx="2460">
                  <c:v>2971.7675999999997</c:v>
                </c:pt>
                <c:pt idx="2461">
                  <c:v>2972.7316999999998</c:v>
                </c:pt>
                <c:pt idx="2462">
                  <c:v>2973.6959999999999</c:v>
                </c:pt>
                <c:pt idx="2463">
                  <c:v>2974.6601999999998</c:v>
                </c:pt>
                <c:pt idx="2464">
                  <c:v>2975.6244999999994</c:v>
                </c:pt>
                <c:pt idx="2465">
                  <c:v>2976.5885999999996</c:v>
                </c:pt>
                <c:pt idx="2466">
                  <c:v>2977.5529999999999</c:v>
                </c:pt>
                <c:pt idx="2467">
                  <c:v>2978.5171000000005</c:v>
                </c:pt>
                <c:pt idx="2468">
                  <c:v>2979.4814000000001</c:v>
                </c:pt>
                <c:pt idx="2469">
                  <c:v>2980.4456</c:v>
                </c:pt>
                <c:pt idx="2470">
                  <c:v>2981.4099000000001</c:v>
                </c:pt>
                <c:pt idx="2471">
                  <c:v>2982.3740000000003</c:v>
                </c:pt>
                <c:pt idx="2472">
                  <c:v>2983.3384000000001</c:v>
                </c:pt>
                <c:pt idx="2473">
                  <c:v>2984.3024999999998</c:v>
                </c:pt>
                <c:pt idx="2474">
                  <c:v>2985.2667999999994</c:v>
                </c:pt>
                <c:pt idx="2475">
                  <c:v>2986.2310000000002</c:v>
                </c:pt>
                <c:pt idx="2476">
                  <c:v>2987.1952999999999</c:v>
                </c:pt>
                <c:pt idx="2477">
                  <c:v>2988.1594</c:v>
                </c:pt>
                <c:pt idx="2478">
                  <c:v>2989.1237999999998</c:v>
                </c:pt>
                <c:pt idx="2479">
                  <c:v>2990.0879</c:v>
                </c:pt>
                <c:pt idx="2480">
                  <c:v>2991.0522000000001</c:v>
                </c:pt>
                <c:pt idx="2481">
                  <c:v>2992.0164</c:v>
                </c:pt>
                <c:pt idx="2482">
                  <c:v>2992.9807000000001</c:v>
                </c:pt>
                <c:pt idx="2483">
                  <c:v>2993.9447999999998</c:v>
                </c:pt>
                <c:pt idx="2484">
                  <c:v>2994.9092000000001</c:v>
                </c:pt>
                <c:pt idx="2485">
                  <c:v>2995.8733000000007</c:v>
                </c:pt>
                <c:pt idx="2486">
                  <c:v>2996.8376000000003</c:v>
                </c:pt>
                <c:pt idx="2487">
                  <c:v>2997.8018000000002</c:v>
                </c:pt>
                <c:pt idx="2488">
                  <c:v>2998.7660999999994</c:v>
                </c:pt>
                <c:pt idx="2489">
                  <c:v>2999.7302</c:v>
                </c:pt>
                <c:pt idx="2490">
                  <c:v>3000.6945999999998</c:v>
                </c:pt>
                <c:pt idx="2491">
                  <c:v>3001.6587</c:v>
                </c:pt>
                <c:pt idx="2492">
                  <c:v>3002.623</c:v>
                </c:pt>
                <c:pt idx="2493">
                  <c:v>3003.5871999999999</c:v>
                </c:pt>
                <c:pt idx="2494">
                  <c:v>3004.5515000000005</c:v>
                </c:pt>
                <c:pt idx="2495">
                  <c:v>3005.5156000000002</c:v>
                </c:pt>
                <c:pt idx="2496">
                  <c:v>3006.48</c:v>
                </c:pt>
                <c:pt idx="2497">
                  <c:v>3007.4441000000002</c:v>
                </c:pt>
                <c:pt idx="2498">
                  <c:v>3008.4083999999998</c:v>
                </c:pt>
                <c:pt idx="2499">
                  <c:v>3009.3726000000001</c:v>
                </c:pt>
                <c:pt idx="2500">
                  <c:v>3010.3368999999998</c:v>
                </c:pt>
                <c:pt idx="2501">
                  <c:v>3011.3009999999999</c:v>
                </c:pt>
                <c:pt idx="2502">
                  <c:v>3012.2653999999998</c:v>
                </c:pt>
                <c:pt idx="2503">
                  <c:v>3013.2294999999995</c:v>
                </c:pt>
                <c:pt idx="2504">
                  <c:v>3014.1938</c:v>
                </c:pt>
                <c:pt idx="2505">
                  <c:v>3015.1579999999999</c:v>
                </c:pt>
                <c:pt idx="2506">
                  <c:v>3016.1223</c:v>
                </c:pt>
                <c:pt idx="2507">
                  <c:v>3017.0863999999997</c:v>
                </c:pt>
                <c:pt idx="2508">
                  <c:v>3018.0508</c:v>
                </c:pt>
                <c:pt idx="2509">
                  <c:v>3019.0149000000001</c:v>
                </c:pt>
                <c:pt idx="2510">
                  <c:v>3019.9792000000002</c:v>
                </c:pt>
                <c:pt idx="2511">
                  <c:v>3020.9434000000001</c:v>
                </c:pt>
                <c:pt idx="2512">
                  <c:v>3021.9077000000002</c:v>
                </c:pt>
                <c:pt idx="2513">
                  <c:v>3022.8718000000003</c:v>
                </c:pt>
                <c:pt idx="2514">
                  <c:v>3023.8362000000002</c:v>
                </c:pt>
                <c:pt idx="2515">
                  <c:v>3024.8002999999999</c:v>
                </c:pt>
                <c:pt idx="2516">
                  <c:v>3025.7645999999995</c:v>
                </c:pt>
                <c:pt idx="2517">
                  <c:v>3026.7287999999994</c:v>
                </c:pt>
                <c:pt idx="2518">
                  <c:v>3027.6931000000004</c:v>
                </c:pt>
                <c:pt idx="2519">
                  <c:v>3028.6572000000001</c:v>
                </c:pt>
                <c:pt idx="2520">
                  <c:v>3029.6215999999999</c:v>
                </c:pt>
                <c:pt idx="2521">
                  <c:v>3030.5857000000001</c:v>
                </c:pt>
                <c:pt idx="2522">
                  <c:v>3031.55</c:v>
                </c:pt>
                <c:pt idx="2523">
                  <c:v>3032.5142000000001</c:v>
                </c:pt>
                <c:pt idx="2524">
                  <c:v>3033.4785000000002</c:v>
                </c:pt>
                <c:pt idx="2525">
                  <c:v>3034.4425999999999</c:v>
                </c:pt>
                <c:pt idx="2526">
                  <c:v>3035.4070000000002</c:v>
                </c:pt>
                <c:pt idx="2527">
                  <c:v>3036.3711000000003</c:v>
                </c:pt>
                <c:pt idx="2528">
                  <c:v>3037.3354000000004</c:v>
                </c:pt>
                <c:pt idx="2529">
                  <c:v>3038.2995999999998</c:v>
                </c:pt>
                <c:pt idx="2530">
                  <c:v>3039.2638999999995</c:v>
                </c:pt>
                <c:pt idx="2531">
                  <c:v>3040.2279999999996</c:v>
                </c:pt>
                <c:pt idx="2532">
                  <c:v>3041.1923999999999</c:v>
                </c:pt>
                <c:pt idx="2533">
                  <c:v>3042.1565000000001</c:v>
                </c:pt>
                <c:pt idx="2534">
                  <c:v>3043.1207999999997</c:v>
                </c:pt>
                <c:pt idx="2535">
                  <c:v>3044.085</c:v>
                </c:pt>
                <c:pt idx="2536">
                  <c:v>3045.0493000000001</c:v>
                </c:pt>
                <c:pt idx="2537">
                  <c:v>3046.0134000000003</c:v>
                </c:pt>
                <c:pt idx="2538">
                  <c:v>3046.9778000000001</c:v>
                </c:pt>
                <c:pt idx="2539">
                  <c:v>3047.9418999999998</c:v>
                </c:pt>
                <c:pt idx="2540">
                  <c:v>3048.9063000000001</c:v>
                </c:pt>
                <c:pt idx="2541">
                  <c:v>3049.8704000000002</c:v>
                </c:pt>
                <c:pt idx="2542">
                  <c:v>3050.8346999999999</c:v>
                </c:pt>
                <c:pt idx="2543">
                  <c:v>3051.7987999999996</c:v>
                </c:pt>
                <c:pt idx="2544">
                  <c:v>3052.7631999999999</c:v>
                </c:pt>
                <c:pt idx="2545">
                  <c:v>3053.7273</c:v>
                </c:pt>
                <c:pt idx="2546">
                  <c:v>3054.6916999999999</c:v>
                </c:pt>
                <c:pt idx="2547">
                  <c:v>3055.6558</c:v>
                </c:pt>
                <c:pt idx="2548">
                  <c:v>3056.6201000000001</c:v>
                </c:pt>
                <c:pt idx="2549">
                  <c:v>3057.5841999999998</c:v>
                </c:pt>
                <c:pt idx="2550">
                  <c:v>3058.5485999999996</c:v>
                </c:pt>
                <c:pt idx="2551">
                  <c:v>3059.5127000000002</c:v>
                </c:pt>
                <c:pt idx="2552">
                  <c:v>3060.4771000000005</c:v>
                </c:pt>
                <c:pt idx="2553">
                  <c:v>3061.4412000000002</c:v>
                </c:pt>
                <c:pt idx="2554">
                  <c:v>3062.4054999999998</c:v>
                </c:pt>
                <c:pt idx="2555">
                  <c:v>3063.3696</c:v>
                </c:pt>
                <c:pt idx="2556">
                  <c:v>3064.3340000000003</c:v>
                </c:pt>
                <c:pt idx="2557">
                  <c:v>3065.2981</c:v>
                </c:pt>
                <c:pt idx="2558">
                  <c:v>3066.2624999999994</c:v>
                </c:pt>
                <c:pt idx="2559">
                  <c:v>3067.2265999999995</c:v>
                </c:pt>
                <c:pt idx="2560">
                  <c:v>3068.1909000000001</c:v>
                </c:pt>
                <c:pt idx="2561">
                  <c:v>3069.1550000000002</c:v>
                </c:pt>
                <c:pt idx="2562">
                  <c:v>3070.1194</c:v>
                </c:pt>
                <c:pt idx="2563">
                  <c:v>3071.0835000000002</c:v>
                </c:pt>
                <c:pt idx="2564">
                  <c:v>3072.0479</c:v>
                </c:pt>
                <c:pt idx="2565">
                  <c:v>3073.0120000000002</c:v>
                </c:pt>
                <c:pt idx="2566">
                  <c:v>3073.9762999999998</c:v>
                </c:pt>
                <c:pt idx="2567">
                  <c:v>3074.9404</c:v>
                </c:pt>
                <c:pt idx="2568">
                  <c:v>3075.9047999999998</c:v>
                </c:pt>
                <c:pt idx="2569">
                  <c:v>3076.8688999999995</c:v>
                </c:pt>
                <c:pt idx="2570">
                  <c:v>3077.8333000000002</c:v>
                </c:pt>
                <c:pt idx="2571">
                  <c:v>3078.7973999999999</c:v>
                </c:pt>
                <c:pt idx="2572">
                  <c:v>3079.7617</c:v>
                </c:pt>
                <c:pt idx="2573">
                  <c:v>3080.7257999999997</c:v>
                </c:pt>
                <c:pt idx="2574">
                  <c:v>3081.6902</c:v>
                </c:pt>
                <c:pt idx="2575">
                  <c:v>3082.6543000000001</c:v>
                </c:pt>
                <c:pt idx="2576">
                  <c:v>3083.6187</c:v>
                </c:pt>
                <c:pt idx="2577">
                  <c:v>3084.5827999999997</c:v>
                </c:pt>
                <c:pt idx="2578">
                  <c:v>3085.5470999999998</c:v>
                </c:pt>
                <c:pt idx="2579">
                  <c:v>3086.5112000000004</c:v>
                </c:pt>
                <c:pt idx="2580">
                  <c:v>3087.4756000000002</c:v>
                </c:pt>
                <c:pt idx="2581">
                  <c:v>3088.4396999999999</c:v>
                </c:pt>
                <c:pt idx="2582">
                  <c:v>3089.4041000000002</c:v>
                </c:pt>
                <c:pt idx="2583">
                  <c:v>3090.3681999999999</c:v>
                </c:pt>
                <c:pt idx="2584">
                  <c:v>3091.3325000000004</c:v>
                </c:pt>
                <c:pt idx="2585">
                  <c:v>3092.2965999999997</c:v>
                </c:pt>
                <c:pt idx="2586">
                  <c:v>3093.261</c:v>
                </c:pt>
                <c:pt idx="2587">
                  <c:v>3094.2251000000001</c:v>
                </c:pt>
                <c:pt idx="2588">
                  <c:v>3095.1895</c:v>
                </c:pt>
                <c:pt idx="2589">
                  <c:v>3096.1536000000001</c:v>
                </c:pt>
                <c:pt idx="2590">
                  <c:v>3097.1179000000002</c:v>
                </c:pt>
                <c:pt idx="2591">
                  <c:v>3098.0819999999999</c:v>
                </c:pt>
                <c:pt idx="2592">
                  <c:v>3099.0463999999997</c:v>
                </c:pt>
                <c:pt idx="2593">
                  <c:v>3100.0104999999999</c:v>
                </c:pt>
                <c:pt idx="2594">
                  <c:v>3100.9749000000002</c:v>
                </c:pt>
                <c:pt idx="2595">
                  <c:v>3101.9389999999999</c:v>
                </c:pt>
                <c:pt idx="2596">
                  <c:v>3102.9032999999999</c:v>
                </c:pt>
                <c:pt idx="2597">
                  <c:v>3103.8674000000001</c:v>
                </c:pt>
                <c:pt idx="2598">
                  <c:v>3104.8318000000004</c:v>
                </c:pt>
                <c:pt idx="2599">
                  <c:v>3105.7959000000001</c:v>
                </c:pt>
                <c:pt idx="2600">
                  <c:v>3106.7602999999995</c:v>
                </c:pt>
                <c:pt idx="2601">
                  <c:v>3107.7243999999996</c:v>
                </c:pt>
                <c:pt idx="2602">
                  <c:v>3108.6886999999997</c:v>
                </c:pt>
                <c:pt idx="2603">
                  <c:v>3109.6527999999998</c:v>
                </c:pt>
                <c:pt idx="2604">
                  <c:v>3110.6172000000001</c:v>
                </c:pt>
                <c:pt idx="2605">
                  <c:v>3111.5812999999998</c:v>
                </c:pt>
                <c:pt idx="2606">
                  <c:v>3112.5457000000001</c:v>
                </c:pt>
                <c:pt idx="2607">
                  <c:v>3113.5097999999998</c:v>
                </c:pt>
                <c:pt idx="2608">
                  <c:v>3114.4740999999999</c:v>
                </c:pt>
                <c:pt idx="2609">
                  <c:v>3115.4382000000001</c:v>
                </c:pt>
                <c:pt idx="2610">
                  <c:v>3116.4025999999999</c:v>
                </c:pt>
                <c:pt idx="2611">
                  <c:v>3117.3667</c:v>
                </c:pt>
                <c:pt idx="2612">
                  <c:v>3118.3311000000003</c:v>
                </c:pt>
                <c:pt idx="2613">
                  <c:v>3119.2952</c:v>
                </c:pt>
                <c:pt idx="2614">
                  <c:v>3120.2595000000001</c:v>
                </c:pt>
                <c:pt idx="2615">
                  <c:v>3121.2235999999998</c:v>
                </c:pt>
                <c:pt idx="2616">
                  <c:v>3122.1879999999996</c:v>
                </c:pt>
                <c:pt idx="2617">
                  <c:v>3123.1520999999998</c:v>
                </c:pt>
                <c:pt idx="2618">
                  <c:v>3124.1165000000001</c:v>
                </c:pt>
                <c:pt idx="2619">
                  <c:v>3125.0805999999998</c:v>
                </c:pt>
                <c:pt idx="2620">
                  <c:v>3126.0448999999994</c:v>
                </c:pt>
                <c:pt idx="2621">
                  <c:v>3127.009</c:v>
                </c:pt>
                <c:pt idx="2622">
                  <c:v>3127.9734000000003</c:v>
                </c:pt>
                <c:pt idx="2623">
                  <c:v>3128.9375000000005</c:v>
                </c:pt>
                <c:pt idx="2624">
                  <c:v>3129.9018999999998</c:v>
                </c:pt>
                <c:pt idx="2625">
                  <c:v>3130.866</c:v>
                </c:pt>
                <c:pt idx="2626">
                  <c:v>3131.8303000000005</c:v>
                </c:pt>
                <c:pt idx="2627">
                  <c:v>3132.7943999999998</c:v>
                </c:pt>
                <c:pt idx="2628">
                  <c:v>3133.7587999999996</c:v>
                </c:pt>
                <c:pt idx="2629">
                  <c:v>3134.7228999999998</c:v>
                </c:pt>
                <c:pt idx="2630">
                  <c:v>3135.6873000000001</c:v>
                </c:pt>
                <c:pt idx="2631">
                  <c:v>3136.6514000000002</c:v>
                </c:pt>
                <c:pt idx="2632">
                  <c:v>3137.6156999999998</c:v>
                </c:pt>
                <c:pt idx="2633">
                  <c:v>3138.5798</c:v>
                </c:pt>
                <c:pt idx="2634">
                  <c:v>3139.5441999999998</c:v>
                </c:pt>
                <c:pt idx="2635">
                  <c:v>3140.5083</c:v>
                </c:pt>
                <c:pt idx="2636">
                  <c:v>3141.4726999999998</c:v>
                </c:pt>
                <c:pt idx="2637">
                  <c:v>3142.4367999999999</c:v>
                </c:pt>
                <c:pt idx="2638">
                  <c:v>3143.4011000000005</c:v>
                </c:pt>
                <c:pt idx="2639">
                  <c:v>3144.3652000000002</c:v>
                </c:pt>
                <c:pt idx="2640">
                  <c:v>3145.3296</c:v>
                </c:pt>
                <c:pt idx="2641">
                  <c:v>3146.2937000000002</c:v>
                </c:pt>
                <c:pt idx="2642">
                  <c:v>3147.2581</c:v>
                </c:pt>
                <c:pt idx="2643">
                  <c:v>3148.2221999999997</c:v>
                </c:pt>
                <c:pt idx="2644">
                  <c:v>3149.1864999999993</c:v>
                </c:pt>
                <c:pt idx="2645">
                  <c:v>3150.1505999999999</c:v>
                </c:pt>
                <c:pt idx="2646">
                  <c:v>3151.1149999999998</c:v>
                </c:pt>
                <c:pt idx="2647">
                  <c:v>3152.0790999999999</c:v>
                </c:pt>
                <c:pt idx="2648">
                  <c:v>3153.0435000000002</c:v>
                </c:pt>
                <c:pt idx="2649">
                  <c:v>3154.0075999999999</c:v>
                </c:pt>
                <c:pt idx="2650">
                  <c:v>3154.9719000000005</c:v>
                </c:pt>
                <c:pt idx="2651">
                  <c:v>3155.9360000000001</c:v>
                </c:pt>
                <c:pt idx="2652">
                  <c:v>3156.9004</c:v>
                </c:pt>
                <c:pt idx="2653">
                  <c:v>3157.8645000000001</c:v>
                </c:pt>
                <c:pt idx="2654">
                  <c:v>3158.8289</c:v>
                </c:pt>
                <c:pt idx="2655">
                  <c:v>3159.7930000000001</c:v>
                </c:pt>
                <c:pt idx="2656">
                  <c:v>3160.7573000000002</c:v>
                </c:pt>
                <c:pt idx="2657">
                  <c:v>3161.7213999999999</c:v>
                </c:pt>
                <c:pt idx="2658">
                  <c:v>3162.6857999999997</c:v>
                </c:pt>
                <c:pt idx="2659">
                  <c:v>3163.6498999999994</c:v>
                </c:pt>
                <c:pt idx="2660">
                  <c:v>3164.6143000000002</c:v>
                </c:pt>
                <c:pt idx="2661">
                  <c:v>3165.5783999999999</c:v>
                </c:pt>
                <c:pt idx="2662">
                  <c:v>3166.5427</c:v>
                </c:pt>
                <c:pt idx="2663">
                  <c:v>3167.5067999999997</c:v>
                </c:pt>
                <c:pt idx="2664">
                  <c:v>3168.4712000000004</c:v>
                </c:pt>
                <c:pt idx="2665">
                  <c:v>3169.4353000000006</c:v>
                </c:pt>
                <c:pt idx="2666">
                  <c:v>3170.3996999999999</c:v>
                </c:pt>
                <c:pt idx="2667">
                  <c:v>3171.3638000000001</c:v>
                </c:pt>
                <c:pt idx="2668">
                  <c:v>3172.3281000000002</c:v>
                </c:pt>
                <c:pt idx="2669">
                  <c:v>3173.2921999999999</c:v>
                </c:pt>
                <c:pt idx="2670">
                  <c:v>3174.2565999999997</c:v>
                </c:pt>
                <c:pt idx="2671">
                  <c:v>3175.2206999999994</c:v>
                </c:pt>
                <c:pt idx="2672">
                  <c:v>3176.1851000000001</c:v>
                </c:pt>
                <c:pt idx="2673">
                  <c:v>3177.1491999999998</c:v>
                </c:pt>
                <c:pt idx="2674">
                  <c:v>3178.1134999999999</c:v>
                </c:pt>
                <c:pt idx="2675">
                  <c:v>3179.0776000000001</c:v>
                </c:pt>
                <c:pt idx="2676">
                  <c:v>3180.0419999999999</c:v>
                </c:pt>
                <c:pt idx="2677">
                  <c:v>3181.0061000000001</c:v>
                </c:pt>
                <c:pt idx="2678">
                  <c:v>3181.9704999999999</c:v>
                </c:pt>
                <c:pt idx="2679">
                  <c:v>3182.9346</c:v>
                </c:pt>
                <c:pt idx="2680">
                  <c:v>3183.8989000000001</c:v>
                </c:pt>
                <c:pt idx="2681">
                  <c:v>3184.8629999999998</c:v>
                </c:pt>
                <c:pt idx="2682">
                  <c:v>3185.8274000000001</c:v>
                </c:pt>
                <c:pt idx="2683">
                  <c:v>3186.7914999999998</c:v>
                </c:pt>
                <c:pt idx="2684">
                  <c:v>3187.7559000000001</c:v>
                </c:pt>
                <c:pt idx="2685">
                  <c:v>3188.72</c:v>
                </c:pt>
                <c:pt idx="2686">
                  <c:v>3189.6842999999994</c:v>
                </c:pt>
                <c:pt idx="2687">
                  <c:v>3190.6483999999996</c:v>
                </c:pt>
                <c:pt idx="2688">
                  <c:v>3191.6127999999999</c:v>
                </c:pt>
                <c:pt idx="2689">
                  <c:v>3192.5769</c:v>
                </c:pt>
                <c:pt idx="2690">
                  <c:v>3193.5412999999999</c:v>
                </c:pt>
                <c:pt idx="2691">
                  <c:v>3194.5054</c:v>
                </c:pt>
                <c:pt idx="2692">
                  <c:v>3195.4697000000001</c:v>
                </c:pt>
                <c:pt idx="2693">
                  <c:v>3196.4338000000002</c:v>
                </c:pt>
                <c:pt idx="2694">
                  <c:v>3197.3982000000001</c:v>
                </c:pt>
                <c:pt idx="2695">
                  <c:v>3198.3622999999998</c:v>
                </c:pt>
                <c:pt idx="2696">
                  <c:v>3199.3267000000001</c:v>
                </c:pt>
                <c:pt idx="2697">
                  <c:v>3200.2907999999998</c:v>
                </c:pt>
                <c:pt idx="2698">
                  <c:v>3201.2550999999999</c:v>
                </c:pt>
                <c:pt idx="2699">
                  <c:v>3202.2192</c:v>
                </c:pt>
                <c:pt idx="2700">
                  <c:v>3203.1835999999998</c:v>
                </c:pt>
                <c:pt idx="2701">
                  <c:v>3204.1477</c:v>
                </c:pt>
                <c:pt idx="2702">
                  <c:v>3205.1120999999998</c:v>
                </c:pt>
                <c:pt idx="2703">
                  <c:v>3206.0762</c:v>
                </c:pt>
                <c:pt idx="2704">
                  <c:v>3207.0405000000001</c:v>
                </c:pt>
                <c:pt idx="2705">
                  <c:v>3208.0045999999998</c:v>
                </c:pt>
                <c:pt idx="2706">
                  <c:v>3208.9690000000001</c:v>
                </c:pt>
                <c:pt idx="2707">
                  <c:v>3209.9331000000006</c:v>
                </c:pt>
                <c:pt idx="2708">
                  <c:v>3210.8975000000005</c:v>
                </c:pt>
                <c:pt idx="2709">
                  <c:v>3211.8616000000002</c:v>
                </c:pt>
                <c:pt idx="2710">
                  <c:v>3212.8258999999998</c:v>
                </c:pt>
                <c:pt idx="2711">
                  <c:v>3213.79</c:v>
                </c:pt>
                <c:pt idx="2712">
                  <c:v>3214.7543999999998</c:v>
                </c:pt>
                <c:pt idx="2713">
                  <c:v>3215.7184999999995</c:v>
                </c:pt>
                <c:pt idx="2714">
                  <c:v>3216.6828999999993</c:v>
                </c:pt>
                <c:pt idx="2715">
                  <c:v>3217.6469999999995</c:v>
                </c:pt>
                <c:pt idx="2716">
                  <c:v>3218.6113000000005</c:v>
                </c:pt>
                <c:pt idx="2717">
                  <c:v>3219.5754000000002</c:v>
                </c:pt>
                <c:pt idx="2718">
                  <c:v>3220.5398</c:v>
                </c:pt>
                <c:pt idx="2719">
                  <c:v>3221.5039000000002</c:v>
                </c:pt>
                <c:pt idx="2720">
                  <c:v>3222.4683</c:v>
                </c:pt>
                <c:pt idx="2721">
                  <c:v>3223.4324000000001</c:v>
                </c:pt>
                <c:pt idx="2722">
                  <c:v>3224.3966999999998</c:v>
                </c:pt>
                <c:pt idx="2723">
                  <c:v>3225.3607999999999</c:v>
                </c:pt>
                <c:pt idx="2724">
                  <c:v>3226.3252000000002</c:v>
                </c:pt>
                <c:pt idx="2725">
                  <c:v>3227.2892999999995</c:v>
                </c:pt>
                <c:pt idx="2726">
                  <c:v>3228.2537000000002</c:v>
                </c:pt>
                <c:pt idx="2727">
                  <c:v>3229.2177999999999</c:v>
                </c:pt>
                <c:pt idx="2728">
                  <c:v>3230.1821</c:v>
                </c:pt>
                <c:pt idx="2729">
                  <c:v>3231.1461999999997</c:v>
                </c:pt>
                <c:pt idx="2730">
                  <c:v>3232.1106</c:v>
                </c:pt>
                <c:pt idx="2731">
                  <c:v>3233.0747000000001</c:v>
                </c:pt>
                <c:pt idx="2732">
                  <c:v>3234.0391000000004</c:v>
                </c:pt>
                <c:pt idx="2733">
                  <c:v>3235.0032000000001</c:v>
                </c:pt>
                <c:pt idx="2734">
                  <c:v>3235.9675000000002</c:v>
                </c:pt>
                <c:pt idx="2735">
                  <c:v>3236.9316000000003</c:v>
                </c:pt>
                <c:pt idx="2736">
                  <c:v>3237.8960000000002</c:v>
                </c:pt>
                <c:pt idx="2737">
                  <c:v>3238.8600999999999</c:v>
                </c:pt>
                <c:pt idx="2738">
                  <c:v>3239.8245000000002</c:v>
                </c:pt>
                <c:pt idx="2739">
                  <c:v>3240.7885999999994</c:v>
                </c:pt>
                <c:pt idx="2740">
                  <c:v>3241.7529</c:v>
                </c:pt>
                <c:pt idx="2741">
                  <c:v>3242.7170000000001</c:v>
                </c:pt>
                <c:pt idx="2742">
                  <c:v>3243.6813999999999</c:v>
                </c:pt>
                <c:pt idx="2743">
                  <c:v>3244.6455000000001</c:v>
                </c:pt>
                <c:pt idx="2744">
                  <c:v>3245.6098999999995</c:v>
                </c:pt>
                <c:pt idx="2745">
                  <c:v>3246.5740000000001</c:v>
                </c:pt>
                <c:pt idx="2746">
                  <c:v>3247.5383000000002</c:v>
                </c:pt>
                <c:pt idx="2747">
                  <c:v>3248.5023999999999</c:v>
                </c:pt>
                <c:pt idx="2748">
                  <c:v>3249.4667999999997</c:v>
                </c:pt>
                <c:pt idx="2749">
                  <c:v>3250.4308999999998</c:v>
                </c:pt>
                <c:pt idx="2750">
                  <c:v>3251.3953000000006</c:v>
                </c:pt>
                <c:pt idx="2751">
                  <c:v>3252.3594000000003</c:v>
                </c:pt>
                <c:pt idx="2752">
                  <c:v>3253.3236999999999</c:v>
                </c:pt>
                <c:pt idx="2753">
                  <c:v>3254.2877999999996</c:v>
                </c:pt>
                <c:pt idx="2754">
                  <c:v>3255.2521999999999</c:v>
                </c:pt>
                <c:pt idx="2755">
                  <c:v>3256.2163</c:v>
                </c:pt>
                <c:pt idx="2756">
                  <c:v>3257.1806999999994</c:v>
                </c:pt>
                <c:pt idx="2757">
                  <c:v>3258.1447999999996</c:v>
                </c:pt>
                <c:pt idx="2758">
                  <c:v>3259.1091000000001</c:v>
                </c:pt>
                <c:pt idx="2759">
                  <c:v>3260.0732000000003</c:v>
                </c:pt>
                <c:pt idx="2760">
                  <c:v>3261.0376000000001</c:v>
                </c:pt>
                <c:pt idx="2761">
                  <c:v>3262.0016999999998</c:v>
                </c:pt>
                <c:pt idx="2762">
                  <c:v>3262.9661000000001</c:v>
                </c:pt>
                <c:pt idx="2763">
                  <c:v>3263.9302000000002</c:v>
                </c:pt>
                <c:pt idx="2764">
                  <c:v>3264.8944999999999</c:v>
                </c:pt>
                <c:pt idx="2765">
                  <c:v>3265.8586</c:v>
                </c:pt>
                <c:pt idx="2766">
                  <c:v>3266.8229999999999</c:v>
                </c:pt>
                <c:pt idx="2767">
                  <c:v>3267.7871</c:v>
                </c:pt>
                <c:pt idx="2768">
                  <c:v>3268.7514999999999</c:v>
                </c:pt>
                <c:pt idx="2769">
                  <c:v>3269.7156</c:v>
                </c:pt>
                <c:pt idx="2770">
                  <c:v>3270.6799000000001</c:v>
                </c:pt>
                <c:pt idx="2771">
                  <c:v>3271.6439999999998</c:v>
                </c:pt>
                <c:pt idx="2772">
                  <c:v>3272.6083999999996</c:v>
                </c:pt>
                <c:pt idx="2773">
                  <c:v>3273.5725000000002</c:v>
                </c:pt>
                <c:pt idx="2774">
                  <c:v>3274.5369000000001</c:v>
                </c:pt>
                <c:pt idx="2775">
                  <c:v>3275.5010000000002</c:v>
                </c:pt>
                <c:pt idx="2776">
                  <c:v>3276.4652999999998</c:v>
                </c:pt>
                <c:pt idx="2777">
                  <c:v>3277.4294</c:v>
                </c:pt>
                <c:pt idx="2778">
                  <c:v>3278.3938000000003</c:v>
                </c:pt>
                <c:pt idx="2779">
                  <c:v>3279.3579000000004</c:v>
                </c:pt>
                <c:pt idx="2780">
                  <c:v>3280.3222999999998</c:v>
                </c:pt>
                <c:pt idx="2781">
                  <c:v>3281.2863999999995</c:v>
                </c:pt>
                <c:pt idx="2782">
                  <c:v>3282.2507000000001</c:v>
                </c:pt>
                <c:pt idx="2783">
                  <c:v>3283.2147999999997</c:v>
                </c:pt>
                <c:pt idx="2784">
                  <c:v>3284.1792</c:v>
                </c:pt>
                <c:pt idx="2785">
                  <c:v>3285.1433000000002</c:v>
                </c:pt>
                <c:pt idx="2786">
                  <c:v>3286.1077</c:v>
                </c:pt>
                <c:pt idx="2787">
                  <c:v>3287.0718000000002</c:v>
                </c:pt>
                <c:pt idx="2788">
                  <c:v>3288.0360999999998</c:v>
                </c:pt>
                <c:pt idx="2789">
                  <c:v>3289.0001999999999</c:v>
                </c:pt>
                <c:pt idx="2790">
                  <c:v>3289.9645999999998</c:v>
                </c:pt>
                <c:pt idx="2791">
                  <c:v>3290.9286999999995</c:v>
                </c:pt>
                <c:pt idx="2792">
                  <c:v>3291.8931000000002</c:v>
                </c:pt>
                <c:pt idx="2793">
                  <c:v>3292.8572000000004</c:v>
                </c:pt>
                <c:pt idx="2794">
                  <c:v>3293.8215000000005</c:v>
                </c:pt>
                <c:pt idx="2795">
                  <c:v>3294.7855999999997</c:v>
                </c:pt>
                <c:pt idx="2796">
                  <c:v>3295.75</c:v>
                </c:pt>
                <c:pt idx="2797">
                  <c:v>3296.7141000000001</c:v>
                </c:pt>
                <c:pt idx="2798">
                  <c:v>3297.6785</c:v>
                </c:pt>
                <c:pt idx="2799">
                  <c:v>3298.6425999999997</c:v>
                </c:pt>
                <c:pt idx="2800">
                  <c:v>3299.6068999999998</c:v>
                </c:pt>
                <c:pt idx="2801">
                  <c:v>3300.5709999999999</c:v>
                </c:pt>
                <c:pt idx="2802">
                  <c:v>3301.5354000000002</c:v>
                </c:pt>
                <c:pt idx="2803">
                  <c:v>3302.4994999999999</c:v>
                </c:pt>
                <c:pt idx="2804">
                  <c:v>3303.4639000000002</c:v>
                </c:pt>
                <c:pt idx="2805">
                  <c:v>3304.4279999999999</c:v>
                </c:pt>
                <c:pt idx="2806">
                  <c:v>3305.3923000000004</c:v>
                </c:pt>
                <c:pt idx="2807">
                  <c:v>3306.3564000000001</c:v>
                </c:pt>
                <c:pt idx="2808">
                  <c:v>3307.3208</c:v>
                </c:pt>
                <c:pt idx="2809">
                  <c:v>3308.2848999999997</c:v>
                </c:pt>
                <c:pt idx="2810">
                  <c:v>3309.2492999999995</c:v>
                </c:pt>
                <c:pt idx="2811">
                  <c:v>3310.2134000000001</c:v>
                </c:pt>
                <c:pt idx="2812">
                  <c:v>3311.1777000000002</c:v>
                </c:pt>
                <c:pt idx="2813">
                  <c:v>3312.1417999999999</c:v>
                </c:pt>
                <c:pt idx="2814">
                  <c:v>3313.1061999999997</c:v>
                </c:pt>
                <c:pt idx="2815">
                  <c:v>3314.0702999999999</c:v>
                </c:pt>
                <c:pt idx="2816">
                  <c:v>3315.0347000000002</c:v>
                </c:pt>
                <c:pt idx="2817">
                  <c:v>3315.9987999999998</c:v>
                </c:pt>
                <c:pt idx="2818">
                  <c:v>3316.9630999999999</c:v>
                </c:pt>
                <c:pt idx="2819">
                  <c:v>3317.9272000000001</c:v>
                </c:pt>
                <c:pt idx="2820">
                  <c:v>3318.8916000000004</c:v>
                </c:pt>
                <c:pt idx="2821">
                  <c:v>3319.8557000000005</c:v>
                </c:pt>
                <c:pt idx="2822">
                  <c:v>3320.8200999999999</c:v>
                </c:pt>
                <c:pt idx="2823">
                  <c:v>3321.7841999999996</c:v>
                </c:pt>
                <c:pt idx="2824">
                  <c:v>3322.7484999999997</c:v>
                </c:pt>
                <c:pt idx="2825">
                  <c:v>3323.7125999999998</c:v>
                </c:pt>
                <c:pt idx="2826">
                  <c:v>3324.6770000000001</c:v>
                </c:pt>
                <c:pt idx="2827">
                  <c:v>3325.6410999999998</c:v>
                </c:pt>
                <c:pt idx="2828">
                  <c:v>3326.6055000000001</c:v>
                </c:pt>
                <c:pt idx="2829">
                  <c:v>3327.5695999999998</c:v>
                </c:pt>
                <c:pt idx="2830">
                  <c:v>3328.5338999999999</c:v>
                </c:pt>
                <c:pt idx="2831">
                  <c:v>3329.498</c:v>
                </c:pt>
                <c:pt idx="2832">
                  <c:v>3330.4623999999999</c:v>
                </c:pt>
                <c:pt idx="2833">
                  <c:v>3331.4265</c:v>
                </c:pt>
                <c:pt idx="2834">
                  <c:v>3332.3908999999999</c:v>
                </c:pt>
                <c:pt idx="2835">
                  <c:v>3333.3550000000005</c:v>
                </c:pt>
                <c:pt idx="2836">
                  <c:v>3334.3193000000006</c:v>
                </c:pt>
                <c:pt idx="2837">
                  <c:v>3335.2833999999998</c:v>
                </c:pt>
                <c:pt idx="2838">
                  <c:v>3336.2477999999996</c:v>
                </c:pt>
                <c:pt idx="2839">
                  <c:v>3337.2118999999998</c:v>
                </c:pt>
                <c:pt idx="2840">
                  <c:v>3338.1763000000001</c:v>
                </c:pt>
                <c:pt idx="2841">
                  <c:v>3339.1403999999998</c:v>
                </c:pt>
                <c:pt idx="2842">
                  <c:v>3340.1046999999994</c:v>
                </c:pt>
                <c:pt idx="2843">
                  <c:v>3341.0687999999996</c:v>
                </c:pt>
                <c:pt idx="2844">
                  <c:v>3342.0332000000003</c:v>
                </c:pt>
                <c:pt idx="2845">
                  <c:v>3342.9973000000005</c:v>
                </c:pt>
                <c:pt idx="2846">
                  <c:v>3343.9616999999998</c:v>
                </c:pt>
                <c:pt idx="2847">
                  <c:v>3344.9258</c:v>
                </c:pt>
                <c:pt idx="2848">
                  <c:v>3345.8901000000005</c:v>
                </c:pt>
                <c:pt idx="2849">
                  <c:v>3346.8542000000002</c:v>
                </c:pt>
                <c:pt idx="2850">
                  <c:v>3347.8186000000001</c:v>
                </c:pt>
                <c:pt idx="2851">
                  <c:v>3348.7826999999997</c:v>
                </c:pt>
                <c:pt idx="2852">
                  <c:v>3349.7471</c:v>
                </c:pt>
                <c:pt idx="2853">
                  <c:v>3350.7112000000002</c:v>
                </c:pt>
                <c:pt idx="2854">
                  <c:v>3351.6754999999998</c:v>
                </c:pt>
                <c:pt idx="2855">
                  <c:v>3352.6396</c:v>
                </c:pt>
                <c:pt idx="2856">
                  <c:v>3353.6039999999998</c:v>
                </c:pt>
                <c:pt idx="2857">
                  <c:v>3354.5681</c:v>
                </c:pt>
                <c:pt idx="2858">
                  <c:v>3355.5324999999998</c:v>
                </c:pt>
                <c:pt idx="2859">
                  <c:v>3356.4965999999999</c:v>
                </c:pt>
                <c:pt idx="2860">
                  <c:v>3357.4609</c:v>
                </c:pt>
                <c:pt idx="2861">
                  <c:v>3358.4250000000002</c:v>
                </c:pt>
                <c:pt idx="2862">
                  <c:v>3359.3894</c:v>
                </c:pt>
                <c:pt idx="2863">
                  <c:v>3360.3535000000006</c:v>
                </c:pt>
                <c:pt idx="2864">
                  <c:v>3361.3179000000005</c:v>
                </c:pt>
                <c:pt idx="2865">
                  <c:v>3362.2819999999997</c:v>
                </c:pt>
                <c:pt idx="2866">
                  <c:v>3363.2462999999993</c:v>
                </c:pt>
                <c:pt idx="2867">
                  <c:v>3364.2103999999999</c:v>
                </c:pt>
                <c:pt idx="2868">
                  <c:v>3365.1747999999998</c:v>
                </c:pt>
                <c:pt idx="2869">
                  <c:v>3366.1388999999995</c:v>
                </c:pt>
                <c:pt idx="2870">
                  <c:v>3367.1033000000002</c:v>
                </c:pt>
                <c:pt idx="2871">
                  <c:v>3368.0673999999999</c:v>
                </c:pt>
                <c:pt idx="2872">
                  <c:v>3369.0317000000005</c:v>
                </c:pt>
                <c:pt idx="2873">
                  <c:v>3369.9958000000001</c:v>
                </c:pt>
                <c:pt idx="2874">
                  <c:v>3370.9602</c:v>
                </c:pt>
                <c:pt idx="2875">
                  <c:v>3371.9243000000001</c:v>
                </c:pt>
                <c:pt idx="2876">
                  <c:v>3372.8887</c:v>
                </c:pt>
                <c:pt idx="2877">
                  <c:v>3373.8528000000001</c:v>
                </c:pt>
                <c:pt idx="2878">
                  <c:v>3374.8171000000007</c:v>
                </c:pt>
                <c:pt idx="2879">
                  <c:v>3375.7813000000001</c:v>
                </c:pt>
                <c:pt idx="2880">
                  <c:v>3376.7455999999997</c:v>
                </c:pt>
                <c:pt idx="2881">
                  <c:v>3377.7096999999994</c:v>
                </c:pt>
                <c:pt idx="2882">
                  <c:v>3378.6741000000002</c:v>
                </c:pt>
                <c:pt idx="2883">
                  <c:v>3379.6381999999999</c:v>
                </c:pt>
                <c:pt idx="2884">
                  <c:v>3380.6025</c:v>
                </c:pt>
                <c:pt idx="2885">
                  <c:v>3381.5666999999994</c:v>
                </c:pt>
                <c:pt idx="2886">
                  <c:v>3382.5309999999999</c:v>
                </c:pt>
                <c:pt idx="2887">
                  <c:v>3383.4951000000005</c:v>
                </c:pt>
                <c:pt idx="2888">
                  <c:v>3384.4594999999999</c:v>
                </c:pt>
                <c:pt idx="2889">
                  <c:v>3385.4236000000001</c:v>
                </c:pt>
                <c:pt idx="2890">
                  <c:v>3386.3879000000002</c:v>
                </c:pt>
                <c:pt idx="2891">
                  <c:v>3387.3521000000005</c:v>
                </c:pt>
                <c:pt idx="2892">
                  <c:v>3388.3164000000002</c:v>
                </c:pt>
                <c:pt idx="2893">
                  <c:v>3389.2804999999994</c:v>
                </c:pt>
                <c:pt idx="2894">
                  <c:v>3390.2448999999997</c:v>
                </c:pt>
                <c:pt idx="2895">
                  <c:v>3391.2089999999994</c:v>
                </c:pt>
                <c:pt idx="2896">
                  <c:v>3392.1732999999999</c:v>
                </c:pt>
                <c:pt idx="2897">
                  <c:v>3393.1374999999998</c:v>
                </c:pt>
                <c:pt idx="2898">
                  <c:v>3394.1017999999999</c:v>
                </c:pt>
                <c:pt idx="2899">
                  <c:v>3395.0659000000001</c:v>
                </c:pt>
                <c:pt idx="2900">
                  <c:v>3396.0302999999999</c:v>
                </c:pt>
                <c:pt idx="2901">
                  <c:v>3396.9944</c:v>
                </c:pt>
                <c:pt idx="2902">
                  <c:v>3397.9587000000001</c:v>
                </c:pt>
                <c:pt idx="2903">
                  <c:v>3398.9229</c:v>
                </c:pt>
                <c:pt idx="2904">
                  <c:v>3399.8872000000001</c:v>
                </c:pt>
                <c:pt idx="2905">
                  <c:v>3400.8513000000003</c:v>
                </c:pt>
                <c:pt idx="2906">
                  <c:v>3401.8157000000006</c:v>
                </c:pt>
                <c:pt idx="2907">
                  <c:v>3402.7797999999998</c:v>
                </c:pt>
                <c:pt idx="2908">
                  <c:v>3403.7440999999994</c:v>
                </c:pt>
                <c:pt idx="2909">
                  <c:v>3404.7082999999993</c:v>
                </c:pt>
                <c:pt idx="2910">
                  <c:v>3405.6725999999999</c:v>
                </c:pt>
                <c:pt idx="2911">
                  <c:v>3406.6367</c:v>
                </c:pt>
                <c:pt idx="2912">
                  <c:v>3407.6010999999999</c:v>
                </c:pt>
                <c:pt idx="2913">
                  <c:v>3408.5652</c:v>
                </c:pt>
                <c:pt idx="2914">
                  <c:v>3409.5295000000001</c:v>
                </c:pt>
                <c:pt idx="2915">
                  <c:v>3410.4937000000004</c:v>
                </c:pt>
                <c:pt idx="2916">
                  <c:v>3411.4580000000001</c:v>
                </c:pt>
                <c:pt idx="2917">
                  <c:v>3412.4220999999998</c:v>
                </c:pt>
                <c:pt idx="2918">
                  <c:v>3413.3865000000001</c:v>
                </c:pt>
                <c:pt idx="2919">
                  <c:v>3414.3506000000002</c:v>
                </c:pt>
                <c:pt idx="2920">
                  <c:v>3415.3148999999999</c:v>
                </c:pt>
                <c:pt idx="2921">
                  <c:v>3416.2791000000002</c:v>
                </c:pt>
                <c:pt idx="2922">
                  <c:v>3417.2433999999998</c:v>
                </c:pt>
                <c:pt idx="2923">
                  <c:v>3418.2075</c:v>
                </c:pt>
                <c:pt idx="2924">
                  <c:v>3419.1718999999998</c:v>
                </c:pt>
                <c:pt idx="2925">
                  <c:v>3420.136</c:v>
                </c:pt>
                <c:pt idx="2926">
                  <c:v>3421.1003000000001</c:v>
                </c:pt>
                <c:pt idx="2927">
                  <c:v>3422.0645</c:v>
                </c:pt>
                <c:pt idx="2928">
                  <c:v>3423.0287999999996</c:v>
                </c:pt>
                <c:pt idx="2929">
                  <c:v>3423.9929000000002</c:v>
                </c:pt>
                <c:pt idx="2930">
                  <c:v>3424.9573000000005</c:v>
                </c:pt>
                <c:pt idx="2931">
                  <c:v>3425.9214000000002</c:v>
                </c:pt>
                <c:pt idx="2932">
                  <c:v>3426.8856999999998</c:v>
                </c:pt>
                <c:pt idx="2933">
                  <c:v>3427.8499000000002</c:v>
                </c:pt>
                <c:pt idx="2934">
                  <c:v>3428.8142000000003</c:v>
                </c:pt>
                <c:pt idx="2935">
                  <c:v>3429.7782999999995</c:v>
                </c:pt>
                <c:pt idx="2936">
                  <c:v>3430.7426999999993</c:v>
                </c:pt>
                <c:pt idx="2937">
                  <c:v>3431.7067999999995</c:v>
                </c:pt>
                <c:pt idx="2938">
                  <c:v>3432.6711000000005</c:v>
                </c:pt>
                <c:pt idx="2939">
                  <c:v>3433.6352999999999</c:v>
                </c:pt>
                <c:pt idx="2940">
                  <c:v>3434.5996</c:v>
                </c:pt>
                <c:pt idx="2941">
                  <c:v>3435.5637000000002</c:v>
                </c:pt>
                <c:pt idx="2942">
                  <c:v>3436.5281</c:v>
                </c:pt>
                <c:pt idx="2943">
                  <c:v>3437.4922000000001</c:v>
                </c:pt>
                <c:pt idx="2944">
                  <c:v>3438.4564999999998</c:v>
                </c:pt>
                <c:pt idx="2945">
                  <c:v>3439.4207000000001</c:v>
                </c:pt>
                <c:pt idx="2946">
                  <c:v>3440.3850000000002</c:v>
                </c:pt>
                <c:pt idx="2947">
                  <c:v>3441.3490999999999</c:v>
                </c:pt>
                <c:pt idx="2948">
                  <c:v>3442.3135000000007</c:v>
                </c:pt>
                <c:pt idx="2949">
                  <c:v>3443.2775999999999</c:v>
                </c:pt>
                <c:pt idx="2950">
                  <c:v>3444.2419</c:v>
                </c:pt>
                <c:pt idx="2951">
                  <c:v>3445.2060999999994</c:v>
                </c:pt>
                <c:pt idx="2952">
                  <c:v>3446.1704</c:v>
                </c:pt>
                <c:pt idx="2953">
                  <c:v>3447.1345000000001</c:v>
                </c:pt>
                <c:pt idx="2954">
                  <c:v>3448.0989</c:v>
                </c:pt>
                <c:pt idx="2955">
                  <c:v>3449.0630000000001</c:v>
                </c:pt>
                <c:pt idx="2956">
                  <c:v>3450.0273000000002</c:v>
                </c:pt>
                <c:pt idx="2957">
                  <c:v>3450.9915000000005</c:v>
                </c:pt>
                <c:pt idx="2958">
                  <c:v>3451.9558000000002</c:v>
                </c:pt>
                <c:pt idx="2959">
                  <c:v>3452.9198999999999</c:v>
                </c:pt>
                <c:pt idx="2960">
                  <c:v>3453.8843000000002</c:v>
                </c:pt>
                <c:pt idx="2961">
                  <c:v>3454.8483999999999</c:v>
                </c:pt>
                <c:pt idx="2962">
                  <c:v>3455.8126999999999</c:v>
                </c:pt>
                <c:pt idx="2963">
                  <c:v>3456.7768999999994</c:v>
                </c:pt>
                <c:pt idx="2964">
                  <c:v>3457.7411999999999</c:v>
                </c:pt>
                <c:pt idx="2965">
                  <c:v>3458.7053000000001</c:v>
                </c:pt>
                <c:pt idx="2966">
                  <c:v>3459.6696999999995</c:v>
                </c:pt>
                <c:pt idx="2967">
                  <c:v>3460.6338000000001</c:v>
                </c:pt>
                <c:pt idx="2968">
                  <c:v>3461.5981000000002</c:v>
                </c:pt>
                <c:pt idx="2969">
                  <c:v>3462.5623000000001</c:v>
                </c:pt>
                <c:pt idx="2970">
                  <c:v>3463.5265999999997</c:v>
                </c:pt>
                <c:pt idx="2971">
                  <c:v>3464.4906999999998</c:v>
                </c:pt>
                <c:pt idx="2972">
                  <c:v>3465.4551000000006</c:v>
                </c:pt>
                <c:pt idx="2973">
                  <c:v>3466.4192000000003</c:v>
                </c:pt>
                <c:pt idx="2974">
                  <c:v>3467.3834999999999</c:v>
                </c:pt>
                <c:pt idx="2975">
                  <c:v>3468.3476999999998</c:v>
                </c:pt>
                <c:pt idx="2976">
                  <c:v>3469.3120000000004</c:v>
                </c:pt>
                <c:pt idx="2977">
                  <c:v>3470.2761</c:v>
                </c:pt>
                <c:pt idx="2978">
                  <c:v>3471.2404999999994</c:v>
                </c:pt>
                <c:pt idx="2979">
                  <c:v>3472.2045999999996</c:v>
                </c:pt>
                <c:pt idx="2980">
                  <c:v>3473.1688999999997</c:v>
                </c:pt>
                <c:pt idx="2981">
                  <c:v>3474.1331000000005</c:v>
                </c:pt>
                <c:pt idx="2982">
                  <c:v>3475.0974000000001</c:v>
                </c:pt>
                <c:pt idx="2983">
                  <c:v>3476.0614999999998</c:v>
                </c:pt>
                <c:pt idx="2984">
                  <c:v>3477.0259000000001</c:v>
                </c:pt>
                <c:pt idx="2985">
                  <c:v>3477.9900000000002</c:v>
                </c:pt>
                <c:pt idx="2986">
                  <c:v>3478.9542999999999</c:v>
                </c:pt>
                <c:pt idx="2987">
                  <c:v>3479.9185000000002</c:v>
                </c:pt>
                <c:pt idx="2988">
                  <c:v>3480.8827999999999</c:v>
                </c:pt>
                <c:pt idx="2989">
                  <c:v>3481.8469</c:v>
                </c:pt>
                <c:pt idx="2990">
                  <c:v>3482.8113000000003</c:v>
                </c:pt>
                <c:pt idx="2991">
                  <c:v>3483.7754</c:v>
                </c:pt>
                <c:pt idx="2992">
                  <c:v>3484.7397000000001</c:v>
                </c:pt>
                <c:pt idx="2993">
                  <c:v>3485.7039</c:v>
                </c:pt>
                <c:pt idx="2994">
                  <c:v>3486.6681999999996</c:v>
                </c:pt>
                <c:pt idx="2995">
                  <c:v>3487.6323000000002</c:v>
                </c:pt>
                <c:pt idx="2996">
                  <c:v>3488.5967000000001</c:v>
                </c:pt>
                <c:pt idx="2997">
                  <c:v>3489.5607999999997</c:v>
                </c:pt>
                <c:pt idx="2998">
                  <c:v>3490.5250999999998</c:v>
                </c:pt>
                <c:pt idx="2999">
                  <c:v>3491.4893000000002</c:v>
                </c:pt>
                <c:pt idx="3000">
                  <c:v>3492.4536000000003</c:v>
                </c:pt>
                <c:pt idx="3001">
                  <c:v>3493.4177000000004</c:v>
                </c:pt>
                <c:pt idx="3002">
                  <c:v>3494.3820999999998</c:v>
                </c:pt>
                <c:pt idx="3003">
                  <c:v>3495.3462</c:v>
                </c:pt>
                <c:pt idx="3004">
                  <c:v>3496.3105000000005</c:v>
                </c:pt>
                <c:pt idx="3005">
                  <c:v>3497.2746999999995</c:v>
                </c:pt>
                <c:pt idx="3006">
                  <c:v>3498.239</c:v>
                </c:pt>
                <c:pt idx="3007">
                  <c:v>3499.2031000000002</c:v>
                </c:pt>
                <c:pt idx="3008">
                  <c:v>3500.1675</c:v>
                </c:pt>
                <c:pt idx="3009">
                  <c:v>3501.1316000000002</c:v>
                </c:pt>
                <c:pt idx="3010">
                  <c:v>3502.0958999999998</c:v>
                </c:pt>
                <c:pt idx="3011">
                  <c:v>3503.0601000000001</c:v>
                </c:pt>
                <c:pt idx="3012">
                  <c:v>3504.0243999999998</c:v>
                </c:pt>
                <c:pt idx="3013">
                  <c:v>3504.9884999999995</c:v>
                </c:pt>
                <c:pt idx="3014">
                  <c:v>3505.9529000000002</c:v>
                </c:pt>
                <c:pt idx="3015">
                  <c:v>3506.9169999999999</c:v>
                </c:pt>
                <c:pt idx="3016">
                  <c:v>3507.8813000000005</c:v>
                </c:pt>
                <c:pt idx="3017">
                  <c:v>3508.8454999999999</c:v>
                </c:pt>
                <c:pt idx="3018">
                  <c:v>3509.8098</c:v>
                </c:pt>
                <c:pt idx="3019">
                  <c:v>3510.7739000000001</c:v>
                </c:pt>
                <c:pt idx="3020">
                  <c:v>3511.7383</c:v>
                </c:pt>
                <c:pt idx="3021">
                  <c:v>3512.7023999999997</c:v>
                </c:pt>
                <c:pt idx="3022">
                  <c:v>3513.6666999999998</c:v>
                </c:pt>
                <c:pt idx="3023">
                  <c:v>3514.6309000000001</c:v>
                </c:pt>
                <c:pt idx="3024">
                  <c:v>3515.5952000000002</c:v>
                </c:pt>
                <c:pt idx="3025">
                  <c:v>3516.5592999999999</c:v>
                </c:pt>
                <c:pt idx="3026">
                  <c:v>3517.5237000000002</c:v>
                </c:pt>
                <c:pt idx="3027">
                  <c:v>3518.4877999999999</c:v>
                </c:pt>
                <c:pt idx="3028">
                  <c:v>3519.4521000000004</c:v>
                </c:pt>
                <c:pt idx="3029">
                  <c:v>3520.4162999999999</c:v>
                </c:pt>
                <c:pt idx="3030">
                  <c:v>3521.3806</c:v>
                </c:pt>
                <c:pt idx="3031">
                  <c:v>3522.3447000000001</c:v>
                </c:pt>
                <c:pt idx="3032">
                  <c:v>3523.3090999999999</c:v>
                </c:pt>
                <c:pt idx="3033">
                  <c:v>3524.2732000000001</c:v>
                </c:pt>
                <c:pt idx="3034">
                  <c:v>3525.2375000000002</c:v>
                </c:pt>
                <c:pt idx="3035">
                  <c:v>3526.2017000000001</c:v>
                </c:pt>
                <c:pt idx="3036">
                  <c:v>3527.1659999999997</c:v>
                </c:pt>
                <c:pt idx="3037">
                  <c:v>3528.1300999999999</c:v>
                </c:pt>
                <c:pt idx="3038">
                  <c:v>3529.0945000000002</c:v>
                </c:pt>
                <c:pt idx="3039">
                  <c:v>3530.0585999999998</c:v>
                </c:pt>
                <c:pt idx="3040">
                  <c:v>3531.0228999999995</c:v>
                </c:pt>
                <c:pt idx="3041">
                  <c:v>3531.9870999999998</c:v>
                </c:pt>
                <c:pt idx="3042">
                  <c:v>3532.9514000000004</c:v>
                </c:pt>
                <c:pt idx="3043">
                  <c:v>3533.9155000000005</c:v>
                </c:pt>
                <c:pt idx="3044">
                  <c:v>3534.8798999999999</c:v>
                </c:pt>
                <c:pt idx="3045">
                  <c:v>3535.8440000000001</c:v>
                </c:pt>
                <c:pt idx="3046">
                  <c:v>3536.8083000000001</c:v>
                </c:pt>
                <c:pt idx="3047">
                  <c:v>3537.7725</c:v>
                </c:pt>
                <c:pt idx="3048">
                  <c:v>3538.7367999999997</c:v>
                </c:pt>
                <c:pt idx="3049">
                  <c:v>3539.7008999999994</c:v>
                </c:pt>
                <c:pt idx="3050">
                  <c:v>3540.6653000000001</c:v>
                </c:pt>
                <c:pt idx="3051">
                  <c:v>3541.6293999999998</c:v>
                </c:pt>
                <c:pt idx="3052">
                  <c:v>3542.5938000000001</c:v>
                </c:pt>
                <c:pt idx="3053">
                  <c:v>3543.5578999999998</c:v>
                </c:pt>
                <c:pt idx="3054">
                  <c:v>3544.5221999999999</c:v>
                </c:pt>
                <c:pt idx="3055">
                  <c:v>3545.4863</c:v>
                </c:pt>
                <c:pt idx="3056">
                  <c:v>3546.4506999999999</c:v>
                </c:pt>
                <c:pt idx="3057">
                  <c:v>3547.4148</c:v>
                </c:pt>
                <c:pt idx="3058">
                  <c:v>3548.3792000000003</c:v>
                </c:pt>
                <c:pt idx="3059">
                  <c:v>3549.3433000000005</c:v>
                </c:pt>
                <c:pt idx="3060">
                  <c:v>3550.3076000000001</c:v>
                </c:pt>
                <c:pt idx="3061">
                  <c:v>3551.2716999999998</c:v>
                </c:pt>
                <c:pt idx="3062">
                  <c:v>3552.2361000000001</c:v>
                </c:pt>
                <c:pt idx="3063">
                  <c:v>3553.2001999999998</c:v>
                </c:pt>
                <c:pt idx="3064">
                  <c:v>3554.1645999999996</c:v>
                </c:pt>
                <c:pt idx="3065">
                  <c:v>3555.1286999999998</c:v>
                </c:pt>
                <c:pt idx="3066">
                  <c:v>3556.0929999999998</c:v>
                </c:pt>
                <c:pt idx="3067">
                  <c:v>3557.0571000000004</c:v>
                </c:pt>
                <c:pt idx="3068">
                  <c:v>3558.0214999999998</c:v>
                </c:pt>
                <c:pt idx="3069">
                  <c:v>3558.9856</c:v>
                </c:pt>
                <c:pt idx="3070">
                  <c:v>3559.9500000000003</c:v>
                </c:pt>
                <c:pt idx="3071">
                  <c:v>3560.9141000000004</c:v>
                </c:pt>
                <c:pt idx="3072">
                  <c:v>3561.8784000000001</c:v>
                </c:pt>
                <c:pt idx="3073">
                  <c:v>3562.8427999999999</c:v>
                </c:pt>
                <c:pt idx="3074">
                  <c:v>3563.8069</c:v>
                </c:pt>
                <c:pt idx="3075">
                  <c:v>3564.7712000000001</c:v>
                </c:pt>
                <c:pt idx="3076">
                  <c:v>3565.7354</c:v>
                </c:pt>
                <c:pt idx="3077">
                  <c:v>3566.6997000000001</c:v>
                </c:pt>
                <c:pt idx="3078">
                  <c:v>3567.6637999999998</c:v>
                </c:pt>
                <c:pt idx="3079">
                  <c:v>3568.6281999999997</c:v>
                </c:pt>
                <c:pt idx="3080">
                  <c:v>3569.5922999999998</c:v>
                </c:pt>
                <c:pt idx="3081">
                  <c:v>3570.5565999999999</c:v>
                </c:pt>
                <c:pt idx="3082">
                  <c:v>3571.5207999999998</c:v>
                </c:pt>
                <c:pt idx="3083">
                  <c:v>3572.4850999999999</c:v>
                </c:pt>
                <c:pt idx="3084">
                  <c:v>3573.4492</c:v>
                </c:pt>
                <c:pt idx="3085">
                  <c:v>3574.4136000000003</c:v>
                </c:pt>
                <c:pt idx="3086">
                  <c:v>3575.3777000000005</c:v>
                </c:pt>
                <c:pt idx="3087">
                  <c:v>3576.3420000000001</c:v>
                </c:pt>
                <c:pt idx="3088">
                  <c:v>3577.3062</c:v>
                </c:pt>
                <c:pt idx="3089">
                  <c:v>3578.2705000000001</c:v>
                </c:pt>
                <c:pt idx="3090">
                  <c:v>3579.2345999999998</c:v>
                </c:pt>
                <c:pt idx="3091">
                  <c:v>3580.1990000000001</c:v>
                </c:pt>
                <c:pt idx="3092">
                  <c:v>3581.1631000000002</c:v>
                </c:pt>
                <c:pt idx="3093">
                  <c:v>3582.1273999999999</c:v>
                </c:pt>
                <c:pt idx="3094">
                  <c:v>3583.0916000000002</c:v>
                </c:pt>
                <c:pt idx="3095">
                  <c:v>3584.0558999999998</c:v>
                </c:pt>
                <c:pt idx="3096">
                  <c:v>3585.02</c:v>
                </c:pt>
                <c:pt idx="3097">
                  <c:v>3585.9843999999998</c:v>
                </c:pt>
                <c:pt idx="3098">
                  <c:v>3586.9485</c:v>
                </c:pt>
                <c:pt idx="3099">
                  <c:v>3587.9128000000001</c:v>
                </c:pt>
                <c:pt idx="3100">
                  <c:v>3588.8770000000004</c:v>
                </c:pt>
                <c:pt idx="3101">
                  <c:v>3589.8413000000005</c:v>
                </c:pt>
                <c:pt idx="3102">
                  <c:v>3590.8054000000002</c:v>
                </c:pt>
                <c:pt idx="3103">
                  <c:v>3591.7697999999996</c:v>
                </c:pt>
                <c:pt idx="3104">
                  <c:v>3592.7339000000002</c:v>
                </c:pt>
                <c:pt idx="3105">
                  <c:v>3593.6981999999998</c:v>
                </c:pt>
                <c:pt idx="3106">
                  <c:v>3594.6623999999997</c:v>
                </c:pt>
                <c:pt idx="3107">
                  <c:v>3595.6266999999993</c:v>
                </c:pt>
                <c:pt idx="3108">
                  <c:v>3596.5907999999999</c:v>
                </c:pt>
                <c:pt idx="3109">
                  <c:v>3597.5552000000002</c:v>
                </c:pt>
                <c:pt idx="3110">
                  <c:v>3598.5192999999999</c:v>
                </c:pt>
                <c:pt idx="3111">
                  <c:v>3599.4836</c:v>
                </c:pt>
                <c:pt idx="3112">
                  <c:v>3600.4477999999999</c:v>
                </c:pt>
                <c:pt idx="3113">
                  <c:v>3601.4121000000005</c:v>
                </c:pt>
                <c:pt idx="3114">
                  <c:v>3602.3762000000002</c:v>
                </c:pt>
                <c:pt idx="3115">
                  <c:v>3603.3406</c:v>
                </c:pt>
                <c:pt idx="3116">
                  <c:v>3604.3047000000001</c:v>
                </c:pt>
                <c:pt idx="3117">
                  <c:v>3605.2689999999993</c:v>
                </c:pt>
                <c:pt idx="3118">
                  <c:v>3606.2332000000001</c:v>
                </c:pt>
                <c:pt idx="3119">
                  <c:v>3607.1975000000002</c:v>
                </c:pt>
                <c:pt idx="3120">
                  <c:v>3608.1615999999999</c:v>
                </c:pt>
                <c:pt idx="3121">
                  <c:v>3609.1259999999997</c:v>
                </c:pt>
                <c:pt idx="3122">
                  <c:v>3610.0900999999999</c:v>
                </c:pt>
                <c:pt idx="3123">
                  <c:v>3611.0544</c:v>
                </c:pt>
                <c:pt idx="3124">
                  <c:v>3612.0185999999999</c:v>
                </c:pt>
                <c:pt idx="3125">
                  <c:v>3612.9829</c:v>
                </c:pt>
                <c:pt idx="3126">
                  <c:v>3613.9470000000001</c:v>
                </c:pt>
                <c:pt idx="3127">
                  <c:v>3614.9114000000004</c:v>
                </c:pt>
                <c:pt idx="3128">
                  <c:v>3615.8755000000006</c:v>
                </c:pt>
                <c:pt idx="3129">
                  <c:v>3616.8398000000002</c:v>
                </c:pt>
                <c:pt idx="3130">
                  <c:v>3617.8040000000001</c:v>
                </c:pt>
                <c:pt idx="3131">
                  <c:v>3618.7682999999997</c:v>
                </c:pt>
                <c:pt idx="3132">
                  <c:v>3619.7323999999999</c:v>
                </c:pt>
                <c:pt idx="3133">
                  <c:v>3620.6967999999997</c:v>
                </c:pt>
                <c:pt idx="3134">
                  <c:v>3621.6608999999994</c:v>
                </c:pt>
                <c:pt idx="3135">
                  <c:v>3622.6251999999999</c:v>
                </c:pt>
                <c:pt idx="3136">
                  <c:v>3623.5893999999998</c:v>
                </c:pt>
                <c:pt idx="3137">
                  <c:v>3624.5536999999999</c:v>
                </c:pt>
                <c:pt idx="3138">
                  <c:v>3625.5178000000001</c:v>
                </c:pt>
                <c:pt idx="3139">
                  <c:v>3626.4821999999999</c:v>
                </c:pt>
                <c:pt idx="3140">
                  <c:v>3627.4463000000001</c:v>
                </c:pt>
                <c:pt idx="3141">
                  <c:v>3628.4106000000002</c:v>
                </c:pt>
                <c:pt idx="3142">
                  <c:v>3629.3748000000001</c:v>
                </c:pt>
                <c:pt idx="3143">
                  <c:v>3630.3391000000006</c:v>
                </c:pt>
                <c:pt idx="3144">
                  <c:v>3631.3032000000003</c:v>
                </c:pt>
                <c:pt idx="3145">
                  <c:v>3632.2675999999997</c:v>
                </c:pt>
                <c:pt idx="3146">
                  <c:v>3633.2316999999998</c:v>
                </c:pt>
                <c:pt idx="3147">
                  <c:v>3634.1959999999999</c:v>
                </c:pt>
                <c:pt idx="3148">
                  <c:v>3635.1601999999998</c:v>
                </c:pt>
                <c:pt idx="3149">
                  <c:v>3636.1244999999994</c:v>
                </c:pt>
                <c:pt idx="3150">
                  <c:v>3637.0885999999996</c:v>
                </c:pt>
                <c:pt idx="3151">
                  <c:v>3638.0529999999999</c:v>
                </c:pt>
                <c:pt idx="3152">
                  <c:v>3639.0171000000005</c:v>
                </c:pt>
                <c:pt idx="3153">
                  <c:v>3639.9814000000001</c:v>
                </c:pt>
                <c:pt idx="3154">
                  <c:v>3640.9456</c:v>
                </c:pt>
                <c:pt idx="3155">
                  <c:v>3641.9099000000001</c:v>
                </c:pt>
                <c:pt idx="3156">
                  <c:v>3642.8740000000003</c:v>
                </c:pt>
                <c:pt idx="3157">
                  <c:v>3643.8384000000001</c:v>
                </c:pt>
                <c:pt idx="3158">
                  <c:v>3644.8024999999998</c:v>
                </c:pt>
                <c:pt idx="3159">
                  <c:v>3645.7667999999994</c:v>
                </c:pt>
                <c:pt idx="3160">
                  <c:v>3646.7310000000002</c:v>
                </c:pt>
                <c:pt idx="3161">
                  <c:v>3647.6952999999999</c:v>
                </c:pt>
                <c:pt idx="3162">
                  <c:v>3648.6594</c:v>
                </c:pt>
                <c:pt idx="3163">
                  <c:v>3649.6237999999998</c:v>
                </c:pt>
                <c:pt idx="3164">
                  <c:v>3650.5879</c:v>
                </c:pt>
                <c:pt idx="3165">
                  <c:v>3651.5522000000001</c:v>
                </c:pt>
                <c:pt idx="3166">
                  <c:v>3652.5164</c:v>
                </c:pt>
                <c:pt idx="3167">
                  <c:v>3653.4807000000001</c:v>
                </c:pt>
                <c:pt idx="3168">
                  <c:v>3654.4447999999998</c:v>
                </c:pt>
                <c:pt idx="3169">
                  <c:v>3655.4092000000001</c:v>
                </c:pt>
                <c:pt idx="3170">
                  <c:v>3656.3733000000007</c:v>
                </c:pt>
                <c:pt idx="3171">
                  <c:v>3657.3376000000003</c:v>
                </c:pt>
                <c:pt idx="3172">
                  <c:v>3658.3018000000002</c:v>
                </c:pt>
                <c:pt idx="3173">
                  <c:v>3659.2660999999994</c:v>
                </c:pt>
                <c:pt idx="3174">
                  <c:v>3660.2302</c:v>
                </c:pt>
                <c:pt idx="3175">
                  <c:v>3661.1945999999998</c:v>
                </c:pt>
                <c:pt idx="3176">
                  <c:v>3662.1587</c:v>
                </c:pt>
                <c:pt idx="3177">
                  <c:v>3663.123</c:v>
                </c:pt>
                <c:pt idx="3178">
                  <c:v>3664.0871999999999</c:v>
                </c:pt>
                <c:pt idx="3179">
                  <c:v>3665.0515000000005</c:v>
                </c:pt>
                <c:pt idx="3180">
                  <c:v>3666.0156000000002</c:v>
                </c:pt>
                <c:pt idx="3181">
                  <c:v>3666.98</c:v>
                </c:pt>
                <c:pt idx="3182">
                  <c:v>3667.9441000000002</c:v>
                </c:pt>
                <c:pt idx="3183">
                  <c:v>3668.9083999999998</c:v>
                </c:pt>
                <c:pt idx="3184">
                  <c:v>3669.8726000000001</c:v>
                </c:pt>
                <c:pt idx="3185">
                  <c:v>3670.8368999999998</c:v>
                </c:pt>
                <c:pt idx="3186">
                  <c:v>3671.8009999999999</c:v>
                </c:pt>
                <c:pt idx="3187">
                  <c:v>3672.7653999999998</c:v>
                </c:pt>
                <c:pt idx="3188">
                  <c:v>3673.7294999999995</c:v>
                </c:pt>
                <c:pt idx="3189">
                  <c:v>3674.6938</c:v>
                </c:pt>
                <c:pt idx="3190">
                  <c:v>3675.6579999999999</c:v>
                </c:pt>
                <c:pt idx="3191">
                  <c:v>3676.6223</c:v>
                </c:pt>
                <c:pt idx="3192">
                  <c:v>3677.5863999999997</c:v>
                </c:pt>
                <c:pt idx="3193">
                  <c:v>3678.5508</c:v>
                </c:pt>
                <c:pt idx="3194">
                  <c:v>3679.5149000000001</c:v>
                </c:pt>
                <c:pt idx="3195">
                  <c:v>3680.4792000000002</c:v>
                </c:pt>
                <c:pt idx="3196">
                  <c:v>3681.4434000000001</c:v>
                </c:pt>
                <c:pt idx="3197">
                  <c:v>3682.4077000000002</c:v>
                </c:pt>
                <c:pt idx="3198">
                  <c:v>3683.3718000000003</c:v>
                </c:pt>
                <c:pt idx="3199">
                  <c:v>3684.3362000000002</c:v>
                </c:pt>
                <c:pt idx="3200">
                  <c:v>3685.3002999999999</c:v>
                </c:pt>
                <c:pt idx="3201">
                  <c:v>3686.2645999999995</c:v>
                </c:pt>
                <c:pt idx="3202">
                  <c:v>3687.2287999999994</c:v>
                </c:pt>
                <c:pt idx="3203">
                  <c:v>3688.1931000000004</c:v>
                </c:pt>
                <c:pt idx="3204">
                  <c:v>3689.1572000000001</c:v>
                </c:pt>
                <c:pt idx="3205">
                  <c:v>3690.1215999999999</c:v>
                </c:pt>
                <c:pt idx="3206">
                  <c:v>3691.0857000000001</c:v>
                </c:pt>
                <c:pt idx="3207">
                  <c:v>3692.05</c:v>
                </c:pt>
                <c:pt idx="3208">
                  <c:v>3693.0142000000001</c:v>
                </c:pt>
                <c:pt idx="3209">
                  <c:v>3693.9785000000002</c:v>
                </c:pt>
                <c:pt idx="3210">
                  <c:v>3694.9425999999999</c:v>
                </c:pt>
                <c:pt idx="3211">
                  <c:v>3695.9070000000002</c:v>
                </c:pt>
                <c:pt idx="3212">
                  <c:v>3696.8711000000003</c:v>
                </c:pt>
                <c:pt idx="3213">
                  <c:v>3697.8354000000004</c:v>
                </c:pt>
                <c:pt idx="3214">
                  <c:v>3698.7995999999998</c:v>
                </c:pt>
                <c:pt idx="3215">
                  <c:v>3699.7638999999995</c:v>
                </c:pt>
                <c:pt idx="3216">
                  <c:v>3700.7279999999996</c:v>
                </c:pt>
                <c:pt idx="3217">
                  <c:v>3701.6923999999999</c:v>
                </c:pt>
                <c:pt idx="3218">
                  <c:v>3702.6565000000001</c:v>
                </c:pt>
                <c:pt idx="3219">
                  <c:v>3703.6207999999997</c:v>
                </c:pt>
                <c:pt idx="3220">
                  <c:v>3704.585</c:v>
                </c:pt>
                <c:pt idx="3221">
                  <c:v>3705.5493000000001</c:v>
                </c:pt>
                <c:pt idx="3222">
                  <c:v>3706.5134000000003</c:v>
                </c:pt>
                <c:pt idx="3223">
                  <c:v>3707.4778000000001</c:v>
                </c:pt>
                <c:pt idx="3224">
                  <c:v>3708.4418999999998</c:v>
                </c:pt>
                <c:pt idx="3225">
                  <c:v>3709.4063000000001</c:v>
                </c:pt>
                <c:pt idx="3226">
                  <c:v>3710.3704000000002</c:v>
                </c:pt>
                <c:pt idx="3227">
                  <c:v>3711.3346999999999</c:v>
                </c:pt>
                <c:pt idx="3228">
                  <c:v>3712.2987999999996</c:v>
                </c:pt>
                <c:pt idx="3229">
                  <c:v>3713.2631999999999</c:v>
                </c:pt>
                <c:pt idx="3230">
                  <c:v>3714.2273</c:v>
                </c:pt>
                <c:pt idx="3231">
                  <c:v>3715.1916999999999</c:v>
                </c:pt>
                <c:pt idx="3232">
                  <c:v>3716.1558</c:v>
                </c:pt>
                <c:pt idx="3233">
                  <c:v>3717.1201000000001</c:v>
                </c:pt>
                <c:pt idx="3234">
                  <c:v>3718.0841999999998</c:v>
                </c:pt>
                <c:pt idx="3235">
                  <c:v>3719.0485999999996</c:v>
                </c:pt>
                <c:pt idx="3236">
                  <c:v>3720.0127000000002</c:v>
                </c:pt>
                <c:pt idx="3237">
                  <c:v>3720.9771000000005</c:v>
                </c:pt>
                <c:pt idx="3238">
                  <c:v>3721.9412000000002</c:v>
                </c:pt>
                <c:pt idx="3239">
                  <c:v>3722.9054999999998</c:v>
                </c:pt>
                <c:pt idx="3240">
                  <c:v>3723.8696</c:v>
                </c:pt>
                <c:pt idx="3241">
                  <c:v>3724.8340000000003</c:v>
                </c:pt>
                <c:pt idx="3242">
                  <c:v>3725.7981</c:v>
                </c:pt>
                <c:pt idx="3243">
                  <c:v>3726.7624999999994</c:v>
                </c:pt>
                <c:pt idx="3244">
                  <c:v>3727.7265999999995</c:v>
                </c:pt>
                <c:pt idx="3245">
                  <c:v>3728.6909000000001</c:v>
                </c:pt>
                <c:pt idx="3246">
                  <c:v>3729.6550000000002</c:v>
                </c:pt>
                <c:pt idx="3247">
                  <c:v>3730.6194</c:v>
                </c:pt>
                <c:pt idx="3248">
                  <c:v>3731.5835000000002</c:v>
                </c:pt>
                <c:pt idx="3249">
                  <c:v>3732.5479</c:v>
                </c:pt>
                <c:pt idx="3250">
                  <c:v>3733.5120000000002</c:v>
                </c:pt>
                <c:pt idx="3251">
                  <c:v>3734.4762999999998</c:v>
                </c:pt>
                <c:pt idx="3252">
                  <c:v>3735.4404</c:v>
                </c:pt>
                <c:pt idx="3253">
                  <c:v>3736.4047999999998</c:v>
                </c:pt>
                <c:pt idx="3254">
                  <c:v>3737.3688999999995</c:v>
                </c:pt>
                <c:pt idx="3255">
                  <c:v>3738.3333000000002</c:v>
                </c:pt>
                <c:pt idx="3256">
                  <c:v>3739.2973999999999</c:v>
                </c:pt>
                <c:pt idx="3257">
                  <c:v>3740.2617</c:v>
                </c:pt>
                <c:pt idx="3258">
                  <c:v>3741.2257999999997</c:v>
                </c:pt>
                <c:pt idx="3259">
                  <c:v>3742.1902</c:v>
                </c:pt>
                <c:pt idx="3260">
                  <c:v>3743.1543000000001</c:v>
                </c:pt>
                <c:pt idx="3261">
                  <c:v>3744.1187</c:v>
                </c:pt>
                <c:pt idx="3262">
                  <c:v>3745.0827999999997</c:v>
                </c:pt>
                <c:pt idx="3263">
                  <c:v>3746.0470999999998</c:v>
                </c:pt>
                <c:pt idx="3264">
                  <c:v>3747.0112000000004</c:v>
                </c:pt>
                <c:pt idx="3265">
                  <c:v>3747.9756000000002</c:v>
                </c:pt>
                <c:pt idx="3266">
                  <c:v>3748.9396999999999</c:v>
                </c:pt>
                <c:pt idx="3267">
                  <c:v>3749.9041000000002</c:v>
                </c:pt>
                <c:pt idx="3268">
                  <c:v>3750.8681999999999</c:v>
                </c:pt>
                <c:pt idx="3269">
                  <c:v>3751.8325000000004</c:v>
                </c:pt>
                <c:pt idx="3270">
                  <c:v>3752.7965999999997</c:v>
                </c:pt>
                <c:pt idx="3271">
                  <c:v>3753.761</c:v>
                </c:pt>
                <c:pt idx="3272">
                  <c:v>3754.7251000000001</c:v>
                </c:pt>
                <c:pt idx="3273">
                  <c:v>3755.6895</c:v>
                </c:pt>
                <c:pt idx="3274">
                  <c:v>3756.6536000000001</c:v>
                </c:pt>
                <c:pt idx="3275">
                  <c:v>3757.6179000000002</c:v>
                </c:pt>
                <c:pt idx="3276">
                  <c:v>3758.5819999999999</c:v>
                </c:pt>
                <c:pt idx="3277">
                  <c:v>3759.5463999999997</c:v>
                </c:pt>
                <c:pt idx="3278">
                  <c:v>3760.5104999999999</c:v>
                </c:pt>
                <c:pt idx="3279">
                  <c:v>3761.4749000000002</c:v>
                </c:pt>
                <c:pt idx="3280">
                  <c:v>3762.4389999999999</c:v>
                </c:pt>
                <c:pt idx="3281">
                  <c:v>3763.4032999999999</c:v>
                </c:pt>
                <c:pt idx="3282">
                  <c:v>3764.3674000000001</c:v>
                </c:pt>
                <c:pt idx="3283">
                  <c:v>3765.3318000000004</c:v>
                </c:pt>
                <c:pt idx="3284">
                  <c:v>3766.2959000000001</c:v>
                </c:pt>
                <c:pt idx="3285">
                  <c:v>3767.2602999999995</c:v>
                </c:pt>
                <c:pt idx="3286">
                  <c:v>3768.2243999999996</c:v>
                </c:pt>
                <c:pt idx="3287">
                  <c:v>3769.1886999999997</c:v>
                </c:pt>
                <c:pt idx="3288">
                  <c:v>3770.1527999999998</c:v>
                </c:pt>
                <c:pt idx="3289">
                  <c:v>3771.1172000000001</c:v>
                </c:pt>
                <c:pt idx="3290">
                  <c:v>3772.0812999999998</c:v>
                </c:pt>
                <c:pt idx="3291">
                  <c:v>3773.0457000000001</c:v>
                </c:pt>
                <c:pt idx="3292">
                  <c:v>3774.0097999999998</c:v>
                </c:pt>
                <c:pt idx="3293">
                  <c:v>3774.9740999999999</c:v>
                </c:pt>
                <c:pt idx="3294">
                  <c:v>3775.9382000000001</c:v>
                </c:pt>
                <c:pt idx="3295">
                  <c:v>3776.9025999999999</c:v>
                </c:pt>
                <c:pt idx="3296">
                  <c:v>3777.8667</c:v>
                </c:pt>
                <c:pt idx="3297">
                  <c:v>3778.8311000000003</c:v>
                </c:pt>
                <c:pt idx="3298">
                  <c:v>3779.7952</c:v>
                </c:pt>
                <c:pt idx="3299">
                  <c:v>3780.7595000000001</c:v>
                </c:pt>
                <c:pt idx="3300">
                  <c:v>3781.7235999999998</c:v>
                </c:pt>
                <c:pt idx="3301">
                  <c:v>3782.6879999999996</c:v>
                </c:pt>
                <c:pt idx="3302">
                  <c:v>3783.6520999999998</c:v>
                </c:pt>
                <c:pt idx="3303">
                  <c:v>3784.6165000000001</c:v>
                </c:pt>
                <c:pt idx="3304">
                  <c:v>3785.5805999999998</c:v>
                </c:pt>
                <c:pt idx="3305">
                  <c:v>3786.5448999999994</c:v>
                </c:pt>
                <c:pt idx="3306">
                  <c:v>3787.509</c:v>
                </c:pt>
                <c:pt idx="3307">
                  <c:v>3788.4734000000003</c:v>
                </c:pt>
                <c:pt idx="3308">
                  <c:v>3789.4375000000005</c:v>
                </c:pt>
                <c:pt idx="3309">
                  <c:v>3790.4018999999998</c:v>
                </c:pt>
                <c:pt idx="3310">
                  <c:v>3791.366</c:v>
                </c:pt>
                <c:pt idx="3311">
                  <c:v>3792.3303000000005</c:v>
                </c:pt>
                <c:pt idx="3312">
                  <c:v>3793.2943999999998</c:v>
                </c:pt>
                <c:pt idx="3313">
                  <c:v>3794.2587999999996</c:v>
                </c:pt>
                <c:pt idx="3314">
                  <c:v>3795.2228999999998</c:v>
                </c:pt>
                <c:pt idx="3315">
                  <c:v>3796.1873000000001</c:v>
                </c:pt>
                <c:pt idx="3316">
                  <c:v>3797.1514000000002</c:v>
                </c:pt>
                <c:pt idx="3317">
                  <c:v>3798.1156999999998</c:v>
                </c:pt>
                <c:pt idx="3318">
                  <c:v>3799.0798</c:v>
                </c:pt>
                <c:pt idx="3319">
                  <c:v>3800.0441999999998</c:v>
                </c:pt>
                <c:pt idx="3320">
                  <c:v>3801.0083</c:v>
                </c:pt>
                <c:pt idx="3321">
                  <c:v>3801.9726999999998</c:v>
                </c:pt>
                <c:pt idx="3322">
                  <c:v>3802.9367999999999</c:v>
                </c:pt>
                <c:pt idx="3323">
                  <c:v>3803.9011000000005</c:v>
                </c:pt>
                <c:pt idx="3324">
                  <c:v>3804.8652000000002</c:v>
                </c:pt>
                <c:pt idx="3325">
                  <c:v>3805.8296</c:v>
                </c:pt>
                <c:pt idx="3326">
                  <c:v>3806.7937000000002</c:v>
                </c:pt>
                <c:pt idx="3327">
                  <c:v>3807.7581</c:v>
                </c:pt>
                <c:pt idx="3328">
                  <c:v>3808.7221999999997</c:v>
                </c:pt>
                <c:pt idx="3329">
                  <c:v>3809.6864999999993</c:v>
                </c:pt>
                <c:pt idx="3330">
                  <c:v>3810.6505999999999</c:v>
                </c:pt>
                <c:pt idx="3331">
                  <c:v>3811.6149999999998</c:v>
                </c:pt>
                <c:pt idx="3332">
                  <c:v>3812.5790999999999</c:v>
                </c:pt>
                <c:pt idx="3333">
                  <c:v>3813.5435000000002</c:v>
                </c:pt>
                <c:pt idx="3334">
                  <c:v>3814.5075999999999</c:v>
                </c:pt>
                <c:pt idx="3335">
                  <c:v>3815.4719000000005</c:v>
                </c:pt>
                <c:pt idx="3336">
                  <c:v>3816.4360000000001</c:v>
                </c:pt>
                <c:pt idx="3337">
                  <c:v>3817.4004</c:v>
                </c:pt>
                <c:pt idx="3338">
                  <c:v>3818.3645000000001</c:v>
                </c:pt>
                <c:pt idx="3339">
                  <c:v>3819.3289</c:v>
                </c:pt>
                <c:pt idx="3340">
                  <c:v>3820.2930000000001</c:v>
                </c:pt>
                <c:pt idx="3341">
                  <c:v>3821.2573000000002</c:v>
                </c:pt>
                <c:pt idx="3342">
                  <c:v>3822.2213999999999</c:v>
                </c:pt>
                <c:pt idx="3343">
                  <c:v>3823.1857999999997</c:v>
                </c:pt>
                <c:pt idx="3344">
                  <c:v>3824.1498999999994</c:v>
                </c:pt>
                <c:pt idx="3345">
                  <c:v>3825.1143000000002</c:v>
                </c:pt>
                <c:pt idx="3346">
                  <c:v>3826.0783999999999</c:v>
                </c:pt>
                <c:pt idx="3347">
                  <c:v>3827.0427</c:v>
                </c:pt>
                <c:pt idx="3348">
                  <c:v>3828.0067999999997</c:v>
                </c:pt>
                <c:pt idx="3349">
                  <c:v>3828.9712000000004</c:v>
                </c:pt>
                <c:pt idx="3350">
                  <c:v>3829.9353000000006</c:v>
                </c:pt>
                <c:pt idx="3351">
                  <c:v>3830.8996999999999</c:v>
                </c:pt>
                <c:pt idx="3352">
                  <c:v>3831.8638000000001</c:v>
                </c:pt>
                <c:pt idx="3353">
                  <c:v>3832.8281000000002</c:v>
                </c:pt>
                <c:pt idx="3354">
                  <c:v>3833.7921999999999</c:v>
                </c:pt>
                <c:pt idx="3355">
                  <c:v>3834.7565999999997</c:v>
                </c:pt>
                <c:pt idx="3356">
                  <c:v>3835.7206999999994</c:v>
                </c:pt>
                <c:pt idx="3357">
                  <c:v>3836.6851000000001</c:v>
                </c:pt>
                <c:pt idx="3358">
                  <c:v>3837.6491999999998</c:v>
                </c:pt>
                <c:pt idx="3359">
                  <c:v>3838.6134999999999</c:v>
                </c:pt>
                <c:pt idx="3360">
                  <c:v>3839.5776000000001</c:v>
                </c:pt>
                <c:pt idx="3361">
                  <c:v>3840.5419999999999</c:v>
                </c:pt>
                <c:pt idx="3362">
                  <c:v>3841.5061000000001</c:v>
                </c:pt>
                <c:pt idx="3363">
                  <c:v>3842.4704999999999</c:v>
                </c:pt>
                <c:pt idx="3364">
                  <c:v>3843.4346</c:v>
                </c:pt>
                <c:pt idx="3365">
                  <c:v>3844.3989000000001</c:v>
                </c:pt>
                <c:pt idx="3366">
                  <c:v>3845.3629999999998</c:v>
                </c:pt>
                <c:pt idx="3367">
                  <c:v>3846.3274000000001</c:v>
                </c:pt>
                <c:pt idx="3368">
                  <c:v>3847.2914999999998</c:v>
                </c:pt>
                <c:pt idx="3369">
                  <c:v>3848.2559000000001</c:v>
                </c:pt>
                <c:pt idx="3370">
                  <c:v>3849.22</c:v>
                </c:pt>
                <c:pt idx="3371">
                  <c:v>3850.1842999999994</c:v>
                </c:pt>
                <c:pt idx="3372">
                  <c:v>3851.1483999999996</c:v>
                </c:pt>
                <c:pt idx="3373">
                  <c:v>3852.1127999999999</c:v>
                </c:pt>
                <c:pt idx="3374">
                  <c:v>3853.0769</c:v>
                </c:pt>
                <c:pt idx="3375">
                  <c:v>3854.0412999999999</c:v>
                </c:pt>
                <c:pt idx="3376">
                  <c:v>3855.0054</c:v>
                </c:pt>
                <c:pt idx="3377">
                  <c:v>3855.9697000000001</c:v>
                </c:pt>
                <c:pt idx="3378">
                  <c:v>3856.9338000000002</c:v>
                </c:pt>
                <c:pt idx="3379">
                  <c:v>3857.8982000000001</c:v>
                </c:pt>
                <c:pt idx="3380">
                  <c:v>3858.8622999999998</c:v>
                </c:pt>
                <c:pt idx="3381">
                  <c:v>3859.8267000000001</c:v>
                </c:pt>
                <c:pt idx="3382">
                  <c:v>3860.7907999999998</c:v>
                </c:pt>
                <c:pt idx="3383">
                  <c:v>3861.7550999999999</c:v>
                </c:pt>
                <c:pt idx="3384">
                  <c:v>3862.7192</c:v>
                </c:pt>
                <c:pt idx="3385">
                  <c:v>3863.6835999999998</c:v>
                </c:pt>
                <c:pt idx="3386">
                  <c:v>3864.6477</c:v>
                </c:pt>
                <c:pt idx="3387">
                  <c:v>3865.6120999999998</c:v>
                </c:pt>
                <c:pt idx="3388">
                  <c:v>3866.5762</c:v>
                </c:pt>
                <c:pt idx="3389">
                  <c:v>3867.5405000000001</c:v>
                </c:pt>
                <c:pt idx="3390">
                  <c:v>3868.5045999999998</c:v>
                </c:pt>
                <c:pt idx="3391">
                  <c:v>3869.4690000000001</c:v>
                </c:pt>
                <c:pt idx="3392">
                  <c:v>3870.4331000000006</c:v>
                </c:pt>
                <c:pt idx="3393">
                  <c:v>3871.3975000000005</c:v>
                </c:pt>
                <c:pt idx="3394">
                  <c:v>3872.3616000000002</c:v>
                </c:pt>
                <c:pt idx="3395">
                  <c:v>3873.3258999999998</c:v>
                </c:pt>
                <c:pt idx="3396">
                  <c:v>3874.29</c:v>
                </c:pt>
                <c:pt idx="3397">
                  <c:v>3875.2543999999998</c:v>
                </c:pt>
                <c:pt idx="3398">
                  <c:v>3876.2184999999995</c:v>
                </c:pt>
                <c:pt idx="3399">
                  <c:v>3877.1828999999993</c:v>
                </c:pt>
                <c:pt idx="3400">
                  <c:v>3878.1469999999995</c:v>
                </c:pt>
                <c:pt idx="3401">
                  <c:v>3879.1113000000005</c:v>
                </c:pt>
                <c:pt idx="3402">
                  <c:v>3880.0754000000002</c:v>
                </c:pt>
                <c:pt idx="3403">
                  <c:v>3881.0398</c:v>
                </c:pt>
                <c:pt idx="3404">
                  <c:v>3882.0039000000002</c:v>
                </c:pt>
                <c:pt idx="3405">
                  <c:v>3882.9683</c:v>
                </c:pt>
                <c:pt idx="3406">
                  <c:v>3883.9324000000001</c:v>
                </c:pt>
                <c:pt idx="3407">
                  <c:v>3884.8966999999998</c:v>
                </c:pt>
                <c:pt idx="3408">
                  <c:v>3885.8607999999999</c:v>
                </c:pt>
                <c:pt idx="3409">
                  <c:v>3886.8252000000002</c:v>
                </c:pt>
                <c:pt idx="3410">
                  <c:v>3887.7892999999995</c:v>
                </c:pt>
                <c:pt idx="3411">
                  <c:v>3888.7537000000002</c:v>
                </c:pt>
                <c:pt idx="3412">
                  <c:v>3889.7177999999999</c:v>
                </c:pt>
                <c:pt idx="3413">
                  <c:v>3890.6821</c:v>
                </c:pt>
                <c:pt idx="3414">
                  <c:v>3891.6461999999997</c:v>
                </c:pt>
                <c:pt idx="3415">
                  <c:v>3892.6106</c:v>
                </c:pt>
                <c:pt idx="3416">
                  <c:v>3893.5747000000001</c:v>
                </c:pt>
                <c:pt idx="3417">
                  <c:v>3894.5391000000004</c:v>
                </c:pt>
                <c:pt idx="3418">
                  <c:v>3895.5032000000001</c:v>
                </c:pt>
                <c:pt idx="3419">
                  <c:v>3896.4675000000002</c:v>
                </c:pt>
                <c:pt idx="3420">
                  <c:v>3897.4316000000003</c:v>
                </c:pt>
                <c:pt idx="3421">
                  <c:v>3898.3960000000002</c:v>
                </c:pt>
                <c:pt idx="3422">
                  <c:v>3899.3600999999999</c:v>
                </c:pt>
                <c:pt idx="3423">
                  <c:v>3900.3245000000002</c:v>
                </c:pt>
                <c:pt idx="3424">
                  <c:v>3901.2885999999994</c:v>
                </c:pt>
                <c:pt idx="3425">
                  <c:v>3902.2529</c:v>
                </c:pt>
                <c:pt idx="3426">
                  <c:v>3903.2170000000001</c:v>
                </c:pt>
                <c:pt idx="3427">
                  <c:v>3904.1813999999999</c:v>
                </c:pt>
                <c:pt idx="3428">
                  <c:v>3905.1455000000001</c:v>
                </c:pt>
                <c:pt idx="3429">
                  <c:v>3906.1098999999995</c:v>
                </c:pt>
                <c:pt idx="3430">
                  <c:v>3907.0740000000001</c:v>
                </c:pt>
                <c:pt idx="3431">
                  <c:v>3908.0383000000002</c:v>
                </c:pt>
                <c:pt idx="3432">
                  <c:v>3909.0023999999999</c:v>
                </c:pt>
                <c:pt idx="3433">
                  <c:v>3909.9667999999997</c:v>
                </c:pt>
                <c:pt idx="3434">
                  <c:v>3910.9308999999998</c:v>
                </c:pt>
                <c:pt idx="3435">
                  <c:v>3911.8953000000006</c:v>
                </c:pt>
                <c:pt idx="3436">
                  <c:v>3912.8594000000003</c:v>
                </c:pt>
                <c:pt idx="3437">
                  <c:v>3913.8236999999999</c:v>
                </c:pt>
                <c:pt idx="3438">
                  <c:v>3914.7877999999996</c:v>
                </c:pt>
                <c:pt idx="3439">
                  <c:v>3915.7521999999999</c:v>
                </c:pt>
                <c:pt idx="3440">
                  <c:v>3916.7163</c:v>
                </c:pt>
                <c:pt idx="3441">
                  <c:v>3917.6806999999994</c:v>
                </c:pt>
                <c:pt idx="3442">
                  <c:v>3918.6447999999996</c:v>
                </c:pt>
                <c:pt idx="3443">
                  <c:v>3919.6091000000001</c:v>
                </c:pt>
                <c:pt idx="3444">
                  <c:v>3920.5732000000003</c:v>
                </c:pt>
                <c:pt idx="3445">
                  <c:v>3921.5376000000001</c:v>
                </c:pt>
                <c:pt idx="3446">
                  <c:v>3922.5016999999998</c:v>
                </c:pt>
                <c:pt idx="3447">
                  <c:v>3923.4661000000001</c:v>
                </c:pt>
                <c:pt idx="3448">
                  <c:v>3924.4302000000002</c:v>
                </c:pt>
                <c:pt idx="3449">
                  <c:v>3925.3944999999999</c:v>
                </c:pt>
                <c:pt idx="3450">
                  <c:v>3926.3586</c:v>
                </c:pt>
                <c:pt idx="3451">
                  <c:v>3927.3229999999999</c:v>
                </c:pt>
                <c:pt idx="3452">
                  <c:v>3928.2871</c:v>
                </c:pt>
                <c:pt idx="3453">
                  <c:v>3929.2514999999999</c:v>
                </c:pt>
                <c:pt idx="3454">
                  <c:v>3930.2156</c:v>
                </c:pt>
                <c:pt idx="3455">
                  <c:v>3931.1799000000001</c:v>
                </c:pt>
                <c:pt idx="3456">
                  <c:v>3932.1439999999998</c:v>
                </c:pt>
                <c:pt idx="3457">
                  <c:v>3933.1083999999996</c:v>
                </c:pt>
                <c:pt idx="3458">
                  <c:v>3934.0725000000002</c:v>
                </c:pt>
                <c:pt idx="3459">
                  <c:v>3935.0369000000001</c:v>
                </c:pt>
                <c:pt idx="3460">
                  <c:v>3936.0010000000002</c:v>
                </c:pt>
                <c:pt idx="3461">
                  <c:v>3936.9652999999998</c:v>
                </c:pt>
                <c:pt idx="3462">
                  <c:v>3937.9294</c:v>
                </c:pt>
                <c:pt idx="3463">
                  <c:v>3938.8938000000003</c:v>
                </c:pt>
                <c:pt idx="3464">
                  <c:v>3939.8579000000004</c:v>
                </c:pt>
                <c:pt idx="3465">
                  <c:v>3940.8222999999998</c:v>
                </c:pt>
                <c:pt idx="3466">
                  <c:v>3941.7863999999995</c:v>
                </c:pt>
                <c:pt idx="3467">
                  <c:v>3942.7507000000001</c:v>
                </c:pt>
                <c:pt idx="3468">
                  <c:v>3943.7147999999997</c:v>
                </c:pt>
                <c:pt idx="3469">
                  <c:v>3944.6792</c:v>
                </c:pt>
                <c:pt idx="3470">
                  <c:v>3945.6433000000002</c:v>
                </c:pt>
                <c:pt idx="3471">
                  <c:v>3946.6077</c:v>
                </c:pt>
                <c:pt idx="3472">
                  <c:v>3947.5718000000002</c:v>
                </c:pt>
                <c:pt idx="3473">
                  <c:v>3948.5360999999998</c:v>
                </c:pt>
                <c:pt idx="3474">
                  <c:v>3949.5001999999999</c:v>
                </c:pt>
                <c:pt idx="3475">
                  <c:v>3950.4645999999998</c:v>
                </c:pt>
                <c:pt idx="3476">
                  <c:v>3951.4286999999995</c:v>
                </c:pt>
                <c:pt idx="3477">
                  <c:v>3952.3931000000002</c:v>
                </c:pt>
                <c:pt idx="3478">
                  <c:v>3953.3572000000004</c:v>
                </c:pt>
                <c:pt idx="3479">
                  <c:v>3954.3215000000005</c:v>
                </c:pt>
                <c:pt idx="3480">
                  <c:v>3955.2855999999997</c:v>
                </c:pt>
                <c:pt idx="3481">
                  <c:v>3956.25</c:v>
                </c:pt>
                <c:pt idx="3482">
                  <c:v>3957.2141000000001</c:v>
                </c:pt>
                <c:pt idx="3483">
                  <c:v>3958.1785</c:v>
                </c:pt>
                <c:pt idx="3484">
                  <c:v>3959.1425999999997</c:v>
                </c:pt>
                <c:pt idx="3485">
                  <c:v>3960.1068999999998</c:v>
                </c:pt>
                <c:pt idx="3486">
                  <c:v>3961.0709999999999</c:v>
                </c:pt>
                <c:pt idx="3487">
                  <c:v>3962.0354000000002</c:v>
                </c:pt>
                <c:pt idx="3488">
                  <c:v>3962.9994999999999</c:v>
                </c:pt>
                <c:pt idx="3489">
                  <c:v>3963.9639000000002</c:v>
                </c:pt>
                <c:pt idx="3490">
                  <c:v>3964.9279999999999</c:v>
                </c:pt>
                <c:pt idx="3491">
                  <c:v>3965.8923000000004</c:v>
                </c:pt>
                <c:pt idx="3492">
                  <c:v>3966.8564000000001</c:v>
                </c:pt>
                <c:pt idx="3493">
                  <c:v>3967.8208</c:v>
                </c:pt>
                <c:pt idx="3494">
                  <c:v>3968.7848999999997</c:v>
                </c:pt>
                <c:pt idx="3495">
                  <c:v>3969.7492999999995</c:v>
                </c:pt>
                <c:pt idx="3496">
                  <c:v>3970.7134000000001</c:v>
                </c:pt>
                <c:pt idx="3497">
                  <c:v>3971.6777000000002</c:v>
                </c:pt>
                <c:pt idx="3498">
                  <c:v>3972.6417999999999</c:v>
                </c:pt>
                <c:pt idx="3499">
                  <c:v>3973.6061999999997</c:v>
                </c:pt>
                <c:pt idx="3500">
                  <c:v>3974.5702999999999</c:v>
                </c:pt>
                <c:pt idx="3501">
                  <c:v>3975.5347000000002</c:v>
                </c:pt>
                <c:pt idx="3502">
                  <c:v>3976.4987999999998</c:v>
                </c:pt>
                <c:pt idx="3503">
                  <c:v>3977.4630999999999</c:v>
                </c:pt>
                <c:pt idx="3504">
                  <c:v>3978.4272000000001</c:v>
                </c:pt>
                <c:pt idx="3505">
                  <c:v>3979.3916000000004</c:v>
                </c:pt>
                <c:pt idx="3506">
                  <c:v>3980.3557000000005</c:v>
                </c:pt>
                <c:pt idx="3507">
                  <c:v>3981.3200999999999</c:v>
                </c:pt>
                <c:pt idx="3508">
                  <c:v>3982.2841999999996</c:v>
                </c:pt>
                <c:pt idx="3509">
                  <c:v>3983.2484999999997</c:v>
                </c:pt>
                <c:pt idx="3510">
                  <c:v>3984.2125999999998</c:v>
                </c:pt>
                <c:pt idx="3511">
                  <c:v>3985.1770000000001</c:v>
                </c:pt>
                <c:pt idx="3512">
                  <c:v>3986.1410999999998</c:v>
                </c:pt>
                <c:pt idx="3513">
                  <c:v>3987.1055000000001</c:v>
                </c:pt>
                <c:pt idx="3514">
                  <c:v>3988.0695999999998</c:v>
                </c:pt>
                <c:pt idx="3515">
                  <c:v>3989.0338999999999</c:v>
                </c:pt>
                <c:pt idx="3516">
                  <c:v>3989.998</c:v>
                </c:pt>
                <c:pt idx="3517">
                  <c:v>3990.9623999999999</c:v>
                </c:pt>
                <c:pt idx="3518">
                  <c:v>3991.9265</c:v>
                </c:pt>
                <c:pt idx="3519">
                  <c:v>3992.8908999999999</c:v>
                </c:pt>
                <c:pt idx="3520">
                  <c:v>3993.8550000000005</c:v>
                </c:pt>
                <c:pt idx="3521">
                  <c:v>3994.8193000000006</c:v>
                </c:pt>
                <c:pt idx="3522">
                  <c:v>3995.7833999999998</c:v>
                </c:pt>
                <c:pt idx="3523">
                  <c:v>3996.7477999999996</c:v>
                </c:pt>
                <c:pt idx="3524">
                  <c:v>3997.7118999999998</c:v>
                </c:pt>
                <c:pt idx="3525">
                  <c:v>3998.6763000000001</c:v>
                </c:pt>
                <c:pt idx="3526">
                  <c:v>3999.6403999999998</c:v>
                </c:pt>
                <c:pt idx="3527">
                  <c:v>4000.6046999999994</c:v>
                </c:pt>
              </c:numCache>
            </c:numRef>
          </c:xVal>
          <c:yVal>
            <c:numRef>
              <c:f>IR!$O$1:$O$3528</c:f>
              <c:numCache>
                <c:formatCode>General</c:formatCode>
                <c:ptCount val="3528"/>
                <c:pt idx="0">
                  <c:v>4.2978799999999993</c:v>
                </c:pt>
                <c:pt idx="1">
                  <c:v>4.2818700000000005</c:v>
                </c:pt>
                <c:pt idx="2">
                  <c:v>4.2662499999999994</c:v>
                </c:pt>
                <c:pt idx="3">
                  <c:v>4.2481499999999999</c:v>
                </c:pt>
                <c:pt idx="4">
                  <c:v>4.224429999999999</c:v>
                </c:pt>
                <c:pt idx="5">
                  <c:v>4.1928699999999992</c:v>
                </c:pt>
                <c:pt idx="6">
                  <c:v>4.1529899999999991</c:v>
                </c:pt>
                <c:pt idx="7">
                  <c:v>4.1123899999999987</c:v>
                </c:pt>
                <c:pt idx="8">
                  <c:v>4.0737800000000002</c:v>
                </c:pt>
                <c:pt idx="9">
                  <c:v>4.0394700000000006</c:v>
                </c:pt>
                <c:pt idx="10">
                  <c:v>4.0083000000000002</c:v>
                </c:pt>
                <c:pt idx="11">
                  <c:v>3.9783200000000001</c:v>
                </c:pt>
                <c:pt idx="12">
                  <c:v>3.94754</c:v>
                </c:pt>
                <c:pt idx="13">
                  <c:v>3.9144799999999997</c:v>
                </c:pt>
                <c:pt idx="14">
                  <c:v>3.87859</c:v>
                </c:pt>
                <c:pt idx="15">
                  <c:v>3.8404599999999998</c:v>
                </c:pt>
                <c:pt idx="16">
                  <c:v>3.8016099999999997</c:v>
                </c:pt>
                <c:pt idx="17">
                  <c:v>3.7640600000000002</c:v>
                </c:pt>
                <c:pt idx="18">
                  <c:v>3.7296399999999998</c:v>
                </c:pt>
                <c:pt idx="19">
                  <c:v>3.69923</c:v>
                </c:pt>
                <c:pt idx="20">
                  <c:v>3.6723499999999993</c:v>
                </c:pt>
                <c:pt idx="21">
                  <c:v>3.6472699999999998</c:v>
                </c:pt>
                <c:pt idx="22">
                  <c:v>3.62174</c:v>
                </c:pt>
                <c:pt idx="23">
                  <c:v>3.5940300000000001</c:v>
                </c:pt>
                <c:pt idx="24">
                  <c:v>3.5636800000000002</c:v>
                </c:pt>
                <c:pt idx="25">
                  <c:v>3.5318399999999994</c:v>
                </c:pt>
                <c:pt idx="26">
                  <c:v>3.5009299999999999</c:v>
                </c:pt>
                <c:pt idx="27">
                  <c:v>3.4736599999999997</c:v>
                </c:pt>
                <c:pt idx="28">
                  <c:v>3.4518899999999997</c:v>
                </c:pt>
                <c:pt idx="29">
                  <c:v>3.4357499999999996</c:v>
                </c:pt>
                <c:pt idx="30">
                  <c:v>3.4235099999999998</c:v>
                </c:pt>
                <c:pt idx="31">
                  <c:v>3.4121699999999997</c:v>
                </c:pt>
                <c:pt idx="32">
                  <c:v>3.3986299999999994</c:v>
                </c:pt>
                <c:pt idx="33">
                  <c:v>3.3808599999999998</c:v>
                </c:pt>
                <c:pt idx="34">
                  <c:v>3.3586599999999995</c:v>
                </c:pt>
                <c:pt idx="35">
                  <c:v>3.3336699999999997</c:v>
                </c:pt>
                <c:pt idx="36">
                  <c:v>3.3084699999999994</c:v>
                </c:pt>
                <c:pt idx="37">
                  <c:v>3.2853400000000001</c:v>
                </c:pt>
                <c:pt idx="38">
                  <c:v>3.2650700000000001</c:v>
                </c:pt>
                <c:pt idx="39">
                  <c:v>3.24661</c:v>
                </c:pt>
                <c:pt idx="40">
                  <c:v>3.2275600000000004</c:v>
                </c:pt>
                <c:pt idx="41">
                  <c:v>3.2053300000000005</c:v>
                </c:pt>
                <c:pt idx="42">
                  <c:v>3.1783299999999999</c:v>
                </c:pt>
                <c:pt idx="43">
                  <c:v>3.14682</c:v>
                </c:pt>
                <c:pt idx="44">
                  <c:v>3.1128999999999993</c:v>
                </c:pt>
                <c:pt idx="45">
                  <c:v>3.07978</c:v>
                </c:pt>
                <c:pt idx="46">
                  <c:v>3.0506099999999994</c:v>
                </c:pt>
                <c:pt idx="47">
                  <c:v>3.0274999999999999</c:v>
                </c:pt>
                <c:pt idx="48">
                  <c:v>3.0108799999999993</c:v>
                </c:pt>
                <c:pt idx="49">
                  <c:v>2.9995099999999995</c:v>
                </c:pt>
                <c:pt idx="50">
                  <c:v>2.99098</c:v>
                </c:pt>
                <c:pt idx="51">
                  <c:v>2.9824599999999997</c:v>
                </c:pt>
                <c:pt idx="52">
                  <c:v>2.9714999999999994</c:v>
                </c:pt>
                <c:pt idx="53">
                  <c:v>2.9567300000000003</c:v>
                </c:pt>
                <c:pt idx="54">
                  <c:v>2.9380499999999996</c:v>
                </c:pt>
                <c:pt idx="55">
                  <c:v>2.916469999999999</c:v>
                </c:pt>
                <c:pt idx="56">
                  <c:v>2.8936099999999993</c:v>
                </c:pt>
                <c:pt idx="57">
                  <c:v>2.8709699999999994</c:v>
                </c:pt>
                <c:pt idx="58">
                  <c:v>2.8493399999999998</c:v>
                </c:pt>
                <c:pt idx="59">
                  <c:v>2.8287599999999995</c:v>
                </c:pt>
                <c:pt idx="60">
                  <c:v>2.8089</c:v>
                </c:pt>
                <c:pt idx="61">
                  <c:v>2.7896700000000001</c:v>
                </c:pt>
                <c:pt idx="62">
                  <c:v>2.7715700000000001</c:v>
                </c:pt>
                <c:pt idx="63">
                  <c:v>2.7555800000000001</c:v>
                </c:pt>
                <c:pt idx="64">
                  <c:v>2.7425899999999999</c:v>
                </c:pt>
                <c:pt idx="65">
                  <c:v>2.7330899999999998</c:v>
                </c:pt>
                <c:pt idx="66">
                  <c:v>2.72695</c:v>
                </c:pt>
                <c:pt idx="67">
                  <c:v>2.7232000000000007</c:v>
                </c:pt>
                <c:pt idx="68">
                  <c:v>2.7201300000000006</c:v>
                </c:pt>
                <c:pt idx="69">
                  <c:v>2.71597</c:v>
                </c:pt>
                <c:pt idx="70">
                  <c:v>2.7091500000000002</c:v>
                </c:pt>
                <c:pt idx="71">
                  <c:v>2.69841</c:v>
                </c:pt>
                <c:pt idx="72">
                  <c:v>2.6830099999999999</c:v>
                </c:pt>
                <c:pt idx="73">
                  <c:v>2.6629700000000001</c:v>
                </c:pt>
                <c:pt idx="74">
                  <c:v>2.6391299999999998</c:v>
                </c:pt>
                <c:pt idx="75">
                  <c:v>2.6130899999999997</c:v>
                </c:pt>
                <c:pt idx="76">
                  <c:v>2.58657</c:v>
                </c:pt>
                <c:pt idx="77">
                  <c:v>2.5609000000000002</c:v>
                </c:pt>
                <c:pt idx="78">
                  <c:v>2.5368399999999993</c:v>
                </c:pt>
                <c:pt idx="79">
                  <c:v>2.5146199999999994</c:v>
                </c:pt>
                <c:pt idx="80">
                  <c:v>2.4939299999999998</c:v>
                </c:pt>
                <c:pt idx="81">
                  <c:v>2.47431</c:v>
                </c:pt>
                <c:pt idx="82">
                  <c:v>2.4555899999999995</c:v>
                </c:pt>
                <c:pt idx="83">
                  <c:v>2.43791</c:v>
                </c:pt>
                <c:pt idx="84">
                  <c:v>2.4215</c:v>
                </c:pt>
                <c:pt idx="85">
                  <c:v>2.4065599999999994</c:v>
                </c:pt>
                <c:pt idx="86">
                  <c:v>2.3931300000000002</c:v>
                </c:pt>
                <c:pt idx="87">
                  <c:v>2.3811800000000001</c:v>
                </c:pt>
                <c:pt idx="88">
                  <c:v>2.3705399999999996</c:v>
                </c:pt>
                <c:pt idx="89">
                  <c:v>2.36097</c:v>
                </c:pt>
                <c:pt idx="90">
                  <c:v>2.3522199999999995</c:v>
                </c:pt>
                <c:pt idx="91">
                  <c:v>2.3439399999999999</c:v>
                </c:pt>
                <c:pt idx="92">
                  <c:v>2.3356899999999996</c:v>
                </c:pt>
                <c:pt idx="93">
                  <c:v>2.3268099999999996</c:v>
                </c:pt>
                <c:pt idx="94">
                  <c:v>2.3165899999999993</c:v>
                </c:pt>
                <c:pt idx="95">
                  <c:v>2.3044499999999997</c:v>
                </c:pt>
                <c:pt idx="96">
                  <c:v>2.2901300000000004</c:v>
                </c:pt>
                <c:pt idx="97">
                  <c:v>2.2738700000000001</c:v>
                </c:pt>
                <c:pt idx="98">
                  <c:v>2.2563999999999997</c:v>
                </c:pt>
                <c:pt idx="99">
                  <c:v>2.2388399999999997</c:v>
                </c:pt>
                <c:pt idx="100">
                  <c:v>2.22235</c:v>
                </c:pt>
                <c:pt idx="101">
                  <c:v>2.2079000000000004</c:v>
                </c:pt>
                <c:pt idx="102">
                  <c:v>2.1959200000000001</c:v>
                </c:pt>
                <c:pt idx="103">
                  <c:v>2.1862200000000001</c:v>
                </c:pt>
                <c:pt idx="104">
                  <c:v>2.1780600000000003</c:v>
                </c:pt>
                <c:pt idx="105">
                  <c:v>2.17042</c:v>
                </c:pt>
                <c:pt idx="106">
                  <c:v>2.1624300000000001</c:v>
                </c:pt>
                <c:pt idx="107">
                  <c:v>2.1536999999999997</c:v>
                </c:pt>
                <c:pt idx="108">
                  <c:v>2.1444700000000001</c:v>
                </c:pt>
                <c:pt idx="109">
                  <c:v>2.1354199999999994</c:v>
                </c:pt>
                <c:pt idx="110">
                  <c:v>2.12724</c:v>
                </c:pt>
                <c:pt idx="111">
                  <c:v>2.1201600000000007</c:v>
                </c:pt>
                <c:pt idx="112">
                  <c:v>2.11354</c:v>
                </c:pt>
                <c:pt idx="113">
                  <c:v>2.1059900000000007</c:v>
                </c:pt>
                <c:pt idx="114">
                  <c:v>2.09572</c:v>
                </c:pt>
                <c:pt idx="115">
                  <c:v>2.0810500000000003</c:v>
                </c:pt>
                <c:pt idx="116">
                  <c:v>2.06142</c:v>
                </c:pt>
                <c:pt idx="117">
                  <c:v>2.0374600000000003</c:v>
                </c:pt>
                <c:pt idx="118">
                  <c:v>2.0111499999999993</c:v>
                </c:pt>
                <c:pt idx="119">
                  <c:v>1.9852570000000003</c:v>
                </c:pt>
                <c:pt idx="120">
                  <c:v>1.9624900000000001</c:v>
                </c:pt>
                <c:pt idx="121">
                  <c:v>1.9444770000000002</c:v>
                </c:pt>
                <c:pt idx="122">
                  <c:v>1.9311830000000001</c:v>
                </c:pt>
                <c:pt idx="123">
                  <c:v>1.9209230000000002</c:v>
                </c:pt>
                <c:pt idx="124">
                  <c:v>1.91106</c:v>
                </c:pt>
                <c:pt idx="125">
                  <c:v>1.899159</c:v>
                </c:pt>
                <c:pt idx="126">
                  <c:v>1.8842120000000002</c:v>
                </c:pt>
                <c:pt idx="127">
                  <c:v>1.8667229999999999</c:v>
                </c:pt>
                <c:pt idx="128">
                  <c:v>1.8486880000000001</c:v>
                </c:pt>
                <c:pt idx="129">
                  <c:v>1.832406</c:v>
                </c:pt>
                <c:pt idx="130">
                  <c:v>1.8193219999999999</c:v>
                </c:pt>
                <c:pt idx="131">
                  <c:v>1.8093009999999998</c:v>
                </c:pt>
                <c:pt idx="132">
                  <c:v>1.800632</c:v>
                </c:pt>
                <c:pt idx="133">
                  <c:v>1.7907599999999999</c:v>
                </c:pt>
                <c:pt idx="134">
                  <c:v>1.7774249999999998</c:v>
                </c:pt>
                <c:pt idx="135">
                  <c:v>1.759687</c:v>
                </c:pt>
                <c:pt idx="136">
                  <c:v>1.738375</c:v>
                </c:pt>
                <c:pt idx="137">
                  <c:v>1.7158019999999998</c:v>
                </c:pt>
                <c:pt idx="138">
                  <c:v>1.6949520000000002</c:v>
                </c:pt>
                <c:pt idx="139">
                  <c:v>1.6784380000000001</c:v>
                </c:pt>
                <c:pt idx="140">
                  <c:v>1.6675870000000004</c:v>
                </c:pt>
                <c:pt idx="141">
                  <c:v>1.661986</c:v>
                </c:pt>
                <c:pt idx="142">
                  <c:v>1.659667</c:v>
                </c:pt>
                <c:pt idx="143">
                  <c:v>1.6578599999999999</c:v>
                </c:pt>
                <c:pt idx="144">
                  <c:v>1.6540349999999999</c:v>
                </c:pt>
                <c:pt idx="145">
                  <c:v>1.6468099999999999</c:v>
                </c:pt>
                <c:pt idx="146">
                  <c:v>1.6364100000000001</c:v>
                </c:pt>
                <c:pt idx="147">
                  <c:v>1.6244780000000001</c:v>
                </c:pt>
                <c:pt idx="148">
                  <c:v>1.613318</c:v>
                </c:pt>
                <c:pt idx="149">
                  <c:v>1.6048880000000001</c:v>
                </c:pt>
                <c:pt idx="150">
                  <c:v>1.5999489999999998</c:v>
                </c:pt>
                <c:pt idx="151">
                  <c:v>1.5977539999999999</c:v>
                </c:pt>
                <c:pt idx="152">
                  <c:v>1.596368</c:v>
                </c:pt>
                <c:pt idx="153">
                  <c:v>1.593486</c:v>
                </c:pt>
                <c:pt idx="154">
                  <c:v>1.5873739999999998</c:v>
                </c:pt>
                <c:pt idx="155">
                  <c:v>1.577548</c:v>
                </c:pt>
                <c:pt idx="156">
                  <c:v>1.564927</c:v>
                </c:pt>
                <c:pt idx="157">
                  <c:v>1.5514670000000002</c:v>
                </c:pt>
                <c:pt idx="158">
                  <c:v>1.5394289999999999</c:v>
                </c:pt>
                <c:pt idx="159">
                  <c:v>1.5305939999999998</c:v>
                </c:pt>
                <c:pt idx="160">
                  <c:v>1.5256789999999998</c:v>
                </c:pt>
                <c:pt idx="161">
                  <c:v>1.5241449999999999</c:v>
                </c:pt>
                <c:pt idx="162">
                  <c:v>1.5244359999999999</c:v>
                </c:pt>
                <c:pt idx="163">
                  <c:v>1.524575</c:v>
                </c:pt>
                <c:pt idx="164">
                  <c:v>1.5229219999999997</c:v>
                </c:pt>
                <c:pt idx="165">
                  <c:v>1.5188059999999999</c:v>
                </c:pt>
                <c:pt idx="166">
                  <c:v>1.5127969999999997</c:v>
                </c:pt>
                <c:pt idx="167">
                  <c:v>1.5064649999999997</c:v>
                </c:pt>
                <c:pt idx="168">
                  <c:v>1.5017069999999999</c:v>
                </c:pt>
                <c:pt idx="169">
                  <c:v>1.4999049999999998</c:v>
                </c:pt>
                <c:pt idx="170">
                  <c:v>1.501285</c:v>
                </c:pt>
                <c:pt idx="171">
                  <c:v>1.504767</c:v>
                </c:pt>
                <c:pt idx="172">
                  <c:v>1.508365</c:v>
                </c:pt>
                <c:pt idx="173">
                  <c:v>1.5099629999999997</c:v>
                </c:pt>
                <c:pt idx="174">
                  <c:v>1.508122</c:v>
                </c:pt>
                <c:pt idx="175">
                  <c:v>1.5025819999999999</c:v>
                </c:pt>
                <c:pt idx="176">
                  <c:v>1.4942979999999999</c:v>
                </c:pt>
                <c:pt idx="177">
                  <c:v>1.4850159999999999</c:v>
                </c:pt>
                <c:pt idx="178">
                  <c:v>1.4766109999999999</c:v>
                </c:pt>
                <c:pt idx="179">
                  <c:v>1.4704389999999998</c:v>
                </c:pt>
                <c:pt idx="180">
                  <c:v>1.4669279999999998</c:v>
                </c:pt>
                <c:pt idx="181">
                  <c:v>1.4655309999999997</c:v>
                </c:pt>
                <c:pt idx="182">
                  <c:v>1.4650299999999998</c:v>
                </c:pt>
                <c:pt idx="183">
                  <c:v>1.464053</c:v>
                </c:pt>
                <c:pt idx="184">
                  <c:v>1.4616189999999998</c:v>
                </c:pt>
                <c:pt idx="185">
                  <c:v>1.4574979999999997</c:v>
                </c:pt>
                <c:pt idx="186">
                  <c:v>1.452259</c:v>
                </c:pt>
                <c:pt idx="187">
                  <c:v>1.446987</c:v>
                </c:pt>
                <c:pt idx="188">
                  <c:v>1.4428049999999997</c:v>
                </c:pt>
                <c:pt idx="189">
                  <c:v>1.4403869999999999</c:v>
                </c:pt>
                <c:pt idx="190">
                  <c:v>1.4396849999999997</c:v>
                </c:pt>
                <c:pt idx="191">
                  <c:v>1.4399479999999998</c:v>
                </c:pt>
                <c:pt idx="192">
                  <c:v>1.4400259999999998</c:v>
                </c:pt>
                <c:pt idx="193">
                  <c:v>1.4388219999999998</c:v>
                </c:pt>
                <c:pt idx="194">
                  <c:v>1.4357169999999997</c:v>
                </c:pt>
                <c:pt idx="195">
                  <c:v>1.4308319999999999</c:v>
                </c:pt>
                <c:pt idx="196">
                  <c:v>1.4250189999999998</c:v>
                </c:pt>
                <c:pt idx="197">
                  <c:v>1.4196089999999997</c:v>
                </c:pt>
                <c:pt idx="198">
                  <c:v>1.4159729999999997</c:v>
                </c:pt>
                <c:pt idx="199">
                  <c:v>1.4150469999999997</c:v>
                </c:pt>
                <c:pt idx="200">
                  <c:v>1.4169769999999997</c:v>
                </c:pt>
                <c:pt idx="201">
                  <c:v>1.4210299999999998</c:v>
                </c:pt>
                <c:pt idx="202">
                  <c:v>1.4258339999999996</c:v>
                </c:pt>
                <c:pt idx="203">
                  <c:v>1.4298719999999998</c:v>
                </c:pt>
                <c:pt idx="204">
                  <c:v>1.4320459999999999</c:v>
                </c:pt>
                <c:pt idx="205">
                  <c:v>1.4320580000000001</c:v>
                </c:pt>
                <c:pt idx="206">
                  <c:v>1.4304479999999999</c:v>
                </c:pt>
                <c:pt idx="207">
                  <c:v>1.4282569999999999</c:v>
                </c:pt>
                <c:pt idx="208">
                  <c:v>1.4264870000000001</c:v>
                </c:pt>
                <c:pt idx="209">
                  <c:v>1.4256089999999997</c:v>
                </c:pt>
                <c:pt idx="210">
                  <c:v>1.4253709999999997</c:v>
                </c:pt>
                <c:pt idx="211">
                  <c:v>1.4249859999999999</c:v>
                </c:pt>
                <c:pt idx="212">
                  <c:v>1.4235769999999996</c:v>
                </c:pt>
                <c:pt idx="213">
                  <c:v>1.4206699999999997</c:v>
                </c:pt>
                <c:pt idx="214">
                  <c:v>1.4164729999999999</c:v>
                </c:pt>
                <c:pt idx="215">
                  <c:v>1.4118249999999994</c:v>
                </c:pt>
                <c:pt idx="216">
                  <c:v>1.4078499999999998</c:v>
                </c:pt>
                <c:pt idx="217">
                  <c:v>1.4054859999999998</c:v>
                </c:pt>
                <c:pt idx="218">
                  <c:v>1.4051009999999997</c:v>
                </c:pt>
                <c:pt idx="219">
                  <c:v>1.4063639999999997</c:v>
                </c:pt>
                <c:pt idx="220">
                  <c:v>1.4084009999999998</c:v>
                </c:pt>
                <c:pt idx="221">
                  <c:v>1.4101459999999999</c:v>
                </c:pt>
                <c:pt idx="222">
                  <c:v>1.4107439999999998</c:v>
                </c:pt>
                <c:pt idx="223">
                  <c:v>1.4098169999999997</c:v>
                </c:pt>
                <c:pt idx="224">
                  <c:v>1.4075049999999998</c:v>
                </c:pt>
                <c:pt idx="225">
                  <c:v>1.404272</c:v>
                </c:pt>
                <c:pt idx="226">
                  <c:v>1.4005949999999998</c:v>
                </c:pt>
                <c:pt idx="227">
                  <c:v>1.396695</c:v>
                </c:pt>
                <c:pt idx="228">
                  <c:v>1.3924430000000001</c:v>
                </c:pt>
                <c:pt idx="229">
                  <c:v>1.3874959999999998</c:v>
                </c:pt>
                <c:pt idx="230">
                  <c:v>1.3815709999999999</c:v>
                </c:pt>
                <c:pt idx="231">
                  <c:v>1.374714</c:v>
                </c:pt>
                <c:pt idx="232">
                  <c:v>1.367397</c:v>
                </c:pt>
                <c:pt idx="233">
                  <c:v>1.3603890000000001</c:v>
                </c:pt>
                <c:pt idx="234">
                  <c:v>1.3544570000000002</c:v>
                </c:pt>
                <c:pt idx="235">
                  <c:v>1.3500540000000001</c:v>
                </c:pt>
                <c:pt idx="236">
                  <c:v>1.3471549999999999</c:v>
                </c:pt>
                <c:pt idx="237">
                  <c:v>1.3453279999999999</c:v>
                </c:pt>
                <c:pt idx="238">
                  <c:v>1.3439919999999999</c:v>
                </c:pt>
                <c:pt idx="239">
                  <c:v>1.3427259999999999</c:v>
                </c:pt>
                <c:pt idx="240">
                  <c:v>1.341477</c:v>
                </c:pt>
                <c:pt idx="241">
                  <c:v>1.3405659999999999</c:v>
                </c:pt>
                <c:pt idx="242">
                  <c:v>1.340489</c:v>
                </c:pt>
                <c:pt idx="243">
                  <c:v>1.341637</c:v>
                </c:pt>
                <c:pt idx="244">
                  <c:v>1.3440319999999999</c:v>
                </c:pt>
                <c:pt idx="245">
                  <c:v>1.347243</c:v>
                </c:pt>
                <c:pt idx="246">
                  <c:v>1.3504849999999999</c:v>
                </c:pt>
                <c:pt idx="247">
                  <c:v>1.352897</c:v>
                </c:pt>
                <c:pt idx="248">
                  <c:v>1.3538639999999997</c:v>
                </c:pt>
                <c:pt idx="249">
                  <c:v>1.3532679999999999</c:v>
                </c:pt>
                <c:pt idx="250">
                  <c:v>1.3515489999999999</c:v>
                </c:pt>
                <c:pt idx="251">
                  <c:v>1.3495409999999999</c:v>
                </c:pt>
                <c:pt idx="252">
                  <c:v>1.3481460000000001</c:v>
                </c:pt>
                <c:pt idx="253">
                  <c:v>1.3479599999999998</c:v>
                </c:pt>
                <c:pt idx="254">
                  <c:v>1.3490009999999999</c:v>
                </c:pt>
                <c:pt idx="255">
                  <c:v>1.350662</c:v>
                </c:pt>
                <c:pt idx="256">
                  <c:v>1.3519099999999997</c:v>
                </c:pt>
                <c:pt idx="257">
                  <c:v>1.351675</c:v>
                </c:pt>
                <c:pt idx="258">
                  <c:v>1.3492899999999999</c:v>
                </c:pt>
                <c:pt idx="259">
                  <c:v>1.344803</c:v>
                </c:pt>
                <c:pt idx="260">
                  <c:v>1.33904</c:v>
                </c:pt>
                <c:pt idx="261">
                  <c:v>1.3333639999999998</c:v>
                </c:pt>
                <c:pt idx="262">
                  <c:v>1.329202</c:v>
                </c:pt>
                <c:pt idx="263">
                  <c:v>1.3275139999999999</c:v>
                </c:pt>
                <c:pt idx="264">
                  <c:v>1.3284099999999999</c:v>
                </c:pt>
                <c:pt idx="265">
                  <c:v>1.331086</c:v>
                </c:pt>
                <c:pt idx="266">
                  <c:v>1.3341209999999999</c:v>
                </c:pt>
                <c:pt idx="267">
                  <c:v>1.336044</c:v>
                </c:pt>
                <c:pt idx="268">
                  <c:v>1.3359259999999997</c:v>
                </c:pt>
                <c:pt idx="269">
                  <c:v>1.333772</c:v>
                </c:pt>
                <c:pt idx="270">
                  <c:v>1.330519</c:v>
                </c:pt>
                <c:pt idx="271">
                  <c:v>1.3276459999999999</c:v>
                </c:pt>
                <c:pt idx="272">
                  <c:v>1.326546</c:v>
                </c:pt>
                <c:pt idx="273">
                  <c:v>1.3279009999999998</c:v>
                </c:pt>
                <c:pt idx="274">
                  <c:v>1.3313550000000001</c:v>
                </c:pt>
                <c:pt idx="275">
                  <c:v>1.3356009999999998</c:v>
                </c:pt>
                <c:pt idx="276">
                  <c:v>1.338897</c:v>
                </c:pt>
                <c:pt idx="277">
                  <c:v>1.3398019999999997</c:v>
                </c:pt>
                <c:pt idx="278">
                  <c:v>1.3378229999999998</c:v>
                </c:pt>
                <c:pt idx="279">
                  <c:v>1.3337009999999998</c:v>
                </c:pt>
                <c:pt idx="280">
                  <c:v>1.329175</c:v>
                </c:pt>
                <c:pt idx="281">
                  <c:v>1.326301</c:v>
                </c:pt>
                <c:pt idx="282">
                  <c:v>1.3266020000000001</c:v>
                </c:pt>
                <c:pt idx="283">
                  <c:v>1.3303959999999999</c:v>
                </c:pt>
                <c:pt idx="284">
                  <c:v>1.336638</c:v>
                </c:pt>
                <c:pt idx="285">
                  <c:v>1.3433239999999997</c:v>
                </c:pt>
                <c:pt idx="286">
                  <c:v>1.3483309999999999</c:v>
                </c:pt>
                <c:pt idx="287">
                  <c:v>1.3502959999999999</c:v>
                </c:pt>
                <c:pt idx="288">
                  <c:v>1.3491850000000001</c:v>
                </c:pt>
                <c:pt idx="289">
                  <c:v>1.3462850000000002</c:v>
                </c:pt>
                <c:pt idx="290">
                  <c:v>1.3436329999999999</c:v>
                </c:pt>
                <c:pt idx="291">
                  <c:v>1.3431229999999998</c:v>
                </c:pt>
                <c:pt idx="292">
                  <c:v>1.3456759999999999</c:v>
                </c:pt>
                <c:pt idx="293">
                  <c:v>1.3508199999999999</c:v>
                </c:pt>
                <c:pt idx="294">
                  <c:v>1.3568450000000001</c:v>
                </c:pt>
                <c:pt idx="295">
                  <c:v>1.361475</c:v>
                </c:pt>
                <c:pt idx="296">
                  <c:v>1.3627659999999999</c:v>
                </c:pt>
                <c:pt idx="297">
                  <c:v>1.3598619999999999</c:v>
                </c:pt>
                <c:pt idx="298">
                  <c:v>1.3533089999999999</c:v>
                </c:pt>
                <c:pt idx="299">
                  <c:v>1.3448259999999999</c:v>
                </c:pt>
                <c:pt idx="300">
                  <c:v>1.336614</c:v>
                </c:pt>
                <c:pt idx="301">
                  <c:v>1.3305239999999998</c:v>
                </c:pt>
                <c:pt idx="302">
                  <c:v>1.3273869999999999</c:v>
                </c:pt>
                <c:pt idx="303">
                  <c:v>1.326778</c:v>
                </c:pt>
                <c:pt idx="304">
                  <c:v>1.327277</c:v>
                </c:pt>
                <c:pt idx="305">
                  <c:v>1.3271059999999999</c:v>
                </c:pt>
                <c:pt idx="306">
                  <c:v>1.3248880000000001</c:v>
                </c:pt>
                <c:pt idx="307">
                  <c:v>1.3202209999999999</c:v>
                </c:pt>
                <c:pt idx="308">
                  <c:v>1.31385</c:v>
                </c:pt>
                <c:pt idx="309">
                  <c:v>1.3073699999999997</c:v>
                </c:pt>
                <c:pt idx="310">
                  <c:v>1.3025820000000001</c:v>
                </c:pt>
                <c:pt idx="311">
                  <c:v>1.300756</c:v>
                </c:pt>
                <c:pt idx="312">
                  <c:v>1.3021039999999999</c:v>
                </c:pt>
                <c:pt idx="313">
                  <c:v>1.3056809999999999</c:v>
                </c:pt>
                <c:pt idx="314">
                  <c:v>1.3097619999999999</c:v>
                </c:pt>
                <c:pt idx="315">
                  <c:v>1.3125229999999999</c:v>
                </c:pt>
                <c:pt idx="316">
                  <c:v>1.3127550000000001</c:v>
                </c:pt>
                <c:pt idx="317">
                  <c:v>1.3102880000000001</c:v>
                </c:pt>
                <c:pt idx="318">
                  <c:v>1.3059839999999998</c:v>
                </c:pt>
                <c:pt idx="319">
                  <c:v>1.3013029999999999</c:v>
                </c:pt>
                <c:pt idx="320">
                  <c:v>1.2976669999999999</c:v>
                </c:pt>
                <c:pt idx="321">
                  <c:v>1.2958979999999998</c:v>
                </c:pt>
                <c:pt idx="322">
                  <c:v>1.2959529999999999</c:v>
                </c:pt>
                <c:pt idx="323">
                  <c:v>1.297056</c:v>
                </c:pt>
                <c:pt idx="324">
                  <c:v>1.2981130000000001</c:v>
                </c:pt>
                <c:pt idx="325">
                  <c:v>1.2982199999999999</c:v>
                </c:pt>
                <c:pt idx="326">
                  <c:v>1.297037</c:v>
                </c:pt>
                <c:pt idx="327">
                  <c:v>1.2948909999999998</c:v>
                </c:pt>
                <c:pt idx="328">
                  <c:v>1.2925869999999999</c:v>
                </c:pt>
                <c:pt idx="329">
                  <c:v>1.2910289999999998</c:v>
                </c:pt>
                <c:pt idx="330">
                  <c:v>1.290813</c:v>
                </c:pt>
                <c:pt idx="331">
                  <c:v>1.2919769999999997</c:v>
                </c:pt>
                <c:pt idx="332">
                  <c:v>1.2939759999999998</c:v>
                </c:pt>
                <c:pt idx="333">
                  <c:v>1.2959079999999998</c:v>
                </c:pt>
                <c:pt idx="334">
                  <c:v>1.2968679999999999</c:v>
                </c:pt>
                <c:pt idx="335">
                  <c:v>1.296306</c:v>
                </c:pt>
                <c:pt idx="336">
                  <c:v>1.294227</c:v>
                </c:pt>
                <c:pt idx="337">
                  <c:v>1.2911649999999997</c:v>
                </c:pt>
                <c:pt idx="338">
                  <c:v>1.287947</c:v>
                </c:pt>
                <c:pt idx="339">
                  <c:v>1.285358</c:v>
                </c:pt>
                <c:pt idx="340">
                  <c:v>1.2838409999999998</c:v>
                </c:pt>
                <c:pt idx="341">
                  <c:v>1.2833679999999998</c:v>
                </c:pt>
                <c:pt idx="342">
                  <c:v>1.2835179999999999</c:v>
                </c:pt>
                <c:pt idx="343">
                  <c:v>1.2837089999999998</c:v>
                </c:pt>
                <c:pt idx="344">
                  <c:v>1.2834689999999997</c:v>
                </c:pt>
                <c:pt idx="345">
                  <c:v>1.282627</c:v>
                </c:pt>
                <c:pt idx="346">
                  <c:v>1.2813379999999999</c:v>
                </c:pt>
                <c:pt idx="347">
                  <c:v>1.2799659999999997</c:v>
                </c:pt>
                <c:pt idx="348">
                  <c:v>1.2788739999999998</c:v>
                </c:pt>
                <c:pt idx="349">
                  <c:v>1.2782480000000001</c:v>
                </c:pt>
                <c:pt idx="350">
                  <c:v>1.2780320000000001</c:v>
                </c:pt>
                <c:pt idx="351">
                  <c:v>1.2779899999999997</c:v>
                </c:pt>
                <c:pt idx="352">
                  <c:v>1.2778649999999998</c:v>
                </c:pt>
                <c:pt idx="353">
                  <c:v>1.2775359999999998</c:v>
                </c:pt>
                <c:pt idx="354">
                  <c:v>1.277088</c:v>
                </c:pt>
                <c:pt idx="355">
                  <c:v>1.276775</c:v>
                </c:pt>
                <c:pt idx="356">
                  <c:v>1.276886</c:v>
                </c:pt>
                <c:pt idx="357">
                  <c:v>1.2775939999999997</c:v>
                </c:pt>
                <c:pt idx="358">
                  <c:v>1.2788639999999998</c:v>
                </c:pt>
                <c:pt idx="359">
                  <c:v>1.2804709999999999</c:v>
                </c:pt>
                <c:pt idx="360">
                  <c:v>1.282097</c:v>
                </c:pt>
                <c:pt idx="361">
                  <c:v>1.2834749999999997</c:v>
                </c:pt>
                <c:pt idx="362">
                  <c:v>1.2845039999999999</c:v>
                </c:pt>
                <c:pt idx="363">
                  <c:v>1.285283</c:v>
                </c:pt>
                <c:pt idx="364">
                  <c:v>1.286062</c:v>
                </c:pt>
                <c:pt idx="365">
                  <c:v>1.2871269999999997</c:v>
                </c:pt>
                <c:pt idx="366">
                  <c:v>1.288662</c:v>
                </c:pt>
                <c:pt idx="367">
                  <c:v>1.290646</c:v>
                </c:pt>
                <c:pt idx="368">
                  <c:v>1.292832</c:v>
                </c:pt>
                <c:pt idx="369">
                  <c:v>1.2948209999999998</c:v>
                </c:pt>
                <c:pt idx="370">
                  <c:v>1.296227</c:v>
                </c:pt>
                <c:pt idx="371">
                  <c:v>1.2968580000000001</c:v>
                </c:pt>
                <c:pt idx="372">
                  <c:v>1.296832</c:v>
                </c:pt>
                <c:pt idx="373">
                  <c:v>1.2965609999999999</c:v>
                </c:pt>
                <c:pt idx="374">
                  <c:v>1.2965869999999999</c:v>
                </c:pt>
                <c:pt idx="375">
                  <c:v>1.2973359999999998</c:v>
                </c:pt>
                <c:pt idx="376">
                  <c:v>1.298915</c:v>
                </c:pt>
                <c:pt idx="377">
                  <c:v>1.3010439999999999</c:v>
                </c:pt>
                <c:pt idx="378">
                  <c:v>1.303186</c:v>
                </c:pt>
                <c:pt idx="379">
                  <c:v>1.3048139999999999</c:v>
                </c:pt>
                <c:pt idx="380">
                  <c:v>1.3056859999999999</c:v>
                </c:pt>
                <c:pt idx="381">
                  <c:v>1.3060080000000001</c:v>
                </c:pt>
                <c:pt idx="382">
                  <c:v>1.306392</c:v>
                </c:pt>
                <c:pt idx="383">
                  <c:v>1.307642</c:v>
                </c:pt>
                <c:pt idx="384">
                  <c:v>1.3104439999999999</c:v>
                </c:pt>
                <c:pt idx="385">
                  <c:v>1.3151089999999999</c:v>
                </c:pt>
                <c:pt idx="386">
                  <c:v>1.32145</c:v>
                </c:pt>
                <c:pt idx="387">
                  <c:v>1.3288339999999998</c:v>
                </c:pt>
                <c:pt idx="388">
                  <c:v>1.3363749999999999</c:v>
                </c:pt>
                <c:pt idx="389">
                  <c:v>1.3431869999999999</c:v>
                </c:pt>
                <c:pt idx="390">
                  <c:v>1.348633</c:v>
                </c:pt>
                <c:pt idx="391">
                  <c:v>1.3524720000000001</c:v>
                </c:pt>
                <c:pt idx="392">
                  <c:v>1.3549039999999999</c:v>
                </c:pt>
                <c:pt idx="393">
                  <c:v>1.3564669999999999</c:v>
                </c:pt>
                <c:pt idx="394">
                  <c:v>1.357845</c:v>
                </c:pt>
                <c:pt idx="395">
                  <c:v>1.3596199999999998</c:v>
                </c:pt>
                <c:pt idx="396">
                  <c:v>1.3620650000000001</c:v>
                </c:pt>
                <c:pt idx="397">
                  <c:v>1.365065</c:v>
                </c:pt>
                <c:pt idx="398">
                  <c:v>1.36819</c:v>
                </c:pt>
                <c:pt idx="399">
                  <c:v>1.370914</c:v>
                </c:pt>
                <c:pt idx="400">
                  <c:v>1.3728830000000001</c:v>
                </c:pt>
                <c:pt idx="401">
                  <c:v>1.374101</c:v>
                </c:pt>
                <c:pt idx="402">
                  <c:v>1.3749560000000001</c:v>
                </c:pt>
                <c:pt idx="403">
                  <c:v>1.3760650000000001</c:v>
                </c:pt>
                <c:pt idx="404">
                  <c:v>1.3779899999999998</c:v>
                </c:pt>
                <c:pt idx="405">
                  <c:v>1.380968</c:v>
                </c:pt>
                <c:pt idx="406">
                  <c:v>1.3847700000000001</c:v>
                </c:pt>
                <c:pt idx="407">
                  <c:v>1.388746</c:v>
                </c:pt>
                <c:pt idx="408">
                  <c:v>1.392066</c:v>
                </c:pt>
                <c:pt idx="409">
                  <c:v>1.3940530000000002</c:v>
                </c:pt>
                <c:pt idx="410">
                  <c:v>1.3944840000000001</c:v>
                </c:pt>
                <c:pt idx="411">
                  <c:v>1.3937249999999997</c:v>
                </c:pt>
                <c:pt idx="412">
                  <c:v>1.392631</c:v>
                </c:pt>
                <c:pt idx="413">
                  <c:v>1.3922289999999999</c:v>
                </c:pt>
                <c:pt idx="414">
                  <c:v>1.393308</c:v>
                </c:pt>
                <c:pt idx="415">
                  <c:v>1.3960770000000002</c:v>
                </c:pt>
                <c:pt idx="416">
                  <c:v>1.4000429999999999</c:v>
                </c:pt>
                <c:pt idx="417">
                  <c:v>1.4041779999999999</c:v>
                </c:pt>
                <c:pt idx="418">
                  <c:v>1.4073019999999998</c:v>
                </c:pt>
                <c:pt idx="419">
                  <c:v>1.4085249999999998</c:v>
                </c:pt>
                <c:pt idx="420">
                  <c:v>1.4075769999999999</c:v>
                </c:pt>
                <c:pt idx="421">
                  <c:v>1.4048779999999998</c:v>
                </c:pt>
                <c:pt idx="422">
                  <c:v>1.4013509999999998</c:v>
                </c:pt>
                <c:pt idx="423">
                  <c:v>1.3980490000000001</c:v>
                </c:pt>
                <c:pt idx="424">
                  <c:v>1.3957580000000001</c:v>
                </c:pt>
                <c:pt idx="425">
                  <c:v>1.3947170000000002</c:v>
                </c:pt>
                <c:pt idx="426">
                  <c:v>1.3945500000000002</c:v>
                </c:pt>
                <c:pt idx="427">
                  <c:v>1.3944320000000001</c:v>
                </c:pt>
                <c:pt idx="428">
                  <c:v>1.393413</c:v>
                </c:pt>
                <c:pt idx="429">
                  <c:v>1.3907959999999999</c:v>
                </c:pt>
                <c:pt idx="430">
                  <c:v>1.386422</c:v>
                </c:pt>
                <c:pt idx="431">
                  <c:v>1.3807510000000001</c:v>
                </c:pt>
                <c:pt idx="432">
                  <c:v>1.374698</c:v>
                </c:pt>
                <c:pt idx="433">
                  <c:v>1.3692939999999998</c:v>
                </c:pt>
                <c:pt idx="434">
                  <c:v>1.365283</c:v>
                </c:pt>
                <c:pt idx="435">
                  <c:v>1.3628259999999999</c:v>
                </c:pt>
                <c:pt idx="436">
                  <c:v>1.361453</c:v>
                </c:pt>
                <c:pt idx="437">
                  <c:v>1.3602510000000001</c:v>
                </c:pt>
                <c:pt idx="438">
                  <c:v>1.3582580000000002</c:v>
                </c:pt>
                <c:pt idx="439">
                  <c:v>1.3548609999999999</c:v>
                </c:pt>
                <c:pt idx="440">
                  <c:v>1.350068</c:v>
                </c:pt>
                <c:pt idx="441">
                  <c:v>1.3445239999999998</c:v>
                </c:pt>
                <c:pt idx="442">
                  <c:v>1.3392679999999999</c:v>
                </c:pt>
                <c:pt idx="443">
                  <c:v>1.3353349999999997</c:v>
                </c:pt>
                <c:pt idx="444">
                  <c:v>1.3333539999999999</c:v>
                </c:pt>
                <c:pt idx="445">
                  <c:v>1.3332999999999997</c:v>
                </c:pt>
                <c:pt idx="446">
                  <c:v>1.3345069999999999</c:v>
                </c:pt>
                <c:pt idx="447">
                  <c:v>1.3359289999999997</c:v>
                </c:pt>
                <c:pt idx="448">
                  <c:v>1.3365469999999999</c:v>
                </c:pt>
                <c:pt idx="449">
                  <c:v>1.3357439999999998</c:v>
                </c:pt>
                <c:pt idx="450">
                  <c:v>1.3335239999999997</c:v>
                </c:pt>
                <c:pt idx="451">
                  <c:v>1.33046</c:v>
                </c:pt>
                <c:pt idx="452">
                  <c:v>1.3274249999999999</c:v>
                </c:pt>
                <c:pt idx="453">
                  <c:v>1.325205</c:v>
                </c:pt>
                <c:pt idx="454">
                  <c:v>1.324176</c:v>
                </c:pt>
                <c:pt idx="455">
                  <c:v>1.3241550000000002</c:v>
                </c:pt>
                <c:pt idx="456">
                  <c:v>1.3244929999999999</c:v>
                </c:pt>
                <c:pt idx="457">
                  <c:v>1.324344</c:v>
                </c:pt>
                <c:pt idx="458">
                  <c:v>1.3230029999999999</c:v>
                </c:pt>
                <c:pt idx="459">
                  <c:v>1.3201769999999999</c:v>
                </c:pt>
                <c:pt idx="460">
                  <c:v>1.3160890000000001</c:v>
                </c:pt>
                <c:pt idx="461">
                  <c:v>1.3113959999999998</c:v>
                </c:pt>
                <c:pt idx="462">
                  <c:v>1.3069649999999997</c:v>
                </c:pt>
                <c:pt idx="463">
                  <c:v>1.3035939999999997</c:v>
                </c:pt>
                <c:pt idx="464">
                  <c:v>1.3017699999999996</c:v>
                </c:pt>
                <c:pt idx="465">
                  <c:v>1.3015439999999998</c:v>
                </c:pt>
                <c:pt idx="466">
                  <c:v>1.302538</c:v>
                </c:pt>
                <c:pt idx="467">
                  <c:v>1.3040860000000001</c:v>
                </c:pt>
                <c:pt idx="468">
                  <c:v>1.305442</c:v>
                </c:pt>
                <c:pt idx="469">
                  <c:v>1.3060050000000001</c:v>
                </c:pt>
                <c:pt idx="470">
                  <c:v>1.3054809999999999</c:v>
                </c:pt>
                <c:pt idx="471">
                  <c:v>1.3039399999999997</c:v>
                </c:pt>
                <c:pt idx="472">
                  <c:v>1.3017489999999998</c:v>
                </c:pt>
                <c:pt idx="473">
                  <c:v>1.2994019999999997</c:v>
                </c:pt>
                <c:pt idx="474">
                  <c:v>1.29731</c:v>
                </c:pt>
                <c:pt idx="475">
                  <c:v>1.2956349999999996</c:v>
                </c:pt>
                <c:pt idx="476">
                  <c:v>1.2942279999999999</c:v>
                </c:pt>
                <c:pt idx="477">
                  <c:v>1.292727</c:v>
                </c:pt>
                <c:pt idx="478">
                  <c:v>1.290751</c:v>
                </c:pt>
                <c:pt idx="479">
                  <c:v>1.2881369999999999</c:v>
                </c:pt>
                <c:pt idx="480">
                  <c:v>1.2850779999999999</c:v>
                </c:pt>
                <c:pt idx="481">
                  <c:v>1.282111</c:v>
                </c:pt>
                <c:pt idx="482">
                  <c:v>1.2799399999999999</c:v>
                </c:pt>
                <c:pt idx="483">
                  <c:v>1.2791679999999999</c:v>
                </c:pt>
                <c:pt idx="484">
                  <c:v>1.2800530000000001</c:v>
                </c:pt>
                <c:pt idx="485">
                  <c:v>1.2823959999999999</c:v>
                </c:pt>
                <c:pt idx="486">
                  <c:v>1.2855909999999997</c:v>
                </c:pt>
                <c:pt idx="487">
                  <c:v>1.288818</c:v>
                </c:pt>
                <c:pt idx="488">
                  <c:v>1.2912779999999999</c:v>
                </c:pt>
                <c:pt idx="489">
                  <c:v>1.2924100000000001</c:v>
                </c:pt>
                <c:pt idx="490">
                  <c:v>1.2920039999999999</c:v>
                </c:pt>
                <c:pt idx="491">
                  <c:v>1.2902149999999999</c:v>
                </c:pt>
                <c:pt idx="492">
                  <c:v>1.2874749999999997</c:v>
                </c:pt>
                <c:pt idx="493">
                  <c:v>1.2843580000000001</c:v>
                </c:pt>
                <c:pt idx="494">
                  <c:v>1.2814199999999998</c:v>
                </c:pt>
                <c:pt idx="495">
                  <c:v>1.2790649999999999</c:v>
                </c:pt>
                <c:pt idx="496">
                  <c:v>1.2774789999999998</c:v>
                </c:pt>
                <c:pt idx="497">
                  <c:v>1.2766299999999997</c:v>
                </c:pt>
                <c:pt idx="498">
                  <c:v>1.2763469999999999</c:v>
                </c:pt>
                <c:pt idx="499">
                  <c:v>1.2764249999999997</c:v>
                </c:pt>
                <c:pt idx="500">
                  <c:v>1.2767189999999999</c:v>
                </c:pt>
                <c:pt idx="501">
                  <c:v>1.2771899999999998</c:v>
                </c:pt>
                <c:pt idx="502">
                  <c:v>1.2778879999999999</c:v>
                </c:pt>
                <c:pt idx="503">
                  <c:v>1.2788989999999998</c:v>
                </c:pt>
                <c:pt idx="504">
                  <c:v>1.280278</c:v>
                </c:pt>
                <c:pt idx="505">
                  <c:v>1.2820130000000001</c:v>
                </c:pt>
                <c:pt idx="506">
                  <c:v>1.2840099999999999</c:v>
                </c:pt>
                <c:pt idx="507">
                  <c:v>1.2861130000000001</c:v>
                </c:pt>
                <c:pt idx="508">
                  <c:v>1.288138</c:v>
                </c:pt>
                <c:pt idx="509">
                  <c:v>1.2898959999999997</c:v>
                </c:pt>
                <c:pt idx="510">
                  <c:v>1.2912229999999998</c:v>
                </c:pt>
                <c:pt idx="511">
                  <c:v>1.2919969999999998</c:v>
                </c:pt>
                <c:pt idx="512">
                  <c:v>1.29217</c:v>
                </c:pt>
                <c:pt idx="513">
                  <c:v>1.2918029999999998</c:v>
                </c:pt>
                <c:pt idx="514">
                  <c:v>1.2910899999999998</c:v>
                </c:pt>
                <c:pt idx="515">
                  <c:v>1.290343</c:v>
                </c:pt>
                <c:pt idx="516">
                  <c:v>1.2899269999999998</c:v>
                </c:pt>
                <c:pt idx="517">
                  <c:v>1.2901469999999999</c:v>
                </c:pt>
                <c:pt idx="518">
                  <c:v>1.2911329999999999</c:v>
                </c:pt>
                <c:pt idx="519">
                  <c:v>1.2927839999999999</c:v>
                </c:pt>
                <c:pt idx="520">
                  <c:v>1.2947989999999998</c:v>
                </c:pt>
                <c:pt idx="521">
                  <c:v>1.2967989999999998</c:v>
                </c:pt>
                <c:pt idx="522">
                  <c:v>1.2984849999999999</c:v>
                </c:pt>
                <c:pt idx="523">
                  <c:v>1.2997559999999999</c:v>
                </c:pt>
                <c:pt idx="524">
                  <c:v>1.3007359999999999</c:v>
                </c:pt>
                <c:pt idx="525">
                  <c:v>1.3016919999999998</c:v>
                </c:pt>
                <c:pt idx="526">
                  <c:v>1.302902</c:v>
                </c:pt>
                <c:pt idx="527">
                  <c:v>1.3045119999999999</c:v>
                </c:pt>
                <c:pt idx="528">
                  <c:v>1.306465</c:v>
                </c:pt>
                <c:pt idx="529">
                  <c:v>1.3085039999999999</c:v>
                </c:pt>
                <c:pt idx="530">
                  <c:v>1.3102570000000002</c:v>
                </c:pt>
                <c:pt idx="531">
                  <c:v>1.3113570000000001</c:v>
                </c:pt>
                <c:pt idx="532">
                  <c:v>1.3115759999999999</c:v>
                </c:pt>
                <c:pt idx="533">
                  <c:v>1.310918</c:v>
                </c:pt>
                <c:pt idx="534">
                  <c:v>1.3096629999999998</c:v>
                </c:pt>
                <c:pt idx="535">
                  <c:v>1.3083070000000001</c:v>
                </c:pt>
                <c:pt idx="536">
                  <c:v>1.3074249999999998</c:v>
                </c:pt>
                <c:pt idx="537">
                  <c:v>1.3074659999999998</c:v>
                </c:pt>
                <c:pt idx="538">
                  <c:v>1.3085789999999999</c:v>
                </c:pt>
                <c:pt idx="539">
                  <c:v>1.3105279999999999</c:v>
                </c:pt>
                <c:pt idx="540">
                  <c:v>1.312751</c:v>
                </c:pt>
                <c:pt idx="541">
                  <c:v>1.314567</c:v>
                </c:pt>
                <c:pt idx="542">
                  <c:v>1.3154309999999998</c:v>
                </c:pt>
                <c:pt idx="543">
                  <c:v>1.315143</c:v>
                </c:pt>
                <c:pt idx="544">
                  <c:v>1.3139139999999998</c:v>
                </c:pt>
                <c:pt idx="545">
                  <c:v>1.3122609999999999</c:v>
                </c:pt>
                <c:pt idx="546">
                  <c:v>1.3107839999999999</c:v>
                </c:pt>
                <c:pt idx="547">
                  <c:v>1.3099259999999997</c:v>
                </c:pt>
                <c:pt idx="548">
                  <c:v>1.3098269999999999</c:v>
                </c:pt>
                <c:pt idx="549">
                  <c:v>1.310306</c:v>
                </c:pt>
                <c:pt idx="550">
                  <c:v>1.3109729999999999</c:v>
                </c:pt>
                <c:pt idx="551">
                  <c:v>1.3113979999999998</c:v>
                </c:pt>
                <c:pt idx="552">
                  <c:v>1.311259</c:v>
                </c:pt>
                <c:pt idx="553">
                  <c:v>1.310443</c:v>
                </c:pt>
                <c:pt idx="554">
                  <c:v>1.3090609999999998</c:v>
                </c:pt>
                <c:pt idx="555">
                  <c:v>1.3074170000000001</c:v>
                </c:pt>
                <c:pt idx="556">
                  <c:v>1.3059259999999997</c:v>
                </c:pt>
                <c:pt idx="557">
                  <c:v>1.3050039999999998</c:v>
                </c:pt>
                <c:pt idx="558">
                  <c:v>1.304951</c:v>
                </c:pt>
                <c:pt idx="559">
                  <c:v>1.3058369999999997</c:v>
                </c:pt>
                <c:pt idx="560">
                  <c:v>1.307456</c:v>
                </c:pt>
                <c:pt idx="561">
                  <c:v>1.309383</c:v>
                </c:pt>
                <c:pt idx="562">
                  <c:v>1.3111199999999998</c:v>
                </c:pt>
                <c:pt idx="563">
                  <c:v>1.312306</c:v>
                </c:pt>
                <c:pt idx="564">
                  <c:v>1.3128850000000001</c:v>
                </c:pt>
                <c:pt idx="565">
                  <c:v>1.313145</c:v>
                </c:pt>
                <c:pt idx="566">
                  <c:v>1.3135999999999999</c:v>
                </c:pt>
                <c:pt idx="567">
                  <c:v>1.3147450000000001</c:v>
                </c:pt>
                <c:pt idx="568">
                  <c:v>1.3168009999999999</c:v>
                </c:pt>
                <c:pt idx="569">
                  <c:v>1.3195699999999999</c:v>
                </c:pt>
                <c:pt idx="570">
                  <c:v>1.3224719999999999</c:v>
                </c:pt>
                <c:pt idx="571">
                  <c:v>1.3247609999999999</c:v>
                </c:pt>
                <c:pt idx="572">
                  <c:v>1.3258229999999998</c:v>
                </c:pt>
                <c:pt idx="573">
                  <c:v>1.3254329999999999</c:v>
                </c:pt>
                <c:pt idx="574">
                  <c:v>1.3238589999999999</c:v>
                </c:pt>
                <c:pt idx="575">
                  <c:v>1.321777</c:v>
                </c:pt>
                <c:pt idx="576">
                  <c:v>1.3200319999999999</c:v>
                </c:pt>
                <c:pt idx="577">
                  <c:v>1.3193429999999999</c:v>
                </c:pt>
                <c:pt idx="578">
                  <c:v>1.3200620000000001</c:v>
                </c:pt>
                <c:pt idx="579">
                  <c:v>1.3220639999999999</c:v>
                </c:pt>
                <c:pt idx="580">
                  <c:v>1.3247939999999998</c:v>
                </c:pt>
                <c:pt idx="581">
                  <c:v>1.3274679999999999</c:v>
                </c:pt>
                <c:pt idx="582">
                  <c:v>1.3293339999999998</c:v>
                </c:pt>
                <c:pt idx="583">
                  <c:v>1.3299279999999998</c:v>
                </c:pt>
                <c:pt idx="584">
                  <c:v>1.3292249999999999</c:v>
                </c:pt>
                <c:pt idx="585">
                  <c:v>1.3276259999999998</c:v>
                </c:pt>
                <c:pt idx="586">
                  <c:v>1.3258049999999997</c:v>
                </c:pt>
                <c:pt idx="587">
                  <c:v>1.324443</c:v>
                </c:pt>
                <c:pt idx="588">
                  <c:v>1.3239779999999999</c:v>
                </c:pt>
                <c:pt idx="589">
                  <c:v>1.324454</c:v>
                </c:pt>
                <c:pt idx="590">
                  <c:v>1.3255279999999998</c:v>
                </c:pt>
                <c:pt idx="591">
                  <c:v>1.3266389999999999</c:v>
                </c:pt>
                <c:pt idx="592">
                  <c:v>1.3272539999999999</c:v>
                </c:pt>
                <c:pt idx="593">
                  <c:v>1.3271029999999999</c:v>
                </c:pt>
                <c:pt idx="594">
                  <c:v>1.3262959999999999</c:v>
                </c:pt>
                <c:pt idx="595">
                  <c:v>1.3253039999999998</c:v>
                </c:pt>
                <c:pt idx="596">
                  <c:v>1.324778</c:v>
                </c:pt>
                <c:pt idx="597">
                  <c:v>1.3252969999999997</c:v>
                </c:pt>
                <c:pt idx="598">
                  <c:v>1.327118</c:v>
                </c:pt>
                <c:pt idx="599">
                  <c:v>1.3300399999999999</c:v>
                </c:pt>
                <c:pt idx="600">
                  <c:v>1.3334429999999999</c:v>
                </c:pt>
                <c:pt idx="601">
                  <c:v>1.3364939999999998</c:v>
                </c:pt>
                <c:pt idx="602">
                  <c:v>1.338468</c:v>
                </c:pt>
                <c:pt idx="603">
                  <c:v>1.3390439999999999</c:v>
                </c:pt>
                <c:pt idx="604">
                  <c:v>1.3384530000000001</c:v>
                </c:pt>
                <c:pt idx="605">
                  <c:v>1.3373949999999997</c:v>
                </c:pt>
                <c:pt idx="606">
                  <c:v>1.3367599999999999</c:v>
                </c:pt>
                <c:pt idx="607">
                  <c:v>1.337253</c:v>
                </c:pt>
                <c:pt idx="608">
                  <c:v>1.3391009999999999</c:v>
                </c:pt>
                <c:pt idx="609">
                  <c:v>1.3419629999999998</c:v>
                </c:pt>
                <c:pt idx="610">
                  <c:v>1.3450689999999998</c:v>
                </c:pt>
                <c:pt idx="611">
                  <c:v>1.3475470000000001</c:v>
                </c:pt>
                <c:pt idx="612">
                  <c:v>1.348773</c:v>
                </c:pt>
                <c:pt idx="613">
                  <c:v>1.348616</c:v>
                </c:pt>
                <c:pt idx="614">
                  <c:v>1.3474629999999999</c:v>
                </c:pt>
                <c:pt idx="615">
                  <c:v>1.346044</c:v>
                </c:pt>
                <c:pt idx="616">
                  <c:v>1.3451249999999997</c:v>
                </c:pt>
                <c:pt idx="617">
                  <c:v>1.34521</c:v>
                </c:pt>
                <c:pt idx="618">
                  <c:v>1.3463590000000001</c:v>
                </c:pt>
                <c:pt idx="619">
                  <c:v>1.3481890000000001</c:v>
                </c:pt>
                <c:pt idx="620">
                  <c:v>1.35006</c:v>
                </c:pt>
                <c:pt idx="621">
                  <c:v>1.351343</c:v>
                </c:pt>
                <c:pt idx="622">
                  <c:v>1.351683</c:v>
                </c:pt>
                <c:pt idx="623">
                  <c:v>1.351143</c:v>
                </c:pt>
                <c:pt idx="624">
                  <c:v>1.350179</c:v>
                </c:pt>
                <c:pt idx="625">
                  <c:v>1.3494709999999999</c:v>
                </c:pt>
                <c:pt idx="626">
                  <c:v>1.349658</c:v>
                </c:pt>
                <c:pt idx="627">
                  <c:v>1.3511039999999999</c:v>
                </c:pt>
                <c:pt idx="628">
                  <c:v>1.3537599999999999</c:v>
                </c:pt>
                <c:pt idx="629">
                  <c:v>1.3571909999999998</c:v>
                </c:pt>
                <c:pt idx="630">
                  <c:v>1.3607400000000001</c:v>
                </c:pt>
                <c:pt idx="631">
                  <c:v>1.3637809999999999</c:v>
                </c:pt>
                <c:pt idx="632">
                  <c:v>1.3659439999999998</c:v>
                </c:pt>
                <c:pt idx="633">
                  <c:v>1.3672329999999999</c:v>
                </c:pt>
                <c:pt idx="634">
                  <c:v>1.367982</c:v>
                </c:pt>
                <c:pt idx="635">
                  <c:v>1.3686860000000001</c:v>
                </c:pt>
                <c:pt idx="636">
                  <c:v>1.3697609999999998</c:v>
                </c:pt>
                <c:pt idx="637">
                  <c:v>1.371362</c:v>
                </c:pt>
                <c:pt idx="638">
                  <c:v>1.3733109999999999</c:v>
                </c:pt>
                <c:pt idx="639">
                  <c:v>1.3751899999999999</c:v>
                </c:pt>
                <c:pt idx="640">
                  <c:v>1.376533</c:v>
                </c:pt>
                <c:pt idx="641">
                  <c:v>1.3770359999999999</c:v>
                </c:pt>
                <c:pt idx="642">
                  <c:v>1.3766870000000002</c:v>
                </c:pt>
                <c:pt idx="643">
                  <c:v>1.3757629999999998</c:v>
                </c:pt>
                <c:pt idx="644">
                  <c:v>1.374703</c:v>
                </c:pt>
                <c:pt idx="645">
                  <c:v>1.3739189999999999</c:v>
                </c:pt>
                <c:pt idx="646">
                  <c:v>1.3736349999999997</c:v>
                </c:pt>
                <c:pt idx="647">
                  <c:v>1.3738319999999997</c:v>
                </c:pt>
                <c:pt idx="648">
                  <c:v>1.3743030000000001</c:v>
                </c:pt>
                <c:pt idx="649">
                  <c:v>1.3747959999999999</c:v>
                </c:pt>
                <c:pt idx="650">
                  <c:v>1.375151</c:v>
                </c:pt>
                <c:pt idx="651">
                  <c:v>1.375373</c:v>
                </c:pt>
                <c:pt idx="652">
                  <c:v>1.375607</c:v>
                </c:pt>
                <c:pt idx="653">
                  <c:v>1.376034</c:v>
                </c:pt>
                <c:pt idx="654">
                  <c:v>1.3767520000000002</c:v>
                </c:pt>
                <c:pt idx="655">
                  <c:v>1.377715</c:v>
                </c:pt>
                <c:pt idx="656">
                  <c:v>1.3787560000000001</c:v>
                </c:pt>
                <c:pt idx="657">
                  <c:v>1.379686</c:v>
                </c:pt>
                <c:pt idx="658">
                  <c:v>1.3804080000000001</c:v>
                </c:pt>
                <c:pt idx="659">
                  <c:v>1.3809819999999999</c:v>
                </c:pt>
                <c:pt idx="660">
                  <c:v>1.381615</c:v>
                </c:pt>
                <c:pt idx="661">
                  <c:v>1.3825540000000001</c:v>
                </c:pt>
                <c:pt idx="662">
                  <c:v>1.3839639999999997</c:v>
                </c:pt>
                <c:pt idx="663">
                  <c:v>1.3858269999999997</c:v>
                </c:pt>
                <c:pt idx="664">
                  <c:v>1.3879309999999998</c:v>
                </c:pt>
                <c:pt idx="665">
                  <c:v>1.3899520000000001</c:v>
                </c:pt>
                <c:pt idx="666">
                  <c:v>1.3916009999999999</c:v>
                </c:pt>
                <c:pt idx="667">
                  <c:v>1.392763</c:v>
                </c:pt>
                <c:pt idx="668">
                  <c:v>1.3935739999999999</c:v>
                </c:pt>
                <c:pt idx="669">
                  <c:v>1.3943680000000001</c:v>
                </c:pt>
                <c:pt idx="670">
                  <c:v>1.3955359999999999</c:v>
                </c:pt>
                <c:pt idx="671">
                  <c:v>1.3973339999999999</c:v>
                </c:pt>
                <c:pt idx="672">
                  <c:v>1.3997249999999999</c:v>
                </c:pt>
                <c:pt idx="673">
                  <c:v>1.4023539999999999</c:v>
                </c:pt>
                <c:pt idx="674">
                  <c:v>1.4046509999999999</c:v>
                </c:pt>
                <c:pt idx="675">
                  <c:v>1.406053</c:v>
                </c:pt>
                <c:pt idx="676">
                  <c:v>1.4062299999999996</c:v>
                </c:pt>
                <c:pt idx="677">
                  <c:v>1.4052419999999997</c:v>
                </c:pt>
                <c:pt idx="678">
                  <c:v>1.4035299999999995</c:v>
                </c:pt>
                <c:pt idx="679">
                  <c:v>1.4017509999999997</c:v>
                </c:pt>
                <c:pt idx="680">
                  <c:v>1.4005159999999999</c:v>
                </c:pt>
                <c:pt idx="681">
                  <c:v>1.400156</c:v>
                </c:pt>
                <c:pt idx="682">
                  <c:v>1.4006009999999998</c:v>
                </c:pt>
                <c:pt idx="683">
                  <c:v>1.4014359999999997</c:v>
                </c:pt>
                <c:pt idx="684">
                  <c:v>1.4020979999999998</c:v>
                </c:pt>
                <c:pt idx="685">
                  <c:v>1.4021289999999997</c:v>
                </c:pt>
                <c:pt idx="686">
                  <c:v>1.4013829999999998</c:v>
                </c:pt>
                <c:pt idx="687">
                  <c:v>1.4000909999999998</c:v>
                </c:pt>
                <c:pt idx="688">
                  <c:v>1.3987750000000001</c:v>
                </c:pt>
                <c:pt idx="689">
                  <c:v>1.398039</c:v>
                </c:pt>
                <c:pt idx="690">
                  <c:v>1.3983410000000001</c:v>
                </c:pt>
                <c:pt idx="691">
                  <c:v>1.3998159999999999</c:v>
                </c:pt>
                <c:pt idx="692">
                  <c:v>1.4022209999999997</c:v>
                </c:pt>
                <c:pt idx="693">
                  <c:v>1.4050179999999999</c:v>
                </c:pt>
                <c:pt idx="694">
                  <c:v>1.4075579999999999</c:v>
                </c:pt>
                <c:pt idx="695">
                  <c:v>1.4093149999999997</c:v>
                </c:pt>
                <c:pt idx="696">
                  <c:v>1.410067</c:v>
                </c:pt>
                <c:pt idx="697">
                  <c:v>1.4099859999999997</c:v>
                </c:pt>
                <c:pt idx="698">
                  <c:v>1.4095729999999997</c:v>
                </c:pt>
                <c:pt idx="699">
                  <c:v>1.4094799999999998</c:v>
                </c:pt>
                <c:pt idx="700">
                  <c:v>1.4102439999999998</c:v>
                </c:pt>
                <c:pt idx="701">
                  <c:v>1.4120699999999997</c:v>
                </c:pt>
                <c:pt idx="702">
                  <c:v>1.4147269999999998</c:v>
                </c:pt>
                <c:pt idx="703">
                  <c:v>1.4176269999999997</c:v>
                </c:pt>
                <c:pt idx="704">
                  <c:v>1.4200470000000001</c:v>
                </c:pt>
                <c:pt idx="705">
                  <c:v>1.4214209999999996</c:v>
                </c:pt>
                <c:pt idx="706">
                  <c:v>1.4215789999999997</c:v>
                </c:pt>
                <c:pt idx="707">
                  <c:v>1.4208279999999998</c:v>
                </c:pt>
                <c:pt idx="708">
                  <c:v>1.4198419999999998</c:v>
                </c:pt>
                <c:pt idx="709">
                  <c:v>1.4193809999999998</c:v>
                </c:pt>
                <c:pt idx="710">
                  <c:v>1.4199869999999997</c:v>
                </c:pt>
                <c:pt idx="711">
                  <c:v>1.4217539999999997</c:v>
                </c:pt>
                <c:pt idx="712">
                  <c:v>1.4242919999999997</c:v>
                </c:pt>
                <c:pt idx="713">
                  <c:v>1.4268799999999997</c:v>
                </c:pt>
                <c:pt idx="714">
                  <c:v>1.4287599999999998</c:v>
                </c:pt>
                <c:pt idx="715">
                  <c:v>1.4294349999999998</c:v>
                </c:pt>
                <c:pt idx="716">
                  <c:v>1.4288689999999997</c:v>
                </c:pt>
                <c:pt idx="717">
                  <c:v>1.4274809999999998</c:v>
                </c:pt>
                <c:pt idx="718">
                  <c:v>1.4259679999999997</c:v>
                </c:pt>
                <c:pt idx="719">
                  <c:v>1.4250239999999996</c:v>
                </c:pt>
                <c:pt idx="720">
                  <c:v>1.4250839999999998</c:v>
                </c:pt>
                <c:pt idx="721">
                  <c:v>1.4261820000000001</c:v>
                </c:pt>
                <c:pt idx="722">
                  <c:v>1.4279699999999997</c:v>
                </c:pt>
                <c:pt idx="723">
                  <c:v>1.4298789999999997</c:v>
                </c:pt>
                <c:pt idx="724">
                  <c:v>1.4313549999999997</c:v>
                </c:pt>
                <c:pt idx="725">
                  <c:v>1.432056</c:v>
                </c:pt>
                <c:pt idx="726">
                  <c:v>1.4319569999999997</c:v>
                </c:pt>
                <c:pt idx="727">
                  <c:v>1.4313119999999997</c:v>
                </c:pt>
                <c:pt idx="728">
                  <c:v>1.4305239999999997</c:v>
                </c:pt>
                <c:pt idx="729">
                  <c:v>1.4299609999999996</c:v>
                </c:pt>
                <c:pt idx="730">
                  <c:v>1.4298189999999997</c:v>
                </c:pt>
                <c:pt idx="731">
                  <c:v>1.430053</c:v>
                </c:pt>
                <c:pt idx="732">
                  <c:v>1.4304239999999997</c:v>
                </c:pt>
                <c:pt idx="733">
                  <c:v>1.430607</c:v>
                </c:pt>
                <c:pt idx="734">
                  <c:v>1.4303339999999998</c:v>
                </c:pt>
                <c:pt idx="735">
                  <c:v>1.4294989999999996</c:v>
                </c:pt>
                <c:pt idx="736">
                  <c:v>1.4281939999999997</c:v>
                </c:pt>
                <c:pt idx="737">
                  <c:v>1.426682</c:v>
                </c:pt>
                <c:pt idx="738">
                  <c:v>1.4253159999999998</c:v>
                </c:pt>
                <c:pt idx="739">
                  <c:v>1.4244479999999999</c:v>
                </c:pt>
                <c:pt idx="740">
                  <c:v>1.4243399999999997</c:v>
                </c:pt>
                <c:pt idx="741">
                  <c:v>1.4250939999999996</c:v>
                </c:pt>
                <c:pt idx="742">
                  <c:v>1.426617</c:v>
                </c:pt>
                <c:pt idx="743">
                  <c:v>1.4286429999999999</c:v>
                </c:pt>
                <c:pt idx="744">
                  <c:v>1.4307899999999998</c:v>
                </c:pt>
                <c:pt idx="745">
                  <c:v>1.432658</c:v>
                </c:pt>
                <c:pt idx="746">
                  <c:v>1.4339349999999997</c:v>
                </c:pt>
                <c:pt idx="747">
                  <c:v>1.4344949999999999</c:v>
                </c:pt>
                <c:pt idx="748">
                  <c:v>1.4344319999999997</c:v>
                </c:pt>
                <c:pt idx="749">
                  <c:v>1.434016</c:v>
                </c:pt>
                <c:pt idx="750">
                  <c:v>1.4335859999999998</c:v>
                </c:pt>
                <c:pt idx="751">
                  <c:v>1.4334219999999998</c:v>
                </c:pt>
                <c:pt idx="752">
                  <c:v>1.4336509999999998</c:v>
                </c:pt>
                <c:pt idx="753">
                  <c:v>1.4342259999999998</c:v>
                </c:pt>
                <c:pt idx="754">
                  <c:v>1.4349739999999997</c:v>
                </c:pt>
                <c:pt idx="755">
                  <c:v>1.4357059999999997</c:v>
                </c:pt>
                <c:pt idx="756">
                  <c:v>1.4363189999999999</c:v>
                </c:pt>
                <c:pt idx="757">
                  <c:v>1.4368269999999999</c:v>
                </c:pt>
                <c:pt idx="758">
                  <c:v>1.4373319999999998</c:v>
                </c:pt>
                <c:pt idx="759">
                  <c:v>1.4379529999999998</c:v>
                </c:pt>
                <c:pt idx="760">
                  <c:v>1.4387699999999997</c:v>
                </c:pt>
                <c:pt idx="761">
                  <c:v>1.4397899999999997</c:v>
                </c:pt>
                <c:pt idx="762">
                  <c:v>1.4409199999999998</c:v>
                </c:pt>
                <c:pt idx="763">
                  <c:v>1.4419819999999997</c:v>
                </c:pt>
                <c:pt idx="764">
                  <c:v>1.44275</c:v>
                </c:pt>
                <c:pt idx="765">
                  <c:v>1.4429839999999998</c:v>
                </c:pt>
                <c:pt idx="766">
                  <c:v>1.4424779999999999</c:v>
                </c:pt>
                <c:pt idx="767">
                  <c:v>1.4411439999999998</c:v>
                </c:pt>
                <c:pt idx="768">
                  <c:v>1.4390979999999998</c:v>
                </c:pt>
                <c:pt idx="769">
                  <c:v>1.4366929999999998</c:v>
                </c:pt>
                <c:pt idx="770">
                  <c:v>1.43445</c:v>
                </c:pt>
                <c:pt idx="771">
                  <c:v>1.4328899999999998</c:v>
                </c:pt>
                <c:pt idx="772">
                  <c:v>1.4323509999999999</c:v>
                </c:pt>
                <c:pt idx="773">
                  <c:v>1.4328419999999997</c:v>
                </c:pt>
                <c:pt idx="774">
                  <c:v>1.4340249999999999</c:v>
                </c:pt>
                <c:pt idx="775">
                  <c:v>1.435317</c:v>
                </c:pt>
                <c:pt idx="776">
                  <c:v>1.4361339999999998</c:v>
                </c:pt>
                <c:pt idx="777">
                  <c:v>1.4361570000000001</c:v>
                </c:pt>
                <c:pt idx="778">
                  <c:v>1.4354819999999997</c:v>
                </c:pt>
                <c:pt idx="779">
                  <c:v>1.4345729999999999</c:v>
                </c:pt>
                <c:pt idx="780">
                  <c:v>1.434048</c:v>
                </c:pt>
                <c:pt idx="781">
                  <c:v>1.4343959999999998</c:v>
                </c:pt>
                <c:pt idx="782">
                  <c:v>1.4357209999999996</c:v>
                </c:pt>
                <c:pt idx="783">
                  <c:v>1.4376319999999998</c:v>
                </c:pt>
                <c:pt idx="784">
                  <c:v>1.4393829999999999</c:v>
                </c:pt>
                <c:pt idx="785">
                  <c:v>1.4402209999999998</c:v>
                </c:pt>
                <c:pt idx="786">
                  <c:v>1.4397489999999997</c:v>
                </c:pt>
                <c:pt idx="787">
                  <c:v>1.438083</c:v>
                </c:pt>
                <c:pt idx="788">
                  <c:v>1.4357709999999997</c:v>
                </c:pt>
                <c:pt idx="789">
                  <c:v>1.4335259999999996</c:v>
                </c:pt>
                <c:pt idx="790">
                  <c:v>1.4319179999999998</c:v>
                </c:pt>
                <c:pt idx="791">
                  <c:v>1.4311659999999997</c:v>
                </c:pt>
                <c:pt idx="792">
                  <c:v>1.4311499999999997</c:v>
                </c:pt>
                <c:pt idx="793">
                  <c:v>1.4315899999999997</c:v>
                </c:pt>
                <c:pt idx="794">
                  <c:v>1.4322550000000001</c:v>
                </c:pt>
                <c:pt idx="795">
                  <c:v>1.4330319999999996</c:v>
                </c:pt>
                <c:pt idx="796">
                  <c:v>1.4338739999999996</c:v>
                </c:pt>
                <c:pt idx="797">
                  <c:v>1.4347259999999997</c:v>
                </c:pt>
                <c:pt idx="798">
                  <c:v>1.4355339999999996</c:v>
                </c:pt>
                <c:pt idx="799">
                  <c:v>1.4362709999999999</c:v>
                </c:pt>
                <c:pt idx="800">
                  <c:v>1.436947</c:v>
                </c:pt>
                <c:pt idx="801">
                  <c:v>1.4376209999999996</c:v>
                </c:pt>
                <c:pt idx="802">
                  <c:v>1.438348</c:v>
                </c:pt>
                <c:pt idx="803">
                  <c:v>1.4391029999999998</c:v>
                </c:pt>
                <c:pt idx="804">
                  <c:v>1.4397639999999996</c:v>
                </c:pt>
                <c:pt idx="805">
                  <c:v>1.4402289999999998</c:v>
                </c:pt>
                <c:pt idx="806">
                  <c:v>1.440553</c:v>
                </c:pt>
                <c:pt idx="807">
                  <c:v>1.4409799999999997</c:v>
                </c:pt>
                <c:pt idx="808">
                  <c:v>1.4418069999999998</c:v>
                </c:pt>
                <c:pt idx="809">
                  <c:v>1.4431829999999999</c:v>
                </c:pt>
                <c:pt idx="810">
                  <c:v>1.4449949999999998</c:v>
                </c:pt>
                <c:pt idx="811">
                  <c:v>1.446917</c:v>
                </c:pt>
                <c:pt idx="812">
                  <c:v>1.4485599999999998</c:v>
                </c:pt>
                <c:pt idx="813">
                  <c:v>1.449657</c:v>
                </c:pt>
                <c:pt idx="814">
                  <c:v>1.4501939999999998</c:v>
                </c:pt>
                <c:pt idx="815">
                  <c:v>1.4503569999999999</c:v>
                </c:pt>
                <c:pt idx="816">
                  <c:v>1.4503359999999998</c:v>
                </c:pt>
                <c:pt idx="817">
                  <c:v>1.4501679999999999</c:v>
                </c:pt>
                <c:pt idx="818">
                  <c:v>1.4497239999999996</c:v>
                </c:pt>
                <c:pt idx="819">
                  <c:v>1.4488249999999998</c:v>
                </c:pt>
                <c:pt idx="820">
                  <c:v>1.4473919999999998</c:v>
                </c:pt>
                <c:pt idx="821">
                  <c:v>1.4455139999999997</c:v>
                </c:pt>
                <c:pt idx="822">
                  <c:v>1.4434279999999997</c:v>
                </c:pt>
                <c:pt idx="823">
                  <c:v>1.4414329999999997</c:v>
                </c:pt>
                <c:pt idx="824">
                  <c:v>1.4397869999999997</c:v>
                </c:pt>
                <c:pt idx="825">
                  <c:v>1.438615</c:v>
                </c:pt>
                <c:pt idx="826">
                  <c:v>1.4378919999999995</c:v>
                </c:pt>
                <c:pt idx="827">
                  <c:v>1.4374859999999998</c:v>
                </c:pt>
                <c:pt idx="828">
                  <c:v>1.4372249999999998</c:v>
                </c:pt>
                <c:pt idx="829">
                  <c:v>1.4369559999999999</c:v>
                </c:pt>
                <c:pt idx="830">
                  <c:v>1.4366219999999998</c:v>
                </c:pt>
                <c:pt idx="831">
                  <c:v>1.4362929999999998</c:v>
                </c:pt>
                <c:pt idx="832">
                  <c:v>1.436145</c:v>
                </c:pt>
                <c:pt idx="833">
                  <c:v>1.436383</c:v>
                </c:pt>
                <c:pt idx="834">
                  <c:v>1.4371299999999998</c:v>
                </c:pt>
                <c:pt idx="835">
                  <c:v>1.4383439999999998</c:v>
                </c:pt>
                <c:pt idx="836">
                  <c:v>1.4398299999999995</c:v>
                </c:pt>
                <c:pt idx="837">
                  <c:v>1.441357</c:v>
                </c:pt>
                <c:pt idx="838">
                  <c:v>1.442787</c:v>
                </c:pt>
                <c:pt idx="839">
                  <c:v>1.44414</c:v>
                </c:pt>
                <c:pt idx="840">
                  <c:v>1.4455079999999998</c:v>
                </c:pt>
                <c:pt idx="841">
                  <c:v>1.4469249999999998</c:v>
                </c:pt>
                <c:pt idx="842">
                  <c:v>1.4483219999999999</c:v>
                </c:pt>
                <c:pt idx="843">
                  <c:v>1.4495859999999998</c:v>
                </c:pt>
                <c:pt idx="844">
                  <c:v>1.450612</c:v>
                </c:pt>
                <c:pt idx="845">
                  <c:v>1.4512999999999998</c:v>
                </c:pt>
                <c:pt idx="846">
                  <c:v>1.4515479999999998</c:v>
                </c:pt>
                <c:pt idx="847">
                  <c:v>1.4511839999999998</c:v>
                </c:pt>
                <c:pt idx="848">
                  <c:v>1.4498839999999997</c:v>
                </c:pt>
                <c:pt idx="849">
                  <c:v>1.447255</c:v>
                </c:pt>
                <c:pt idx="850">
                  <c:v>1.4431099999999997</c:v>
                </c:pt>
                <c:pt idx="851">
                  <c:v>1.4377179999999998</c:v>
                </c:pt>
                <c:pt idx="852">
                  <c:v>1.4318489999999997</c:v>
                </c:pt>
                <c:pt idx="853">
                  <c:v>1.4265489999999998</c:v>
                </c:pt>
                <c:pt idx="854">
                  <c:v>1.4227269999999999</c:v>
                </c:pt>
                <c:pt idx="855">
                  <c:v>1.4208479999999999</c:v>
                </c:pt>
                <c:pt idx="856">
                  <c:v>1.4208499999999997</c:v>
                </c:pt>
                <c:pt idx="857">
                  <c:v>1.4222689999999998</c:v>
                </c:pt>
                <c:pt idx="858">
                  <c:v>1.4244639999999997</c:v>
                </c:pt>
                <c:pt idx="859">
                  <c:v>1.426852</c:v>
                </c:pt>
                <c:pt idx="860">
                  <c:v>1.4290069999999997</c:v>
                </c:pt>
                <c:pt idx="861">
                  <c:v>1.4306889999999999</c:v>
                </c:pt>
                <c:pt idx="862">
                  <c:v>1.4318919999999995</c:v>
                </c:pt>
                <c:pt idx="863">
                  <c:v>1.4327859999999999</c:v>
                </c:pt>
                <c:pt idx="864">
                  <c:v>1.4335999999999998</c:v>
                </c:pt>
                <c:pt idx="865">
                  <c:v>1.434517</c:v>
                </c:pt>
                <c:pt idx="866">
                  <c:v>1.4355519999999997</c:v>
                </c:pt>
                <c:pt idx="867">
                  <c:v>1.4364239999999997</c:v>
                </c:pt>
                <c:pt idx="868">
                  <c:v>1.4366369999999997</c:v>
                </c:pt>
                <c:pt idx="869">
                  <c:v>1.4357889999999998</c:v>
                </c:pt>
                <c:pt idx="870">
                  <c:v>1.4338809999999997</c:v>
                </c:pt>
                <c:pt idx="871">
                  <c:v>1.4314249999999995</c:v>
                </c:pt>
                <c:pt idx="872">
                  <c:v>1.4292549999999997</c:v>
                </c:pt>
                <c:pt idx="873">
                  <c:v>1.4281379999999999</c:v>
                </c:pt>
                <c:pt idx="874">
                  <c:v>1.428455</c:v>
                </c:pt>
                <c:pt idx="875">
                  <c:v>1.4300809999999999</c:v>
                </c:pt>
                <c:pt idx="876">
                  <c:v>1.4324520000000001</c:v>
                </c:pt>
                <c:pt idx="877">
                  <c:v>1.4348689999999997</c:v>
                </c:pt>
                <c:pt idx="878">
                  <c:v>1.4368749999999999</c:v>
                </c:pt>
                <c:pt idx="879">
                  <c:v>1.4384079999999999</c:v>
                </c:pt>
                <c:pt idx="880">
                  <c:v>1.4395979999999997</c:v>
                </c:pt>
                <c:pt idx="881">
                  <c:v>1.440412</c:v>
                </c:pt>
                <c:pt idx="882">
                  <c:v>1.440555</c:v>
                </c:pt>
                <c:pt idx="883">
                  <c:v>1.4397709999999997</c:v>
                </c:pt>
                <c:pt idx="884">
                  <c:v>1.4380089999999999</c:v>
                </c:pt>
                <c:pt idx="885">
                  <c:v>1.4353729999999998</c:v>
                </c:pt>
                <c:pt idx="886">
                  <c:v>1.432186</c:v>
                </c:pt>
                <c:pt idx="887">
                  <c:v>1.4289059999999998</c:v>
                </c:pt>
                <c:pt idx="888">
                  <c:v>1.4256839999999997</c:v>
                </c:pt>
                <c:pt idx="889">
                  <c:v>1.4222329999999999</c:v>
                </c:pt>
                <c:pt idx="890">
                  <c:v>1.4181999999999999</c:v>
                </c:pt>
                <c:pt idx="891">
                  <c:v>1.4136579999999999</c:v>
                </c:pt>
                <c:pt idx="892">
                  <c:v>1.4093919999999998</c:v>
                </c:pt>
                <c:pt idx="893">
                  <c:v>1.4067109999999998</c:v>
                </c:pt>
                <c:pt idx="894">
                  <c:v>1.4067769999999997</c:v>
                </c:pt>
                <c:pt idx="895">
                  <c:v>1.410102</c:v>
                </c:pt>
                <c:pt idx="896">
                  <c:v>1.4163189999999999</c:v>
                </c:pt>
                <c:pt idx="897">
                  <c:v>1.4239849999999998</c:v>
                </c:pt>
                <c:pt idx="898">
                  <c:v>1.4308539999999998</c:v>
                </c:pt>
                <c:pt idx="899">
                  <c:v>1.4349599999999998</c:v>
                </c:pt>
                <c:pt idx="900">
                  <c:v>1.4356129999999998</c:v>
                </c:pt>
                <c:pt idx="901">
                  <c:v>1.4334159999999998</c:v>
                </c:pt>
                <c:pt idx="902">
                  <c:v>1.4297059999999997</c:v>
                </c:pt>
                <c:pt idx="903">
                  <c:v>1.426002</c:v>
                </c:pt>
                <c:pt idx="904">
                  <c:v>1.4234249999999995</c:v>
                </c:pt>
                <c:pt idx="905">
                  <c:v>1.422112</c:v>
                </c:pt>
                <c:pt idx="906">
                  <c:v>1.4212479999999998</c:v>
                </c:pt>
                <c:pt idx="907">
                  <c:v>1.4198279999999996</c:v>
                </c:pt>
                <c:pt idx="908">
                  <c:v>1.4174969999999998</c:v>
                </c:pt>
                <c:pt idx="909">
                  <c:v>1.4149289999999997</c:v>
                </c:pt>
                <c:pt idx="910">
                  <c:v>1.4134939999999996</c:v>
                </c:pt>
                <c:pt idx="911">
                  <c:v>1.4144299999999999</c:v>
                </c:pt>
                <c:pt idx="912">
                  <c:v>1.4182659999999998</c:v>
                </c:pt>
                <c:pt idx="913">
                  <c:v>1.4246269999999999</c:v>
                </c:pt>
                <c:pt idx="914">
                  <c:v>1.4321909999999998</c:v>
                </c:pt>
                <c:pt idx="915">
                  <c:v>1.4390759999999998</c:v>
                </c:pt>
                <c:pt idx="916">
                  <c:v>1.4437229999999996</c:v>
                </c:pt>
                <c:pt idx="917">
                  <c:v>1.4455269999999998</c:v>
                </c:pt>
                <c:pt idx="918">
                  <c:v>1.4448039999999998</c:v>
                </c:pt>
                <c:pt idx="919">
                  <c:v>1.4424570000000001</c:v>
                </c:pt>
                <c:pt idx="920">
                  <c:v>1.4396399999999998</c:v>
                </c:pt>
                <c:pt idx="921">
                  <c:v>1.4373419999999999</c:v>
                </c:pt>
                <c:pt idx="922">
                  <c:v>1.4359759999999997</c:v>
                </c:pt>
                <c:pt idx="923">
                  <c:v>1.4352749999999999</c:v>
                </c:pt>
                <c:pt idx="924">
                  <c:v>1.434577</c:v>
                </c:pt>
                <c:pt idx="925">
                  <c:v>1.4333609999999997</c:v>
                </c:pt>
                <c:pt idx="926">
                  <c:v>1.4316719999999998</c:v>
                </c:pt>
                <c:pt idx="927">
                  <c:v>1.430132</c:v>
                </c:pt>
                <c:pt idx="928">
                  <c:v>1.4296169999999997</c:v>
                </c:pt>
                <c:pt idx="929">
                  <c:v>1.4309319999999996</c:v>
                </c:pt>
                <c:pt idx="930">
                  <c:v>1.4345009999999998</c:v>
                </c:pt>
                <c:pt idx="931">
                  <c:v>1.4401439999999999</c:v>
                </c:pt>
                <c:pt idx="932">
                  <c:v>1.4471199999999997</c:v>
                </c:pt>
                <c:pt idx="933">
                  <c:v>1.4542619999999997</c:v>
                </c:pt>
                <c:pt idx="934">
                  <c:v>1.460167</c:v>
                </c:pt>
                <c:pt idx="935">
                  <c:v>1.4638939999999996</c:v>
                </c:pt>
                <c:pt idx="936">
                  <c:v>1.465355</c:v>
                </c:pt>
                <c:pt idx="937">
                  <c:v>1.4649570000000001</c:v>
                </c:pt>
                <c:pt idx="938">
                  <c:v>1.4634039999999997</c:v>
                </c:pt>
                <c:pt idx="939">
                  <c:v>1.461587</c:v>
                </c:pt>
                <c:pt idx="940">
                  <c:v>1.4598919999999997</c:v>
                </c:pt>
                <c:pt idx="941">
                  <c:v>1.4578269999999998</c:v>
                </c:pt>
                <c:pt idx="942">
                  <c:v>1.4545870000000001</c:v>
                </c:pt>
                <c:pt idx="943">
                  <c:v>1.4497379999999997</c:v>
                </c:pt>
                <c:pt idx="944">
                  <c:v>1.4437519999999997</c:v>
                </c:pt>
                <c:pt idx="945">
                  <c:v>1.4381289999999998</c:v>
                </c:pt>
                <c:pt idx="946">
                  <c:v>1.434512</c:v>
                </c:pt>
                <c:pt idx="947">
                  <c:v>1.4337579999999999</c:v>
                </c:pt>
                <c:pt idx="948">
                  <c:v>1.4357259999999996</c:v>
                </c:pt>
                <c:pt idx="949">
                  <c:v>1.4391949999999998</c:v>
                </c:pt>
                <c:pt idx="950">
                  <c:v>1.4421079999999999</c:v>
                </c:pt>
                <c:pt idx="951">
                  <c:v>1.4426909999999997</c:v>
                </c:pt>
                <c:pt idx="952">
                  <c:v>1.4403969999999997</c:v>
                </c:pt>
                <c:pt idx="953">
                  <c:v>1.4358079999999998</c:v>
                </c:pt>
                <c:pt idx="954">
                  <c:v>1.430156</c:v>
                </c:pt>
                <c:pt idx="955">
                  <c:v>1.4247839999999998</c:v>
                </c:pt>
                <c:pt idx="956">
                  <c:v>1.4206979999999998</c:v>
                </c:pt>
                <c:pt idx="957">
                  <c:v>1.4183949999999999</c:v>
                </c:pt>
                <c:pt idx="958">
                  <c:v>1.4179339999999996</c:v>
                </c:pt>
                <c:pt idx="959">
                  <c:v>1.4191069999999997</c:v>
                </c:pt>
                <c:pt idx="960">
                  <c:v>1.4215579999999999</c:v>
                </c:pt>
                <c:pt idx="961">
                  <c:v>1.4248509999999999</c:v>
                </c:pt>
                <c:pt idx="962">
                  <c:v>1.4286059999999998</c:v>
                </c:pt>
                <c:pt idx="963">
                  <c:v>1.4326239999999997</c:v>
                </c:pt>
                <c:pt idx="964">
                  <c:v>1.4368839999999998</c:v>
                </c:pt>
                <c:pt idx="965">
                  <c:v>1.4414889999999998</c:v>
                </c:pt>
                <c:pt idx="966">
                  <c:v>1.446588</c:v>
                </c:pt>
                <c:pt idx="967">
                  <c:v>1.4520759999999999</c:v>
                </c:pt>
                <c:pt idx="968">
                  <c:v>1.4570689999999997</c:v>
                </c:pt>
                <c:pt idx="969">
                  <c:v>1.4597699999999998</c:v>
                </c:pt>
                <c:pt idx="970">
                  <c:v>1.4584969999999997</c:v>
                </c:pt>
                <c:pt idx="971">
                  <c:v>1.4528459999999999</c:v>
                </c:pt>
                <c:pt idx="972">
                  <c:v>1.4437309999999997</c:v>
                </c:pt>
                <c:pt idx="973">
                  <c:v>1.4330209999999997</c:v>
                </c:pt>
                <c:pt idx="974">
                  <c:v>1.4231259999999997</c:v>
                </c:pt>
                <c:pt idx="975">
                  <c:v>1.4159089999999996</c:v>
                </c:pt>
                <c:pt idx="976">
                  <c:v>1.4117429999999997</c:v>
                </c:pt>
                <c:pt idx="977">
                  <c:v>1.4098009999999996</c:v>
                </c:pt>
                <c:pt idx="978">
                  <c:v>1.4089649999999998</c:v>
                </c:pt>
                <c:pt idx="979">
                  <c:v>1.4087709999999998</c:v>
                </c:pt>
                <c:pt idx="980">
                  <c:v>1.4098649999999995</c:v>
                </c:pt>
                <c:pt idx="981">
                  <c:v>1.4133009999999997</c:v>
                </c:pt>
                <c:pt idx="982">
                  <c:v>1.4196399999999998</c:v>
                </c:pt>
                <c:pt idx="983">
                  <c:v>1.4288709999999998</c:v>
                </c:pt>
                <c:pt idx="984">
                  <c:v>1.4403389999999998</c:v>
                </c:pt>
                <c:pt idx="985">
                  <c:v>1.4525239999999997</c:v>
                </c:pt>
                <c:pt idx="986">
                  <c:v>1.4634949999999998</c:v>
                </c:pt>
                <c:pt idx="987">
                  <c:v>1.4714459999999998</c:v>
                </c:pt>
                <c:pt idx="988">
                  <c:v>1.4749479999999999</c:v>
                </c:pt>
                <c:pt idx="989">
                  <c:v>1.4734489999999998</c:v>
                </c:pt>
                <c:pt idx="990">
                  <c:v>1.4673119999999997</c:v>
                </c:pt>
                <c:pt idx="991">
                  <c:v>1.4576849999999999</c:v>
                </c:pt>
                <c:pt idx="992">
                  <c:v>1.446448</c:v>
                </c:pt>
                <c:pt idx="993">
                  <c:v>1.4356139999999997</c:v>
                </c:pt>
                <c:pt idx="994">
                  <c:v>1.4264129999999999</c:v>
                </c:pt>
                <c:pt idx="995">
                  <c:v>1.4191689999999997</c:v>
                </c:pt>
                <c:pt idx="996">
                  <c:v>1.4137219999999995</c:v>
                </c:pt>
                <c:pt idx="997">
                  <c:v>1.4099159999999997</c:v>
                </c:pt>
                <c:pt idx="998">
                  <c:v>1.408037</c:v>
                </c:pt>
                <c:pt idx="999">
                  <c:v>1.4086279999999998</c:v>
                </c:pt>
                <c:pt idx="1000">
                  <c:v>1.4118649999999995</c:v>
                </c:pt>
                <c:pt idx="1001">
                  <c:v>1.4175059999999997</c:v>
                </c:pt>
                <c:pt idx="1002">
                  <c:v>1.4249849999999997</c:v>
                </c:pt>
                <c:pt idx="1003">
                  <c:v>1.4332769999999997</c:v>
                </c:pt>
                <c:pt idx="1004">
                  <c:v>1.4411359999999998</c:v>
                </c:pt>
                <c:pt idx="1005">
                  <c:v>1.4476799999999999</c:v>
                </c:pt>
                <c:pt idx="1006">
                  <c:v>1.4524569999999999</c:v>
                </c:pt>
                <c:pt idx="1007">
                  <c:v>1.4553469999999997</c:v>
                </c:pt>
                <c:pt idx="1008">
                  <c:v>1.456582</c:v>
                </c:pt>
                <c:pt idx="1009">
                  <c:v>1.4567299999999999</c:v>
                </c:pt>
                <c:pt idx="1010">
                  <c:v>1.456545</c:v>
                </c:pt>
                <c:pt idx="1011">
                  <c:v>1.4566429999999999</c:v>
                </c:pt>
                <c:pt idx="1012">
                  <c:v>1.4571919999999998</c:v>
                </c:pt>
                <c:pt idx="1013">
                  <c:v>1.4578739999999997</c:v>
                </c:pt>
                <c:pt idx="1014">
                  <c:v>1.458167</c:v>
                </c:pt>
                <c:pt idx="1015">
                  <c:v>1.4577469999999997</c:v>
                </c:pt>
                <c:pt idx="1016">
                  <c:v>1.4568039999999998</c:v>
                </c:pt>
                <c:pt idx="1017">
                  <c:v>1.4559879999999998</c:v>
                </c:pt>
                <c:pt idx="1018">
                  <c:v>1.4560309999999999</c:v>
                </c:pt>
                <c:pt idx="1019">
                  <c:v>1.4573409999999998</c:v>
                </c:pt>
                <c:pt idx="1020">
                  <c:v>1.4597979999999997</c:v>
                </c:pt>
                <c:pt idx="1021">
                  <c:v>1.4627870000000001</c:v>
                </c:pt>
                <c:pt idx="1022">
                  <c:v>1.4654989999999997</c:v>
                </c:pt>
                <c:pt idx="1023">
                  <c:v>1.4673439999999998</c:v>
                </c:pt>
                <c:pt idx="1024">
                  <c:v>1.4681989999999998</c:v>
                </c:pt>
                <c:pt idx="1025">
                  <c:v>1.468367</c:v>
                </c:pt>
                <c:pt idx="1026">
                  <c:v>1.46837</c:v>
                </c:pt>
                <c:pt idx="1027">
                  <c:v>1.4687129999999999</c:v>
                </c:pt>
                <c:pt idx="1028">
                  <c:v>1.4696719999999999</c:v>
                </c:pt>
                <c:pt idx="1029">
                  <c:v>1.4711949999999998</c:v>
                </c:pt>
                <c:pt idx="1030">
                  <c:v>1.4729289999999997</c:v>
                </c:pt>
                <c:pt idx="1031">
                  <c:v>1.4743470000000001</c:v>
                </c:pt>
                <c:pt idx="1032">
                  <c:v>1.4749539999999999</c:v>
                </c:pt>
                <c:pt idx="1033">
                  <c:v>1.4744839999999999</c:v>
                </c:pt>
                <c:pt idx="1034">
                  <c:v>1.4730459999999999</c:v>
                </c:pt>
                <c:pt idx="1035">
                  <c:v>1.4711029999999998</c:v>
                </c:pt>
                <c:pt idx="1036">
                  <c:v>1.4693029999999998</c:v>
                </c:pt>
                <c:pt idx="1037">
                  <c:v>1.468207</c:v>
                </c:pt>
                <c:pt idx="1038">
                  <c:v>1.4680299999999997</c:v>
                </c:pt>
                <c:pt idx="1039">
                  <c:v>1.4685170000000001</c:v>
                </c:pt>
                <c:pt idx="1040">
                  <c:v>1.4690489999999998</c:v>
                </c:pt>
                <c:pt idx="1041">
                  <c:v>1.468987</c:v>
                </c:pt>
                <c:pt idx="1042">
                  <c:v>1.468056</c:v>
                </c:pt>
                <c:pt idx="1043">
                  <c:v>1.466518</c:v>
                </c:pt>
                <c:pt idx="1044">
                  <c:v>1.465055</c:v>
                </c:pt>
                <c:pt idx="1045">
                  <c:v>1.4644059999999999</c:v>
                </c:pt>
                <c:pt idx="1046">
                  <c:v>1.4649369999999997</c:v>
                </c:pt>
                <c:pt idx="1047">
                  <c:v>1.4664009999999998</c:v>
                </c:pt>
                <c:pt idx="1048">
                  <c:v>1.468059</c:v>
                </c:pt>
                <c:pt idx="1049">
                  <c:v>1.4691069999999997</c:v>
                </c:pt>
                <c:pt idx="1050">
                  <c:v>1.4691059999999998</c:v>
                </c:pt>
                <c:pt idx="1051">
                  <c:v>1.468173</c:v>
                </c:pt>
                <c:pt idx="1052">
                  <c:v>1.466847</c:v>
                </c:pt>
                <c:pt idx="1053">
                  <c:v>1.4656849999999999</c:v>
                </c:pt>
                <c:pt idx="1054">
                  <c:v>1.464915</c:v>
                </c:pt>
                <c:pt idx="1055">
                  <c:v>1.4643739999999998</c:v>
                </c:pt>
                <c:pt idx="1056">
                  <c:v>1.4637419999999997</c:v>
                </c:pt>
                <c:pt idx="1057">
                  <c:v>1.4628309999999998</c:v>
                </c:pt>
                <c:pt idx="1058">
                  <c:v>1.4617279999999997</c:v>
                </c:pt>
                <c:pt idx="1059">
                  <c:v>1.4606919999999997</c:v>
                </c:pt>
                <c:pt idx="1060">
                  <c:v>1.4599119999999999</c:v>
                </c:pt>
                <c:pt idx="1061">
                  <c:v>1.4593499999999997</c:v>
                </c:pt>
                <c:pt idx="1062">
                  <c:v>1.4588179999999999</c:v>
                </c:pt>
                <c:pt idx="1063">
                  <c:v>1.458205</c:v>
                </c:pt>
                <c:pt idx="1064">
                  <c:v>1.4577039999999997</c:v>
                </c:pt>
                <c:pt idx="1065">
                  <c:v>1.4578149999999999</c:v>
                </c:pt>
                <c:pt idx="1066">
                  <c:v>1.4589689999999997</c:v>
                </c:pt>
                <c:pt idx="1067">
                  <c:v>1.4610359999999998</c:v>
                </c:pt>
                <c:pt idx="1068">
                  <c:v>1.4632609999999997</c:v>
                </c:pt>
                <c:pt idx="1069">
                  <c:v>1.4647079999999999</c:v>
                </c:pt>
                <c:pt idx="1070">
                  <c:v>1.4646889999999999</c:v>
                </c:pt>
                <c:pt idx="1071">
                  <c:v>1.4630269999999999</c:v>
                </c:pt>
                <c:pt idx="1072">
                  <c:v>1.4601959999999998</c:v>
                </c:pt>
                <c:pt idx="1073">
                  <c:v>1.4570829999999999</c:v>
                </c:pt>
                <c:pt idx="1074">
                  <c:v>1.45444</c:v>
                </c:pt>
                <c:pt idx="1075">
                  <c:v>1.452577</c:v>
                </c:pt>
                <c:pt idx="1076">
                  <c:v>1.4514339999999997</c:v>
                </c:pt>
                <c:pt idx="1077">
                  <c:v>1.4507959999999998</c:v>
                </c:pt>
                <c:pt idx="1078">
                  <c:v>1.4504839999999999</c:v>
                </c:pt>
                <c:pt idx="1079">
                  <c:v>1.4504459999999999</c:v>
                </c:pt>
                <c:pt idx="1080">
                  <c:v>1.4507749999999997</c:v>
                </c:pt>
                <c:pt idx="1081">
                  <c:v>1.4516939999999996</c:v>
                </c:pt>
                <c:pt idx="1082">
                  <c:v>1.4534899999999997</c:v>
                </c:pt>
                <c:pt idx="1083">
                  <c:v>1.4563199999999998</c:v>
                </c:pt>
                <c:pt idx="1084">
                  <c:v>1.4598359999999997</c:v>
                </c:pt>
                <c:pt idx="1085">
                  <c:v>1.4627589999999999</c:v>
                </c:pt>
                <c:pt idx="1086">
                  <c:v>1.4630999999999998</c:v>
                </c:pt>
                <c:pt idx="1087">
                  <c:v>1.4594219999999998</c:v>
                </c:pt>
                <c:pt idx="1088">
                  <c:v>1.4515769999999997</c:v>
                </c:pt>
                <c:pt idx="1089">
                  <c:v>1.4407049999999997</c:v>
                </c:pt>
                <c:pt idx="1090">
                  <c:v>1.4291199999999997</c:v>
                </c:pt>
                <c:pt idx="1091">
                  <c:v>1.4194699999999998</c:v>
                </c:pt>
                <c:pt idx="1092">
                  <c:v>1.4131959999999997</c:v>
                </c:pt>
                <c:pt idx="1093">
                  <c:v>1.4099629999999996</c:v>
                </c:pt>
                <c:pt idx="1094">
                  <c:v>1.4082059999999998</c:v>
                </c:pt>
                <c:pt idx="1095">
                  <c:v>1.4062039999999998</c:v>
                </c:pt>
                <c:pt idx="1096">
                  <c:v>1.4034339999999996</c:v>
                </c:pt>
                <c:pt idx="1097">
                  <c:v>1.4009069999999999</c:v>
                </c:pt>
                <c:pt idx="1098">
                  <c:v>1.4000339999999998</c:v>
                </c:pt>
                <c:pt idx="1099">
                  <c:v>1.4018129999999998</c:v>
                </c:pt>
                <c:pt idx="1100">
                  <c:v>1.4065570000000001</c:v>
                </c:pt>
                <c:pt idx="1101">
                  <c:v>1.4133349999999998</c:v>
                </c:pt>
                <c:pt idx="1102">
                  <c:v>1.420013</c:v>
                </c:pt>
                <c:pt idx="1103">
                  <c:v>1.4245699999999999</c:v>
                </c:pt>
                <c:pt idx="1104">
                  <c:v>1.4260609999999998</c:v>
                </c:pt>
                <c:pt idx="1105">
                  <c:v>1.4246509999999999</c:v>
                </c:pt>
                <c:pt idx="1106">
                  <c:v>1.4213059999999997</c:v>
                </c:pt>
                <c:pt idx="1107">
                  <c:v>1.4173359999999997</c:v>
                </c:pt>
                <c:pt idx="1108">
                  <c:v>1.4139029999999997</c:v>
                </c:pt>
                <c:pt idx="1109">
                  <c:v>1.4116319999999998</c:v>
                </c:pt>
                <c:pt idx="1110">
                  <c:v>1.4104829999999999</c:v>
                </c:pt>
                <c:pt idx="1111">
                  <c:v>1.410042</c:v>
                </c:pt>
                <c:pt idx="1112">
                  <c:v>1.4100539999999999</c:v>
                </c:pt>
                <c:pt idx="1113">
                  <c:v>1.4107959999999997</c:v>
                </c:pt>
                <c:pt idx="1114">
                  <c:v>1.4129479999999999</c:v>
                </c:pt>
                <c:pt idx="1115">
                  <c:v>1.4170269999999998</c:v>
                </c:pt>
                <c:pt idx="1116">
                  <c:v>1.4228359999999998</c:v>
                </c:pt>
                <c:pt idx="1117">
                  <c:v>1.4293389999999997</c:v>
                </c:pt>
                <c:pt idx="1118">
                  <c:v>1.4351609999999997</c:v>
                </c:pt>
                <c:pt idx="1119">
                  <c:v>1.4392329999999998</c:v>
                </c:pt>
                <c:pt idx="1120">
                  <c:v>1.4410979999999998</c:v>
                </c:pt>
                <c:pt idx="1121">
                  <c:v>1.4409389999999997</c:v>
                </c:pt>
                <c:pt idx="1122">
                  <c:v>1.4393579999999999</c:v>
                </c:pt>
                <c:pt idx="1123">
                  <c:v>1.4368049999999999</c:v>
                </c:pt>
                <c:pt idx="1124">
                  <c:v>1.4332009999999997</c:v>
                </c:pt>
                <c:pt idx="1125">
                  <c:v>1.4282170000000001</c:v>
                </c:pt>
                <c:pt idx="1126">
                  <c:v>1.4218449999999998</c:v>
                </c:pt>
                <c:pt idx="1127">
                  <c:v>1.4148059999999998</c:v>
                </c:pt>
                <c:pt idx="1128">
                  <c:v>1.4085289999999997</c:v>
                </c:pt>
                <c:pt idx="1129">
                  <c:v>1.4045399999999997</c:v>
                </c:pt>
                <c:pt idx="1130">
                  <c:v>1.4037709999999997</c:v>
                </c:pt>
                <c:pt idx="1131">
                  <c:v>1.4062570000000001</c:v>
                </c:pt>
                <c:pt idx="1132">
                  <c:v>1.4110019999999996</c:v>
                </c:pt>
                <c:pt idx="1133">
                  <c:v>1.4161219999999999</c:v>
                </c:pt>
                <c:pt idx="1134">
                  <c:v>1.4196209999999996</c:v>
                </c:pt>
                <c:pt idx="1135">
                  <c:v>1.420247</c:v>
                </c:pt>
                <c:pt idx="1136">
                  <c:v>1.4177379999999997</c:v>
                </c:pt>
                <c:pt idx="1137">
                  <c:v>1.4126829999999999</c:v>
                </c:pt>
                <c:pt idx="1138">
                  <c:v>1.406245</c:v>
                </c:pt>
                <c:pt idx="1139">
                  <c:v>1.3996850000000001</c:v>
                </c:pt>
                <c:pt idx="1140">
                  <c:v>1.3938429999999999</c:v>
                </c:pt>
                <c:pt idx="1141">
                  <c:v>1.3889180000000001</c:v>
                </c:pt>
                <c:pt idx="1142">
                  <c:v>1.3846720000000001</c:v>
                </c:pt>
                <c:pt idx="1143">
                  <c:v>1.3809039999999999</c:v>
                </c:pt>
                <c:pt idx="1144">
                  <c:v>1.3778259999999998</c:v>
                </c:pt>
                <c:pt idx="1145">
                  <c:v>1.3760780000000001</c:v>
                </c:pt>
                <c:pt idx="1146">
                  <c:v>1.3764540000000001</c:v>
                </c:pt>
                <c:pt idx="1147">
                  <c:v>1.3795339999999998</c:v>
                </c:pt>
                <c:pt idx="1148">
                  <c:v>1.385343</c:v>
                </c:pt>
                <c:pt idx="1149">
                  <c:v>1.3931929999999999</c:v>
                </c:pt>
                <c:pt idx="1150">
                  <c:v>1.4017999999999995</c:v>
                </c:pt>
                <c:pt idx="1151">
                  <c:v>1.4095599999999997</c:v>
                </c:pt>
                <c:pt idx="1152">
                  <c:v>1.4149459999999998</c:v>
                </c:pt>
                <c:pt idx="1153">
                  <c:v>1.4170129999999999</c:v>
                </c:pt>
                <c:pt idx="1154">
                  <c:v>1.4156229999999996</c:v>
                </c:pt>
                <c:pt idx="1155">
                  <c:v>1.4113589999999998</c:v>
                </c:pt>
                <c:pt idx="1156">
                  <c:v>1.4053499999999997</c:v>
                </c:pt>
                <c:pt idx="1157">
                  <c:v>1.3989339999999999</c:v>
                </c:pt>
                <c:pt idx="1158">
                  <c:v>1.3931180000000001</c:v>
                </c:pt>
                <c:pt idx="1159">
                  <c:v>1.3883180000000002</c:v>
                </c:pt>
                <c:pt idx="1160">
                  <c:v>1.3845499999999999</c:v>
                </c:pt>
                <c:pt idx="1161">
                  <c:v>1.3818279999999998</c:v>
                </c:pt>
                <c:pt idx="1162">
                  <c:v>1.380522</c:v>
                </c:pt>
                <c:pt idx="1163">
                  <c:v>1.381359</c:v>
                </c:pt>
                <c:pt idx="1164">
                  <c:v>1.3849909999999999</c:v>
                </c:pt>
                <c:pt idx="1165">
                  <c:v>1.3916109999999999</c:v>
                </c:pt>
                <c:pt idx="1166">
                  <c:v>1.4008009999999997</c:v>
                </c:pt>
                <c:pt idx="1167">
                  <c:v>1.4114429999999998</c:v>
                </c:pt>
                <c:pt idx="1168">
                  <c:v>1.4218849999999998</c:v>
                </c:pt>
                <c:pt idx="1169">
                  <c:v>1.4305669999999997</c:v>
                </c:pt>
                <c:pt idx="1170">
                  <c:v>1.4365689999999998</c:v>
                </c:pt>
                <c:pt idx="1171">
                  <c:v>1.4396949999999995</c:v>
                </c:pt>
                <c:pt idx="1172">
                  <c:v>1.4402789999999999</c:v>
                </c:pt>
                <c:pt idx="1173">
                  <c:v>1.4389589999999999</c:v>
                </c:pt>
                <c:pt idx="1174">
                  <c:v>1.4363949999999999</c:v>
                </c:pt>
                <c:pt idx="1175">
                  <c:v>1.4329699999999999</c:v>
                </c:pt>
                <c:pt idx="1176">
                  <c:v>1.4287439999999998</c:v>
                </c:pt>
                <c:pt idx="1177">
                  <c:v>1.4236839999999997</c:v>
                </c:pt>
                <c:pt idx="1178">
                  <c:v>1.4179989999999996</c:v>
                </c:pt>
                <c:pt idx="1179">
                  <c:v>1.4123259999999997</c:v>
                </c:pt>
                <c:pt idx="1180">
                  <c:v>1.4076209999999996</c:v>
                </c:pt>
                <c:pt idx="1181">
                  <c:v>1.4048019999999999</c:v>
                </c:pt>
                <c:pt idx="1182">
                  <c:v>1.404385</c:v>
                </c:pt>
                <c:pt idx="1183">
                  <c:v>1.40625</c:v>
                </c:pt>
                <c:pt idx="1184">
                  <c:v>1.4095619999999998</c:v>
                </c:pt>
                <c:pt idx="1185">
                  <c:v>1.4130249999999998</c:v>
                </c:pt>
                <c:pt idx="1186">
                  <c:v>1.4154479999999998</c:v>
                </c:pt>
                <c:pt idx="1187">
                  <c:v>1.4162349999999997</c:v>
                </c:pt>
                <c:pt idx="1188">
                  <c:v>1.4154839999999997</c:v>
                </c:pt>
                <c:pt idx="1189">
                  <c:v>1.4137809999999997</c:v>
                </c:pt>
                <c:pt idx="1190">
                  <c:v>1.4119109999999997</c:v>
                </c:pt>
                <c:pt idx="1191">
                  <c:v>1.4105089999999998</c:v>
                </c:pt>
                <c:pt idx="1192">
                  <c:v>1.4097729999999997</c:v>
                </c:pt>
                <c:pt idx="1193">
                  <c:v>1.4094769999999996</c:v>
                </c:pt>
                <c:pt idx="1194">
                  <c:v>1.4092729999999998</c:v>
                </c:pt>
                <c:pt idx="1195">
                  <c:v>1.4090349999999998</c:v>
                </c:pt>
                <c:pt idx="1196">
                  <c:v>1.4090029999999998</c:v>
                </c:pt>
                <c:pt idx="1197">
                  <c:v>1.4096169999999997</c:v>
                </c:pt>
                <c:pt idx="1198">
                  <c:v>1.4112039999999997</c:v>
                </c:pt>
                <c:pt idx="1199">
                  <c:v>1.4137899999999997</c:v>
                </c:pt>
                <c:pt idx="1200">
                  <c:v>1.4170779999999998</c:v>
                </c:pt>
                <c:pt idx="1201">
                  <c:v>1.420552</c:v>
                </c:pt>
                <c:pt idx="1202">
                  <c:v>1.4237129999999998</c:v>
                </c:pt>
                <c:pt idx="1203">
                  <c:v>1.4263349999999997</c:v>
                </c:pt>
                <c:pt idx="1204">
                  <c:v>1.428515</c:v>
                </c:pt>
                <c:pt idx="1205">
                  <c:v>1.4305059999999998</c:v>
                </c:pt>
                <c:pt idx="1206">
                  <c:v>1.4324969999999999</c:v>
                </c:pt>
                <c:pt idx="1207">
                  <c:v>1.4344789999999998</c:v>
                </c:pt>
                <c:pt idx="1208">
                  <c:v>1.436218</c:v>
                </c:pt>
                <c:pt idx="1209">
                  <c:v>1.4373779999999998</c:v>
                </c:pt>
                <c:pt idx="1210">
                  <c:v>1.4377259999999996</c:v>
                </c:pt>
                <c:pt idx="1211">
                  <c:v>1.4372449999999997</c:v>
                </c:pt>
                <c:pt idx="1212">
                  <c:v>1.4361309999999998</c:v>
                </c:pt>
                <c:pt idx="1213">
                  <c:v>1.4346899999999998</c:v>
                </c:pt>
                <c:pt idx="1214">
                  <c:v>1.4331769999999997</c:v>
                </c:pt>
                <c:pt idx="1215">
                  <c:v>1.4316209999999996</c:v>
                </c:pt>
                <c:pt idx="1216">
                  <c:v>1.4298109999999997</c:v>
                </c:pt>
                <c:pt idx="1217">
                  <c:v>1.4274859999999998</c:v>
                </c:pt>
                <c:pt idx="1218">
                  <c:v>1.424617</c:v>
                </c:pt>
                <c:pt idx="1219">
                  <c:v>1.4215719999999998</c:v>
                </c:pt>
                <c:pt idx="1220">
                  <c:v>1.4190259999999997</c:v>
                </c:pt>
                <c:pt idx="1221">
                  <c:v>1.4176529999999998</c:v>
                </c:pt>
                <c:pt idx="1222">
                  <c:v>1.4178269999999995</c:v>
                </c:pt>
                <c:pt idx="1223">
                  <c:v>1.4194839999999997</c:v>
                </c:pt>
                <c:pt idx="1224">
                  <c:v>1.4221629999999998</c:v>
                </c:pt>
                <c:pt idx="1225">
                  <c:v>1.4252459999999998</c:v>
                </c:pt>
                <c:pt idx="1226">
                  <c:v>1.4282959999999998</c:v>
                </c:pt>
                <c:pt idx="1227">
                  <c:v>1.4311949999999998</c:v>
                </c:pt>
                <c:pt idx="1228">
                  <c:v>1.4339859999999998</c:v>
                </c:pt>
                <c:pt idx="1229">
                  <c:v>1.4365929999999998</c:v>
                </c:pt>
                <c:pt idx="1230">
                  <c:v>1.4387509999999999</c:v>
                </c:pt>
                <c:pt idx="1231">
                  <c:v>1.4401609999999998</c:v>
                </c:pt>
                <c:pt idx="1232">
                  <c:v>1.440682</c:v>
                </c:pt>
                <c:pt idx="1233">
                  <c:v>1.440415</c:v>
                </c:pt>
                <c:pt idx="1234">
                  <c:v>1.4396949999999995</c:v>
                </c:pt>
                <c:pt idx="1235">
                  <c:v>1.4389019999999999</c:v>
                </c:pt>
                <c:pt idx="1236">
                  <c:v>1.4381550000000001</c:v>
                </c:pt>
                <c:pt idx="1237">
                  <c:v>1.437182</c:v>
                </c:pt>
                <c:pt idx="1238">
                  <c:v>1.4355109999999998</c:v>
                </c:pt>
                <c:pt idx="1239">
                  <c:v>1.4328559999999999</c:v>
                </c:pt>
                <c:pt idx="1240">
                  <c:v>1.4294279999999997</c:v>
                </c:pt>
                <c:pt idx="1241">
                  <c:v>1.4259149999999998</c:v>
                </c:pt>
                <c:pt idx="1242">
                  <c:v>1.4231549999999997</c:v>
                </c:pt>
                <c:pt idx="1243">
                  <c:v>1.4217749999999998</c:v>
                </c:pt>
                <c:pt idx="1244">
                  <c:v>1.4219509999999997</c:v>
                </c:pt>
                <c:pt idx="1245">
                  <c:v>1.4233339999999997</c:v>
                </c:pt>
                <c:pt idx="1246">
                  <c:v>1.4252419999999997</c:v>
                </c:pt>
                <c:pt idx="1247">
                  <c:v>1.4270209999999997</c:v>
                </c:pt>
                <c:pt idx="1248">
                  <c:v>1.4283029999999999</c:v>
                </c:pt>
                <c:pt idx="1249">
                  <c:v>1.4290239999999996</c:v>
                </c:pt>
                <c:pt idx="1250">
                  <c:v>1.4293239999999996</c:v>
                </c:pt>
                <c:pt idx="1251">
                  <c:v>1.4294309999999997</c:v>
                </c:pt>
                <c:pt idx="1252">
                  <c:v>1.4295669999999998</c:v>
                </c:pt>
                <c:pt idx="1253">
                  <c:v>1.4298729999999997</c:v>
                </c:pt>
                <c:pt idx="1254">
                  <c:v>1.4303609999999998</c:v>
                </c:pt>
                <c:pt idx="1255">
                  <c:v>1.4309019999999999</c:v>
                </c:pt>
                <c:pt idx="1256">
                  <c:v>1.431287</c:v>
                </c:pt>
                <c:pt idx="1257">
                  <c:v>1.4313429999999998</c:v>
                </c:pt>
                <c:pt idx="1258">
                  <c:v>1.4310619999999998</c:v>
                </c:pt>
                <c:pt idx="1259">
                  <c:v>1.4306619999999997</c:v>
                </c:pt>
                <c:pt idx="1260">
                  <c:v>1.4305249999999998</c:v>
                </c:pt>
                <c:pt idx="1261">
                  <c:v>1.4310329999999998</c:v>
                </c:pt>
                <c:pt idx="1262">
                  <c:v>1.4323779999999999</c:v>
                </c:pt>
                <c:pt idx="1263">
                  <c:v>1.4344859999999999</c:v>
                </c:pt>
                <c:pt idx="1264">
                  <c:v>1.437055</c:v>
                </c:pt>
                <c:pt idx="1265">
                  <c:v>1.4396969999999998</c:v>
                </c:pt>
                <c:pt idx="1266">
                  <c:v>1.4420709999999999</c:v>
                </c:pt>
                <c:pt idx="1267">
                  <c:v>1.4439019999999998</c:v>
                </c:pt>
                <c:pt idx="1268">
                  <c:v>1.4449089999999998</c:v>
                </c:pt>
                <c:pt idx="1269">
                  <c:v>1.4447699999999999</c:v>
                </c:pt>
                <c:pt idx="1270">
                  <c:v>1.4432459999999998</c:v>
                </c:pt>
                <c:pt idx="1271">
                  <c:v>1.440353</c:v>
                </c:pt>
                <c:pt idx="1272">
                  <c:v>1.4364729999999999</c:v>
                </c:pt>
                <c:pt idx="1273">
                  <c:v>1.4323039999999998</c:v>
                </c:pt>
                <c:pt idx="1274">
                  <c:v>1.4286269999999999</c:v>
                </c:pt>
                <c:pt idx="1275">
                  <c:v>1.4259599999999997</c:v>
                </c:pt>
                <c:pt idx="1276">
                  <c:v>1.424353</c:v>
                </c:pt>
                <c:pt idx="1277">
                  <c:v>1.4234879999999999</c:v>
                </c:pt>
                <c:pt idx="1278">
                  <c:v>1.4230049999999999</c:v>
                </c:pt>
                <c:pt idx="1279">
                  <c:v>1.4228249999999998</c:v>
                </c:pt>
                <c:pt idx="1280">
                  <c:v>1.4232309999999997</c:v>
                </c:pt>
                <c:pt idx="1281">
                  <c:v>1.4246529999999999</c:v>
                </c:pt>
                <c:pt idx="1282">
                  <c:v>1.4273079999999998</c:v>
                </c:pt>
                <c:pt idx="1283">
                  <c:v>1.4309389999999997</c:v>
                </c:pt>
                <c:pt idx="1284">
                  <c:v>1.4348019999999997</c:v>
                </c:pt>
                <c:pt idx="1285">
                  <c:v>1.4379489999999997</c:v>
                </c:pt>
                <c:pt idx="1286">
                  <c:v>1.4396349999999998</c:v>
                </c:pt>
                <c:pt idx="1287">
                  <c:v>1.439587</c:v>
                </c:pt>
                <c:pt idx="1288">
                  <c:v>1.4379969999999997</c:v>
                </c:pt>
                <c:pt idx="1289">
                  <c:v>1.4353149999999999</c:v>
                </c:pt>
                <c:pt idx="1290">
                  <c:v>1.432013</c:v>
                </c:pt>
                <c:pt idx="1291">
                  <c:v>1.428477</c:v>
                </c:pt>
                <c:pt idx="1292">
                  <c:v>1.4250319999999999</c:v>
                </c:pt>
                <c:pt idx="1293">
                  <c:v>1.4220249999999999</c:v>
                </c:pt>
                <c:pt idx="1294">
                  <c:v>1.4198509999999998</c:v>
                </c:pt>
                <c:pt idx="1295">
                  <c:v>1.4188589999999999</c:v>
                </c:pt>
                <c:pt idx="1296">
                  <c:v>1.4191829999999999</c:v>
                </c:pt>
                <c:pt idx="1297">
                  <c:v>1.4206459999999999</c:v>
                </c:pt>
                <c:pt idx="1298">
                  <c:v>1.4228029999999998</c:v>
                </c:pt>
                <c:pt idx="1299">
                  <c:v>1.4251179999999999</c:v>
                </c:pt>
                <c:pt idx="1300">
                  <c:v>1.4271799999999997</c:v>
                </c:pt>
                <c:pt idx="1301">
                  <c:v>1.4288589999999999</c:v>
                </c:pt>
                <c:pt idx="1302">
                  <c:v>1.4303129999999999</c:v>
                </c:pt>
                <c:pt idx="1303">
                  <c:v>1.4318529999999998</c:v>
                </c:pt>
                <c:pt idx="1304">
                  <c:v>1.4337679999999997</c:v>
                </c:pt>
                <c:pt idx="1305">
                  <c:v>1.4361869999999999</c:v>
                </c:pt>
                <c:pt idx="1306">
                  <c:v>1.4390199999999997</c:v>
                </c:pt>
                <c:pt idx="1307">
                  <c:v>1.4419349999999997</c:v>
                </c:pt>
                <c:pt idx="1308">
                  <c:v>1.4444189999999999</c:v>
                </c:pt>
                <c:pt idx="1309">
                  <c:v>1.4459659999999996</c:v>
                </c:pt>
                <c:pt idx="1310">
                  <c:v>1.4463139999999999</c:v>
                </c:pt>
                <c:pt idx="1311">
                  <c:v>1.4455689999999997</c:v>
                </c:pt>
                <c:pt idx="1312">
                  <c:v>1.44414</c:v>
                </c:pt>
                <c:pt idx="1313">
                  <c:v>1.4425629999999998</c:v>
                </c:pt>
                <c:pt idx="1314">
                  <c:v>1.4412459999999998</c:v>
                </c:pt>
                <c:pt idx="1315">
                  <c:v>1.4402249999999996</c:v>
                </c:pt>
                <c:pt idx="1316">
                  <c:v>1.4391369999999999</c:v>
                </c:pt>
                <c:pt idx="1317">
                  <c:v>1.4374789999999997</c:v>
                </c:pt>
                <c:pt idx="1318">
                  <c:v>1.4349889999999998</c:v>
                </c:pt>
                <c:pt idx="1319">
                  <c:v>1.4319109999999997</c:v>
                </c:pt>
                <c:pt idx="1320">
                  <c:v>1.4289379999999998</c:v>
                </c:pt>
                <c:pt idx="1321">
                  <c:v>1.4268889999999999</c:v>
                </c:pt>
                <c:pt idx="1322">
                  <c:v>1.4263389999999998</c:v>
                </c:pt>
                <c:pt idx="1323">
                  <c:v>1.4273779999999998</c:v>
                </c:pt>
                <c:pt idx="1324">
                  <c:v>1.4295729999999998</c:v>
                </c:pt>
                <c:pt idx="1325">
                  <c:v>1.4321689999999998</c:v>
                </c:pt>
                <c:pt idx="1326">
                  <c:v>1.4344669999999997</c:v>
                </c:pt>
                <c:pt idx="1327">
                  <c:v>1.4361079999999999</c:v>
                </c:pt>
                <c:pt idx="1328">
                  <c:v>1.4370969999999998</c:v>
                </c:pt>
                <c:pt idx="1329">
                  <c:v>1.4376639999999996</c:v>
                </c:pt>
                <c:pt idx="1330">
                  <c:v>1.4380789999999999</c:v>
                </c:pt>
                <c:pt idx="1331">
                  <c:v>1.4385269999999999</c:v>
                </c:pt>
                <c:pt idx="1332">
                  <c:v>1.4390559999999999</c:v>
                </c:pt>
                <c:pt idx="1333">
                  <c:v>1.4395949999999997</c:v>
                </c:pt>
                <c:pt idx="1334">
                  <c:v>1.440013</c:v>
                </c:pt>
                <c:pt idx="1335">
                  <c:v>1.440167</c:v>
                </c:pt>
                <c:pt idx="1336">
                  <c:v>1.4399299999999995</c:v>
                </c:pt>
                <c:pt idx="1337">
                  <c:v>1.4392049999999998</c:v>
                </c:pt>
                <c:pt idx="1338">
                  <c:v>1.4379709999999997</c:v>
                </c:pt>
                <c:pt idx="1339">
                  <c:v>1.4363439999999998</c:v>
                </c:pt>
                <c:pt idx="1340">
                  <c:v>1.4345859999999999</c:v>
                </c:pt>
                <c:pt idx="1341">
                  <c:v>1.4330509999999999</c:v>
                </c:pt>
                <c:pt idx="1342">
                  <c:v>1.432056</c:v>
                </c:pt>
                <c:pt idx="1343">
                  <c:v>1.4317529999999998</c:v>
                </c:pt>
                <c:pt idx="1344">
                  <c:v>1.4320759999999999</c:v>
                </c:pt>
                <c:pt idx="1345">
                  <c:v>1.4327959999999997</c:v>
                </c:pt>
                <c:pt idx="1346">
                  <c:v>1.4336659999999997</c:v>
                </c:pt>
                <c:pt idx="1347">
                  <c:v>1.43455</c:v>
                </c:pt>
                <c:pt idx="1348">
                  <c:v>1.4354699999999998</c:v>
                </c:pt>
                <c:pt idx="1349">
                  <c:v>1.436518</c:v>
                </c:pt>
                <c:pt idx="1350">
                  <c:v>1.4377109999999997</c:v>
                </c:pt>
                <c:pt idx="1351">
                  <c:v>1.4389069999999997</c:v>
                </c:pt>
                <c:pt idx="1352">
                  <c:v>1.4398339999999996</c:v>
                </c:pt>
                <c:pt idx="1353">
                  <c:v>1.4402299999999999</c:v>
                </c:pt>
                <c:pt idx="1354">
                  <c:v>1.4399929999999996</c:v>
                </c:pt>
                <c:pt idx="1355">
                  <c:v>1.4392679999999998</c:v>
                </c:pt>
                <c:pt idx="1356">
                  <c:v>1.438382</c:v>
                </c:pt>
                <c:pt idx="1357">
                  <c:v>1.4376949999999995</c:v>
                </c:pt>
                <c:pt idx="1358">
                  <c:v>1.4374049999999998</c:v>
                </c:pt>
                <c:pt idx="1359">
                  <c:v>1.4374719999999999</c:v>
                </c:pt>
                <c:pt idx="1360">
                  <c:v>1.4376739999999997</c:v>
                </c:pt>
                <c:pt idx="1361">
                  <c:v>1.4377759999999997</c:v>
                </c:pt>
                <c:pt idx="1362">
                  <c:v>1.4376789999999997</c:v>
                </c:pt>
                <c:pt idx="1363">
                  <c:v>1.4374669999999998</c:v>
                </c:pt>
                <c:pt idx="1364">
                  <c:v>1.4373279999999997</c:v>
                </c:pt>
                <c:pt idx="1365">
                  <c:v>1.4374069999999997</c:v>
                </c:pt>
                <c:pt idx="1366">
                  <c:v>1.4376919999999997</c:v>
                </c:pt>
                <c:pt idx="1367">
                  <c:v>1.4379849999999998</c:v>
                </c:pt>
                <c:pt idx="1368">
                  <c:v>1.4380139999999999</c:v>
                </c:pt>
                <c:pt idx="1369">
                  <c:v>1.4375879999999999</c:v>
                </c:pt>
                <c:pt idx="1370">
                  <c:v>1.4367019999999997</c:v>
                </c:pt>
                <c:pt idx="1371">
                  <c:v>1.4355169999999997</c:v>
                </c:pt>
                <c:pt idx="1372">
                  <c:v>1.4342649999999997</c:v>
                </c:pt>
                <c:pt idx="1373">
                  <c:v>1.4331409999999998</c:v>
                </c:pt>
                <c:pt idx="1374">
                  <c:v>1.4322609999999998</c:v>
                </c:pt>
                <c:pt idx="1375">
                  <c:v>1.4316749999999998</c:v>
                </c:pt>
                <c:pt idx="1376">
                  <c:v>1.4314089999999997</c:v>
                </c:pt>
                <c:pt idx="1377">
                  <c:v>1.4314859999999998</c:v>
                </c:pt>
                <c:pt idx="1378">
                  <c:v>1.4319099999999998</c:v>
                </c:pt>
                <c:pt idx="1379">
                  <c:v>1.4326199999999998</c:v>
                </c:pt>
                <c:pt idx="1380">
                  <c:v>1.4334789999999997</c:v>
                </c:pt>
                <c:pt idx="1381">
                  <c:v>1.434318</c:v>
                </c:pt>
                <c:pt idx="1382">
                  <c:v>1.4350189999999998</c:v>
                </c:pt>
                <c:pt idx="1383">
                  <c:v>1.4355609999999996</c:v>
                </c:pt>
                <c:pt idx="1384">
                  <c:v>1.436015</c:v>
                </c:pt>
                <c:pt idx="1385">
                  <c:v>1.436477</c:v>
                </c:pt>
                <c:pt idx="1386">
                  <c:v>1.4369859999999999</c:v>
                </c:pt>
                <c:pt idx="1387">
                  <c:v>1.4374819999999997</c:v>
                </c:pt>
                <c:pt idx="1388">
                  <c:v>1.4378199999999997</c:v>
                </c:pt>
                <c:pt idx="1389">
                  <c:v>1.4378209999999996</c:v>
                </c:pt>
                <c:pt idx="1390">
                  <c:v>1.4373349999999998</c:v>
                </c:pt>
                <c:pt idx="1391">
                  <c:v>1.4362809999999999</c:v>
                </c:pt>
                <c:pt idx="1392">
                  <c:v>1.4346749999999997</c:v>
                </c:pt>
                <c:pt idx="1393">
                  <c:v>1.4326489999999998</c:v>
                </c:pt>
                <c:pt idx="1394">
                  <c:v>1.4304539999999999</c:v>
                </c:pt>
                <c:pt idx="1395">
                  <c:v>1.4284199999999998</c:v>
                </c:pt>
                <c:pt idx="1396">
                  <c:v>1.426882</c:v>
                </c:pt>
                <c:pt idx="1397">
                  <c:v>1.4260699999999997</c:v>
                </c:pt>
                <c:pt idx="1398">
                  <c:v>1.4260279999999999</c:v>
                </c:pt>
                <c:pt idx="1399">
                  <c:v>1.426588</c:v>
                </c:pt>
                <c:pt idx="1400">
                  <c:v>1.4274339999999996</c:v>
                </c:pt>
                <c:pt idx="1401">
                  <c:v>1.4282379999999999</c:v>
                </c:pt>
                <c:pt idx="1402">
                  <c:v>1.428785</c:v>
                </c:pt>
                <c:pt idx="1403">
                  <c:v>1.4290509999999998</c:v>
                </c:pt>
                <c:pt idx="1404">
                  <c:v>1.429182</c:v>
                </c:pt>
                <c:pt idx="1405">
                  <c:v>1.4294019999999998</c:v>
                </c:pt>
                <c:pt idx="1406">
                  <c:v>1.4298989999999996</c:v>
                </c:pt>
                <c:pt idx="1407">
                  <c:v>1.4307299999999998</c:v>
                </c:pt>
                <c:pt idx="1408">
                  <c:v>1.4317949999999995</c:v>
                </c:pt>
                <c:pt idx="1409">
                  <c:v>1.4328629999999998</c:v>
                </c:pt>
                <c:pt idx="1410">
                  <c:v>1.4336439999999997</c:v>
                </c:pt>
                <c:pt idx="1411">
                  <c:v>1.4338949999999995</c:v>
                </c:pt>
                <c:pt idx="1412">
                  <c:v>1.4335169999999997</c:v>
                </c:pt>
                <c:pt idx="1413">
                  <c:v>1.4326049999999999</c:v>
                </c:pt>
                <c:pt idx="1414">
                  <c:v>1.4314169999999997</c:v>
                </c:pt>
                <c:pt idx="1415">
                  <c:v>1.4302820000000001</c:v>
                </c:pt>
                <c:pt idx="1416">
                  <c:v>1.4294689999999997</c:v>
                </c:pt>
                <c:pt idx="1417">
                  <c:v>1.429082</c:v>
                </c:pt>
                <c:pt idx="1418">
                  <c:v>1.4290289999999997</c:v>
                </c:pt>
                <c:pt idx="1419">
                  <c:v>1.4290889999999998</c:v>
                </c:pt>
                <c:pt idx="1420">
                  <c:v>1.4290449999999997</c:v>
                </c:pt>
                <c:pt idx="1421">
                  <c:v>1.428817</c:v>
                </c:pt>
                <c:pt idx="1422">
                  <c:v>1.4284949999999998</c:v>
                </c:pt>
                <c:pt idx="1423">
                  <c:v>1.4282839999999999</c:v>
                </c:pt>
                <c:pt idx="1424">
                  <c:v>1.4283789999999998</c:v>
                </c:pt>
                <c:pt idx="1425">
                  <c:v>1.4288699999999996</c:v>
                </c:pt>
                <c:pt idx="1426">
                  <c:v>1.4296879999999998</c:v>
                </c:pt>
                <c:pt idx="1427">
                  <c:v>1.430642</c:v>
                </c:pt>
                <c:pt idx="1428">
                  <c:v>1.4315089999999997</c:v>
                </c:pt>
                <c:pt idx="1429">
                  <c:v>1.4321259999999998</c:v>
                </c:pt>
                <c:pt idx="1430">
                  <c:v>1.4324359999999998</c:v>
                </c:pt>
                <c:pt idx="1431">
                  <c:v>1.4324859999999999</c:v>
                </c:pt>
                <c:pt idx="1432">
                  <c:v>1.43238</c:v>
                </c:pt>
                <c:pt idx="1433">
                  <c:v>1.432242</c:v>
                </c:pt>
                <c:pt idx="1434">
                  <c:v>1.4321729999999999</c:v>
                </c:pt>
                <c:pt idx="1435">
                  <c:v>1.4322229999999998</c:v>
                </c:pt>
                <c:pt idx="1436">
                  <c:v>1.4323859999999999</c:v>
                </c:pt>
                <c:pt idx="1437">
                  <c:v>1.4325959999999998</c:v>
                </c:pt>
                <c:pt idx="1438">
                  <c:v>1.432747</c:v>
                </c:pt>
                <c:pt idx="1439">
                  <c:v>1.432715</c:v>
                </c:pt>
                <c:pt idx="1440">
                  <c:v>1.4323949999999999</c:v>
                </c:pt>
                <c:pt idx="1441">
                  <c:v>1.4317229999999996</c:v>
                </c:pt>
                <c:pt idx="1442">
                  <c:v>1.4306949999999998</c:v>
                </c:pt>
                <c:pt idx="1443">
                  <c:v>1.4293749999999998</c:v>
                </c:pt>
                <c:pt idx="1444">
                  <c:v>1.4278869999999999</c:v>
                </c:pt>
                <c:pt idx="1445">
                  <c:v>1.42641</c:v>
                </c:pt>
                <c:pt idx="1446">
                  <c:v>1.4251529999999999</c:v>
                </c:pt>
                <c:pt idx="1447">
                  <c:v>1.424307</c:v>
                </c:pt>
                <c:pt idx="1448">
                  <c:v>1.424002</c:v>
                </c:pt>
                <c:pt idx="1449">
                  <c:v>1.424256</c:v>
                </c:pt>
                <c:pt idx="1450">
                  <c:v>1.4249629999999998</c:v>
                </c:pt>
                <c:pt idx="1451">
                  <c:v>1.4259159999999997</c:v>
                </c:pt>
                <c:pt idx="1452">
                  <c:v>1.4268689999999997</c:v>
                </c:pt>
                <c:pt idx="1453">
                  <c:v>1.4276199999999997</c:v>
                </c:pt>
                <c:pt idx="1454">
                  <c:v>1.428075</c:v>
                </c:pt>
                <c:pt idx="1455">
                  <c:v>1.4282609999999998</c:v>
                </c:pt>
                <c:pt idx="1456">
                  <c:v>1.4283029999999999</c:v>
                </c:pt>
                <c:pt idx="1457">
                  <c:v>1.4283589999999999</c:v>
                </c:pt>
                <c:pt idx="1458">
                  <c:v>1.4285609999999997</c:v>
                </c:pt>
                <c:pt idx="1459">
                  <c:v>1.4289589999999999</c:v>
                </c:pt>
                <c:pt idx="1460">
                  <c:v>1.4295099999999998</c:v>
                </c:pt>
                <c:pt idx="1461">
                  <c:v>1.4300820000000001</c:v>
                </c:pt>
                <c:pt idx="1462">
                  <c:v>1.430507</c:v>
                </c:pt>
                <c:pt idx="1463">
                  <c:v>1.4306399999999997</c:v>
                </c:pt>
                <c:pt idx="1464">
                  <c:v>1.4304249999999998</c:v>
                </c:pt>
                <c:pt idx="1465">
                  <c:v>1.4299289999999996</c:v>
                </c:pt>
                <c:pt idx="1466">
                  <c:v>1.4293159999999998</c:v>
                </c:pt>
                <c:pt idx="1467">
                  <c:v>1.4287789999999998</c:v>
                </c:pt>
                <c:pt idx="1468">
                  <c:v>1.4284429999999999</c:v>
                </c:pt>
                <c:pt idx="1469">
                  <c:v>1.4282929999999998</c:v>
                </c:pt>
                <c:pt idx="1470">
                  <c:v>1.4281729999999999</c:v>
                </c:pt>
                <c:pt idx="1471">
                  <c:v>1.4278609999999996</c:v>
                </c:pt>
                <c:pt idx="1472">
                  <c:v>1.4271899999999997</c:v>
                </c:pt>
                <c:pt idx="1473">
                  <c:v>1.4261520000000001</c:v>
                </c:pt>
                <c:pt idx="1474">
                  <c:v>1.4249219999999998</c:v>
                </c:pt>
                <c:pt idx="1475">
                  <c:v>1.4237939999999996</c:v>
                </c:pt>
                <c:pt idx="1476">
                  <c:v>1.4230579999999999</c:v>
                </c:pt>
                <c:pt idx="1477">
                  <c:v>1.422882</c:v>
                </c:pt>
                <c:pt idx="1478">
                  <c:v>1.4232409999999998</c:v>
                </c:pt>
                <c:pt idx="1479">
                  <c:v>1.4239369999999998</c:v>
                </c:pt>
                <c:pt idx="1480">
                  <c:v>1.4246899999999998</c:v>
                </c:pt>
                <c:pt idx="1481">
                  <c:v>1.425257</c:v>
                </c:pt>
                <c:pt idx="1482">
                  <c:v>1.4255219999999997</c:v>
                </c:pt>
                <c:pt idx="1483">
                  <c:v>1.4255239999999996</c:v>
                </c:pt>
                <c:pt idx="1484">
                  <c:v>1.4254219999999997</c:v>
                </c:pt>
                <c:pt idx="1485">
                  <c:v>1.4254079999999998</c:v>
                </c:pt>
                <c:pt idx="1486">
                  <c:v>1.4256209999999996</c:v>
                </c:pt>
                <c:pt idx="1487">
                  <c:v>1.426086</c:v>
                </c:pt>
                <c:pt idx="1488">
                  <c:v>1.426712</c:v>
                </c:pt>
                <c:pt idx="1489">
                  <c:v>1.4273349999999998</c:v>
                </c:pt>
                <c:pt idx="1490">
                  <c:v>1.4277959999999996</c:v>
                </c:pt>
                <c:pt idx="1491">
                  <c:v>1.4279949999999997</c:v>
                </c:pt>
                <c:pt idx="1492">
                  <c:v>1.4279259999999996</c:v>
                </c:pt>
                <c:pt idx="1493">
                  <c:v>1.4276549999999999</c:v>
                </c:pt>
                <c:pt idx="1494">
                  <c:v>1.4272829999999999</c:v>
                </c:pt>
                <c:pt idx="1495">
                  <c:v>1.4268979999999998</c:v>
                </c:pt>
                <c:pt idx="1496">
                  <c:v>1.426545</c:v>
                </c:pt>
                <c:pt idx="1497">
                  <c:v>1.4262209999999997</c:v>
                </c:pt>
                <c:pt idx="1498">
                  <c:v>1.4258819999999999</c:v>
                </c:pt>
                <c:pt idx="1499">
                  <c:v>1.4254799999999999</c:v>
                </c:pt>
                <c:pt idx="1500">
                  <c:v>1.4249839999999998</c:v>
                </c:pt>
                <c:pt idx="1501">
                  <c:v>1.4244059999999998</c:v>
                </c:pt>
                <c:pt idx="1502">
                  <c:v>1.4237989999999996</c:v>
                </c:pt>
                <c:pt idx="1503">
                  <c:v>1.4232479999999998</c:v>
                </c:pt>
                <c:pt idx="1504">
                  <c:v>1.4228309999999997</c:v>
                </c:pt>
                <c:pt idx="1505">
                  <c:v>1.422587</c:v>
                </c:pt>
                <c:pt idx="1506">
                  <c:v>1.4224979999999998</c:v>
                </c:pt>
                <c:pt idx="1507">
                  <c:v>1.4224969999999997</c:v>
                </c:pt>
                <c:pt idx="1508">
                  <c:v>1.4225059999999998</c:v>
                </c:pt>
                <c:pt idx="1509">
                  <c:v>1.42248</c:v>
                </c:pt>
                <c:pt idx="1510">
                  <c:v>1.4224229999999998</c:v>
                </c:pt>
                <c:pt idx="1511">
                  <c:v>1.422383</c:v>
                </c:pt>
                <c:pt idx="1512">
                  <c:v>1.42241</c:v>
                </c:pt>
                <c:pt idx="1513">
                  <c:v>1.422517</c:v>
                </c:pt>
                <c:pt idx="1514">
                  <c:v>1.422658</c:v>
                </c:pt>
                <c:pt idx="1515">
                  <c:v>1.4227439999999998</c:v>
                </c:pt>
                <c:pt idx="1516">
                  <c:v>1.4226839999999998</c:v>
                </c:pt>
                <c:pt idx="1517">
                  <c:v>1.4224269999999997</c:v>
                </c:pt>
                <c:pt idx="1518">
                  <c:v>1.4219899999999996</c:v>
                </c:pt>
                <c:pt idx="1519">
                  <c:v>1.4214509999999998</c:v>
                </c:pt>
                <c:pt idx="1520">
                  <c:v>1.4209329999999998</c:v>
                </c:pt>
                <c:pt idx="1521">
                  <c:v>1.4205570000000001</c:v>
                </c:pt>
                <c:pt idx="1522">
                  <c:v>1.420407</c:v>
                </c:pt>
                <c:pt idx="1523">
                  <c:v>1.4204989999999997</c:v>
                </c:pt>
                <c:pt idx="1524">
                  <c:v>1.4207649999999998</c:v>
                </c:pt>
                <c:pt idx="1525">
                  <c:v>1.4210759999999998</c:v>
                </c:pt>
                <c:pt idx="1526">
                  <c:v>1.4212819999999997</c:v>
                </c:pt>
                <c:pt idx="1527">
                  <c:v>1.4212739999999997</c:v>
                </c:pt>
                <c:pt idx="1528">
                  <c:v>1.4210379999999998</c:v>
                </c:pt>
                <c:pt idx="1529">
                  <c:v>1.4206699999999997</c:v>
                </c:pt>
                <c:pt idx="1530">
                  <c:v>1.4203379999999999</c:v>
                </c:pt>
                <c:pt idx="1531">
                  <c:v>1.4202059999999999</c:v>
                </c:pt>
                <c:pt idx="1532">
                  <c:v>1.420355</c:v>
                </c:pt>
                <c:pt idx="1533">
                  <c:v>1.4207359999999998</c:v>
                </c:pt>
                <c:pt idx="1534">
                  <c:v>1.4211879999999999</c:v>
                </c:pt>
                <c:pt idx="1535">
                  <c:v>1.4215029999999997</c:v>
                </c:pt>
                <c:pt idx="1536">
                  <c:v>1.4215269999999998</c:v>
                </c:pt>
                <c:pt idx="1537">
                  <c:v>1.4212229999999997</c:v>
                </c:pt>
                <c:pt idx="1538">
                  <c:v>1.4206929999999998</c:v>
                </c:pt>
                <c:pt idx="1539">
                  <c:v>1.4201329999999999</c:v>
                </c:pt>
                <c:pt idx="1540">
                  <c:v>1.4197439999999997</c:v>
                </c:pt>
                <c:pt idx="1541">
                  <c:v>1.4196439999999997</c:v>
                </c:pt>
                <c:pt idx="1542">
                  <c:v>1.4198149999999998</c:v>
                </c:pt>
                <c:pt idx="1543">
                  <c:v>1.4200999999999997</c:v>
                </c:pt>
                <c:pt idx="1544">
                  <c:v>1.4202709999999998</c:v>
                </c:pt>
                <c:pt idx="1545">
                  <c:v>1.4201219999999999</c:v>
                </c:pt>
                <c:pt idx="1546">
                  <c:v>1.4195649999999997</c:v>
                </c:pt>
                <c:pt idx="1547">
                  <c:v>1.418685</c:v>
                </c:pt>
                <c:pt idx="1548">
                  <c:v>1.4177139999999997</c:v>
                </c:pt>
                <c:pt idx="1549">
                  <c:v>1.4169459999999998</c:v>
                </c:pt>
                <c:pt idx="1550">
                  <c:v>1.4166159999999999</c:v>
                </c:pt>
                <c:pt idx="1551">
                  <c:v>1.4167979999999998</c:v>
                </c:pt>
                <c:pt idx="1552">
                  <c:v>1.4173589999999998</c:v>
                </c:pt>
                <c:pt idx="1553">
                  <c:v>1.4180189999999999</c:v>
                </c:pt>
                <c:pt idx="1554">
                  <c:v>1.418453</c:v>
                </c:pt>
                <c:pt idx="1555">
                  <c:v>1.4184339999999998</c:v>
                </c:pt>
                <c:pt idx="1556">
                  <c:v>1.4179269999999995</c:v>
                </c:pt>
                <c:pt idx="1557">
                  <c:v>1.4170979999999997</c:v>
                </c:pt>
                <c:pt idx="1558">
                  <c:v>1.4162520000000001</c:v>
                </c:pt>
                <c:pt idx="1559">
                  <c:v>1.4157029999999997</c:v>
                </c:pt>
                <c:pt idx="1560">
                  <c:v>1.4156589999999998</c:v>
                </c:pt>
                <c:pt idx="1561">
                  <c:v>1.416137</c:v>
                </c:pt>
                <c:pt idx="1562">
                  <c:v>1.4169649999999998</c:v>
                </c:pt>
                <c:pt idx="1563">
                  <c:v>1.4178459999999997</c:v>
                </c:pt>
                <c:pt idx="1564">
                  <c:v>1.4184729999999999</c:v>
                </c:pt>
                <c:pt idx="1565">
                  <c:v>1.4186399999999997</c:v>
                </c:pt>
                <c:pt idx="1566">
                  <c:v>1.418317</c:v>
                </c:pt>
                <c:pt idx="1567">
                  <c:v>1.4176469999999999</c:v>
                </c:pt>
                <c:pt idx="1568">
                  <c:v>1.4168759999999998</c:v>
                </c:pt>
                <c:pt idx="1569">
                  <c:v>1.416247</c:v>
                </c:pt>
                <c:pt idx="1570">
                  <c:v>1.4158879999999998</c:v>
                </c:pt>
                <c:pt idx="1571">
                  <c:v>1.4157589999999998</c:v>
                </c:pt>
                <c:pt idx="1572">
                  <c:v>1.4156789999999997</c:v>
                </c:pt>
                <c:pt idx="1573">
                  <c:v>1.4154189999999998</c:v>
                </c:pt>
                <c:pt idx="1574">
                  <c:v>1.4148149999999997</c:v>
                </c:pt>
                <c:pt idx="1575">
                  <c:v>1.4138559999999998</c:v>
                </c:pt>
                <c:pt idx="1576">
                  <c:v>1.4126909999999997</c:v>
                </c:pt>
                <c:pt idx="1577">
                  <c:v>1.4115619999999998</c:v>
                </c:pt>
                <c:pt idx="1578">
                  <c:v>1.4107029999999998</c:v>
                </c:pt>
                <c:pt idx="1579">
                  <c:v>1.4102359999999998</c:v>
                </c:pt>
                <c:pt idx="1580">
                  <c:v>1.4101359999999998</c:v>
                </c:pt>
                <c:pt idx="1581">
                  <c:v>1.410245</c:v>
                </c:pt>
                <c:pt idx="1582">
                  <c:v>1.4103570000000001</c:v>
                </c:pt>
                <c:pt idx="1583">
                  <c:v>1.4102979999999998</c:v>
                </c:pt>
                <c:pt idx="1584">
                  <c:v>1.4099909999999996</c:v>
                </c:pt>
                <c:pt idx="1585">
                  <c:v>1.4094759999999997</c:v>
                </c:pt>
                <c:pt idx="1586">
                  <c:v>1.4088859999999999</c:v>
                </c:pt>
                <c:pt idx="1587">
                  <c:v>1.408388</c:v>
                </c:pt>
                <c:pt idx="1588">
                  <c:v>1.4081259999999998</c:v>
                </c:pt>
                <c:pt idx="1589">
                  <c:v>1.4081689999999998</c:v>
                </c:pt>
                <c:pt idx="1590">
                  <c:v>1.408485</c:v>
                </c:pt>
                <c:pt idx="1591">
                  <c:v>1.4089579999999999</c:v>
                </c:pt>
                <c:pt idx="1592">
                  <c:v>1.4094249999999995</c:v>
                </c:pt>
                <c:pt idx="1593">
                  <c:v>1.4097389999999996</c:v>
                </c:pt>
                <c:pt idx="1594">
                  <c:v>1.4098169999999997</c:v>
                </c:pt>
                <c:pt idx="1595">
                  <c:v>1.4096659999999996</c:v>
                </c:pt>
                <c:pt idx="1596">
                  <c:v>1.4093649999999998</c:v>
                </c:pt>
                <c:pt idx="1597">
                  <c:v>1.4090249999999997</c:v>
                </c:pt>
                <c:pt idx="1598">
                  <c:v>1.4087299999999998</c:v>
                </c:pt>
                <c:pt idx="1599">
                  <c:v>1.4085079999999999</c:v>
                </c:pt>
                <c:pt idx="1600">
                  <c:v>1.4083279999999998</c:v>
                </c:pt>
                <c:pt idx="1601">
                  <c:v>1.4081349999999999</c:v>
                </c:pt>
                <c:pt idx="1602">
                  <c:v>1.4078859999999997</c:v>
                </c:pt>
                <c:pt idx="1603">
                  <c:v>1.4075809999999997</c:v>
                </c:pt>
                <c:pt idx="1604">
                  <c:v>1.4072549999999997</c:v>
                </c:pt>
                <c:pt idx="1605">
                  <c:v>1.4069529999999999</c:v>
                </c:pt>
                <c:pt idx="1606">
                  <c:v>1.4066969999999996</c:v>
                </c:pt>
                <c:pt idx="1607">
                  <c:v>1.4064709999999998</c:v>
                </c:pt>
                <c:pt idx="1608">
                  <c:v>1.4062269999999997</c:v>
                </c:pt>
                <c:pt idx="1609">
                  <c:v>1.4059149999999998</c:v>
                </c:pt>
                <c:pt idx="1610">
                  <c:v>1.4055069999999998</c:v>
                </c:pt>
                <c:pt idx="1611">
                  <c:v>1.4050119999999997</c:v>
                </c:pt>
                <c:pt idx="1612">
                  <c:v>1.4044669999999997</c:v>
                </c:pt>
                <c:pt idx="1613">
                  <c:v>1.4039199999999996</c:v>
                </c:pt>
                <c:pt idx="1614">
                  <c:v>1.4033999999999998</c:v>
                </c:pt>
                <c:pt idx="1615">
                  <c:v>1.4029099999999997</c:v>
                </c:pt>
                <c:pt idx="1616">
                  <c:v>1.4024289999999997</c:v>
                </c:pt>
                <c:pt idx="1617">
                  <c:v>1.4019329999999997</c:v>
                </c:pt>
                <c:pt idx="1618">
                  <c:v>1.4014089999999997</c:v>
                </c:pt>
                <c:pt idx="1619">
                  <c:v>1.4008769999999997</c:v>
                </c:pt>
                <c:pt idx="1620">
                  <c:v>1.400387</c:v>
                </c:pt>
                <c:pt idx="1621">
                  <c:v>1.4000089999999998</c:v>
                </c:pt>
                <c:pt idx="1622">
                  <c:v>1.3998039999999998</c:v>
                </c:pt>
                <c:pt idx="1623">
                  <c:v>1.3997999999999997</c:v>
                </c:pt>
                <c:pt idx="1624">
                  <c:v>1.3999729999999999</c:v>
                </c:pt>
                <c:pt idx="1625">
                  <c:v>1.40025</c:v>
                </c:pt>
                <c:pt idx="1626">
                  <c:v>1.4005249999999998</c:v>
                </c:pt>
                <c:pt idx="1627">
                  <c:v>1.4007019999999997</c:v>
                </c:pt>
                <c:pt idx="1628">
                  <c:v>1.4007259999999997</c:v>
                </c:pt>
                <c:pt idx="1629">
                  <c:v>1.4006069999999997</c:v>
                </c:pt>
                <c:pt idx="1630">
                  <c:v>1.4004189999999999</c:v>
                </c:pt>
                <c:pt idx="1631">
                  <c:v>1.4002749999999997</c:v>
                </c:pt>
                <c:pt idx="1632">
                  <c:v>1.4002749999999997</c:v>
                </c:pt>
                <c:pt idx="1633">
                  <c:v>1.4004739999999998</c:v>
                </c:pt>
                <c:pt idx="1634">
                  <c:v>1.4008459999999998</c:v>
                </c:pt>
                <c:pt idx="1635">
                  <c:v>1.4013049999999998</c:v>
                </c:pt>
                <c:pt idx="1636">
                  <c:v>1.4017319999999998</c:v>
                </c:pt>
                <c:pt idx="1637">
                  <c:v>1.4020279999999998</c:v>
                </c:pt>
                <c:pt idx="1638">
                  <c:v>1.4021509999999999</c:v>
                </c:pt>
                <c:pt idx="1639">
                  <c:v>1.4021309999999998</c:v>
                </c:pt>
                <c:pt idx="1640">
                  <c:v>1.4020389999999998</c:v>
                </c:pt>
                <c:pt idx="1641">
                  <c:v>1.4019529999999998</c:v>
                </c:pt>
                <c:pt idx="1642">
                  <c:v>1.4019089999999996</c:v>
                </c:pt>
                <c:pt idx="1643">
                  <c:v>1.4018819999999999</c:v>
                </c:pt>
                <c:pt idx="1644">
                  <c:v>1.4017979999999997</c:v>
                </c:pt>
                <c:pt idx="1645">
                  <c:v>1.4015639999999996</c:v>
                </c:pt>
                <c:pt idx="1646">
                  <c:v>1.4011099999999999</c:v>
                </c:pt>
                <c:pt idx="1647">
                  <c:v>1.4004159999999999</c:v>
                </c:pt>
                <c:pt idx="1648">
                  <c:v>1.3995239999999998</c:v>
                </c:pt>
                <c:pt idx="1649">
                  <c:v>1.3985209999999999</c:v>
                </c:pt>
                <c:pt idx="1650">
                  <c:v>1.39751</c:v>
                </c:pt>
                <c:pt idx="1651">
                  <c:v>1.3965810000000001</c:v>
                </c:pt>
                <c:pt idx="1652">
                  <c:v>1.3957889999999999</c:v>
                </c:pt>
                <c:pt idx="1653">
                  <c:v>1.3951480000000001</c:v>
                </c:pt>
                <c:pt idx="1654">
                  <c:v>1.3946369999999999</c:v>
                </c:pt>
                <c:pt idx="1655">
                  <c:v>1.3942180000000002</c:v>
                </c:pt>
                <c:pt idx="1656">
                  <c:v>1.3938629999999999</c:v>
                </c:pt>
                <c:pt idx="1657">
                  <c:v>1.3935659999999999</c:v>
                </c:pt>
                <c:pt idx="1658">
                  <c:v>1.3933519999999999</c:v>
                </c:pt>
                <c:pt idx="1659">
                  <c:v>1.3932629999999999</c:v>
                </c:pt>
                <c:pt idx="1660">
                  <c:v>1.393338</c:v>
                </c:pt>
                <c:pt idx="1661">
                  <c:v>1.3935899999999999</c:v>
                </c:pt>
                <c:pt idx="1662">
                  <c:v>1.3939899999999998</c:v>
                </c:pt>
                <c:pt idx="1663">
                  <c:v>1.394474</c:v>
                </c:pt>
                <c:pt idx="1664">
                  <c:v>1.3949570000000002</c:v>
                </c:pt>
                <c:pt idx="1665">
                  <c:v>1.3953629999999999</c:v>
                </c:pt>
                <c:pt idx="1666">
                  <c:v>1.39564</c:v>
                </c:pt>
                <c:pt idx="1667">
                  <c:v>1.3957679999999999</c:v>
                </c:pt>
                <c:pt idx="1668">
                  <c:v>1.3957519999999999</c:v>
                </c:pt>
                <c:pt idx="1669">
                  <c:v>1.395607</c:v>
                </c:pt>
                <c:pt idx="1670">
                  <c:v>1.3953420000000001</c:v>
                </c:pt>
                <c:pt idx="1671">
                  <c:v>1.394962</c:v>
                </c:pt>
                <c:pt idx="1672">
                  <c:v>1.3944719999999999</c:v>
                </c:pt>
                <c:pt idx="1673">
                  <c:v>1.3938869999999999</c:v>
                </c:pt>
                <c:pt idx="1674">
                  <c:v>1.3932439999999999</c:v>
                </c:pt>
                <c:pt idx="1675">
                  <c:v>1.392595</c:v>
                </c:pt>
                <c:pt idx="1676">
                  <c:v>1.3919929999999998</c:v>
                </c:pt>
                <c:pt idx="1677">
                  <c:v>1.391475</c:v>
                </c:pt>
                <c:pt idx="1678">
                  <c:v>1.3910400000000001</c:v>
                </c:pt>
                <c:pt idx="1679">
                  <c:v>1.3906560000000001</c:v>
                </c:pt>
                <c:pt idx="1680">
                  <c:v>1.3902720000000002</c:v>
                </c:pt>
                <c:pt idx="1681">
                  <c:v>1.389848</c:v>
                </c:pt>
                <c:pt idx="1682">
                  <c:v>1.389378</c:v>
                </c:pt>
                <c:pt idx="1683">
                  <c:v>1.3889020000000001</c:v>
                </c:pt>
                <c:pt idx="1684">
                  <c:v>1.3884890000000001</c:v>
                </c:pt>
                <c:pt idx="1685">
                  <c:v>1.3882099999999999</c:v>
                </c:pt>
                <c:pt idx="1686">
                  <c:v>1.3881000000000001</c:v>
                </c:pt>
                <c:pt idx="1687">
                  <c:v>1.3881430000000001</c:v>
                </c:pt>
                <c:pt idx="1688">
                  <c:v>1.388271</c:v>
                </c:pt>
                <c:pt idx="1689">
                  <c:v>1.388396</c:v>
                </c:pt>
                <c:pt idx="1690">
                  <c:v>1.388436</c:v>
                </c:pt>
                <c:pt idx="1691">
                  <c:v>1.3883530000000002</c:v>
                </c:pt>
                <c:pt idx="1692">
                  <c:v>1.388161</c:v>
                </c:pt>
                <c:pt idx="1693">
                  <c:v>1.3879159999999999</c:v>
                </c:pt>
                <c:pt idx="1694">
                  <c:v>1.3876959999999998</c:v>
                </c:pt>
                <c:pt idx="1695">
                  <c:v>1.3875629999999999</c:v>
                </c:pt>
                <c:pt idx="1696">
                  <c:v>1.387535</c:v>
                </c:pt>
                <c:pt idx="1697">
                  <c:v>1.387575</c:v>
                </c:pt>
                <c:pt idx="1698">
                  <c:v>1.3876029999999999</c:v>
                </c:pt>
                <c:pt idx="1699">
                  <c:v>1.3875229999999998</c:v>
                </c:pt>
                <c:pt idx="1700">
                  <c:v>1.387278</c:v>
                </c:pt>
                <c:pt idx="1701">
                  <c:v>1.386876</c:v>
                </c:pt>
                <c:pt idx="1702">
                  <c:v>1.386406</c:v>
                </c:pt>
                <c:pt idx="1703">
                  <c:v>1.3860070000000002</c:v>
                </c:pt>
                <c:pt idx="1704">
                  <c:v>1.385807</c:v>
                </c:pt>
                <c:pt idx="1705">
                  <c:v>1.3858739999999998</c:v>
                </c:pt>
                <c:pt idx="1706">
                  <c:v>1.3861730000000001</c:v>
                </c:pt>
                <c:pt idx="1707">
                  <c:v>1.3865860000000001</c:v>
                </c:pt>
                <c:pt idx="1708">
                  <c:v>1.3869629999999999</c:v>
                </c:pt>
                <c:pt idx="1709">
                  <c:v>1.387186</c:v>
                </c:pt>
                <c:pt idx="1710">
                  <c:v>1.387222</c:v>
                </c:pt>
                <c:pt idx="1711">
                  <c:v>1.3871329999999999</c:v>
                </c:pt>
                <c:pt idx="1712">
                  <c:v>1.387043</c:v>
                </c:pt>
                <c:pt idx="1713">
                  <c:v>1.3870800000000001</c:v>
                </c:pt>
                <c:pt idx="1714">
                  <c:v>1.3873219999999997</c:v>
                </c:pt>
                <c:pt idx="1715">
                  <c:v>1.3877570000000001</c:v>
                </c:pt>
                <c:pt idx="1716">
                  <c:v>1.3882920000000001</c:v>
                </c:pt>
                <c:pt idx="1717">
                  <c:v>1.388784</c:v>
                </c:pt>
                <c:pt idx="1718">
                  <c:v>1.3890880000000001</c:v>
                </c:pt>
                <c:pt idx="1719">
                  <c:v>1.3891020000000001</c:v>
                </c:pt>
                <c:pt idx="1720">
                  <c:v>1.388806</c:v>
                </c:pt>
                <c:pt idx="1721">
                  <c:v>1.3882639999999999</c:v>
                </c:pt>
                <c:pt idx="1722">
                  <c:v>1.3876009999999999</c:v>
                </c:pt>
                <c:pt idx="1723">
                  <c:v>1.3869580000000001</c:v>
                </c:pt>
                <c:pt idx="1724">
                  <c:v>1.3864380000000001</c:v>
                </c:pt>
                <c:pt idx="1725">
                  <c:v>1.386061</c:v>
                </c:pt>
                <c:pt idx="1726">
                  <c:v>1.3857550000000001</c:v>
                </c:pt>
                <c:pt idx="1727">
                  <c:v>1.3853789999999999</c:v>
                </c:pt>
                <c:pt idx="1728">
                  <c:v>1.3847860000000001</c:v>
                </c:pt>
                <c:pt idx="1729">
                  <c:v>1.3838909999999998</c:v>
                </c:pt>
                <c:pt idx="1730">
                  <c:v>1.382719</c:v>
                </c:pt>
                <c:pt idx="1731">
                  <c:v>1.38141</c:v>
                </c:pt>
                <c:pt idx="1732">
                  <c:v>1.3801730000000001</c:v>
                </c:pt>
                <c:pt idx="1733">
                  <c:v>1.3792</c:v>
                </c:pt>
                <c:pt idx="1734">
                  <c:v>1.37859</c:v>
                </c:pt>
                <c:pt idx="1735">
                  <c:v>1.37832</c:v>
                </c:pt>
                <c:pt idx="1736">
                  <c:v>1.3782590000000001</c:v>
                </c:pt>
                <c:pt idx="1737">
                  <c:v>1.3782490000000001</c:v>
                </c:pt>
                <c:pt idx="1738">
                  <c:v>1.3781880000000002</c:v>
                </c:pt>
                <c:pt idx="1739">
                  <c:v>1.37809</c:v>
                </c:pt>
                <c:pt idx="1740">
                  <c:v>1.3780860000000001</c:v>
                </c:pt>
                <c:pt idx="1741">
                  <c:v>1.3783719999999999</c:v>
                </c:pt>
                <c:pt idx="1742">
                  <c:v>1.379116</c:v>
                </c:pt>
                <c:pt idx="1743">
                  <c:v>1.3803890000000001</c:v>
                </c:pt>
                <c:pt idx="1744">
                  <c:v>1.382126</c:v>
                </c:pt>
                <c:pt idx="1745">
                  <c:v>1.3841430000000001</c:v>
                </c:pt>
                <c:pt idx="1746">
                  <c:v>1.3862030000000001</c:v>
                </c:pt>
                <c:pt idx="1747">
                  <c:v>1.3880919999999999</c:v>
                </c:pt>
                <c:pt idx="1748">
                  <c:v>1.3896909999999998</c:v>
                </c:pt>
                <c:pt idx="1749">
                  <c:v>1.391011</c:v>
                </c:pt>
                <c:pt idx="1750">
                  <c:v>1.3921850000000002</c:v>
                </c:pt>
                <c:pt idx="1751">
                  <c:v>1.393408</c:v>
                </c:pt>
                <c:pt idx="1752">
                  <c:v>1.394863</c:v>
                </c:pt>
                <c:pt idx="1753">
                  <c:v>1.396636</c:v>
                </c:pt>
                <c:pt idx="1754">
                  <c:v>1.398676</c:v>
                </c:pt>
                <c:pt idx="1755">
                  <c:v>1.4008109999999998</c:v>
                </c:pt>
                <c:pt idx="1756">
                  <c:v>1.4028149999999997</c:v>
                </c:pt>
                <c:pt idx="1757">
                  <c:v>1.4045199999999998</c:v>
                </c:pt>
                <c:pt idx="1758">
                  <c:v>1.4058969999999997</c:v>
                </c:pt>
                <c:pt idx="1759">
                  <c:v>1.4070809999999998</c:v>
                </c:pt>
                <c:pt idx="1760">
                  <c:v>1.4083209999999997</c:v>
                </c:pt>
                <c:pt idx="1761">
                  <c:v>1.4098629999999996</c:v>
                </c:pt>
                <c:pt idx="1762">
                  <c:v>1.4118419999999998</c:v>
                </c:pt>
                <c:pt idx="1763">
                  <c:v>1.4142189999999999</c:v>
                </c:pt>
                <c:pt idx="1764">
                  <c:v>1.4167949999999998</c:v>
                </c:pt>
                <c:pt idx="1765">
                  <c:v>1.4192989999999996</c:v>
                </c:pt>
                <c:pt idx="1766">
                  <c:v>1.4215019999999998</c:v>
                </c:pt>
                <c:pt idx="1767">
                  <c:v>1.4232969999999998</c:v>
                </c:pt>
                <c:pt idx="1768">
                  <c:v>1.4247129999999999</c:v>
                </c:pt>
                <c:pt idx="1769">
                  <c:v>1.4258739999999996</c:v>
                </c:pt>
                <c:pt idx="1770">
                  <c:v>1.4269329999999998</c:v>
                </c:pt>
                <c:pt idx="1771">
                  <c:v>1.4280120000000001</c:v>
                </c:pt>
                <c:pt idx="1772">
                  <c:v>1.429187</c:v>
                </c:pt>
                <c:pt idx="1773">
                  <c:v>1.4305129999999999</c:v>
                </c:pt>
                <c:pt idx="1774">
                  <c:v>1.4320470000000001</c:v>
                </c:pt>
                <c:pt idx="1775">
                  <c:v>1.4338699999999998</c:v>
                </c:pt>
                <c:pt idx="1776">
                  <c:v>1.4360609999999998</c:v>
                </c:pt>
                <c:pt idx="1777">
                  <c:v>1.4386589999999999</c:v>
                </c:pt>
                <c:pt idx="1778">
                  <c:v>1.4416199999999997</c:v>
                </c:pt>
                <c:pt idx="1779">
                  <c:v>1.444812</c:v>
                </c:pt>
                <c:pt idx="1780">
                  <c:v>1.44804</c:v>
                </c:pt>
                <c:pt idx="1781">
                  <c:v>1.4510859999999999</c:v>
                </c:pt>
                <c:pt idx="1782">
                  <c:v>1.4537419999999999</c:v>
                </c:pt>
                <c:pt idx="1783">
                  <c:v>1.4558289999999996</c:v>
                </c:pt>
                <c:pt idx="1784">
                  <c:v>1.4571749999999997</c:v>
                </c:pt>
                <c:pt idx="1785">
                  <c:v>1.4576159999999998</c:v>
                </c:pt>
                <c:pt idx="1786">
                  <c:v>1.4570099999999997</c:v>
                </c:pt>
                <c:pt idx="1787">
                  <c:v>1.4553019999999999</c:v>
                </c:pt>
                <c:pt idx="1788">
                  <c:v>1.4525859999999999</c:v>
                </c:pt>
                <c:pt idx="1789">
                  <c:v>1.4491409999999998</c:v>
                </c:pt>
                <c:pt idx="1790">
                  <c:v>1.4453679999999998</c:v>
                </c:pt>
                <c:pt idx="1791">
                  <c:v>1.4416649999999998</c:v>
                </c:pt>
                <c:pt idx="1792">
                  <c:v>1.4382699999999997</c:v>
                </c:pt>
                <c:pt idx="1793">
                  <c:v>1.4351719999999999</c:v>
                </c:pt>
                <c:pt idx="1794">
                  <c:v>1.4321359999999999</c:v>
                </c:pt>
                <c:pt idx="1795">
                  <c:v>1.428858</c:v>
                </c:pt>
                <c:pt idx="1796">
                  <c:v>1.4251769999999999</c:v>
                </c:pt>
                <c:pt idx="1797">
                  <c:v>1.4212239999999996</c:v>
                </c:pt>
                <c:pt idx="1798">
                  <c:v>1.4173889999999998</c:v>
                </c:pt>
                <c:pt idx="1799">
                  <c:v>1.4140789999999999</c:v>
                </c:pt>
                <c:pt idx="1800">
                  <c:v>1.4113639999999996</c:v>
                </c:pt>
                <c:pt idx="1801">
                  <c:v>1.4087719999999997</c:v>
                </c:pt>
                <c:pt idx="1802">
                  <c:v>1.4054879999999998</c:v>
                </c:pt>
                <c:pt idx="1803">
                  <c:v>1.4008749999999999</c:v>
                </c:pt>
                <c:pt idx="1804">
                  <c:v>1.3949289999999999</c:v>
                </c:pt>
                <c:pt idx="1805">
                  <c:v>1.3884300000000001</c:v>
                </c:pt>
                <c:pt idx="1806">
                  <c:v>1.3827909999999999</c:v>
                </c:pt>
                <c:pt idx="1807">
                  <c:v>1.379562</c:v>
                </c:pt>
                <c:pt idx="1808">
                  <c:v>1.3798159999999999</c:v>
                </c:pt>
                <c:pt idx="1809">
                  <c:v>1.3838379999999999</c:v>
                </c:pt>
                <c:pt idx="1810">
                  <c:v>1.391238</c:v>
                </c:pt>
                <c:pt idx="1811">
                  <c:v>1.4012929999999997</c:v>
                </c:pt>
                <c:pt idx="1812">
                  <c:v>1.413257</c:v>
                </c:pt>
                <c:pt idx="1813">
                  <c:v>1.4264699999999999</c:v>
                </c:pt>
                <c:pt idx="1814">
                  <c:v>1.4402889999999999</c:v>
                </c:pt>
                <c:pt idx="1815">
                  <c:v>1.4539829999999998</c:v>
                </c:pt>
                <c:pt idx="1816">
                  <c:v>1.466647</c:v>
                </c:pt>
                <c:pt idx="1817">
                  <c:v>1.4771639999999997</c:v>
                </c:pt>
                <c:pt idx="1818">
                  <c:v>1.4843580000000001</c:v>
                </c:pt>
                <c:pt idx="1819">
                  <c:v>1.487255</c:v>
                </c:pt>
                <c:pt idx="1820">
                  <c:v>1.4852739999999998</c:v>
                </c:pt>
                <c:pt idx="1821">
                  <c:v>1.4783379999999999</c:v>
                </c:pt>
                <c:pt idx="1822">
                  <c:v>1.4669859999999999</c:v>
                </c:pt>
                <c:pt idx="1823">
                  <c:v>1.4523919999999999</c:v>
                </c:pt>
                <c:pt idx="1824">
                  <c:v>1.436153</c:v>
                </c:pt>
                <c:pt idx="1825">
                  <c:v>1.4198449999999998</c:v>
                </c:pt>
                <c:pt idx="1826">
                  <c:v>1.4046199999999998</c:v>
                </c:pt>
                <c:pt idx="1827">
                  <c:v>1.3909989999999999</c:v>
                </c:pt>
                <c:pt idx="1828">
                  <c:v>1.3788689999999999</c:v>
                </c:pt>
                <c:pt idx="1829">
                  <c:v>1.3676959999999998</c:v>
                </c:pt>
                <c:pt idx="1830">
                  <c:v>1.3568909999999998</c:v>
                </c:pt>
                <c:pt idx="1831">
                  <c:v>1.3461510000000001</c:v>
                </c:pt>
                <c:pt idx="1832">
                  <c:v>1.335582</c:v>
                </c:pt>
                <c:pt idx="1833">
                  <c:v>1.3255789999999998</c:v>
                </c:pt>
                <c:pt idx="1834">
                  <c:v>1.3166070000000001</c:v>
                </c:pt>
                <c:pt idx="1835">
                  <c:v>1.3089989999999998</c:v>
                </c:pt>
                <c:pt idx="1836">
                  <c:v>1.3028599999999999</c:v>
                </c:pt>
                <c:pt idx="1837">
                  <c:v>1.298074</c:v>
                </c:pt>
                <c:pt idx="1838">
                  <c:v>1.294408</c:v>
                </c:pt>
                <c:pt idx="1839">
                  <c:v>1.2916619999999999</c:v>
                </c:pt>
                <c:pt idx="1840">
                  <c:v>1.2897759999999998</c:v>
                </c:pt>
                <c:pt idx="1841">
                  <c:v>1.2888299999999997</c:v>
                </c:pt>
                <c:pt idx="1842">
                  <c:v>1.2889539999999999</c:v>
                </c:pt>
                <c:pt idx="1843">
                  <c:v>1.2902070000000001</c:v>
                </c:pt>
                <c:pt idx="1844">
                  <c:v>1.29251</c:v>
                </c:pt>
                <c:pt idx="1845">
                  <c:v>1.2956459999999999</c:v>
                </c:pt>
                <c:pt idx="1846">
                  <c:v>1.2993129999999999</c:v>
                </c:pt>
                <c:pt idx="1847">
                  <c:v>1.3032109999999999</c:v>
                </c:pt>
                <c:pt idx="1848">
                  <c:v>1.3071089999999999</c:v>
                </c:pt>
                <c:pt idx="1849">
                  <c:v>1.3108949999999997</c:v>
                </c:pt>
                <c:pt idx="1850">
                  <c:v>1.314568</c:v>
                </c:pt>
                <c:pt idx="1851">
                  <c:v>1.318198</c:v>
                </c:pt>
                <c:pt idx="1852">
                  <c:v>1.321847</c:v>
                </c:pt>
                <c:pt idx="1853">
                  <c:v>1.325507</c:v>
                </c:pt>
                <c:pt idx="1854">
                  <c:v>1.329078</c:v>
                </c:pt>
                <c:pt idx="1855">
                  <c:v>1.3323849999999999</c:v>
                </c:pt>
                <c:pt idx="1856">
                  <c:v>1.33524</c:v>
                </c:pt>
                <c:pt idx="1857">
                  <c:v>1.3375029999999999</c:v>
                </c:pt>
                <c:pt idx="1858">
                  <c:v>1.3391209999999998</c:v>
                </c:pt>
                <c:pt idx="1859">
                  <c:v>1.340133</c:v>
                </c:pt>
                <c:pt idx="1860">
                  <c:v>1.340638</c:v>
                </c:pt>
                <c:pt idx="1861">
                  <c:v>1.340754</c:v>
                </c:pt>
                <c:pt idx="1862">
                  <c:v>1.340579</c:v>
                </c:pt>
                <c:pt idx="1863">
                  <c:v>1.3401830000000001</c:v>
                </c:pt>
                <c:pt idx="1864">
                  <c:v>1.3396109999999999</c:v>
                </c:pt>
                <c:pt idx="1865">
                  <c:v>1.33891</c:v>
                </c:pt>
                <c:pt idx="1866">
                  <c:v>1.3381460000000001</c:v>
                </c:pt>
                <c:pt idx="1867">
                  <c:v>1.3373979999999999</c:v>
                </c:pt>
                <c:pt idx="1868">
                  <c:v>1.336749</c:v>
                </c:pt>
                <c:pt idx="1869">
                  <c:v>1.3362550000000002</c:v>
                </c:pt>
                <c:pt idx="1870">
                  <c:v>1.3359259999999997</c:v>
                </c:pt>
                <c:pt idx="1871">
                  <c:v>1.3357289999999997</c:v>
                </c:pt>
                <c:pt idx="1872">
                  <c:v>1.335607</c:v>
                </c:pt>
                <c:pt idx="1873">
                  <c:v>1.3355059999999999</c:v>
                </c:pt>
                <c:pt idx="1874">
                  <c:v>1.3354009999999998</c:v>
                </c:pt>
                <c:pt idx="1875">
                  <c:v>1.335305</c:v>
                </c:pt>
                <c:pt idx="1876">
                  <c:v>1.3352470000000001</c:v>
                </c:pt>
                <c:pt idx="1877">
                  <c:v>1.3352580000000001</c:v>
                </c:pt>
                <c:pt idx="1878">
                  <c:v>1.3353379999999999</c:v>
                </c:pt>
                <c:pt idx="1879">
                  <c:v>1.3354509999999999</c:v>
                </c:pt>
                <c:pt idx="1880">
                  <c:v>1.3355319999999997</c:v>
                </c:pt>
                <c:pt idx="1881">
                  <c:v>1.3355089999999998</c:v>
                </c:pt>
                <c:pt idx="1882">
                  <c:v>1.3353279999999998</c:v>
                </c:pt>
                <c:pt idx="1883">
                  <c:v>1.3349689999999999</c:v>
                </c:pt>
                <c:pt idx="1884">
                  <c:v>1.3344580000000001</c:v>
                </c:pt>
                <c:pt idx="1885">
                  <c:v>1.333853</c:v>
                </c:pt>
                <c:pt idx="1886">
                  <c:v>1.333232</c:v>
                </c:pt>
                <c:pt idx="1887">
                  <c:v>1.332668</c:v>
                </c:pt>
                <c:pt idx="1888">
                  <c:v>1.3322099999999999</c:v>
                </c:pt>
                <c:pt idx="1889">
                  <c:v>1.3318749999999997</c:v>
                </c:pt>
                <c:pt idx="1890">
                  <c:v>1.331642</c:v>
                </c:pt>
                <c:pt idx="1891">
                  <c:v>1.331467</c:v>
                </c:pt>
                <c:pt idx="1892">
                  <c:v>1.3312949999999997</c:v>
                </c:pt>
                <c:pt idx="1893">
                  <c:v>1.3310759999999999</c:v>
                </c:pt>
                <c:pt idx="1894">
                  <c:v>1.3307880000000001</c:v>
                </c:pt>
                <c:pt idx="1895">
                  <c:v>1.3304420000000001</c:v>
                </c:pt>
                <c:pt idx="1896">
                  <c:v>1.3300870000000002</c:v>
                </c:pt>
                <c:pt idx="1897">
                  <c:v>1.3297959999999998</c:v>
                </c:pt>
                <c:pt idx="1898">
                  <c:v>1.329642</c:v>
                </c:pt>
                <c:pt idx="1899">
                  <c:v>1.3296639999999997</c:v>
                </c:pt>
                <c:pt idx="1900">
                  <c:v>1.3298439999999998</c:v>
                </c:pt>
                <c:pt idx="1901">
                  <c:v>1.330103</c:v>
                </c:pt>
                <c:pt idx="1902">
                  <c:v>1.3303289999999999</c:v>
                </c:pt>
                <c:pt idx="1903">
                  <c:v>1.330411</c:v>
                </c:pt>
                <c:pt idx="1904">
                  <c:v>1.3302929999999999</c:v>
                </c:pt>
                <c:pt idx="1905">
                  <c:v>1.3299919999999998</c:v>
                </c:pt>
                <c:pt idx="1906">
                  <c:v>1.3295909999999997</c:v>
                </c:pt>
                <c:pt idx="1907">
                  <c:v>1.3291979999999999</c:v>
                </c:pt>
                <c:pt idx="1908">
                  <c:v>1.3288959999999999</c:v>
                </c:pt>
                <c:pt idx="1909">
                  <c:v>1.3287009999999999</c:v>
                </c:pt>
                <c:pt idx="1910">
                  <c:v>1.328549</c:v>
                </c:pt>
                <c:pt idx="1911">
                  <c:v>1.3283289999999999</c:v>
                </c:pt>
                <c:pt idx="1912">
                  <c:v>1.3279349999999999</c:v>
                </c:pt>
                <c:pt idx="1913">
                  <c:v>1.327318</c:v>
                </c:pt>
                <c:pt idx="1914">
                  <c:v>1.3265209999999998</c:v>
                </c:pt>
                <c:pt idx="1915">
                  <c:v>1.3256639999999997</c:v>
                </c:pt>
                <c:pt idx="1916">
                  <c:v>1.324902</c:v>
                </c:pt>
                <c:pt idx="1917">
                  <c:v>1.324354</c:v>
                </c:pt>
                <c:pt idx="1918">
                  <c:v>1.3240510000000001</c:v>
                </c:pt>
                <c:pt idx="1919">
                  <c:v>1.3239219999999998</c:v>
                </c:pt>
                <c:pt idx="1920">
                  <c:v>1.3238229999999997</c:v>
                </c:pt>
                <c:pt idx="1921">
                  <c:v>1.3236059999999998</c:v>
                </c:pt>
                <c:pt idx="1922">
                  <c:v>1.323186</c:v>
                </c:pt>
                <c:pt idx="1923">
                  <c:v>1.3225799999999999</c:v>
                </c:pt>
                <c:pt idx="1924">
                  <c:v>1.3218999999999999</c:v>
                </c:pt>
                <c:pt idx="1925">
                  <c:v>1.3213029999999999</c:v>
                </c:pt>
                <c:pt idx="1926">
                  <c:v>1.3209279999999999</c:v>
                </c:pt>
                <c:pt idx="1927">
                  <c:v>1.3208409999999999</c:v>
                </c:pt>
                <c:pt idx="1928">
                  <c:v>1.3210279999999999</c:v>
                </c:pt>
                <c:pt idx="1929">
                  <c:v>1.3214089999999998</c:v>
                </c:pt>
                <c:pt idx="1930">
                  <c:v>1.3218829999999999</c:v>
                </c:pt>
                <c:pt idx="1931">
                  <c:v>1.322368</c:v>
                </c:pt>
                <c:pt idx="1932">
                  <c:v>1.3228139999999999</c:v>
                </c:pt>
                <c:pt idx="1933">
                  <c:v>1.3232059999999999</c:v>
                </c:pt>
                <c:pt idx="1934">
                  <c:v>1.3235439999999998</c:v>
                </c:pt>
                <c:pt idx="1935">
                  <c:v>1.3238209999999997</c:v>
                </c:pt>
                <c:pt idx="1936">
                  <c:v>1.3240160000000001</c:v>
                </c:pt>
                <c:pt idx="1937">
                  <c:v>1.3240870000000002</c:v>
                </c:pt>
                <c:pt idx="1938">
                  <c:v>1.3239929999999998</c:v>
                </c:pt>
                <c:pt idx="1939">
                  <c:v>1.3237079999999999</c:v>
                </c:pt>
                <c:pt idx="1940">
                  <c:v>1.323245</c:v>
                </c:pt>
                <c:pt idx="1941">
                  <c:v>1.32267</c:v>
                </c:pt>
                <c:pt idx="1942">
                  <c:v>1.3220909999999999</c:v>
                </c:pt>
                <c:pt idx="1943">
                  <c:v>1.321637</c:v>
                </c:pt>
                <c:pt idx="1944">
                  <c:v>1.3214139999999999</c:v>
                </c:pt>
                <c:pt idx="1945">
                  <c:v>1.3214709999999998</c:v>
                </c:pt>
                <c:pt idx="1946">
                  <c:v>1.3217779999999999</c:v>
                </c:pt>
                <c:pt idx="1947">
                  <c:v>1.322235</c:v>
                </c:pt>
                <c:pt idx="1948">
                  <c:v>1.322703</c:v>
                </c:pt>
                <c:pt idx="1949">
                  <c:v>1.3230520000000001</c:v>
                </c:pt>
                <c:pt idx="1950">
                  <c:v>1.3231999999999997</c:v>
                </c:pt>
                <c:pt idx="1951">
                  <c:v>1.3231299999999997</c:v>
                </c:pt>
                <c:pt idx="1952">
                  <c:v>1.322881</c:v>
                </c:pt>
                <c:pt idx="1953">
                  <c:v>1.322519</c:v>
                </c:pt>
                <c:pt idx="1954">
                  <c:v>1.3221000000000001</c:v>
                </c:pt>
                <c:pt idx="1955">
                  <c:v>1.32165</c:v>
                </c:pt>
                <c:pt idx="1956">
                  <c:v>1.321153</c:v>
                </c:pt>
                <c:pt idx="1957">
                  <c:v>1.320573</c:v>
                </c:pt>
                <c:pt idx="1958">
                  <c:v>1.3198859999999999</c:v>
                </c:pt>
                <c:pt idx="1959">
                  <c:v>1.31911</c:v>
                </c:pt>
                <c:pt idx="1960">
                  <c:v>1.3183150000000001</c:v>
                </c:pt>
                <c:pt idx="1961">
                  <c:v>1.3176089999999998</c:v>
                </c:pt>
                <c:pt idx="1962">
                  <c:v>1.3170979999999999</c:v>
                </c:pt>
                <c:pt idx="1963">
                  <c:v>1.316835</c:v>
                </c:pt>
                <c:pt idx="1964">
                  <c:v>1.3167880000000001</c:v>
                </c:pt>
                <c:pt idx="1965">
                  <c:v>1.316835</c:v>
                </c:pt>
                <c:pt idx="1966">
                  <c:v>1.316816</c:v>
                </c:pt>
                <c:pt idx="1967">
                  <c:v>1.316586</c:v>
                </c:pt>
                <c:pt idx="1968">
                  <c:v>1.316084</c:v>
                </c:pt>
                <c:pt idx="1969">
                  <c:v>1.3153570000000001</c:v>
                </c:pt>
                <c:pt idx="1970">
                  <c:v>1.314532</c:v>
                </c:pt>
                <c:pt idx="1971">
                  <c:v>1.3137599999999998</c:v>
                </c:pt>
                <c:pt idx="1972">
                  <c:v>1.3131349999999997</c:v>
                </c:pt>
                <c:pt idx="1973">
                  <c:v>1.3126549999999999</c:v>
                </c:pt>
                <c:pt idx="1974">
                  <c:v>1.312228</c:v>
                </c:pt>
                <c:pt idx="1975">
                  <c:v>1.3117209999999997</c:v>
                </c:pt>
                <c:pt idx="1976">
                  <c:v>1.3110359999999999</c:v>
                </c:pt>
                <c:pt idx="1977">
                  <c:v>1.310162</c:v>
                </c:pt>
                <c:pt idx="1978">
                  <c:v>1.3091820000000001</c:v>
                </c:pt>
                <c:pt idx="1979">
                  <c:v>1.3082389999999999</c:v>
                </c:pt>
                <c:pt idx="1980">
                  <c:v>1.3074649999999999</c:v>
                </c:pt>
                <c:pt idx="1981">
                  <c:v>1.3069229999999998</c:v>
                </c:pt>
                <c:pt idx="1982">
                  <c:v>1.306583</c:v>
                </c:pt>
                <c:pt idx="1983">
                  <c:v>1.3063400000000001</c:v>
                </c:pt>
                <c:pt idx="1984">
                  <c:v>1.3060580000000002</c:v>
                </c:pt>
                <c:pt idx="1985">
                  <c:v>1.3056289999999997</c:v>
                </c:pt>
                <c:pt idx="1986">
                  <c:v>1.3050059999999999</c:v>
                </c:pt>
                <c:pt idx="1987">
                  <c:v>1.3042130000000001</c:v>
                </c:pt>
                <c:pt idx="1988">
                  <c:v>1.3033279999999998</c:v>
                </c:pt>
                <c:pt idx="1989">
                  <c:v>1.3024439999999999</c:v>
                </c:pt>
                <c:pt idx="1990">
                  <c:v>1.3016409999999998</c:v>
                </c:pt>
                <c:pt idx="1991">
                  <c:v>1.3009569999999999</c:v>
                </c:pt>
                <c:pt idx="1992">
                  <c:v>1.300384</c:v>
                </c:pt>
                <c:pt idx="1993">
                  <c:v>1.2998759999999998</c:v>
                </c:pt>
                <c:pt idx="1994">
                  <c:v>1.2993649999999997</c:v>
                </c:pt>
                <c:pt idx="1995">
                  <c:v>1.2987899999999999</c:v>
                </c:pt>
                <c:pt idx="1996">
                  <c:v>1.2981199999999999</c:v>
                </c:pt>
                <c:pt idx="1997">
                  <c:v>1.2973729999999999</c:v>
                </c:pt>
                <c:pt idx="1998">
                  <c:v>1.2966120000000001</c:v>
                </c:pt>
                <c:pt idx="1999">
                  <c:v>1.2959289999999997</c:v>
                </c:pt>
                <c:pt idx="2000">
                  <c:v>1.295412</c:v>
                </c:pt>
                <c:pt idx="2001">
                  <c:v>1.2951029999999999</c:v>
                </c:pt>
                <c:pt idx="2002">
                  <c:v>1.2949729999999999</c:v>
                </c:pt>
                <c:pt idx="2003">
                  <c:v>1.2949209999999998</c:v>
                </c:pt>
                <c:pt idx="2004">
                  <c:v>1.294807</c:v>
                </c:pt>
                <c:pt idx="2005">
                  <c:v>1.2945070000000001</c:v>
                </c:pt>
                <c:pt idx="2006">
                  <c:v>1.2939679999999998</c:v>
                </c:pt>
                <c:pt idx="2007">
                  <c:v>1.293237</c:v>
                </c:pt>
                <c:pt idx="2008">
                  <c:v>1.292448</c:v>
                </c:pt>
                <c:pt idx="2009">
                  <c:v>1.2917729999999998</c:v>
                </c:pt>
                <c:pt idx="2010">
                  <c:v>1.291347</c:v>
                </c:pt>
                <c:pt idx="2011">
                  <c:v>1.291212</c:v>
                </c:pt>
                <c:pt idx="2012">
                  <c:v>1.2913049999999997</c:v>
                </c:pt>
                <c:pt idx="2013">
                  <c:v>1.2914859999999999</c:v>
                </c:pt>
                <c:pt idx="2014">
                  <c:v>1.2916019999999997</c:v>
                </c:pt>
                <c:pt idx="2015">
                  <c:v>1.291555</c:v>
                </c:pt>
                <c:pt idx="2016">
                  <c:v>1.2913309999999998</c:v>
                </c:pt>
                <c:pt idx="2017">
                  <c:v>1.2909959999999998</c:v>
                </c:pt>
                <c:pt idx="2018">
                  <c:v>1.2906409999999999</c:v>
                </c:pt>
                <c:pt idx="2019">
                  <c:v>1.290322</c:v>
                </c:pt>
                <c:pt idx="2020">
                  <c:v>1.290025</c:v>
                </c:pt>
                <c:pt idx="2021">
                  <c:v>1.2896659999999998</c:v>
                </c:pt>
                <c:pt idx="2022">
                  <c:v>1.2891339999999998</c:v>
                </c:pt>
                <c:pt idx="2023">
                  <c:v>1.2883519999999999</c:v>
                </c:pt>
                <c:pt idx="2024">
                  <c:v>1.287318</c:v>
                </c:pt>
                <c:pt idx="2025">
                  <c:v>1.286114</c:v>
                </c:pt>
                <c:pt idx="2026">
                  <c:v>1.2848789999999999</c:v>
                </c:pt>
                <c:pt idx="2027">
                  <c:v>1.283752</c:v>
                </c:pt>
                <c:pt idx="2028">
                  <c:v>1.2828299999999999</c:v>
                </c:pt>
                <c:pt idx="2029">
                  <c:v>1.2821480000000001</c:v>
                </c:pt>
                <c:pt idx="2030">
                  <c:v>1.2816839999999998</c:v>
                </c:pt>
                <c:pt idx="2031">
                  <c:v>1.2813909999999997</c:v>
                </c:pt>
                <c:pt idx="2032">
                  <c:v>1.281218</c:v>
                </c:pt>
                <c:pt idx="2033">
                  <c:v>1.2811319999999997</c:v>
                </c:pt>
                <c:pt idx="2034">
                  <c:v>1.2811199999999998</c:v>
                </c:pt>
                <c:pt idx="2035">
                  <c:v>1.28118</c:v>
                </c:pt>
                <c:pt idx="2036">
                  <c:v>1.2813079999999999</c:v>
                </c:pt>
                <c:pt idx="2037">
                  <c:v>1.2814889999999999</c:v>
                </c:pt>
                <c:pt idx="2038">
                  <c:v>1.2816889999999999</c:v>
                </c:pt>
                <c:pt idx="2039">
                  <c:v>1.281855</c:v>
                </c:pt>
                <c:pt idx="2040">
                  <c:v>1.2819319999999998</c:v>
                </c:pt>
                <c:pt idx="2041">
                  <c:v>1.2818739999999997</c:v>
                </c:pt>
                <c:pt idx="2042">
                  <c:v>1.2816589999999999</c:v>
                </c:pt>
                <c:pt idx="2043">
                  <c:v>1.2812959999999998</c:v>
                </c:pt>
                <c:pt idx="2044">
                  <c:v>1.280807</c:v>
                </c:pt>
                <c:pt idx="2045">
                  <c:v>1.280216</c:v>
                </c:pt>
                <c:pt idx="2046">
                  <c:v>1.279542</c:v>
                </c:pt>
                <c:pt idx="2047">
                  <c:v>1.2788039999999998</c:v>
                </c:pt>
                <c:pt idx="2048">
                  <c:v>1.2780359999999999</c:v>
                </c:pt>
                <c:pt idx="2049">
                  <c:v>1.2772969999999997</c:v>
                </c:pt>
                <c:pt idx="2050">
                  <c:v>1.2766599999999999</c:v>
                </c:pt>
                <c:pt idx="2051">
                  <c:v>1.276178</c:v>
                </c:pt>
                <c:pt idx="2052">
                  <c:v>1.2758539999999998</c:v>
                </c:pt>
                <c:pt idx="2053">
                  <c:v>1.2756319999999997</c:v>
                </c:pt>
                <c:pt idx="2054">
                  <c:v>1.2754239999999997</c:v>
                </c:pt>
                <c:pt idx="2055">
                  <c:v>1.2751570000000001</c:v>
                </c:pt>
                <c:pt idx="2056">
                  <c:v>1.2748219999999997</c:v>
                </c:pt>
                <c:pt idx="2057">
                  <c:v>1.274473</c:v>
                </c:pt>
                <c:pt idx="2058">
                  <c:v>1.2741979999999999</c:v>
                </c:pt>
                <c:pt idx="2059">
                  <c:v>1.2740549999999999</c:v>
                </c:pt>
                <c:pt idx="2060">
                  <c:v>1.274035</c:v>
                </c:pt>
                <c:pt idx="2061">
                  <c:v>1.2740570000000002</c:v>
                </c:pt>
                <c:pt idx="2062">
                  <c:v>1.274022</c:v>
                </c:pt>
                <c:pt idx="2063">
                  <c:v>1.2738649999999998</c:v>
                </c:pt>
                <c:pt idx="2064">
                  <c:v>1.2735909999999997</c:v>
                </c:pt>
                <c:pt idx="2065">
                  <c:v>1.2732669999999997</c:v>
                </c:pt>
                <c:pt idx="2066">
                  <c:v>1.272967</c:v>
                </c:pt>
                <c:pt idx="2067">
                  <c:v>1.2727269999999997</c:v>
                </c:pt>
                <c:pt idx="2068">
                  <c:v>1.2725150000000001</c:v>
                </c:pt>
                <c:pt idx="2069">
                  <c:v>1.2722560000000001</c:v>
                </c:pt>
                <c:pt idx="2070">
                  <c:v>1.2718809999999998</c:v>
                </c:pt>
                <c:pt idx="2071">
                  <c:v>1.2713659999999998</c:v>
                </c:pt>
                <c:pt idx="2072">
                  <c:v>1.2707539999999999</c:v>
                </c:pt>
                <c:pt idx="2073">
                  <c:v>1.270127</c:v>
                </c:pt>
                <c:pt idx="2074">
                  <c:v>1.2695629999999998</c:v>
                </c:pt>
                <c:pt idx="2075">
                  <c:v>1.26911</c:v>
                </c:pt>
                <c:pt idx="2076">
                  <c:v>1.2687689999999998</c:v>
                </c:pt>
                <c:pt idx="2077">
                  <c:v>1.2685109999999999</c:v>
                </c:pt>
                <c:pt idx="2078">
                  <c:v>1.268308</c:v>
                </c:pt>
                <c:pt idx="2079">
                  <c:v>1.268143</c:v>
                </c:pt>
                <c:pt idx="2080">
                  <c:v>1.2680169999999999</c:v>
                </c:pt>
                <c:pt idx="2081">
                  <c:v>1.2679309999999997</c:v>
                </c:pt>
                <c:pt idx="2082">
                  <c:v>1.2678719999999999</c:v>
                </c:pt>
                <c:pt idx="2083">
                  <c:v>1.2678099999999997</c:v>
                </c:pt>
                <c:pt idx="2084">
                  <c:v>1.2677059999999998</c:v>
                </c:pt>
                <c:pt idx="2085">
                  <c:v>1.2675279999999998</c:v>
                </c:pt>
                <c:pt idx="2086">
                  <c:v>1.2672669999999997</c:v>
                </c:pt>
                <c:pt idx="2087">
                  <c:v>1.266937</c:v>
                </c:pt>
                <c:pt idx="2088">
                  <c:v>1.266567</c:v>
                </c:pt>
                <c:pt idx="2089">
                  <c:v>1.266189</c:v>
                </c:pt>
                <c:pt idx="2090">
                  <c:v>1.2658189999999998</c:v>
                </c:pt>
                <c:pt idx="2091">
                  <c:v>1.2654589999999999</c:v>
                </c:pt>
                <c:pt idx="2092">
                  <c:v>1.2650989999999998</c:v>
                </c:pt>
                <c:pt idx="2093">
                  <c:v>1.2647309999999998</c:v>
                </c:pt>
                <c:pt idx="2094">
                  <c:v>1.2643570000000002</c:v>
                </c:pt>
                <c:pt idx="2095">
                  <c:v>1.2639959999999997</c:v>
                </c:pt>
                <c:pt idx="2096">
                  <c:v>1.2636779999999999</c:v>
                </c:pt>
                <c:pt idx="2097">
                  <c:v>1.2634289999999997</c:v>
                </c:pt>
                <c:pt idx="2098">
                  <c:v>1.2632589999999999</c:v>
                </c:pt>
                <c:pt idx="2099">
                  <c:v>1.2631489999999999</c:v>
                </c:pt>
                <c:pt idx="2100">
                  <c:v>1.2630619999999999</c:v>
                </c:pt>
                <c:pt idx="2101">
                  <c:v>1.2629639999999998</c:v>
                </c:pt>
                <c:pt idx="2102">
                  <c:v>1.26284</c:v>
                </c:pt>
                <c:pt idx="2103">
                  <c:v>1.262707</c:v>
                </c:pt>
                <c:pt idx="2104">
                  <c:v>1.2626029999999999</c:v>
                </c:pt>
                <c:pt idx="2105">
                  <c:v>1.2625580000000001</c:v>
                </c:pt>
                <c:pt idx="2106">
                  <c:v>1.2625609999999998</c:v>
                </c:pt>
                <c:pt idx="2107">
                  <c:v>1.262545</c:v>
                </c:pt>
                <c:pt idx="2108">
                  <c:v>1.2624070000000001</c:v>
                </c:pt>
                <c:pt idx="2109">
                  <c:v>1.2620469999999999</c:v>
                </c:pt>
                <c:pt idx="2110">
                  <c:v>1.261412</c:v>
                </c:pt>
                <c:pt idx="2111">
                  <c:v>1.2605239999999998</c:v>
                </c:pt>
                <c:pt idx="2112">
                  <c:v>1.2594699999999996</c:v>
                </c:pt>
                <c:pt idx="2113">
                  <c:v>1.25837</c:v>
                </c:pt>
                <c:pt idx="2114">
                  <c:v>1.2573319999999997</c:v>
                </c:pt>
                <c:pt idx="2115">
                  <c:v>1.2564279999999999</c:v>
                </c:pt>
                <c:pt idx="2116">
                  <c:v>1.2556859999999999</c:v>
                </c:pt>
                <c:pt idx="2117">
                  <c:v>1.2550969999999999</c:v>
                </c:pt>
                <c:pt idx="2118">
                  <c:v>1.2546349999999997</c:v>
                </c:pt>
                <c:pt idx="2119">
                  <c:v>1.254265</c:v>
                </c:pt>
                <c:pt idx="2120">
                  <c:v>1.2539479999999998</c:v>
                </c:pt>
                <c:pt idx="2121">
                  <c:v>1.2536439999999998</c:v>
                </c:pt>
                <c:pt idx="2122">
                  <c:v>1.2533209999999997</c:v>
                </c:pt>
                <c:pt idx="2123">
                  <c:v>1.2529609999999998</c:v>
                </c:pt>
                <c:pt idx="2124">
                  <c:v>1.2525639999999998</c:v>
                </c:pt>
                <c:pt idx="2125">
                  <c:v>1.252135</c:v>
                </c:pt>
                <c:pt idx="2126">
                  <c:v>1.2516789999999998</c:v>
                </c:pt>
                <c:pt idx="2127">
                  <c:v>1.2511889999999999</c:v>
                </c:pt>
                <c:pt idx="2128">
                  <c:v>1.2506520000000001</c:v>
                </c:pt>
                <c:pt idx="2129">
                  <c:v>1.250062</c:v>
                </c:pt>
                <c:pt idx="2130">
                  <c:v>1.2494439999999998</c:v>
                </c:pt>
                <c:pt idx="2131">
                  <c:v>1.2488539999999999</c:v>
                </c:pt>
                <c:pt idx="2132">
                  <c:v>1.2483679999999999</c:v>
                </c:pt>
                <c:pt idx="2133">
                  <c:v>1.248049</c:v>
                </c:pt>
                <c:pt idx="2134">
                  <c:v>1.2479099999999999</c:v>
                </c:pt>
                <c:pt idx="2135">
                  <c:v>1.2478959999999997</c:v>
                </c:pt>
                <c:pt idx="2136">
                  <c:v>1.2478939999999996</c:v>
                </c:pt>
                <c:pt idx="2137">
                  <c:v>1.2477729999999998</c:v>
                </c:pt>
                <c:pt idx="2138">
                  <c:v>1.2474339999999997</c:v>
                </c:pt>
                <c:pt idx="2139">
                  <c:v>1.246845</c:v>
                </c:pt>
                <c:pt idx="2140">
                  <c:v>1.2460549999999999</c:v>
                </c:pt>
                <c:pt idx="2141">
                  <c:v>1.2451669999999997</c:v>
                </c:pt>
                <c:pt idx="2142">
                  <c:v>1.2442979999999999</c:v>
                </c:pt>
                <c:pt idx="2143">
                  <c:v>1.2435389999999997</c:v>
                </c:pt>
                <c:pt idx="2144">
                  <c:v>1.2429309999999998</c:v>
                </c:pt>
                <c:pt idx="2145">
                  <c:v>1.24247</c:v>
                </c:pt>
                <c:pt idx="2146">
                  <c:v>1.2421259999999998</c:v>
                </c:pt>
                <c:pt idx="2147">
                  <c:v>1.2418609999999997</c:v>
                </c:pt>
                <c:pt idx="2148">
                  <c:v>1.2416439999999997</c:v>
                </c:pt>
                <c:pt idx="2149">
                  <c:v>1.241447</c:v>
                </c:pt>
                <c:pt idx="2150">
                  <c:v>1.241242</c:v>
                </c:pt>
                <c:pt idx="2151">
                  <c:v>1.2409979999999998</c:v>
                </c:pt>
                <c:pt idx="2152">
                  <c:v>1.240688</c:v>
                </c:pt>
                <c:pt idx="2153">
                  <c:v>1.2403039999999999</c:v>
                </c:pt>
                <c:pt idx="2154">
                  <c:v>1.2398539999999998</c:v>
                </c:pt>
                <c:pt idx="2155">
                  <c:v>1.2393709999999998</c:v>
                </c:pt>
                <c:pt idx="2156">
                  <c:v>1.2388859999999999</c:v>
                </c:pt>
                <c:pt idx="2157">
                  <c:v>1.2384199999999999</c:v>
                </c:pt>
                <c:pt idx="2158">
                  <c:v>1.2379739999999997</c:v>
                </c:pt>
                <c:pt idx="2159">
                  <c:v>1.2375319999999999</c:v>
                </c:pt>
                <c:pt idx="2160">
                  <c:v>1.2370759999999998</c:v>
                </c:pt>
                <c:pt idx="2161">
                  <c:v>1.2365999999999997</c:v>
                </c:pt>
                <c:pt idx="2162">
                  <c:v>1.2361219999999997</c:v>
                </c:pt>
                <c:pt idx="2163">
                  <c:v>1.2356709999999997</c:v>
                </c:pt>
                <c:pt idx="2164">
                  <c:v>1.2352719999999997</c:v>
                </c:pt>
                <c:pt idx="2165">
                  <c:v>1.2349279999999998</c:v>
                </c:pt>
                <c:pt idx="2166">
                  <c:v>1.2346109999999999</c:v>
                </c:pt>
                <c:pt idx="2167">
                  <c:v>1.2342649999999997</c:v>
                </c:pt>
                <c:pt idx="2168">
                  <c:v>1.2338359999999997</c:v>
                </c:pt>
                <c:pt idx="2169">
                  <c:v>1.2332929999999998</c:v>
                </c:pt>
                <c:pt idx="2170">
                  <c:v>1.232648</c:v>
                </c:pt>
                <c:pt idx="2171">
                  <c:v>1.2319579999999999</c:v>
                </c:pt>
                <c:pt idx="2172">
                  <c:v>1.2312979999999998</c:v>
                </c:pt>
                <c:pt idx="2173">
                  <c:v>1.2307199999999998</c:v>
                </c:pt>
                <c:pt idx="2174">
                  <c:v>1.2302299999999997</c:v>
                </c:pt>
                <c:pt idx="2175">
                  <c:v>1.2297739999999997</c:v>
                </c:pt>
                <c:pt idx="2176">
                  <c:v>1.2292679999999998</c:v>
                </c:pt>
                <c:pt idx="2177">
                  <c:v>1.2286349999999997</c:v>
                </c:pt>
                <c:pt idx="2178">
                  <c:v>1.2278479999999998</c:v>
                </c:pt>
                <c:pt idx="2179">
                  <c:v>1.226947</c:v>
                </c:pt>
                <c:pt idx="2180">
                  <c:v>1.2260209999999998</c:v>
                </c:pt>
                <c:pt idx="2181">
                  <c:v>1.2251839999999998</c:v>
                </c:pt>
                <c:pt idx="2182">
                  <c:v>1.2245309999999998</c:v>
                </c:pt>
                <c:pt idx="2183">
                  <c:v>1.224119</c:v>
                </c:pt>
                <c:pt idx="2184">
                  <c:v>1.2239559999999998</c:v>
                </c:pt>
                <c:pt idx="2185">
                  <c:v>1.224002</c:v>
                </c:pt>
                <c:pt idx="2186">
                  <c:v>1.2241709999999999</c:v>
                </c:pt>
                <c:pt idx="2187">
                  <c:v>1.2243459999999999</c:v>
                </c:pt>
                <c:pt idx="2188">
                  <c:v>1.2243929999999998</c:v>
                </c:pt>
                <c:pt idx="2189">
                  <c:v>1.224205</c:v>
                </c:pt>
                <c:pt idx="2190">
                  <c:v>1.2237359999999997</c:v>
                </c:pt>
                <c:pt idx="2191">
                  <c:v>1.2230219999999998</c:v>
                </c:pt>
                <c:pt idx="2192">
                  <c:v>1.222172</c:v>
                </c:pt>
                <c:pt idx="2193">
                  <c:v>1.2213129999999999</c:v>
                </c:pt>
                <c:pt idx="2194">
                  <c:v>1.2205299999999999</c:v>
                </c:pt>
                <c:pt idx="2195">
                  <c:v>1.2198289999999996</c:v>
                </c:pt>
                <c:pt idx="2196">
                  <c:v>1.2191319999999999</c:v>
                </c:pt>
                <c:pt idx="2197">
                  <c:v>1.2183379999999999</c:v>
                </c:pt>
                <c:pt idx="2198">
                  <c:v>1.2173809999999998</c:v>
                </c:pt>
                <c:pt idx="2199">
                  <c:v>1.216283</c:v>
                </c:pt>
                <c:pt idx="2200">
                  <c:v>1.21515</c:v>
                </c:pt>
                <c:pt idx="2201">
                  <c:v>1.214116</c:v>
                </c:pt>
                <c:pt idx="2202">
                  <c:v>1.2132829999999999</c:v>
                </c:pt>
                <c:pt idx="2203">
                  <c:v>1.212677</c:v>
                </c:pt>
                <c:pt idx="2204">
                  <c:v>1.2122519999999999</c:v>
                </c:pt>
                <c:pt idx="2205">
                  <c:v>1.2119329999999997</c:v>
                </c:pt>
                <c:pt idx="2206">
                  <c:v>1.2116709999999997</c:v>
                </c:pt>
                <c:pt idx="2207">
                  <c:v>1.2114669999999998</c:v>
                </c:pt>
                <c:pt idx="2208">
                  <c:v>1.2113499999999997</c:v>
                </c:pt>
                <c:pt idx="2209">
                  <c:v>1.2113279999999997</c:v>
                </c:pt>
                <c:pt idx="2210">
                  <c:v>1.211347</c:v>
                </c:pt>
                <c:pt idx="2211">
                  <c:v>1.2112919999999998</c:v>
                </c:pt>
                <c:pt idx="2212">
                  <c:v>1.2110339999999997</c:v>
                </c:pt>
                <c:pt idx="2213">
                  <c:v>1.2105049999999997</c:v>
                </c:pt>
                <c:pt idx="2214">
                  <c:v>1.2097379999999998</c:v>
                </c:pt>
                <c:pt idx="2215">
                  <c:v>1.2088699999999999</c:v>
                </c:pt>
                <c:pt idx="2216">
                  <c:v>1.208083</c:v>
                </c:pt>
                <c:pt idx="2217">
                  <c:v>1.2075189999999998</c:v>
                </c:pt>
                <c:pt idx="2218">
                  <c:v>1.2072259999999997</c:v>
                </c:pt>
                <c:pt idx="2219">
                  <c:v>1.2071499999999997</c:v>
                </c:pt>
                <c:pt idx="2220">
                  <c:v>1.2071699999999999</c:v>
                </c:pt>
                <c:pt idx="2221">
                  <c:v>1.2071639999999997</c:v>
                </c:pt>
                <c:pt idx="2222">
                  <c:v>1.2070599999999998</c:v>
                </c:pt>
                <c:pt idx="2223">
                  <c:v>1.2068489999999998</c:v>
                </c:pt>
                <c:pt idx="2224">
                  <c:v>1.2065639999999997</c:v>
                </c:pt>
                <c:pt idx="2225">
                  <c:v>1.2062329999999999</c:v>
                </c:pt>
                <c:pt idx="2226">
                  <c:v>1.2058479999999998</c:v>
                </c:pt>
                <c:pt idx="2227">
                  <c:v>1.2053579999999999</c:v>
                </c:pt>
                <c:pt idx="2228">
                  <c:v>1.2046959999999998</c:v>
                </c:pt>
                <c:pt idx="2229">
                  <c:v>1.2038389999999997</c:v>
                </c:pt>
                <c:pt idx="2230">
                  <c:v>1.202842</c:v>
                </c:pt>
                <c:pt idx="2231">
                  <c:v>1.2018549999999999</c:v>
                </c:pt>
                <c:pt idx="2232">
                  <c:v>1.2010829999999999</c:v>
                </c:pt>
                <c:pt idx="2233">
                  <c:v>1.2007099999999997</c:v>
                </c:pt>
                <c:pt idx="2234">
                  <c:v>1.2008209999999997</c:v>
                </c:pt>
                <c:pt idx="2235">
                  <c:v>1.2013559999999999</c:v>
                </c:pt>
                <c:pt idx="2236">
                  <c:v>1.2021229999999998</c:v>
                </c:pt>
                <c:pt idx="2237">
                  <c:v>1.2028639999999997</c:v>
                </c:pt>
                <c:pt idx="2238">
                  <c:v>1.2033389999999997</c:v>
                </c:pt>
                <c:pt idx="2239">
                  <c:v>1.2033989999999997</c:v>
                </c:pt>
                <c:pt idx="2240">
                  <c:v>1.2030129999999999</c:v>
                </c:pt>
                <c:pt idx="2241">
                  <c:v>1.2022489999999999</c:v>
                </c:pt>
                <c:pt idx="2242">
                  <c:v>1.2012289999999997</c:v>
                </c:pt>
                <c:pt idx="2243">
                  <c:v>1.2000850000000001</c:v>
                </c:pt>
                <c:pt idx="2244">
                  <c:v>1.1989270000000001</c:v>
                </c:pt>
                <c:pt idx="2245">
                  <c:v>1.1978309999999999</c:v>
                </c:pt>
                <c:pt idx="2246">
                  <c:v>1.1968449999999999</c:v>
                </c:pt>
                <c:pt idx="2247">
                  <c:v>1.195989</c:v>
                </c:pt>
                <c:pt idx="2248">
                  <c:v>1.1952700000000001</c:v>
                </c:pt>
                <c:pt idx="2249">
                  <c:v>1.1946840000000001</c:v>
                </c:pt>
                <c:pt idx="2250">
                  <c:v>1.1942320000000002</c:v>
                </c:pt>
                <c:pt idx="2251">
                  <c:v>1.1939199999999999</c:v>
                </c:pt>
                <c:pt idx="2252">
                  <c:v>1.1937599999999999</c:v>
                </c:pt>
                <c:pt idx="2253">
                  <c:v>1.193751</c:v>
                </c:pt>
                <c:pt idx="2254">
                  <c:v>1.193859</c:v>
                </c:pt>
                <c:pt idx="2255">
                  <c:v>1.1940130000000002</c:v>
                </c:pt>
                <c:pt idx="2256">
                  <c:v>1.1941250000000001</c:v>
                </c:pt>
                <c:pt idx="2257">
                  <c:v>1.194121</c:v>
                </c:pt>
                <c:pt idx="2258">
                  <c:v>1.1939759999999999</c:v>
                </c:pt>
                <c:pt idx="2259">
                  <c:v>1.1937259999999998</c:v>
                </c:pt>
                <c:pt idx="2260">
                  <c:v>1.193441</c:v>
                </c:pt>
                <c:pt idx="2261">
                  <c:v>1.193165</c:v>
                </c:pt>
                <c:pt idx="2262">
                  <c:v>1.1928810000000001</c:v>
                </c:pt>
                <c:pt idx="2263">
                  <c:v>1.1924939999999999</c:v>
                </c:pt>
                <c:pt idx="2264">
                  <c:v>1.1918839999999999</c:v>
                </c:pt>
                <c:pt idx="2265">
                  <c:v>1.1909780000000001</c:v>
                </c:pt>
                <c:pt idx="2266">
                  <c:v>1.1898139999999999</c:v>
                </c:pt>
                <c:pt idx="2267">
                  <c:v>1.1885510000000001</c:v>
                </c:pt>
                <c:pt idx="2268">
                  <c:v>1.1874119999999999</c:v>
                </c:pt>
                <c:pt idx="2269">
                  <c:v>1.1865870000000003</c:v>
                </c:pt>
                <c:pt idx="2270">
                  <c:v>1.1861490000000001</c:v>
                </c:pt>
                <c:pt idx="2271">
                  <c:v>1.186026</c:v>
                </c:pt>
                <c:pt idx="2272">
                  <c:v>1.1860430000000002</c:v>
                </c:pt>
                <c:pt idx="2273">
                  <c:v>1.1860130000000002</c:v>
                </c:pt>
                <c:pt idx="2274">
                  <c:v>1.1858120000000001</c:v>
                </c:pt>
                <c:pt idx="2275">
                  <c:v>1.1854239999999998</c:v>
                </c:pt>
                <c:pt idx="2276">
                  <c:v>1.1849149999999999</c:v>
                </c:pt>
                <c:pt idx="2277">
                  <c:v>1.1843730000000001</c:v>
                </c:pt>
                <c:pt idx="2278">
                  <c:v>1.183853</c:v>
                </c:pt>
                <c:pt idx="2279">
                  <c:v>1.183349</c:v>
                </c:pt>
                <c:pt idx="2280">
                  <c:v>1.1828149999999999</c:v>
                </c:pt>
                <c:pt idx="2281">
                  <c:v>1.1822110000000001</c:v>
                </c:pt>
                <c:pt idx="2282">
                  <c:v>1.18153</c:v>
                </c:pt>
                <c:pt idx="2283">
                  <c:v>1.18082</c:v>
                </c:pt>
                <c:pt idx="2284">
                  <c:v>1.1801540000000001</c:v>
                </c:pt>
                <c:pt idx="2285">
                  <c:v>1.1796059999999999</c:v>
                </c:pt>
                <c:pt idx="2286">
                  <c:v>1.1792170000000002</c:v>
                </c:pt>
                <c:pt idx="2287">
                  <c:v>1.1789890000000001</c:v>
                </c:pt>
                <c:pt idx="2288">
                  <c:v>1.1788970000000001</c:v>
                </c:pt>
                <c:pt idx="2289">
                  <c:v>1.1789000000000001</c:v>
                </c:pt>
                <c:pt idx="2290">
                  <c:v>1.1789470000000002</c:v>
                </c:pt>
                <c:pt idx="2291">
                  <c:v>1.1789849999999999</c:v>
                </c:pt>
                <c:pt idx="2292">
                  <c:v>1.1789560000000001</c:v>
                </c:pt>
                <c:pt idx="2293">
                  <c:v>1.1788160000000001</c:v>
                </c:pt>
                <c:pt idx="2294">
                  <c:v>1.1785580000000002</c:v>
                </c:pt>
                <c:pt idx="2295">
                  <c:v>1.1782269999999999</c:v>
                </c:pt>
                <c:pt idx="2296">
                  <c:v>1.1779229999999998</c:v>
                </c:pt>
                <c:pt idx="2297">
                  <c:v>1.1777639999999998</c:v>
                </c:pt>
                <c:pt idx="2298">
                  <c:v>1.1778379999999999</c:v>
                </c:pt>
                <c:pt idx="2299">
                  <c:v>1.1781440000000001</c:v>
                </c:pt>
                <c:pt idx="2300">
                  <c:v>1.1785810000000001</c:v>
                </c:pt>
                <c:pt idx="2301">
                  <c:v>1.1789689999999999</c:v>
                </c:pt>
                <c:pt idx="2302">
                  <c:v>1.179125</c:v>
                </c:pt>
                <c:pt idx="2303">
                  <c:v>1.1789399999999999</c:v>
                </c:pt>
                <c:pt idx="2304">
                  <c:v>1.1784319999999999</c:v>
                </c:pt>
                <c:pt idx="2305">
                  <c:v>1.17774</c:v>
                </c:pt>
                <c:pt idx="2306">
                  <c:v>1.1770689999999999</c:v>
                </c:pt>
                <c:pt idx="2307">
                  <c:v>1.1766030000000001</c:v>
                </c:pt>
                <c:pt idx="2308">
                  <c:v>1.1764300000000001</c:v>
                </c:pt>
                <c:pt idx="2309">
                  <c:v>1.1765160000000001</c:v>
                </c:pt>
                <c:pt idx="2310">
                  <c:v>1.1767270000000001</c:v>
                </c:pt>
                <c:pt idx="2311">
                  <c:v>1.17689</c:v>
                </c:pt>
                <c:pt idx="2312">
                  <c:v>1.1768500000000002</c:v>
                </c:pt>
                <c:pt idx="2313">
                  <c:v>1.1765110000000001</c:v>
                </c:pt>
                <c:pt idx="2314">
                  <c:v>1.1758379999999999</c:v>
                </c:pt>
                <c:pt idx="2315">
                  <c:v>1.1748480000000001</c:v>
                </c:pt>
                <c:pt idx="2316">
                  <c:v>1.173602</c:v>
                </c:pt>
                <c:pt idx="2317">
                  <c:v>1.172201</c:v>
                </c:pt>
                <c:pt idx="2318">
                  <c:v>1.1707860000000001</c:v>
                </c:pt>
                <c:pt idx="2319">
                  <c:v>1.169519</c:v>
                </c:pt>
                <c:pt idx="2320">
                  <c:v>1.168534</c:v>
                </c:pt>
                <c:pt idx="2321">
                  <c:v>1.1678820000000001</c:v>
                </c:pt>
                <c:pt idx="2322">
                  <c:v>1.1674949999999997</c:v>
                </c:pt>
                <c:pt idx="2323">
                  <c:v>1.1672009999999999</c:v>
                </c:pt>
                <c:pt idx="2324">
                  <c:v>1.16679</c:v>
                </c:pt>
                <c:pt idx="2325">
                  <c:v>1.1660969999999999</c:v>
                </c:pt>
                <c:pt idx="2326">
                  <c:v>1.1650580000000001</c:v>
                </c:pt>
                <c:pt idx="2327">
                  <c:v>1.1637029999999999</c:v>
                </c:pt>
                <c:pt idx="2328">
                  <c:v>1.1621030000000001</c:v>
                </c:pt>
                <c:pt idx="2329">
                  <c:v>1.1603070000000002</c:v>
                </c:pt>
                <c:pt idx="2330">
                  <c:v>1.1583220000000001</c:v>
                </c:pt>
                <c:pt idx="2331">
                  <c:v>1.1561450000000002</c:v>
                </c:pt>
                <c:pt idx="2332">
                  <c:v>1.153837</c:v>
                </c:pt>
                <c:pt idx="2333">
                  <c:v>1.1515709999999999</c:v>
                </c:pt>
                <c:pt idx="2334">
                  <c:v>1.1496120000000001</c:v>
                </c:pt>
                <c:pt idx="2335">
                  <c:v>1.1482420000000002</c:v>
                </c:pt>
                <c:pt idx="2336">
                  <c:v>1.14764</c:v>
                </c:pt>
                <c:pt idx="2337">
                  <c:v>1.1478170000000001</c:v>
                </c:pt>
                <c:pt idx="2338">
                  <c:v>1.1486130000000001</c:v>
                </c:pt>
                <c:pt idx="2339">
                  <c:v>1.1497729999999999</c:v>
                </c:pt>
                <c:pt idx="2340">
                  <c:v>1.15103</c:v>
                </c:pt>
                <c:pt idx="2341">
                  <c:v>1.1521840000000001</c:v>
                </c:pt>
                <c:pt idx="2342">
                  <c:v>1.1531150000000001</c:v>
                </c:pt>
                <c:pt idx="2343">
                  <c:v>1.1537689999999998</c:v>
                </c:pt>
                <c:pt idx="2344">
                  <c:v>1.1541370000000002</c:v>
                </c:pt>
                <c:pt idx="2345">
                  <c:v>1.1542590000000001</c:v>
                </c:pt>
                <c:pt idx="2346">
                  <c:v>1.1542250000000001</c:v>
                </c:pt>
                <c:pt idx="2347">
                  <c:v>1.154164</c:v>
                </c:pt>
                <c:pt idx="2348">
                  <c:v>1.1542049999999999</c:v>
                </c:pt>
                <c:pt idx="2349">
                  <c:v>1.1544030000000001</c:v>
                </c:pt>
                <c:pt idx="2350">
                  <c:v>1.154704</c:v>
                </c:pt>
                <c:pt idx="2351">
                  <c:v>1.1549480000000001</c:v>
                </c:pt>
                <c:pt idx="2352">
                  <c:v>1.1549469999999999</c:v>
                </c:pt>
                <c:pt idx="2353">
                  <c:v>1.1545880000000002</c:v>
                </c:pt>
                <c:pt idx="2354">
                  <c:v>1.1538929999999998</c:v>
                </c:pt>
                <c:pt idx="2355">
                  <c:v>1.1530229999999999</c:v>
                </c:pt>
                <c:pt idx="2356">
                  <c:v>1.1522019999999999</c:v>
                </c:pt>
                <c:pt idx="2357">
                  <c:v>1.1516299999999997</c:v>
                </c:pt>
                <c:pt idx="2358">
                  <c:v>1.1514169999999999</c:v>
                </c:pt>
                <c:pt idx="2359">
                  <c:v>1.151586</c:v>
                </c:pt>
                <c:pt idx="2360">
                  <c:v>1.1521160000000001</c:v>
                </c:pt>
                <c:pt idx="2361">
                  <c:v>1.152981</c:v>
                </c:pt>
                <c:pt idx="2362">
                  <c:v>1.154166</c:v>
                </c:pt>
                <c:pt idx="2363">
                  <c:v>1.1556219999999997</c:v>
                </c:pt>
                <c:pt idx="2364">
                  <c:v>1.157232</c:v>
                </c:pt>
                <c:pt idx="2365">
                  <c:v>1.15879</c:v>
                </c:pt>
                <c:pt idx="2366">
                  <c:v>1.1600400000000002</c:v>
                </c:pt>
                <c:pt idx="2367">
                  <c:v>1.1607550000000002</c:v>
                </c:pt>
                <c:pt idx="2368">
                  <c:v>1.1608130000000001</c:v>
                </c:pt>
                <c:pt idx="2369">
                  <c:v>1.1602349999999999</c:v>
                </c:pt>
                <c:pt idx="2370">
                  <c:v>1.159165</c:v>
                </c:pt>
                <c:pt idx="2371">
                  <c:v>1.1578009999999999</c:v>
                </c:pt>
                <c:pt idx="2372">
                  <c:v>1.156323</c:v>
                </c:pt>
                <c:pt idx="2373">
                  <c:v>1.154846</c:v>
                </c:pt>
                <c:pt idx="2374">
                  <c:v>1.153419</c:v>
                </c:pt>
                <c:pt idx="2375">
                  <c:v>1.152061</c:v>
                </c:pt>
                <c:pt idx="2376">
                  <c:v>1.1508069999999999</c:v>
                </c:pt>
                <c:pt idx="2377">
                  <c:v>1.1497219999999997</c:v>
                </c:pt>
                <c:pt idx="2378">
                  <c:v>1.1488860000000001</c:v>
                </c:pt>
                <c:pt idx="2379">
                  <c:v>1.1483449999999999</c:v>
                </c:pt>
                <c:pt idx="2380">
                  <c:v>1.1480649999999999</c:v>
                </c:pt>
                <c:pt idx="2381">
                  <c:v>1.1479189999999999</c:v>
                </c:pt>
                <c:pt idx="2382">
                  <c:v>1.1477289999999998</c:v>
                </c:pt>
                <c:pt idx="2383">
                  <c:v>1.1473309999999999</c:v>
                </c:pt>
                <c:pt idx="2384">
                  <c:v>1.1466499999999999</c:v>
                </c:pt>
                <c:pt idx="2385">
                  <c:v>1.1457279999999999</c:v>
                </c:pt>
                <c:pt idx="2386">
                  <c:v>1.1446890000000001</c:v>
                </c:pt>
                <c:pt idx="2387">
                  <c:v>1.1436679999999999</c:v>
                </c:pt>
                <c:pt idx="2388">
                  <c:v>1.1427450000000001</c:v>
                </c:pt>
                <c:pt idx="2389">
                  <c:v>1.1419089999999998</c:v>
                </c:pt>
                <c:pt idx="2390">
                  <c:v>1.1410849999999999</c:v>
                </c:pt>
                <c:pt idx="2391">
                  <c:v>1.140191</c:v>
                </c:pt>
                <c:pt idx="2392">
                  <c:v>1.1391849999999999</c:v>
                </c:pt>
                <c:pt idx="2393">
                  <c:v>1.138069</c:v>
                </c:pt>
                <c:pt idx="2394">
                  <c:v>1.1368499999999999</c:v>
                </c:pt>
                <c:pt idx="2395">
                  <c:v>1.1354929999999999</c:v>
                </c:pt>
                <c:pt idx="2396">
                  <c:v>1.133907</c:v>
                </c:pt>
                <c:pt idx="2397">
                  <c:v>1.1319699999999997</c:v>
                </c:pt>
                <c:pt idx="2398">
                  <c:v>1.1296009999999999</c:v>
                </c:pt>
                <c:pt idx="2399">
                  <c:v>1.126816</c:v>
                </c:pt>
                <c:pt idx="2400">
                  <c:v>1.1237389999999998</c:v>
                </c:pt>
                <c:pt idx="2401">
                  <c:v>1.1205609999999999</c:v>
                </c:pt>
                <c:pt idx="2402">
                  <c:v>1.117478</c:v>
                </c:pt>
                <c:pt idx="2403">
                  <c:v>1.1146370000000001</c:v>
                </c:pt>
                <c:pt idx="2404">
                  <c:v>1.1121300000000001</c:v>
                </c:pt>
                <c:pt idx="2405">
                  <c:v>1.1100180000000002</c:v>
                </c:pt>
                <c:pt idx="2406">
                  <c:v>1.1083620000000001</c:v>
                </c:pt>
                <c:pt idx="2407">
                  <c:v>1.1072249999999997</c:v>
                </c:pt>
                <c:pt idx="2408">
                  <c:v>1.106646</c:v>
                </c:pt>
                <c:pt idx="2409">
                  <c:v>1.1065959999999999</c:v>
                </c:pt>
                <c:pt idx="2410">
                  <c:v>1.106975</c:v>
                </c:pt>
                <c:pt idx="2411">
                  <c:v>1.1076229999999998</c:v>
                </c:pt>
                <c:pt idx="2412">
                  <c:v>1.108376</c:v>
                </c:pt>
                <c:pt idx="2413">
                  <c:v>1.1091059999999999</c:v>
                </c:pt>
                <c:pt idx="2414">
                  <c:v>1.1097399999999997</c:v>
                </c:pt>
                <c:pt idx="2415">
                  <c:v>1.1102560000000001</c:v>
                </c:pt>
                <c:pt idx="2416">
                  <c:v>1.11067</c:v>
                </c:pt>
                <c:pt idx="2417">
                  <c:v>1.1110370000000001</c:v>
                </c:pt>
                <c:pt idx="2418">
                  <c:v>1.111456</c:v>
                </c:pt>
                <c:pt idx="2419">
                  <c:v>1.1120669999999999</c:v>
                </c:pt>
                <c:pt idx="2420">
                  <c:v>1.1130089999999999</c:v>
                </c:pt>
                <c:pt idx="2421">
                  <c:v>1.1143580000000002</c:v>
                </c:pt>
                <c:pt idx="2422">
                  <c:v>1.1160669999999999</c:v>
                </c:pt>
                <c:pt idx="2423">
                  <c:v>1.1179429999999999</c:v>
                </c:pt>
                <c:pt idx="2424">
                  <c:v>1.1196989999999998</c:v>
                </c:pt>
                <c:pt idx="2425">
                  <c:v>1.121048</c:v>
                </c:pt>
                <c:pt idx="2426">
                  <c:v>1.1218109999999999</c:v>
                </c:pt>
                <c:pt idx="2427">
                  <c:v>1.12198</c:v>
                </c:pt>
                <c:pt idx="2428">
                  <c:v>1.1217079999999999</c:v>
                </c:pt>
                <c:pt idx="2429">
                  <c:v>1.1212389999999999</c:v>
                </c:pt>
                <c:pt idx="2430">
                  <c:v>1.1208170000000002</c:v>
                </c:pt>
                <c:pt idx="2431">
                  <c:v>1.1206039999999999</c:v>
                </c:pt>
                <c:pt idx="2432">
                  <c:v>1.1206499999999999</c:v>
                </c:pt>
                <c:pt idx="2433">
                  <c:v>1.1209150000000001</c:v>
                </c:pt>
                <c:pt idx="2434">
                  <c:v>1.1213219999999997</c:v>
                </c:pt>
                <c:pt idx="2435">
                  <c:v>1.121815</c:v>
                </c:pt>
                <c:pt idx="2436">
                  <c:v>1.1223870000000002</c:v>
                </c:pt>
                <c:pt idx="2437">
                  <c:v>1.1230720000000001</c:v>
                </c:pt>
                <c:pt idx="2438">
                  <c:v>1.1239009999999998</c:v>
                </c:pt>
                <c:pt idx="2439">
                  <c:v>1.1248400000000001</c:v>
                </c:pt>
                <c:pt idx="2440">
                  <c:v>1.1257699999999997</c:v>
                </c:pt>
                <c:pt idx="2441">
                  <c:v>1.1264989999999999</c:v>
                </c:pt>
                <c:pt idx="2442">
                  <c:v>1.1268279999999999</c:v>
                </c:pt>
                <c:pt idx="2443">
                  <c:v>1.1266350000000001</c:v>
                </c:pt>
                <c:pt idx="2444">
                  <c:v>1.1259409999999999</c:v>
                </c:pt>
                <c:pt idx="2445">
                  <c:v>1.124919</c:v>
                </c:pt>
                <c:pt idx="2446">
                  <c:v>1.12384</c:v>
                </c:pt>
                <c:pt idx="2447">
                  <c:v>1.122989</c:v>
                </c:pt>
                <c:pt idx="2448">
                  <c:v>1.1225799999999999</c:v>
                </c:pt>
                <c:pt idx="2449">
                  <c:v>1.1227130000000001</c:v>
                </c:pt>
                <c:pt idx="2450">
                  <c:v>1.1233759999999999</c:v>
                </c:pt>
                <c:pt idx="2451">
                  <c:v>1.124479</c:v>
                </c:pt>
                <c:pt idx="2452">
                  <c:v>1.1258959999999998</c:v>
                </c:pt>
                <c:pt idx="2453">
                  <c:v>1.127481</c:v>
                </c:pt>
                <c:pt idx="2454">
                  <c:v>1.1290789999999999</c:v>
                </c:pt>
                <c:pt idx="2455">
                  <c:v>1.130533</c:v>
                </c:pt>
                <c:pt idx="2456">
                  <c:v>1.1317079999999999</c:v>
                </c:pt>
                <c:pt idx="2457">
                  <c:v>1.1325160000000001</c:v>
                </c:pt>
                <c:pt idx="2458">
                  <c:v>1.132943</c:v>
                </c:pt>
                <c:pt idx="2459">
                  <c:v>1.1330309999999999</c:v>
                </c:pt>
                <c:pt idx="2460">
                  <c:v>1.1328419999999999</c:v>
                </c:pt>
                <c:pt idx="2461">
                  <c:v>1.1324120000000002</c:v>
                </c:pt>
                <c:pt idx="2462">
                  <c:v>1.1317299999999999</c:v>
                </c:pt>
                <c:pt idx="2463">
                  <c:v>1.1307750000000001</c:v>
                </c:pt>
                <c:pt idx="2464">
                  <c:v>1.129578</c:v>
                </c:pt>
                <c:pt idx="2465">
                  <c:v>1.1282639999999999</c:v>
                </c:pt>
                <c:pt idx="2466">
                  <c:v>1.1270549999999999</c:v>
                </c:pt>
                <c:pt idx="2467">
                  <c:v>1.1262000000000001</c:v>
                </c:pt>
                <c:pt idx="2468">
                  <c:v>1.125885</c:v>
                </c:pt>
                <c:pt idx="2469">
                  <c:v>1.1261530000000002</c:v>
                </c:pt>
                <c:pt idx="2470">
                  <c:v>1.1269039999999999</c:v>
                </c:pt>
                <c:pt idx="2471">
                  <c:v>1.1279339999999998</c:v>
                </c:pt>
                <c:pt idx="2472">
                  <c:v>1.1290259999999999</c:v>
                </c:pt>
                <c:pt idx="2473">
                  <c:v>1.1300070000000002</c:v>
                </c:pt>
                <c:pt idx="2474">
                  <c:v>1.130781</c:v>
                </c:pt>
                <c:pt idx="2475">
                  <c:v>1.1313059999999999</c:v>
                </c:pt>
                <c:pt idx="2476">
                  <c:v>1.13157</c:v>
                </c:pt>
                <c:pt idx="2477">
                  <c:v>1.13157</c:v>
                </c:pt>
                <c:pt idx="2478">
                  <c:v>1.131297</c:v>
                </c:pt>
                <c:pt idx="2479">
                  <c:v>1.1307550000000002</c:v>
                </c:pt>
                <c:pt idx="2480">
                  <c:v>1.1299699999999997</c:v>
                </c:pt>
                <c:pt idx="2481">
                  <c:v>1.1290070000000001</c:v>
                </c:pt>
                <c:pt idx="2482">
                  <c:v>1.127982</c:v>
                </c:pt>
                <c:pt idx="2483">
                  <c:v>1.127049</c:v>
                </c:pt>
                <c:pt idx="2484">
                  <c:v>1.1263749999999999</c:v>
                </c:pt>
                <c:pt idx="2485">
                  <c:v>1.1260850000000002</c:v>
                </c:pt>
                <c:pt idx="2486">
                  <c:v>1.1262239999999999</c:v>
                </c:pt>
                <c:pt idx="2487">
                  <c:v>1.126736</c:v>
                </c:pt>
                <c:pt idx="2488">
                  <c:v>1.1274869999999999</c:v>
                </c:pt>
                <c:pt idx="2489">
                  <c:v>1.12832</c:v>
                </c:pt>
                <c:pt idx="2490">
                  <c:v>1.1291009999999999</c:v>
                </c:pt>
                <c:pt idx="2491">
                  <c:v>1.129742</c:v>
                </c:pt>
                <c:pt idx="2492">
                  <c:v>1.1301840000000001</c:v>
                </c:pt>
                <c:pt idx="2493">
                  <c:v>1.1303639999999999</c:v>
                </c:pt>
                <c:pt idx="2494">
                  <c:v>1.130201</c:v>
                </c:pt>
                <c:pt idx="2495">
                  <c:v>1.129618</c:v>
                </c:pt>
                <c:pt idx="2496">
                  <c:v>1.1285939999999999</c:v>
                </c:pt>
                <c:pt idx="2497">
                  <c:v>1.127192</c:v>
                </c:pt>
                <c:pt idx="2498">
                  <c:v>1.1255569999999999</c:v>
                </c:pt>
                <c:pt idx="2499">
                  <c:v>1.1238649999999997</c:v>
                </c:pt>
                <c:pt idx="2500">
                  <c:v>1.1222669999999999</c:v>
                </c:pt>
                <c:pt idx="2501">
                  <c:v>1.1208549999999999</c:v>
                </c:pt>
                <c:pt idx="2502">
                  <c:v>1.1196789999999999</c:v>
                </c:pt>
                <c:pt idx="2503">
                  <c:v>1.1187780000000001</c:v>
                </c:pt>
                <c:pt idx="2504">
                  <c:v>1.1182130000000001</c:v>
                </c:pt>
                <c:pt idx="2505">
                  <c:v>1.1180480000000002</c:v>
                </c:pt>
                <c:pt idx="2506">
                  <c:v>1.1183069999999999</c:v>
                </c:pt>
                <c:pt idx="2507">
                  <c:v>1.118933</c:v>
                </c:pt>
                <c:pt idx="2508">
                  <c:v>1.1197929999999998</c:v>
                </c:pt>
                <c:pt idx="2509">
                  <c:v>1.120736</c:v>
                </c:pt>
                <c:pt idx="2510">
                  <c:v>1.1216599999999999</c:v>
                </c:pt>
                <c:pt idx="2511">
                  <c:v>1.1225540000000001</c:v>
                </c:pt>
                <c:pt idx="2512">
                  <c:v>1.123472</c:v>
                </c:pt>
                <c:pt idx="2513">
                  <c:v>1.1244510000000001</c:v>
                </c:pt>
                <c:pt idx="2514">
                  <c:v>1.125427</c:v>
                </c:pt>
                <c:pt idx="2515">
                  <c:v>1.1262080000000001</c:v>
                </c:pt>
                <c:pt idx="2516">
                  <c:v>1.1265350000000001</c:v>
                </c:pt>
                <c:pt idx="2517">
                  <c:v>1.1262000000000001</c:v>
                </c:pt>
                <c:pt idx="2518">
                  <c:v>1.1251530000000001</c:v>
                </c:pt>
                <c:pt idx="2519">
                  <c:v>1.1235409999999999</c:v>
                </c:pt>
                <c:pt idx="2520">
                  <c:v>1.1216609999999998</c:v>
                </c:pt>
                <c:pt idx="2521">
                  <c:v>1.119837</c:v>
                </c:pt>
                <c:pt idx="2522">
                  <c:v>1.118303</c:v>
                </c:pt>
                <c:pt idx="2523">
                  <c:v>1.117138</c:v>
                </c:pt>
                <c:pt idx="2524">
                  <c:v>1.1162770000000002</c:v>
                </c:pt>
                <c:pt idx="2525">
                  <c:v>1.1155909999999998</c:v>
                </c:pt>
                <c:pt idx="2526">
                  <c:v>1.114975</c:v>
                </c:pt>
                <c:pt idx="2527">
                  <c:v>1.1144099999999999</c:v>
                </c:pt>
                <c:pt idx="2528">
                  <c:v>1.1139659999999998</c:v>
                </c:pt>
                <c:pt idx="2529">
                  <c:v>1.1137619999999997</c:v>
                </c:pt>
                <c:pt idx="2530">
                  <c:v>1.1138949999999999</c:v>
                </c:pt>
                <c:pt idx="2531">
                  <c:v>1.1143870000000002</c:v>
                </c:pt>
                <c:pt idx="2532">
                  <c:v>1.1151580000000001</c:v>
                </c:pt>
                <c:pt idx="2533">
                  <c:v>1.1160619999999999</c:v>
                </c:pt>
                <c:pt idx="2534">
                  <c:v>1.1169420000000001</c:v>
                </c:pt>
                <c:pt idx="2535">
                  <c:v>1.117712</c:v>
                </c:pt>
                <c:pt idx="2536">
                  <c:v>1.1183909999999999</c:v>
                </c:pt>
                <c:pt idx="2537">
                  <c:v>1.1190869999999999</c:v>
                </c:pt>
                <c:pt idx="2538">
                  <c:v>1.1199299999999999</c:v>
                </c:pt>
                <c:pt idx="2539">
                  <c:v>1.12097</c:v>
                </c:pt>
                <c:pt idx="2540">
                  <c:v>1.1221170000000003</c:v>
                </c:pt>
                <c:pt idx="2541">
                  <c:v>1.123146</c:v>
                </c:pt>
                <c:pt idx="2542">
                  <c:v>1.1237919999999997</c:v>
                </c:pt>
                <c:pt idx="2543">
                  <c:v>1.123877</c:v>
                </c:pt>
                <c:pt idx="2544">
                  <c:v>1.123416</c:v>
                </c:pt>
                <c:pt idx="2545">
                  <c:v>1.1226239999999998</c:v>
                </c:pt>
                <c:pt idx="2546">
                  <c:v>1.1218359999999998</c:v>
                </c:pt>
                <c:pt idx="2547">
                  <c:v>1.1213649999999997</c:v>
                </c:pt>
                <c:pt idx="2548">
                  <c:v>1.121373</c:v>
                </c:pt>
                <c:pt idx="2549">
                  <c:v>1.1218199999999998</c:v>
                </c:pt>
                <c:pt idx="2550">
                  <c:v>1.122506</c:v>
                </c:pt>
                <c:pt idx="2551">
                  <c:v>1.123176</c:v>
                </c:pt>
                <c:pt idx="2552">
                  <c:v>1.123632</c:v>
                </c:pt>
                <c:pt idx="2553">
                  <c:v>1.1237909999999998</c:v>
                </c:pt>
                <c:pt idx="2554">
                  <c:v>1.12368</c:v>
                </c:pt>
                <c:pt idx="2555">
                  <c:v>1.1233820000000001</c:v>
                </c:pt>
                <c:pt idx="2556">
                  <c:v>1.1229819999999999</c:v>
                </c:pt>
                <c:pt idx="2557">
                  <c:v>1.12253</c:v>
                </c:pt>
                <c:pt idx="2558">
                  <c:v>1.1220520000000003</c:v>
                </c:pt>
                <c:pt idx="2559">
                  <c:v>1.1215729999999999</c:v>
                </c:pt>
                <c:pt idx="2560">
                  <c:v>1.121146</c:v>
                </c:pt>
                <c:pt idx="2561">
                  <c:v>1.120854</c:v>
                </c:pt>
                <c:pt idx="2562">
                  <c:v>1.120792</c:v>
                </c:pt>
                <c:pt idx="2563">
                  <c:v>1.1210239999999998</c:v>
                </c:pt>
                <c:pt idx="2564">
                  <c:v>1.121559</c:v>
                </c:pt>
                <c:pt idx="2565">
                  <c:v>1.122322</c:v>
                </c:pt>
                <c:pt idx="2566">
                  <c:v>1.1231609999999999</c:v>
                </c:pt>
                <c:pt idx="2567">
                  <c:v>1.1238679999999999</c:v>
                </c:pt>
                <c:pt idx="2568">
                  <c:v>1.1242270000000001</c:v>
                </c:pt>
                <c:pt idx="2569">
                  <c:v>1.1240730000000001</c:v>
                </c:pt>
                <c:pt idx="2570">
                  <c:v>1.123353</c:v>
                </c:pt>
                <c:pt idx="2571">
                  <c:v>1.1221590000000001</c:v>
                </c:pt>
                <c:pt idx="2572">
                  <c:v>1.120719</c:v>
                </c:pt>
                <c:pt idx="2573">
                  <c:v>1.119332</c:v>
                </c:pt>
                <c:pt idx="2574">
                  <c:v>1.1182749999999999</c:v>
                </c:pt>
                <c:pt idx="2575">
                  <c:v>1.117713</c:v>
                </c:pt>
                <c:pt idx="2576">
                  <c:v>1.1176599999999999</c:v>
                </c:pt>
                <c:pt idx="2577">
                  <c:v>1.1180019999999999</c:v>
                </c:pt>
                <c:pt idx="2578">
                  <c:v>1.118576</c:v>
                </c:pt>
                <c:pt idx="2579">
                  <c:v>1.1192599999999999</c:v>
                </c:pt>
                <c:pt idx="2580">
                  <c:v>1.120025</c:v>
                </c:pt>
                <c:pt idx="2581">
                  <c:v>1.1209289999999998</c:v>
                </c:pt>
                <c:pt idx="2582">
                  <c:v>1.1220480000000002</c:v>
                </c:pt>
                <c:pt idx="2583">
                  <c:v>1.123402</c:v>
                </c:pt>
                <c:pt idx="2584">
                  <c:v>1.1249009999999999</c:v>
                </c:pt>
                <c:pt idx="2585">
                  <c:v>1.1263500000000002</c:v>
                </c:pt>
                <c:pt idx="2586">
                  <c:v>1.1275189999999999</c:v>
                </c:pt>
                <c:pt idx="2587">
                  <c:v>1.1282369999999999</c:v>
                </c:pt>
                <c:pt idx="2588">
                  <c:v>1.1284749999999999</c:v>
                </c:pt>
                <c:pt idx="2589">
                  <c:v>1.1283620000000001</c:v>
                </c:pt>
                <c:pt idx="2590">
                  <c:v>1.1281349999999999</c:v>
                </c:pt>
                <c:pt idx="2591">
                  <c:v>1.1280250000000001</c:v>
                </c:pt>
                <c:pt idx="2592">
                  <c:v>1.128144</c:v>
                </c:pt>
                <c:pt idx="2593">
                  <c:v>1.1284380000000001</c:v>
                </c:pt>
                <c:pt idx="2594">
                  <c:v>1.1287170000000002</c:v>
                </c:pt>
                <c:pt idx="2595">
                  <c:v>1.128771</c:v>
                </c:pt>
                <c:pt idx="2596">
                  <c:v>1.128493</c:v>
                </c:pt>
                <c:pt idx="2597">
                  <c:v>1.127942</c:v>
                </c:pt>
                <c:pt idx="2598">
                  <c:v>1.127297</c:v>
                </c:pt>
                <c:pt idx="2599">
                  <c:v>1.126733</c:v>
                </c:pt>
                <c:pt idx="2600">
                  <c:v>1.1262890000000001</c:v>
                </c:pt>
                <c:pt idx="2601">
                  <c:v>1.1258139999999999</c:v>
                </c:pt>
                <c:pt idx="2602">
                  <c:v>1.1250359999999999</c:v>
                </c:pt>
                <c:pt idx="2603">
                  <c:v>1.123718</c:v>
                </c:pt>
                <c:pt idx="2604">
                  <c:v>1.1218059999999999</c:v>
                </c:pt>
                <c:pt idx="2605">
                  <c:v>1.1194959999999998</c:v>
                </c:pt>
                <c:pt idx="2606">
                  <c:v>1.1171659999999999</c:v>
                </c:pt>
                <c:pt idx="2607">
                  <c:v>1.1152259999999998</c:v>
                </c:pt>
                <c:pt idx="2608">
                  <c:v>1.1139659999999998</c:v>
                </c:pt>
                <c:pt idx="2609">
                  <c:v>1.113486</c:v>
                </c:pt>
                <c:pt idx="2610">
                  <c:v>1.1137289999999997</c:v>
                </c:pt>
                <c:pt idx="2611">
                  <c:v>1.114573</c:v>
                </c:pt>
                <c:pt idx="2612">
                  <c:v>1.1159109999999999</c:v>
                </c:pt>
                <c:pt idx="2613">
                  <c:v>1.1176759999999999</c:v>
                </c:pt>
                <c:pt idx="2614">
                  <c:v>1.1197889999999999</c:v>
                </c:pt>
                <c:pt idx="2615">
                  <c:v>1.1221019999999999</c:v>
                </c:pt>
                <c:pt idx="2616">
                  <c:v>1.1243700000000001</c:v>
                </c:pt>
                <c:pt idx="2617">
                  <c:v>1.126293</c:v>
                </c:pt>
                <c:pt idx="2618">
                  <c:v>1.1276199999999998</c:v>
                </c:pt>
                <c:pt idx="2619">
                  <c:v>1.128239</c:v>
                </c:pt>
                <c:pt idx="2620">
                  <c:v>1.128231</c:v>
                </c:pt>
                <c:pt idx="2621">
                  <c:v>1.1278239999999997</c:v>
                </c:pt>
                <c:pt idx="2622">
                  <c:v>1.1273139999999999</c:v>
                </c:pt>
                <c:pt idx="2623">
                  <c:v>1.1269499999999999</c:v>
                </c:pt>
                <c:pt idx="2624">
                  <c:v>1.126865</c:v>
                </c:pt>
                <c:pt idx="2625">
                  <c:v>1.127062</c:v>
                </c:pt>
                <c:pt idx="2626">
                  <c:v>1.1274599999999999</c:v>
                </c:pt>
                <c:pt idx="2627">
                  <c:v>1.1279520000000001</c:v>
                </c:pt>
                <c:pt idx="2628">
                  <c:v>1.1284639999999999</c:v>
                </c:pt>
                <c:pt idx="2629">
                  <c:v>1.1289629999999999</c:v>
                </c:pt>
                <c:pt idx="2630">
                  <c:v>1.12944</c:v>
                </c:pt>
                <c:pt idx="2631">
                  <c:v>1.1298779999999999</c:v>
                </c:pt>
                <c:pt idx="2632">
                  <c:v>1.1302380000000001</c:v>
                </c:pt>
                <c:pt idx="2633">
                  <c:v>1.1304719999999999</c:v>
                </c:pt>
                <c:pt idx="2634">
                  <c:v>1.1305700000000001</c:v>
                </c:pt>
                <c:pt idx="2635">
                  <c:v>1.1305860000000001</c:v>
                </c:pt>
                <c:pt idx="2636">
                  <c:v>1.130638</c:v>
                </c:pt>
                <c:pt idx="2637">
                  <c:v>1.1308560000000001</c:v>
                </c:pt>
                <c:pt idx="2638">
                  <c:v>1.1313169999999999</c:v>
                </c:pt>
                <c:pt idx="2639">
                  <c:v>1.131983</c:v>
                </c:pt>
                <c:pt idx="2640">
                  <c:v>1.1327039999999999</c:v>
                </c:pt>
                <c:pt idx="2641">
                  <c:v>1.1332659999999999</c:v>
                </c:pt>
                <c:pt idx="2642">
                  <c:v>1.133475</c:v>
                </c:pt>
                <c:pt idx="2643">
                  <c:v>1.1332309999999999</c:v>
                </c:pt>
                <c:pt idx="2644">
                  <c:v>1.132544</c:v>
                </c:pt>
                <c:pt idx="2645">
                  <c:v>1.131518</c:v>
                </c:pt>
                <c:pt idx="2646">
                  <c:v>1.1303070000000002</c:v>
                </c:pt>
                <c:pt idx="2647">
                  <c:v>1.1290750000000001</c:v>
                </c:pt>
                <c:pt idx="2648">
                  <c:v>1.1279919999999997</c:v>
                </c:pt>
                <c:pt idx="2649">
                  <c:v>1.1272329999999999</c:v>
                </c:pt>
                <c:pt idx="2650">
                  <c:v>1.126976</c:v>
                </c:pt>
                <c:pt idx="2651">
                  <c:v>1.1273689999999998</c:v>
                </c:pt>
                <c:pt idx="2652">
                  <c:v>1.1284770000000002</c:v>
                </c:pt>
                <c:pt idx="2653">
                  <c:v>1.130239</c:v>
                </c:pt>
                <c:pt idx="2654">
                  <c:v>1.1324639999999999</c:v>
                </c:pt>
                <c:pt idx="2655">
                  <c:v>1.134868</c:v>
                </c:pt>
                <c:pt idx="2656">
                  <c:v>1.1371519999999999</c:v>
                </c:pt>
                <c:pt idx="2657">
                  <c:v>1.1390830000000001</c:v>
                </c:pt>
                <c:pt idx="2658">
                  <c:v>1.1405380000000001</c:v>
                </c:pt>
                <c:pt idx="2659">
                  <c:v>1.1415239999999998</c:v>
                </c:pt>
                <c:pt idx="2660">
                  <c:v>1.1421460000000001</c:v>
                </c:pt>
                <c:pt idx="2661">
                  <c:v>1.142568</c:v>
                </c:pt>
                <c:pt idx="2662">
                  <c:v>1.1429549999999999</c:v>
                </c:pt>
                <c:pt idx="2663">
                  <c:v>1.143427</c:v>
                </c:pt>
                <c:pt idx="2664">
                  <c:v>1.1440330000000001</c:v>
                </c:pt>
                <c:pt idx="2665">
                  <c:v>1.144738</c:v>
                </c:pt>
                <c:pt idx="2666">
                  <c:v>1.145448</c:v>
                </c:pt>
                <c:pt idx="2667">
                  <c:v>1.1460410000000001</c:v>
                </c:pt>
                <c:pt idx="2668">
                  <c:v>1.1464110000000001</c:v>
                </c:pt>
                <c:pt idx="2669">
                  <c:v>1.1464880000000002</c:v>
                </c:pt>
                <c:pt idx="2670">
                  <c:v>1.1462450000000002</c:v>
                </c:pt>
                <c:pt idx="2671">
                  <c:v>1.1456899999999999</c:v>
                </c:pt>
                <c:pt idx="2672">
                  <c:v>1.1448609999999999</c:v>
                </c:pt>
                <c:pt idx="2673">
                  <c:v>1.1438329999999999</c:v>
                </c:pt>
                <c:pt idx="2674">
                  <c:v>1.142738</c:v>
                </c:pt>
                <c:pt idx="2675">
                  <c:v>1.1417609999999998</c:v>
                </c:pt>
                <c:pt idx="2676">
                  <c:v>1.141105</c:v>
                </c:pt>
                <c:pt idx="2677">
                  <c:v>1.140938</c:v>
                </c:pt>
                <c:pt idx="2678">
                  <c:v>1.141327</c:v>
                </c:pt>
                <c:pt idx="2679">
                  <c:v>1.1422130000000001</c:v>
                </c:pt>
                <c:pt idx="2680">
                  <c:v>1.143432</c:v>
                </c:pt>
                <c:pt idx="2681">
                  <c:v>1.1447720000000001</c:v>
                </c:pt>
                <c:pt idx="2682">
                  <c:v>1.1460370000000002</c:v>
                </c:pt>
                <c:pt idx="2683">
                  <c:v>1.147092</c:v>
                </c:pt>
                <c:pt idx="2684">
                  <c:v>1.1478639999999998</c:v>
                </c:pt>
                <c:pt idx="2685">
                  <c:v>1.148328</c:v>
                </c:pt>
                <c:pt idx="2686">
                  <c:v>1.1484920000000001</c:v>
                </c:pt>
                <c:pt idx="2687">
                  <c:v>1.148396</c:v>
                </c:pt>
                <c:pt idx="2688">
                  <c:v>1.1481250000000001</c:v>
                </c:pt>
                <c:pt idx="2689">
                  <c:v>1.1478059999999999</c:v>
                </c:pt>
                <c:pt idx="2690">
                  <c:v>1.1475850000000001</c:v>
                </c:pt>
                <c:pt idx="2691">
                  <c:v>1.147586</c:v>
                </c:pt>
                <c:pt idx="2692">
                  <c:v>1.1478609999999998</c:v>
                </c:pt>
                <c:pt idx="2693">
                  <c:v>1.148363</c:v>
                </c:pt>
                <c:pt idx="2694">
                  <c:v>1.1489580000000001</c:v>
                </c:pt>
                <c:pt idx="2695">
                  <c:v>1.1494689999999999</c:v>
                </c:pt>
                <c:pt idx="2696">
                  <c:v>1.1497289999999998</c:v>
                </c:pt>
                <c:pt idx="2697">
                  <c:v>1.1496359999999999</c:v>
                </c:pt>
                <c:pt idx="2698">
                  <c:v>1.1491709999999999</c:v>
                </c:pt>
                <c:pt idx="2699">
                  <c:v>1.148396</c:v>
                </c:pt>
                <c:pt idx="2700">
                  <c:v>1.147419</c:v>
                </c:pt>
                <c:pt idx="2701">
                  <c:v>1.1463560000000002</c:v>
                </c:pt>
                <c:pt idx="2702">
                  <c:v>1.1453009999999999</c:v>
                </c:pt>
                <c:pt idx="2703">
                  <c:v>1.144326</c:v>
                </c:pt>
                <c:pt idx="2704">
                  <c:v>1.1435029999999999</c:v>
                </c:pt>
                <c:pt idx="2705">
                  <c:v>1.142922</c:v>
                </c:pt>
                <c:pt idx="2706">
                  <c:v>1.1426890000000001</c:v>
                </c:pt>
                <c:pt idx="2707">
                  <c:v>1.1428860000000001</c:v>
                </c:pt>
                <c:pt idx="2708">
                  <c:v>1.1435070000000001</c:v>
                </c:pt>
                <c:pt idx="2709">
                  <c:v>1.1444120000000002</c:v>
                </c:pt>
                <c:pt idx="2710">
                  <c:v>1.1453389999999999</c:v>
                </c:pt>
                <c:pt idx="2711">
                  <c:v>1.145988</c:v>
                </c:pt>
                <c:pt idx="2712">
                  <c:v>1.1461450000000002</c:v>
                </c:pt>
                <c:pt idx="2713">
                  <c:v>1.1457709999999999</c:v>
                </c:pt>
                <c:pt idx="2714">
                  <c:v>1.145025</c:v>
                </c:pt>
                <c:pt idx="2715">
                  <c:v>1.1441880000000002</c:v>
                </c:pt>
                <c:pt idx="2716">
                  <c:v>1.1435500000000001</c:v>
                </c:pt>
                <c:pt idx="2717">
                  <c:v>1.1433139999999999</c:v>
                </c:pt>
                <c:pt idx="2718">
                  <c:v>1.143562</c:v>
                </c:pt>
                <c:pt idx="2719">
                  <c:v>1.144298</c:v>
                </c:pt>
                <c:pt idx="2720">
                  <c:v>1.1454800000000001</c:v>
                </c:pt>
                <c:pt idx="2721">
                  <c:v>1.147035</c:v>
                </c:pt>
                <c:pt idx="2722">
                  <c:v>1.1488119999999999</c:v>
                </c:pt>
                <c:pt idx="2723">
                  <c:v>1.1505430000000001</c:v>
                </c:pt>
                <c:pt idx="2724">
                  <c:v>1.151853</c:v>
                </c:pt>
                <c:pt idx="2725">
                  <c:v>1.1523580000000002</c:v>
                </c:pt>
                <c:pt idx="2726">
                  <c:v>1.151816</c:v>
                </c:pt>
                <c:pt idx="2727">
                  <c:v>1.1502410000000001</c:v>
                </c:pt>
                <c:pt idx="2728">
                  <c:v>1.1479199999999998</c:v>
                </c:pt>
                <c:pt idx="2729">
                  <c:v>1.145313</c:v>
                </c:pt>
                <c:pt idx="2730">
                  <c:v>1.1428830000000001</c:v>
                </c:pt>
                <c:pt idx="2731">
                  <c:v>1.1409750000000001</c:v>
                </c:pt>
                <c:pt idx="2732">
                  <c:v>1.139775</c:v>
                </c:pt>
                <c:pt idx="2733">
                  <c:v>1.139354</c:v>
                </c:pt>
                <c:pt idx="2734">
                  <c:v>1.1397309999999998</c:v>
                </c:pt>
                <c:pt idx="2735">
                  <c:v>1.1408849999999999</c:v>
                </c:pt>
                <c:pt idx="2736">
                  <c:v>1.1427019999999999</c:v>
                </c:pt>
                <c:pt idx="2737">
                  <c:v>1.1449180000000001</c:v>
                </c:pt>
                <c:pt idx="2738">
                  <c:v>1.1471169999999999</c:v>
                </c:pt>
                <c:pt idx="2739">
                  <c:v>1.1488309999999999</c:v>
                </c:pt>
                <c:pt idx="2740">
                  <c:v>1.1497109999999999</c:v>
                </c:pt>
                <c:pt idx="2741">
                  <c:v>1.1496599999999999</c:v>
                </c:pt>
                <c:pt idx="2742">
                  <c:v>1.1488639999999999</c:v>
                </c:pt>
                <c:pt idx="2743">
                  <c:v>1.1476959999999998</c:v>
                </c:pt>
                <c:pt idx="2744">
                  <c:v>1.146544</c:v>
                </c:pt>
                <c:pt idx="2745">
                  <c:v>1.1456759999999999</c:v>
                </c:pt>
                <c:pt idx="2746">
                  <c:v>1.145208</c:v>
                </c:pt>
                <c:pt idx="2747">
                  <c:v>1.145173</c:v>
                </c:pt>
                <c:pt idx="2748">
                  <c:v>1.145613</c:v>
                </c:pt>
                <c:pt idx="2749">
                  <c:v>1.14662</c:v>
                </c:pt>
                <c:pt idx="2750">
                  <c:v>1.1482800000000002</c:v>
                </c:pt>
                <c:pt idx="2751">
                  <c:v>1.1505609999999999</c:v>
                </c:pt>
                <c:pt idx="2752">
                  <c:v>1.1532309999999999</c:v>
                </c:pt>
                <c:pt idx="2753">
                  <c:v>1.1558789999999999</c:v>
                </c:pt>
                <c:pt idx="2754">
                  <c:v>1.1580500000000002</c:v>
                </c:pt>
                <c:pt idx="2755">
                  <c:v>1.1594370000000001</c:v>
                </c:pt>
                <c:pt idx="2756">
                  <c:v>1.1600100000000002</c:v>
                </c:pt>
                <c:pt idx="2757">
                  <c:v>1.1600239999999999</c:v>
                </c:pt>
                <c:pt idx="2758">
                  <c:v>1.15988</c:v>
                </c:pt>
                <c:pt idx="2759">
                  <c:v>1.1599229999999998</c:v>
                </c:pt>
                <c:pt idx="2760">
                  <c:v>1.1602770000000002</c:v>
                </c:pt>
                <c:pt idx="2761">
                  <c:v>1.1607959999999999</c:v>
                </c:pt>
                <c:pt idx="2762">
                  <c:v>1.1611469999999999</c:v>
                </c:pt>
                <c:pt idx="2763">
                  <c:v>1.1609670000000001</c:v>
                </c:pt>
                <c:pt idx="2764">
                  <c:v>1.1600250000000001</c:v>
                </c:pt>
                <c:pt idx="2765">
                  <c:v>1.158293</c:v>
                </c:pt>
                <c:pt idx="2766">
                  <c:v>1.15594</c:v>
                </c:pt>
                <c:pt idx="2767">
                  <c:v>1.1532549999999999</c:v>
                </c:pt>
                <c:pt idx="2768">
                  <c:v>1.1505639999999999</c:v>
                </c:pt>
                <c:pt idx="2769">
                  <c:v>1.1481600000000001</c:v>
                </c:pt>
                <c:pt idx="2770">
                  <c:v>1.1462810000000001</c:v>
                </c:pt>
                <c:pt idx="2771">
                  <c:v>1.1450959999999999</c:v>
                </c:pt>
                <c:pt idx="2772">
                  <c:v>1.1446989999999999</c:v>
                </c:pt>
                <c:pt idx="2773">
                  <c:v>1.145097</c:v>
                </c:pt>
                <c:pt idx="2774">
                  <c:v>1.1462019999999999</c:v>
                </c:pt>
                <c:pt idx="2775">
                  <c:v>1.1478329999999999</c:v>
                </c:pt>
                <c:pt idx="2776">
                  <c:v>1.14975</c:v>
                </c:pt>
                <c:pt idx="2777">
                  <c:v>1.1516939999999998</c:v>
                </c:pt>
                <c:pt idx="2778">
                  <c:v>1.1534420000000001</c:v>
                </c:pt>
                <c:pt idx="2779">
                  <c:v>1.154836</c:v>
                </c:pt>
                <c:pt idx="2780">
                  <c:v>1.1557979999999999</c:v>
                </c:pt>
                <c:pt idx="2781">
                  <c:v>1.1563170000000003</c:v>
                </c:pt>
                <c:pt idx="2782">
                  <c:v>1.1564270000000001</c:v>
                </c:pt>
                <c:pt idx="2783">
                  <c:v>1.1561800000000002</c:v>
                </c:pt>
                <c:pt idx="2784">
                  <c:v>1.155635</c:v>
                </c:pt>
                <c:pt idx="2785">
                  <c:v>1.1548530000000001</c:v>
                </c:pt>
                <c:pt idx="2786">
                  <c:v>1.153888</c:v>
                </c:pt>
                <c:pt idx="2787">
                  <c:v>1.1527880000000001</c:v>
                </c:pt>
                <c:pt idx="2788">
                  <c:v>1.1515819999999999</c:v>
                </c:pt>
                <c:pt idx="2789">
                  <c:v>1.15029</c:v>
                </c:pt>
                <c:pt idx="2790">
                  <c:v>1.148933</c:v>
                </c:pt>
                <c:pt idx="2791">
                  <c:v>1.147562</c:v>
                </c:pt>
                <c:pt idx="2792">
                  <c:v>1.1462680000000001</c:v>
                </c:pt>
                <c:pt idx="2793">
                  <c:v>1.1451720000000001</c:v>
                </c:pt>
                <c:pt idx="2794">
                  <c:v>1.1443909999999999</c:v>
                </c:pt>
                <c:pt idx="2795">
                  <c:v>1.1439919999999997</c:v>
                </c:pt>
                <c:pt idx="2796">
                  <c:v>1.1439739999999998</c:v>
                </c:pt>
                <c:pt idx="2797">
                  <c:v>1.1442810000000001</c:v>
                </c:pt>
                <c:pt idx="2798">
                  <c:v>1.144836</c:v>
                </c:pt>
                <c:pt idx="2799">
                  <c:v>1.1455709999999999</c:v>
                </c:pt>
                <c:pt idx="2800">
                  <c:v>1.1464239999999999</c:v>
                </c:pt>
                <c:pt idx="2801">
                  <c:v>1.147305</c:v>
                </c:pt>
                <c:pt idx="2802">
                  <c:v>1.148074</c:v>
                </c:pt>
                <c:pt idx="2803">
                  <c:v>1.148566</c:v>
                </c:pt>
                <c:pt idx="2804">
                  <c:v>1.148663</c:v>
                </c:pt>
                <c:pt idx="2805">
                  <c:v>1.1483820000000002</c:v>
                </c:pt>
                <c:pt idx="2806">
                  <c:v>1.1479159999999999</c:v>
                </c:pt>
                <c:pt idx="2807">
                  <c:v>1.1475989999999998</c:v>
                </c:pt>
                <c:pt idx="2808">
                  <c:v>1.1477889999999999</c:v>
                </c:pt>
                <c:pt idx="2809">
                  <c:v>1.1487530000000001</c:v>
                </c:pt>
                <c:pt idx="2810">
                  <c:v>1.1505890000000001</c:v>
                </c:pt>
                <c:pt idx="2811">
                  <c:v>1.153235</c:v>
                </c:pt>
                <c:pt idx="2812">
                  <c:v>1.1565369999999999</c:v>
                </c:pt>
                <c:pt idx="2813">
                  <c:v>1.1603140000000001</c:v>
                </c:pt>
                <c:pt idx="2814">
                  <c:v>1.1643850000000002</c:v>
                </c:pt>
                <c:pt idx="2815">
                  <c:v>1.1685490000000001</c:v>
                </c:pt>
                <c:pt idx="2816">
                  <c:v>1.1725420000000002</c:v>
                </c:pt>
                <c:pt idx="2817">
                  <c:v>1.1760420000000003</c:v>
                </c:pt>
                <c:pt idx="2818">
                  <c:v>1.1787120000000002</c:v>
                </c:pt>
                <c:pt idx="2819">
                  <c:v>1.1803020000000002</c:v>
                </c:pt>
                <c:pt idx="2820">
                  <c:v>1.1807400000000001</c:v>
                </c:pt>
                <c:pt idx="2821">
                  <c:v>1.1801680000000001</c:v>
                </c:pt>
                <c:pt idx="2822">
                  <c:v>1.178914</c:v>
                </c:pt>
                <c:pt idx="2823">
                  <c:v>1.1773939999999998</c:v>
                </c:pt>
                <c:pt idx="2824">
                  <c:v>1.1759989999999998</c:v>
                </c:pt>
                <c:pt idx="2825">
                  <c:v>1.1750160000000001</c:v>
                </c:pt>
                <c:pt idx="2826">
                  <c:v>1.1745989999999999</c:v>
                </c:pt>
                <c:pt idx="2827">
                  <c:v>1.1747909999999999</c:v>
                </c:pt>
                <c:pt idx="2828">
                  <c:v>1.175562</c:v>
                </c:pt>
                <c:pt idx="2829">
                  <c:v>1.17683</c:v>
                </c:pt>
                <c:pt idx="2830">
                  <c:v>1.1784500000000002</c:v>
                </c:pt>
                <c:pt idx="2831">
                  <c:v>1.180194</c:v>
                </c:pt>
                <c:pt idx="2832">
                  <c:v>1.1817470000000001</c:v>
                </c:pt>
                <c:pt idx="2833">
                  <c:v>1.1827500000000002</c:v>
                </c:pt>
                <c:pt idx="2834">
                  <c:v>1.182871</c:v>
                </c:pt>
                <c:pt idx="2835">
                  <c:v>1.1818899999999999</c:v>
                </c:pt>
                <c:pt idx="2836">
                  <c:v>1.1797489999999999</c:v>
                </c:pt>
                <c:pt idx="2837">
                  <c:v>1.1765830000000002</c:v>
                </c:pt>
                <c:pt idx="2838">
                  <c:v>1.1727080000000001</c:v>
                </c:pt>
                <c:pt idx="2839">
                  <c:v>1.1686019999999999</c:v>
                </c:pt>
                <c:pt idx="2840">
                  <c:v>1.1648570000000003</c:v>
                </c:pt>
                <c:pt idx="2841">
                  <c:v>1.1620880000000002</c:v>
                </c:pt>
                <c:pt idx="2842">
                  <c:v>1.1607909999999999</c:v>
                </c:pt>
                <c:pt idx="2843">
                  <c:v>1.1611929999999999</c:v>
                </c:pt>
                <c:pt idx="2844">
                  <c:v>1.163154</c:v>
                </c:pt>
                <c:pt idx="2845">
                  <c:v>1.1661900000000001</c:v>
                </c:pt>
                <c:pt idx="2846">
                  <c:v>1.169635</c:v>
                </c:pt>
                <c:pt idx="2847">
                  <c:v>1.1728769999999999</c:v>
                </c:pt>
                <c:pt idx="2848">
                  <c:v>1.17554</c:v>
                </c:pt>
                <c:pt idx="2849">
                  <c:v>1.1775549999999999</c:v>
                </c:pt>
                <c:pt idx="2850">
                  <c:v>1.179071</c:v>
                </c:pt>
                <c:pt idx="2851">
                  <c:v>1.1802900000000001</c:v>
                </c:pt>
                <c:pt idx="2852">
                  <c:v>1.1813339999999999</c:v>
                </c:pt>
                <c:pt idx="2853">
                  <c:v>1.1821980000000001</c:v>
                </c:pt>
                <c:pt idx="2854">
                  <c:v>1.1828170000000002</c:v>
                </c:pt>
                <c:pt idx="2855">
                  <c:v>1.1831570000000002</c:v>
                </c:pt>
                <c:pt idx="2856">
                  <c:v>1.1832929999999999</c:v>
                </c:pt>
                <c:pt idx="2857">
                  <c:v>1.1833979999999999</c:v>
                </c:pt>
                <c:pt idx="2858">
                  <c:v>1.18367</c:v>
                </c:pt>
                <c:pt idx="2859">
                  <c:v>1.1842349999999999</c:v>
                </c:pt>
                <c:pt idx="2860">
                  <c:v>1.1850530000000001</c:v>
                </c:pt>
                <c:pt idx="2861">
                  <c:v>1.1858929999999999</c:v>
                </c:pt>
                <c:pt idx="2862">
                  <c:v>1.1863649999999999</c:v>
                </c:pt>
                <c:pt idx="2863">
                  <c:v>1.1860320000000002</c:v>
                </c:pt>
                <c:pt idx="2864">
                  <c:v>1.1845550000000002</c:v>
                </c:pt>
                <c:pt idx="2865">
                  <c:v>1.181848</c:v>
                </c:pt>
                <c:pt idx="2866">
                  <c:v>1.1781500000000003</c:v>
                </c:pt>
                <c:pt idx="2867">
                  <c:v>1.1740020000000002</c:v>
                </c:pt>
                <c:pt idx="2868">
                  <c:v>1.1701050000000002</c:v>
                </c:pt>
                <c:pt idx="2869">
                  <c:v>1.167114</c:v>
                </c:pt>
                <c:pt idx="2870">
                  <c:v>1.1654739999999999</c:v>
                </c:pt>
                <c:pt idx="2871">
                  <c:v>1.165333</c:v>
                </c:pt>
                <c:pt idx="2872">
                  <c:v>1.16659</c:v>
                </c:pt>
                <c:pt idx="2873">
                  <c:v>1.169006</c:v>
                </c:pt>
                <c:pt idx="2874">
                  <c:v>1.1723150000000002</c:v>
                </c:pt>
                <c:pt idx="2875">
                  <c:v>1.176291</c:v>
                </c:pt>
                <c:pt idx="2876">
                  <c:v>1.180741</c:v>
                </c:pt>
                <c:pt idx="2877">
                  <c:v>1.185467</c:v>
                </c:pt>
                <c:pt idx="2878">
                  <c:v>1.190239</c:v>
                </c:pt>
                <c:pt idx="2879">
                  <c:v>1.1948070000000002</c:v>
                </c:pt>
                <c:pt idx="2880">
                  <c:v>1.1989470000000002</c:v>
                </c:pt>
                <c:pt idx="2881">
                  <c:v>1.2025089999999998</c:v>
                </c:pt>
                <c:pt idx="2882">
                  <c:v>1.2054509999999998</c:v>
                </c:pt>
                <c:pt idx="2883">
                  <c:v>1.2078219999999997</c:v>
                </c:pt>
                <c:pt idx="2884">
                  <c:v>1.2097209999999996</c:v>
                </c:pt>
                <c:pt idx="2885">
                  <c:v>1.2112409999999998</c:v>
                </c:pt>
                <c:pt idx="2886">
                  <c:v>1.212407</c:v>
                </c:pt>
                <c:pt idx="2887">
                  <c:v>1.213157</c:v>
                </c:pt>
                <c:pt idx="2888">
                  <c:v>1.2133479999999999</c:v>
                </c:pt>
                <c:pt idx="2889">
                  <c:v>1.212818</c:v>
                </c:pt>
                <c:pt idx="2890">
                  <c:v>1.2114559999999999</c:v>
                </c:pt>
                <c:pt idx="2891">
                  <c:v>1.2092719999999997</c:v>
                </c:pt>
                <c:pt idx="2892">
                  <c:v>1.206415</c:v>
                </c:pt>
                <c:pt idx="2893">
                  <c:v>1.2031339999999997</c:v>
                </c:pt>
                <c:pt idx="2894">
                  <c:v>1.1997009999999999</c:v>
                </c:pt>
                <c:pt idx="2895">
                  <c:v>1.196329</c:v>
                </c:pt>
                <c:pt idx="2896">
                  <c:v>1.1931339999999999</c:v>
                </c:pt>
                <c:pt idx="2897">
                  <c:v>1.190169</c:v>
                </c:pt>
                <c:pt idx="2898">
                  <c:v>1.1874899999999999</c:v>
                </c:pt>
                <c:pt idx="2899">
                  <c:v>1.1852370000000001</c:v>
                </c:pt>
                <c:pt idx="2900">
                  <c:v>1.1836339999999999</c:v>
                </c:pt>
                <c:pt idx="2901">
                  <c:v>1.1829339999999999</c:v>
                </c:pt>
                <c:pt idx="2902">
                  <c:v>1.183308</c:v>
                </c:pt>
                <c:pt idx="2903">
                  <c:v>1.1847460000000001</c:v>
                </c:pt>
                <c:pt idx="2904">
                  <c:v>1.187036</c:v>
                </c:pt>
                <c:pt idx="2905">
                  <c:v>1.1898259999999998</c:v>
                </c:pt>
                <c:pt idx="2906">
                  <c:v>1.1927510000000001</c:v>
                </c:pt>
                <c:pt idx="2907">
                  <c:v>1.1955359999999999</c:v>
                </c:pt>
                <c:pt idx="2908">
                  <c:v>1.1980390000000001</c:v>
                </c:pt>
                <c:pt idx="2909">
                  <c:v>1.2002199999999998</c:v>
                </c:pt>
                <c:pt idx="2910">
                  <c:v>1.2020729999999999</c:v>
                </c:pt>
                <c:pt idx="2911">
                  <c:v>1.2035999999999998</c:v>
                </c:pt>
                <c:pt idx="2912">
                  <c:v>1.2048309999999998</c:v>
                </c:pt>
                <c:pt idx="2913">
                  <c:v>1.2058729999999998</c:v>
                </c:pt>
                <c:pt idx="2914">
                  <c:v>1.2069279999999998</c:v>
                </c:pt>
                <c:pt idx="2915">
                  <c:v>1.2082279999999999</c:v>
                </c:pt>
                <c:pt idx="2916">
                  <c:v>1.2099189999999997</c:v>
                </c:pt>
                <c:pt idx="2917">
                  <c:v>1.2119549999999999</c:v>
                </c:pt>
                <c:pt idx="2918">
                  <c:v>1.214107</c:v>
                </c:pt>
                <c:pt idx="2919">
                  <c:v>1.216102</c:v>
                </c:pt>
                <c:pt idx="2920">
                  <c:v>1.2178109999999998</c:v>
                </c:pt>
                <c:pt idx="2921">
                  <c:v>1.2193359999999998</c:v>
                </c:pt>
                <c:pt idx="2922">
                  <c:v>1.2209319999999997</c:v>
                </c:pt>
                <c:pt idx="2923">
                  <c:v>1.2227779999999999</c:v>
                </c:pt>
                <c:pt idx="2924">
                  <c:v>1.2247439999999998</c:v>
                </c:pt>
                <c:pt idx="2925">
                  <c:v>1.2263229999999998</c:v>
                </c:pt>
                <c:pt idx="2926">
                  <c:v>1.2267999999999997</c:v>
                </c:pt>
                <c:pt idx="2927">
                  <c:v>1.2256049999999998</c:v>
                </c:pt>
                <c:pt idx="2928">
                  <c:v>1.222645</c:v>
                </c:pt>
                <c:pt idx="2929">
                  <c:v>1.2183989999999998</c:v>
                </c:pt>
                <c:pt idx="2930">
                  <c:v>1.2137279999999997</c:v>
                </c:pt>
                <c:pt idx="2931">
                  <c:v>1.2094829999999999</c:v>
                </c:pt>
                <c:pt idx="2932">
                  <c:v>1.206153</c:v>
                </c:pt>
                <c:pt idx="2933">
                  <c:v>1.2037299999999997</c:v>
                </c:pt>
                <c:pt idx="2934">
                  <c:v>1.2018439999999997</c:v>
                </c:pt>
                <c:pt idx="2935">
                  <c:v>1.2000820000000001</c:v>
                </c:pt>
                <c:pt idx="2936">
                  <c:v>1.1982980000000001</c:v>
                </c:pt>
                <c:pt idx="2937">
                  <c:v>1.1967289999999999</c:v>
                </c:pt>
                <c:pt idx="2938">
                  <c:v>1.1958739999999999</c:v>
                </c:pt>
                <c:pt idx="2939">
                  <c:v>1.196226</c:v>
                </c:pt>
                <c:pt idx="2940">
                  <c:v>1.1980299999999999</c:v>
                </c:pt>
                <c:pt idx="2941">
                  <c:v>1.2011799999999997</c:v>
                </c:pt>
                <c:pt idx="2942">
                  <c:v>1.2052769999999997</c:v>
                </c:pt>
                <c:pt idx="2943">
                  <c:v>1.2097969999999998</c:v>
                </c:pt>
                <c:pt idx="2944">
                  <c:v>1.214248</c:v>
                </c:pt>
                <c:pt idx="2945">
                  <c:v>1.2182550000000001</c:v>
                </c:pt>
                <c:pt idx="2946">
                  <c:v>1.2215759999999998</c:v>
                </c:pt>
                <c:pt idx="2947">
                  <c:v>1.224083</c:v>
                </c:pt>
                <c:pt idx="2948">
                  <c:v>1.2257399999999998</c:v>
                </c:pt>
                <c:pt idx="2949">
                  <c:v>1.226602</c:v>
                </c:pt>
                <c:pt idx="2950">
                  <c:v>1.2268059999999998</c:v>
                </c:pt>
                <c:pt idx="2951">
                  <c:v>1.226537</c:v>
                </c:pt>
                <c:pt idx="2952">
                  <c:v>1.2259799999999998</c:v>
                </c:pt>
                <c:pt idx="2953">
                  <c:v>1.2252739999999998</c:v>
                </c:pt>
                <c:pt idx="2954">
                  <c:v>1.2245199999999998</c:v>
                </c:pt>
                <c:pt idx="2955">
                  <c:v>1.2238119999999999</c:v>
                </c:pt>
                <c:pt idx="2956">
                  <c:v>1.2232499999999997</c:v>
                </c:pt>
                <c:pt idx="2957">
                  <c:v>1.2229159999999999</c:v>
                </c:pt>
                <c:pt idx="2958">
                  <c:v>1.2228019999999997</c:v>
                </c:pt>
                <c:pt idx="2959">
                  <c:v>1.2227669999999997</c:v>
                </c:pt>
                <c:pt idx="2960">
                  <c:v>1.222553</c:v>
                </c:pt>
                <c:pt idx="2961">
                  <c:v>1.2218859999999998</c:v>
                </c:pt>
                <c:pt idx="2962">
                  <c:v>1.2206039999999998</c:v>
                </c:pt>
                <c:pt idx="2963">
                  <c:v>1.2187299999999999</c:v>
                </c:pt>
                <c:pt idx="2964">
                  <c:v>1.2164489999999999</c:v>
                </c:pt>
                <c:pt idx="2965">
                  <c:v>1.2139889999999998</c:v>
                </c:pt>
                <c:pt idx="2966">
                  <c:v>1.2115009999999997</c:v>
                </c:pt>
                <c:pt idx="2967">
                  <c:v>1.209015</c:v>
                </c:pt>
                <c:pt idx="2968">
                  <c:v>1.2065029999999999</c:v>
                </c:pt>
                <c:pt idx="2969">
                  <c:v>1.2040009999999999</c:v>
                </c:pt>
                <c:pt idx="2970">
                  <c:v>1.2016699999999998</c:v>
                </c:pt>
                <c:pt idx="2971">
                  <c:v>1.1997689999999999</c:v>
                </c:pt>
                <c:pt idx="2972">
                  <c:v>1.1985370000000002</c:v>
                </c:pt>
                <c:pt idx="2973">
                  <c:v>1.1980760000000001</c:v>
                </c:pt>
                <c:pt idx="2974">
                  <c:v>1.1983070000000002</c:v>
                </c:pt>
                <c:pt idx="2975">
                  <c:v>1.1990470000000002</c:v>
                </c:pt>
                <c:pt idx="2976">
                  <c:v>1.200118</c:v>
                </c:pt>
                <c:pt idx="2977">
                  <c:v>1.2014349999999998</c:v>
                </c:pt>
                <c:pt idx="2978">
                  <c:v>1.202977</c:v>
                </c:pt>
                <c:pt idx="2979">
                  <c:v>1.2046939999999997</c:v>
                </c:pt>
                <c:pt idx="2980">
                  <c:v>1.2064209999999997</c:v>
                </c:pt>
                <c:pt idx="2981">
                  <c:v>1.2078959999999996</c:v>
                </c:pt>
                <c:pt idx="2982">
                  <c:v>1.2088829999999999</c:v>
                </c:pt>
                <c:pt idx="2983">
                  <c:v>1.2093069999999997</c:v>
                </c:pt>
                <c:pt idx="2984">
                  <c:v>1.2092919999999998</c:v>
                </c:pt>
                <c:pt idx="2985">
                  <c:v>1.2090809999999999</c:v>
                </c:pt>
                <c:pt idx="2986">
                  <c:v>1.2088589999999999</c:v>
                </c:pt>
                <c:pt idx="2987">
                  <c:v>1.2086259999999998</c:v>
                </c:pt>
                <c:pt idx="2988">
                  <c:v>1.208218</c:v>
                </c:pt>
                <c:pt idx="2989">
                  <c:v>1.2074709999999997</c:v>
                </c:pt>
                <c:pt idx="2990">
                  <c:v>1.206418</c:v>
                </c:pt>
                <c:pt idx="2991">
                  <c:v>1.2053599999999998</c:v>
                </c:pt>
                <c:pt idx="2992">
                  <c:v>1.2047309999999998</c:v>
                </c:pt>
                <c:pt idx="2993">
                  <c:v>1.2048409999999998</c:v>
                </c:pt>
                <c:pt idx="2994">
                  <c:v>1.2056529999999999</c:v>
                </c:pt>
                <c:pt idx="2995">
                  <c:v>1.2067599999999998</c:v>
                </c:pt>
                <c:pt idx="2996">
                  <c:v>1.2076029999999998</c:v>
                </c:pt>
                <c:pt idx="2997">
                  <c:v>1.2078029999999997</c:v>
                </c:pt>
                <c:pt idx="2998">
                  <c:v>1.207417</c:v>
                </c:pt>
                <c:pt idx="2999">
                  <c:v>1.2069409999999998</c:v>
                </c:pt>
                <c:pt idx="3000">
                  <c:v>1.2070399999999999</c:v>
                </c:pt>
                <c:pt idx="3001">
                  <c:v>1.2081580000000001</c:v>
                </c:pt>
                <c:pt idx="3002">
                  <c:v>1.2102229999999998</c:v>
                </c:pt>
                <c:pt idx="3003">
                  <c:v>1.2126439999999998</c:v>
                </c:pt>
                <c:pt idx="3004">
                  <c:v>1.2146159999999999</c:v>
                </c:pt>
                <c:pt idx="3005">
                  <c:v>1.2155789999999997</c:v>
                </c:pt>
                <c:pt idx="3006">
                  <c:v>1.2155509999999998</c:v>
                </c:pt>
                <c:pt idx="3007">
                  <c:v>1.2151239999999996</c:v>
                </c:pt>
                <c:pt idx="3008">
                  <c:v>1.2151539999999998</c:v>
                </c:pt>
                <c:pt idx="3009">
                  <c:v>1.216297</c:v>
                </c:pt>
                <c:pt idx="3010">
                  <c:v>1.2186399999999997</c:v>
                </c:pt>
                <c:pt idx="3011">
                  <c:v>1.2216559999999999</c:v>
                </c:pt>
                <c:pt idx="3012">
                  <c:v>1.2245219999999997</c:v>
                </c:pt>
                <c:pt idx="3013">
                  <c:v>1.226577</c:v>
                </c:pt>
                <c:pt idx="3014">
                  <c:v>1.227657</c:v>
                </c:pt>
                <c:pt idx="3015">
                  <c:v>1.228084</c:v>
                </c:pt>
                <c:pt idx="3016">
                  <c:v>1.2283989999999998</c:v>
                </c:pt>
                <c:pt idx="3017">
                  <c:v>1.2290109999999999</c:v>
                </c:pt>
                <c:pt idx="3018">
                  <c:v>1.2300039999999999</c:v>
                </c:pt>
                <c:pt idx="3019">
                  <c:v>1.2311809999999999</c:v>
                </c:pt>
                <c:pt idx="3020">
                  <c:v>1.232289</c:v>
                </c:pt>
                <c:pt idx="3021">
                  <c:v>1.2332689999999997</c:v>
                </c:pt>
                <c:pt idx="3022">
                  <c:v>1.234302</c:v>
                </c:pt>
                <c:pt idx="3023">
                  <c:v>1.235652</c:v>
                </c:pt>
                <c:pt idx="3024">
                  <c:v>1.2374319999999999</c:v>
                </c:pt>
                <c:pt idx="3025">
                  <c:v>1.2395119999999997</c:v>
                </c:pt>
                <c:pt idx="3026">
                  <c:v>1.2415899999999997</c:v>
                </c:pt>
                <c:pt idx="3027">
                  <c:v>1.2433649999999998</c:v>
                </c:pt>
                <c:pt idx="3028">
                  <c:v>1.244648</c:v>
                </c:pt>
                <c:pt idx="3029">
                  <c:v>1.2453709999999998</c:v>
                </c:pt>
                <c:pt idx="3030">
                  <c:v>1.2454929999999997</c:v>
                </c:pt>
                <c:pt idx="3031">
                  <c:v>1.2449170000000001</c:v>
                </c:pt>
                <c:pt idx="3032">
                  <c:v>1.2435369999999997</c:v>
                </c:pt>
                <c:pt idx="3033">
                  <c:v>1.2413929999999997</c:v>
                </c:pt>
                <c:pt idx="3034">
                  <c:v>1.2388029999999999</c:v>
                </c:pt>
                <c:pt idx="3035">
                  <c:v>1.2363359999999999</c:v>
                </c:pt>
                <c:pt idx="3036">
                  <c:v>1.2345939999999997</c:v>
                </c:pt>
                <c:pt idx="3037">
                  <c:v>1.2339079999999998</c:v>
                </c:pt>
                <c:pt idx="3038">
                  <c:v>1.2341880000000001</c:v>
                </c:pt>
                <c:pt idx="3039">
                  <c:v>1.2350189999999999</c:v>
                </c:pt>
                <c:pt idx="3040">
                  <c:v>1.2359489999999997</c:v>
                </c:pt>
                <c:pt idx="3041">
                  <c:v>1.2367669999999997</c:v>
                </c:pt>
                <c:pt idx="3042">
                  <c:v>1.2375979999999998</c:v>
                </c:pt>
                <c:pt idx="3043">
                  <c:v>1.2387599999999999</c:v>
                </c:pt>
                <c:pt idx="3044">
                  <c:v>1.240459</c:v>
                </c:pt>
                <c:pt idx="3045">
                  <c:v>1.24254</c:v>
                </c:pt>
                <c:pt idx="3046">
                  <c:v>1.2444329999999999</c:v>
                </c:pt>
                <c:pt idx="3047">
                  <c:v>1.2453789999999998</c:v>
                </c:pt>
                <c:pt idx="3048">
                  <c:v>1.2448170000000001</c:v>
                </c:pt>
                <c:pt idx="3049">
                  <c:v>1.242686</c:v>
                </c:pt>
                <c:pt idx="3050">
                  <c:v>1.2394619999999998</c:v>
                </c:pt>
                <c:pt idx="3051">
                  <c:v>1.2359219999999997</c:v>
                </c:pt>
                <c:pt idx="3052">
                  <c:v>1.2327889999999999</c:v>
                </c:pt>
                <c:pt idx="3053">
                  <c:v>1.230418</c:v>
                </c:pt>
                <c:pt idx="3054">
                  <c:v>1.2286709999999998</c:v>
                </c:pt>
                <c:pt idx="3055">
                  <c:v>1.2271009999999998</c:v>
                </c:pt>
                <c:pt idx="3056">
                  <c:v>1.2253649999999998</c:v>
                </c:pt>
                <c:pt idx="3057">
                  <c:v>1.2235909999999997</c:v>
                </c:pt>
                <c:pt idx="3058">
                  <c:v>1.222442</c:v>
                </c:pt>
                <c:pt idx="3059">
                  <c:v>1.222817</c:v>
                </c:pt>
                <c:pt idx="3060">
                  <c:v>1.2253529999999999</c:v>
                </c:pt>
                <c:pt idx="3061">
                  <c:v>1.2300059999999999</c:v>
                </c:pt>
                <c:pt idx="3062">
                  <c:v>1.2359439999999997</c:v>
                </c:pt>
                <c:pt idx="3063">
                  <c:v>1.2418729999999998</c:v>
                </c:pt>
                <c:pt idx="3064">
                  <c:v>1.2466659999999998</c:v>
                </c:pt>
                <c:pt idx="3065">
                  <c:v>1.2499729999999998</c:v>
                </c:pt>
                <c:pt idx="3066">
                  <c:v>1.252427</c:v>
                </c:pt>
                <c:pt idx="3067">
                  <c:v>1.2553099999999997</c:v>
                </c:pt>
                <c:pt idx="3068">
                  <c:v>1.2598119999999997</c:v>
                </c:pt>
                <c:pt idx="3069">
                  <c:v>1.266202</c:v>
                </c:pt>
                <c:pt idx="3070">
                  <c:v>1.2734109999999998</c:v>
                </c:pt>
                <c:pt idx="3071">
                  <c:v>1.2794859999999999</c:v>
                </c:pt>
                <c:pt idx="3072">
                  <c:v>1.2826239999999998</c:v>
                </c:pt>
                <c:pt idx="3073">
                  <c:v>1.282022</c:v>
                </c:pt>
                <c:pt idx="3074">
                  <c:v>1.278178</c:v>
                </c:pt>
                <c:pt idx="3075">
                  <c:v>1.2726209999999998</c:v>
                </c:pt>
                <c:pt idx="3076">
                  <c:v>1.267055</c:v>
                </c:pt>
                <c:pt idx="3077">
                  <c:v>1.2623770000000001</c:v>
                </c:pt>
                <c:pt idx="3078">
                  <c:v>1.2583489999999999</c:v>
                </c:pt>
                <c:pt idx="3079">
                  <c:v>1.254108</c:v>
                </c:pt>
                <c:pt idx="3080">
                  <c:v>1.2490899999999998</c:v>
                </c:pt>
                <c:pt idx="3081">
                  <c:v>1.2437279999999997</c:v>
                </c:pt>
                <c:pt idx="3082">
                  <c:v>1.2393269999999998</c:v>
                </c:pt>
                <c:pt idx="3083">
                  <c:v>1.2373199999999998</c:v>
                </c:pt>
                <c:pt idx="3084">
                  <c:v>1.2385609999999998</c:v>
                </c:pt>
                <c:pt idx="3085">
                  <c:v>1.242942</c:v>
                </c:pt>
                <c:pt idx="3086">
                  <c:v>1.2493899999999998</c:v>
                </c:pt>
                <c:pt idx="3087">
                  <c:v>1.2564359999999999</c:v>
                </c:pt>
                <c:pt idx="3088">
                  <c:v>1.2629679999999999</c:v>
                </c:pt>
                <c:pt idx="3089">
                  <c:v>1.2684800000000001</c:v>
                </c:pt>
                <c:pt idx="3090">
                  <c:v>1.2727359999999999</c:v>
                </c:pt>
                <c:pt idx="3091">
                  <c:v>1.275372</c:v>
                </c:pt>
                <c:pt idx="3092">
                  <c:v>1.2759329999999998</c:v>
                </c:pt>
                <c:pt idx="3093">
                  <c:v>1.2741989999999999</c:v>
                </c:pt>
                <c:pt idx="3094">
                  <c:v>1.270445</c:v>
                </c:pt>
                <c:pt idx="3095">
                  <c:v>1.2654999999999998</c:v>
                </c:pt>
                <c:pt idx="3096">
                  <c:v>1.2605580000000001</c:v>
                </c:pt>
                <c:pt idx="3097">
                  <c:v>1.2566709999999999</c:v>
                </c:pt>
                <c:pt idx="3098">
                  <c:v>1.2542239999999998</c:v>
                </c:pt>
                <c:pt idx="3099">
                  <c:v>1.2528779999999999</c:v>
                </c:pt>
                <c:pt idx="3100">
                  <c:v>1.2519989999999996</c:v>
                </c:pt>
                <c:pt idx="3101">
                  <c:v>1.2512139999999998</c:v>
                </c:pt>
                <c:pt idx="3102">
                  <c:v>1.2506689999999998</c:v>
                </c:pt>
                <c:pt idx="3103">
                  <c:v>1.2507699999999997</c:v>
                </c:pt>
                <c:pt idx="3104">
                  <c:v>1.251687</c:v>
                </c:pt>
                <c:pt idx="3105">
                  <c:v>1.2531019999999997</c:v>
                </c:pt>
                <c:pt idx="3106">
                  <c:v>1.2542869999999999</c:v>
                </c:pt>
                <c:pt idx="3107">
                  <c:v>1.254448</c:v>
                </c:pt>
                <c:pt idx="3108">
                  <c:v>1.2532570000000001</c:v>
                </c:pt>
                <c:pt idx="3109">
                  <c:v>1.2512279999999998</c:v>
                </c:pt>
                <c:pt idx="3110">
                  <c:v>1.2495079999999998</c:v>
                </c:pt>
                <c:pt idx="3111">
                  <c:v>1.2492570000000001</c:v>
                </c:pt>
                <c:pt idx="3112">
                  <c:v>1.2511079999999999</c:v>
                </c:pt>
                <c:pt idx="3113">
                  <c:v>1.2550679999999999</c:v>
                </c:pt>
                <c:pt idx="3114">
                  <c:v>1.2607759999999999</c:v>
                </c:pt>
                <c:pt idx="3115">
                  <c:v>1.2678109999999998</c:v>
                </c:pt>
                <c:pt idx="3116">
                  <c:v>1.2758299999999998</c:v>
                </c:pt>
                <c:pt idx="3117">
                  <c:v>1.284476</c:v>
                </c:pt>
                <c:pt idx="3118">
                  <c:v>1.2931999999999999</c:v>
                </c:pt>
                <c:pt idx="3119">
                  <c:v>1.3011809999999999</c:v>
                </c:pt>
                <c:pt idx="3120">
                  <c:v>1.307507</c:v>
                </c:pt>
                <c:pt idx="3121">
                  <c:v>1.3115489999999999</c:v>
                </c:pt>
                <c:pt idx="3122">
                  <c:v>1.3132629999999998</c:v>
                </c:pt>
                <c:pt idx="3123">
                  <c:v>1.3131079999999999</c:v>
                </c:pt>
                <c:pt idx="3124">
                  <c:v>1.3115739999999998</c:v>
                </c:pt>
                <c:pt idx="3125">
                  <c:v>1.308767</c:v>
                </c:pt>
                <c:pt idx="3126">
                  <c:v>1.304486</c:v>
                </c:pt>
                <c:pt idx="3127">
                  <c:v>1.298646</c:v>
                </c:pt>
                <c:pt idx="3128">
                  <c:v>1.2917209999999997</c:v>
                </c:pt>
                <c:pt idx="3129">
                  <c:v>1.2849870000000001</c:v>
                </c:pt>
                <c:pt idx="3130">
                  <c:v>1.280346</c:v>
                </c:pt>
                <c:pt idx="3131">
                  <c:v>1.2796279999999998</c:v>
                </c:pt>
                <c:pt idx="3132">
                  <c:v>1.2837279999999998</c:v>
                </c:pt>
                <c:pt idx="3133">
                  <c:v>1.2919949999999998</c:v>
                </c:pt>
                <c:pt idx="3134">
                  <c:v>1.3022689999999999</c:v>
                </c:pt>
                <c:pt idx="3135">
                  <c:v>1.3119159999999999</c:v>
                </c:pt>
                <c:pt idx="3136">
                  <c:v>1.3191519999999999</c:v>
                </c:pt>
                <c:pt idx="3137">
                  <c:v>1.323458</c:v>
                </c:pt>
                <c:pt idx="3138">
                  <c:v>1.3252969999999997</c:v>
                </c:pt>
                <c:pt idx="3139">
                  <c:v>1.325677</c:v>
                </c:pt>
                <c:pt idx="3140">
                  <c:v>1.325275</c:v>
                </c:pt>
                <c:pt idx="3141">
                  <c:v>1.3236109999999999</c:v>
                </c:pt>
                <c:pt idx="3142">
                  <c:v>1.3193269999999997</c:v>
                </c:pt>
                <c:pt idx="3143">
                  <c:v>1.3112779999999999</c:v>
                </c:pt>
                <c:pt idx="3144">
                  <c:v>1.2995909999999997</c:v>
                </c:pt>
                <c:pt idx="3145">
                  <c:v>1.286116</c:v>
                </c:pt>
                <c:pt idx="3146">
                  <c:v>1.273787</c:v>
                </c:pt>
                <c:pt idx="3147">
                  <c:v>1.2653279999999998</c:v>
                </c:pt>
                <c:pt idx="3148">
                  <c:v>1.262437</c:v>
                </c:pt>
                <c:pt idx="3149">
                  <c:v>1.2655429999999999</c:v>
                </c:pt>
                <c:pt idx="3150">
                  <c:v>1.273917</c:v>
                </c:pt>
                <c:pt idx="3151">
                  <c:v>1.2864389999999999</c:v>
                </c:pt>
                <c:pt idx="3152">
                  <c:v>1.3025359999999999</c:v>
                </c:pt>
                <c:pt idx="3153">
                  <c:v>1.322084</c:v>
                </c:pt>
                <c:pt idx="3154">
                  <c:v>1.3440989999999999</c:v>
                </c:pt>
                <c:pt idx="3155">
                  <c:v>1.3654929999999998</c:v>
                </c:pt>
                <c:pt idx="3156">
                  <c:v>1.381955</c:v>
                </c:pt>
                <c:pt idx="3157">
                  <c:v>1.3902289999999999</c:v>
                </c:pt>
                <c:pt idx="3158">
                  <c:v>1.3890739999999999</c:v>
                </c:pt>
                <c:pt idx="3159">
                  <c:v>1.379459</c:v>
                </c:pt>
                <c:pt idx="3160">
                  <c:v>1.364568</c:v>
                </c:pt>
                <c:pt idx="3161">
                  <c:v>1.3480939999999999</c:v>
                </c:pt>
                <c:pt idx="3162">
                  <c:v>1.3317019999999997</c:v>
                </c:pt>
                <c:pt idx="3163">
                  <c:v>1.3146100000000001</c:v>
                </c:pt>
                <c:pt idx="3164">
                  <c:v>1.2950609999999998</c:v>
                </c:pt>
                <c:pt idx="3165">
                  <c:v>1.272448</c:v>
                </c:pt>
                <c:pt idx="3166">
                  <c:v>1.248888</c:v>
                </c:pt>
                <c:pt idx="3167">
                  <c:v>1.228445</c:v>
                </c:pt>
                <c:pt idx="3168">
                  <c:v>1.2147639999999997</c:v>
                </c:pt>
                <c:pt idx="3169">
                  <c:v>1.2098329999999997</c:v>
                </c:pt>
                <c:pt idx="3170">
                  <c:v>1.2133929999999997</c:v>
                </c:pt>
                <c:pt idx="3171">
                  <c:v>1.2227059999999998</c:v>
                </c:pt>
                <c:pt idx="3172">
                  <c:v>1.2341820000000001</c:v>
                </c:pt>
                <c:pt idx="3173">
                  <c:v>1.2459289999999996</c:v>
                </c:pt>
                <c:pt idx="3174">
                  <c:v>1.258203</c:v>
                </c:pt>
                <c:pt idx="3175">
                  <c:v>1.272151</c:v>
                </c:pt>
                <c:pt idx="3176">
                  <c:v>1.2884150000000001</c:v>
                </c:pt>
                <c:pt idx="3177">
                  <c:v>1.3065329999999999</c:v>
                </c:pt>
                <c:pt idx="3178">
                  <c:v>1.3252349999999997</c:v>
                </c:pt>
                <c:pt idx="3179">
                  <c:v>1.3430629999999999</c:v>
                </c:pt>
                <c:pt idx="3180">
                  <c:v>1.358908</c:v>
                </c:pt>
                <c:pt idx="3181">
                  <c:v>1.3722019999999999</c:v>
                </c:pt>
                <c:pt idx="3182">
                  <c:v>1.382479</c:v>
                </c:pt>
                <c:pt idx="3183">
                  <c:v>1.3886870000000002</c:v>
                </c:pt>
                <c:pt idx="3184">
                  <c:v>1.3892850000000001</c:v>
                </c:pt>
                <c:pt idx="3185">
                  <c:v>1.383127</c:v>
                </c:pt>
                <c:pt idx="3186">
                  <c:v>1.370266</c:v>
                </c:pt>
                <c:pt idx="3187">
                  <c:v>1.352427</c:v>
                </c:pt>
                <c:pt idx="3188">
                  <c:v>1.3327209999999998</c:v>
                </c:pt>
                <c:pt idx="3189">
                  <c:v>1.3143570000000002</c:v>
                </c:pt>
                <c:pt idx="3190">
                  <c:v>1.2993969999999997</c:v>
                </c:pt>
                <c:pt idx="3191">
                  <c:v>1.288516</c:v>
                </c:pt>
                <c:pt idx="3192">
                  <c:v>1.2815129999999999</c:v>
                </c:pt>
                <c:pt idx="3193">
                  <c:v>1.278138</c:v>
                </c:pt>
                <c:pt idx="3194">
                  <c:v>1.2786789999999999</c:v>
                </c:pt>
                <c:pt idx="3195">
                  <c:v>1.2834949999999998</c:v>
                </c:pt>
                <c:pt idx="3196">
                  <c:v>1.2919419999999997</c:v>
                </c:pt>
                <c:pt idx="3197">
                  <c:v>1.3020130000000001</c:v>
                </c:pt>
                <c:pt idx="3198">
                  <c:v>1.311007</c:v>
                </c:pt>
                <c:pt idx="3199">
                  <c:v>1.316481</c:v>
                </c:pt>
                <c:pt idx="3200">
                  <c:v>1.3171199999999998</c:v>
                </c:pt>
                <c:pt idx="3201">
                  <c:v>1.3132429999999999</c:v>
                </c:pt>
                <c:pt idx="3202">
                  <c:v>1.306389</c:v>
                </c:pt>
                <c:pt idx="3203">
                  <c:v>1.2981500000000001</c:v>
                </c:pt>
                <c:pt idx="3204">
                  <c:v>1.289407</c:v>
                </c:pt>
                <c:pt idx="3205">
                  <c:v>1.2805849999999999</c:v>
                </c:pt>
                <c:pt idx="3206">
                  <c:v>1.2723929999999999</c:v>
                </c:pt>
                <c:pt idx="3207">
                  <c:v>1.2663309999999999</c:v>
                </c:pt>
                <c:pt idx="3208">
                  <c:v>1.264453</c:v>
                </c:pt>
                <c:pt idx="3209">
                  <c:v>1.2683070000000001</c:v>
                </c:pt>
                <c:pt idx="3210">
                  <c:v>1.2780209999999999</c:v>
                </c:pt>
                <c:pt idx="3211">
                  <c:v>1.292254</c:v>
                </c:pt>
                <c:pt idx="3212">
                  <c:v>1.3087039999999999</c:v>
                </c:pt>
                <c:pt idx="3213">
                  <c:v>1.3249329999999999</c:v>
                </c:pt>
                <c:pt idx="3214">
                  <c:v>1.339418</c:v>
                </c:pt>
                <c:pt idx="3215">
                  <c:v>1.352074</c:v>
                </c:pt>
                <c:pt idx="3216">
                  <c:v>1.3637459999999999</c:v>
                </c:pt>
                <c:pt idx="3217">
                  <c:v>1.3752580000000001</c:v>
                </c:pt>
                <c:pt idx="3218">
                  <c:v>1.3866689999999999</c:v>
                </c:pt>
                <c:pt idx="3219">
                  <c:v>1.3970229999999999</c:v>
                </c:pt>
                <c:pt idx="3220">
                  <c:v>1.4047719999999997</c:v>
                </c:pt>
                <c:pt idx="3221">
                  <c:v>1.408685</c:v>
                </c:pt>
                <c:pt idx="3222">
                  <c:v>1.408452</c:v>
                </c:pt>
                <c:pt idx="3223">
                  <c:v>1.4046979999999998</c:v>
                </c:pt>
                <c:pt idx="3224">
                  <c:v>1.3987370000000001</c:v>
                </c:pt>
                <c:pt idx="3225">
                  <c:v>1.3920530000000002</c:v>
                </c:pt>
                <c:pt idx="3226">
                  <c:v>1.3855639999999998</c:v>
                </c:pt>
                <c:pt idx="3227">
                  <c:v>1.3793489999999999</c:v>
                </c:pt>
                <c:pt idx="3228">
                  <c:v>1.3730659999999999</c:v>
                </c:pt>
                <c:pt idx="3229">
                  <c:v>1.366668</c:v>
                </c:pt>
                <c:pt idx="3230">
                  <c:v>1.3609389999999999</c:v>
                </c:pt>
                <c:pt idx="3231">
                  <c:v>1.3574199999999998</c:v>
                </c:pt>
                <c:pt idx="3232">
                  <c:v>1.3576520000000001</c:v>
                </c:pt>
                <c:pt idx="3233">
                  <c:v>1.3623830000000001</c:v>
                </c:pt>
                <c:pt idx="3234">
                  <c:v>1.3711679999999999</c:v>
                </c:pt>
                <c:pt idx="3235">
                  <c:v>1.3823590000000001</c:v>
                </c:pt>
                <c:pt idx="3236">
                  <c:v>1.3936359999999999</c:v>
                </c:pt>
                <c:pt idx="3237">
                  <c:v>1.4030269999999998</c:v>
                </c:pt>
                <c:pt idx="3238">
                  <c:v>1.4096679999999997</c:v>
                </c:pt>
                <c:pt idx="3239">
                  <c:v>1.4138749999999998</c:v>
                </c:pt>
                <c:pt idx="3240">
                  <c:v>1.416717</c:v>
                </c:pt>
                <c:pt idx="3241">
                  <c:v>1.4194029999999997</c:v>
                </c:pt>
                <c:pt idx="3242">
                  <c:v>1.4226739999999998</c:v>
                </c:pt>
                <c:pt idx="3243">
                  <c:v>1.4263229999999998</c:v>
                </c:pt>
                <c:pt idx="3244">
                  <c:v>1.4290489999999998</c:v>
                </c:pt>
                <c:pt idx="3245">
                  <c:v>1.4289739999999997</c:v>
                </c:pt>
                <c:pt idx="3246">
                  <c:v>1.424642</c:v>
                </c:pt>
                <c:pt idx="3247">
                  <c:v>1.4156499999999999</c:v>
                </c:pt>
                <c:pt idx="3248">
                  <c:v>1.4027789999999998</c:v>
                </c:pt>
                <c:pt idx="3249">
                  <c:v>1.3878299999999999</c:v>
                </c:pt>
                <c:pt idx="3250">
                  <c:v>1.373038</c:v>
                </c:pt>
                <c:pt idx="3251">
                  <c:v>1.3601920000000001</c:v>
                </c:pt>
                <c:pt idx="3252">
                  <c:v>1.3502069999999999</c:v>
                </c:pt>
                <c:pt idx="3253">
                  <c:v>1.3432770000000001</c:v>
                </c:pt>
                <c:pt idx="3254">
                  <c:v>1.339332</c:v>
                </c:pt>
                <c:pt idx="3255">
                  <c:v>1.3386880000000001</c:v>
                </c:pt>
                <c:pt idx="3256">
                  <c:v>1.342333</c:v>
                </c:pt>
                <c:pt idx="3257">
                  <c:v>1.3514649999999999</c:v>
                </c:pt>
                <c:pt idx="3258">
                  <c:v>1.3668739999999999</c:v>
                </c:pt>
                <c:pt idx="3259">
                  <c:v>1.3883470000000002</c:v>
                </c:pt>
                <c:pt idx="3260">
                  <c:v>1.4137919999999995</c:v>
                </c:pt>
                <c:pt idx="3261">
                  <c:v>1.4389639999999997</c:v>
                </c:pt>
                <c:pt idx="3262">
                  <c:v>1.4589379999999998</c:v>
                </c:pt>
                <c:pt idx="3263">
                  <c:v>1.470065</c:v>
                </c:pt>
                <c:pt idx="3264">
                  <c:v>1.471012</c:v>
                </c:pt>
                <c:pt idx="3265">
                  <c:v>1.4631149999999997</c:v>
                </c:pt>
                <c:pt idx="3266">
                  <c:v>1.4498649999999997</c:v>
                </c:pt>
                <c:pt idx="3267">
                  <c:v>1.4350889999999998</c:v>
                </c:pt>
                <c:pt idx="3268">
                  <c:v>1.4210809999999998</c:v>
                </c:pt>
                <c:pt idx="3269">
                  <c:v>1.408088</c:v>
                </c:pt>
                <c:pt idx="3270">
                  <c:v>1.3950549999999999</c:v>
                </c:pt>
                <c:pt idx="3271">
                  <c:v>1.381184</c:v>
                </c:pt>
                <c:pt idx="3272">
                  <c:v>1.3672599999999999</c:v>
                </c:pt>
                <c:pt idx="3273">
                  <c:v>1.3554389999999998</c:v>
                </c:pt>
                <c:pt idx="3274">
                  <c:v>1.3479929999999998</c:v>
                </c:pt>
                <c:pt idx="3275">
                  <c:v>1.3462170000000002</c:v>
                </c:pt>
                <c:pt idx="3276">
                  <c:v>1.3496939999999997</c:v>
                </c:pt>
                <c:pt idx="3277">
                  <c:v>1.3562350000000001</c:v>
                </c:pt>
                <c:pt idx="3278">
                  <c:v>1.36303</c:v>
                </c:pt>
                <c:pt idx="3279">
                  <c:v>1.3681130000000001</c:v>
                </c:pt>
                <c:pt idx="3280">
                  <c:v>1.3708170000000002</c:v>
                </c:pt>
                <c:pt idx="3281">
                  <c:v>1.3713880000000001</c:v>
                </c:pt>
                <c:pt idx="3282">
                  <c:v>1.37042</c:v>
                </c:pt>
                <c:pt idx="3283">
                  <c:v>1.368476</c:v>
                </c:pt>
                <c:pt idx="3284">
                  <c:v>1.3659329999999998</c:v>
                </c:pt>
                <c:pt idx="3285">
                  <c:v>1.3630199999999999</c:v>
                </c:pt>
                <c:pt idx="3286">
                  <c:v>1.3599909999999997</c:v>
                </c:pt>
                <c:pt idx="3287">
                  <c:v>1.3572239999999998</c:v>
                </c:pt>
                <c:pt idx="3288">
                  <c:v>1.3550739999999999</c:v>
                </c:pt>
                <c:pt idx="3289">
                  <c:v>1.3536509999999999</c:v>
                </c:pt>
                <c:pt idx="3290">
                  <c:v>1.3528020000000001</c:v>
                </c:pt>
                <c:pt idx="3291">
                  <c:v>1.3523480000000001</c:v>
                </c:pt>
                <c:pt idx="3292">
                  <c:v>1.35233</c:v>
                </c:pt>
                <c:pt idx="3293">
                  <c:v>1.353032</c:v>
                </c:pt>
                <c:pt idx="3294">
                  <c:v>1.354803</c:v>
                </c:pt>
                <c:pt idx="3295">
                  <c:v>1.3577399999999997</c:v>
                </c:pt>
                <c:pt idx="3296">
                  <c:v>1.361408</c:v>
                </c:pt>
                <c:pt idx="3297">
                  <c:v>1.3648500000000001</c:v>
                </c:pt>
                <c:pt idx="3298">
                  <c:v>1.366997</c:v>
                </c:pt>
                <c:pt idx="3299">
                  <c:v>1.367235</c:v>
                </c:pt>
                <c:pt idx="3300">
                  <c:v>1.3657629999999998</c:v>
                </c:pt>
                <c:pt idx="3301">
                  <c:v>1.3635109999999999</c:v>
                </c:pt>
                <c:pt idx="3302">
                  <c:v>1.361707</c:v>
                </c:pt>
                <c:pt idx="3303">
                  <c:v>1.3613709999999999</c:v>
                </c:pt>
                <c:pt idx="3304">
                  <c:v>1.363022</c:v>
                </c:pt>
                <c:pt idx="3305">
                  <c:v>1.3666609999999999</c:v>
                </c:pt>
                <c:pt idx="3306">
                  <c:v>1.3719739999999998</c:v>
                </c:pt>
                <c:pt idx="3307">
                  <c:v>1.378673</c:v>
                </c:pt>
                <c:pt idx="3308">
                  <c:v>1.3867309999999999</c:v>
                </c:pt>
                <c:pt idx="3309">
                  <c:v>1.3963840000000001</c:v>
                </c:pt>
                <c:pt idx="3310">
                  <c:v>1.4079369999999998</c:v>
                </c:pt>
                <c:pt idx="3311">
                  <c:v>1.421457</c:v>
                </c:pt>
                <c:pt idx="3312">
                  <c:v>1.4364159999999999</c:v>
                </c:pt>
                <c:pt idx="3313">
                  <c:v>1.4515089999999997</c:v>
                </c:pt>
                <c:pt idx="3314">
                  <c:v>1.464907</c:v>
                </c:pt>
                <c:pt idx="3315">
                  <c:v>1.4748479999999999</c:v>
                </c:pt>
                <c:pt idx="3316">
                  <c:v>1.4801789999999999</c:v>
                </c:pt>
                <c:pt idx="3317">
                  <c:v>1.480613</c:v>
                </c:pt>
                <c:pt idx="3318">
                  <c:v>1.476647</c:v>
                </c:pt>
                <c:pt idx="3319">
                  <c:v>1.4690779999999999</c:v>
                </c:pt>
                <c:pt idx="3320">
                  <c:v>1.4585059999999999</c:v>
                </c:pt>
                <c:pt idx="3321">
                  <c:v>1.4453109999999998</c:v>
                </c:pt>
                <c:pt idx="3322">
                  <c:v>1.4300619999999997</c:v>
                </c:pt>
                <c:pt idx="3323">
                  <c:v>1.4140279999999998</c:v>
                </c:pt>
                <c:pt idx="3324">
                  <c:v>1.3993869999999999</c:v>
                </c:pt>
                <c:pt idx="3325">
                  <c:v>1.388736</c:v>
                </c:pt>
                <c:pt idx="3326">
                  <c:v>1.3840620000000001</c:v>
                </c:pt>
                <c:pt idx="3327">
                  <c:v>1.3859199999999998</c:v>
                </c:pt>
                <c:pt idx="3328">
                  <c:v>1.3933359999999999</c:v>
                </c:pt>
                <c:pt idx="3329">
                  <c:v>1.4044339999999997</c:v>
                </c:pt>
                <c:pt idx="3330">
                  <c:v>1.4173999999999998</c:v>
                </c:pt>
                <c:pt idx="3331">
                  <c:v>1.431087</c:v>
                </c:pt>
                <c:pt idx="3332">
                  <c:v>1.4448319999999997</c:v>
                </c:pt>
                <c:pt idx="3333">
                  <c:v>1.4577999999999998</c:v>
                </c:pt>
                <c:pt idx="3334">
                  <c:v>1.4685219999999999</c:v>
                </c:pt>
                <c:pt idx="3335">
                  <c:v>1.4750899999999998</c:v>
                </c:pt>
                <c:pt idx="3336">
                  <c:v>1.4758849999999997</c:v>
                </c:pt>
                <c:pt idx="3337">
                  <c:v>1.4704379999999999</c:v>
                </c:pt>
                <c:pt idx="3338">
                  <c:v>1.4598859999999998</c:v>
                </c:pt>
                <c:pt idx="3339">
                  <c:v>1.446585</c:v>
                </c:pt>
                <c:pt idx="3340">
                  <c:v>1.4330329999999998</c:v>
                </c:pt>
                <c:pt idx="3341">
                  <c:v>1.4210059999999998</c:v>
                </c:pt>
                <c:pt idx="3342">
                  <c:v>1.4114209999999996</c:v>
                </c:pt>
                <c:pt idx="3343">
                  <c:v>1.4047339999999997</c:v>
                </c:pt>
                <c:pt idx="3344">
                  <c:v>1.4014209999999996</c:v>
                </c:pt>
                <c:pt idx="3345">
                  <c:v>1.402145</c:v>
                </c:pt>
                <c:pt idx="3346">
                  <c:v>1.4074209999999996</c:v>
                </c:pt>
                <c:pt idx="3347">
                  <c:v>1.4170779999999998</c:v>
                </c:pt>
                <c:pt idx="3348">
                  <c:v>1.4299299999999995</c:v>
                </c:pt>
                <c:pt idx="3349">
                  <c:v>1.4438389999999997</c:v>
                </c:pt>
                <c:pt idx="3350">
                  <c:v>1.4562609999999998</c:v>
                </c:pt>
                <c:pt idx="3351">
                  <c:v>1.4651459999999998</c:v>
                </c:pt>
                <c:pt idx="3352">
                  <c:v>1.4695659999999997</c:v>
                </c:pt>
                <c:pt idx="3353">
                  <c:v>1.4697269999999998</c:v>
                </c:pt>
                <c:pt idx="3354">
                  <c:v>1.4664999999999997</c:v>
                </c:pt>
                <c:pt idx="3355">
                  <c:v>1.4608629999999998</c:v>
                </c:pt>
                <c:pt idx="3356">
                  <c:v>1.4535129999999998</c:v>
                </c:pt>
                <c:pt idx="3357">
                  <c:v>1.4447279999999998</c:v>
                </c:pt>
                <c:pt idx="3358">
                  <c:v>1.434547</c:v>
                </c:pt>
                <c:pt idx="3359">
                  <c:v>1.4232069999999999</c:v>
                </c:pt>
                <c:pt idx="3360">
                  <c:v>1.4115479999999998</c:v>
                </c:pt>
                <c:pt idx="3361">
                  <c:v>1.4011469999999997</c:v>
                </c:pt>
                <c:pt idx="3362">
                  <c:v>1.3940790000000001</c:v>
                </c:pt>
                <c:pt idx="3363">
                  <c:v>1.3924270000000001</c:v>
                </c:pt>
                <c:pt idx="3364">
                  <c:v>1.3977989999999998</c:v>
                </c:pt>
                <c:pt idx="3365">
                  <c:v>1.4109219999999998</c:v>
                </c:pt>
                <c:pt idx="3366">
                  <c:v>1.4310719999999997</c:v>
                </c:pt>
                <c:pt idx="3367">
                  <c:v>1.4554709999999997</c:v>
                </c:pt>
                <c:pt idx="3368">
                  <c:v>1.4800289999999998</c:v>
                </c:pt>
                <c:pt idx="3369">
                  <c:v>1.501215</c:v>
                </c:pt>
                <c:pt idx="3370">
                  <c:v>1.5168839999999999</c:v>
                </c:pt>
                <c:pt idx="3371">
                  <c:v>1.5263520000000004</c:v>
                </c:pt>
                <c:pt idx="3372">
                  <c:v>1.5306380000000002</c:v>
                </c:pt>
                <c:pt idx="3373">
                  <c:v>1.5317109999999998</c:v>
                </c:pt>
                <c:pt idx="3374">
                  <c:v>1.5307239999999998</c:v>
                </c:pt>
                <c:pt idx="3375">
                  <c:v>1.527377</c:v>
                </c:pt>
                <c:pt idx="3376">
                  <c:v>1.5205609999999998</c:v>
                </c:pt>
                <c:pt idx="3377">
                  <c:v>1.5095889999999998</c:v>
                </c:pt>
                <c:pt idx="3378">
                  <c:v>1.4955589999999999</c:v>
                </c:pt>
                <c:pt idx="3379">
                  <c:v>1.4813899999999998</c:v>
                </c:pt>
                <c:pt idx="3380">
                  <c:v>1.4703520000000001</c:v>
                </c:pt>
                <c:pt idx="3381">
                  <c:v>1.4650949999999998</c:v>
                </c:pt>
                <c:pt idx="3382">
                  <c:v>1.4670319999999999</c:v>
                </c:pt>
                <c:pt idx="3383">
                  <c:v>1.4754139999999998</c:v>
                </c:pt>
                <c:pt idx="3384">
                  <c:v>1.4874599999999998</c:v>
                </c:pt>
                <c:pt idx="3385">
                  <c:v>1.4999159999999998</c:v>
                </c:pt>
                <c:pt idx="3386">
                  <c:v>1.510114</c:v>
                </c:pt>
                <c:pt idx="3387">
                  <c:v>1.516332</c:v>
                </c:pt>
                <c:pt idx="3388">
                  <c:v>1.5180280000000002</c:v>
                </c:pt>
                <c:pt idx="3389">
                  <c:v>1.515852</c:v>
                </c:pt>
                <c:pt idx="3390">
                  <c:v>1.511287</c:v>
                </c:pt>
                <c:pt idx="3391">
                  <c:v>1.5060449999999999</c:v>
                </c:pt>
                <c:pt idx="3392">
                  <c:v>1.5014419999999997</c:v>
                </c:pt>
                <c:pt idx="3393">
                  <c:v>1.4980199999999999</c:v>
                </c:pt>
                <c:pt idx="3394">
                  <c:v>1.4955969999999998</c:v>
                </c:pt>
                <c:pt idx="3395">
                  <c:v>1.4937129999999998</c:v>
                </c:pt>
                <c:pt idx="3396">
                  <c:v>1.4921209999999998</c:v>
                </c:pt>
                <c:pt idx="3397">
                  <c:v>1.4909299999999999</c:v>
                </c:pt>
                <c:pt idx="3398">
                  <c:v>1.4903979999999999</c:v>
                </c:pt>
                <c:pt idx="3399">
                  <c:v>1.4905909999999998</c:v>
                </c:pt>
                <c:pt idx="3400">
                  <c:v>1.4911889999999999</c:v>
                </c:pt>
                <c:pt idx="3401">
                  <c:v>1.4915539999999998</c:v>
                </c:pt>
                <c:pt idx="3402">
                  <c:v>1.4910079999999999</c:v>
                </c:pt>
                <c:pt idx="3403">
                  <c:v>1.4891839999999998</c:v>
                </c:pt>
                <c:pt idx="3404">
                  <c:v>1.486219</c:v>
                </c:pt>
                <c:pt idx="3405">
                  <c:v>1.4826089999999998</c:v>
                </c:pt>
                <c:pt idx="3406">
                  <c:v>1.4787969999999997</c:v>
                </c:pt>
                <c:pt idx="3407">
                  <c:v>1.4748489999999999</c:v>
                </c:pt>
                <c:pt idx="3408">
                  <c:v>1.4706009999999998</c:v>
                </c:pt>
                <c:pt idx="3409">
                  <c:v>1.466153</c:v>
                </c:pt>
                <c:pt idx="3410">
                  <c:v>1.46224</c:v>
                </c:pt>
                <c:pt idx="3411">
                  <c:v>1.4602339999999998</c:v>
                </c:pt>
                <c:pt idx="3412">
                  <c:v>1.4617399999999998</c:v>
                </c:pt>
                <c:pt idx="3413">
                  <c:v>1.4678489999999997</c:v>
                </c:pt>
                <c:pt idx="3414">
                  <c:v>1.4784820000000001</c:v>
                </c:pt>
                <c:pt idx="3415">
                  <c:v>1.4923089999999999</c:v>
                </c:pt>
                <c:pt idx="3416">
                  <c:v>1.5073349999999996</c:v>
                </c:pt>
                <c:pt idx="3417">
                  <c:v>1.521752</c:v>
                </c:pt>
                <c:pt idx="3418">
                  <c:v>1.534465</c:v>
                </c:pt>
                <c:pt idx="3419">
                  <c:v>1.5449809999999999</c:v>
                </c:pt>
                <c:pt idx="3420">
                  <c:v>1.552962</c:v>
                </c:pt>
                <c:pt idx="3421">
                  <c:v>1.5579339999999997</c:v>
                </c:pt>
                <c:pt idx="3422">
                  <c:v>1.5592029999999999</c:v>
                </c:pt>
                <c:pt idx="3423">
                  <c:v>1.556036</c:v>
                </c:pt>
                <c:pt idx="3424">
                  <c:v>1.548136</c:v>
                </c:pt>
                <c:pt idx="3425">
                  <c:v>1.536044</c:v>
                </c:pt>
                <c:pt idx="3426">
                  <c:v>1.521077</c:v>
                </c:pt>
                <c:pt idx="3427">
                  <c:v>1.5049639999999997</c:v>
                </c:pt>
                <c:pt idx="3428">
                  <c:v>1.4895239999999996</c:v>
                </c:pt>
                <c:pt idx="3429">
                  <c:v>1.476512</c:v>
                </c:pt>
                <c:pt idx="3430">
                  <c:v>1.4674849999999997</c:v>
                </c:pt>
                <c:pt idx="3431">
                  <c:v>1.4635279999999997</c:v>
                </c:pt>
                <c:pt idx="3432">
                  <c:v>1.4649139999999998</c:v>
                </c:pt>
                <c:pt idx="3433">
                  <c:v>1.4709559999999999</c:v>
                </c:pt>
                <c:pt idx="3434">
                  <c:v>1.4801549999999999</c:v>
                </c:pt>
                <c:pt idx="3435">
                  <c:v>1.4906349999999997</c:v>
                </c:pt>
                <c:pt idx="3436">
                  <c:v>1.5007039999999998</c:v>
                </c:pt>
                <c:pt idx="3437">
                  <c:v>1.5093179999999999</c:v>
                </c:pt>
                <c:pt idx="3438">
                  <c:v>1.5161639999999998</c:v>
                </c:pt>
                <c:pt idx="3439">
                  <c:v>1.5213129999999999</c:v>
                </c:pt>
                <c:pt idx="3440">
                  <c:v>1.524743</c:v>
                </c:pt>
                <c:pt idx="3441">
                  <c:v>1.526151</c:v>
                </c:pt>
                <c:pt idx="3442">
                  <c:v>1.5252049999999999</c:v>
                </c:pt>
                <c:pt idx="3443">
                  <c:v>1.522011</c:v>
                </c:pt>
                <c:pt idx="3444">
                  <c:v>1.5174309999999998</c:v>
                </c:pt>
                <c:pt idx="3445">
                  <c:v>1.5129639999999998</c:v>
                </c:pt>
                <c:pt idx="3446">
                  <c:v>1.5101939999999998</c:v>
                </c:pt>
                <c:pt idx="3447">
                  <c:v>1.510065</c:v>
                </c:pt>
                <c:pt idx="3448">
                  <c:v>1.5123909999999998</c:v>
                </c:pt>
                <c:pt idx="3449">
                  <c:v>1.5159319999999996</c:v>
                </c:pt>
                <c:pt idx="3450">
                  <c:v>1.5190239999999997</c:v>
                </c:pt>
                <c:pt idx="3451">
                  <c:v>1.5203899999999999</c:v>
                </c:pt>
                <c:pt idx="3452">
                  <c:v>1.5196629999999998</c:v>
                </c:pt>
                <c:pt idx="3453">
                  <c:v>1.5173659999999998</c:v>
                </c:pt>
                <c:pt idx="3454">
                  <c:v>1.51448</c:v>
                </c:pt>
                <c:pt idx="3455">
                  <c:v>1.5118789999999998</c:v>
                </c:pt>
                <c:pt idx="3456">
                  <c:v>1.5099309999999997</c:v>
                </c:pt>
                <c:pt idx="3457">
                  <c:v>1.5084629999999999</c:v>
                </c:pt>
                <c:pt idx="3458">
                  <c:v>1.5070789999999998</c:v>
                </c:pt>
                <c:pt idx="3459">
                  <c:v>1.5055789999999998</c:v>
                </c:pt>
                <c:pt idx="3460">
                  <c:v>1.5041949999999997</c:v>
                </c:pt>
                <c:pt idx="3461">
                  <c:v>1.503558</c:v>
                </c:pt>
                <c:pt idx="3462">
                  <c:v>1.50444</c:v>
                </c:pt>
                <c:pt idx="3463">
                  <c:v>1.5074089999999998</c:v>
                </c:pt>
                <c:pt idx="3464">
                  <c:v>1.512505</c:v>
                </c:pt>
                <c:pt idx="3465">
                  <c:v>1.51908</c:v>
                </c:pt>
                <c:pt idx="3466">
                  <c:v>1.5259059999999998</c:v>
                </c:pt>
                <c:pt idx="3467">
                  <c:v>1.5315609999999997</c:v>
                </c:pt>
                <c:pt idx="3468">
                  <c:v>1.5349189999999999</c:v>
                </c:pt>
                <c:pt idx="3469">
                  <c:v>1.5355509999999999</c:v>
                </c:pt>
                <c:pt idx="3470">
                  <c:v>1.5338299999999998</c:v>
                </c:pt>
                <c:pt idx="3471">
                  <c:v>1.5307209999999998</c:v>
                </c:pt>
                <c:pt idx="3472">
                  <c:v>1.5273259999999997</c:v>
                </c:pt>
                <c:pt idx="3473">
                  <c:v>1.524435</c:v>
                </c:pt>
                <c:pt idx="3474">
                  <c:v>1.5223209999999998</c:v>
                </c:pt>
                <c:pt idx="3475">
                  <c:v>1.520858</c:v>
                </c:pt>
                <c:pt idx="3476">
                  <c:v>1.5198429999999998</c:v>
                </c:pt>
                <c:pt idx="3477">
                  <c:v>1.5192899999999998</c:v>
                </c:pt>
                <c:pt idx="3478">
                  <c:v>1.5194609999999997</c:v>
                </c:pt>
                <c:pt idx="3479">
                  <c:v>1.5206499999999998</c:v>
                </c:pt>
                <c:pt idx="3480">
                  <c:v>1.522912</c:v>
                </c:pt>
                <c:pt idx="3481">
                  <c:v>1.5259319999999998</c:v>
                </c:pt>
                <c:pt idx="3482">
                  <c:v>1.52911</c:v>
                </c:pt>
                <c:pt idx="3483">
                  <c:v>1.531817</c:v>
                </c:pt>
                <c:pt idx="3484">
                  <c:v>1.5336559999999999</c:v>
                </c:pt>
                <c:pt idx="3485">
                  <c:v>1.534575</c:v>
                </c:pt>
                <c:pt idx="3486">
                  <c:v>1.5347959999999998</c:v>
                </c:pt>
                <c:pt idx="3487">
                  <c:v>1.53464</c:v>
                </c:pt>
                <c:pt idx="3488">
                  <c:v>1.5343819999999999</c:v>
                </c:pt>
                <c:pt idx="3489">
                  <c:v>1.534206</c:v>
                </c:pt>
                <c:pt idx="3490">
                  <c:v>1.5342259999999999</c:v>
                </c:pt>
                <c:pt idx="3491">
                  <c:v>1.5345009999999999</c:v>
                </c:pt>
                <c:pt idx="3492">
                  <c:v>1.5350339999999998</c:v>
                </c:pt>
                <c:pt idx="3493">
                  <c:v>1.5357319999999997</c:v>
                </c:pt>
                <c:pt idx="3494">
                  <c:v>1.536411</c:v>
                </c:pt>
                <c:pt idx="3495">
                  <c:v>1.536848</c:v>
                </c:pt>
                <c:pt idx="3496">
                  <c:v>1.5368759999999999</c:v>
                </c:pt>
                <c:pt idx="3497">
                  <c:v>1.5364580000000001</c:v>
                </c:pt>
                <c:pt idx="3498">
                  <c:v>1.5356729999999998</c:v>
                </c:pt>
                <c:pt idx="3499">
                  <c:v>1.5346279999999999</c:v>
                </c:pt>
                <c:pt idx="3500">
                  <c:v>1.533337</c:v>
                </c:pt>
                <c:pt idx="3501">
                  <c:v>1.5316859999999999</c:v>
                </c:pt>
                <c:pt idx="3502">
                  <c:v>1.5295179999999999</c:v>
                </c:pt>
                <c:pt idx="3503">
                  <c:v>1.52681</c:v>
                </c:pt>
                <c:pt idx="3504">
                  <c:v>1.5238089999999997</c:v>
                </c:pt>
                <c:pt idx="3505">
                  <c:v>1.5210349999999997</c:v>
                </c:pt>
                <c:pt idx="3506">
                  <c:v>1.5191209999999999</c:v>
                </c:pt>
                <c:pt idx="3507">
                  <c:v>1.518556</c:v>
                </c:pt>
                <c:pt idx="3508">
                  <c:v>1.519487</c:v>
                </c:pt>
                <c:pt idx="3509">
                  <c:v>1.5216899999999998</c:v>
                </c:pt>
                <c:pt idx="3510">
                  <c:v>1.5247289999999998</c:v>
                </c:pt>
                <c:pt idx="3511">
                  <c:v>1.5281929999999999</c:v>
                </c:pt>
                <c:pt idx="3512">
                  <c:v>1.5318669999999999</c:v>
                </c:pt>
                <c:pt idx="3513">
                  <c:v>1.5357379999999998</c:v>
                </c:pt>
                <c:pt idx="3514">
                  <c:v>1.5398499999999997</c:v>
                </c:pt>
                <c:pt idx="3515">
                  <c:v>1.5441389999999999</c:v>
                </c:pt>
                <c:pt idx="3516">
                  <c:v>1.5483449999999999</c:v>
                </c:pt>
                <c:pt idx="3517">
                  <c:v>1.552084</c:v>
                </c:pt>
                <c:pt idx="3518">
                  <c:v>1.5550089999999999</c:v>
                </c:pt>
                <c:pt idx="3519">
                  <c:v>1.5569599999999999</c:v>
                </c:pt>
                <c:pt idx="3520">
                  <c:v>1.558019</c:v>
                </c:pt>
                <c:pt idx="3521">
                  <c:v>1.558408</c:v>
                </c:pt>
                <c:pt idx="3522">
                  <c:v>1.5584069999999999</c:v>
                </c:pt>
                <c:pt idx="3523">
                  <c:v>1.558122</c:v>
                </c:pt>
                <c:pt idx="3524">
                  <c:v>1.5578649999999998</c:v>
                </c:pt>
                <c:pt idx="3525">
                  <c:v>1.5578429999999999</c:v>
                </c:pt>
                <c:pt idx="3526">
                  <c:v>1.5581570000000002</c:v>
                </c:pt>
                <c:pt idx="3527">
                  <c:v>1.55881</c:v>
                </c:pt>
              </c:numCache>
            </c:numRef>
          </c:yVal>
          <c:smooth val="1"/>
          <c:extLst>
            <c:ext xmlns:c16="http://schemas.microsoft.com/office/drawing/2014/chart" uri="{C3380CC4-5D6E-409C-BE32-E72D297353CC}">
              <c16:uniqueId val="{00000000-1FE6-4905-969F-3C7981BEB6FD}"/>
            </c:ext>
          </c:extLst>
        </c:ser>
        <c:ser>
          <c:idx val="1"/>
          <c:order val="1"/>
          <c:spPr>
            <a:ln w="19050" cap="rnd">
              <a:solidFill>
                <a:srgbClr val="FF0000"/>
              </a:solidFill>
              <a:round/>
            </a:ln>
            <a:effectLst/>
          </c:spPr>
          <c:marker>
            <c:symbol val="none"/>
          </c:marker>
          <c:xVal>
            <c:numRef>
              <c:f>IR!$G$1:$G$3528</c:f>
              <c:numCache>
                <c:formatCode>General</c:formatCode>
                <c:ptCount val="3528"/>
                <c:pt idx="0">
                  <c:v>599.75319999999999</c:v>
                </c:pt>
                <c:pt idx="1">
                  <c:v>600.71749999999997</c:v>
                </c:pt>
                <c:pt idx="2">
                  <c:v>601.68169999999998</c:v>
                </c:pt>
                <c:pt idx="3">
                  <c:v>602.64589999999998</c:v>
                </c:pt>
                <c:pt idx="4">
                  <c:v>603.61019999999996</c:v>
                </c:pt>
                <c:pt idx="5">
                  <c:v>604.57440000000008</c:v>
                </c:pt>
                <c:pt idx="6">
                  <c:v>605.53859999999997</c:v>
                </c:pt>
                <c:pt idx="7">
                  <c:v>606.50289999999984</c:v>
                </c:pt>
                <c:pt idx="8">
                  <c:v>607.46709999999985</c:v>
                </c:pt>
                <c:pt idx="9">
                  <c:v>608.43129999999985</c:v>
                </c:pt>
                <c:pt idx="10">
                  <c:v>609.39559999999983</c:v>
                </c:pt>
                <c:pt idx="11">
                  <c:v>610.35979999999984</c:v>
                </c:pt>
                <c:pt idx="12">
                  <c:v>611.32399999999996</c:v>
                </c:pt>
                <c:pt idx="13">
                  <c:v>612.28830000000016</c:v>
                </c:pt>
                <c:pt idx="14">
                  <c:v>613.25249999999994</c:v>
                </c:pt>
                <c:pt idx="15">
                  <c:v>614.21669999999983</c:v>
                </c:pt>
                <c:pt idx="16">
                  <c:v>615.18100000000004</c:v>
                </c:pt>
                <c:pt idx="17">
                  <c:v>616.14519999999993</c:v>
                </c:pt>
                <c:pt idx="18">
                  <c:v>617.10940000000005</c:v>
                </c:pt>
                <c:pt idx="19">
                  <c:v>618.07370000000014</c:v>
                </c:pt>
                <c:pt idx="20">
                  <c:v>619.03789999999992</c:v>
                </c:pt>
                <c:pt idx="21">
                  <c:v>620.00209999999993</c:v>
                </c:pt>
                <c:pt idx="22">
                  <c:v>620.96639999999991</c:v>
                </c:pt>
                <c:pt idx="23">
                  <c:v>621.93059999999991</c:v>
                </c:pt>
                <c:pt idx="24">
                  <c:v>622.89480000000003</c:v>
                </c:pt>
                <c:pt idx="25">
                  <c:v>623.8590999999999</c:v>
                </c:pt>
                <c:pt idx="26">
                  <c:v>624.82330000000002</c:v>
                </c:pt>
                <c:pt idx="27">
                  <c:v>625.78750000000002</c:v>
                </c:pt>
                <c:pt idx="28">
                  <c:v>626.7518</c:v>
                </c:pt>
                <c:pt idx="29">
                  <c:v>627.71600000000001</c:v>
                </c:pt>
                <c:pt idx="30">
                  <c:v>628.68020000000001</c:v>
                </c:pt>
                <c:pt idx="31">
                  <c:v>629.64449999999999</c:v>
                </c:pt>
                <c:pt idx="32">
                  <c:v>630.60870000000011</c:v>
                </c:pt>
                <c:pt idx="33">
                  <c:v>631.5729</c:v>
                </c:pt>
                <c:pt idx="34">
                  <c:v>632.53719999999987</c:v>
                </c:pt>
                <c:pt idx="35">
                  <c:v>633.50139999999999</c:v>
                </c:pt>
                <c:pt idx="36">
                  <c:v>634.46559999999988</c:v>
                </c:pt>
                <c:pt idx="37">
                  <c:v>635.42989999999998</c:v>
                </c:pt>
                <c:pt idx="38">
                  <c:v>636.39409999999998</c:v>
                </c:pt>
                <c:pt idx="39">
                  <c:v>637.35829999999987</c:v>
                </c:pt>
                <c:pt idx="40">
                  <c:v>638.32259999999985</c:v>
                </c:pt>
                <c:pt idx="41">
                  <c:v>639.28680000000008</c:v>
                </c:pt>
                <c:pt idx="42">
                  <c:v>640.25099999999998</c:v>
                </c:pt>
                <c:pt idx="43">
                  <c:v>641.21529999999996</c:v>
                </c:pt>
                <c:pt idx="44">
                  <c:v>642.17950000000008</c:v>
                </c:pt>
                <c:pt idx="45">
                  <c:v>643.14369999999997</c:v>
                </c:pt>
                <c:pt idx="46">
                  <c:v>644.10799999999983</c:v>
                </c:pt>
                <c:pt idx="47">
                  <c:v>645.07219999999984</c:v>
                </c:pt>
                <c:pt idx="48">
                  <c:v>646.03639999999996</c:v>
                </c:pt>
                <c:pt idx="49">
                  <c:v>647.00070000000005</c:v>
                </c:pt>
                <c:pt idx="50">
                  <c:v>647.96489999999983</c:v>
                </c:pt>
                <c:pt idx="51">
                  <c:v>648.92909999999983</c:v>
                </c:pt>
                <c:pt idx="52">
                  <c:v>649.89340000000004</c:v>
                </c:pt>
                <c:pt idx="53">
                  <c:v>650.85759999999982</c:v>
                </c:pt>
                <c:pt idx="54">
                  <c:v>651.82179999999994</c:v>
                </c:pt>
                <c:pt idx="55">
                  <c:v>652.78610000000003</c:v>
                </c:pt>
                <c:pt idx="56">
                  <c:v>653.75030000000004</c:v>
                </c:pt>
                <c:pt idx="57">
                  <c:v>654.71450000000004</c:v>
                </c:pt>
                <c:pt idx="58">
                  <c:v>655.67880000000014</c:v>
                </c:pt>
                <c:pt idx="59">
                  <c:v>656.64300000000003</c:v>
                </c:pt>
                <c:pt idx="60">
                  <c:v>657.60719999999992</c:v>
                </c:pt>
                <c:pt idx="61">
                  <c:v>658.57150000000001</c:v>
                </c:pt>
                <c:pt idx="62">
                  <c:v>659.53570000000002</c:v>
                </c:pt>
                <c:pt idx="63">
                  <c:v>660.49990000000003</c:v>
                </c:pt>
                <c:pt idx="64">
                  <c:v>661.46419999999989</c:v>
                </c:pt>
                <c:pt idx="65">
                  <c:v>662.42840000000001</c:v>
                </c:pt>
                <c:pt idx="66">
                  <c:v>663.3925999999999</c:v>
                </c:pt>
                <c:pt idx="67">
                  <c:v>664.35689999999988</c:v>
                </c:pt>
                <c:pt idx="68">
                  <c:v>665.32109999999989</c:v>
                </c:pt>
                <c:pt idx="69">
                  <c:v>666.28530000000012</c:v>
                </c:pt>
                <c:pt idx="70">
                  <c:v>667.24959999999999</c:v>
                </c:pt>
                <c:pt idx="71">
                  <c:v>668.21380000000011</c:v>
                </c:pt>
                <c:pt idx="72">
                  <c:v>669.17800000000011</c:v>
                </c:pt>
                <c:pt idx="73">
                  <c:v>670.14229999999986</c:v>
                </c:pt>
                <c:pt idx="74">
                  <c:v>671.10649999999998</c:v>
                </c:pt>
                <c:pt idx="75">
                  <c:v>672.07069999999999</c:v>
                </c:pt>
                <c:pt idx="76">
                  <c:v>673.03499999999997</c:v>
                </c:pt>
                <c:pt idx="77">
                  <c:v>673.99919999999997</c:v>
                </c:pt>
                <c:pt idx="78">
                  <c:v>674.96339999999998</c:v>
                </c:pt>
                <c:pt idx="79">
                  <c:v>675.92769999999985</c:v>
                </c:pt>
                <c:pt idx="80">
                  <c:v>676.89189999999996</c:v>
                </c:pt>
                <c:pt idx="81">
                  <c:v>677.85609999999986</c:v>
                </c:pt>
                <c:pt idx="82">
                  <c:v>678.82039999999984</c:v>
                </c:pt>
                <c:pt idx="83">
                  <c:v>679.78459999999995</c:v>
                </c:pt>
                <c:pt idx="84">
                  <c:v>680.74880000000007</c:v>
                </c:pt>
                <c:pt idx="85">
                  <c:v>681.71310000000005</c:v>
                </c:pt>
                <c:pt idx="86">
                  <c:v>682.67729999999983</c:v>
                </c:pt>
                <c:pt idx="87">
                  <c:v>683.64149999999984</c:v>
                </c:pt>
                <c:pt idx="88">
                  <c:v>684.60580000000004</c:v>
                </c:pt>
                <c:pt idx="89">
                  <c:v>685.57</c:v>
                </c:pt>
                <c:pt idx="90">
                  <c:v>686.53420000000006</c:v>
                </c:pt>
                <c:pt idx="91">
                  <c:v>687.49850000000004</c:v>
                </c:pt>
                <c:pt idx="92">
                  <c:v>688.46269999999993</c:v>
                </c:pt>
                <c:pt idx="93">
                  <c:v>689.42689999999993</c:v>
                </c:pt>
                <c:pt idx="94">
                  <c:v>690.39119999999991</c:v>
                </c:pt>
                <c:pt idx="95">
                  <c:v>691.35539999999992</c:v>
                </c:pt>
                <c:pt idx="96">
                  <c:v>692.31959999999992</c:v>
                </c:pt>
                <c:pt idx="97">
                  <c:v>693.28390000000013</c:v>
                </c:pt>
                <c:pt idx="98">
                  <c:v>694.24810000000002</c:v>
                </c:pt>
                <c:pt idx="99">
                  <c:v>695.21230000000003</c:v>
                </c:pt>
                <c:pt idx="100">
                  <c:v>696.17660000000001</c:v>
                </c:pt>
                <c:pt idx="101">
                  <c:v>697.14080000000001</c:v>
                </c:pt>
                <c:pt idx="102">
                  <c:v>698.10500000000002</c:v>
                </c:pt>
                <c:pt idx="103">
                  <c:v>699.0693</c:v>
                </c:pt>
                <c:pt idx="104">
                  <c:v>700.0335</c:v>
                </c:pt>
                <c:pt idx="105">
                  <c:v>700.99770000000001</c:v>
                </c:pt>
                <c:pt idx="106">
                  <c:v>701.96199999999988</c:v>
                </c:pt>
                <c:pt idx="107">
                  <c:v>702.92619999999988</c:v>
                </c:pt>
                <c:pt idx="108">
                  <c:v>703.8904</c:v>
                </c:pt>
                <c:pt idx="109">
                  <c:v>704.85469999999987</c:v>
                </c:pt>
                <c:pt idx="110">
                  <c:v>705.81889999999999</c:v>
                </c:pt>
                <c:pt idx="111">
                  <c:v>706.7831000000001</c:v>
                </c:pt>
                <c:pt idx="112">
                  <c:v>707.74739999999997</c:v>
                </c:pt>
                <c:pt idx="113">
                  <c:v>708.71159999999998</c:v>
                </c:pt>
                <c:pt idx="114">
                  <c:v>709.67580000000009</c:v>
                </c:pt>
                <c:pt idx="115">
                  <c:v>710.64009999999996</c:v>
                </c:pt>
                <c:pt idx="116">
                  <c:v>711.60429999999997</c:v>
                </c:pt>
                <c:pt idx="117">
                  <c:v>712.56849999999997</c:v>
                </c:pt>
                <c:pt idx="118">
                  <c:v>713.53279999999984</c:v>
                </c:pt>
                <c:pt idx="119">
                  <c:v>714.49699999999996</c:v>
                </c:pt>
                <c:pt idx="120">
                  <c:v>715.46119999999985</c:v>
                </c:pt>
                <c:pt idx="121">
                  <c:v>716.42550000000006</c:v>
                </c:pt>
                <c:pt idx="122">
                  <c:v>717.38969999999983</c:v>
                </c:pt>
                <c:pt idx="123">
                  <c:v>718.35389999999984</c:v>
                </c:pt>
                <c:pt idx="124">
                  <c:v>719.31819999999993</c:v>
                </c:pt>
                <c:pt idx="125">
                  <c:v>720.28240000000005</c:v>
                </c:pt>
                <c:pt idx="126">
                  <c:v>721.24659999999983</c:v>
                </c:pt>
                <c:pt idx="127">
                  <c:v>722.21090000000004</c:v>
                </c:pt>
                <c:pt idx="128">
                  <c:v>723.17510000000004</c:v>
                </c:pt>
                <c:pt idx="129">
                  <c:v>724.13930000000005</c:v>
                </c:pt>
                <c:pt idx="130">
                  <c:v>725.10360000000003</c:v>
                </c:pt>
                <c:pt idx="131">
                  <c:v>726.06779999999992</c:v>
                </c:pt>
                <c:pt idx="132">
                  <c:v>727.03199999999993</c:v>
                </c:pt>
                <c:pt idx="133">
                  <c:v>727.99630000000002</c:v>
                </c:pt>
                <c:pt idx="134">
                  <c:v>728.96049999999991</c:v>
                </c:pt>
                <c:pt idx="135">
                  <c:v>729.92470000000003</c:v>
                </c:pt>
                <c:pt idx="136">
                  <c:v>730.88900000000001</c:v>
                </c:pt>
                <c:pt idx="137">
                  <c:v>731.8531999999999</c:v>
                </c:pt>
                <c:pt idx="138">
                  <c:v>732.81739999999991</c:v>
                </c:pt>
                <c:pt idx="139">
                  <c:v>733.78170000000011</c:v>
                </c:pt>
                <c:pt idx="140">
                  <c:v>734.74590000000001</c:v>
                </c:pt>
                <c:pt idx="141">
                  <c:v>735.71010000000001</c:v>
                </c:pt>
                <c:pt idx="142">
                  <c:v>736.67440000000011</c:v>
                </c:pt>
                <c:pt idx="143">
                  <c:v>737.6386</c:v>
                </c:pt>
                <c:pt idx="144">
                  <c:v>738.6028</c:v>
                </c:pt>
                <c:pt idx="145">
                  <c:v>739.56709999999987</c:v>
                </c:pt>
                <c:pt idx="146">
                  <c:v>740.53129999999987</c:v>
                </c:pt>
                <c:pt idx="147">
                  <c:v>741.49549999999999</c:v>
                </c:pt>
                <c:pt idx="148">
                  <c:v>742.45979999999997</c:v>
                </c:pt>
                <c:pt idx="149">
                  <c:v>743.42399999999998</c:v>
                </c:pt>
                <c:pt idx="150">
                  <c:v>744.38819999999998</c:v>
                </c:pt>
                <c:pt idx="151">
                  <c:v>745.35249999999985</c:v>
                </c:pt>
                <c:pt idx="152">
                  <c:v>746.31669999999986</c:v>
                </c:pt>
                <c:pt idx="153">
                  <c:v>747.28090000000009</c:v>
                </c:pt>
                <c:pt idx="154">
                  <c:v>748.24519999999984</c:v>
                </c:pt>
                <c:pt idx="155">
                  <c:v>749.20940000000007</c:v>
                </c:pt>
                <c:pt idx="156">
                  <c:v>750.17360000000008</c:v>
                </c:pt>
                <c:pt idx="157">
                  <c:v>751.13789999999983</c:v>
                </c:pt>
                <c:pt idx="158">
                  <c:v>752.10209999999984</c:v>
                </c:pt>
                <c:pt idx="159">
                  <c:v>753.06629999999984</c:v>
                </c:pt>
                <c:pt idx="160">
                  <c:v>754.03059999999994</c:v>
                </c:pt>
                <c:pt idx="161">
                  <c:v>754.99480000000005</c:v>
                </c:pt>
                <c:pt idx="162">
                  <c:v>755.95899999999983</c:v>
                </c:pt>
                <c:pt idx="163">
                  <c:v>756.92330000000004</c:v>
                </c:pt>
                <c:pt idx="164">
                  <c:v>757.88749999999993</c:v>
                </c:pt>
                <c:pt idx="165">
                  <c:v>758.85169999999994</c:v>
                </c:pt>
                <c:pt idx="166">
                  <c:v>759.81599999999992</c:v>
                </c:pt>
                <c:pt idx="167">
                  <c:v>760.78020000000004</c:v>
                </c:pt>
                <c:pt idx="168">
                  <c:v>761.74440000000004</c:v>
                </c:pt>
                <c:pt idx="169">
                  <c:v>762.70870000000014</c:v>
                </c:pt>
                <c:pt idx="170">
                  <c:v>763.67290000000003</c:v>
                </c:pt>
                <c:pt idx="171">
                  <c:v>764.63709999999992</c:v>
                </c:pt>
                <c:pt idx="172">
                  <c:v>765.60140000000001</c:v>
                </c:pt>
                <c:pt idx="173">
                  <c:v>766.5655999999999</c:v>
                </c:pt>
                <c:pt idx="174">
                  <c:v>767.52980000000002</c:v>
                </c:pt>
                <c:pt idx="175">
                  <c:v>768.4941</c:v>
                </c:pt>
                <c:pt idx="176">
                  <c:v>769.45830000000001</c:v>
                </c:pt>
                <c:pt idx="177">
                  <c:v>770.4224999999999</c:v>
                </c:pt>
                <c:pt idx="178">
                  <c:v>771.38679999999999</c:v>
                </c:pt>
                <c:pt idx="179">
                  <c:v>772.35099999999989</c:v>
                </c:pt>
                <c:pt idx="180">
                  <c:v>773.31519999999989</c:v>
                </c:pt>
                <c:pt idx="181">
                  <c:v>774.2795000000001</c:v>
                </c:pt>
                <c:pt idx="182">
                  <c:v>775.24369999999999</c:v>
                </c:pt>
                <c:pt idx="183">
                  <c:v>776.2079</c:v>
                </c:pt>
                <c:pt idx="184">
                  <c:v>777.17219999999998</c:v>
                </c:pt>
                <c:pt idx="185">
                  <c:v>778.13639999999998</c:v>
                </c:pt>
                <c:pt idx="186">
                  <c:v>779.10059999999999</c:v>
                </c:pt>
                <c:pt idx="187">
                  <c:v>780.06489999999997</c:v>
                </c:pt>
                <c:pt idx="188">
                  <c:v>781.02909999999997</c:v>
                </c:pt>
                <c:pt idx="189">
                  <c:v>781.99329999999998</c:v>
                </c:pt>
                <c:pt idx="190">
                  <c:v>782.95759999999984</c:v>
                </c:pt>
                <c:pt idx="191">
                  <c:v>783.92179999999996</c:v>
                </c:pt>
                <c:pt idx="192">
                  <c:v>784.88599999999997</c:v>
                </c:pt>
                <c:pt idx="193">
                  <c:v>785.85029999999972</c:v>
                </c:pt>
                <c:pt idx="194">
                  <c:v>786.81449999999984</c:v>
                </c:pt>
                <c:pt idx="195">
                  <c:v>787.77870000000007</c:v>
                </c:pt>
                <c:pt idx="196">
                  <c:v>788.74300000000005</c:v>
                </c:pt>
                <c:pt idx="197">
                  <c:v>789.70719999999983</c:v>
                </c:pt>
                <c:pt idx="198">
                  <c:v>790.67139999999995</c:v>
                </c:pt>
                <c:pt idx="199">
                  <c:v>791.63570000000004</c:v>
                </c:pt>
                <c:pt idx="200">
                  <c:v>792.59990000000005</c:v>
                </c:pt>
                <c:pt idx="201">
                  <c:v>793.56409999999994</c:v>
                </c:pt>
                <c:pt idx="202">
                  <c:v>794.52840000000003</c:v>
                </c:pt>
                <c:pt idx="203">
                  <c:v>795.49259999999992</c:v>
                </c:pt>
                <c:pt idx="204">
                  <c:v>796.45679999999993</c:v>
                </c:pt>
                <c:pt idx="205">
                  <c:v>797.42109999999991</c:v>
                </c:pt>
                <c:pt idx="206">
                  <c:v>798.38530000000003</c:v>
                </c:pt>
                <c:pt idx="207">
                  <c:v>799.34949999999992</c:v>
                </c:pt>
                <c:pt idx="208">
                  <c:v>800.31380000000001</c:v>
                </c:pt>
                <c:pt idx="209">
                  <c:v>801.27800000000013</c:v>
                </c:pt>
                <c:pt idx="210">
                  <c:v>802.24219999999991</c:v>
                </c:pt>
                <c:pt idx="211">
                  <c:v>803.20650000000001</c:v>
                </c:pt>
                <c:pt idx="212">
                  <c:v>804.17070000000012</c:v>
                </c:pt>
                <c:pt idx="213">
                  <c:v>805.13490000000002</c:v>
                </c:pt>
                <c:pt idx="214">
                  <c:v>806.0992</c:v>
                </c:pt>
                <c:pt idx="215">
                  <c:v>807.0634</c:v>
                </c:pt>
                <c:pt idx="216">
                  <c:v>808.02759999999989</c:v>
                </c:pt>
                <c:pt idx="217">
                  <c:v>808.99189999999999</c:v>
                </c:pt>
                <c:pt idx="218">
                  <c:v>809.95609999999988</c:v>
                </c:pt>
                <c:pt idx="219">
                  <c:v>810.9203</c:v>
                </c:pt>
                <c:pt idx="220">
                  <c:v>811.88459999999998</c:v>
                </c:pt>
                <c:pt idx="221">
                  <c:v>812.84879999999998</c:v>
                </c:pt>
                <c:pt idx="222">
                  <c:v>813.81299999999987</c:v>
                </c:pt>
                <c:pt idx="223">
                  <c:v>814.77729999999997</c:v>
                </c:pt>
                <c:pt idx="224">
                  <c:v>815.74149999999997</c:v>
                </c:pt>
                <c:pt idx="225">
                  <c:v>816.70569999999998</c:v>
                </c:pt>
                <c:pt idx="226">
                  <c:v>817.67000000000007</c:v>
                </c:pt>
                <c:pt idx="227">
                  <c:v>818.63419999999996</c:v>
                </c:pt>
                <c:pt idx="228">
                  <c:v>819.59840000000008</c:v>
                </c:pt>
                <c:pt idx="229">
                  <c:v>820.56269999999972</c:v>
                </c:pt>
                <c:pt idx="230">
                  <c:v>821.52689999999996</c:v>
                </c:pt>
                <c:pt idx="231">
                  <c:v>822.49109999999996</c:v>
                </c:pt>
                <c:pt idx="232">
                  <c:v>823.45539999999994</c:v>
                </c:pt>
                <c:pt idx="233">
                  <c:v>824.41959999999983</c:v>
                </c:pt>
                <c:pt idx="234">
                  <c:v>825.38390000000004</c:v>
                </c:pt>
                <c:pt idx="235">
                  <c:v>826.34809999999993</c:v>
                </c:pt>
                <c:pt idx="236">
                  <c:v>827.31229999999994</c:v>
                </c:pt>
                <c:pt idx="237">
                  <c:v>828.27660000000003</c:v>
                </c:pt>
                <c:pt idx="238">
                  <c:v>829.24080000000004</c:v>
                </c:pt>
                <c:pt idx="239">
                  <c:v>830.20500000000004</c:v>
                </c:pt>
                <c:pt idx="240">
                  <c:v>831.16930000000002</c:v>
                </c:pt>
                <c:pt idx="241">
                  <c:v>832.13350000000003</c:v>
                </c:pt>
                <c:pt idx="242">
                  <c:v>833.09770000000003</c:v>
                </c:pt>
                <c:pt idx="243">
                  <c:v>834.0619999999999</c:v>
                </c:pt>
                <c:pt idx="244">
                  <c:v>835.0261999999999</c:v>
                </c:pt>
                <c:pt idx="245">
                  <c:v>835.99040000000002</c:v>
                </c:pt>
                <c:pt idx="246">
                  <c:v>836.9547</c:v>
                </c:pt>
                <c:pt idx="247">
                  <c:v>837.91890000000001</c:v>
                </c:pt>
                <c:pt idx="248">
                  <c:v>838.88310000000001</c:v>
                </c:pt>
                <c:pt idx="249">
                  <c:v>839.84739999999988</c:v>
                </c:pt>
                <c:pt idx="250">
                  <c:v>840.81159999999988</c:v>
                </c:pt>
                <c:pt idx="251">
                  <c:v>841.77580000000012</c:v>
                </c:pt>
                <c:pt idx="252">
                  <c:v>842.74009999999998</c:v>
                </c:pt>
                <c:pt idx="253">
                  <c:v>843.70429999999999</c:v>
                </c:pt>
                <c:pt idx="254">
                  <c:v>844.66849999999999</c:v>
                </c:pt>
                <c:pt idx="255">
                  <c:v>845.63279999999997</c:v>
                </c:pt>
                <c:pt idx="256">
                  <c:v>846.59699999999998</c:v>
                </c:pt>
                <c:pt idx="257">
                  <c:v>847.56119999999987</c:v>
                </c:pt>
                <c:pt idx="258">
                  <c:v>848.52549999999997</c:v>
                </c:pt>
                <c:pt idx="259">
                  <c:v>849.48969999999997</c:v>
                </c:pt>
                <c:pt idx="260">
                  <c:v>850.45389999999998</c:v>
                </c:pt>
                <c:pt idx="261">
                  <c:v>851.41819999999996</c:v>
                </c:pt>
                <c:pt idx="262">
                  <c:v>852.38239999999996</c:v>
                </c:pt>
                <c:pt idx="263">
                  <c:v>853.34659999999985</c:v>
                </c:pt>
                <c:pt idx="264">
                  <c:v>854.31089999999983</c:v>
                </c:pt>
                <c:pt idx="265">
                  <c:v>855.27509999999995</c:v>
                </c:pt>
                <c:pt idx="266">
                  <c:v>856.23929999999996</c:v>
                </c:pt>
                <c:pt idx="267">
                  <c:v>857.20360000000005</c:v>
                </c:pt>
                <c:pt idx="268">
                  <c:v>858.16780000000006</c:v>
                </c:pt>
                <c:pt idx="269">
                  <c:v>859.13199999999983</c:v>
                </c:pt>
                <c:pt idx="270">
                  <c:v>860.09630000000004</c:v>
                </c:pt>
                <c:pt idx="271">
                  <c:v>861.06049999999993</c:v>
                </c:pt>
                <c:pt idx="272">
                  <c:v>862.02470000000005</c:v>
                </c:pt>
                <c:pt idx="273">
                  <c:v>862.98900000000003</c:v>
                </c:pt>
                <c:pt idx="274">
                  <c:v>863.95319999999992</c:v>
                </c:pt>
                <c:pt idx="275">
                  <c:v>864.91739999999993</c:v>
                </c:pt>
                <c:pt idx="276">
                  <c:v>865.88170000000002</c:v>
                </c:pt>
                <c:pt idx="277">
                  <c:v>866.84589999999992</c:v>
                </c:pt>
                <c:pt idx="278">
                  <c:v>867.81009999999992</c:v>
                </c:pt>
                <c:pt idx="279">
                  <c:v>868.77440000000013</c:v>
                </c:pt>
                <c:pt idx="280">
                  <c:v>869.73860000000002</c:v>
                </c:pt>
                <c:pt idx="281">
                  <c:v>870.70280000000002</c:v>
                </c:pt>
                <c:pt idx="282">
                  <c:v>871.66709999999989</c:v>
                </c:pt>
                <c:pt idx="283">
                  <c:v>872.63130000000001</c:v>
                </c:pt>
                <c:pt idx="284">
                  <c:v>873.59550000000002</c:v>
                </c:pt>
                <c:pt idx="285">
                  <c:v>874.5598</c:v>
                </c:pt>
                <c:pt idx="286">
                  <c:v>875.524</c:v>
                </c:pt>
                <c:pt idx="287">
                  <c:v>876.48820000000001</c:v>
                </c:pt>
                <c:pt idx="288">
                  <c:v>877.45249999999987</c:v>
                </c:pt>
                <c:pt idx="289">
                  <c:v>878.41669999999988</c:v>
                </c:pt>
                <c:pt idx="290">
                  <c:v>879.3809</c:v>
                </c:pt>
                <c:pt idx="291">
                  <c:v>880.34519999999986</c:v>
                </c:pt>
                <c:pt idx="292">
                  <c:v>881.30939999999998</c:v>
                </c:pt>
                <c:pt idx="293">
                  <c:v>882.2736000000001</c:v>
                </c:pt>
                <c:pt idx="294">
                  <c:v>883.23789999999997</c:v>
                </c:pt>
                <c:pt idx="295">
                  <c:v>884.20209999999997</c:v>
                </c:pt>
                <c:pt idx="296">
                  <c:v>885.16629999999986</c:v>
                </c:pt>
                <c:pt idx="297">
                  <c:v>886.13059999999996</c:v>
                </c:pt>
                <c:pt idx="298">
                  <c:v>887.09480000000008</c:v>
                </c:pt>
                <c:pt idx="299">
                  <c:v>888.05899999999997</c:v>
                </c:pt>
                <c:pt idx="300">
                  <c:v>889.02329999999984</c:v>
                </c:pt>
                <c:pt idx="301">
                  <c:v>889.98749999999984</c:v>
                </c:pt>
                <c:pt idx="302">
                  <c:v>890.95169999999985</c:v>
                </c:pt>
                <c:pt idx="303">
                  <c:v>891.91599999999994</c:v>
                </c:pt>
                <c:pt idx="304">
                  <c:v>892.88019999999983</c:v>
                </c:pt>
                <c:pt idx="305">
                  <c:v>893.84439999999984</c:v>
                </c:pt>
                <c:pt idx="306">
                  <c:v>894.80870000000004</c:v>
                </c:pt>
                <c:pt idx="307">
                  <c:v>895.77290000000005</c:v>
                </c:pt>
                <c:pt idx="308">
                  <c:v>896.73709999999994</c:v>
                </c:pt>
                <c:pt idx="309">
                  <c:v>897.70140000000004</c:v>
                </c:pt>
                <c:pt idx="310">
                  <c:v>898.66559999999993</c:v>
                </c:pt>
                <c:pt idx="311">
                  <c:v>899.62980000000005</c:v>
                </c:pt>
                <c:pt idx="312">
                  <c:v>900.59410000000003</c:v>
                </c:pt>
                <c:pt idx="313">
                  <c:v>901.55830000000003</c:v>
                </c:pt>
                <c:pt idx="314">
                  <c:v>902.52249999999992</c:v>
                </c:pt>
                <c:pt idx="315">
                  <c:v>903.48680000000002</c:v>
                </c:pt>
                <c:pt idx="316">
                  <c:v>904.45099999999991</c:v>
                </c:pt>
                <c:pt idx="317">
                  <c:v>905.41519999999991</c:v>
                </c:pt>
                <c:pt idx="318">
                  <c:v>906.37950000000001</c:v>
                </c:pt>
                <c:pt idx="319">
                  <c:v>907.34370000000001</c:v>
                </c:pt>
                <c:pt idx="320">
                  <c:v>908.3078999999999</c:v>
                </c:pt>
                <c:pt idx="321">
                  <c:v>909.2722</c:v>
                </c:pt>
                <c:pt idx="322">
                  <c:v>910.2364</c:v>
                </c:pt>
                <c:pt idx="323">
                  <c:v>911.20060000000001</c:v>
                </c:pt>
                <c:pt idx="324">
                  <c:v>912.16489999999999</c:v>
                </c:pt>
                <c:pt idx="325">
                  <c:v>913.12909999999999</c:v>
                </c:pt>
                <c:pt idx="326">
                  <c:v>914.09330000000011</c:v>
                </c:pt>
                <c:pt idx="327">
                  <c:v>915.05759999999987</c:v>
                </c:pt>
                <c:pt idx="328">
                  <c:v>916.02179999999998</c:v>
                </c:pt>
                <c:pt idx="329">
                  <c:v>916.98599999999999</c:v>
                </c:pt>
                <c:pt idx="330">
                  <c:v>917.95029999999986</c:v>
                </c:pt>
                <c:pt idx="331">
                  <c:v>918.91449999999998</c:v>
                </c:pt>
                <c:pt idx="332">
                  <c:v>919.87869999999998</c:v>
                </c:pt>
                <c:pt idx="333">
                  <c:v>920.84299999999985</c:v>
                </c:pt>
                <c:pt idx="334">
                  <c:v>921.80719999999985</c:v>
                </c:pt>
                <c:pt idx="335">
                  <c:v>922.77140000000009</c:v>
                </c:pt>
                <c:pt idx="336">
                  <c:v>923.73569999999984</c:v>
                </c:pt>
                <c:pt idx="337">
                  <c:v>924.69990000000007</c:v>
                </c:pt>
                <c:pt idx="338">
                  <c:v>925.66409999999996</c:v>
                </c:pt>
                <c:pt idx="339">
                  <c:v>926.62840000000017</c:v>
                </c:pt>
                <c:pt idx="340">
                  <c:v>927.59259999999983</c:v>
                </c:pt>
                <c:pt idx="341">
                  <c:v>928.55679999999984</c:v>
                </c:pt>
                <c:pt idx="342">
                  <c:v>929.52109999999993</c:v>
                </c:pt>
                <c:pt idx="343">
                  <c:v>930.48530000000005</c:v>
                </c:pt>
                <c:pt idx="344">
                  <c:v>931.44949999999983</c:v>
                </c:pt>
                <c:pt idx="345">
                  <c:v>932.41380000000004</c:v>
                </c:pt>
                <c:pt idx="346">
                  <c:v>933.37800000000004</c:v>
                </c:pt>
                <c:pt idx="347">
                  <c:v>934.34219999999982</c:v>
                </c:pt>
                <c:pt idx="348">
                  <c:v>935.30649999999991</c:v>
                </c:pt>
                <c:pt idx="349">
                  <c:v>936.27070000000015</c:v>
                </c:pt>
                <c:pt idx="350">
                  <c:v>937.23490000000004</c:v>
                </c:pt>
                <c:pt idx="351">
                  <c:v>938.19920000000002</c:v>
                </c:pt>
                <c:pt idx="352">
                  <c:v>939.16340000000002</c:v>
                </c:pt>
                <c:pt idx="353">
                  <c:v>940.12759999999992</c:v>
                </c:pt>
                <c:pt idx="354">
                  <c:v>941.09190000000001</c:v>
                </c:pt>
                <c:pt idx="355">
                  <c:v>942.0560999999999</c:v>
                </c:pt>
                <c:pt idx="356">
                  <c:v>943.02030000000002</c:v>
                </c:pt>
                <c:pt idx="357">
                  <c:v>943.9846</c:v>
                </c:pt>
                <c:pt idx="358">
                  <c:v>944.94880000000001</c:v>
                </c:pt>
                <c:pt idx="359">
                  <c:v>945.91300000000001</c:v>
                </c:pt>
                <c:pt idx="360">
                  <c:v>946.87729999999988</c:v>
                </c:pt>
                <c:pt idx="361">
                  <c:v>947.84149999999988</c:v>
                </c:pt>
                <c:pt idx="362">
                  <c:v>948.8057</c:v>
                </c:pt>
                <c:pt idx="363">
                  <c:v>949.7700000000001</c:v>
                </c:pt>
                <c:pt idx="364">
                  <c:v>950.73419999999999</c:v>
                </c:pt>
                <c:pt idx="365">
                  <c:v>951.69840000000011</c:v>
                </c:pt>
                <c:pt idx="366">
                  <c:v>952.66269999999986</c:v>
                </c:pt>
                <c:pt idx="367">
                  <c:v>953.62689999999998</c:v>
                </c:pt>
                <c:pt idx="368">
                  <c:v>954.59109999999998</c:v>
                </c:pt>
                <c:pt idx="369">
                  <c:v>955.55539999999996</c:v>
                </c:pt>
                <c:pt idx="370">
                  <c:v>956.51959999999997</c:v>
                </c:pt>
                <c:pt idx="371">
                  <c:v>957.48380000000009</c:v>
                </c:pt>
                <c:pt idx="372">
                  <c:v>958.44809999999984</c:v>
                </c:pt>
                <c:pt idx="373">
                  <c:v>959.41229999999985</c:v>
                </c:pt>
                <c:pt idx="374">
                  <c:v>960.37649999999996</c:v>
                </c:pt>
                <c:pt idx="375">
                  <c:v>961.34079999999983</c:v>
                </c:pt>
                <c:pt idx="376">
                  <c:v>962.30499999999984</c:v>
                </c:pt>
                <c:pt idx="377">
                  <c:v>963.26919999999996</c:v>
                </c:pt>
                <c:pt idx="378">
                  <c:v>964.23350000000005</c:v>
                </c:pt>
                <c:pt idx="379">
                  <c:v>965.19770000000005</c:v>
                </c:pt>
                <c:pt idx="380">
                  <c:v>966.16189999999983</c:v>
                </c:pt>
                <c:pt idx="381">
                  <c:v>967.12619999999993</c:v>
                </c:pt>
                <c:pt idx="382">
                  <c:v>968.09040000000005</c:v>
                </c:pt>
                <c:pt idx="383">
                  <c:v>969.05459999999994</c:v>
                </c:pt>
                <c:pt idx="384">
                  <c:v>970.01890000000003</c:v>
                </c:pt>
                <c:pt idx="385">
                  <c:v>970.98310000000004</c:v>
                </c:pt>
                <c:pt idx="386">
                  <c:v>971.94729999999993</c:v>
                </c:pt>
                <c:pt idx="387">
                  <c:v>972.91159999999991</c:v>
                </c:pt>
                <c:pt idx="388">
                  <c:v>973.87580000000003</c:v>
                </c:pt>
                <c:pt idx="389">
                  <c:v>974.83999999999992</c:v>
                </c:pt>
                <c:pt idx="390">
                  <c:v>975.80430000000001</c:v>
                </c:pt>
                <c:pt idx="391">
                  <c:v>976.76850000000002</c:v>
                </c:pt>
                <c:pt idx="392">
                  <c:v>977.73270000000002</c:v>
                </c:pt>
                <c:pt idx="393">
                  <c:v>978.697</c:v>
                </c:pt>
                <c:pt idx="394">
                  <c:v>979.66119999999989</c:v>
                </c:pt>
                <c:pt idx="395">
                  <c:v>980.62540000000001</c:v>
                </c:pt>
                <c:pt idx="396">
                  <c:v>981.58969999999999</c:v>
                </c:pt>
                <c:pt idx="397">
                  <c:v>982.5539</c:v>
                </c:pt>
                <c:pt idx="398">
                  <c:v>983.5181</c:v>
                </c:pt>
                <c:pt idx="399">
                  <c:v>984.48239999999998</c:v>
                </c:pt>
                <c:pt idx="400">
                  <c:v>985.44659999999988</c:v>
                </c:pt>
                <c:pt idx="401">
                  <c:v>986.41079999999999</c:v>
                </c:pt>
                <c:pt idx="402">
                  <c:v>987.37509999999997</c:v>
                </c:pt>
                <c:pt idx="403">
                  <c:v>988.33929999999987</c:v>
                </c:pt>
                <c:pt idx="404">
                  <c:v>989.30349999999999</c:v>
                </c:pt>
                <c:pt idx="405">
                  <c:v>990.26779999999997</c:v>
                </c:pt>
                <c:pt idx="406">
                  <c:v>991.23199999999997</c:v>
                </c:pt>
                <c:pt idx="407">
                  <c:v>992.19619999999998</c:v>
                </c:pt>
                <c:pt idx="408">
                  <c:v>993.16049999999996</c:v>
                </c:pt>
                <c:pt idx="409">
                  <c:v>994.12469999999996</c:v>
                </c:pt>
                <c:pt idx="410">
                  <c:v>995.08890000000008</c:v>
                </c:pt>
                <c:pt idx="411">
                  <c:v>996.05319999999983</c:v>
                </c:pt>
                <c:pt idx="412">
                  <c:v>997.01739999999984</c:v>
                </c:pt>
                <c:pt idx="413">
                  <c:v>997.98159999999996</c:v>
                </c:pt>
                <c:pt idx="414">
                  <c:v>998.94589999999994</c:v>
                </c:pt>
                <c:pt idx="415">
                  <c:v>999.91010000000006</c:v>
                </c:pt>
                <c:pt idx="416">
                  <c:v>1000.8742999999998</c:v>
                </c:pt>
                <c:pt idx="417">
                  <c:v>1001.8385999999999</c:v>
                </c:pt>
                <c:pt idx="418">
                  <c:v>1002.8027999999999</c:v>
                </c:pt>
                <c:pt idx="419">
                  <c:v>1003.7670000000001</c:v>
                </c:pt>
                <c:pt idx="420">
                  <c:v>1004.7313</c:v>
                </c:pt>
                <c:pt idx="421">
                  <c:v>1005.6955</c:v>
                </c:pt>
                <c:pt idx="422">
                  <c:v>1006.6597</c:v>
                </c:pt>
                <c:pt idx="423">
                  <c:v>1007.624</c:v>
                </c:pt>
                <c:pt idx="424">
                  <c:v>1008.5882</c:v>
                </c:pt>
                <c:pt idx="425">
                  <c:v>1009.5523999999999</c:v>
                </c:pt>
                <c:pt idx="426">
                  <c:v>1010.5167</c:v>
                </c:pt>
                <c:pt idx="427">
                  <c:v>1011.4809</c:v>
                </c:pt>
                <c:pt idx="428">
                  <c:v>1012.4450999999999</c:v>
                </c:pt>
                <c:pt idx="429">
                  <c:v>1013.4094</c:v>
                </c:pt>
                <c:pt idx="430">
                  <c:v>1014.3736</c:v>
                </c:pt>
                <c:pt idx="431">
                  <c:v>1015.3377999999999</c:v>
                </c:pt>
                <c:pt idx="432">
                  <c:v>1016.3020999999999</c:v>
                </c:pt>
                <c:pt idx="433">
                  <c:v>1017.2663</c:v>
                </c:pt>
                <c:pt idx="434">
                  <c:v>1018.2305</c:v>
                </c:pt>
                <c:pt idx="435">
                  <c:v>1019.1948000000001</c:v>
                </c:pt>
                <c:pt idx="436">
                  <c:v>1020.159</c:v>
                </c:pt>
                <c:pt idx="437">
                  <c:v>1021.1232</c:v>
                </c:pt>
                <c:pt idx="438">
                  <c:v>1022.0875</c:v>
                </c:pt>
                <c:pt idx="439">
                  <c:v>1023.0517</c:v>
                </c:pt>
                <c:pt idx="440">
                  <c:v>1024.0160000000001</c:v>
                </c:pt>
                <c:pt idx="441">
                  <c:v>1024.9802</c:v>
                </c:pt>
                <c:pt idx="442">
                  <c:v>1025.9445000000001</c:v>
                </c:pt>
                <c:pt idx="443">
                  <c:v>1026.9087000000002</c:v>
                </c:pt>
                <c:pt idx="444">
                  <c:v>1027.8728999999998</c:v>
                </c:pt>
                <c:pt idx="445">
                  <c:v>1028.8371999999999</c:v>
                </c:pt>
                <c:pt idx="446">
                  <c:v>1029.8013999999998</c:v>
                </c:pt>
                <c:pt idx="447">
                  <c:v>1030.7656000000002</c:v>
                </c:pt>
                <c:pt idx="448">
                  <c:v>1031.7299</c:v>
                </c:pt>
                <c:pt idx="449">
                  <c:v>1032.6940999999997</c:v>
                </c:pt>
                <c:pt idx="450">
                  <c:v>1033.6582999999998</c:v>
                </c:pt>
                <c:pt idx="451">
                  <c:v>1034.6225999999999</c:v>
                </c:pt>
                <c:pt idx="452">
                  <c:v>1035.5868</c:v>
                </c:pt>
                <c:pt idx="453">
                  <c:v>1036.5509999999999</c:v>
                </c:pt>
                <c:pt idx="454">
                  <c:v>1037.5153</c:v>
                </c:pt>
                <c:pt idx="455">
                  <c:v>1038.4794999999999</c:v>
                </c:pt>
                <c:pt idx="456">
                  <c:v>1039.4437</c:v>
                </c:pt>
                <c:pt idx="457">
                  <c:v>1040.4080000000001</c:v>
                </c:pt>
                <c:pt idx="458">
                  <c:v>1041.3721999999998</c:v>
                </c:pt>
                <c:pt idx="459">
                  <c:v>1042.3363999999999</c:v>
                </c:pt>
                <c:pt idx="460">
                  <c:v>1043.3007</c:v>
                </c:pt>
                <c:pt idx="461">
                  <c:v>1044.2648999999999</c:v>
                </c:pt>
                <c:pt idx="462">
                  <c:v>1045.2291</c:v>
                </c:pt>
                <c:pt idx="463">
                  <c:v>1046.1933999999997</c:v>
                </c:pt>
                <c:pt idx="464">
                  <c:v>1047.1576</c:v>
                </c:pt>
                <c:pt idx="465">
                  <c:v>1048.1217999999999</c:v>
                </c:pt>
                <c:pt idx="466">
                  <c:v>1049.0861</c:v>
                </c:pt>
                <c:pt idx="467">
                  <c:v>1050.0502999999999</c:v>
                </c:pt>
                <c:pt idx="468">
                  <c:v>1051.0145</c:v>
                </c:pt>
                <c:pt idx="469">
                  <c:v>1051.9788000000001</c:v>
                </c:pt>
                <c:pt idx="470">
                  <c:v>1052.943</c:v>
                </c:pt>
                <c:pt idx="471">
                  <c:v>1053.9072000000001</c:v>
                </c:pt>
                <c:pt idx="472">
                  <c:v>1054.8715</c:v>
                </c:pt>
                <c:pt idx="473">
                  <c:v>1055.8357000000001</c:v>
                </c:pt>
                <c:pt idx="474">
                  <c:v>1056.7999</c:v>
                </c:pt>
                <c:pt idx="475">
                  <c:v>1057.7641999999998</c:v>
                </c:pt>
                <c:pt idx="476">
                  <c:v>1058.7284</c:v>
                </c:pt>
                <c:pt idx="477">
                  <c:v>1059.6925999999999</c:v>
                </c:pt>
                <c:pt idx="478">
                  <c:v>1060.6569</c:v>
                </c:pt>
                <c:pt idx="479">
                  <c:v>1061.6210999999998</c:v>
                </c:pt>
                <c:pt idx="480">
                  <c:v>1062.5853</c:v>
                </c:pt>
                <c:pt idx="481">
                  <c:v>1063.5496000000001</c:v>
                </c:pt>
                <c:pt idx="482">
                  <c:v>1064.5137999999999</c:v>
                </c:pt>
                <c:pt idx="483">
                  <c:v>1065.4780000000001</c:v>
                </c:pt>
                <c:pt idx="484">
                  <c:v>1066.4422999999999</c:v>
                </c:pt>
                <c:pt idx="485">
                  <c:v>1067.4065000000003</c:v>
                </c:pt>
                <c:pt idx="486">
                  <c:v>1068.3706999999999</c:v>
                </c:pt>
                <c:pt idx="487">
                  <c:v>1069.335</c:v>
                </c:pt>
                <c:pt idx="488">
                  <c:v>1070.2991999999999</c:v>
                </c:pt>
                <c:pt idx="489">
                  <c:v>1071.2633999999998</c:v>
                </c:pt>
                <c:pt idx="490">
                  <c:v>1072.2277000000001</c:v>
                </c:pt>
                <c:pt idx="491">
                  <c:v>1073.1918999999998</c:v>
                </c:pt>
                <c:pt idx="492">
                  <c:v>1074.1560999999999</c:v>
                </c:pt>
                <c:pt idx="493">
                  <c:v>1075.1203999999998</c:v>
                </c:pt>
                <c:pt idx="494">
                  <c:v>1076.0845999999999</c:v>
                </c:pt>
                <c:pt idx="495">
                  <c:v>1077.0488</c:v>
                </c:pt>
                <c:pt idx="496">
                  <c:v>1078.0130999999999</c:v>
                </c:pt>
                <c:pt idx="497">
                  <c:v>1078.9773</c:v>
                </c:pt>
                <c:pt idx="498">
                  <c:v>1079.9414999999999</c:v>
                </c:pt>
                <c:pt idx="499">
                  <c:v>1080.9058000000002</c:v>
                </c:pt>
                <c:pt idx="500">
                  <c:v>1081.8699999999999</c:v>
                </c:pt>
                <c:pt idx="501">
                  <c:v>1082.8341999999998</c:v>
                </c:pt>
                <c:pt idx="502">
                  <c:v>1083.7985000000001</c:v>
                </c:pt>
                <c:pt idx="503">
                  <c:v>1084.7627</c:v>
                </c:pt>
                <c:pt idx="504">
                  <c:v>1085.7269000000001</c:v>
                </c:pt>
                <c:pt idx="505">
                  <c:v>1086.6911999999998</c:v>
                </c:pt>
                <c:pt idx="506">
                  <c:v>1087.6553999999999</c:v>
                </c:pt>
                <c:pt idx="507">
                  <c:v>1088.6196</c:v>
                </c:pt>
                <c:pt idx="508">
                  <c:v>1089.5838999999999</c:v>
                </c:pt>
                <c:pt idx="509">
                  <c:v>1090.5481</c:v>
                </c:pt>
                <c:pt idx="510">
                  <c:v>1091.5122999999999</c:v>
                </c:pt>
                <c:pt idx="511">
                  <c:v>1092.4766000000002</c:v>
                </c:pt>
                <c:pt idx="512">
                  <c:v>1093.4408000000001</c:v>
                </c:pt>
                <c:pt idx="513">
                  <c:v>1094.4050000000002</c:v>
                </c:pt>
                <c:pt idx="514">
                  <c:v>1095.3692999999998</c:v>
                </c:pt>
                <c:pt idx="515">
                  <c:v>1096.3335</c:v>
                </c:pt>
                <c:pt idx="516">
                  <c:v>1097.2977000000001</c:v>
                </c:pt>
                <c:pt idx="517">
                  <c:v>1098.2619999999999</c:v>
                </c:pt>
                <c:pt idx="518">
                  <c:v>1099.2262000000001</c:v>
                </c:pt>
                <c:pt idx="519">
                  <c:v>1100.1903999999997</c:v>
                </c:pt>
                <c:pt idx="520">
                  <c:v>1101.1546999999998</c:v>
                </c:pt>
                <c:pt idx="521">
                  <c:v>1102.1188999999999</c:v>
                </c:pt>
                <c:pt idx="522">
                  <c:v>1103.0830999999998</c:v>
                </c:pt>
                <c:pt idx="523">
                  <c:v>1104.0473999999999</c:v>
                </c:pt>
                <c:pt idx="524">
                  <c:v>1105.0116</c:v>
                </c:pt>
                <c:pt idx="525">
                  <c:v>1105.9758000000002</c:v>
                </c:pt>
                <c:pt idx="526">
                  <c:v>1106.9401</c:v>
                </c:pt>
                <c:pt idx="527">
                  <c:v>1107.9042999999999</c:v>
                </c:pt>
                <c:pt idx="528">
                  <c:v>1108.8685</c:v>
                </c:pt>
                <c:pt idx="529">
                  <c:v>1109.8327999999999</c:v>
                </c:pt>
                <c:pt idx="530">
                  <c:v>1110.797</c:v>
                </c:pt>
                <c:pt idx="531">
                  <c:v>1111.7611999999999</c:v>
                </c:pt>
                <c:pt idx="532">
                  <c:v>1112.7255000000002</c:v>
                </c:pt>
                <c:pt idx="533">
                  <c:v>1113.6896999999999</c:v>
                </c:pt>
                <c:pt idx="534">
                  <c:v>1114.6538999999998</c:v>
                </c:pt>
                <c:pt idx="535">
                  <c:v>1115.6181999999999</c:v>
                </c:pt>
                <c:pt idx="536">
                  <c:v>1116.5823999999998</c:v>
                </c:pt>
                <c:pt idx="537">
                  <c:v>1117.5466000000001</c:v>
                </c:pt>
                <c:pt idx="538">
                  <c:v>1118.5109</c:v>
                </c:pt>
                <c:pt idx="539">
                  <c:v>1119.4751000000001</c:v>
                </c:pt>
                <c:pt idx="540">
                  <c:v>1120.4393</c:v>
                </c:pt>
                <c:pt idx="541">
                  <c:v>1121.4036000000001</c:v>
                </c:pt>
                <c:pt idx="542">
                  <c:v>1122.3678</c:v>
                </c:pt>
                <c:pt idx="543">
                  <c:v>1123.3319999999999</c:v>
                </c:pt>
                <c:pt idx="544">
                  <c:v>1124.2963</c:v>
                </c:pt>
                <c:pt idx="545">
                  <c:v>1125.2605000000001</c:v>
                </c:pt>
                <c:pt idx="546">
                  <c:v>1126.2247</c:v>
                </c:pt>
                <c:pt idx="547">
                  <c:v>1127.1889999999999</c:v>
                </c:pt>
                <c:pt idx="548">
                  <c:v>1128.1531999999997</c:v>
                </c:pt>
                <c:pt idx="549">
                  <c:v>1129.1173999999999</c:v>
                </c:pt>
                <c:pt idx="550">
                  <c:v>1130.0817</c:v>
                </c:pt>
                <c:pt idx="551">
                  <c:v>1131.0459000000001</c:v>
                </c:pt>
                <c:pt idx="552">
                  <c:v>1132.0101</c:v>
                </c:pt>
                <c:pt idx="553">
                  <c:v>1132.9743999999998</c:v>
                </c:pt>
                <c:pt idx="554">
                  <c:v>1133.9386000000002</c:v>
                </c:pt>
                <c:pt idx="555">
                  <c:v>1134.9028000000001</c:v>
                </c:pt>
                <c:pt idx="556">
                  <c:v>1135.8670999999999</c:v>
                </c:pt>
                <c:pt idx="557">
                  <c:v>1136.8312999999998</c:v>
                </c:pt>
                <c:pt idx="558">
                  <c:v>1137.7954999999999</c:v>
                </c:pt>
                <c:pt idx="559">
                  <c:v>1138.7598</c:v>
                </c:pt>
                <c:pt idx="560">
                  <c:v>1139.7239999999999</c:v>
                </c:pt>
                <c:pt idx="561">
                  <c:v>1140.6881999999998</c:v>
                </c:pt>
                <c:pt idx="562">
                  <c:v>1141.6524999999997</c:v>
                </c:pt>
                <c:pt idx="563">
                  <c:v>1142.6167</c:v>
                </c:pt>
                <c:pt idx="564">
                  <c:v>1143.5808999999999</c:v>
                </c:pt>
                <c:pt idx="565">
                  <c:v>1144.5452</c:v>
                </c:pt>
                <c:pt idx="566">
                  <c:v>1145.5093999999999</c:v>
                </c:pt>
                <c:pt idx="567">
                  <c:v>1146.4736</c:v>
                </c:pt>
                <c:pt idx="568">
                  <c:v>1147.4379000000001</c:v>
                </c:pt>
                <c:pt idx="569">
                  <c:v>1148.4021</c:v>
                </c:pt>
                <c:pt idx="570">
                  <c:v>1149.3662999999999</c:v>
                </c:pt>
                <c:pt idx="571">
                  <c:v>1150.3306</c:v>
                </c:pt>
                <c:pt idx="572">
                  <c:v>1151.2947999999999</c:v>
                </c:pt>
                <c:pt idx="573">
                  <c:v>1152.259</c:v>
                </c:pt>
                <c:pt idx="574">
                  <c:v>1153.2232999999999</c:v>
                </c:pt>
                <c:pt idx="575">
                  <c:v>1154.1875</c:v>
                </c:pt>
                <c:pt idx="576">
                  <c:v>1155.1516999999999</c:v>
                </c:pt>
                <c:pt idx="577">
                  <c:v>1156.116</c:v>
                </c:pt>
                <c:pt idx="578">
                  <c:v>1157.0801999999999</c:v>
                </c:pt>
                <c:pt idx="579">
                  <c:v>1158.0443999999998</c:v>
                </c:pt>
                <c:pt idx="580">
                  <c:v>1159.0087000000001</c:v>
                </c:pt>
                <c:pt idx="581">
                  <c:v>1159.9729</c:v>
                </c:pt>
                <c:pt idx="582">
                  <c:v>1160.9371000000001</c:v>
                </c:pt>
                <c:pt idx="583">
                  <c:v>1161.9014</c:v>
                </c:pt>
                <c:pt idx="584">
                  <c:v>1162.8656000000001</c:v>
                </c:pt>
                <c:pt idx="585">
                  <c:v>1163.8298</c:v>
                </c:pt>
                <c:pt idx="586">
                  <c:v>1164.7940999999998</c:v>
                </c:pt>
                <c:pt idx="587">
                  <c:v>1165.7583</c:v>
                </c:pt>
                <c:pt idx="588">
                  <c:v>1166.7225000000001</c:v>
                </c:pt>
                <c:pt idx="589">
                  <c:v>1167.6867999999999</c:v>
                </c:pt>
                <c:pt idx="590">
                  <c:v>1168.6509999999998</c:v>
                </c:pt>
                <c:pt idx="591">
                  <c:v>1169.6152</c:v>
                </c:pt>
                <c:pt idx="592">
                  <c:v>1170.5795000000001</c:v>
                </c:pt>
                <c:pt idx="593">
                  <c:v>1171.5436999999999</c:v>
                </c:pt>
                <c:pt idx="594">
                  <c:v>1172.5079000000001</c:v>
                </c:pt>
                <c:pt idx="595">
                  <c:v>1173.4721999999999</c:v>
                </c:pt>
                <c:pt idx="596">
                  <c:v>1174.4364</c:v>
                </c:pt>
                <c:pt idx="597">
                  <c:v>1175.4006000000002</c:v>
                </c:pt>
                <c:pt idx="598">
                  <c:v>1176.3648999999998</c:v>
                </c:pt>
                <c:pt idx="599">
                  <c:v>1177.3290999999999</c:v>
                </c:pt>
                <c:pt idx="600">
                  <c:v>1178.2932999999998</c:v>
                </c:pt>
                <c:pt idx="601">
                  <c:v>1179.2576000000001</c:v>
                </c:pt>
                <c:pt idx="602">
                  <c:v>1180.2218</c:v>
                </c:pt>
                <c:pt idx="603">
                  <c:v>1181.1859999999999</c:v>
                </c:pt>
                <c:pt idx="604">
                  <c:v>1182.1502999999998</c:v>
                </c:pt>
                <c:pt idx="605">
                  <c:v>1183.1144999999997</c:v>
                </c:pt>
                <c:pt idx="606">
                  <c:v>1184.0787</c:v>
                </c:pt>
                <c:pt idx="607">
                  <c:v>1185.0429999999999</c:v>
                </c:pt>
                <c:pt idx="608">
                  <c:v>1186.0072</c:v>
                </c:pt>
                <c:pt idx="609">
                  <c:v>1186.9713999999999</c:v>
                </c:pt>
                <c:pt idx="610">
                  <c:v>1187.9357000000002</c:v>
                </c:pt>
                <c:pt idx="611">
                  <c:v>1188.8998999999999</c:v>
                </c:pt>
                <c:pt idx="612">
                  <c:v>1189.8640999999998</c:v>
                </c:pt>
                <c:pt idx="613">
                  <c:v>1190.8283999999999</c:v>
                </c:pt>
                <c:pt idx="614">
                  <c:v>1191.7926</c:v>
                </c:pt>
                <c:pt idx="615">
                  <c:v>1192.7568000000001</c:v>
                </c:pt>
                <c:pt idx="616">
                  <c:v>1193.7211</c:v>
                </c:pt>
                <c:pt idx="617">
                  <c:v>1194.6852999999999</c:v>
                </c:pt>
                <c:pt idx="618">
                  <c:v>1195.6495</c:v>
                </c:pt>
                <c:pt idx="619">
                  <c:v>1196.6137999999999</c:v>
                </c:pt>
                <c:pt idx="620">
                  <c:v>1197.578</c:v>
                </c:pt>
                <c:pt idx="621">
                  <c:v>1198.5421999999999</c:v>
                </c:pt>
                <c:pt idx="622">
                  <c:v>1199.5065000000002</c:v>
                </c:pt>
                <c:pt idx="623">
                  <c:v>1200.4707000000001</c:v>
                </c:pt>
                <c:pt idx="624">
                  <c:v>1201.4349</c:v>
                </c:pt>
                <c:pt idx="625">
                  <c:v>1202.3991999999998</c:v>
                </c:pt>
                <c:pt idx="626">
                  <c:v>1203.3633999999997</c:v>
                </c:pt>
                <c:pt idx="627">
                  <c:v>1204.3276000000001</c:v>
                </c:pt>
                <c:pt idx="628">
                  <c:v>1205.2918999999999</c:v>
                </c:pt>
                <c:pt idx="629">
                  <c:v>1206.2561000000001</c:v>
                </c:pt>
                <c:pt idx="630">
                  <c:v>1207.2203</c:v>
                </c:pt>
                <c:pt idx="631">
                  <c:v>1208.1845999999998</c:v>
                </c:pt>
                <c:pt idx="632">
                  <c:v>1209.1487999999999</c:v>
                </c:pt>
                <c:pt idx="633">
                  <c:v>1210.1129999999998</c:v>
                </c:pt>
                <c:pt idx="634">
                  <c:v>1211.0772999999999</c:v>
                </c:pt>
                <c:pt idx="635">
                  <c:v>1212.0415</c:v>
                </c:pt>
                <c:pt idx="636">
                  <c:v>1213.0057000000002</c:v>
                </c:pt>
                <c:pt idx="637">
                  <c:v>1213.97</c:v>
                </c:pt>
                <c:pt idx="638">
                  <c:v>1214.9341999999999</c:v>
                </c:pt>
                <c:pt idx="639">
                  <c:v>1215.8983999999998</c:v>
                </c:pt>
                <c:pt idx="640">
                  <c:v>1216.8626999999999</c:v>
                </c:pt>
                <c:pt idx="641">
                  <c:v>1217.8269</c:v>
                </c:pt>
                <c:pt idx="642">
                  <c:v>1218.7910999999999</c:v>
                </c:pt>
                <c:pt idx="643">
                  <c:v>1219.7554</c:v>
                </c:pt>
                <c:pt idx="644">
                  <c:v>1220.7196000000001</c:v>
                </c:pt>
                <c:pt idx="645">
                  <c:v>1221.6837999999998</c:v>
                </c:pt>
                <c:pt idx="646">
                  <c:v>1222.6480999999999</c:v>
                </c:pt>
                <c:pt idx="647">
                  <c:v>1223.6122999999998</c:v>
                </c:pt>
                <c:pt idx="648">
                  <c:v>1224.5764999999999</c:v>
                </c:pt>
                <c:pt idx="649">
                  <c:v>1225.5408</c:v>
                </c:pt>
                <c:pt idx="650">
                  <c:v>1226.5050000000001</c:v>
                </c:pt>
                <c:pt idx="651">
                  <c:v>1227.4692</c:v>
                </c:pt>
                <c:pt idx="652">
                  <c:v>1228.4335000000001</c:v>
                </c:pt>
                <c:pt idx="653">
                  <c:v>1229.3977</c:v>
                </c:pt>
                <c:pt idx="654">
                  <c:v>1230.3618999999999</c:v>
                </c:pt>
                <c:pt idx="655">
                  <c:v>1231.3262</c:v>
                </c:pt>
                <c:pt idx="656">
                  <c:v>1232.2903999999999</c:v>
                </c:pt>
                <c:pt idx="657">
                  <c:v>1233.2546</c:v>
                </c:pt>
                <c:pt idx="658">
                  <c:v>1234.2189000000001</c:v>
                </c:pt>
                <c:pt idx="659">
                  <c:v>1235.1830999999997</c:v>
                </c:pt>
                <c:pt idx="660">
                  <c:v>1236.1472999999999</c:v>
                </c:pt>
                <c:pt idx="661">
                  <c:v>1237.1116</c:v>
                </c:pt>
                <c:pt idx="662">
                  <c:v>1238.0758000000001</c:v>
                </c:pt>
                <c:pt idx="663">
                  <c:v>1239.04</c:v>
                </c:pt>
                <c:pt idx="664">
                  <c:v>1240.0042999999998</c:v>
                </c:pt>
                <c:pt idx="665">
                  <c:v>1240.9684999999999</c:v>
                </c:pt>
                <c:pt idx="666">
                  <c:v>1241.9327000000001</c:v>
                </c:pt>
                <c:pt idx="667">
                  <c:v>1242.8969999999999</c:v>
                </c:pt>
                <c:pt idx="668">
                  <c:v>1243.8611999999998</c:v>
                </c:pt>
                <c:pt idx="669">
                  <c:v>1244.8253999999999</c:v>
                </c:pt>
                <c:pt idx="670">
                  <c:v>1245.7897</c:v>
                </c:pt>
                <c:pt idx="671">
                  <c:v>1246.7538999999999</c:v>
                </c:pt>
                <c:pt idx="672">
                  <c:v>1247.7181</c:v>
                </c:pt>
                <c:pt idx="673">
                  <c:v>1248.6823999999997</c:v>
                </c:pt>
                <c:pt idx="674">
                  <c:v>1249.6466</c:v>
                </c:pt>
                <c:pt idx="675">
                  <c:v>1250.6107999999999</c:v>
                </c:pt>
                <c:pt idx="676">
                  <c:v>1251.5751</c:v>
                </c:pt>
                <c:pt idx="677">
                  <c:v>1252.5392999999999</c:v>
                </c:pt>
                <c:pt idx="678">
                  <c:v>1253.5035</c:v>
                </c:pt>
                <c:pt idx="679">
                  <c:v>1254.4678000000001</c:v>
                </c:pt>
                <c:pt idx="680">
                  <c:v>1255.432</c:v>
                </c:pt>
                <c:pt idx="681">
                  <c:v>1256.3961999999999</c:v>
                </c:pt>
                <c:pt idx="682">
                  <c:v>1257.3605</c:v>
                </c:pt>
                <c:pt idx="683">
                  <c:v>1258.3246999999999</c:v>
                </c:pt>
                <c:pt idx="684">
                  <c:v>1259.2889</c:v>
                </c:pt>
                <c:pt idx="685">
                  <c:v>1260.2531999999999</c:v>
                </c:pt>
                <c:pt idx="686">
                  <c:v>1261.2174</c:v>
                </c:pt>
                <c:pt idx="687">
                  <c:v>1262.1815999999999</c:v>
                </c:pt>
                <c:pt idx="688">
                  <c:v>1263.1459</c:v>
                </c:pt>
                <c:pt idx="689">
                  <c:v>1264.1100999999999</c:v>
                </c:pt>
                <c:pt idx="690">
                  <c:v>1265.0742999999998</c:v>
                </c:pt>
                <c:pt idx="691">
                  <c:v>1266.0386000000001</c:v>
                </c:pt>
                <c:pt idx="692">
                  <c:v>1267.0028</c:v>
                </c:pt>
                <c:pt idx="693">
                  <c:v>1267.9670000000001</c:v>
                </c:pt>
                <c:pt idx="694">
                  <c:v>1268.9313</c:v>
                </c:pt>
                <c:pt idx="695">
                  <c:v>1269.8955000000001</c:v>
                </c:pt>
                <c:pt idx="696">
                  <c:v>1270.8597</c:v>
                </c:pt>
                <c:pt idx="697">
                  <c:v>1271.8239999999998</c:v>
                </c:pt>
                <c:pt idx="698">
                  <c:v>1272.7882</c:v>
                </c:pt>
                <c:pt idx="699">
                  <c:v>1273.7523999999999</c:v>
                </c:pt>
                <c:pt idx="700">
                  <c:v>1274.7167000000002</c:v>
                </c:pt>
                <c:pt idx="701">
                  <c:v>1275.6808999999998</c:v>
                </c:pt>
                <c:pt idx="702">
                  <c:v>1276.6451</c:v>
                </c:pt>
                <c:pt idx="703">
                  <c:v>1277.6093999999998</c:v>
                </c:pt>
                <c:pt idx="704">
                  <c:v>1278.5735999999999</c:v>
                </c:pt>
                <c:pt idx="705">
                  <c:v>1279.5378000000001</c:v>
                </c:pt>
                <c:pt idx="706">
                  <c:v>1280.5020999999999</c:v>
                </c:pt>
                <c:pt idx="707">
                  <c:v>1281.4663</c:v>
                </c:pt>
                <c:pt idx="708">
                  <c:v>1282.4304999999999</c:v>
                </c:pt>
                <c:pt idx="709">
                  <c:v>1283.3947999999998</c:v>
                </c:pt>
                <c:pt idx="710">
                  <c:v>1284.3589999999999</c:v>
                </c:pt>
                <c:pt idx="711">
                  <c:v>1285.3231999999998</c:v>
                </c:pt>
                <c:pt idx="712">
                  <c:v>1286.2874999999999</c:v>
                </c:pt>
                <c:pt idx="713">
                  <c:v>1287.2517</c:v>
                </c:pt>
                <c:pt idx="714">
                  <c:v>1288.2159000000001</c:v>
                </c:pt>
                <c:pt idx="715">
                  <c:v>1289.1801999999998</c:v>
                </c:pt>
                <c:pt idx="716">
                  <c:v>1290.1443999999997</c:v>
                </c:pt>
                <c:pt idx="717">
                  <c:v>1291.1086</c:v>
                </c:pt>
                <c:pt idx="718">
                  <c:v>1292.0728999999999</c:v>
                </c:pt>
                <c:pt idx="719">
                  <c:v>1293.0371</c:v>
                </c:pt>
                <c:pt idx="720">
                  <c:v>1294.0012999999999</c:v>
                </c:pt>
                <c:pt idx="721">
                  <c:v>1294.9656000000002</c:v>
                </c:pt>
                <c:pt idx="722">
                  <c:v>1295.9298000000001</c:v>
                </c:pt>
                <c:pt idx="723">
                  <c:v>1296.8939999999998</c:v>
                </c:pt>
                <c:pt idx="724">
                  <c:v>1297.8582999999999</c:v>
                </c:pt>
                <c:pt idx="725">
                  <c:v>1298.8225</c:v>
                </c:pt>
                <c:pt idx="726">
                  <c:v>1299.7867000000001</c:v>
                </c:pt>
                <c:pt idx="727">
                  <c:v>1300.751</c:v>
                </c:pt>
                <c:pt idx="728">
                  <c:v>1301.7152000000001</c:v>
                </c:pt>
                <c:pt idx="729">
                  <c:v>1302.6793999999998</c:v>
                </c:pt>
                <c:pt idx="730">
                  <c:v>1303.6436999999999</c:v>
                </c:pt>
                <c:pt idx="731">
                  <c:v>1304.6079</c:v>
                </c:pt>
                <c:pt idx="732">
                  <c:v>1305.5720999999999</c:v>
                </c:pt>
                <c:pt idx="733">
                  <c:v>1306.5364</c:v>
                </c:pt>
                <c:pt idx="734">
                  <c:v>1307.5006000000001</c:v>
                </c:pt>
                <c:pt idx="735">
                  <c:v>1308.4648</c:v>
                </c:pt>
                <c:pt idx="736">
                  <c:v>1309.4291000000001</c:v>
                </c:pt>
                <c:pt idx="737">
                  <c:v>1310.3932999999997</c:v>
                </c:pt>
                <c:pt idx="738">
                  <c:v>1311.3575000000001</c:v>
                </c:pt>
                <c:pt idx="739">
                  <c:v>1312.3217999999999</c:v>
                </c:pt>
                <c:pt idx="740">
                  <c:v>1313.2860000000001</c:v>
                </c:pt>
                <c:pt idx="741">
                  <c:v>1314.2501999999999</c:v>
                </c:pt>
                <c:pt idx="742">
                  <c:v>1315.2145</c:v>
                </c:pt>
                <c:pt idx="743">
                  <c:v>1316.1786999999999</c:v>
                </c:pt>
                <c:pt idx="744">
                  <c:v>1317.1428999999998</c:v>
                </c:pt>
                <c:pt idx="745">
                  <c:v>1318.1071999999999</c:v>
                </c:pt>
                <c:pt idx="746">
                  <c:v>1319.0713999999998</c:v>
                </c:pt>
                <c:pt idx="747">
                  <c:v>1320.0356000000002</c:v>
                </c:pt>
                <c:pt idx="748">
                  <c:v>1320.9999</c:v>
                </c:pt>
                <c:pt idx="749">
                  <c:v>1321.9640999999999</c:v>
                </c:pt>
                <c:pt idx="750">
                  <c:v>1322.9283</c:v>
                </c:pt>
                <c:pt idx="751">
                  <c:v>1323.8925999999999</c:v>
                </c:pt>
                <c:pt idx="752">
                  <c:v>1324.8568</c:v>
                </c:pt>
                <c:pt idx="753">
                  <c:v>1325.8209999999999</c:v>
                </c:pt>
                <c:pt idx="754">
                  <c:v>1326.7853</c:v>
                </c:pt>
                <c:pt idx="755">
                  <c:v>1327.7494999999999</c:v>
                </c:pt>
                <c:pt idx="756">
                  <c:v>1328.7137</c:v>
                </c:pt>
                <c:pt idx="757">
                  <c:v>1329.6779999999999</c:v>
                </c:pt>
                <c:pt idx="758">
                  <c:v>1330.6421999999998</c:v>
                </c:pt>
                <c:pt idx="759">
                  <c:v>1331.6063999999999</c:v>
                </c:pt>
                <c:pt idx="760">
                  <c:v>1332.5707</c:v>
                </c:pt>
                <c:pt idx="761">
                  <c:v>1333.5348999999999</c:v>
                </c:pt>
                <c:pt idx="762">
                  <c:v>1334.4991</c:v>
                </c:pt>
                <c:pt idx="763">
                  <c:v>1335.4633999999999</c:v>
                </c:pt>
                <c:pt idx="764">
                  <c:v>1336.4276000000002</c:v>
                </c:pt>
                <c:pt idx="765">
                  <c:v>1337.3917999999999</c:v>
                </c:pt>
                <c:pt idx="766">
                  <c:v>1338.3561</c:v>
                </c:pt>
                <c:pt idx="767">
                  <c:v>1339.3202999999999</c:v>
                </c:pt>
                <c:pt idx="768">
                  <c:v>1340.2845</c:v>
                </c:pt>
                <c:pt idx="769">
                  <c:v>1341.2488000000001</c:v>
                </c:pt>
                <c:pt idx="770">
                  <c:v>1342.213</c:v>
                </c:pt>
                <c:pt idx="771">
                  <c:v>1343.1771999999999</c:v>
                </c:pt>
                <c:pt idx="772">
                  <c:v>1344.1415</c:v>
                </c:pt>
                <c:pt idx="773">
                  <c:v>1345.1057000000001</c:v>
                </c:pt>
                <c:pt idx="774">
                  <c:v>1346.0699</c:v>
                </c:pt>
                <c:pt idx="775">
                  <c:v>1347.0341999999998</c:v>
                </c:pt>
                <c:pt idx="776">
                  <c:v>1347.9983999999999</c:v>
                </c:pt>
                <c:pt idx="777">
                  <c:v>1348.9626000000001</c:v>
                </c:pt>
                <c:pt idx="778">
                  <c:v>1349.9269000000002</c:v>
                </c:pt>
                <c:pt idx="779">
                  <c:v>1350.8910999999998</c:v>
                </c:pt>
                <c:pt idx="780">
                  <c:v>1351.8552999999999</c:v>
                </c:pt>
                <c:pt idx="781">
                  <c:v>1352.8196</c:v>
                </c:pt>
                <c:pt idx="782">
                  <c:v>1353.7837999999999</c:v>
                </c:pt>
                <c:pt idx="783">
                  <c:v>1354.748</c:v>
                </c:pt>
                <c:pt idx="784">
                  <c:v>1355.7122999999999</c:v>
                </c:pt>
                <c:pt idx="785">
                  <c:v>1356.6765</c:v>
                </c:pt>
                <c:pt idx="786">
                  <c:v>1357.6406999999999</c:v>
                </c:pt>
                <c:pt idx="787">
                  <c:v>1358.605</c:v>
                </c:pt>
                <c:pt idx="788">
                  <c:v>1359.5691999999999</c:v>
                </c:pt>
                <c:pt idx="789">
                  <c:v>1360.5333999999998</c:v>
                </c:pt>
                <c:pt idx="790">
                  <c:v>1361.4977000000001</c:v>
                </c:pt>
                <c:pt idx="791">
                  <c:v>1362.4619</c:v>
                </c:pt>
                <c:pt idx="792">
                  <c:v>1363.4261000000001</c:v>
                </c:pt>
                <c:pt idx="793">
                  <c:v>1364.3903999999998</c:v>
                </c:pt>
                <c:pt idx="794">
                  <c:v>1365.3545999999999</c:v>
                </c:pt>
                <c:pt idx="795">
                  <c:v>1366.3188</c:v>
                </c:pt>
                <c:pt idx="796">
                  <c:v>1367.2830999999999</c:v>
                </c:pt>
                <c:pt idx="797">
                  <c:v>1368.2473</c:v>
                </c:pt>
                <c:pt idx="798">
                  <c:v>1369.2114999999999</c:v>
                </c:pt>
                <c:pt idx="799">
                  <c:v>1370.1758</c:v>
                </c:pt>
                <c:pt idx="800">
                  <c:v>1371.1399999999999</c:v>
                </c:pt>
                <c:pt idx="801">
                  <c:v>1372.1041999999998</c:v>
                </c:pt>
                <c:pt idx="802">
                  <c:v>1373.0685000000001</c:v>
                </c:pt>
                <c:pt idx="803">
                  <c:v>1374.0327</c:v>
                </c:pt>
                <c:pt idx="804">
                  <c:v>1374.9969000000001</c:v>
                </c:pt>
                <c:pt idx="805">
                  <c:v>1375.9612</c:v>
                </c:pt>
                <c:pt idx="806">
                  <c:v>1376.9254000000001</c:v>
                </c:pt>
                <c:pt idx="807">
                  <c:v>1377.8896</c:v>
                </c:pt>
                <c:pt idx="808">
                  <c:v>1378.8538999999998</c:v>
                </c:pt>
                <c:pt idx="809">
                  <c:v>1379.8181</c:v>
                </c:pt>
                <c:pt idx="810">
                  <c:v>1380.7822999999999</c:v>
                </c:pt>
                <c:pt idx="811">
                  <c:v>1381.7466000000002</c:v>
                </c:pt>
                <c:pt idx="812">
                  <c:v>1382.7108000000001</c:v>
                </c:pt>
                <c:pt idx="813">
                  <c:v>1383.675</c:v>
                </c:pt>
                <c:pt idx="814">
                  <c:v>1384.6392999999998</c:v>
                </c:pt>
                <c:pt idx="815">
                  <c:v>1385.6034999999997</c:v>
                </c:pt>
                <c:pt idx="816">
                  <c:v>1386.5677000000001</c:v>
                </c:pt>
                <c:pt idx="817">
                  <c:v>1387.5319999999999</c:v>
                </c:pt>
                <c:pt idx="818">
                  <c:v>1388.4962</c:v>
                </c:pt>
                <c:pt idx="819">
                  <c:v>1389.4603999999999</c:v>
                </c:pt>
                <c:pt idx="820">
                  <c:v>1390.4247</c:v>
                </c:pt>
                <c:pt idx="821">
                  <c:v>1391.3888999999999</c:v>
                </c:pt>
                <c:pt idx="822">
                  <c:v>1392.3530999999998</c:v>
                </c:pt>
                <c:pt idx="823">
                  <c:v>1393.3173999999999</c:v>
                </c:pt>
                <c:pt idx="824">
                  <c:v>1394.2816</c:v>
                </c:pt>
                <c:pt idx="825">
                  <c:v>1395.2458000000001</c:v>
                </c:pt>
                <c:pt idx="826">
                  <c:v>1396.2101</c:v>
                </c:pt>
                <c:pt idx="827">
                  <c:v>1397.1742999999997</c:v>
                </c:pt>
                <c:pt idx="828">
                  <c:v>1398.1385</c:v>
                </c:pt>
                <c:pt idx="829">
                  <c:v>1399.1027999999999</c:v>
                </c:pt>
                <c:pt idx="830">
                  <c:v>1400.067</c:v>
                </c:pt>
                <c:pt idx="831">
                  <c:v>1401.0312999999999</c:v>
                </c:pt>
                <c:pt idx="832">
                  <c:v>1401.9955000000002</c:v>
                </c:pt>
                <c:pt idx="833">
                  <c:v>1402.9597000000001</c:v>
                </c:pt>
                <c:pt idx="834">
                  <c:v>1403.924</c:v>
                </c:pt>
                <c:pt idx="835">
                  <c:v>1404.8881999999999</c:v>
                </c:pt>
                <c:pt idx="836">
                  <c:v>1405.8523999999998</c:v>
                </c:pt>
                <c:pt idx="837">
                  <c:v>1406.8167000000001</c:v>
                </c:pt>
                <c:pt idx="838">
                  <c:v>1407.7809</c:v>
                </c:pt>
                <c:pt idx="839">
                  <c:v>1408.7451000000001</c:v>
                </c:pt>
                <c:pt idx="840">
                  <c:v>1409.7094</c:v>
                </c:pt>
                <c:pt idx="841">
                  <c:v>1410.6735999999999</c:v>
                </c:pt>
                <c:pt idx="842">
                  <c:v>1411.6378</c:v>
                </c:pt>
                <c:pt idx="843">
                  <c:v>1412.6020999999998</c:v>
                </c:pt>
                <c:pt idx="844">
                  <c:v>1413.5663</c:v>
                </c:pt>
                <c:pt idx="845">
                  <c:v>1414.5305000000001</c:v>
                </c:pt>
                <c:pt idx="846">
                  <c:v>1415.4947999999999</c:v>
                </c:pt>
                <c:pt idx="847">
                  <c:v>1416.4590000000001</c:v>
                </c:pt>
                <c:pt idx="848">
                  <c:v>1417.4232</c:v>
                </c:pt>
                <c:pt idx="849">
                  <c:v>1418.3875</c:v>
                </c:pt>
                <c:pt idx="850">
                  <c:v>1419.3516999999999</c:v>
                </c:pt>
                <c:pt idx="851">
                  <c:v>1420.3159000000001</c:v>
                </c:pt>
                <c:pt idx="852">
                  <c:v>1421.2801999999999</c:v>
                </c:pt>
                <c:pt idx="853">
                  <c:v>1422.2443999999998</c:v>
                </c:pt>
                <c:pt idx="854">
                  <c:v>1423.2086000000002</c:v>
                </c:pt>
                <c:pt idx="855">
                  <c:v>1424.1728999999998</c:v>
                </c:pt>
                <c:pt idx="856">
                  <c:v>1425.1370999999999</c:v>
                </c:pt>
                <c:pt idx="857">
                  <c:v>1426.1012999999998</c:v>
                </c:pt>
                <c:pt idx="858">
                  <c:v>1427.0656000000001</c:v>
                </c:pt>
                <c:pt idx="859">
                  <c:v>1428.0298</c:v>
                </c:pt>
                <c:pt idx="860">
                  <c:v>1428.9939999999999</c:v>
                </c:pt>
                <c:pt idx="861">
                  <c:v>1429.9583</c:v>
                </c:pt>
                <c:pt idx="862">
                  <c:v>1430.9224999999999</c:v>
                </c:pt>
                <c:pt idx="863">
                  <c:v>1431.8867</c:v>
                </c:pt>
                <c:pt idx="864">
                  <c:v>1432.8509999999999</c:v>
                </c:pt>
                <c:pt idx="865">
                  <c:v>1433.8152</c:v>
                </c:pt>
                <c:pt idx="866">
                  <c:v>1434.7793999999999</c:v>
                </c:pt>
                <c:pt idx="867">
                  <c:v>1435.7437</c:v>
                </c:pt>
                <c:pt idx="868">
                  <c:v>1436.7079000000001</c:v>
                </c:pt>
                <c:pt idx="869">
                  <c:v>1437.6720999999998</c:v>
                </c:pt>
                <c:pt idx="870">
                  <c:v>1438.6363999999999</c:v>
                </c:pt>
                <c:pt idx="871">
                  <c:v>1439.6006</c:v>
                </c:pt>
                <c:pt idx="872">
                  <c:v>1440.5647999999999</c:v>
                </c:pt>
                <c:pt idx="873">
                  <c:v>1441.5291</c:v>
                </c:pt>
                <c:pt idx="874">
                  <c:v>1442.4932999999999</c:v>
                </c:pt>
                <c:pt idx="875">
                  <c:v>1443.4575000000002</c:v>
                </c:pt>
                <c:pt idx="876">
                  <c:v>1444.4218000000001</c:v>
                </c:pt>
                <c:pt idx="877">
                  <c:v>1445.386</c:v>
                </c:pt>
                <c:pt idx="878">
                  <c:v>1446.3501999999999</c:v>
                </c:pt>
                <c:pt idx="879">
                  <c:v>1447.3145</c:v>
                </c:pt>
                <c:pt idx="880">
                  <c:v>1448.2787000000001</c:v>
                </c:pt>
                <c:pt idx="881">
                  <c:v>1449.2429</c:v>
                </c:pt>
                <c:pt idx="882">
                  <c:v>1450.2072000000001</c:v>
                </c:pt>
                <c:pt idx="883">
                  <c:v>1451.1713999999997</c:v>
                </c:pt>
                <c:pt idx="884">
                  <c:v>1452.1356000000001</c:v>
                </c:pt>
                <c:pt idx="885">
                  <c:v>1453.0998999999999</c:v>
                </c:pt>
                <c:pt idx="886">
                  <c:v>1454.0640999999998</c:v>
                </c:pt>
                <c:pt idx="887">
                  <c:v>1455.0282999999999</c:v>
                </c:pt>
                <c:pt idx="888">
                  <c:v>1455.9926</c:v>
                </c:pt>
                <c:pt idx="889">
                  <c:v>1456.9568000000002</c:v>
                </c:pt>
                <c:pt idx="890">
                  <c:v>1457.921</c:v>
                </c:pt>
                <c:pt idx="891">
                  <c:v>1458.8852999999999</c:v>
                </c:pt>
                <c:pt idx="892">
                  <c:v>1459.8495</c:v>
                </c:pt>
                <c:pt idx="893">
                  <c:v>1460.8136999999999</c:v>
                </c:pt>
                <c:pt idx="894">
                  <c:v>1461.778</c:v>
                </c:pt>
                <c:pt idx="895">
                  <c:v>1462.7421999999999</c:v>
                </c:pt>
                <c:pt idx="896">
                  <c:v>1463.7064</c:v>
                </c:pt>
                <c:pt idx="897">
                  <c:v>1464.6706999999999</c:v>
                </c:pt>
                <c:pt idx="898">
                  <c:v>1465.6348999999998</c:v>
                </c:pt>
                <c:pt idx="899">
                  <c:v>1466.5990999999999</c:v>
                </c:pt>
                <c:pt idx="900">
                  <c:v>1467.5633999999998</c:v>
                </c:pt>
                <c:pt idx="901">
                  <c:v>1468.5276000000001</c:v>
                </c:pt>
                <c:pt idx="902">
                  <c:v>1469.4918</c:v>
                </c:pt>
                <c:pt idx="903">
                  <c:v>1470.4561000000001</c:v>
                </c:pt>
                <c:pt idx="904">
                  <c:v>1471.4203</c:v>
                </c:pt>
                <c:pt idx="905">
                  <c:v>1472.3844999999997</c:v>
                </c:pt>
                <c:pt idx="906">
                  <c:v>1473.3488</c:v>
                </c:pt>
                <c:pt idx="907">
                  <c:v>1474.3129999999999</c:v>
                </c:pt>
                <c:pt idx="908">
                  <c:v>1475.2772</c:v>
                </c:pt>
                <c:pt idx="909">
                  <c:v>1476.2415000000001</c:v>
                </c:pt>
                <c:pt idx="910">
                  <c:v>1477.2057000000002</c:v>
                </c:pt>
                <c:pt idx="911">
                  <c:v>1478.1698999999999</c:v>
                </c:pt>
                <c:pt idx="912">
                  <c:v>1479.1341999999997</c:v>
                </c:pt>
                <c:pt idx="913">
                  <c:v>1480.0983999999999</c:v>
                </c:pt>
                <c:pt idx="914">
                  <c:v>1481.0626</c:v>
                </c:pt>
                <c:pt idx="915">
                  <c:v>1482.0269000000001</c:v>
                </c:pt>
                <c:pt idx="916">
                  <c:v>1482.9911</c:v>
                </c:pt>
                <c:pt idx="917">
                  <c:v>1483.9553000000001</c:v>
                </c:pt>
                <c:pt idx="918">
                  <c:v>1484.9196000000002</c:v>
                </c:pt>
                <c:pt idx="919">
                  <c:v>1485.8837999999998</c:v>
                </c:pt>
                <c:pt idx="920">
                  <c:v>1486.848</c:v>
                </c:pt>
                <c:pt idx="921">
                  <c:v>1487.8122999999998</c:v>
                </c:pt>
                <c:pt idx="922">
                  <c:v>1488.7764999999999</c:v>
                </c:pt>
                <c:pt idx="923">
                  <c:v>1489.7407000000001</c:v>
                </c:pt>
                <c:pt idx="924">
                  <c:v>1490.7049999999999</c:v>
                </c:pt>
                <c:pt idx="925">
                  <c:v>1491.6691999999998</c:v>
                </c:pt>
                <c:pt idx="926">
                  <c:v>1492.6333999999997</c:v>
                </c:pt>
                <c:pt idx="927">
                  <c:v>1493.5977</c:v>
                </c:pt>
                <c:pt idx="928">
                  <c:v>1494.5618999999999</c:v>
                </c:pt>
                <c:pt idx="929">
                  <c:v>1495.5261</c:v>
                </c:pt>
                <c:pt idx="930">
                  <c:v>1496.4903999999999</c:v>
                </c:pt>
                <c:pt idx="931">
                  <c:v>1497.4546</c:v>
                </c:pt>
                <c:pt idx="932">
                  <c:v>1498.4188000000001</c:v>
                </c:pt>
                <c:pt idx="933">
                  <c:v>1499.3830999999998</c:v>
                </c:pt>
                <c:pt idx="934">
                  <c:v>1500.3472999999999</c:v>
                </c:pt>
                <c:pt idx="935">
                  <c:v>1501.3115</c:v>
                </c:pt>
                <c:pt idx="936">
                  <c:v>1502.2758000000001</c:v>
                </c:pt>
                <c:pt idx="937">
                  <c:v>1503.24</c:v>
                </c:pt>
                <c:pt idx="938">
                  <c:v>1504.2041999999999</c:v>
                </c:pt>
                <c:pt idx="939">
                  <c:v>1505.1685</c:v>
                </c:pt>
                <c:pt idx="940">
                  <c:v>1506.1326999999999</c:v>
                </c:pt>
                <c:pt idx="941">
                  <c:v>1507.0969</c:v>
                </c:pt>
                <c:pt idx="942">
                  <c:v>1508.0611999999999</c:v>
                </c:pt>
                <c:pt idx="943">
                  <c:v>1509.0254</c:v>
                </c:pt>
                <c:pt idx="944">
                  <c:v>1509.9896000000001</c:v>
                </c:pt>
                <c:pt idx="945">
                  <c:v>1510.9539</c:v>
                </c:pt>
                <c:pt idx="946">
                  <c:v>1511.9181000000001</c:v>
                </c:pt>
                <c:pt idx="947">
                  <c:v>1512.8822999999998</c:v>
                </c:pt>
                <c:pt idx="948">
                  <c:v>1513.8466000000001</c:v>
                </c:pt>
                <c:pt idx="949">
                  <c:v>1514.8108</c:v>
                </c:pt>
                <c:pt idx="950">
                  <c:v>1515.7750000000001</c:v>
                </c:pt>
                <c:pt idx="951">
                  <c:v>1516.7393</c:v>
                </c:pt>
                <c:pt idx="952">
                  <c:v>1517.7035000000001</c:v>
                </c:pt>
                <c:pt idx="953">
                  <c:v>1518.6677</c:v>
                </c:pt>
                <c:pt idx="954">
                  <c:v>1519.6319999999998</c:v>
                </c:pt>
                <c:pt idx="955">
                  <c:v>1520.5962</c:v>
                </c:pt>
                <c:pt idx="956">
                  <c:v>1521.5603999999998</c:v>
                </c:pt>
                <c:pt idx="957">
                  <c:v>1522.5246999999999</c:v>
                </c:pt>
                <c:pt idx="958">
                  <c:v>1523.4889000000001</c:v>
                </c:pt>
                <c:pt idx="959">
                  <c:v>1524.4530999999999</c:v>
                </c:pt>
                <c:pt idx="960">
                  <c:v>1525.4174</c:v>
                </c:pt>
                <c:pt idx="961">
                  <c:v>1526.3815999999999</c:v>
                </c:pt>
                <c:pt idx="962">
                  <c:v>1527.3458000000001</c:v>
                </c:pt>
                <c:pt idx="963">
                  <c:v>1528.3100999999999</c:v>
                </c:pt>
                <c:pt idx="964">
                  <c:v>1529.2742999999998</c:v>
                </c:pt>
                <c:pt idx="965">
                  <c:v>1530.2384999999999</c:v>
                </c:pt>
                <c:pt idx="966">
                  <c:v>1531.2028</c:v>
                </c:pt>
                <c:pt idx="967">
                  <c:v>1532.1669999999999</c:v>
                </c:pt>
                <c:pt idx="968">
                  <c:v>1533.1311999999998</c:v>
                </c:pt>
                <c:pt idx="969">
                  <c:v>1534.0954999999999</c:v>
                </c:pt>
                <c:pt idx="970">
                  <c:v>1535.0597</c:v>
                </c:pt>
                <c:pt idx="971">
                  <c:v>1536.0238999999999</c:v>
                </c:pt>
                <c:pt idx="972">
                  <c:v>1536.9882</c:v>
                </c:pt>
                <c:pt idx="973">
                  <c:v>1537.9523999999999</c:v>
                </c:pt>
                <c:pt idx="974">
                  <c:v>1538.9166000000002</c:v>
                </c:pt>
                <c:pt idx="975">
                  <c:v>1539.8808999999999</c:v>
                </c:pt>
                <c:pt idx="976">
                  <c:v>1540.8451</c:v>
                </c:pt>
                <c:pt idx="977">
                  <c:v>1541.8092999999999</c:v>
                </c:pt>
                <c:pt idx="978">
                  <c:v>1542.7736</c:v>
                </c:pt>
                <c:pt idx="979">
                  <c:v>1543.7378000000001</c:v>
                </c:pt>
                <c:pt idx="980">
                  <c:v>1544.702</c:v>
                </c:pt>
                <c:pt idx="981">
                  <c:v>1545.6662999999999</c:v>
                </c:pt>
                <c:pt idx="982">
                  <c:v>1546.6305</c:v>
                </c:pt>
                <c:pt idx="983">
                  <c:v>1547.5946999999999</c:v>
                </c:pt>
                <c:pt idx="984">
                  <c:v>1548.559</c:v>
                </c:pt>
                <c:pt idx="985">
                  <c:v>1549.5231999999999</c:v>
                </c:pt>
                <c:pt idx="986">
                  <c:v>1550.4874</c:v>
                </c:pt>
                <c:pt idx="987">
                  <c:v>1551.4517000000001</c:v>
                </c:pt>
                <c:pt idx="988">
                  <c:v>1552.4159000000002</c:v>
                </c:pt>
                <c:pt idx="989">
                  <c:v>1553.3800999999999</c:v>
                </c:pt>
                <c:pt idx="990">
                  <c:v>1554.3443999999997</c:v>
                </c:pt>
                <c:pt idx="991">
                  <c:v>1555.3086000000001</c:v>
                </c:pt>
                <c:pt idx="992">
                  <c:v>1556.2728</c:v>
                </c:pt>
                <c:pt idx="993">
                  <c:v>1557.2371000000001</c:v>
                </c:pt>
                <c:pt idx="994">
                  <c:v>1558.2012999999999</c:v>
                </c:pt>
                <c:pt idx="995">
                  <c:v>1559.1655000000001</c:v>
                </c:pt>
                <c:pt idx="996">
                  <c:v>1560.1297999999999</c:v>
                </c:pt>
                <c:pt idx="997">
                  <c:v>1561.0939999999998</c:v>
                </c:pt>
                <c:pt idx="998">
                  <c:v>1562.0581999999999</c:v>
                </c:pt>
                <c:pt idx="999">
                  <c:v>1563.0225</c:v>
                </c:pt>
                <c:pt idx="1000">
                  <c:v>1563.9867000000002</c:v>
                </c:pt>
                <c:pt idx="1001">
                  <c:v>1564.9509</c:v>
                </c:pt>
                <c:pt idx="1002">
                  <c:v>1565.9152000000001</c:v>
                </c:pt>
                <c:pt idx="1003">
                  <c:v>1566.8793999999998</c:v>
                </c:pt>
                <c:pt idx="1004">
                  <c:v>1567.8435999999999</c:v>
                </c:pt>
                <c:pt idx="1005">
                  <c:v>1568.8079</c:v>
                </c:pt>
                <c:pt idx="1006">
                  <c:v>1569.7720999999999</c:v>
                </c:pt>
                <c:pt idx="1007">
                  <c:v>1570.7363</c:v>
                </c:pt>
                <c:pt idx="1008">
                  <c:v>1571.7006000000001</c:v>
                </c:pt>
                <c:pt idx="1009">
                  <c:v>1572.6647999999998</c:v>
                </c:pt>
                <c:pt idx="1010">
                  <c:v>1573.6289999999999</c:v>
                </c:pt>
                <c:pt idx="1011">
                  <c:v>1574.5932999999998</c:v>
                </c:pt>
                <c:pt idx="1012">
                  <c:v>1575.5574999999999</c:v>
                </c:pt>
                <c:pt idx="1013">
                  <c:v>1576.5217</c:v>
                </c:pt>
                <c:pt idx="1014">
                  <c:v>1577.4860000000001</c:v>
                </c:pt>
                <c:pt idx="1015">
                  <c:v>1578.4502</c:v>
                </c:pt>
                <c:pt idx="1016">
                  <c:v>1579.4143999999999</c:v>
                </c:pt>
                <c:pt idx="1017">
                  <c:v>1580.3787</c:v>
                </c:pt>
                <c:pt idx="1018">
                  <c:v>1581.3428999999999</c:v>
                </c:pt>
                <c:pt idx="1019">
                  <c:v>1582.3071</c:v>
                </c:pt>
                <c:pt idx="1020">
                  <c:v>1583.2713999999999</c:v>
                </c:pt>
                <c:pt idx="1021">
                  <c:v>1584.2356000000002</c:v>
                </c:pt>
                <c:pt idx="1022">
                  <c:v>1585.1997999999999</c:v>
                </c:pt>
                <c:pt idx="1023">
                  <c:v>1586.1640999999997</c:v>
                </c:pt>
                <c:pt idx="1024">
                  <c:v>1587.1282999999999</c:v>
                </c:pt>
                <c:pt idx="1025">
                  <c:v>1588.0925</c:v>
                </c:pt>
                <c:pt idx="1026">
                  <c:v>1589.0568000000001</c:v>
                </c:pt>
                <c:pt idx="1027">
                  <c:v>1590.021</c:v>
                </c:pt>
                <c:pt idx="1028">
                  <c:v>1590.9852000000001</c:v>
                </c:pt>
                <c:pt idx="1029">
                  <c:v>1591.9494999999999</c:v>
                </c:pt>
                <c:pt idx="1030">
                  <c:v>1592.9137000000001</c:v>
                </c:pt>
                <c:pt idx="1031">
                  <c:v>1593.8779</c:v>
                </c:pt>
                <c:pt idx="1032">
                  <c:v>1594.8421999999998</c:v>
                </c:pt>
                <c:pt idx="1033">
                  <c:v>1595.8063999999999</c:v>
                </c:pt>
                <c:pt idx="1034">
                  <c:v>1596.7706000000001</c:v>
                </c:pt>
                <c:pt idx="1035">
                  <c:v>1597.7348999999999</c:v>
                </c:pt>
                <c:pt idx="1036">
                  <c:v>1598.6990999999998</c:v>
                </c:pt>
                <c:pt idx="1037">
                  <c:v>1599.6632999999997</c:v>
                </c:pt>
                <c:pt idx="1038">
                  <c:v>1600.6276</c:v>
                </c:pt>
                <c:pt idx="1039">
                  <c:v>1601.5917999999999</c:v>
                </c:pt>
                <c:pt idx="1040">
                  <c:v>1602.556</c:v>
                </c:pt>
                <c:pt idx="1041">
                  <c:v>1603.5202999999999</c:v>
                </c:pt>
                <c:pt idx="1042">
                  <c:v>1604.4845</c:v>
                </c:pt>
                <c:pt idx="1043">
                  <c:v>1605.4487000000001</c:v>
                </c:pt>
                <c:pt idx="1044">
                  <c:v>1606.413</c:v>
                </c:pt>
                <c:pt idx="1045">
                  <c:v>1607.3771999999999</c:v>
                </c:pt>
                <c:pt idx="1046">
                  <c:v>1608.3413999999998</c:v>
                </c:pt>
                <c:pt idx="1047">
                  <c:v>1609.3057000000001</c:v>
                </c:pt>
                <c:pt idx="1048">
                  <c:v>1610.2699</c:v>
                </c:pt>
                <c:pt idx="1049">
                  <c:v>1611.2340999999999</c:v>
                </c:pt>
                <c:pt idx="1050">
                  <c:v>1612.1983999999998</c:v>
                </c:pt>
                <c:pt idx="1051">
                  <c:v>1613.1625999999999</c:v>
                </c:pt>
                <c:pt idx="1052">
                  <c:v>1614.1268</c:v>
                </c:pt>
                <c:pt idx="1053">
                  <c:v>1615.0910999999999</c:v>
                </c:pt>
                <c:pt idx="1054">
                  <c:v>1616.0553</c:v>
                </c:pt>
                <c:pt idx="1055">
                  <c:v>1617.0195000000001</c:v>
                </c:pt>
                <c:pt idx="1056">
                  <c:v>1617.9838</c:v>
                </c:pt>
                <c:pt idx="1057">
                  <c:v>1618.9480000000001</c:v>
                </c:pt>
                <c:pt idx="1058">
                  <c:v>1619.9122</c:v>
                </c:pt>
                <c:pt idx="1059">
                  <c:v>1620.8765000000001</c:v>
                </c:pt>
                <c:pt idx="1060">
                  <c:v>1621.8407</c:v>
                </c:pt>
                <c:pt idx="1061">
                  <c:v>1622.8048999999999</c:v>
                </c:pt>
                <c:pt idx="1062">
                  <c:v>1623.7692</c:v>
                </c:pt>
                <c:pt idx="1063">
                  <c:v>1624.7333999999998</c:v>
                </c:pt>
                <c:pt idx="1064">
                  <c:v>1625.6976</c:v>
                </c:pt>
                <c:pt idx="1065">
                  <c:v>1626.6618999999998</c:v>
                </c:pt>
                <c:pt idx="1066">
                  <c:v>1627.6261</c:v>
                </c:pt>
                <c:pt idx="1067">
                  <c:v>1628.5902999999998</c:v>
                </c:pt>
                <c:pt idx="1068">
                  <c:v>1629.5545999999999</c:v>
                </c:pt>
                <c:pt idx="1069">
                  <c:v>1630.5188000000001</c:v>
                </c:pt>
                <c:pt idx="1070">
                  <c:v>1631.4829999999999</c:v>
                </c:pt>
                <c:pt idx="1071">
                  <c:v>1632.4473</c:v>
                </c:pt>
                <c:pt idx="1072">
                  <c:v>1633.4114999999999</c:v>
                </c:pt>
                <c:pt idx="1073">
                  <c:v>1634.3757000000001</c:v>
                </c:pt>
                <c:pt idx="1074">
                  <c:v>1635.34</c:v>
                </c:pt>
                <c:pt idx="1075">
                  <c:v>1636.3041999999998</c:v>
                </c:pt>
                <c:pt idx="1076">
                  <c:v>1637.2683999999999</c:v>
                </c:pt>
                <c:pt idx="1077">
                  <c:v>1638.2327</c:v>
                </c:pt>
                <c:pt idx="1078">
                  <c:v>1639.1968999999999</c:v>
                </c:pt>
                <c:pt idx="1079">
                  <c:v>1640.1610999999998</c:v>
                </c:pt>
                <c:pt idx="1080">
                  <c:v>1641.1253999999999</c:v>
                </c:pt>
                <c:pt idx="1081">
                  <c:v>1642.0896</c:v>
                </c:pt>
                <c:pt idx="1082">
                  <c:v>1643.0537999999999</c:v>
                </c:pt>
                <c:pt idx="1083">
                  <c:v>1644.0181</c:v>
                </c:pt>
                <c:pt idx="1084">
                  <c:v>1644.9822999999999</c:v>
                </c:pt>
                <c:pt idx="1085">
                  <c:v>1645.9465000000002</c:v>
                </c:pt>
                <c:pt idx="1086">
                  <c:v>1646.9108000000001</c:v>
                </c:pt>
                <c:pt idx="1087">
                  <c:v>1647.875</c:v>
                </c:pt>
                <c:pt idx="1088">
                  <c:v>1648.8391999999999</c:v>
                </c:pt>
                <c:pt idx="1089">
                  <c:v>1649.8035</c:v>
                </c:pt>
                <c:pt idx="1090">
                  <c:v>1650.7677000000001</c:v>
                </c:pt>
                <c:pt idx="1091">
                  <c:v>1651.7319</c:v>
                </c:pt>
                <c:pt idx="1092">
                  <c:v>1652.6961999999999</c:v>
                </c:pt>
                <c:pt idx="1093">
                  <c:v>1653.6603999999998</c:v>
                </c:pt>
                <c:pt idx="1094">
                  <c:v>1654.6245999999999</c:v>
                </c:pt>
                <c:pt idx="1095">
                  <c:v>1655.5889</c:v>
                </c:pt>
                <c:pt idx="1096">
                  <c:v>1656.5530999999999</c:v>
                </c:pt>
                <c:pt idx="1097">
                  <c:v>1657.5173</c:v>
                </c:pt>
                <c:pt idx="1098">
                  <c:v>1658.4816000000001</c:v>
                </c:pt>
                <c:pt idx="1099">
                  <c:v>1659.4458000000002</c:v>
                </c:pt>
                <c:pt idx="1100">
                  <c:v>1660.41</c:v>
                </c:pt>
                <c:pt idx="1101">
                  <c:v>1661.3742999999997</c:v>
                </c:pt>
                <c:pt idx="1102">
                  <c:v>1662.3385000000001</c:v>
                </c:pt>
                <c:pt idx="1103">
                  <c:v>1663.3027</c:v>
                </c:pt>
                <c:pt idx="1104">
                  <c:v>1664.2670000000001</c:v>
                </c:pt>
                <c:pt idx="1105">
                  <c:v>1665.2311999999999</c:v>
                </c:pt>
                <c:pt idx="1106">
                  <c:v>1666.1953999999998</c:v>
                </c:pt>
                <c:pt idx="1107">
                  <c:v>1667.1596999999999</c:v>
                </c:pt>
                <c:pt idx="1108">
                  <c:v>1668.1238999999998</c:v>
                </c:pt>
                <c:pt idx="1109">
                  <c:v>1669.0880999999999</c:v>
                </c:pt>
                <c:pt idx="1110">
                  <c:v>1670.0523999999998</c:v>
                </c:pt>
                <c:pt idx="1111">
                  <c:v>1671.0166000000002</c:v>
                </c:pt>
                <c:pt idx="1112">
                  <c:v>1671.9808</c:v>
                </c:pt>
                <c:pt idx="1113">
                  <c:v>1672.9451000000001</c:v>
                </c:pt>
                <c:pt idx="1114">
                  <c:v>1673.9093</c:v>
                </c:pt>
                <c:pt idx="1115">
                  <c:v>1674.8734999999997</c:v>
                </c:pt>
                <c:pt idx="1116">
                  <c:v>1675.8378</c:v>
                </c:pt>
                <c:pt idx="1117">
                  <c:v>1676.8019999999999</c:v>
                </c:pt>
                <c:pt idx="1118">
                  <c:v>1677.7662</c:v>
                </c:pt>
                <c:pt idx="1119">
                  <c:v>1678.7304999999999</c:v>
                </c:pt>
                <c:pt idx="1120">
                  <c:v>1679.6946999999998</c:v>
                </c:pt>
                <c:pt idx="1121">
                  <c:v>1680.6588999999999</c:v>
                </c:pt>
                <c:pt idx="1122">
                  <c:v>1681.6231999999998</c:v>
                </c:pt>
                <c:pt idx="1123">
                  <c:v>1682.5873999999999</c:v>
                </c:pt>
                <c:pt idx="1124">
                  <c:v>1683.5516</c:v>
                </c:pt>
                <c:pt idx="1125">
                  <c:v>1684.5159000000001</c:v>
                </c:pt>
                <c:pt idx="1126">
                  <c:v>1685.4801</c:v>
                </c:pt>
                <c:pt idx="1127">
                  <c:v>1686.4442999999999</c:v>
                </c:pt>
                <c:pt idx="1128">
                  <c:v>1687.4086000000002</c:v>
                </c:pt>
                <c:pt idx="1129">
                  <c:v>1688.3727999999999</c:v>
                </c:pt>
                <c:pt idx="1130">
                  <c:v>1689.337</c:v>
                </c:pt>
                <c:pt idx="1131">
                  <c:v>1690.3012999999999</c:v>
                </c:pt>
                <c:pt idx="1132">
                  <c:v>1691.2655000000002</c:v>
                </c:pt>
                <c:pt idx="1133">
                  <c:v>1692.2297000000001</c:v>
                </c:pt>
                <c:pt idx="1134">
                  <c:v>1693.1939999999997</c:v>
                </c:pt>
                <c:pt idx="1135">
                  <c:v>1694.1581999999999</c:v>
                </c:pt>
                <c:pt idx="1136">
                  <c:v>1695.1223999999997</c:v>
                </c:pt>
                <c:pt idx="1137">
                  <c:v>1696.0867000000001</c:v>
                </c:pt>
                <c:pt idx="1138">
                  <c:v>1697.0509</c:v>
                </c:pt>
                <c:pt idx="1139">
                  <c:v>1698.0151000000001</c:v>
                </c:pt>
                <c:pt idx="1140">
                  <c:v>1698.9793999999999</c:v>
                </c:pt>
                <c:pt idx="1141">
                  <c:v>1699.9436000000001</c:v>
                </c:pt>
                <c:pt idx="1142">
                  <c:v>1700.9078000000002</c:v>
                </c:pt>
                <c:pt idx="1143">
                  <c:v>1701.8720999999998</c:v>
                </c:pt>
                <c:pt idx="1144">
                  <c:v>1702.8362999999999</c:v>
                </c:pt>
                <c:pt idx="1145">
                  <c:v>1703.8005000000001</c:v>
                </c:pt>
                <c:pt idx="1146">
                  <c:v>1704.7647999999999</c:v>
                </c:pt>
                <c:pt idx="1147">
                  <c:v>1705.729</c:v>
                </c:pt>
                <c:pt idx="1148">
                  <c:v>1706.6931999999997</c:v>
                </c:pt>
                <c:pt idx="1149">
                  <c:v>1707.6575</c:v>
                </c:pt>
                <c:pt idx="1150">
                  <c:v>1708.6216999999999</c:v>
                </c:pt>
                <c:pt idx="1151">
                  <c:v>1709.5859</c:v>
                </c:pt>
                <c:pt idx="1152">
                  <c:v>1710.5501999999999</c:v>
                </c:pt>
                <c:pt idx="1153">
                  <c:v>1711.5143999999998</c:v>
                </c:pt>
                <c:pt idx="1154">
                  <c:v>1712.4786000000001</c:v>
                </c:pt>
                <c:pt idx="1155">
                  <c:v>1713.4429</c:v>
                </c:pt>
                <c:pt idx="1156">
                  <c:v>1714.4071000000001</c:v>
                </c:pt>
                <c:pt idx="1157">
                  <c:v>1715.3712999999998</c:v>
                </c:pt>
                <c:pt idx="1158">
                  <c:v>1716.3356000000001</c:v>
                </c:pt>
                <c:pt idx="1159">
                  <c:v>1717.2998</c:v>
                </c:pt>
                <c:pt idx="1160">
                  <c:v>1718.2639999999999</c:v>
                </c:pt>
                <c:pt idx="1161">
                  <c:v>1719.2283</c:v>
                </c:pt>
                <c:pt idx="1162">
                  <c:v>1720.1924999999999</c:v>
                </c:pt>
                <c:pt idx="1163">
                  <c:v>1721.1567</c:v>
                </c:pt>
                <c:pt idx="1164">
                  <c:v>1722.1209999999999</c:v>
                </c:pt>
                <c:pt idx="1165">
                  <c:v>1723.0852</c:v>
                </c:pt>
                <c:pt idx="1166">
                  <c:v>1724.0493999999999</c:v>
                </c:pt>
                <c:pt idx="1167">
                  <c:v>1725.0137</c:v>
                </c:pt>
                <c:pt idx="1168">
                  <c:v>1725.9779000000001</c:v>
                </c:pt>
                <c:pt idx="1169">
                  <c:v>1726.9421</c:v>
                </c:pt>
                <c:pt idx="1170">
                  <c:v>1727.9064000000001</c:v>
                </c:pt>
                <c:pt idx="1171">
                  <c:v>1728.8706</c:v>
                </c:pt>
                <c:pt idx="1172">
                  <c:v>1729.8347999999999</c:v>
                </c:pt>
                <c:pt idx="1173">
                  <c:v>1730.7991</c:v>
                </c:pt>
                <c:pt idx="1174">
                  <c:v>1731.7632999999998</c:v>
                </c:pt>
                <c:pt idx="1175">
                  <c:v>1732.7275000000002</c:v>
                </c:pt>
                <c:pt idx="1176">
                  <c:v>1733.6917999999998</c:v>
                </c:pt>
                <c:pt idx="1177">
                  <c:v>1734.6559999999999</c:v>
                </c:pt>
                <c:pt idx="1178">
                  <c:v>1735.6201999999998</c:v>
                </c:pt>
                <c:pt idx="1179">
                  <c:v>1736.5844999999997</c:v>
                </c:pt>
                <c:pt idx="1180">
                  <c:v>1737.5487000000001</c:v>
                </c:pt>
                <c:pt idx="1181">
                  <c:v>1738.5128999999999</c:v>
                </c:pt>
                <c:pt idx="1182">
                  <c:v>1739.4772</c:v>
                </c:pt>
                <c:pt idx="1183">
                  <c:v>1740.4413999999999</c:v>
                </c:pt>
                <c:pt idx="1184">
                  <c:v>1741.4056000000003</c:v>
                </c:pt>
                <c:pt idx="1185">
                  <c:v>1742.3698999999999</c:v>
                </c:pt>
                <c:pt idx="1186">
                  <c:v>1743.3340999999998</c:v>
                </c:pt>
                <c:pt idx="1187">
                  <c:v>1744.2982999999999</c:v>
                </c:pt>
                <c:pt idx="1188">
                  <c:v>1745.2626</c:v>
                </c:pt>
                <c:pt idx="1189">
                  <c:v>1746.2268000000001</c:v>
                </c:pt>
                <c:pt idx="1190">
                  <c:v>1747.1909999999998</c:v>
                </c:pt>
                <c:pt idx="1191">
                  <c:v>1748.1552999999999</c:v>
                </c:pt>
                <c:pt idx="1192">
                  <c:v>1749.1195</c:v>
                </c:pt>
                <c:pt idx="1193">
                  <c:v>1750.0836999999999</c:v>
                </c:pt>
                <c:pt idx="1194">
                  <c:v>1751.048</c:v>
                </c:pt>
                <c:pt idx="1195">
                  <c:v>1752.0121999999999</c:v>
                </c:pt>
                <c:pt idx="1196">
                  <c:v>1752.9764</c:v>
                </c:pt>
                <c:pt idx="1197">
                  <c:v>1753.9407000000001</c:v>
                </c:pt>
                <c:pt idx="1198">
                  <c:v>1754.9049</c:v>
                </c:pt>
                <c:pt idx="1199">
                  <c:v>1755.8690999999999</c:v>
                </c:pt>
                <c:pt idx="1200">
                  <c:v>1756.8333999999998</c:v>
                </c:pt>
                <c:pt idx="1201">
                  <c:v>1757.7976000000001</c:v>
                </c:pt>
                <c:pt idx="1202">
                  <c:v>1758.7618</c:v>
                </c:pt>
                <c:pt idx="1203">
                  <c:v>1759.7261000000001</c:v>
                </c:pt>
                <c:pt idx="1204">
                  <c:v>1760.6902999999998</c:v>
                </c:pt>
                <c:pt idx="1205">
                  <c:v>1761.6544999999999</c:v>
                </c:pt>
                <c:pt idx="1206">
                  <c:v>1762.6188</c:v>
                </c:pt>
                <c:pt idx="1207">
                  <c:v>1763.5829999999999</c:v>
                </c:pt>
                <c:pt idx="1208">
                  <c:v>1764.5472</c:v>
                </c:pt>
                <c:pt idx="1209">
                  <c:v>1765.5115000000001</c:v>
                </c:pt>
                <c:pt idx="1210">
                  <c:v>1766.4757000000002</c:v>
                </c:pt>
                <c:pt idx="1211">
                  <c:v>1767.4399000000001</c:v>
                </c:pt>
                <c:pt idx="1212">
                  <c:v>1768.4041999999999</c:v>
                </c:pt>
                <c:pt idx="1213">
                  <c:v>1769.3683999999998</c:v>
                </c:pt>
                <c:pt idx="1214">
                  <c:v>1770.3326</c:v>
                </c:pt>
                <c:pt idx="1215">
                  <c:v>1771.2969000000001</c:v>
                </c:pt>
                <c:pt idx="1216">
                  <c:v>1772.2610999999999</c:v>
                </c:pt>
                <c:pt idx="1217">
                  <c:v>1773.2253000000001</c:v>
                </c:pt>
                <c:pt idx="1218">
                  <c:v>1774.1895999999999</c:v>
                </c:pt>
                <c:pt idx="1219">
                  <c:v>1775.1537999999998</c:v>
                </c:pt>
                <c:pt idx="1220">
                  <c:v>1776.1179999999999</c:v>
                </c:pt>
                <c:pt idx="1221">
                  <c:v>1777.0822999999998</c:v>
                </c:pt>
                <c:pt idx="1222">
                  <c:v>1778.0464999999999</c:v>
                </c:pt>
                <c:pt idx="1223">
                  <c:v>1779.0107</c:v>
                </c:pt>
                <c:pt idx="1224">
                  <c:v>1779.9749999999999</c:v>
                </c:pt>
                <c:pt idx="1225">
                  <c:v>1780.9392</c:v>
                </c:pt>
                <c:pt idx="1226">
                  <c:v>1781.9033999999999</c:v>
                </c:pt>
                <c:pt idx="1227">
                  <c:v>1782.8677</c:v>
                </c:pt>
                <c:pt idx="1228">
                  <c:v>1783.8318999999999</c:v>
                </c:pt>
                <c:pt idx="1229">
                  <c:v>1784.7961</c:v>
                </c:pt>
                <c:pt idx="1230">
                  <c:v>1785.7603999999999</c:v>
                </c:pt>
                <c:pt idx="1231">
                  <c:v>1786.7246</c:v>
                </c:pt>
                <c:pt idx="1232">
                  <c:v>1787.6887999999999</c:v>
                </c:pt>
                <c:pt idx="1233">
                  <c:v>1788.6530999999998</c:v>
                </c:pt>
                <c:pt idx="1234">
                  <c:v>1789.6172999999999</c:v>
                </c:pt>
                <c:pt idx="1235">
                  <c:v>1790.5815</c:v>
                </c:pt>
                <c:pt idx="1236">
                  <c:v>1791.5458000000001</c:v>
                </c:pt>
                <c:pt idx="1237">
                  <c:v>1792.51</c:v>
                </c:pt>
                <c:pt idx="1238">
                  <c:v>1793.4741999999999</c:v>
                </c:pt>
                <c:pt idx="1239">
                  <c:v>1794.4385000000002</c:v>
                </c:pt>
                <c:pt idx="1240">
                  <c:v>1795.4027000000001</c:v>
                </c:pt>
                <c:pt idx="1241">
                  <c:v>1796.3669</c:v>
                </c:pt>
                <c:pt idx="1242">
                  <c:v>1797.3311999999999</c:v>
                </c:pt>
                <c:pt idx="1243">
                  <c:v>1798.2954</c:v>
                </c:pt>
                <c:pt idx="1244">
                  <c:v>1799.2596000000001</c:v>
                </c:pt>
                <c:pt idx="1245">
                  <c:v>1800.2239</c:v>
                </c:pt>
                <c:pt idx="1246">
                  <c:v>1801.1880999999998</c:v>
                </c:pt>
                <c:pt idx="1247">
                  <c:v>1802.1522999999997</c:v>
                </c:pt>
                <c:pt idx="1248">
                  <c:v>1803.1166000000001</c:v>
                </c:pt>
                <c:pt idx="1249">
                  <c:v>1804.0808</c:v>
                </c:pt>
                <c:pt idx="1250">
                  <c:v>1805.0450000000001</c:v>
                </c:pt>
                <c:pt idx="1251">
                  <c:v>1806.0092999999999</c:v>
                </c:pt>
                <c:pt idx="1252">
                  <c:v>1806.9735000000001</c:v>
                </c:pt>
                <c:pt idx="1253">
                  <c:v>1807.9377000000002</c:v>
                </c:pt>
                <c:pt idx="1254">
                  <c:v>1808.902</c:v>
                </c:pt>
                <c:pt idx="1255">
                  <c:v>1809.8661999999999</c:v>
                </c:pt>
                <c:pt idx="1256">
                  <c:v>1810.8303999999998</c:v>
                </c:pt>
                <c:pt idx="1257">
                  <c:v>1811.7946999999999</c:v>
                </c:pt>
                <c:pt idx="1258">
                  <c:v>1812.7589</c:v>
                </c:pt>
                <c:pt idx="1259">
                  <c:v>1813.7230999999999</c:v>
                </c:pt>
                <c:pt idx="1260">
                  <c:v>1814.6873999999998</c:v>
                </c:pt>
                <c:pt idx="1261">
                  <c:v>1815.6515999999999</c:v>
                </c:pt>
                <c:pt idx="1262">
                  <c:v>1816.6158</c:v>
                </c:pt>
                <c:pt idx="1263">
                  <c:v>1817.5800999999999</c:v>
                </c:pt>
                <c:pt idx="1264">
                  <c:v>1818.5442999999998</c:v>
                </c:pt>
                <c:pt idx="1265">
                  <c:v>1819.5084999999999</c:v>
                </c:pt>
                <c:pt idx="1266">
                  <c:v>1820.4728</c:v>
                </c:pt>
                <c:pt idx="1267">
                  <c:v>1821.4370000000001</c:v>
                </c:pt>
                <c:pt idx="1268">
                  <c:v>1822.4012</c:v>
                </c:pt>
                <c:pt idx="1269">
                  <c:v>1823.3655000000001</c:v>
                </c:pt>
                <c:pt idx="1270">
                  <c:v>1824.3297</c:v>
                </c:pt>
                <c:pt idx="1271">
                  <c:v>1825.2938999999999</c:v>
                </c:pt>
                <c:pt idx="1272">
                  <c:v>1826.2582</c:v>
                </c:pt>
                <c:pt idx="1273">
                  <c:v>1827.2223999999999</c:v>
                </c:pt>
                <c:pt idx="1274">
                  <c:v>1828.1866</c:v>
                </c:pt>
                <c:pt idx="1275">
                  <c:v>1829.1508999999999</c:v>
                </c:pt>
                <c:pt idx="1276">
                  <c:v>1830.1151</c:v>
                </c:pt>
                <c:pt idx="1277">
                  <c:v>1831.0792999999999</c:v>
                </c:pt>
                <c:pt idx="1278">
                  <c:v>1832.0436</c:v>
                </c:pt>
                <c:pt idx="1279">
                  <c:v>1833.0078000000001</c:v>
                </c:pt>
                <c:pt idx="1280">
                  <c:v>1833.972</c:v>
                </c:pt>
                <c:pt idx="1281">
                  <c:v>1834.9363000000001</c:v>
                </c:pt>
                <c:pt idx="1282">
                  <c:v>1835.9005000000002</c:v>
                </c:pt>
                <c:pt idx="1283">
                  <c:v>1836.8646999999999</c:v>
                </c:pt>
                <c:pt idx="1284">
                  <c:v>1837.829</c:v>
                </c:pt>
                <c:pt idx="1285">
                  <c:v>1838.7931999999998</c:v>
                </c:pt>
                <c:pt idx="1286">
                  <c:v>1839.7574</c:v>
                </c:pt>
                <c:pt idx="1287">
                  <c:v>1840.7217000000001</c:v>
                </c:pt>
                <c:pt idx="1288">
                  <c:v>1841.6858999999999</c:v>
                </c:pt>
                <c:pt idx="1289">
                  <c:v>1842.6500999999998</c:v>
                </c:pt>
                <c:pt idx="1290">
                  <c:v>1843.6143999999997</c:v>
                </c:pt>
                <c:pt idx="1291">
                  <c:v>1844.5786000000001</c:v>
                </c:pt>
                <c:pt idx="1292">
                  <c:v>1845.5427999999999</c:v>
                </c:pt>
                <c:pt idx="1293">
                  <c:v>1846.5071</c:v>
                </c:pt>
                <c:pt idx="1294">
                  <c:v>1847.4712999999999</c:v>
                </c:pt>
                <c:pt idx="1295">
                  <c:v>1848.4355000000003</c:v>
                </c:pt>
                <c:pt idx="1296">
                  <c:v>1849.3997999999999</c:v>
                </c:pt>
                <c:pt idx="1297">
                  <c:v>1850.3639999999998</c:v>
                </c:pt>
                <c:pt idx="1298">
                  <c:v>1851.3281999999999</c:v>
                </c:pt>
                <c:pt idx="1299">
                  <c:v>1852.2925</c:v>
                </c:pt>
                <c:pt idx="1300">
                  <c:v>1853.2567000000001</c:v>
                </c:pt>
                <c:pt idx="1301">
                  <c:v>1854.2209</c:v>
                </c:pt>
                <c:pt idx="1302">
                  <c:v>1855.1851999999999</c:v>
                </c:pt>
                <c:pt idx="1303">
                  <c:v>1856.1493999999998</c:v>
                </c:pt>
                <c:pt idx="1304">
                  <c:v>1857.1135999999999</c:v>
                </c:pt>
                <c:pt idx="1305">
                  <c:v>1858.0779</c:v>
                </c:pt>
                <c:pt idx="1306">
                  <c:v>1859.0420999999999</c:v>
                </c:pt>
                <c:pt idx="1307">
                  <c:v>1860.0063</c:v>
                </c:pt>
                <c:pt idx="1308">
                  <c:v>1860.9706000000001</c:v>
                </c:pt>
                <c:pt idx="1309">
                  <c:v>1861.9348</c:v>
                </c:pt>
                <c:pt idx="1310">
                  <c:v>1862.8989999999999</c:v>
                </c:pt>
                <c:pt idx="1311">
                  <c:v>1863.8632999999998</c:v>
                </c:pt>
                <c:pt idx="1312">
                  <c:v>1864.8275000000001</c:v>
                </c:pt>
                <c:pt idx="1313">
                  <c:v>1865.7917</c:v>
                </c:pt>
                <c:pt idx="1314">
                  <c:v>1866.7560000000001</c:v>
                </c:pt>
                <c:pt idx="1315">
                  <c:v>1867.7202</c:v>
                </c:pt>
                <c:pt idx="1316">
                  <c:v>1868.6843999999996</c:v>
                </c:pt>
                <c:pt idx="1317">
                  <c:v>1869.6487</c:v>
                </c:pt>
                <c:pt idx="1318">
                  <c:v>1870.6128999999999</c:v>
                </c:pt>
                <c:pt idx="1319">
                  <c:v>1871.5771</c:v>
                </c:pt>
                <c:pt idx="1320">
                  <c:v>1872.5413999999998</c:v>
                </c:pt>
                <c:pt idx="1321">
                  <c:v>1873.5056000000002</c:v>
                </c:pt>
                <c:pt idx="1322">
                  <c:v>1874.4698000000001</c:v>
                </c:pt>
                <c:pt idx="1323">
                  <c:v>1875.4340999999999</c:v>
                </c:pt>
                <c:pt idx="1324">
                  <c:v>1876.3982999999998</c:v>
                </c:pt>
                <c:pt idx="1325">
                  <c:v>1877.3625</c:v>
                </c:pt>
                <c:pt idx="1326">
                  <c:v>1878.3268</c:v>
                </c:pt>
                <c:pt idx="1327">
                  <c:v>1879.2909999999999</c:v>
                </c:pt>
                <c:pt idx="1328">
                  <c:v>1880.2552000000001</c:v>
                </c:pt>
                <c:pt idx="1329">
                  <c:v>1881.2194999999999</c:v>
                </c:pt>
                <c:pt idx="1330">
                  <c:v>1882.1836999999998</c:v>
                </c:pt>
                <c:pt idx="1331">
                  <c:v>1883.1478999999999</c:v>
                </c:pt>
                <c:pt idx="1332">
                  <c:v>1884.1121999999998</c:v>
                </c:pt>
                <c:pt idx="1333">
                  <c:v>1885.0763999999999</c:v>
                </c:pt>
                <c:pt idx="1334">
                  <c:v>1886.0406</c:v>
                </c:pt>
                <c:pt idx="1335">
                  <c:v>1887.0048999999999</c:v>
                </c:pt>
                <c:pt idx="1336">
                  <c:v>1887.9691</c:v>
                </c:pt>
                <c:pt idx="1337">
                  <c:v>1888.9332999999999</c:v>
                </c:pt>
                <c:pt idx="1338">
                  <c:v>1889.8976</c:v>
                </c:pt>
                <c:pt idx="1339">
                  <c:v>1890.8617999999999</c:v>
                </c:pt>
                <c:pt idx="1340">
                  <c:v>1891.826</c:v>
                </c:pt>
                <c:pt idx="1341">
                  <c:v>1892.7902999999999</c:v>
                </c:pt>
                <c:pt idx="1342">
                  <c:v>1893.7545</c:v>
                </c:pt>
                <c:pt idx="1343">
                  <c:v>1894.7188000000001</c:v>
                </c:pt>
                <c:pt idx="1344">
                  <c:v>1895.6829999999998</c:v>
                </c:pt>
                <c:pt idx="1345">
                  <c:v>1896.6471999999999</c:v>
                </c:pt>
                <c:pt idx="1346">
                  <c:v>1897.6115</c:v>
                </c:pt>
                <c:pt idx="1347">
                  <c:v>1898.5757000000001</c:v>
                </c:pt>
                <c:pt idx="1348">
                  <c:v>1899.5399</c:v>
                </c:pt>
                <c:pt idx="1349">
                  <c:v>1900.5041999999999</c:v>
                </c:pt>
                <c:pt idx="1350">
                  <c:v>1901.4684</c:v>
                </c:pt>
                <c:pt idx="1351">
                  <c:v>1902.4326000000001</c:v>
                </c:pt>
                <c:pt idx="1352">
                  <c:v>1903.3969</c:v>
                </c:pt>
                <c:pt idx="1353">
                  <c:v>1904.3610999999999</c:v>
                </c:pt>
                <c:pt idx="1354">
                  <c:v>1905.3253</c:v>
                </c:pt>
                <c:pt idx="1355">
                  <c:v>1906.2896000000001</c:v>
                </c:pt>
                <c:pt idx="1356">
                  <c:v>1907.2538</c:v>
                </c:pt>
                <c:pt idx="1357">
                  <c:v>1908.2180000000001</c:v>
                </c:pt>
                <c:pt idx="1358">
                  <c:v>1909.1822999999997</c:v>
                </c:pt>
                <c:pt idx="1359">
                  <c:v>1910.1465000000001</c:v>
                </c:pt>
                <c:pt idx="1360">
                  <c:v>1911.1107</c:v>
                </c:pt>
                <c:pt idx="1361">
                  <c:v>1912.075</c:v>
                </c:pt>
                <c:pt idx="1362">
                  <c:v>1913.0391999999999</c:v>
                </c:pt>
                <c:pt idx="1363">
                  <c:v>1914.0033999999998</c:v>
                </c:pt>
                <c:pt idx="1364">
                  <c:v>1914.9677000000001</c:v>
                </c:pt>
                <c:pt idx="1365">
                  <c:v>1915.9319</c:v>
                </c:pt>
                <c:pt idx="1366">
                  <c:v>1916.8960999999999</c:v>
                </c:pt>
                <c:pt idx="1367">
                  <c:v>1917.8603999999998</c:v>
                </c:pt>
                <c:pt idx="1368">
                  <c:v>1918.8245999999999</c:v>
                </c:pt>
                <c:pt idx="1369">
                  <c:v>1919.7888</c:v>
                </c:pt>
                <c:pt idx="1370">
                  <c:v>1920.7530999999999</c:v>
                </c:pt>
                <c:pt idx="1371">
                  <c:v>1921.7173</c:v>
                </c:pt>
                <c:pt idx="1372">
                  <c:v>1922.6814999999997</c:v>
                </c:pt>
                <c:pt idx="1373">
                  <c:v>1923.6458</c:v>
                </c:pt>
                <c:pt idx="1374">
                  <c:v>1924.61</c:v>
                </c:pt>
                <c:pt idx="1375">
                  <c:v>1925.5741999999998</c:v>
                </c:pt>
                <c:pt idx="1376">
                  <c:v>1926.5385000000001</c:v>
                </c:pt>
                <c:pt idx="1377">
                  <c:v>1927.5027</c:v>
                </c:pt>
                <c:pt idx="1378">
                  <c:v>1928.4669000000001</c:v>
                </c:pt>
                <c:pt idx="1379">
                  <c:v>1929.4312</c:v>
                </c:pt>
                <c:pt idx="1380">
                  <c:v>1930.3953999999999</c:v>
                </c:pt>
                <c:pt idx="1381">
                  <c:v>1931.3596</c:v>
                </c:pt>
                <c:pt idx="1382">
                  <c:v>1932.3238999999999</c:v>
                </c:pt>
                <c:pt idx="1383">
                  <c:v>1933.2881</c:v>
                </c:pt>
                <c:pt idx="1384">
                  <c:v>1934.2522999999999</c:v>
                </c:pt>
                <c:pt idx="1385">
                  <c:v>1935.2166000000002</c:v>
                </c:pt>
                <c:pt idx="1386">
                  <c:v>1936.1807999999999</c:v>
                </c:pt>
                <c:pt idx="1387">
                  <c:v>1937.145</c:v>
                </c:pt>
                <c:pt idx="1388">
                  <c:v>1938.1092999999998</c:v>
                </c:pt>
                <c:pt idx="1389">
                  <c:v>1939.0735</c:v>
                </c:pt>
                <c:pt idx="1390">
                  <c:v>1940.0377000000001</c:v>
                </c:pt>
                <c:pt idx="1391">
                  <c:v>1941.002</c:v>
                </c:pt>
                <c:pt idx="1392">
                  <c:v>1941.9662000000001</c:v>
                </c:pt>
                <c:pt idx="1393">
                  <c:v>1942.9304</c:v>
                </c:pt>
                <c:pt idx="1394">
                  <c:v>1943.8946999999998</c:v>
                </c:pt>
                <c:pt idx="1395">
                  <c:v>1944.8588999999999</c:v>
                </c:pt>
                <c:pt idx="1396">
                  <c:v>1945.8230999999998</c:v>
                </c:pt>
                <c:pt idx="1397">
                  <c:v>1946.7873999999999</c:v>
                </c:pt>
                <c:pt idx="1398">
                  <c:v>1947.7516000000001</c:v>
                </c:pt>
                <c:pt idx="1399">
                  <c:v>1948.7158000000002</c:v>
                </c:pt>
                <c:pt idx="1400">
                  <c:v>1949.6800999999998</c:v>
                </c:pt>
                <c:pt idx="1401">
                  <c:v>1950.6442999999997</c:v>
                </c:pt>
                <c:pt idx="1402">
                  <c:v>1951.6085</c:v>
                </c:pt>
                <c:pt idx="1403">
                  <c:v>1952.5727999999999</c:v>
                </c:pt>
                <c:pt idx="1404">
                  <c:v>1953.537</c:v>
                </c:pt>
                <c:pt idx="1405">
                  <c:v>1954.5011999999999</c:v>
                </c:pt>
                <c:pt idx="1406">
                  <c:v>1955.4655000000002</c:v>
                </c:pt>
                <c:pt idx="1407">
                  <c:v>1956.4297000000001</c:v>
                </c:pt>
                <c:pt idx="1408">
                  <c:v>1957.3938999999998</c:v>
                </c:pt>
                <c:pt idx="1409">
                  <c:v>1958.3581999999999</c:v>
                </c:pt>
                <c:pt idx="1410">
                  <c:v>1959.3223999999998</c:v>
                </c:pt>
                <c:pt idx="1411">
                  <c:v>1960.2866000000001</c:v>
                </c:pt>
                <c:pt idx="1412">
                  <c:v>1961.2509</c:v>
                </c:pt>
                <c:pt idx="1413">
                  <c:v>1962.2151000000001</c:v>
                </c:pt>
                <c:pt idx="1414">
                  <c:v>1963.1792999999998</c:v>
                </c:pt>
                <c:pt idx="1415">
                  <c:v>1964.1435999999999</c:v>
                </c:pt>
                <c:pt idx="1416">
                  <c:v>1965.1078</c:v>
                </c:pt>
                <c:pt idx="1417">
                  <c:v>1966.0719999999999</c:v>
                </c:pt>
                <c:pt idx="1418">
                  <c:v>1967.0363</c:v>
                </c:pt>
                <c:pt idx="1419">
                  <c:v>1968.0005000000001</c:v>
                </c:pt>
                <c:pt idx="1420">
                  <c:v>1968.9647</c:v>
                </c:pt>
                <c:pt idx="1421">
                  <c:v>1969.9290000000001</c:v>
                </c:pt>
                <c:pt idx="1422">
                  <c:v>1970.8931999999998</c:v>
                </c:pt>
                <c:pt idx="1423">
                  <c:v>1971.8573999999999</c:v>
                </c:pt>
                <c:pt idx="1424">
                  <c:v>1972.8217</c:v>
                </c:pt>
                <c:pt idx="1425">
                  <c:v>1973.7859000000001</c:v>
                </c:pt>
                <c:pt idx="1426">
                  <c:v>1974.7501</c:v>
                </c:pt>
                <c:pt idx="1427">
                  <c:v>1975.7143999999998</c:v>
                </c:pt>
                <c:pt idx="1428">
                  <c:v>1976.6786</c:v>
                </c:pt>
                <c:pt idx="1429">
                  <c:v>1977.6427999999999</c:v>
                </c:pt>
                <c:pt idx="1430">
                  <c:v>1978.6070999999999</c:v>
                </c:pt>
                <c:pt idx="1431">
                  <c:v>1979.5712999999998</c:v>
                </c:pt>
                <c:pt idx="1432">
                  <c:v>1980.5355000000002</c:v>
                </c:pt>
                <c:pt idx="1433">
                  <c:v>1981.4998000000001</c:v>
                </c:pt>
                <c:pt idx="1434">
                  <c:v>1982.4639999999999</c:v>
                </c:pt>
                <c:pt idx="1435">
                  <c:v>1983.4282000000001</c:v>
                </c:pt>
                <c:pt idx="1436">
                  <c:v>1984.3924999999997</c:v>
                </c:pt>
                <c:pt idx="1437">
                  <c:v>1985.3567</c:v>
                </c:pt>
                <c:pt idx="1438">
                  <c:v>1986.3208999999999</c:v>
                </c:pt>
                <c:pt idx="1439">
                  <c:v>1987.2852</c:v>
                </c:pt>
                <c:pt idx="1440">
                  <c:v>1988.2493999999999</c:v>
                </c:pt>
                <c:pt idx="1441">
                  <c:v>1989.2136</c:v>
                </c:pt>
                <c:pt idx="1442">
                  <c:v>1990.1778999999999</c:v>
                </c:pt>
                <c:pt idx="1443">
                  <c:v>1991.1420999999998</c:v>
                </c:pt>
                <c:pt idx="1444">
                  <c:v>1992.1062999999999</c:v>
                </c:pt>
                <c:pt idx="1445">
                  <c:v>1993.0706</c:v>
                </c:pt>
                <c:pt idx="1446">
                  <c:v>1994.0347999999999</c:v>
                </c:pt>
                <c:pt idx="1447">
                  <c:v>1994.999</c:v>
                </c:pt>
                <c:pt idx="1448">
                  <c:v>1995.9632999999999</c:v>
                </c:pt>
                <c:pt idx="1449">
                  <c:v>1996.9275000000002</c:v>
                </c:pt>
                <c:pt idx="1450">
                  <c:v>1997.8916999999999</c:v>
                </c:pt>
                <c:pt idx="1451">
                  <c:v>1998.856</c:v>
                </c:pt>
                <c:pt idx="1452">
                  <c:v>1999.8201999999999</c:v>
                </c:pt>
                <c:pt idx="1453">
                  <c:v>2000.7843999999998</c:v>
                </c:pt>
                <c:pt idx="1454">
                  <c:v>2001.7487000000001</c:v>
                </c:pt>
                <c:pt idx="1455">
                  <c:v>2002.7129</c:v>
                </c:pt>
                <c:pt idx="1456">
                  <c:v>2003.6770999999999</c:v>
                </c:pt>
                <c:pt idx="1457">
                  <c:v>2004.6413999999997</c:v>
                </c:pt>
                <c:pt idx="1458">
                  <c:v>2005.6056000000001</c:v>
                </c:pt>
                <c:pt idx="1459">
                  <c:v>2006.5698</c:v>
                </c:pt>
                <c:pt idx="1460">
                  <c:v>2007.5340999999999</c:v>
                </c:pt>
                <c:pt idx="1461">
                  <c:v>2008.4983</c:v>
                </c:pt>
                <c:pt idx="1462">
                  <c:v>2009.4625000000001</c:v>
                </c:pt>
                <c:pt idx="1463">
                  <c:v>2010.4268000000002</c:v>
                </c:pt>
                <c:pt idx="1464">
                  <c:v>2011.3909999999998</c:v>
                </c:pt>
                <c:pt idx="1465">
                  <c:v>2012.3552</c:v>
                </c:pt>
                <c:pt idx="1466">
                  <c:v>2013.3195000000001</c:v>
                </c:pt>
                <c:pt idx="1467">
                  <c:v>2014.2837</c:v>
                </c:pt>
                <c:pt idx="1468">
                  <c:v>2015.2479000000001</c:v>
                </c:pt>
                <c:pt idx="1469">
                  <c:v>2016.2121999999999</c:v>
                </c:pt>
                <c:pt idx="1470">
                  <c:v>2017.1763999999998</c:v>
                </c:pt>
                <c:pt idx="1471">
                  <c:v>2018.1405999999999</c:v>
                </c:pt>
                <c:pt idx="1472">
                  <c:v>2019.1048999999998</c:v>
                </c:pt>
                <c:pt idx="1473">
                  <c:v>2020.0690999999999</c:v>
                </c:pt>
                <c:pt idx="1474">
                  <c:v>2021.0332999999998</c:v>
                </c:pt>
                <c:pt idx="1475">
                  <c:v>2021.9976000000001</c:v>
                </c:pt>
                <c:pt idx="1476">
                  <c:v>2022.9618</c:v>
                </c:pt>
                <c:pt idx="1477">
                  <c:v>2023.9260000000002</c:v>
                </c:pt>
                <c:pt idx="1478">
                  <c:v>2024.8902999999998</c:v>
                </c:pt>
                <c:pt idx="1479">
                  <c:v>2025.8544999999997</c:v>
                </c:pt>
                <c:pt idx="1480">
                  <c:v>2026.8187</c:v>
                </c:pt>
                <c:pt idx="1481">
                  <c:v>2027.7829999999999</c:v>
                </c:pt>
                <c:pt idx="1482">
                  <c:v>2028.7472</c:v>
                </c:pt>
                <c:pt idx="1483">
                  <c:v>2029.7113999999999</c:v>
                </c:pt>
                <c:pt idx="1484">
                  <c:v>2030.6757</c:v>
                </c:pt>
                <c:pt idx="1485">
                  <c:v>2031.6398999999999</c:v>
                </c:pt>
                <c:pt idx="1486">
                  <c:v>2032.6040999999998</c:v>
                </c:pt>
                <c:pt idx="1487">
                  <c:v>2033.5683999999999</c:v>
                </c:pt>
                <c:pt idx="1488">
                  <c:v>2034.5326</c:v>
                </c:pt>
                <c:pt idx="1489">
                  <c:v>2035.4968000000001</c:v>
                </c:pt>
                <c:pt idx="1490">
                  <c:v>2036.4611</c:v>
                </c:pt>
                <c:pt idx="1491">
                  <c:v>2037.4253000000001</c:v>
                </c:pt>
                <c:pt idx="1492">
                  <c:v>2038.3895</c:v>
                </c:pt>
                <c:pt idx="1493">
                  <c:v>2039.3537999999999</c:v>
                </c:pt>
                <c:pt idx="1494">
                  <c:v>2040.318</c:v>
                </c:pt>
                <c:pt idx="1495">
                  <c:v>2041.2821999999999</c:v>
                </c:pt>
                <c:pt idx="1496">
                  <c:v>2042.2465000000002</c:v>
                </c:pt>
                <c:pt idx="1497">
                  <c:v>2043.2107000000001</c:v>
                </c:pt>
                <c:pt idx="1498">
                  <c:v>2044.1748999999998</c:v>
                </c:pt>
                <c:pt idx="1499">
                  <c:v>2045.1391999999998</c:v>
                </c:pt>
                <c:pt idx="1500">
                  <c:v>2046.1033999999997</c:v>
                </c:pt>
                <c:pt idx="1501">
                  <c:v>2047.0676000000001</c:v>
                </c:pt>
                <c:pt idx="1502">
                  <c:v>2048.0320000000002</c:v>
                </c:pt>
                <c:pt idx="1503">
                  <c:v>2048.9960999999998</c:v>
                </c:pt>
                <c:pt idx="1504">
                  <c:v>2049.9603999999999</c:v>
                </c:pt>
                <c:pt idx="1505">
                  <c:v>2050.9245999999998</c:v>
                </c:pt>
                <c:pt idx="1506">
                  <c:v>2051.8888999999995</c:v>
                </c:pt>
                <c:pt idx="1507">
                  <c:v>2052.8530000000005</c:v>
                </c:pt>
                <c:pt idx="1508">
                  <c:v>2053.8174000000004</c:v>
                </c:pt>
                <c:pt idx="1509">
                  <c:v>2054.7815000000001</c:v>
                </c:pt>
                <c:pt idx="1510">
                  <c:v>2055.7457999999997</c:v>
                </c:pt>
                <c:pt idx="1511">
                  <c:v>2056.71</c:v>
                </c:pt>
                <c:pt idx="1512">
                  <c:v>2057.6743000000001</c:v>
                </c:pt>
                <c:pt idx="1513">
                  <c:v>2058.6383999999998</c:v>
                </c:pt>
                <c:pt idx="1514">
                  <c:v>2059.6027999999997</c:v>
                </c:pt>
                <c:pt idx="1515">
                  <c:v>2060.5668999999994</c:v>
                </c:pt>
                <c:pt idx="1516">
                  <c:v>2061.5313000000006</c:v>
                </c:pt>
                <c:pt idx="1517">
                  <c:v>2062.4954000000002</c:v>
                </c:pt>
                <c:pt idx="1518">
                  <c:v>2063.4596999999999</c:v>
                </c:pt>
                <c:pt idx="1519">
                  <c:v>2064.4238</c:v>
                </c:pt>
                <c:pt idx="1520">
                  <c:v>2065.3881999999999</c:v>
                </c:pt>
                <c:pt idx="1521">
                  <c:v>2066.3523000000005</c:v>
                </c:pt>
                <c:pt idx="1522">
                  <c:v>2067.3166999999999</c:v>
                </c:pt>
                <c:pt idx="1523">
                  <c:v>2068.2807999999995</c:v>
                </c:pt>
                <c:pt idx="1524">
                  <c:v>2069.2451000000001</c:v>
                </c:pt>
                <c:pt idx="1525">
                  <c:v>2070.2091999999998</c:v>
                </c:pt>
                <c:pt idx="1526">
                  <c:v>2071.1736000000001</c:v>
                </c:pt>
                <c:pt idx="1527">
                  <c:v>2072.1377000000002</c:v>
                </c:pt>
                <c:pt idx="1528">
                  <c:v>2073.1021000000001</c:v>
                </c:pt>
                <c:pt idx="1529">
                  <c:v>2074.0661999999998</c:v>
                </c:pt>
                <c:pt idx="1530">
                  <c:v>2075.0304999999998</c:v>
                </c:pt>
                <c:pt idx="1531">
                  <c:v>2075.9946</c:v>
                </c:pt>
                <c:pt idx="1532">
                  <c:v>2076.9589999999998</c:v>
                </c:pt>
                <c:pt idx="1533">
                  <c:v>2077.9231000000004</c:v>
                </c:pt>
                <c:pt idx="1534">
                  <c:v>2078.8874999999998</c:v>
                </c:pt>
                <c:pt idx="1535">
                  <c:v>2079.8516000000004</c:v>
                </c:pt>
                <c:pt idx="1536">
                  <c:v>2080.8159000000005</c:v>
                </c:pt>
                <c:pt idx="1537">
                  <c:v>2081.7799999999997</c:v>
                </c:pt>
                <c:pt idx="1538">
                  <c:v>2082.7443999999996</c:v>
                </c:pt>
                <c:pt idx="1539">
                  <c:v>2083.7084999999997</c:v>
                </c:pt>
                <c:pt idx="1540">
                  <c:v>2084.6729</c:v>
                </c:pt>
                <c:pt idx="1541">
                  <c:v>2085.6370000000002</c:v>
                </c:pt>
                <c:pt idx="1542">
                  <c:v>2086.6012999999998</c:v>
                </c:pt>
                <c:pt idx="1543">
                  <c:v>2087.5654</c:v>
                </c:pt>
                <c:pt idx="1544">
                  <c:v>2088.5297999999998</c:v>
                </c:pt>
                <c:pt idx="1545">
                  <c:v>2089.4938999999999</c:v>
                </c:pt>
                <c:pt idx="1546">
                  <c:v>2090.4582999999998</c:v>
                </c:pt>
                <c:pt idx="1547">
                  <c:v>2091.4223999999999</c:v>
                </c:pt>
                <c:pt idx="1548">
                  <c:v>2092.3867</c:v>
                </c:pt>
                <c:pt idx="1549">
                  <c:v>2093.3508000000002</c:v>
                </c:pt>
                <c:pt idx="1550">
                  <c:v>2094.3152000000005</c:v>
                </c:pt>
                <c:pt idx="1551">
                  <c:v>2095.2793000000001</c:v>
                </c:pt>
                <c:pt idx="1552">
                  <c:v>2096.2437</c:v>
                </c:pt>
                <c:pt idx="1553">
                  <c:v>2097.2077999999997</c:v>
                </c:pt>
                <c:pt idx="1554">
                  <c:v>2098.1720999999998</c:v>
                </c:pt>
                <c:pt idx="1555">
                  <c:v>2099.1361999999999</c:v>
                </c:pt>
                <c:pt idx="1556">
                  <c:v>2100.1005999999998</c:v>
                </c:pt>
                <c:pt idx="1557">
                  <c:v>2101.0646999999994</c:v>
                </c:pt>
                <c:pt idx="1558">
                  <c:v>2102.0291000000002</c:v>
                </c:pt>
                <c:pt idx="1559">
                  <c:v>2102.9932000000003</c:v>
                </c:pt>
                <c:pt idx="1560">
                  <c:v>2103.9575000000004</c:v>
                </c:pt>
                <c:pt idx="1561">
                  <c:v>2104.9216000000001</c:v>
                </c:pt>
                <c:pt idx="1562">
                  <c:v>2105.886</c:v>
                </c:pt>
                <c:pt idx="1563">
                  <c:v>2106.8501000000006</c:v>
                </c:pt>
                <c:pt idx="1564">
                  <c:v>2107.8145000000004</c:v>
                </c:pt>
                <c:pt idx="1565">
                  <c:v>2108.7785999999996</c:v>
                </c:pt>
                <c:pt idx="1566">
                  <c:v>2109.7428999999997</c:v>
                </c:pt>
                <c:pt idx="1567">
                  <c:v>2110.7069999999994</c:v>
                </c:pt>
                <c:pt idx="1568">
                  <c:v>2111.6714000000002</c:v>
                </c:pt>
                <c:pt idx="1569">
                  <c:v>2112.6354999999999</c:v>
                </c:pt>
                <c:pt idx="1570">
                  <c:v>2113.5999000000002</c:v>
                </c:pt>
                <c:pt idx="1571">
                  <c:v>2114.5639999999999</c:v>
                </c:pt>
                <c:pt idx="1572">
                  <c:v>2115.5282999999995</c:v>
                </c:pt>
                <c:pt idx="1573">
                  <c:v>2116.4924000000001</c:v>
                </c:pt>
                <c:pt idx="1574">
                  <c:v>2117.4567999999999</c:v>
                </c:pt>
                <c:pt idx="1575">
                  <c:v>2118.4209000000001</c:v>
                </c:pt>
                <c:pt idx="1576">
                  <c:v>2119.3852999999999</c:v>
                </c:pt>
                <c:pt idx="1577">
                  <c:v>2120.3494000000001</c:v>
                </c:pt>
                <c:pt idx="1578">
                  <c:v>2121.3137000000006</c:v>
                </c:pt>
                <c:pt idx="1579">
                  <c:v>2122.2777999999998</c:v>
                </c:pt>
                <c:pt idx="1580">
                  <c:v>2123.2421999999997</c:v>
                </c:pt>
                <c:pt idx="1581">
                  <c:v>2124.2062999999994</c:v>
                </c:pt>
                <c:pt idx="1582">
                  <c:v>2125.1707000000001</c:v>
                </c:pt>
                <c:pt idx="1583">
                  <c:v>2126.1347999999998</c:v>
                </c:pt>
                <c:pt idx="1584">
                  <c:v>2127.0990999999999</c:v>
                </c:pt>
                <c:pt idx="1585">
                  <c:v>2128.0632000000001</c:v>
                </c:pt>
                <c:pt idx="1586">
                  <c:v>2129.0275999999999</c:v>
                </c:pt>
                <c:pt idx="1587">
                  <c:v>2129.9917000000005</c:v>
                </c:pt>
                <c:pt idx="1588">
                  <c:v>2130.9560999999999</c:v>
                </c:pt>
                <c:pt idx="1589">
                  <c:v>2131.9202</c:v>
                </c:pt>
                <c:pt idx="1590">
                  <c:v>2132.8845000000001</c:v>
                </c:pt>
                <c:pt idx="1591">
                  <c:v>2133.8485999999998</c:v>
                </c:pt>
                <c:pt idx="1592">
                  <c:v>2134.8130000000006</c:v>
                </c:pt>
                <c:pt idx="1593">
                  <c:v>2135.7770999999998</c:v>
                </c:pt>
                <c:pt idx="1594">
                  <c:v>2136.7415000000001</c:v>
                </c:pt>
                <c:pt idx="1595">
                  <c:v>2137.7055999999998</c:v>
                </c:pt>
                <c:pt idx="1596">
                  <c:v>2138.6698999999994</c:v>
                </c:pt>
                <c:pt idx="1597">
                  <c:v>2139.634</c:v>
                </c:pt>
                <c:pt idx="1598">
                  <c:v>2140.5983999999999</c:v>
                </c:pt>
                <c:pt idx="1599">
                  <c:v>2141.5625</c:v>
                </c:pt>
                <c:pt idx="1600">
                  <c:v>2142.5268999999994</c:v>
                </c:pt>
                <c:pt idx="1601">
                  <c:v>2143.4910000000004</c:v>
                </c:pt>
                <c:pt idx="1602">
                  <c:v>2144.4553000000005</c:v>
                </c:pt>
                <c:pt idx="1603">
                  <c:v>2145.4194000000002</c:v>
                </c:pt>
                <c:pt idx="1604">
                  <c:v>2146.3838000000001</c:v>
                </c:pt>
                <c:pt idx="1605">
                  <c:v>2147.3479000000002</c:v>
                </c:pt>
                <c:pt idx="1606">
                  <c:v>2148.3123000000005</c:v>
                </c:pt>
                <c:pt idx="1607">
                  <c:v>2149.2763999999997</c:v>
                </c:pt>
                <c:pt idx="1608">
                  <c:v>2150.2406999999994</c:v>
                </c:pt>
                <c:pt idx="1609">
                  <c:v>2151.2047999999995</c:v>
                </c:pt>
                <c:pt idx="1610">
                  <c:v>2152.1691999999998</c:v>
                </c:pt>
                <c:pt idx="1611">
                  <c:v>2153.1333000000004</c:v>
                </c:pt>
                <c:pt idx="1612">
                  <c:v>2154.0976999999998</c:v>
                </c:pt>
                <c:pt idx="1613">
                  <c:v>2155.0617999999999</c:v>
                </c:pt>
                <c:pt idx="1614">
                  <c:v>2156.0261</c:v>
                </c:pt>
                <c:pt idx="1615">
                  <c:v>2156.9902000000002</c:v>
                </c:pt>
                <c:pt idx="1616">
                  <c:v>2157.9546</c:v>
                </c:pt>
                <c:pt idx="1617">
                  <c:v>2158.9187000000002</c:v>
                </c:pt>
                <c:pt idx="1618">
                  <c:v>2159.8831000000005</c:v>
                </c:pt>
                <c:pt idx="1619">
                  <c:v>2160.8472000000002</c:v>
                </c:pt>
                <c:pt idx="1620">
                  <c:v>2161.8115000000003</c:v>
                </c:pt>
                <c:pt idx="1621">
                  <c:v>2162.7755999999999</c:v>
                </c:pt>
                <c:pt idx="1622">
                  <c:v>2163.7399999999998</c:v>
                </c:pt>
                <c:pt idx="1623">
                  <c:v>2164.7040999999995</c:v>
                </c:pt>
                <c:pt idx="1624">
                  <c:v>2165.6684999999998</c:v>
                </c:pt>
                <c:pt idx="1625">
                  <c:v>2166.6325999999999</c:v>
                </c:pt>
                <c:pt idx="1626">
                  <c:v>2167.5969</c:v>
                </c:pt>
                <c:pt idx="1627">
                  <c:v>2168.5610000000001</c:v>
                </c:pt>
                <c:pt idx="1628">
                  <c:v>2169.5254</c:v>
                </c:pt>
                <c:pt idx="1629">
                  <c:v>2170.4895000000001</c:v>
                </c:pt>
                <c:pt idx="1630">
                  <c:v>2171.4539000000004</c:v>
                </c:pt>
                <c:pt idx="1631">
                  <c:v>2172.4180000000001</c:v>
                </c:pt>
                <c:pt idx="1632">
                  <c:v>2173.3823000000002</c:v>
                </c:pt>
                <c:pt idx="1633">
                  <c:v>2174.3463999999999</c:v>
                </c:pt>
                <c:pt idx="1634">
                  <c:v>2175.3108000000002</c:v>
                </c:pt>
                <c:pt idx="1635">
                  <c:v>2176.2748999999994</c:v>
                </c:pt>
                <c:pt idx="1636">
                  <c:v>2177.2393000000002</c:v>
                </c:pt>
                <c:pt idx="1637">
                  <c:v>2178.2033999999999</c:v>
                </c:pt>
                <c:pt idx="1638">
                  <c:v>2179.1677</c:v>
                </c:pt>
                <c:pt idx="1639">
                  <c:v>2180.1318000000001</c:v>
                </c:pt>
                <c:pt idx="1640">
                  <c:v>2181.0962</c:v>
                </c:pt>
                <c:pt idx="1641">
                  <c:v>2182.0603000000001</c:v>
                </c:pt>
                <c:pt idx="1642">
                  <c:v>2183.0246999999995</c:v>
                </c:pt>
                <c:pt idx="1643">
                  <c:v>2183.9887999999996</c:v>
                </c:pt>
                <c:pt idx="1644">
                  <c:v>2184.9531000000006</c:v>
                </c:pt>
                <c:pt idx="1645">
                  <c:v>2185.9172000000003</c:v>
                </c:pt>
                <c:pt idx="1646">
                  <c:v>2186.8816000000002</c:v>
                </c:pt>
                <c:pt idx="1647">
                  <c:v>2187.8456999999999</c:v>
                </c:pt>
                <c:pt idx="1648">
                  <c:v>2188.8101000000006</c:v>
                </c:pt>
                <c:pt idx="1649">
                  <c:v>2189.7741999999998</c:v>
                </c:pt>
                <c:pt idx="1650">
                  <c:v>2190.7384999999995</c:v>
                </c:pt>
                <c:pt idx="1651">
                  <c:v>2191.7025999999996</c:v>
                </c:pt>
                <c:pt idx="1652">
                  <c:v>2192.6669999999995</c:v>
                </c:pt>
                <c:pt idx="1653">
                  <c:v>2193.6311000000005</c:v>
                </c:pt>
                <c:pt idx="1654">
                  <c:v>2194.5954999999999</c:v>
                </c:pt>
                <c:pt idx="1655">
                  <c:v>2195.5596</c:v>
                </c:pt>
                <c:pt idx="1656">
                  <c:v>2196.5239000000001</c:v>
                </c:pt>
                <c:pt idx="1657">
                  <c:v>2197.4879999999998</c:v>
                </c:pt>
                <c:pt idx="1658">
                  <c:v>2198.4524000000001</c:v>
                </c:pt>
                <c:pt idx="1659">
                  <c:v>2199.4164999999998</c:v>
                </c:pt>
                <c:pt idx="1660">
                  <c:v>2200.3809000000001</c:v>
                </c:pt>
                <c:pt idx="1661">
                  <c:v>2201.3449999999998</c:v>
                </c:pt>
                <c:pt idx="1662">
                  <c:v>2202.3092999999999</c:v>
                </c:pt>
                <c:pt idx="1663">
                  <c:v>2203.2734</c:v>
                </c:pt>
                <c:pt idx="1664">
                  <c:v>2204.2377999999999</c:v>
                </c:pt>
                <c:pt idx="1665">
                  <c:v>2205.2019</c:v>
                </c:pt>
                <c:pt idx="1666">
                  <c:v>2206.1662999999994</c:v>
                </c:pt>
                <c:pt idx="1667">
                  <c:v>2207.1304</c:v>
                </c:pt>
                <c:pt idx="1668">
                  <c:v>2208.0947000000001</c:v>
                </c:pt>
                <c:pt idx="1669">
                  <c:v>2209.0587999999998</c:v>
                </c:pt>
                <c:pt idx="1670">
                  <c:v>2210.0232000000001</c:v>
                </c:pt>
                <c:pt idx="1671">
                  <c:v>2210.9872999999998</c:v>
                </c:pt>
                <c:pt idx="1672">
                  <c:v>2211.9517000000005</c:v>
                </c:pt>
                <c:pt idx="1673">
                  <c:v>2212.9158000000002</c:v>
                </c:pt>
                <c:pt idx="1674">
                  <c:v>2213.8800999999999</c:v>
                </c:pt>
                <c:pt idx="1675">
                  <c:v>2214.8442</c:v>
                </c:pt>
                <c:pt idx="1676">
                  <c:v>2215.8085999999998</c:v>
                </c:pt>
                <c:pt idx="1677">
                  <c:v>2216.7727</c:v>
                </c:pt>
                <c:pt idx="1678">
                  <c:v>2217.7370999999998</c:v>
                </c:pt>
                <c:pt idx="1679">
                  <c:v>2218.7012</c:v>
                </c:pt>
                <c:pt idx="1680">
                  <c:v>2219.6655000000001</c:v>
                </c:pt>
                <c:pt idx="1681">
                  <c:v>2220.6295999999998</c:v>
                </c:pt>
                <c:pt idx="1682">
                  <c:v>2221.5940000000001</c:v>
                </c:pt>
                <c:pt idx="1683">
                  <c:v>2222.5581000000002</c:v>
                </c:pt>
                <c:pt idx="1684">
                  <c:v>2223.5225</c:v>
                </c:pt>
                <c:pt idx="1685">
                  <c:v>2224.4865999999997</c:v>
                </c:pt>
                <c:pt idx="1686">
                  <c:v>2225.4508999999998</c:v>
                </c:pt>
                <c:pt idx="1687">
                  <c:v>2226.4150000000004</c:v>
                </c:pt>
                <c:pt idx="1688">
                  <c:v>2227.3794000000003</c:v>
                </c:pt>
                <c:pt idx="1689">
                  <c:v>2228.3434999999999</c:v>
                </c:pt>
                <c:pt idx="1690">
                  <c:v>2229.3078999999998</c:v>
                </c:pt>
                <c:pt idx="1691">
                  <c:v>2230.2719999999999</c:v>
                </c:pt>
                <c:pt idx="1692">
                  <c:v>2231.2363</c:v>
                </c:pt>
                <c:pt idx="1693">
                  <c:v>2232.2003999999997</c:v>
                </c:pt>
                <c:pt idx="1694">
                  <c:v>2233.1647999999996</c:v>
                </c:pt>
                <c:pt idx="1695">
                  <c:v>2234.1288999999997</c:v>
                </c:pt>
                <c:pt idx="1696">
                  <c:v>2235.0933000000005</c:v>
                </c:pt>
                <c:pt idx="1697">
                  <c:v>2236.0574000000001</c:v>
                </c:pt>
                <c:pt idx="1698">
                  <c:v>2237.0216999999998</c:v>
                </c:pt>
                <c:pt idx="1699">
                  <c:v>2237.9857999999999</c:v>
                </c:pt>
                <c:pt idx="1700">
                  <c:v>2238.9502000000002</c:v>
                </c:pt>
                <c:pt idx="1701">
                  <c:v>2239.9142999999999</c:v>
                </c:pt>
                <c:pt idx="1702">
                  <c:v>2240.8787000000002</c:v>
                </c:pt>
                <c:pt idx="1703">
                  <c:v>2241.8427999999999</c:v>
                </c:pt>
                <c:pt idx="1704">
                  <c:v>2242.8071000000004</c:v>
                </c:pt>
                <c:pt idx="1705">
                  <c:v>2243.7712000000001</c:v>
                </c:pt>
                <c:pt idx="1706">
                  <c:v>2244.7356</c:v>
                </c:pt>
                <c:pt idx="1707">
                  <c:v>2245.6997000000001</c:v>
                </c:pt>
                <c:pt idx="1708">
                  <c:v>2246.6641</c:v>
                </c:pt>
                <c:pt idx="1709">
                  <c:v>2247.6281999999997</c:v>
                </c:pt>
                <c:pt idx="1710">
                  <c:v>2248.5925000000002</c:v>
                </c:pt>
                <c:pt idx="1711">
                  <c:v>2249.5565999999999</c:v>
                </c:pt>
                <c:pt idx="1712">
                  <c:v>2250.5210000000002</c:v>
                </c:pt>
                <c:pt idx="1713">
                  <c:v>2251.4850999999999</c:v>
                </c:pt>
                <c:pt idx="1714">
                  <c:v>2252.4495000000002</c:v>
                </c:pt>
                <c:pt idx="1715">
                  <c:v>2253.4136000000003</c:v>
                </c:pt>
                <c:pt idx="1716">
                  <c:v>2254.3779000000004</c:v>
                </c:pt>
                <c:pt idx="1717">
                  <c:v>2255.3420000000001</c:v>
                </c:pt>
                <c:pt idx="1718">
                  <c:v>2256.3063999999999</c:v>
                </c:pt>
                <c:pt idx="1719">
                  <c:v>2257.2705000000001</c:v>
                </c:pt>
                <c:pt idx="1720">
                  <c:v>2258.2348999999995</c:v>
                </c:pt>
                <c:pt idx="1721">
                  <c:v>2259.1990000000001</c:v>
                </c:pt>
                <c:pt idx="1722">
                  <c:v>2260.1633000000002</c:v>
                </c:pt>
                <c:pt idx="1723">
                  <c:v>2261.1273999999999</c:v>
                </c:pt>
                <c:pt idx="1724">
                  <c:v>2262.0918000000001</c:v>
                </c:pt>
                <c:pt idx="1725">
                  <c:v>2263.0558999999998</c:v>
                </c:pt>
                <c:pt idx="1726">
                  <c:v>2264.0203000000001</c:v>
                </c:pt>
                <c:pt idx="1727">
                  <c:v>2264.9843999999998</c:v>
                </c:pt>
                <c:pt idx="1728">
                  <c:v>2265.9486999999995</c:v>
                </c:pt>
                <c:pt idx="1729">
                  <c:v>2266.9128000000001</c:v>
                </c:pt>
                <c:pt idx="1730">
                  <c:v>2267.8772000000004</c:v>
                </c:pt>
                <c:pt idx="1731">
                  <c:v>2268.8413000000005</c:v>
                </c:pt>
                <c:pt idx="1732">
                  <c:v>2269.8056999999999</c:v>
                </c:pt>
                <c:pt idx="1733">
                  <c:v>2270.7697999999996</c:v>
                </c:pt>
                <c:pt idx="1734">
                  <c:v>2271.7341000000001</c:v>
                </c:pt>
                <c:pt idx="1735">
                  <c:v>2272.6981999999998</c:v>
                </c:pt>
                <c:pt idx="1736">
                  <c:v>2273.6625999999997</c:v>
                </c:pt>
                <c:pt idx="1737">
                  <c:v>2274.6266999999993</c:v>
                </c:pt>
                <c:pt idx="1738">
                  <c:v>2275.5911000000006</c:v>
                </c:pt>
                <c:pt idx="1739">
                  <c:v>2276.5552000000002</c:v>
                </c:pt>
                <c:pt idx="1740">
                  <c:v>2277.5194999999999</c:v>
                </c:pt>
                <c:pt idx="1741">
                  <c:v>2278.4836</c:v>
                </c:pt>
                <c:pt idx="1742">
                  <c:v>2279.4479999999999</c:v>
                </c:pt>
                <c:pt idx="1743">
                  <c:v>2280.4121000000005</c:v>
                </c:pt>
                <c:pt idx="1744">
                  <c:v>2281.3764999999999</c:v>
                </c:pt>
                <c:pt idx="1745">
                  <c:v>2282.3406</c:v>
                </c:pt>
                <c:pt idx="1746">
                  <c:v>2283.3049000000001</c:v>
                </c:pt>
                <c:pt idx="1747">
                  <c:v>2284.2689999999993</c:v>
                </c:pt>
                <c:pt idx="1748">
                  <c:v>2285.2334000000001</c:v>
                </c:pt>
                <c:pt idx="1749">
                  <c:v>2286.1975000000002</c:v>
                </c:pt>
                <c:pt idx="1750">
                  <c:v>2287.1619000000001</c:v>
                </c:pt>
                <c:pt idx="1751">
                  <c:v>2288.1259999999997</c:v>
                </c:pt>
                <c:pt idx="1752">
                  <c:v>2289.0902999999998</c:v>
                </c:pt>
                <c:pt idx="1753">
                  <c:v>2290.0544</c:v>
                </c:pt>
                <c:pt idx="1754">
                  <c:v>2291.0187999999998</c:v>
                </c:pt>
                <c:pt idx="1755">
                  <c:v>2291.9829</c:v>
                </c:pt>
                <c:pt idx="1756">
                  <c:v>2292.9472999999998</c:v>
                </c:pt>
                <c:pt idx="1757">
                  <c:v>2293.9114000000004</c:v>
                </c:pt>
                <c:pt idx="1758">
                  <c:v>2294.8757000000005</c:v>
                </c:pt>
                <c:pt idx="1759">
                  <c:v>2295.8398000000002</c:v>
                </c:pt>
                <c:pt idx="1760">
                  <c:v>2296.8042</c:v>
                </c:pt>
                <c:pt idx="1761">
                  <c:v>2297.7682999999997</c:v>
                </c:pt>
                <c:pt idx="1762">
                  <c:v>2298.7327</c:v>
                </c:pt>
                <c:pt idx="1763">
                  <c:v>2299.6967999999997</c:v>
                </c:pt>
                <c:pt idx="1764">
                  <c:v>2300.6610999999998</c:v>
                </c:pt>
                <c:pt idx="1765">
                  <c:v>2301.6251999999999</c:v>
                </c:pt>
                <c:pt idx="1766">
                  <c:v>2302.5895999999998</c:v>
                </c:pt>
                <c:pt idx="1767">
                  <c:v>2303.5536999999999</c:v>
                </c:pt>
                <c:pt idx="1768">
                  <c:v>2304.5180999999998</c:v>
                </c:pt>
                <c:pt idx="1769">
                  <c:v>2305.4821999999999</c:v>
                </c:pt>
                <c:pt idx="1770">
                  <c:v>2306.4465</c:v>
                </c:pt>
                <c:pt idx="1771">
                  <c:v>2307.4106000000002</c:v>
                </c:pt>
                <c:pt idx="1772">
                  <c:v>2308.3750000000005</c:v>
                </c:pt>
                <c:pt idx="1773">
                  <c:v>2309.3391000000006</c:v>
                </c:pt>
                <c:pt idx="1774">
                  <c:v>2310.3035000000004</c:v>
                </c:pt>
                <c:pt idx="1775">
                  <c:v>2311.2675999999997</c:v>
                </c:pt>
                <c:pt idx="1776">
                  <c:v>2312.2319000000002</c:v>
                </c:pt>
                <c:pt idx="1777">
                  <c:v>2313.1959999999999</c:v>
                </c:pt>
                <c:pt idx="1778">
                  <c:v>2314.1603999999998</c:v>
                </c:pt>
                <c:pt idx="1779">
                  <c:v>2315.1244999999994</c:v>
                </c:pt>
                <c:pt idx="1780">
                  <c:v>2316.0888999999997</c:v>
                </c:pt>
                <c:pt idx="1781">
                  <c:v>2317.0529999999999</c:v>
                </c:pt>
                <c:pt idx="1782">
                  <c:v>2318.0173000000004</c:v>
                </c:pt>
                <c:pt idx="1783">
                  <c:v>2318.9814000000001</c:v>
                </c:pt>
                <c:pt idx="1784">
                  <c:v>2319.9458</c:v>
                </c:pt>
                <c:pt idx="1785">
                  <c:v>2320.9099000000001</c:v>
                </c:pt>
                <c:pt idx="1786">
                  <c:v>2321.8742999999999</c:v>
                </c:pt>
                <c:pt idx="1787">
                  <c:v>2322.8384000000001</c:v>
                </c:pt>
                <c:pt idx="1788">
                  <c:v>2323.8027000000002</c:v>
                </c:pt>
                <c:pt idx="1789">
                  <c:v>2324.7667999999994</c:v>
                </c:pt>
                <c:pt idx="1790">
                  <c:v>2325.7312000000002</c:v>
                </c:pt>
                <c:pt idx="1791">
                  <c:v>2326.6952999999999</c:v>
                </c:pt>
                <c:pt idx="1792">
                  <c:v>2327.6597000000002</c:v>
                </c:pt>
                <c:pt idx="1793">
                  <c:v>2328.6237999999998</c:v>
                </c:pt>
                <c:pt idx="1794">
                  <c:v>2329.5880999999995</c:v>
                </c:pt>
                <c:pt idx="1795">
                  <c:v>2330.5522000000001</c:v>
                </c:pt>
                <c:pt idx="1796">
                  <c:v>2331.5165999999999</c:v>
                </c:pt>
                <c:pt idx="1797">
                  <c:v>2332.4807000000001</c:v>
                </c:pt>
                <c:pt idx="1798">
                  <c:v>2333.4450999999999</c:v>
                </c:pt>
                <c:pt idx="1799">
                  <c:v>2334.4092000000001</c:v>
                </c:pt>
                <c:pt idx="1800">
                  <c:v>2335.3735000000006</c:v>
                </c:pt>
                <c:pt idx="1801">
                  <c:v>2336.3376000000003</c:v>
                </c:pt>
                <c:pt idx="1802">
                  <c:v>2337.3020000000001</c:v>
                </c:pt>
                <c:pt idx="1803">
                  <c:v>2338.2660999999994</c:v>
                </c:pt>
                <c:pt idx="1804">
                  <c:v>2339.2305000000001</c:v>
                </c:pt>
                <c:pt idx="1805">
                  <c:v>2340.1945999999998</c:v>
                </c:pt>
                <c:pt idx="1806">
                  <c:v>2341.1588999999994</c:v>
                </c:pt>
                <c:pt idx="1807">
                  <c:v>2342.123</c:v>
                </c:pt>
                <c:pt idx="1808">
                  <c:v>2343.0873999999999</c:v>
                </c:pt>
                <c:pt idx="1809">
                  <c:v>2344.0515000000005</c:v>
                </c:pt>
                <c:pt idx="1810">
                  <c:v>2345.0158999999999</c:v>
                </c:pt>
                <c:pt idx="1811">
                  <c:v>2345.98</c:v>
                </c:pt>
                <c:pt idx="1812">
                  <c:v>2346.9443000000001</c:v>
                </c:pt>
                <c:pt idx="1813">
                  <c:v>2347.9083999999998</c:v>
                </c:pt>
                <c:pt idx="1814">
                  <c:v>2348.8728000000001</c:v>
                </c:pt>
                <c:pt idx="1815">
                  <c:v>2349.8368999999998</c:v>
                </c:pt>
                <c:pt idx="1816">
                  <c:v>2350.8013000000005</c:v>
                </c:pt>
                <c:pt idx="1817">
                  <c:v>2351.7653999999998</c:v>
                </c:pt>
                <c:pt idx="1818">
                  <c:v>2352.7296999999994</c:v>
                </c:pt>
                <c:pt idx="1819">
                  <c:v>2353.6938</c:v>
                </c:pt>
                <c:pt idx="1820">
                  <c:v>2354.6581999999999</c:v>
                </c:pt>
                <c:pt idx="1821">
                  <c:v>2355.6223</c:v>
                </c:pt>
                <c:pt idx="1822">
                  <c:v>2356.5866999999994</c:v>
                </c:pt>
                <c:pt idx="1823">
                  <c:v>2357.5508</c:v>
                </c:pt>
                <c:pt idx="1824">
                  <c:v>2358.5151000000005</c:v>
                </c:pt>
                <c:pt idx="1825">
                  <c:v>2359.4792000000002</c:v>
                </c:pt>
                <c:pt idx="1826">
                  <c:v>2360.4436000000001</c:v>
                </c:pt>
                <c:pt idx="1827">
                  <c:v>2361.4077000000002</c:v>
                </c:pt>
                <c:pt idx="1828">
                  <c:v>2362.3721000000005</c:v>
                </c:pt>
                <c:pt idx="1829">
                  <c:v>2363.3362000000002</c:v>
                </c:pt>
                <c:pt idx="1830">
                  <c:v>2364.3004999999998</c:v>
                </c:pt>
                <c:pt idx="1831">
                  <c:v>2365.2645999999995</c:v>
                </c:pt>
                <c:pt idx="1832">
                  <c:v>2366.2289999999994</c:v>
                </c:pt>
                <c:pt idx="1833">
                  <c:v>2367.1931000000004</c:v>
                </c:pt>
                <c:pt idx="1834">
                  <c:v>2368.1574999999998</c:v>
                </c:pt>
                <c:pt idx="1835">
                  <c:v>2369.1215999999999</c:v>
                </c:pt>
                <c:pt idx="1836">
                  <c:v>2370.0859</c:v>
                </c:pt>
                <c:pt idx="1837">
                  <c:v>2371.0500000000002</c:v>
                </c:pt>
                <c:pt idx="1838">
                  <c:v>2372.0144</c:v>
                </c:pt>
                <c:pt idx="1839">
                  <c:v>2372.9785000000002</c:v>
                </c:pt>
                <c:pt idx="1840">
                  <c:v>2373.9429</c:v>
                </c:pt>
                <c:pt idx="1841">
                  <c:v>2374.9070000000002</c:v>
                </c:pt>
                <c:pt idx="1842">
                  <c:v>2375.8713000000002</c:v>
                </c:pt>
                <c:pt idx="1843">
                  <c:v>2376.8354000000004</c:v>
                </c:pt>
                <c:pt idx="1844">
                  <c:v>2377.7997999999998</c:v>
                </c:pt>
                <c:pt idx="1845">
                  <c:v>2378.7638999999995</c:v>
                </c:pt>
                <c:pt idx="1846">
                  <c:v>2379.7282999999998</c:v>
                </c:pt>
                <c:pt idx="1847">
                  <c:v>2380.6923999999999</c:v>
                </c:pt>
                <c:pt idx="1848">
                  <c:v>2381.6567</c:v>
                </c:pt>
                <c:pt idx="1849">
                  <c:v>2382.6207999999997</c:v>
                </c:pt>
                <c:pt idx="1850">
                  <c:v>2383.5852</c:v>
                </c:pt>
                <c:pt idx="1851">
                  <c:v>2384.5493000000001</c:v>
                </c:pt>
                <c:pt idx="1852">
                  <c:v>2385.5137000000004</c:v>
                </c:pt>
                <c:pt idx="1853">
                  <c:v>2386.4778000000001</c:v>
                </c:pt>
                <c:pt idx="1854">
                  <c:v>2387.4421000000002</c:v>
                </c:pt>
                <c:pt idx="1855">
                  <c:v>2388.4063000000001</c:v>
                </c:pt>
                <c:pt idx="1856">
                  <c:v>2389.3706000000002</c:v>
                </c:pt>
                <c:pt idx="1857">
                  <c:v>2390.3346999999999</c:v>
                </c:pt>
                <c:pt idx="1858">
                  <c:v>2391.2991000000002</c:v>
                </c:pt>
                <c:pt idx="1859">
                  <c:v>2392.2631999999999</c:v>
                </c:pt>
                <c:pt idx="1860">
                  <c:v>2393.2275</c:v>
                </c:pt>
                <c:pt idx="1861">
                  <c:v>2394.1916999999999</c:v>
                </c:pt>
                <c:pt idx="1862">
                  <c:v>2395.1559999999999</c:v>
                </c:pt>
                <c:pt idx="1863">
                  <c:v>2396.1201000000001</c:v>
                </c:pt>
                <c:pt idx="1864">
                  <c:v>2397.0844999999995</c:v>
                </c:pt>
                <c:pt idx="1865">
                  <c:v>2398.0485999999996</c:v>
                </c:pt>
                <c:pt idx="1866">
                  <c:v>2399.0129000000002</c:v>
                </c:pt>
                <c:pt idx="1867">
                  <c:v>2399.9771000000005</c:v>
                </c:pt>
                <c:pt idx="1868">
                  <c:v>2400.9414000000002</c:v>
                </c:pt>
                <c:pt idx="1869">
                  <c:v>2401.9054999999998</c:v>
                </c:pt>
                <c:pt idx="1870">
                  <c:v>2402.8699000000001</c:v>
                </c:pt>
                <c:pt idx="1871">
                  <c:v>2403.8340000000003</c:v>
                </c:pt>
                <c:pt idx="1872">
                  <c:v>2404.7982999999995</c:v>
                </c:pt>
                <c:pt idx="1873">
                  <c:v>2405.7624999999994</c:v>
                </c:pt>
                <c:pt idx="1874">
                  <c:v>2406.7267999999995</c:v>
                </c:pt>
                <c:pt idx="1875">
                  <c:v>2407.6909000000001</c:v>
                </c:pt>
                <c:pt idx="1876">
                  <c:v>2408.6552999999999</c:v>
                </c:pt>
                <c:pt idx="1877">
                  <c:v>2409.6194</c:v>
                </c:pt>
                <c:pt idx="1878">
                  <c:v>2410.5837000000001</c:v>
                </c:pt>
                <c:pt idx="1879">
                  <c:v>2411.5479</c:v>
                </c:pt>
                <c:pt idx="1880">
                  <c:v>2412.5122000000001</c:v>
                </c:pt>
                <c:pt idx="1881">
                  <c:v>2413.4762999999998</c:v>
                </c:pt>
                <c:pt idx="1882">
                  <c:v>2414.4407000000001</c:v>
                </c:pt>
                <c:pt idx="1883">
                  <c:v>2415.4047999999998</c:v>
                </c:pt>
                <c:pt idx="1884">
                  <c:v>2416.3690999999999</c:v>
                </c:pt>
                <c:pt idx="1885">
                  <c:v>2417.3333000000002</c:v>
                </c:pt>
                <c:pt idx="1886">
                  <c:v>2418.2975999999999</c:v>
                </c:pt>
                <c:pt idx="1887">
                  <c:v>2419.2617</c:v>
                </c:pt>
                <c:pt idx="1888">
                  <c:v>2420.2260999999994</c:v>
                </c:pt>
                <c:pt idx="1889">
                  <c:v>2421.1902</c:v>
                </c:pt>
                <c:pt idx="1890">
                  <c:v>2422.1545000000001</c:v>
                </c:pt>
                <c:pt idx="1891">
                  <c:v>2423.1187</c:v>
                </c:pt>
                <c:pt idx="1892">
                  <c:v>2424.0830000000001</c:v>
                </c:pt>
                <c:pt idx="1893">
                  <c:v>2425.0470999999998</c:v>
                </c:pt>
                <c:pt idx="1894">
                  <c:v>2426.0115000000005</c:v>
                </c:pt>
                <c:pt idx="1895">
                  <c:v>2426.9756000000002</c:v>
                </c:pt>
                <c:pt idx="1896">
                  <c:v>2427.9398999999999</c:v>
                </c:pt>
                <c:pt idx="1897">
                  <c:v>2428.9041000000002</c:v>
                </c:pt>
                <c:pt idx="1898">
                  <c:v>2429.8683999999998</c:v>
                </c:pt>
                <c:pt idx="1899">
                  <c:v>2430.8325000000004</c:v>
                </c:pt>
                <c:pt idx="1900">
                  <c:v>2431.7968999999994</c:v>
                </c:pt>
                <c:pt idx="1901">
                  <c:v>2432.761</c:v>
                </c:pt>
                <c:pt idx="1902">
                  <c:v>2433.7253000000001</c:v>
                </c:pt>
                <c:pt idx="1903">
                  <c:v>2434.6895</c:v>
                </c:pt>
                <c:pt idx="1904">
                  <c:v>2435.6538</c:v>
                </c:pt>
                <c:pt idx="1905">
                  <c:v>2436.6179000000002</c:v>
                </c:pt>
                <c:pt idx="1906">
                  <c:v>2437.5823</c:v>
                </c:pt>
                <c:pt idx="1907">
                  <c:v>2438.5463999999997</c:v>
                </c:pt>
                <c:pt idx="1908">
                  <c:v>2439.5106999999998</c:v>
                </c:pt>
                <c:pt idx="1909">
                  <c:v>2440.4749000000002</c:v>
                </c:pt>
                <c:pt idx="1910">
                  <c:v>2441.4392000000003</c:v>
                </c:pt>
                <c:pt idx="1911">
                  <c:v>2442.4032999999999</c:v>
                </c:pt>
                <c:pt idx="1912">
                  <c:v>2443.3676999999998</c:v>
                </c:pt>
                <c:pt idx="1913">
                  <c:v>2444.3318000000004</c:v>
                </c:pt>
                <c:pt idx="1914">
                  <c:v>2445.2961</c:v>
                </c:pt>
                <c:pt idx="1915">
                  <c:v>2446.2602999999995</c:v>
                </c:pt>
                <c:pt idx="1916">
                  <c:v>2447.2245999999996</c:v>
                </c:pt>
                <c:pt idx="1917">
                  <c:v>2448.1886999999997</c:v>
                </c:pt>
                <c:pt idx="1918">
                  <c:v>2449.1531000000004</c:v>
                </c:pt>
                <c:pt idx="1919">
                  <c:v>2450.1172000000001</c:v>
                </c:pt>
                <c:pt idx="1920">
                  <c:v>2451.0814999999998</c:v>
                </c:pt>
                <c:pt idx="1921">
                  <c:v>2452.0457000000001</c:v>
                </c:pt>
                <c:pt idx="1922">
                  <c:v>2453.0100000000002</c:v>
                </c:pt>
                <c:pt idx="1923">
                  <c:v>2453.9740999999999</c:v>
                </c:pt>
                <c:pt idx="1924">
                  <c:v>2454.9385000000002</c:v>
                </c:pt>
                <c:pt idx="1925">
                  <c:v>2455.9025999999999</c:v>
                </c:pt>
                <c:pt idx="1926">
                  <c:v>2456.8669</c:v>
                </c:pt>
                <c:pt idx="1927">
                  <c:v>2457.8311000000003</c:v>
                </c:pt>
                <c:pt idx="1928">
                  <c:v>2458.7954</c:v>
                </c:pt>
                <c:pt idx="1929">
                  <c:v>2459.7595000000001</c:v>
                </c:pt>
                <c:pt idx="1930">
                  <c:v>2460.7239</c:v>
                </c:pt>
                <c:pt idx="1931">
                  <c:v>2461.6879999999996</c:v>
                </c:pt>
                <c:pt idx="1932">
                  <c:v>2462.6523000000002</c:v>
                </c:pt>
                <c:pt idx="1933">
                  <c:v>2463.6165000000001</c:v>
                </c:pt>
                <c:pt idx="1934">
                  <c:v>2464.5807999999997</c:v>
                </c:pt>
                <c:pt idx="1935">
                  <c:v>2465.5448999999994</c:v>
                </c:pt>
                <c:pt idx="1936">
                  <c:v>2466.5093000000002</c:v>
                </c:pt>
                <c:pt idx="1937">
                  <c:v>2467.4734000000003</c:v>
                </c:pt>
                <c:pt idx="1938">
                  <c:v>2468.4376999999999</c:v>
                </c:pt>
                <c:pt idx="1939">
                  <c:v>2469.4018999999998</c:v>
                </c:pt>
                <c:pt idx="1940">
                  <c:v>2470.3661999999999</c:v>
                </c:pt>
                <c:pt idx="1941">
                  <c:v>2471.3303000000005</c:v>
                </c:pt>
                <c:pt idx="1942">
                  <c:v>2472.2946999999995</c:v>
                </c:pt>
                <c:pt idx="1943">
                  <c:v>2473.2587999999996</c:v>
                </c:pt>
                <c:pt idx="1944">
                  <c:v>2474.2231000000002</c:v>
                </c:pt>
                <c:pt idx="1945">
                  <c:v>2475.1873000000001</c:v>
                </c:pt>
                <c:pt idx="1946">
                  <c:v>2476.1516000000001</c:v>
                </c:pt>
                <c:pt idx="1947">
                  <c:v>2477.1156999999998</c:v>
                </c:pt>
                <c:pt idx="1948">
                  <c:v>2478.0801000000001</c:v>
                </c:pt>
                <c:pt idx="1949">
                  <c:v>2479.0441999999998</c:v>
                </c:pt>
                <c:pt idx="1950">
                  <c:v>2480.0084999999995</c:v>
                </c:pt>
                <c:pt idx="1951">
                  <c:v>2480.9726999999998</c:v>
                </c:pt>
                <c:pt idx="1952">
                  <c:v>2481.9369999999999</c:v>
                </c:pt>
                <c:pt idx="1953">
                  <c:v>2482.9011000000005</c:v>
                </c:pt>
                <c:pt idx="1954">
                  <c:v>2483.8654999999999</c:v>
                </c:pt>
                <c:pt idx="1955">
                  <c:v>2484.8296</c:v>
                </c:pt>
                <c:pt idx="1956">
                  <c:v>2485.7939000000001</c:v>
                </c:pt>
                <c:pt idx="1957">
                  <c:v>2486.7581</c:v>
                </c:pt>
                <c:pt idx="1958">
                  <c:v>2487.7223999999997</c:v>
                </c:pt>
                <c:pt idx="1959">
                  <c:v>2488.6864999999993</c:v>
                </c:pt>
                <c:pt idx="1960">
                  <c:v>2489.6509000000001</c:v>
                </c:pt>
                <c:pt idx="1961">
                  <c:v>2490.6149999999998</c:v>
                </c:pt>
                <c:pt idx="1962">
                  <c:v>2491.5792999999999</c:v>
                </c:pt>
                <c:pt idx="1963">
                  <c:v>2492.5435000000002</c:v>
                </c:pt>
                <c:pt idx="1964">
                  <c:v>2493.5077999999999</c:v>
                </c:pt>
                <c:pt idx="1965">
                  <c:v>2494.4719000000005</c:v>
                </c:pt>
                <c:pt idx="1966">
                  <c:v>2495.4362999999998</c:v>
                </c:pt>
                <c:pt idx="1967">
                  <c:v>2496.4004</c:v>
                </c:pt>
                <c:pt idx="1968">
                  <c:v>2497.3647000000001</c:v>
                </c:pt>
                <c:pt idx="1969">
                  <c:v>2498.3289</c:v>
                </c:pt>
                <c:pt idx="1970">
                  <c:v>2499.2932000000001</c:v>
                </c:pt>
                <c:pt idx="1971">
                  <c:v>2500.2573000000002</c:v>
                </c:pt>
                <c:pt idx="1972">
                  <c:v>2501.2217000000001</c:v>
                </c:pt>
                <c:pt idx="1973">
                  <c:v>2502.1857999999997</c:v>
                </c:pt>
                <c:pt idx="1974">
                  <c:v>2503.1500999999998</c:v>
                </c:pt>
                <c:pt idx="1975">
                  <c:v>2504.1143000000002</c:v>
                </c:pt>
                <c:pt idx="1976">
                  <c:v>2505.0785999999998</c:v>
                </c:pt>
                <c:pt idx="1977">
                  <c:v>2506.0427</c:v>
                </c:pt>
                <c:pt idx="1978">
                  <c:v>2507.0070999999998</c:v>
                </c:pt>
                <c:pt idx="1979">
                  <c:v>2507.9712000000004</c:v>
                </c:pt>
                <c:pt idx="1980">
                  <c:v>2508.9355000000005</c:v>
                </c:pt>
                <c:pt idx="1981">
                  <c:v>2509.8996999999999</c:v>
                </c:pt>
                <c:pt idx="1982">
                  <c:v>2510.864</c:v>
                </c:pt>
                <c:pt idx="1983">
                  <c:v>2511.8281000000002</c:v>
                </c:pt>
                <c:pt idx="1984">
                  <c:v>2512.7925</c:v>
                </c:pt>
                <c:pt idx="1985">
                  <c:v>2513.7565999999997</c:v>
                </c:pt>
                <c:pt idx="1986">
                  <c:v>2514.7208999999993</c:v>
                </c:pt>
                <c:pt idx="1987">
                  <c:v>2515.6851000000001</c:v>
                </c:pt>
                <c:pt idx="1988">
                  <c:v>2516.6493999999998</c:v>
                </c:pt>
                <c:pt idx="1989">
                  <c:v>2517.6134999999999</c:v>
                </c:pt>
                <c:pt idx="1990">
                  <c:v>2518.5779000000002</c:v>
                </c:pt>
                <c:pt idx="1991">
                  <c:v>2519.5419999999999</c:v>
                </c:pt>
                <c:pt idx="1992">
                  <c:v>2520.5063</c:v>
                </c:pt>
                <c:pt idx="1993">
                  <c:v>2521.4704999999999</c:v>
                </c:pt>
                <c:pt idx="1994">
                  <c:v>2522.4348</c:v>
                </c:pt>
                <c:pt idx="1995">
                  <c:v>2523.3989000000001</c:v>
                </c:pt>
                <c:pt idx="1996">
                  <c:v>2524.3633000000004</c:v>
                </c:pt>
                <c:pt idx="1997">
                  <c:v>2525.3274000000001</c:v>
                </c:pt>
                <c:pt idx="1998">
                  <c:v>2526.2917000000002</c:v>
                </c:pt>
                <c:pt idx="1999">
                  <c:v>2527.2559000000001</c:v>
                </c:pt>
                <c:pt idx="2000">
                  <c:v>2528.2201999999997</c:v>
                </c:pt>
                <c:pt idx="2001">
                  <c:v>2529.1842999999994</c:v>
                </c:pt>
                <c:pt idx="2002">
                  <c:v>2530.1486999999997</c:v>
                </c:pt>
                <c:pt idx="2003">
                  <c:v>2531.1127999999999</c:v>
                </c:pt>
                <c:pt idx="2004">
                  <c:v>2532.0771000000004</c:v>
                </c:pt>
                <c:pt idx="2005">
                  <c:v>2533.0412999999999</c:v>
                </c:pt>
                <c:pt idx="2006">
                  <c:v>2534.0056</c:v>
                </c:pt>
                <c:pt idx="2007">
                  <c:v>2534.9697000000001</c:v>
                </c:pt>
                <c:pt idx="2008">
                  <c:v>2535.9340999999999</c:v>
                </c:pt>
                <c:pt idx="2009">
                  <c:v>2536.8982000000001</c:v>
                </c:pt>
                <c:pt idx="2010">
                  <c:v>2537.8625000000002</c:v>
                </c:pt>
                <c:pt idx="2011">
                  <c:v>2538.8267000000001</c:v>
                </c:pt>
                <c:pt idx="2012">
                  <c:v>2539.7910000000002</c:v>
                </c:pt>
                <c:pt idx="2013">
                  <c:v>2540.7550999999999</c:v>
                </c:pt>
                <c:pt idx="2014">
                  <c:v>2541.7195000000002</c:v>
                </c:pt>
                <c:pt idx="2015">
                  <c:v>2542.6835999999998</c:v>
                </c:pt>
                <c:pt idx="2016">
                  <c:v>2543.6478999999995</c:v>
                </c:pt>
                <c:pt idx="2017">
                  <c:v>2544.6120999999998</c:v>
                </c:pt>
                <c:pt idx="2018">
                  <c:v>2545.5763999999999</c:v>
                </c:pt>
                <c:pt idx="2019">
                  <c:v>2546.5405000000001</c:v>
                </c:pt>
                <c:pt idx="2020">
                  <c:v>2547.5048999999995</c:v>
                </c:pt>
                <c:pt idx="2021">
                  <c:v>2548.4690000000001</c:v>
                </c:pt>
                <c:pt idx="2022">
                  <c:v>2549.4333000000006</c:v>
                </c:pt>
                <c:pt idx="2023">
                  <c:v>2550.3975000000005</c:v>
                </c:pt>
                <c:pt idx="2024">
                  <c:v>2551.3618000000001</c:v>
                </c:pt>
                <c:pt idx="2025">
                  <c:v>2552.3258999999998</c:v>
                </c:pt>
                <c:pt idx="2026">
                  <c:v>2553.2903000000001</c:v>
                </c:pt>
                <c:pt idx="2027">
                  <c:v>2554.2543999999998</c:v>
                </c:pt>
                <c:pt idx="2028">
                  <c:v>2555.2187999999996</c:v>
                </c:pt>
                <c:pt idx="2029">
                  <c:v>2556.1828999999993</c:v>
                </c:pt>
                <c:pt idx="2030">
                  <c:v>2557.1471999999999</c:v>
                </c:pt>
                <c:pt idx="2031">
                  <c:v>2558.1113000000005</c:v>
                </c:pt>
                <c:pt idx="2032">
                  <c:v>2559.0756999999999</c:v>
                </c:pt>
                <c:pt idx="2033">
                  <c:v>2560.0398</c:v>
                </c:pt>
                <c:pt idx="2034">
                  <c:v>2561.0041999999999</c:v>
                </c:pt>
                <c:pt idx="2035">
                  <c:v>2561.9683</c:v>
                </c:pt>
                <c:pt idx="2036">
                  <c:v>2562.9326000000001</c:v>
                </c:pt>
                <c:pt idx="2037">
                  <c:v>2563.8966999999998</c:v>
                </c:pt>
                <c:pt idx="2038">
                  <c:v>2564.8611000000005</c:v>
                </c:pt>
                <c:pt idx="2039">
                  <c:v>2565.8252000000002</c:v>
                </c:pt>
                <c:pt idx="2040">
                  <c:v>2566.7895999999996</c:v>
                </c:pt>
                <c:pt idx="2041">
                  <c:v>2567.7537000000002</c:v>
                </c:pt>
                <c:pt idx="2042">
                  <c:v>2568.7179999999998</c:v>
                </c:pt>
                <c:pt idx="2043">
                  <c:v>2569.6821</c:v>
                </c:pt>
                <c:pt idx="2044">
                  <c:v>2570.6464999999994</c:v>
                </c:pt>
                <c:pt idx="2045">
                  <c:v>2571.6106</c:v>
                </c:pt>
                <c:pt idx="2046">
                  <c:v>2572.5749999999998</c:v>
                </c:pt>
                <c:pt idx="2047">
                  <c:v>2573.5391000000004</c:v>
                </c:pt>
                <c:pt idx="2048">
                  <c:v>2574.5034000000001</c:v>
                </c:pt>
                <c:pt idx="2049">
                  <c:v>2575.4675000000002</c:v>
                </c:pt>
                <c:pt idx="2050">
                  <c:v>2576.4319000000005</c:v>
                </c:pt>
                <c:pt idx="2051">
                  <c:v>2577.3960000000002</c:v>
                </c:pt>
                <c:pt idx="2052">
                  <c:v>2578.3604</c:v>
                </c:pt>
                <c:pt idx="2053">
                  <c:v>2579.3245000000002</c:v>
                </c:pt>
                <c:pt idx="2054">
                  <c:v>2580.2887999999994</c:v>
                </c:pt>
                <c:pt idx="2055">
                  <c:v>2581.2529</c:v>
                </c:pt>
                <c:pt idx="2056">
                  <c:v>2582.2172999999998</c:v>
                </c:pt>
                <c:pt idx="2057">
                  <c:v>2583.1813999999999</c:v>
                </c:pt>
                <c:pt idx="2058">
                  <c:v>2584.1457999999998</c:v>
                </c:pt>
                <c:pt idx="2059">
                  <c:v>2585.1098999999995</c:v>
                </c:pt>
                <c:pt idx="2060">
                  <c:v>2586.0742</c:v>
                </c:pt>
                <c:pt idx="2061">
                  <c:v>2587.0383000000002</c:v>
                </c:pt>
                <c:pt idx="2062">
                  <c:v>2588.0027</c:v>
                </c:pt>
                <c:pt idx="2063">
                  <c:v>2588.9667999999997</c:v>
                </c:pt>
                <c:pt idx="2064">
                  <c:v>2589.9312000000004</c:v>
                </c:pt>
                <c:pt idx="2065">
                  <c:v>2590.8953000000006</c:v>
                </c:pt>
                <c:pt idx="2066">
                  <c:v>2591.8596000000002</c:v>
                </c:pt>
                <c:pt idx="2067">
                  <c:v>2592.8236999999999</c:v>
                </c:pt>
                <c:pt idx="2068">
                  <c:v>2593.7880999999998</c:v>
                </c:pt>
                <c:pt idx="2069">
                  <c:v>2594.7521999999999</c:v>
                </c:pt>
                <c:pt idx="2070">
                  <c:v>2595.7165999999997</c:v>
                </c:pt>
                <c:pt idx="2071">
                  <c:v>2596.6806999999994</c:v>
                </c:pt>
                <c:pt idx="2072">
                  <c:v>2597.645</c:v>
                </c:pt>
                <c:pt idx="2073">
                  <c:v>2598.6091000000001</c:v>
                </c:pt>
                <c:pt idx="2074">
                  <c:v>2599.5735000000004</c:v>
                </c:pt>
                <c:pt idx="2075">
                  <c:v>2600.5376000000001</c:v>
                </c:pt>
                <c:pt idx="2076">
                  <c:v>2601.502</c:v>
                </c:pt>
                <c:pt idx="2077">
                  <c:v>2602.4661000000001</c:v>
                </c:pt>
                <c:pt idx="2078">
                  <c:v>2603.4304000000002</c:v>
                </c:pt>
                <c:pt idx="2079">
                  <c:v>2604.3944999999999</c:v>
                </c:pt>
                <c:pt idx="2080">
                  <c:v>2605.3589000000002</c:v>
                </c:pt>
                <c:pt idx="2081">
                  <c:v>2606.3229999999999</c:v>
                </c:pt>
                <c:pt idx="2082">
                  <c:v>2607.2873999999997</c:v>
                </c:pt>
                <c:pt idx="2083">
                  <c:v>2608.2514999999999</c:v>
                </c:pt>
                <c:pt idx="2084">
                  <c:v>2609.2157999999999</c:v>
                </c:pt>
                <c:pt idx="2085">
                  <c:v>2610.1799000000001</c:v>
                </c:pt>
                <c:pt idx="2086">
                  <c:v>2611.1442999999995</c:v>
                </c:pt>
                <c:pt idx="2087">
                  <c:v>2612.1083999999996</c:v>
                </c:pt>
                <c:pt idx="2088">
                  <c:v>2613.0727999999999</c:v>
                </c:pt>
                <c:pt idx="2089">
                  <c:v>2614.0369000000001</c:v>
                </c:pt>
                <c:pt idx="2090">
                  <c:v>2615.0012000000002</c:v>
                </c:pt>
                <c:pt idx="2091">
                  <c:v>2615.9652999999998</c:v>
                </c:pt>
                <c:pt idx="2092">
                  <c:v>2616.9297000000001</c:v>
                </c:pt>
                <c:pt idx="2093">
                  <c:v>2617.8938000000003</c:v>
                </c:pt>
                <c:pt idx="2094">
                  <c:v>2618.8582000000001</c:v>
                </c:pt>
                <c:pt idx="2095">
                  <c:v>2619.8222999999998</c:v>
                </c:pt>
                <c:pt idx="2096">
                  <c:v>2620.7865999999995</c:v>
                </c:pt>
                <c:pt idx="2097">
                  <c:v>2621.7507000000001</c:v>
                </c:pt>
                <c:pt idx="2098">
                  <c:v>2622.7150999999999</c:v>
                </c:pt>
                <c:pt idx="2099">
                  <c:v>2623.6792</c:v>
                </c:pt>
                <c:pt idx="2100">
                  <c:v>2624.6435999999999</c:v>
                </c:pt>
                <c:pt idx="2101">
                  <c:v>2625.6077</c:v>
                </c:pt>
                <c:pt idx="2102">
                  <c:v>2626.5720000000001</c:v>
                </c:pt>
                <c:pt idx="2103">
                  <c:v>2627.5360999999998</c:v>
                </c:pt>
                <c:pt idx="2104">
                  <c:v>2628.5005000000001</c:v>
                </c:pt>
                <c:pt idx="2105">
                  <c:v>2629.4645999999998</c:v>
                </c:pt>
                <c:pt idx="2106">
                  <c:v>2630.4290000000001</c:v>
                </c:pt>
                <c:pt idx="2107">
                  <c:v>2631.3931000000002</c:v>
                </c:pt>
                <c:pt idx="2108">
                  <c:v>2632.3574000000003</c:v>
                </c:pt>
                <c:pt idx="2109">
                  <c:v>2633.3215000000005</c:v>
                </c:pt>
                <c:pt idx="2110">
                  <c:v>2634.2858999999994</c:v>
                </c:pt>
                <c:pt idx="2111">
                  <c:v>2635.25</c:v>
                </c:pt>
                <c:pt idx="2112">
                  <c:v>2636.2143999999998</c:v>
                </c:pt>
                <c:pt idx="2113">
                  <c:v>2637.1785</c:v>
                </c:pt>
                <c:pt idx="2114">
                  <c:v>2638.1427999999996</c:v>
                </c:pt>
                <c:pt idx="2115">
                  <c:v>2639.1068999999998</c:v>
                </c:pt>
                <c:pt idx="2116">
                  <c:v>2640.0713000000005</c:v>
                </c:pt>
                <c:pt idx="2117">
                  <c:v>2641.0354000000002</c:v>
                </c:pt>
                <c:pt idx="2118">
                  <c:v>2641.9998000000001</c:v>
                </c:pt>
                <c:pt idx="2119">
                  <c:v>2642.9639000000002</c:v>
                </c:pt>
                <c:pt idx="2120">
                  <c:v>2643.9281999999998</c:v>
                </c:pt>
                <c:pt idx="2121">
                  <c:v>2644.8923000000004</c:v>
                </c:pt>
                <c:pt idx="2122">
                  <c:v>2645.8566999999998</c:v>
                </c:pt>
                <c:pt idx="2123">
                  <c:v>2646.8208</c:v>
                </c:pt>
                <c:pt idx="2124">
                  <c:v>2647.7851999999998</c:v>
                </c:pt>
                <c:pt idx="2125">
                  <c:v>2648.7492999999995</c:v>
                </c:pt>
                <c:pt idx="2126">
                  <c:v>2649.7136</c:v>
                </c:pt>
                <c:pt idx="2127">
                  <c:v>2650.6777000000002</c:v>
                </c:pt>
                <c:pt idx="2128">
                  <c:v>2651.6421</c:v>
                </c:pt>
                <c:pt idx="2129">
                  <c:v>2652.6061999999997</c:v>
                </c:pt>
                <c:pt idx="2130">
                  <c:v>2653.5706</c:v>
                </c:pt>
                <c:pt idx="2131">
                  <c:v>2654.5347000000002</c:v>
                </c:pt>
                <c:pt idx="2132">
                  <c:v>2655.4989999999998</c:v>
                </c:pt>
                <c:pt idx="2133">
                  <c:v>2656.4630999999999</c:v>
                </c:pt>
                <c:pt idx="2134">
                  <c:v>2657.4274999999998</c:v>
                </c:pt>
                <c:pt idx="2135">
                  <c:v>2658.3916000000004</c:v>
                </c:pt>
                <c:pt idx="2136">
                  <c:v>2659.3560000000002</c:v>
                </c:pt>
                <c:pt idx="2137">
                  <c:v>2660.3200999999999</c:v>
                </c:pt>
                <c:pt idx="2138">
                  <c:v>2661.2843999999996</c:v>
                </c:pt>
                <c:pt idx="2139">
                  <c:v>2662.2484999999997</c:v>
                </c:pt>
                <c:pt idx="2140">
                  <c:v>2663.2129</c:v>
                </c:pt>
                <c:pt idx="2141">
                  <c:v>2664.1770000000001</c:v>
                </c:pt>
                <c:pt idx="2142">
                  <c:v>2665.1414</c:v>
                </c:pt>
                <c:pt idx="2143">
                  <c:v>2666.1055000000001</c:v>
                </c:pt>
                <c:pt idx="2144">
                  <c:v>2667.0697999999998</c:v>
                </c:pt>
                <c:pt idx="2145">
                  <c:v>2668.0338999999999</c:v>
                </c:pt>
                <c:pt idx="2146">
                  <c:v>2668.9983000000002</c:v>
                </c:pt>
                <c:pt idx="2147">
                  <c:v>2669.9623999999999</c:v>
                </c:pt>
                <c:pt idx="2148">
                  <c:v>2670.9267999999997</c:v>
                </c:pt>
                <c:pt idx="2149">
                  <c:v>2671.8908999999999</c:v>
                </c:pt>
                <c:pt idx="2150">
                  <c:v>2672.8552000000004</c:v>
                </c:pt>
                <c:pt idx="2151">
                  <c:v>2673.8193000000006</c:v>
                </c:pt>
                <c:pt idx="2152">
                  <c:v>2674.7837</c:v>
                </c:pt>
                <c:pt idx="2153">
                  <c:v>2675.7477999999996</c:v>
                </c:pt>
                <c:pt idx="2154">
                  <c:v>2676.7121999999999</c:v>
                </c:pt>
                <c:pt idx="2155">
                  <c:v>2677.6763000000001</c:v>
                </c:pt>
                <c:pt idx="2156">
                  <c:v>2678.6405999999997</c:v>
                </c:pt>
                <c:pt idx="2157">
                  <c:v>2679.6046999999994</c:v>
                </c:pt>
                <c:pt idx="2158">
                  <c:v>2680.5691000000002</c:v>
                </c:pt>
                <c:pt idx="2159">
                  <c:v>2681.5332000000003</c:v>
                </c:pt>
                <c:pt idx="2160">
                  <c:v>2682.4976000000001</c:v>
                </c:pt>
                <c:pt idx="2161">
                  <c:v>2683.4616999999998</c:v>
                </c:pt>
                <c:pt idx="2162">
                  <c:v>2684.4259999999999</c:v>
                </c:pt>
                <c:pt idx="2163">
                  <c:v>2685.3901000000005</c:v>
                </c:pt>
                <c:pt idx="2164">
                  <c:v>2686.3544999999999</c:v>
                </c:pt>
                <c:pt idx="2165">
                  <c:v>2687.3186000000001</c:v>
                </c:pt>
                <c:pt idx="2166">
                  <c:v>2688.2829999999994</c:v>
                </c:pt>
                <c:pt idx="2167">
                  <c:v>2689.2471</c:v>
                </c:pt>
                <c:pt idx="2168">
                  <c:v>2690.2114000000001</c:v>
                </c:pt>
                <c:pt idx="2169">
                  <c:v>2691.1754999999998</c:v>
                </c:pt>
                <c:pt idx="2170">
                  <c:v>2692.1399000000001</c:v>
                </c:pt>
                <c:pt idx="2171">
                  <c:v>2693.1039999999998</c:v>
                </c:pt>
                <c:pt idx="2172">
                  <c:v>2694.0683999999997</c:v>
                </c:pt>
                <c:pt idx="2173">
                  <c:v>2695.0324999999998</c:v>
                </c:pt>
                <c:pt idx="2174">
                  <c:v>2695.9967999999999</c:v>
                </c:pt>
                <c:pt idx="2175">
                  <c:v>2696.9609</c:v>
                </c:pt>
                <c:pt idx="2176">
                  <c:v>2697.9252999999999</c:v>
                </c:pt>
                <c:pt idx="2177">
                  <c:v>2698.8894</c:v>
                </c:pt>
                <c:pt idx="2178">
                  <c:v>2699.8538000000003</c:v>
                </c:pt>
                <c:pt idx="2179">
                  <c:v>2700.8179000000005</c:v>
                </c:pt>
                <c:pt idx="2180">
                  <c:v>2701.7821999999996</c:v>
                </c:pt>
                <c:pt idx="2181">
                  <c:v>2702.7462999999993</c:v>
                </c:pt>
                <c:pt idx="2182">
                  <c:v>2703.7107000000001</c:v>
                </c:pt>
                <c:pt idx="2183">
                  <c:v>2704.6747999999998</c:v>
                </c:pt>
                <c:pt idx="2184">
                  <c:v>2705.6392000000001</c:v>
                </c:pt>
                <c:pt idx="2185">
                  <c:v>2706.6033000000002</c:v>
                </c:pt>
                <c:pt idx="2186">
                  <c:v>2707.5675999999999</c:v>
                </c:pt>
                <c:pt idx="2187">
                  <c:v>2708.5317000000005</c:v>
                </c:pt>
                <c:pt idx="2188">
                  <c:v>2709.4960999999998</c:v>
                </c:pt>
                <c:pt idx="2189">
                  <c:v>2710.4602</c:v>
                </c:pt>
                <c:pt idx="2190">
                  <c:v>2711.4245999999998</c:v>
                </c:pt>
                <c:pt idx="2191">
                  <c:v>2712.3887</c:v>
                </c:pt>
                <c:pt idx="2192">
                  <c:v>2713.3530000000005</c:v>
                </c:pt>
                <c:pt idx="2193">
                  <c:v>2714.3171000000007</c:v>
                </c:pt>
                <c:pt idx="2194">
                  <c:v>2715.2815000000001</c:v>
                </c:pt>
                <c:pt idx="2195">
                  <c:v>2716.2455999999997</c:v>
                </c:pt>
                <c:pt idx="2196">
                  <c:v>2717.21</c:v>
                </c:pt>
                <c:pt idx="2197">
                  <c:v>2718.1741000000002</c:v>
                </c:pt>
                <c:pt idx="2198">
                  <c:v>2719.1383999999998</c:v>
                </c:pt>
                <c:pt idx="2199">
                  <c:v>2720.1025</c:v>
                </c:pt>
                <c:pt idx="2200">
                  <c:v>2721.0668999999994</c:v>
                </c:pt>
                <c:pt idx="2201">
                  <c:v>2722.0309999999999</c:v>
                </c:pt>
                <c:pt idx="2202">
                  <c:v>2722.9954000000002</c:v>
                </c:pt>
                <c:pt idx="2203">
                  <c:v>2723.9594999999999</c:v>
                </c:pt>
                <c:pt idx="2204">
                  <c:v>2724.9238</c:v>
                </c:pt>
                <c:pt idx="2205">
                  <c:v>2725.8879000000002</c:v>
                </c:pt>
                <c:pt idx="2206">
                  <c:v>2726.8523000000005</c:v>
                </c:pt>
                <c:pt idx="2207">
                  <c:v>2727.8164000000002</c:v>
                </c:pt>
                <c:pt idx="2208">
                  <c:v>2728.7807999999995</c:v>
                </c:pt>
                <c:pt idx="2209">
                  <c:v>2729.7448999999997</c:v>
                </c:pt>
                <c:pt idx="2210">
                  <c:v>2730.7091999999998</c:v>
                </c:pt>
                <c:pt idx="2211">
                  <c:v>2731.6732999999999</c:v>
                </c:pt>
                <c:pt idx="2212">
                  <c:v>2732.6377000000002</c:v>
                </c:pt>
                <c:pt idx="2213">
                  <c:v>2733.6017999999999</c:v>
                </c:pt>
                <c:pt idx="2214">
                  <c:v>2734.5661999999998</c:v>
                </c:pt>
                <c:pt idx="2215">
                  <c:v>2735.5302999999999</c:v>
                </c:pt>
                <c:pt idx="2216">
                  <c:v>2736.4946</c:v>
                </c:pt>
                <c:pt idx="2217">
                  <c:v>2737.4587000000001</c:v>
                </c:pt>
                <c:pt idx="2218">
                  <c:v>2738.4231000000004</c:v>
                </c:pt>
                <c:pt idx="2219">
                  <c:v>2739.3872000000001</c:v>
                </c:pt>
                <c:pt idx="2220">
                  <c:v>2740.3516000000004</c:v>
                </c:pt>
                <c:pt idx="2221">
                  <c:v>2741.3157000000006</c:v>
                </c:pt>
                <c:pt idx="2222">
                  <c:v>2742.2799999999997</c:v>
                </c:pt>
                <c:pt idx="2223">
                  <c:v>2743.2440999999994</c:v>
                </c:pt>
                <c:pt idx="2224">
                  <c:v>2744.2084999999997</c:v>
                </c:pt>
                <c:pt idx="2225">
                  <c:v>2745.1725999999999</c:v>
                </c:pt>
                <c:pt idx="2226">
                  <c:v>2746.1370000000002</c:v>
                </c:pt>
                <c:pt idx="2227">
                  <c:v>2747.1010999999999</c:v>
                </c:pt>
                <c:pt idx="2228">
                  <c:v>2748.0654</c:v>
                </c:pt>
                <c:pt idx="2229">
                  <c:v>2749.0295000000001</c:v>
                </c:pt>
                <c:pt idx="2230">
                  <c:v>2749.9938999999999</c:v>
                </c:pt>
                <c:pt idx="2231">
                  <c:v>2750.9580000000001</c:v>
                </c:pt>
                <c:pt idx="2232">
                  <c:v>2751.9223999999999</c:v>
                </c:pt>
                <c:pt idx="2233">
                  <c:v>2752.8865000000001</c:v>
                </c:pt>
                <c:pt idx="2234">
                  <c:v>2753.8508000000002</c:v>
                </c:pt>
                <c:pt idx="2235">
                  <c:v>2754.8148999999999</c:v>
                </c:pt>
                <c:pt idx="2236">
                  <c:v>2755.7793000000001</c:v>
                </c:pt>
                <c:pt idx="2237">
                  <c:v>2756.7433999999998</c:v>
                </c:pt>
                <c:pt idx="2238">
                  <c:v>2757.7077999999997</c:v>
                </c:pt>
                <c:pt idx="2239">
                  <c:v>2758.6718999999998</c:v>
                </c:pt>
                <c:pt idx="2240">
                  <c:v>2759.6361999999999</c:v>
                </c:pt>
                <c:pt idx="2241">
                  <c:v>2760.6003000000001</c:v>
                </c:pt>
                <c:pt idx="2242">
                  <c:v>2761.5646999999994</c:v>
                </c:pt>
                <c:pt idx="2243">
                  <c:v>2762.5287999999996</c:v>
                </c:pt>
                <c:pt idx="2244">
                  <c:v>2763.4932000000003</c:v>
                </c:pt>
                <c:pt idx="2245">
                  <c:v>2764.4573000000005</c:v>
                </c:pt>
                <c:pt idx="2246">
                  <c:v>2765.4216000000001</c:v>
                </c:pt>
                <c:pt idx="2247">
                  <c:v>2766.3856999999998</c:v>
                </c:pt>
                <c:pt idx="2248">
                  <c:v>2767.3501000000006</c:v>
                </c:pt>
                <c:pt idx="2249">
                  <c:v>2768.3142000000003</c:v>
                </c:pt>
                <c:pt idx="2250">
                  <c:v>2769.2785999999996</c:v>
                </c:pt>
                <c:pt idx="2251">
                  <c:v>2770.2426999999993</c:v>
                </c:pt>
                <c:pt idx="2252">
                  <c:v>2771.2069999999994</c:v>
                </c:pt>
                <c:pt idx="2253">
                  <c:v>2772.1711000000005</c:v>
                </c:pt>
                <c:pt idx="2254">
                  <c:v>2773.1354999999999</c:v>
                </c:pt>
                <c:pt idx="2255">
                  <c:v>2774.0996</c:v>
                </c:pt>
                <c:pt idx="2256">
                  <c:v>2775.0639999999999</c:v>
                </c:pt>
                <c:pt idx="2257">
                  <c:v>2776.0281</c:v>
                </c:pt>
                <c:pt idx="2258">
                  <c:v>2776.9924000000001</c:v>
                </c:pt>
                <c:pt idx="2259">
                  <c:v>2777.9564999999998</c:v>
                </c:pt>
                <c:pt idx="2260">
                  <c:v>2778.9209000000001</c:v>
                </c:pt>
                <c:pt idx="2261">
                  <c:v>2779.8850000000002</c:v>
                </c:pt>
                <c:pt idx="2262">
                  <c:v>2780.8494000000001</c:v>
                </c:pt>
                <c:pt idx="2263">
                  <c:v>2781.8135000000007</c:v>
                </c:pt>
                <c:pt idx="2264">
                  <c:v>2782.7777999999998</c:v>
                </c:pt>
                <c:pt idx="2265">
                  <c:v>2783.7419</c:v>
                </c:pt>
                <c:pt idx="2266">
                  <c:v>2784.7062999999994</c:v>
                </c:pt>
                <c:pt idx="2267">
                  <c:v>2785.6704</c:v>
                </c:pt>
                <c:pt idx="2268">
                  <c:v>2786.6347999999998</c:v>
                </c:pt>
                <c:pt idx="2269">
                  <c:v>2787.5989</c:v>
                </c:pt>
                <c:pt idx="2270">
                  <c:v>2788.5632000000001</c:v>
                </c:pt>
                <c:pt idx="2271">
                  <c:v>2789.5273000000002</c:v>
                </c:pt>
                <c:pt idx="2272">
                  <c:v>2790.4917000000005</c:v>
                </c:pt>
                <c:pt idx="2273">
                  <c:v>2791.4558000000002</c:v>
                </c:pt>
                <c:pt idx="2274">
                  <c:v>2792.4202</c:v>
                </c:pt>
                <c:pt idx="2275">
                  <c:v>2793.3843000000002</c:v>
                </c:pt>
                <c:pt idx="2276">
                  <c:v>2794.3485999999998</c:v>
                </c:pt>
                <c:pt idx="2277">
                  <c:v>2795.3126999999999</c:v>
                </c:pt>
                <c:pt idx="2278">
                  <c:v>2796.2770999999998</c:v>
                </c:pt>
                <c:pt idx="2279">
                  <c:v>2797.2411999999999</c:v>
                </c:pt>
                <c:pt idx="2280">
                  <c:v>2798.2055999999998</c:v>
                </c:pt>
                <c:pt idx="2281">
                  <c:v>2799.1696999999995</c:v>
                </c:pt>
                <c:pt idx="2282">
                  <c:v>2800.134</c:v>
                </c:pt>
                <c:pt idx="2283">
                  <c:v>2801.0981000000002</c:v>
                </c:pt>
                <c:pt idx="2284">
                  <c:v>2802.0625</c:v>
                </c:pt>
                <c:pt idx="2285">
                  <c:v>2803.0265999999997</c:v>
                </c:pt>
                <c:pt idx="2286">
                  <c:v>2803.9910000000004</c:v>
                </c:pt>
                <c:pt idx="2287">
                  <c:v>2804.9551000000006</c:v>
                </c:pt>
                <c:pt idx="2288">
                  <c:v>2805.9194000000002</c:v>
                </c:pt>
                <c:pt idx="2289">
                  <c:v>2806.8834999999999</c:v>
                </c:pt>
                <c:pt idx="2290">
                  <c:v>2807.8479000000002</c:v>
                </c:pt>
                <c:pt idx="2291">
                  <c:v>2808.8120000000004</c:v>
                </c:pt>
                <c:pt idx="2292">
                  <c:v>2809.7763999999997</c:v>
                </c:pt>
                <c:pt idx="2293">
                  <c:v>2810.7404999999994</c:v>
                </c:pt>
                <c:pt idx="2294">
                  <c:v>2811.7047999999995</c:v>
                </c:pt>
                <c:pt idx="2295">
                  <c:v>2812.6688999999997</c:v>
                </c:pt>
                <c:pt idx="2296">
                  <c:v>2813.6333000000004</c:v>
                </c:pt>
                <c:pt idx="2297">
                  <c:v>2814.5974000000001</c:v>
                </c:pt>
                <c:pt idx="2298">
                  <c:v>2815.5617999999999</c:v>
                </c:pt>
                <c:pt idx="2299">
                  <c:v>2816.5259000000001</c:v>
                </c:pt>
                <c:pt idx="2300">
                  <c:v>2817.4902000000002</c:v>
                </c:pt>
                <c:pt idx="2301">
                  <c:v>2818.4542999999999</c:v>
                </c:pt>
                <c:pt idx="2302">
                  <c:v>2819.4187000000002</c:v>
                </c:pt>
                <c:pt idx="2303">
                  <c:v>2820.3827999999999</c:v>
                </c:pt>
                <c:pt idx="2304">
                  <c:v>2821.3472000000002</c:v>
                </c:pt>
                <c:pt idx="2305">
                  <c:v>2822.3113000000003</c:v>
                </c:pt>
                <c:pt idx="2306">
                  <c:v>2823.2755999999999</c:v>
                </c:pt>
                <c:pt idx="2307">
                  <c:v>2824.2397000000001</c:v>
                </c:pt>
                <c:pt idx="2308">
                  <c:v>2825.2040999999995</c:v>
                </c:pt>
                <c:pt idx="2309">
                  <c:v>2826.1681999999996</c:v>
                </c:pt>
                <c:pt idx="2310">
                  <c:v>2827.1325999999999</c:v>
                </c:pt>
                <c:pt idx="2311">
                  <c:v>2828.0967000000001</c:v>
                </c:pt>
                <c:pt idx="2312">
                  <c:v>2829.0610000000001</c:v>
                </c:pt>
                <c:pt idx="2313">
                  <c:v>2830.0250999999998</c:v>
                </c:pt>
                <c:pt idx="2314">
                  <c:v>2830.9895000000001</c:v>
                </c:pt>
                <c:pt idx="2315">
                  <c:v>2831.9536000000003</c:v>
                </c:pt>
                <c:pt idx="2316">
                  <c:v>2832.9180000000001</c:v>
                </c:pt>
                <c:pt idx="2317">
                  <c:v>2833.8820999999998</c:v>
                </c:pt>
                <c:pt idx="2318">
                  <c:v>2834.8463999999999</c:v>
                </c:pt>
                <c:pt idx="2319">
                  <c:v>2835.8105000000005</c:v>
                </c:pt>
                <c:pt idx="2320">
                  <c:v>2836.7748999999994</c:v>
                </c:pt>
                <c:pt idx="2321">
                  <c:v>2837.739</c:v>
                </c:pt>
                <c:pt idx="2322">
                  <c:v>2838.7033999999999</c:v>
                </c:pt>
                <c:pt idx="2323">
                  <c:v>2839.6675</c:v>
                </c:pt>
                <c:pt idx="2324">
                  <c:v>2840.6318000000001</c:v>
                </c:pt>
                <c:pt idx="2325">
                  <c:v>2841.5958999999998</c:v>
                </c:pt>
                <c:pt idx="2326">
                  <c:v>2842.5603000000001</c:v>
                </c:pt>
                <c:pt idx="2327">
                  <c:v>2843.5243999999998</c:v>
                </c:pt>
                <c:pt idx="2328">
                  <c:v>2844.4887999999996</c:v>
                </c:pt>
                <c:pt idx="2329">
                  <c:v>2845.4529000000002</c:v>
                </c:pt>
                <c:pt idx="2330">
                  <c:v>2846.4172000000003</c:v>
                </c:pt>
                <c:pt idx="2331">
                  <c:v>2847.3813000000005</c:v>
                </c:pt>
                <c:pt idx="2332">
                  <c:v>2848.3456999999999</c:v>
                </c:pt>
                <c:pt idx="2333">
                  <c:v>2849.3098</c:v>
                </c:pt>
                <c:pt idx="2334">
                  <c:v>2850.2741999999998</c:v>
                </c:pt>
                <c:pt idx="2335">
                  <c:v>2851.2383</c:v>
                </c:pt>
                <c:pt idx="2336">
                  <c:v>2852.2025999999996</c:v>
                </c:pt>
                <c:pt idx="2337">
                  <c:v>2853.1666999999998</c:v>
                </c:pt>
                <c:pt idx="2338">
                  <c:v>2854.1311000000005</c:v>
                </c:pt>
                <c:pt idx="2339">
                  <c:v>2855.0952000000002</c:v>
                </c:pt>
                <c:pt idx="2340">
                  <c:v>2856.0596</c:v>
                </c:pt>
                <c:pt idx="2341">
                  <c:v>2857.0237000000002</c:v>
                </c:pt>
                <c:pt idx="2342">
                  <c:v>2857.9879999999998</c:v>
                </c:pt>
                <c:pt idx="2343">
                  <c:v>2858.9521000000004</c:v>
                </c:pt>
                <c:pt idx="2344">
                  <c:v>2859.9164999999998</c:v>
                </c:pt>
                <c:pt idx="2345">
                  <c:v>2860.8806</c:v>
                </c:pt>
                <c:pt idx="2346">
                  <c:v>2861.8449999999998</c:v>
                </c:pt>
                <c:pt idx="2347">
                  <c:v>2862.8090999999999</c:v>
                </c:pt>
                <c:pt idx="2348">
                  <c:v>2863.7734</c:v>
                </c:pt>
                <c:pt idx="2349">
                  <c:v>2864.7375000000002</c:v>
                </c:pt>
                <c:pt idx="2350">
                  <c:v>2865.7019</c:v>
                </c:pt>
                <c:pt idx="2351">
                  <c:v>2866.6659999999997</c:v>
                </c:pt>
                <c:pt idx="2352">
                  <c:v>2867.6304</c:v>
                </c:pt>
                <c:pt idx="2353">
                  <c:v>2868.5945000000002</c:v>
                </c:pt>
                <c:pt idx="2354">
                  <c:v>2869.5587999999998</c:v>
                </c:pt>
                <c:pt idx="2355">
                  <c:v>2870.5228999999995</c:v>
                </c:pt>
                <c:pt idx="2356">
                  <c:v>2871.4872999999998</c:v>
                </c:pt>
                <c:pt idx="2357">
                  <c:v>2872.4514000000004</c:v>
                </c:pt>
                <c:pt idx="2358">
                  <c:v>2873.4158000000002</c:v>
                </c:pt>
                <c:pt idx="2359">
                  <c:v>2874.3798999999999</c:v>
                </c:pt>
                <c:pt idx="2360">
                  <c:v>2875.3442</c:v>
                </c:pt>
                <c:pt idx="2361">
                  <c:v>2876.3083000000001</c:v>
                </c:pt>
                <c:pt idx="2362">
                  <c:v>2877.2727</c:v>
                </c:pt>
                <c:pt idx="2363">
                  <c:v>2878.2367999999997</c:v>
                </c:pt>
                <c:pt idx="2364">
                  <c:v>2879.2012</c:v>
                </c:pt>
                <c:pt idx="2365">
                  <c:v>2880.1653000000001</c:v>
                </c:pt>
                <c:pt idx="2366">
                  <c:v>2881.1295999999998</c:v>
                </c:pt>
                <c:pt idx="2367">
                  <c:v>2882.0938000000001</c:v>
                </c:pt>
                <c:pt idx="2368">
                  <c:v>2883.0581000000002</c:v>
                </c:pt>
                <c:pt idx="2369">
                  <c:v>2884.0221999999999</c:v>
                </c:pt>
                <c:pt idx="2370">
                  <c:v>2884.9865999999997</c:v>
                </c:pt>
                <c:pt idx="2371">
                  <c:v>2885.9506999999999</c:v>
                </c:pt>
                <c:pt idx="2372">
                  <c:v>2886.9150000000004</c:v>
                </c:pt>
                <c:pt idx="2373">
                  <c:v>2887.8792000000003</c:v>
                </c:pt>
                <c:pt idx="2374">
                  <c:v>2888.8434999999999</c:v>
                </c:pt>
                <c:pt idx="2375">
                  <c:v>2889.8076000000001</c:v>
                </c:pt>
                <c:pt idx="2376">
                  <c:v>2890.7719999999999</c:v>
                </c:pt>
                <c:pt idx="2377">
                  <c:v>2891.7361000000001</c:v>
                </c:pt>
                <c:pt idx="2378">
                  <c:v>2892.7003999999997</c:v>
                </c:pt>
                <c:pt idx="2379">
                  <c:v>2893.6645999999996</c:v>
                </c:pt>
                <c:pt idx="2380">
                  <c:v>2894.6288999999997</c:v>
                </c:pt>
                <c:pt idx="2381">
                  <c:v>2895.5929999999998</c:v>
                </c:pt>
                <c:pt idx="2382">
                  <c:v>2896.5574000000001</c:v>
                </c:pt>
                <c:pt idx="2383">
                  <c:v>2897.5214999999998</c:v>
                </c:pt>
                <c:pt idx="2384">
                  <c:v>2898.4857999999999</c:v>
                </c:pt>
                <c:pt idx="2385">
                  <c:v>2899.4500000000003</c:v>
                </c:pt>
                <c:pt idx="2386">
                  <c:v>2900.4142999999999</c:v>
                </c:pt>
                <c:pt idx="2387">
                  <c:v>2901.3784000000001</c:v>
                </c:pt>
                <c:pt idx="2388">
                  <c:v>2902.3427999999999</c:v>
                </c:pt>
                <c:pt idx="2389">
                  <c:v>2903.3069</c:v>
                </c:pt>
                <c:pt idx="2390">
                  <c:v>2904.2712000000001</c:v>
                </c:pt>
                <c:pt idx="2391">
                  <c:v>2905.2354</c:v>
                </c:pt>
                <c:pt idx="2392">
                  <c:v>2906.1997000000001</c:v>
                </c:pt>
                <c:pt idx="2393">
                  <c:v>2907.1637999999998</c:v>
                </c:pt>
                <c:pt idx="2394">
                  <c:v>2908.1281999999997</c:v>
                </c:pt>
                <c:pt idx="2395">
                  <c:v>2909.0922999999998</c:v>
                </c:pt>
                <c:pt idx="2396">
                  <c:v>2910.0565999999999</c:v>
                </c:pt>
                <c:pt idx="2397">
                  <c:v>2911.0207999999998</c:v>
                </c:pt>
                <c:pt idx="2398">
                  <c:v>2911.9850999999999</c:v>
                </c:pt>
                <c:pt idx="2399">
                  <c:v>2912.9492</c:v>
                </c:pt>
                <c:pt idx="2400">
                  <c:v>2913.9136000000003</c:v>
                </c:pt>
                <c:pt idx="2401">
                  <c:v>2914.8777000000005</c:v>
                </c:pt>
                <c:pt idx="2402">
                  <c:v>2915.8420000000001</c:v>
                </c:pt>
                <c:pt idx="2403">
                  <c:v>2916.8062</c:v>
                </c:pt>
                <c:pt idx="2404">
                  <c:v>2917.7705000000001</c:v>
                </c:pt>
                <c:pt idx="2405">
                  <c:v>2918.7345999999998</c:v>
                </c:pt>
                <c:pt idx="2406">
                  <c:v>2919.6990000000001</c:v>
                </c:pt>
                <c:pt idx="2407">
                  <c:v>2920.6631000000002</c:v>
                </c:pt>
                <c:pt idx="2408">
                  <c:v>2921.6273999999999</c:v>
                </c:pt>
                <c:pt idx="2409">
                  <c:v>2922.5916000000002</c:v>
                </c:pt>
                <c:pt idx="2410">
                  <c:v>2923.5558999999998</c:v>
                </c:pt>
                <c:pt idx="2411">
                  <c:v>2924.52</c:v>
                </c:pt>
                <c:pt idx="2412">
                  <c:v>2925.4843999999998</c:v>
                </c:pt>
                <c:pt idx="2413">
                  <c:v>2926.4485</c:v>
                </c:pt>
                <c:pt idx="2414">
                  <c:v>2927.4128000000001</c:v>
                </c:pt>
                <c:pt idx="2415">
                  <c:v>2928.3770000000004</c:v>
                </c:pt>
                <c:pt idx="2416">
                  <c:v>2929.3413000000005</c:v>
                </c:pt>
                <c:pt idx="2417">
                  <c:v>2930.3054000000002</c:v>
                </c:pt>
                <c:pt idx="2418">
                  <c:v>2931.2697999999996</c:v>
                </c:pt>
                <c:pt idx="2419">
                  <c:v>2932.2339000000002</c:v>
                </c:pt>
                <c:pt idx="2420">
                  <c:v>2933.1981999999998</c:v>
                </c:pt>
                <c:pt idx="2421">
                  <c:v>2934.1623999999997</c:v>
                </c:pt>
                <c:pt idx="2422">
                  <c:v>2935.1266999999993</c:v>
                </c:pt>
                <c:pt idx="2423">
                  <c:v>2936.0907999999999</c:v>
                </c:pt>
                <c:pt idx="2424">
                  <c:v>2937.0552000000002</c:v>
                </c:pt>
                <c:pt idx="2425">
                  <c:v>2938.0192999999999</c:v>
                </c:pt>
                <c:pt idx="2426">
                  <c:v>2938.9836</c:v>
                </c:pt>
                <c:pt idx="2427">
                  <c:v>2939.9477999999999</c:v>
                </c:pt>
                <c:pt idx="2428">
                  <c:v>2940.9121000000005</c:v>
                </c:pt>
                <c:pt idx="2429">
                  <c:v>2941.8762000000002</c:v>
                </c:pt>
                <c:pt idx="2430">
                  <c:v>2942.8406</c:v>
                </c:pt>
                <c:pt idx="2431">
                  <c:v>2943.8047000000001</c:v>
                </c:pt>
                <c:pt idx="2432">
                  <c:v>2944.7689999999993</c:v>
                </c:pt>
                <c:pt idx="2433">
                  <c:v>2945.7332000000001</c:v>
                </c:pt>
                <c:pt idx="2434">
                  <c:v>2946.6975000000002</c:v>
                </c:pt>
                <c:pt idx="2435">
                  <c:v>2947.6615999999999</c:v>
                </c:pt>
                <c:pt idx="2436">
                  <c:v>2948.6259999999997</c:v>
                </c:pt>
                <c:pt idx="2437">
                  <c:v>2949.5900999999999</c:v>
                </c:pt>
                <c:pt idx="2438">
                  <c:v>2950.5544</c:v>
                </c:pt>
                <c:pt idx="2439">
                  <c:v>2951.5185999999999</c:v>
                </c:pt>
                <c:pt idx="2440">
                  <c:v>2952.4829</c:v>
                </c:pt>
                <c:pt idx="2441">
                  <c:v>2953.4470000000001</c:v>
                </c:pt>
                <c:pt idx="2442">
                  <c:v>2954.4114000000004</c:v>
                </c:pt>
                <c:pt idx="2443">
                  <c:v>2955.3755000000006</c:v>
                </c:pt>
                <c:pt idx="2444">
                  <c:v>2956.3398000000002</c:v>
                </c:pt>
                <c:pt idx="2445">
                  <c:v>2957.3040000000001</c:v>
                </c:pt>
                <c:pt idx="2446">
                  <c:v>2958.2682999999997</c:v>
                </c:pt>
                <c:pt idx="2447">
                  <c:v>2959.2323999999999</c:v>
                </c:pt>
                <c:pt idx="2448">
                  <c:v>2960.1967999999997</c:v>
                </c:pt>
                <c:pt idx="2449">
                  <c:v>2961.1608999999994</c:v>
                </c:pt>
                <c:pt idx="2450">
                  <c:v>2962.1251999999999</c:v>
                </c:pt>
                <c:pt idx="2451">
                  <c:v>2963.0893999999998</c:v>
                </c:pt>
                <c:pt idx="2452">
                  <c:v>2964.0536999999999</c:v>
                </c:pt>
                <c:pt idx="2453">
                  <c:v>2965.0178000000001</c:v>
                </c:pt>
                <c:pt idx="2454">
                  <c:v>2965.9821999999999</c:v>
                </c:pt>
                <c:pt idx="2455">
                  <c:v>2966.9463000000001</c:v>
                </c:pt>
                <c:pt idx="2456">
                  <c:v>2967.9106000000002</c:v>
                </c:pt>
                <c:pt idx="2457">
                  <c:v>2968.8748000000001</c:v>
                </c:pt>
                <c:pt idx="2458">
                  <c:v>2969.8391000000006</c:v>
                </c:pt>
                <c:pt idx="2459">
                  <c:v>2970.8032000000003</c:v>
                </c:pt>
                <c:pt idx="2460">
                  <c:v>2971.7675999999997</c:v>
                </c:pt>
                <c:pt idx="2461">
                  <c:v>2972.7316999999998</c:v>
                </c:pt>
                <c:pt idx="2462">
                  <c:v>2973.6959999999999</c:v>
                </c:pt>
                <c:pt idx="2463">
                  <c:v>2974.6601999999998</c:v>
                </c:pt>
                <c:pt idx="2464">
                  <c:v>2975.6244999999994</c:v>
                </c:pt>
                <c:pt idx="2465">
                  <c:v>2976.5885999999996</c:v>
                </c:pt>
                <c:pt idx="2466">
                  <c:v>2977.5529999999999</c:v>
                </c:pt>
                <c:pt idx="2467">
                  <c:v>2978.5171000000005</c:v>
                </c:pt>
                <c:pt idx="2468">
                  <c:v>2979.4814000000001</c:v>
                </c:pt>
                <c:pt idx="2469">
                  <c:v>2980.4456</c:v>
                </c:pt>
                <c:pt idx="2470">
                  <c:v>2981.4099000000001</c:v>
                </c:pt>
                <c:pt idx="2471">
                  <c:v>2982.3740000000003</c:v>
                </c:pt>
                <c:pt idx="2472">
                  <c:v>2983.3384000000001</c:v>
                </c:pt>
                <c:pt idx="2473">
                  <c:v>2984.3024999999998</c:v>
                </c:pt>
                <c:pt idx="2474">
                  <c:v>2985.2667999999994</c:v>
                </c:pt>
                <c:pt idx="2475">
                  <c:v>2986.2310000000002</c:v>
                </c:pt>
                <c:pt idx="2476">
                  <c:v>2987.1952999999999</c:v>
                </c:pt>
                <c:pt idx="2477">
                  <c:v>2988.1594</c:v>
                </c:pt>
                <c:pt idx="2478">
                  <c:v>2989.1237999999998</c:v>
                </c:pt>
                <c:pt idx="2479">
                  <c:v>2990.0879</c:v>
                </c:pt>
                <c:pt idx="2480">
                  <c:v>2991.0522000000001</c:v>
                </c:pt>
                <c:pt idx="2481">
                  <c:v>2992.0164</c:v>
                </c:pt>
                <c:pt idx="2482">
                  <c:v>2992.9807000000001</c:v>
                </c:pt>
                <c:pt idx="2483">
                  <c:v>2993.9447999999998</c:v>
                </c:pt>
                <c:pt idx="2484">
                  <c:v>2994.9092000000001</c:v>
                </c:pt>
                <c:pt idx="2485">
                  <c:v>2995.8733000000007</c:v>
                </c:pt>
                <c:pt idx="2486">
                  <c:v>2996.8376000000003</c:v>
                </c:pt>
                <c:pt idx="2487">
                  <c:v>2997.8018000000002</c:v>
                </c:pt>
                <c:pt idx="2488">
                  <c:v>2998.7660999999994</c:v>
                </c:pt>
                <c:pt idx="2489">
                  <c:v>2999.7302</c:v>
                </c:pt>
                <c:pt idx="2490">
                  <c:v>3000.6945999999998</c:v>
                </c:pt>
                <c:pt idx="2491">
                  <c:v>3001.6587</c:v>
                </c:pt>
                <c:pt idx="2492">
                  <c:v>3002.623</c:v>
                </c:pt>
                <c:pt idx="2493">
                  <c:v>3003.5871999999999</c:v>
                </c:pt>
                <c:pt idx="2494">
                  <c:v>3004.5515000000005</c:v>
                </c:pt>
                <c:pt idx="2495">
                  <c:v>3005.5156000000002</c:v>
                </c:pt>
                <c:pt idx="2496">
                  <c:v>3006.48</c:v>
                </c:pt>
                <c:pt idx="2497">
                  <c:v>3007.4441000000002</c:v>
                </c:pt>
                <c:pt idx="2498">
                  <c:v>3008.4083999999998</c:v>
                </c:pt>
                <c:pt idx="2499">
                  <c:v>3009.3726000000001</c:v>
                </c:pt>
                <c:pt idx="2500">
                  <c:v>3010.3368999999998</c:v>
                </c:pt>
                <c:pt idx="2501">
                  <c:v>3011.3009999999999</c:v>
                </c:pt>
                <c:pt idx="2502">
                  <c:v>3012.2653999999998</c:v>
                </c:pt>
                <c:pt idx="2503">
                  <c:v>3013.2294999999995</c:v>
                </c:pt>
                <c:pt idx="2504">
                  <c:v>3014.1938</c:v>
                </c:pt>
                <c:pt idx="2505">
                  <c:v>3015.1579999999999</c:v>
                </c:pt>
                <c:pt idx="2506">
                  <c:v>3016.1223</c:v>
                </c:pt>
                <c:pt idx="2507">
                  <c:v>3017.0863999999997</c:v>
                </c:pt>
                <c:pt idx="2508">
                  <c:v>3018.0508</c:v>
                </c:pt>
                <c:pt idx="2509">
                  <c:v>3019.0149000000001</c:v>
                </c:pt>
                <c:pt idx="2510">
                  <c:v>3019.9792000000002</c:v>
                </c:pt>
                <c:pt idx="2511">
                  <c:v>3020.9434000000001</c:v>
                </c:pt>
                <c:pt idx="2512">
                  <c:v>3021.9077000000002</c:v>
                </c:pt>
                <c:pt idx="2513">
                  <c:v>3022.8718000000003</c:v>
                </c:pt>
                <c:pt idx="2514">
                  <c:v>3023.8362000000002</c:v>
                </c:pt>
                <c:pt idx="2515">
                  <c:v>3024.8002999999999</c:v>
                </c:pt>
                <c:pt idx="2516">
                  <c:v>3025.7645999999995</c:v>
                </c:pt>
                <c:pt idx="2517">
                  <c:v>3026.7287999999994</c:v>
                </c:pt>
                <c:pt idx="2518">
                  <c:v>3027.6931000000004</c:v>
                </c:pt>
                <c:pt idx="2519">
                  <c:v>3028.6572000000001</c:v>
                </c:pt>
                <c:pt idx="2520">
                  <c:v>3029.6215999999999</c:v>
                </c:pt>
                <c:pt idx="2521">
                  <c:v>3030.5857000000001</c:v>
                </c:pt>
                <c:pt idx="2522">
                  <c:v>3031.55</c:v>
                </c:pt>
                <c:pt idx="2523">
                  <c:v>3032.5142000000001</c:v>
                </c:pt>
                <c:pt idx="2524">
                  <c:v>3033.4785000000002</c:v>
                </c:pt>
                <c:pt idx="2525">
                  <c:v>3034.4425999999999</c:v>
                </c:pt>
                <c:pt idx="2526">
                  <c:v>3035.4070000000002</c:v>
                </c:pt>
                <c:pt idx="2527">
                  <c:v>3036.3711000000003</c:v>
                </c:pt>
                <c:pt idx="2528">
                  <c:v>3037.3354000000004</c:v>
                </c:pt>
                <c:pt idx="2529">
                  <c:v>3038.2995999999998</c:v>
                </c:pt>
                <c:pt idx="2530">
                  <c:v>3039.2638999999995</c:v>
                </c:pt>
                <c:pt idx="2531">
                  <c:v>3040.2279999999996</c:v>
                </c:pt>
                <c:pt idx="2532">
                  <c:v>3041.1923999999999</c:v>
                </c:pt>
                <c:pt idx="2533">
                  <c:v>3042.1565000000001</c:v>
                </c:pt>
                <c:pt idx="2534">
                  <c:v>3043.1207999999997</c:v>
                </c:pt>
                <c:pt idx="2535">
                  <c:v>3044.085</c:v>
                </c:pt>
                <c:pt idx="2536">
                  <c:v>3045.0493000000001</c:v>
                </c:pt>
                <c:pt idx="2537">
                  <c:v>3046.0134000000003</c:v>
                </c:pt>
                <c:pt idx="2538">
                  <c:v>3046.9778000000001</c:v>
                </c:pt>
                <c:pt idx="2539">
                  <c:v>3047.9418999999998</c:v>
                </c:pt>
                <c:pt idx="2540">
                  <c:v>3048.9063000000001</c:v>
                </c:pt>
                <c:pt idx="2541">
                  <c:v>3049.8704000000002</c:v>
                </c:pt>
                <c:pt idx="2542">
                  <c:v>3050.8346999999999</c:v>
                </c:pt>
                <c:pt idx="2543">
                  <c:v>3051.7987999999996</c:v>
                </c:pt>
                <c:pt idx="2544">
                  <c:v>3052.7631999999999</c:v>
                </c:pt>
                <c:pt idx="2545">
                  <c:v>3053.7273</c:v>
                </c:pt>
                <c:pt idx="2546">
                  <c:v>3054.6916999999999</c:v>
                </c:pt>
                <c:pt idx="2547">
                  <c:v>3055.6558</c:v>
                </c:pt>
                <c:pt idx="2548">
                  <c:v>3056.6201000000001</c:v>
                </c:pt>
                <c:pt idx="2549">
                  <c:v>3057.5841999999998</c:v>
                </c:pt>
                <c:pt idx="2550">
                  <c:v>3058.5485999999996</c:v>
                </c:pt>
                <c:pt idx="2551">
                  <c:v>3059.5127000000002</c:v>
                </c:pt>
                <c:pt idx="2552">
                  <c:v>3060.4771000000005</c:v>
                </c:pt>
                <c:pt idx="2553">
                  <c:v>3061.4412000000002</c:v>
                </c:pt>
                <c:pt idx="2554">
                  <c:v>3062.4054999999998</c:v>
                </c:pt>
                <c:pt idx="2555">
                  <c:v>3063.3696</c:v>
                </c:pt>
                <c:pt idx="2556">
                  <c:v>3064.3340000000003</c:v>
                </c:pt>
                <c:pt idx="2557">
                  <c:v>3065.2981</c:v>
                </c:pt>
                <c:pt idx="2558">
                  <c:v>3066.2624999999994</c:v>
                </c:pt>
                <c:pt idx="2559">
                  <c:v>3067.2265999999995</c:v>
                </c:pt>
                <c:pt idx="2560">
                  <c:v>3068.1909000000001</c:v>
                </c:pt>
                <c:pt idx="2561">
                  <c:v>3069.1550000000002</c:v>
                </c:pt>
                <c:pt idx="2562">
                  <c:v>3070.1194</c:v>
                </c:pt>
                <c:pt idx="2563">
                  <c:v>3071.0835000000002</c:v>
                </c:pt>
                <c:pt idx="2564">
                  <c:v>3072.0479</c:v>
                </c:pt>
                <c:pt idx="2565">
                  <c:v>3073.0120000000002</c:v>
                </c:pt>
                <c:pt idx="2566">
                  <c:v>3073.9762999999998</c:v>
                </c:pt>
                <c:pt idx="2567">
                  <c:v>3074.9404</c:v>
                </c:pt>
                <c:pt idx="2568">
                  <c:v>3075.9047999999998</c:v>
                </c:pt>
                <c:pt idx="2569">
                  <c:v>3076.8688999999995</c:v>
                </c:pt>
                <c:pt idx="2570">
                  <c:v>3077.8333000000002</c:v>
                </c:pt>
                <c:pt idx="2571">
                  <c:v>3078.7973999999999</c:v>
                </c:pt>
                <c:pt idx="2572">
                  <c:v>3079.7617</c:v>
                </c:pt>
                <c:pt idx="2573">
                  <c:v>3080.7257999999997</c:v>
                </c:pt>
                <c:pt idx="2574">
                  <c:v>3081.6902</c:v>
                </c:pt>
                <c:pt idx="2575">
                  <c:v>3082.6543000000001</c:v>
                </c:pt>
                <c:pt idx="2576">
                  <c:v>3083.6187</c:v>
                </c:pt>
                <c:pt idx="2577">
                  <c:v>3084.5827999999997</c:v>
                </c:pt>
                <c:pt idx="2578">
                  <c:v>3085.5470999999998</c:v>
                </c:pt>
                <c:pt idx="2579">
                  <c:v>3086.5112000000004</c:v>
                </c:pt>
                <c:pt idx="2580">
                  <c:v>3087.4756000000002</c:v>
                </c:pt>
                <c:pt idx="2581">
                  <c:v>3088.4396999999999</c:v>
                </c:pt>
                <c:pt idx="2582">
                  <c:v>3089.4041000000002</c:v>
                </c:pt>
                <c:pt idx="2583">
                  <c:v>3090.3681999999999</c:v>
                </c:pt>
                <c:pt idx="2584">
                  <c:v>3091.3325000000004</c:v>
                </c:pt>
                <c:pt idx="2585">
                  <c:v>3092.2965999999997</c:v>
                </c:pt>
                <c:pt idx="2586">
                  <c:v>3093.261</c:v>
                </c:pt>
                <c:pt idx="2587">
                  <c:v>3094.2251000000001</c:v>
                </c:pt>
                <c:pt idx="2588">
                  <c:v>3095.1895</c:v>
                </c:pt>
                <c:pt idx="2589">
                  <c:v>3096.1536000000001</c:v>
                </c:pt>
                <c:pt idx="2590">
                  <c:v>3097.1179000000002</c:v>
                </c:pt>
                <c:pt idx="2591">
                  <c:v>3098.0819999999999</c:v>
                </c:pt>
                <c:pt idx="2592">
                  <c:v>3099.0463999999997</c:v>
                </c:pt>
                <c:pt idx="2593">
                  <c:v>3100.0104999999999</c:v>
                </c:pt>
                <c:pt idx="2594">
                  <c:v>3100.9749000000002</c:v>
                </c:pt>
                <c:pt idx="2595">
                  <c:v>3101.9389999999999</c:v>
                </c:pt>
                <c:pt idx="2596">
                  <c:v>3102.9032999999999</c:v>
                </c:pt>
                <c:pt idx="2597">
                  <c:v>3103.8674000000001</c:v>
                </c:pt>
                <c:pt idx="2598">
                  <c:v>3104.8318000000004</c:v>
                </c:pt>
                <c:pt idx="2599">
                  <c:v>3105.7959000000001</c:v>
                </c:pt>
                <c:pt idx="2600">
                  <c:v>3106.7602999999995</c:v>
                </c:pt>
                <c:pt idx="2601">
                  <c:v>3107.7243999999996</c:v>
                </c:pt>
                <c:pt idx="2602">
                  <c:v>3108.6886999999997</c:v>
                </c:pt>
                <c:pt idx="2603">
                  <c:v>3109.6527999999998</c:v>
                </c:pt>
                <c:pt idx="2604">
                  <c:v>3110.6172000000001</c:v>
                </c:pt>
                <c:pt idx="2605">
                  <c:v>3111.5812999999998</c:v>
                </c:pt>
                <c:pt idx="2606">
                  <c:v>3112.5457000000001</c:v>
                </c:pt>
                <c:pt idx="2607">
                  <c:v>3113.5097999999998</c:v>
                </c:pt>
                <c:pt idx="2608">
                  <c:v>3114.4740999999999</c:v>
                </c:pt>
                <c:pt idx="2609">
                  <c:v>3115.4382000000001</c:v>
                </c:pt>
                <c:pt idx="2610">
                  <c:v>3116.4025999999999</c:v>
                </c:pt>
                <c:pt idx="2611">
                  <c:v>3117.3667</c:v>
                </c:pt>
                <c:pt idx="2612">
                  <c:v>3118.3311000000003</c:v>
                </c:pt>
                <c:pt idx="2613">
                  <c:v>3119.2952</c:v>
                </c:pt>
                <c:pt idx="2614">
                  <c:v>3120.2595000000001</c:v>
                </c:pt>
                <c:pt idx="2615">
                  <c:v>3121.2235999999998</c:v>
                </c:pt>
                <c:pt idx="2616">
                  <c:v>3122.1879999999996</c:v>
                </c:pt>
                <c:pt idx="2617">
                  <c:v>3123.1520999999998</c:v>
                </c:pt>
                <c:pt idx="2618">
                  <c:v>3124.1165000000001</c:v>
                </c:pt>
                <c:pt idx="2619">
                  <c:v>3125.0805999999998</c:v>
                </c:pt>
                <c:pt idx="2620">
                  <c:v>3126.0448999999994</c:v>
                </c:pt>
                <c:pt idx="2621">
                  <c:v>3127.009</c:v>
                </c:pt>
                <c:pt idx="2622">
                  <c:v>3127.9734000000003</c:v>
                </c:pt>
                <c:pt idx="2623">
                  <c:v>3128.9375000000005</c:v>
                </c:pt>
                <c:pt idx="2624">
                  <c:v>3129.9018999999998</c:v>
                </c:pt>
                <c:pt idx="2625">
                  <c:v>3130.866</c:v>
                </c:pt>
                <c:pt idx="2626">
                  <c:v>3131.8303000000005</c:v>
                </c:pt>
                <c:pt idx="2627">
                  <c:v>3132.7943999999998</c:v>
                </c:pt>
                <c:pt idx="2628">
                  <c:v>3133.7587999999996</c:v>
                </c:pt>
                <c:pt idx="2629">
                  <c:v>3134.7228999999998</c:v>
                </c:pt>
                <c:pt idx="2630">
                  <c:v>3135.6873000000001</c:v>
                </c:pt>
                <c:pt idx="2631">
                  <c:v>3136.6514000000002</c:v>
                </c:pt>
                <c:pt idx="2632">
                  <c:v>3137.6156999999998</c:v>
                </c:pt>
                <c:pt idx="2633">
                  <c:v>3138.5798</c:v>
                </c:pt>
                <c:pt idx="2634">
                  <c:v>3139.5441999999998</c:v>
                </c:pt>
                <c:pt idx="2635">
                  <c:v>3140.5083</c:v>
                </c:pt>
                <c:pt idx="2636">
                  <c:v>3141.4726999999998</c:v>
                </c:pt>
                <c:pt idx="2637">
                  <c:v>3142.4367999999999</c:v>
                </c:pt>
                <c:pt idx="2638">
                  <c:v>3143.4011000000005</c:v>
                </c:pt>
                <c:pt idx="2639">
                  <c:v>3144.3652000000002</c:v>
                </c:pt>
                <c:pt idx="2640">
                  <c:v>3145.3296</c:v>
                </c:pt>
                <c:pt idx="2641">
                  <c:v>3146.2937000000002</c:v>
                </c:pt>
                <c:pt idx="2642">
                  <c:v>3147.2581</c:v>
                </c:pt>
                <c:pt idx="2643">
                  <c:v>3148.2221999999997</c:v>
                </c:pt>
                <c:pt idx="2644">
                  <c:v>3149.1864999999993</c:v>
                </c:pt>
                <c:pt idx="2645">
                  <c:v>3150.1505999999999</c:v>
                </c:pt>
                <c:pt idx="2646">
                  <c:v>3151.1149999999998</c:v>
                </c:pt>
                <c:pt idx="2647">
                  <c:v>3152.0790999999999</c:v>
                </c:pt>
                <c:pt idx="2648">
                  <c:v>3153.0435000000002</c:v>
                </c:pt>
                <c:pt idx="2649">
                  <c:v>3154.0075999999999</c:v>
                </c:pt>
                <c:pt idx="2650">
                  <c:v>3154.9719000000005</c:v>
                </c:pt>
                <c:pt idx="2651">
                  <c:v>3155.9360000000001</c:v>
                </c:pt>
                <c:pt idx="2652">
                  <c:v>3156.9004</c:v>
                </c:pt>
                <c:pt idx="2653">
                  <c:v>3157.8645000000001</c:v>
                </c:pt>
                <c:pt idx="2654">
                  <c:v>3158.8289</c:v>
                </c:pt>
                <c:pt idx="2655">
                  <c:v>3159.7930000000001</c:v>
                </c:pt>
                <c:pt idx="2656">
                  <c:v>3160.7573000000002</c:v>
                </c:pt>
                <c:pt idx="2657">
                  <c:v>3161.7213999999999</c:v>
                </c:pt>
                <c:pt idx="2658">
                  <c:v>3162.6857999999997</c:v>
                </c:pt>
                <c:pt idx="2659">
                  <c:v>3163.6498999999994</c:v>
                </c:pt>
                <c:pt idx="2660">
                  <c:v>3164.6143000000002</c:v>
                </c:pt>
                <c:pt idx="2661">
                  <c:v>3165.5783999999999</c:v>
                </c:pt>
                <c:pt idx="2662">
                  <c:v>3166.5427</c:v>
                </c:pt>
                <c:pt idx="2663">
                  <c:v>3167.5067999999997</c:v>
                </c:pt>
                <c:pt idx="2664">
                  <c:v>3168.4712000000004</c:v>
                </c:pt>
                <c:pt idx="2665">
                  <c:v>3169.4353000000006</c:v>
                </c:pt>
                <c:pt idx="2666">
                  <c:v>3170.3996999999999</c:v>
                </c:pt>
                <c:pt idx="2667">
                  <c:v>3171.3638000000001</c:v>
                </c:pt>
                <c:pt idx="2668">
                  <c:v>3172.3281000000002</c:v>
                </c:pt>
                <c:pt idx="2669">
                  <c:v>3173.2921999999999</c:v>
                </c:pt>
                <c:pt idx="2670">
                  <c:v>3174.2565999999997</c:v>
                </c:pt>
                <c:pt idx="2671">
                  <c:v>3175.2206999999994</c:v>
                </c:pt>
                <c:pt idx="2672">
                  <c:v>3176.1851000000001</c:v>
                </c:pt>
                <c:pt idx="2673">
                  <c:v>3177.1491999999998</c:v>
                </c:pt>
                <c:pt idx="2674">
                  <c:v>3178.1134999999999</c:v>
                </c:pt>
                <c:pt idx="2675">
                  <c:v>3179.0776000000001</c:v>
                </c:pt>
                <c:pt idx="2676">
                  <c:v>3180.0419999999999</c:v>
                </c:pt>
                <c:pt idx="2677">
                  <c:v>3181.0061000000001</c:v>
                </c:pt>
                <c:pt idx="2678">
                  <c:v>3181.9704999999999</c:v>
                </c:pt>
                <c:pt idx="2679">
                  <c:v>3182.9346</c:v>
                </c:pt>
                <c:pt idx="2680">
                  <c:v>3183.8989000000001</c:v>
                </c:pt>
                <c:pt idx="2681">
                  <c:v>3184.8629999999998</c:v>
                </c:pt>
                <c:pt idx="2682">
                  <c:v>3185.8274000000001</c:v>
                </c:pt>
                <c:pt idx="2683">
                  <c:v>3186.7914999999998</c:v>
                </c:pt>
                <c:pt idx="2684">
                  <c:v>3187.7559000000001</c:v>
                </c:pt>
                <c:pt idx="2685">
                  <c:v>3188.72</c:v>
                </c:pt>
                <c:pt idx="2686">
                  <c:v>3189.6842999999994</c:v>
                </c:pt>
                <c:pt idx="2687">
                  <c:v>3190.6483999999996</c:v>
                </c:pt>
                <c:pt idx="2688">
                  <c:v>3191.6127999999999</c:v>
                </c:pt>
                <c:pt idx="2689">
                  <c:v>3192.5769</c:v>
                </c:pt>
                <c:pt idx="2690">
                  <c:v>3193.5412999999999</c:v>
                </c:pt>
                <c:pt idx="2691">
                  <c:v>3194.5054</c:v>
                </c:pt>
                <c:pt idx="2692">
                  <c:v>3195.4697000000001</c:v>
                </c:pt>
                <c:pt idx="2693">
                  <c:v>3196.4338000000002</c:v>
                </c:pt>
                <c:pt idx="2694">
                  <c:v>3197.3982000000001</c:v>
                </c:pt>
                <c:pt idx="2695">
                  <c:v>3198.3622999999998</c:v>
                </c:pt>
                <c:pt idx="2696">
                  <c:v>3199.3267000000001</c:v>
                </c:pt>
                <c:pt idx="2697">
                  <c:v>3200.2907999999998</c:v>
                </c:pt>
                <c:pt idx="2698">
                  <c:v>3201.2550999999999</c:v>
                </c:pt>
                <c:pt idx="2699">
                  <c:v>3202.2192</c:v>
                </c:pt>
                <c:pt idx="2700">
                  <c:v>3203.1835999999998</c:v>
                </c:pt>
                <c:pt idx="2701">
                  <c:v>3204.1477</c:v>
                </c:pt>
                <c:pt idx="2702">
                  <c:v>3205.1120999999998</c:v>
                </c:pt>
                <c:pt idx="2703">
                  <c:v>3206.0762</c:v>
                </c:pt>
                <c:pt idx="2704">
                  <c:v>3207.0405000000001</c:v>
                </c:pt>
                <c:pt idx="2705">
                  <c:v>3208.0045999999998</c:v>
                </c:pt>
                <c:pt idx="2706">
                  <c:v>3208.9690000000001</c:v>
                </c:pt>
                <c:pt idx="2707">
                  <c:v>3209.9331000000006</c:v>
                </c:pt>
                <c:pt idx="2708">
                  <c:v>3210.8975000000005</c:v>
                </c:pt>
                <c:pt idx="2709">
                  <c:v>3211.8616000000002</c:v>
                </c:pt>
                <c:pt idx="2710">
                  <c:v>3212.8258999999998</c:v>
                </c:pt>
                <c:pt idx="2711">
                  <c:v>3213.79</c:v>
                </c:pt>
                <c:pt idx="2712">
                  <c:v>3214.7543999999998</c:v>
                </c:pt>
                <c:pt idx="2713">
                  <c:v>3215.7184999999995</c:v>
                </c:pt>
                <c:pt idx="2714">
                  <c:v>3216.6828999999993</c:v>
                </c:pt>
                <c:pt idx="2715">
                  <c:v>3217.6469999999995</c:v>
                </c:pt>
                <c:pt idx="2716">
                  <c:v>3218.6113000000005</c:v>
                </c:pt>
                <c:pt idx="2717">
                  <c:v>3219.5754000000002</c:v>
                </c:pt>
                <c:pt idx="2718">
                  <c:v>3220.5398</c:v>
                </c:pt>
                <c:pt idx="2719">
                  <c:v>3221.5039000000002</c:v>
                </c:pt>
                <c:pt idx="2720">
                  <c:v>3222.4683</c:v>
                </c:pt>
                <c:pt idx="2721">
                  <c:v>3223.4324000000001</c:v>
                </c:pt>
                <c:pt idx="2722">
                  <c:v>3224.3966999999998</c:v>
                </c:pt>
                <c:pt idx="2723">
                  <c:v>3225.3607999999999</c:v>
                </c:pt>
                <c:pt idx="2724">
                  <c:v>3226.3252000000002</c:v>
                </c:pt>
                <c:pt idx="2725">
                  <c:v>3227.2892999999995</c:v>
                </c:pt>
                <c:pt idx="2726">
                  <c:v>3228.2537000000002</c:v>
                </c:pt>
                <c:pt idx="2727">
                  <c:v>3229.2177999999999</c:v>
                </c:pt>
                <c:pt idx="2728">
                  <c:v>3230.1821</c:v>
                </c:pt>
                <c:pt idx="2729">
                  <c:v>3231.1461999999997</c:v>
                </c:pt>
                <c:pt idx="2730">
                  <c:v>3232.1106</c:v>
                </c:pt>
                <c:pt idx="2731">
                  <c:v>3233.0747000000001</c:v>
                </c:pt>
                <c:pt idx="2732">
                  <c:v>3234.0391000000004</c:v>
                </c:pt>
                <c:pt idx="2733">
                  <c:v>3235.0032000000001</c:v>
                </c:pt>
                <c:pt idx="2734">
                  <c:v>3235.9675000000002</c:v>
                </c:pt>
                <c:pt idx="2735">
                  <c:v>3236.9316000000003</c:v>
                </c:pt>
                <c:pt idx="2736">
                  <c:v>3237.8960000000002</c:v>
                </c:pt>
                <c:pt idx="2737">
                  <c:v>3238.8600999999999</c:v>
                </c:pt>
                <c:pt idx="2738">
                  <c:v>3239.8245000000002</c:v>
                </c:pt>
                <c:pt idx="2739">
                  <c:v>3240.7885999999994</c:v>
                </c:pt>
                <c:pt idx="2740">
                  <c:v>3241.7529</c:v>
                </c:pt>
                <c:pt idx="2741">
                  <c:v>3242.7170000000001</c:v>
                </c:pt>
                <c:pt idx="2742">
                  <c:v>3243.6813999999999</c:v>
                </c:pt>
                <c:pt idx="2743">
                  <c:v>3244.6455000000001</c:v>
                </c:pt>
                <c:pt idx="2744">
                  <c:v>3245.6098999999995</c:v>
                </c:pt>
                <c:pt idx="2745">
                  <c:v>3246.5740000000001</c:v>
                </c:pt>
                <c:pt idx="2746">
                  <c:v>3247.5383000000002</c:v>
                </c:pt>
                <c:pt idx="2747">
                  <c:v>3248.5023999999999</c:v>
                </c:pt>
                <c:pt idx="2748">
                  <c:v>3249.4667999999997</c:v>
                </c:pt>
                <c:pt idx="2749">
                  <c:v>3250.4308999999998</c:v>
                </c:pt>
                <c:pt idx="2750">
                  <c:v>3251.3953000000006</c:v>
                </c:pt>
                <c:pt idx="2751">
                  <c:v>3252.3594000000003</c:v>
                </c:pt>
                <c:pt idx="2752">
                  <c:v>3253.3236999999999</c:v>
                </c:pt>
                <c:pt idx="2753">
                  <c:v>3254.2877999999996</c:v>
                </c:pt>
                <c:pt idx="2754">
                  <c:v>3255.2521999999999</c:v>
                </c:pt>
                <c:pt idx="2755">
                  <c:v>3256.2163</c:v>
                </c:pt>
                <c:pt idx="2756">
                  <c:v>3257.1806999999994</c:v>
                </c:pt>
                <c:pt idx="2757">
                  <c:v>3258.1447999999996</c:v>
                </c:pt>
                <c:pt idx="2758">
                  <c:v>3259.1091000000001</c:v>
                </c:pt>
                <c:pt idx="2759">
                  <c:v>3260.0732000000003</c:v>
                </c:pt>
                <c:pt idx="2760">
                  <c:v>3261.0376000000001</c:v>
                </c:pt>
                <c:pt idx="2761">
                  <c:v>3262.0016999999998</c:v>
                </c:pt>
                <c:pt idx="2762">
                  <c:v>3262.9661000000001</c:v>
                </c:pt>
                <c:pt idx="2763">
                  <c:v>3263.9302000000002</c:v>
                </c:pt>
                <c:pt idx="2764">
                  <c:v>3264.8944999999999</c:v>
                </c:pt>
                <c:pt idx="2765">
                  <c:v>3265.8586</c:v>
                </c:pt>
                <c:pt idx="2766">
                  <c:v>3266.8229999999999</c:v>
                </c:pt>
                <c:pt idx="2767">
                  <c:v>3267.7871</c:v>
                </c:pt>
                <c:pt idx="2768">
                  <c:v>3268.7514999999999</c:v>
                </c:pt>
                <c:pt idx="2769">
                  <c:v>3269.7156</c:v>
                </c:pt>
                <c:pt idx="2770">
                  <c:v>3270.6799000000001</c:v>
                </c:pt>
                <c:pt idx="2771">
                  <c:v>3271.6439999999998</c:v>
                </c:pt>
                <c:pt idx="2772">
                  <c:v>3272.6083999999996</c:v>
                </c:pt>
                <c:pt idx="2773">
                  <c:v>3273.5725000000002</c:v>
                </c:pt>
                <c:pt idx="2774">
                  <c:v>3274.5369000000001</c:v>
                </c:pt>
                <c:pt idx="2775">
                  <c:v>3275.5010000000002</c:v>
                </c:pt>
                <c:pt idx="2776">
                  <c:v>3276.4652999999998</c:v>
                </c:pt>
                <c:pt idx="2777">
                  <c:v>3277.4294</c:v>
                </c:pt>
                <c:pt idx="2778">
                  <c:v>3278.3938000000003</c:v>
                </c:pt>
                <c:pt idx="2779">
                  <c:v>3279.3579000000004</c:v>
                </c:pt>
                <c:pt idx="2780">
                  <c:v>3280.3222999999998</c:v>
                </c:pt>
                <c:pt idx="2781">
                  <c:v>3281.2863999999995</c:v>
                </c:pt>
                <c:pt idx="2782">
                  <c:v>3282.2507000000001</c:v>
                </c:pt>
                <c:pt idx="2783">
                  <c:v>3283.2147999999997</c:v>
                </c:pt>
                <c:pt idx="2784">
                  <c:v>3284.1792</c:v>
                </c:pt>
                <c:pt idx="2785">
                  <c:v>3285.1433000000002</c:v>
                </c:pt>
                <c:pt idx="2786">
                  <c:v>3286.1077</c:v>
                </c:pt>
                <c:pt idx="2787">
                  <c:v>3287.0718000000002</c:v>
                </c:pt>
                <c:pt idx="2788">
                  <c:v>3288.0360999999998</c:v>
                </c:pt>
                <c:pt idx="2789">
                  <c:v>3289.0001999999999</c:v>
                </c:pt>
                <c:pt idx="2790">
                  <c:v>3289.9645999999998</c:v>
                </c:pt>
                <c:pt idx="2791">
                  <c:v>3290.9286999999995</c:v>
                </c:pt>
                <c:pt idx="2792">
                  <c:v>3291.8931000000002</c:v>
                </c:pt>
                <c:pt idx="2793">
                  <c:v>3292.8572000000004</c:v>
                </c:pt>
                <c:pt idx="2794">
                  <c:v>3293.8215000000005</c:v>
                </c:pt>
                <c:pt idx="2795">
                  <c:v>3294.7855999999997</c:v>
                </c:pt>
                <c:pt idx="2796">
                  <c:v>3295.75</c:v>
                </c:pt>
                <c:pt idx="2797">
                  <c:v>3296.7141000000001</c:v>
                </c:pt>
                <c:pt idx="2798">
                  <c:v>3297.6785</c:v>
                </c:pt>
                <c:pt idx="2799">
                  <c:v>3298.6425999999997</c:v>
                </c:pt>
                <c:pt idx="2800">
                  <c:v>3299.6068999999998</c:v>
                </c:pt>
                <c:pt idx="2801">
                  <c:v>3300.5709999999999</c:v>
                </c:pt>
                <c:pt idx="2802">
                  <c:v>3301.5354000000002</c:v>
                </c:pt>
                <c:pt idx="2803">
                  <c:v>3302.4994999999999</c:v>
                </c:pt>
                <c:pt idx="2804">
                  <c:v>3303.4639000000002</c:v>
                </c:pt>
                <c:pt idx="2805">
                  <c:v>3304.4279999999999</c:v>
                </c:pt>
                <c:pt idx="2806">
                  <c:v>3305.3923000000004</c:v>
                </c:pt>
                <c:pt idx="2807">
                  <c:v>3306.3564000000001</c:v>
                </c:pt>
                <c:pt idx="2808">
                  <c:v>3307.3208</c:v>
                </c:pt>
                <c:pt idx="2809">
                  <c:v>3308.2848999999997</c:v>
                </c:pt>
                <c:pt idx="2810">
                  <c:v>3309.2492999999995</c:v>
                </c:pt>
                <c:pt idx="2811">
                  <c:v>3310.2134000000001</c:v>
                </c:pt>
                <c:pt idx="2812">
                  <c:v>3311.1777000000002</c:v>
                </c:pt>
                <c:pt idx="2813">
                  <c:v>3312.1417999999999</c:v>
                </c:pt>
                <c:pt idx="2814">
                  <c:v>3313.1061999999997</c:v>
                </c:pt>
                <c:pt idx="2815">
                  <c:v>3314.0702999999999</c:v>
                </c:pt>
                <c:pt idx="2816">
                  <c:v>3315.0347000000002</c:v>
                </c:pt>
                <c:pt idx="2817">
                  <c:v>3315.9987999999998</c:v>
                </c:pt>
                <c:pt idx="2818">
                  <c:v>3316.9630999999999</c:v>
                </c:pt>
                <c:pt idx="2819">
                  <c:v>3317.9272000000001</c:v>
                </c:pt>
                <c:pt idx="2820">
                  <c:v>3318.8916000000004</c:v>
                </c:pt>
                <c:pt idx="2821">
                  <c:v>3319.8557000000005</c:v>
                </c:pt>
                <c:pt idx="2822">
                  <c:v>3320.8200999999999</c:v>
                </c:pt>
                <c:pt idx="2823">
                  <c:v>3321.7841999999996</c:v>
                </c:pt>
                <c:pt idx="2824">
                  <c:v>3322.7484999999997</c:v>
                </c:pt>
                <c:pt idx="2825">
                  <c:v>3323.7125999999998</c:v>
                </c:pt>
                <c:pt idx="2826">
                  <c:v>3324.6770000000001</c:v>
                </c:pt>
                <c:pt idx="2827">
                  <c:v>3325.6410999999998</c:v>
                </c:pt>
                <c:pt idx="2828">
                  <c:v>3326.6055000000001</c:v>
                </c:pt>
                <c:pt idx="2829">
                  <c:v>3327.5695999999998</c:v>
                </c:pt>
                <c:pt idx="2830">
                  <c:v>3328.5338999999999</c:v>
                </c:pt>
                <c:pt idx="2831">
                  <c:v>3329.498</c:v>
                </c:pt>
                <c:pt idx="2832">
                  <c:v>3330.4623999999999</c:v>
                </c:pt>
                <c:pt idx="2833">
                  <c:v>3331.4265</c:v>
                </c:pt>
                <c:pt idx="2834">
                  <c:v>3332.3908999999999</c:v>
                </c:pt>
                <c:pt idx="2835">
                  <c:v>3333.3550000000005</c:v>
                </c:pt>
                <c:pt idx="2836">
                  <c:v>3334.3193000000006</c:v>
                </c:pt>
                <c:pt idx="2837">
                  <c:v>3335.2833999999998</c:v>
                </c:pt>
                <c:pt idx="2838">
                  <c:v>3336.2477999999996</c:v>
                </c:pt>
                <c:pt idx="2839">
                  <c:v>3337.2118999999998</c:v>
                </c:pt>
                <c:pt idx="2840">
                  <c:v>3338.1763000000001</c:v>
                </c:pt>
                <c:pt idx="2841">
                  <c:v>3339.1403999999998</c:v>
                </c:pt>
                <c:pt idx="2842">
                  <c:v>3340.1046999999994</c:v>
                </c:pt>
                <c:pt idx="2843">
                  <c:v>3341.0687999999996</c:v>
                </c:pt>
                <c:pt idx="2844">
                  <c:v>3342.0332000000003</c:v>
                </c:pt>
                <c:pt idx="2845">
                  <c:v>3342.9973000000005</c:v>
                </c:pt>
                <c:pt idx="2846">
                  <c:v>3343.9616999999998</c:v>
                </c:pt>
                <c:pt idx="2847">
                  <c:v>3344.9258</c:v>
                </c:pt>
                <c:pt idx="2848">
                  <c:v>3345.8901000000005</c:v>
                </c:pt>
                <c:pt idx="2849">
                  <c:v>3346.8542000000002</c:v>
                </c:pt>
                <c:pt idx="2850">
                  <c:v>3347.8186000000001</c:v>
                </c:pt>
                <c:pt idx="2851">
                  <c:v>3348.7826999999997</c:v>
                </c:pt>
                <c:pt idx="2852">
                  <c:v>3349.7471</c:v>
                </c:pt>
                <c:pt idx="2853">
                  <c:v>3350.7112000000002</c:v>
                </c:pt>
                <c:pt idx="2854">
                  <c:v>3351.6754999999998</c:v>
                </c:pt>
                <c:pt idx="2855">
                  <c:v>3352.6396</c:v>
                </c:pt>
                <c:pt idx="2856">
                  <c:v>3353.6039999999998</c:v>
                </c:pt>
                <c:pt idx="2857">
                  <c:v>3354.5681</c:v>
                </c:pt>
                <c:pt idx="2858">
                  <c:v>3355.5324999999998</c:v>
                </c:pt>
                <c:pt idx="2859">
                  <c:v>3356.4965999999999</c:v>
                </c:pt>
                <c:pt idx="2860">
                  <c:v>3357.4609</c:v>
                </c:pt>
                <c:pt idx="2861">
                  <c:v>3358.4250000000002</c:v>
                </c:pt>
                <c:pt idx="2862">
                  <c:v>3359.3894</c:v>
                </c:pt>
                <c:pt idx="2863">
                  <c:v>3360.3535000000006</c:v>
                </c:pt>
                <c:pt idx="2864">
                  <c:v>3361.3179000000005</c:v>
                </c:pt>
                <c:pt idx="2865">
                  <c:v>3362.2819999999997</c:v>
                </c:pt>
                <c:pt idx="2866">
                  <c:v>3363.2462999999993</c:v>
                </c:pt>
                <c:pt idx="2867">
                  <c:v>3364.2103999999999</c:v>
                </c:pt>
                <c:pt idx="2868">
                  <c:v>3365.1747999999998</c:v>
                </c:pt>
                <c:pt idx="2869">
                  <c:v>3366.1388999999995</c:v>
                </c:pt>
                <c:pt idx="2870">
                  <c:v>3367.1033000000002</c:v>
                </c:pt>
                <c:pt idx="2871">
                  <c:v>3368.0673999999999</c:v>
                </c:pt>
                <c:pt idx="2872">
                  <c:v>3369.0317000000005</c:v>
                </c:pt>
                <c:pt idx="2873">
                  <c:v>3369.9958000000001</c:v>
                </c:pt>
                <c:pt idx="2874">
                  <c:v>3370.9602</c:v>
                </c:pt>
                <c:pt idx="2875">
                  <c:v>3371.9243000000001</c:v>
                </c:pt>
                <c:pt idx="2876">
                  <c:v>3372.8887</c:v>
                </c:pt>
                <c:pt idx="2877">
                  <c:v>3373.8528000000001</c:v>
                </c:pt>
                <c:pt idx="2878">
                  <c:v>3374.8171000000007</c:v>
                </c:pt>
                <c:pt idx="2879">
                  <c:v>3375.7813000000001</c:v>
                </c:pt>
                <c:pt idx="2880">
                  <c:v>3376.7455999999997</c:v>
                </c:pt>
                <c:pt idx="2881">
                  <c:v>3377.7096999999994</c:v>
                </c:pt>
                <c:pt idx="2882">
                  <c:v>3378.6741000000002</c:v>
                </c:pt>
                <c:pt idx="2883">
                  <c:v>3379.6381999999999</c:v>
                </c:pt>
                <c:pt idx="2884">
                  <c:v>3380.6025</c:v>
                </c:pt>
                <c:pt idx="2885">
                  <c:v>3381.5666999999994</c:v>
                </c:pt>
                <c:pt idx="2886">
                  <c:v>3382.5309999999999</c:v>
                </c:pt>
                <c:pt idx="2887">
                  <c:v>3383.4951000000005</c:v>
                </c:pt>
                <c:pt idx="2888">
                  <c:v>3384.4594999999999</c:v>
                </c:pt>
                <c:pt idx="2889">
                  <c:v>3385.4236000000001</c:v>
                </c:pt>
                <c:pt idx="2890">
                  <c:v>3386.3879000000002</c:v>
                </c:pt>
                <c:pt idx="2891">
                  <c:v>3387.3521000000005</c:v>
                </c:pt>
                <c:pt idx="2892">
                  <c:v>3388.3164000000002</c:v>
                </c:pt>
                <c:pt idx="2893">
                  <c:v>3389.2804999999994</c:v>
                </c:pt>
                <c:pt idx="2894">
                  <c:v>3390.2448999999997</c:v>
                </c:pt>
                <c:pt idx="2895">
                  <c:v>3391.2089999999994</c:v>
                </c:pt>
                <c:pt idx="2896">
                  <c:v>3392.1732999999999</c:v>
                </c:pt>
                <c:pt idx="2897">
                  <c:v>3393.1374999999998</c:v>
                </c:pt>
                <c:pt idx="2898">
                  <c:v>3394.1017999999999</c:v>
                </c:pt>
                <c:pt idx="2899">
                  <c:v>3395.0659000000001</c:v>
                </c:pt>
                <c:pt idx="2900">
                  <c:v>3396.0302999999999</c:v>
                </c:pt>
                <c:pt idx="2901">
                  <c:v>3396.9944</c:v>
                </c:pt>
                <c:pt idx="2902">
                  <c:v>3397.9587000000001</c:v>
                </c:pt>
                <c:pt idx="2903">
                  <c:v>3398.9229</c:v>
                </c:pt>
                <c:pt idx="2904">
                  <c:v>3399.8872000000001</c:v>
                </c:pt>
                <c:pt idx="2905">
                  <c:v>3400.8513000000003</c:v>
                </c:pt>
                <c:pt idx="2906">
                  <c:v>3401.8157000000006</c:v>
                </c:pt>
                <c:pt idx="2907">
                  <c:v>3402.7797999999998</c:v>
                </c:pt>
                <c:pt idx="2908">
                  <c:v>3403.7440999999994</c:v>
                </c:pt>
                <c:pt idx="2909">
                  <c:v>3404.7082999999993</c:v>
                </c:pt>
                <c:pt idx="2910">
                  <c:v>3405.6725999999999</c:v>
                </c:pt>
                <c:pt idx="2911">
                  <c:v>3406.6367</c:v>
                </c:pt>
                <c:pt idx="2912">
                  <c:v>3407.6010999999999</c:v>
                </c:pt>
                <c:pt idx="2913">
                  <c:v>3408.5652</c:v>
                </c:pt>
                <c:pt idx="2914">
                  <c:v>3409.5295000000001</c:v>
                </c:pt>
                <c:pt idx="2915">
                  <c:v>3410.4937000000004</c:v>
                </c:pt>
                <c:pt idx="2916">
                  <c:v>3411.4580000000001</c:v>
                </c:pt>
                <c:pt idx="2917">
                  <c:v>3412.4220999999998</c:v>
                </c:pt>
                <c:pt idx="2918">
                  <c:v>3413.3865000000001</c:v>
                </c:pt>
                <c:pt idx="2919">
                  <c:v>3414.3506000000002</c:v>
                </c:pt>
                <c:pt idx="2920">
                  <c:v>3415.3148999999999</c:v>
                </c:pt>
                <c:pt idx="2921">
                  <c:v>3416.2791000000002</c:v>
                </c:pt>
                <c:pt idx="2922">
                  <c:v>3417.2433999999998</c:v>
                </c:pt>
                <c:pt idx="2923">
                  <c:v>3418.2075</c:v>
                </c:pt>
                <c:pt idx="2924">
                  <c:v>3419.1718999999998</c:v>
                </c:pt>
                <c:pt idx="2925">
                  <c:v>3420.136</c:v>
                </c:pt>
                <c:pt idx="2926">
                  <c:v>3421.1003000000001</c:v>
                </c:pt>
                <c:pt idx="2927">
                  <c:v>3422.0645</c:v>
                </c:pt>
                <c:pt idx="2928">
                  <c:v>3423.0287999999996</c:v>
                </c:pt>
                <c:pt idx="2929">
                  <c:v>3423.9929000000002</c:v>
                </c:pt>
                <c:pt idx="2930">
                  <c:v>3424.9573000000005</c:v>
                </c:pt>
                <c:pt idx="2931">
                  <c:v>3425.9214000000002</c:v>
                </c:pt>
                <c:pt idx="2932">
                  <c:v>3426.8856999999998</c:v>
                </c:pt>
                <c:pt idx="2933">
                  <c:v>3427.8499000000002</c:v>
                </c:pt>
                <c:pt idx="2934">
                  <c:v>3428.8142000000003</c:v>
                </c:pt>
                <c:pt idx="2935">
                  <c:v>3429.7782999999995</c:v>
                </c:pt>
                <c:pt idx="2936">
                  <c:v>3430.7426999999993</c:v>
                </c:pt>
                <c:pt idx="2937">
                  <c:v>3431.7067999999995</c:v>
                </c:pt>
                <c:pt idx="2938">
                  <c:v>3432.6711000000005</c:v>
                </c:pt>
                <c:pt idx="2939">
                  <c:v>3433.6352999999999</c:v>
                </c:pt>
                <c:pt idx="2940">
                  <c:v>3434.5996</c:v>
                </c:pt>
                <c:pt idx="2941">
                  <c:v>3435.5637000000002</c:v>
                </c:pt>
                <c:pt idx="2942">
                  <c:v>3436.5281</c:v>
                </c:pt>
                <c:pt idx="2943">
                  <c:v>3437.4922000000001</c:v>
                </c:pt>
                <c:pt idx="2944">
                  <c:v>3438.4564999999998</c:v>
                </c:pt>
                <c:pt idx="2945">
                  <c:v>3439.4207000000001</c:v>
                </c:pt>
                <c:pt idx="2946">
                  <c:v>3440.3850000000002</c:v>
                </c:pt>
                <c:pt idx="2947">
                  <c:v>3441.3490999999999</c:v>
                </c:pt>
                <c:pt idx="2948">
                  <c:v>3442.3135000000007</c:v>
                </c:pt>
                <c:pt idx="2949">
                  <c:v>3443.2775999999999</c:v>
                </c:pt>
                <c:pt idx="2950">
                  <c:v>3444.2419</c:v>
                </c:pt>
                <c:pt idx="2951">
                  <c:v>3445.2060999999994</c:v>
                </c:pt>
                <c:pt idx="2952">
                  <c:v>3446.1704</c:v>
                </c:pt>
                <c:pt idx="2953">
                  <c:v>3447.1345000000001</c:v>
                </c:pt>
                <c:pt idx="2954">
                  <c:v>3448.0989</c:v>
                </c:pt>
                <c:pt idx="2955">
                  <c:v>3449.0630000000001</c:v>
                </c:pt>
                <c:pt idx="2956">
                  <c:v>3450.0273000000002</c:v>
                </c:pt>
                <c:pt idx="2957">
                  <c:v>3450.9915000000005</c:v>
                </c:pt>
                <c:pt idx="2958">
                  <c:v>3451.9558000000002</c:v>
                </c:pt>
                <c:pt idx="2959">
                  <c:v>3452.9198999999999</c:v>
                </c:pt>
                <c:pt idx="2960">
                  <c:v>3453.8843000000002</c:v>
                </c:pt>
                <c:pt idx="2961">
                  <c:v>3454.8483999999999</c:v>
                </c:pt>
                <c:pt idx="2962">
                  <c:v>3455.8126999999999</c:v>
                </c:pt>
                <c:pt idx="2963">
                  <c:v>3456.7768999999994</c:v>
                </c:pt>
                <c:pt idx="2964">
                  <c:v>3457.7411999999999</c:v>
                </c:pt>
                <c:pt idx="2965">
                  <c:v>3458.7053000000001</c:v>
                </c:pt>
                <c:pt idx="2966">
                  <c:v>3459.6696999999995</c:v>
                </c:pt>
                <c:pt idx="2967">
                  <c:v>3460.6338000000001</c:v>
                </c:pt>
                <c:pt idx="2968">
                  <c:v>3461.5981000000002</c:v>
                </c:pt>
                <c:pt idx="2969">
                  <c:v>3462.5623000000001</c:v>
                </c:pt>
                <c:pt idx="2970">
                  <c:v>3463.5265999999997</c:v>
                </c:pt>
                <c:pt idx="2971">
                  <c:v>3464.4906999999998</c:v>
                </c:pt>
                <c:pt idx="2972">
                  <c:v>3465.4551000000006</c:v>
                </c:pt>
                <c:pt idx="2973">
                  <c:v>3466.4192000000003</c:v>
                </c:pt>
                <c:pt idx="2974">
                  <c:v>3467.3834999999999</c:v>
                </c:pt>
                <c:pt idx="2975">
                  <c:v>3468.3476999999998</c:v>
                </c:pt>
                <c:pt idx="2976">
                  <c:v>3469.3120000000004</c:v>
                </c:pt>
                <c:pt idx="2977">
                  <c:v>3470.2761</c:v>
                </c:pt>
                <c:pt idx="2978">
                  <c:v>3471.2404999999994</c:v>
                </c:pt>
                <c:pt idx="2979">
                  <c:v>3472.2045999999996</c:v>
                </c:pt>
                <c:pt idx="2980">
                  <c:v>3473.1688999999997</c:v>
                </c:pt>
                <c:pt idx="2981">
                  <c:v>3474.1331000000005</c:v>
                </c:pt>
                <c:pt idx="2982">
                  <c:v>3475.0974000000001</c:v>
                </c:pt>
                <c:pt idx="2983">
                  <c:v>3476.0614999999998</c:v>
                </c:pt>
                <c:pt idx="2984">
                  <c:v>3477.0259000000001</c:v>
                </c:pt>
                <c:pt idx="2985">
                  <c:v>3477.9900000000002</c:v>
                </c:pt>
                <c:pt idx="2986">
                  <c:v>3478.9542999999999</c:v>
                </c:pt>
                <c:pt idx="2987">
                  <c:v>3479.9185000000002</c:v>
                </c:pt>
                <c:pt idx="2988">
                  <c:v>3480.8827999999999</c:v>
                </c:pt>
                <c:pt idx="2989">
                  <c:v>3481.8469</c:v>
                </c:pt>
                <c:pt idx="2990">
                  <c:v>3482.8113000000003</c:v>
                </c:pt>
                <c:pt idx="2991">
                  <c:v>3483.7754</c:v>
                </c:pt>
                <c:pt idx="2992">
                  <c:v>3484.7397000000001</c:v>
                </c:pt>
                <c:pt idx="2993">
                  <c:v>3485.7039</c:v>
                </c:pt>
                <c:pt idx="2994">
                  <c:v>3486.6681999999996</c:v>
                </c:pt>
                <c:pt idx="2995">
                  <c:v>3487.6323000000002</c:v>
                </c:pt>
                <c:pt idx="2996">
                  <c:v>3488.5967000000001</c:v>
                </c:pt>
                <c:pt idx="2997">
                  <c:v>3489.5607999999997</c:v>
                </c:pt>
                <c:pt idx="2998">
                  <c:v>3490.5250999999998</c:v>
                </c:pt>
                <c:pt idx="2999">
                  <c:v>3491.4893000000002</c:v>
                </c:pt>
                <c:pt idx="3000">
                  <c:v>3492.4536000000003</c:v>
                </c:pt>
                <c:pt idx="3001">
                  <c:v>3493.4177000000004</c:v>
                </c:pt>
                <c:pt idx="3002">
                  <c:v>3494.3820999999998</c:v>
                </c:pt>
                <c:pt idx="3003">
                  <c:v>3495.3462</c:v>
                </c:pt>
                <c:pt idx="3004">
                  <c:v>3496.3105000000005</c:v>
                </c:pt>
                <c:pt idx="3005">
                  <c:v>3497.2746999999995</c:v>
                </c:pt>
                <c:pt idx="3006">
                  <c:v>3498.239</c:v>
                </c:pt>
                <c:pt idx="3007">
                  <c:v>3499.2031000000002</c:v>
                </c:pt>
                <c:pt idx="3008">
                  <c:v>3500.1675</c:v>
                </c:pt>
                <c:pt idx="3009">
                  <c:v>3501.1316000000002</c:v>
                </c:pt>
                <c:pt idx="3010">
                  <c:v>3502.0958999999998</c:v>
                </c:pt>
                <c:pt idx="3011">
                  <c:v>3503.0601000000001</c:v>
                </c:pt>
                <c:pt idx="3012">
                  <c:v>3504.0243999999998</c:v>
                </c:pt>
                <c:pt idx="3013">
                  <c:v>3504.9884999999995</c:v>
                </c:pt>
                <c:pt idx="3014">
                  <c:v>3505.9529000000002</c:v>
                </c:pt>
                <c:pt idx="3015">
                  <c:v>3506.9169999999999</c:v>
                </c:pt>
                <c:pt idx="3016">
                  <c:v>3507.8813000000005</c:v>
                </c:pt>
                <c:pt idx="3017">
                  <c:v>3508.8454999999999</c:v>
                </c:pt>
                <c:pt idx="3018">
                  <c:v>3509.8098</c:v>
                </c:pt>
                <c:pt idx="3019">
                  <c:v>3510.7739000000001</c:v>
                </c:pt>
                <c:pt idx="3020">
                  <c:v>3511.7383</c:v>
                </c:pt>
                <c:pt idx="3021">
                  <c:v>3512.7023999999997</c:v>
                </c:pt>
                <c:pt idx="3022">
                  <c:v>3513.6666999999998</c:v>
                </c:pt>
                <c:pt idx="3023">
                  <c:v>3514.6309000000001</c:v>
                </c:pt>
                <c:pt idx="3024">
                  <c:v>3515.5952000000002</c:v>
                </c:pt>
                <c:pt idx="3025">
                  <c:v>3516.5592999999999</c:v>
                </c:pt>
                <c:pt idx="3026">
                  <c:v>3517.5237000000002</c:v>
                </c:pt>
                <c:pt idx="3027">
                  <c:v>3518.4877999999999</c:v>
                </c:pt>
                <c:pt idx="3028">
                  <c:v>3519.4521000000004</c:v>
                </c:pt>
                <c:pt idx="3029">
                  <c:v>3520.4162999999999</c:v>
                </c:pt>
                <c:pt idx="3030">
                  <c:v>3521.3806</c:v>
                </c:pt>
                <c:pt idx="3031">
                  <c:v>3522.3447000000001</c:v>
                </c:pt>
                <c:pt idx="3032">
                  <c:v>3523.3090999999999</c:v>
                </c:pt>
                <c:pt idx="3033">
                  <c:v>3524.2732000000001</c:v>
                </c:pt>
                <c:pt idx="3034">
                  <c:v>3525.2375000000002</c:v>
                </c:pt>
                <c:pt idx="3035">
                  <c:v>3526.2017000000001</c:v>
                </c:pt>
                <c:pt idx="3036">
                  <c:v>3527.1659999999997</c:v>
                </c:pt>
                <c:pt idx="3037">
                  <c:v>3528.1300999999999</c:v>
                </c:pt>
                <c:pt idx="3038">
                  <c:v>3529.0945000000002</c:v>
                </c:pt>
                <c:pt idx="3039">
                  <c:v>3530.0585999999998</c:v>
                </c:pt>
                <c:pt idx="3040">
                  <c:v>3531.0228999999995</c:v>
                </c:pt>
                <c:pt idx="3041">
                  <c:v>3531.9870999999998</c:v>
                </c:pt>
                <c:pt idx="3042">
                  <c:v>3532.9514000000004</c:v>
                </c:pt>
                <c:pt idx="3043">
                  <c:v>3533.9155000000005</c:v>
                </c:pt>
                <c:pt idx="3044">
                  <c:v>3534.8798999999999</c:v>
                </c:pt>
                <c:pt idx="3045">
                  <c:v>3535.8440000000001</c:v>
                </c:pt>
                <c:pt idx="3046">
                  <c:v>3536.8083000000001</c:v>
                </c:pt>
                <c:pt idx="3047">
                  <c:v>3537.7725</c:v>
                </c:pt>
                <c:pt idx="3048">
                  <c:v>3538.7367999999997</c:v>
                </c:pt>
                <c:pt idx="3049">
                  <c:v>3539.7008999999994</c:v>
                </c:pt>
                <c:pt idx="3050">
                  <c:v>3540.6653000000001</c:v>
                </c:pt>
                <c:pt idx="3051">
                  <c:v>3541.6293999999998</c:v>
                </c:pt>
                <c:pt idx="3052">
                  <c:v>3542.5938000000001</c:v>
                </c:pt>
                <c:pt idx="3053">
                  <c:v>3543.5578999999998</c:v>
                </c:pt>
                <c:pt idx="3054">
                  <c:v>3544.5221999999999</c:v>
                </c:pt>
                <c:pt idx="3055">
                  <c:v>3545.4863</c:v>
                </c:pt>
                <c:pt idx="3056">
                  <c:v>3546.4506999999999</c:v>
                </c:pt>
                <c:pt idx="3057">
                  <c:v>3547.4148</c:v>
                </c:pt>
                <c:pt idx="3058">
                  <c:v>3548.3792000000003</c:v>
                </c:pt>
                <c:pt idx="3059">
                  <c:v>3549.3433000000005</c:v>
                </c:pt>
                <c:pt idx="3060">
                  <c:v>3550.3076000000001</c:v>
                </c:pt>
                <c:pt idx="3061">
                  <c:v>3551.2716999999998</c:v>
                </c:pt>
                <c:pt idx="3062">
                  <c:v>3552.2361000000001</c:v>
                </c:pt>
                <c:pt idx="3063">
                  <c:v>3553.2001999999998</c:v>
                </c:pt>
                <c:pt idx="3064">
                  <c:v>3554.1645999999996</c:v>
                </c:pt>
                <c:pt idx="3065">
                  <c:v>3555.1286999999998</c:v>
                </c:pt>
                <c:pt idx="3066">
                  <c:v>3556.0929999999998</c:v>
                </c:pt>
                <c:pt idx="3067">
                  <c:v>3557.0571000000004</c:v>
                </c:pt>
                <c:pt idx="3068">
                  <c:v>3558.0214999999998</c:v>
                </c:pt>
                <c:pt idx="3069">
                  <c:v>3558.9856</c:v>
                </c:pt>
                <c:pt idx="3070">
                  <c:v>3559.9500000000003</c:v>
                </c:pt>
                <c:pt idx="3071">
                  <c:v>3560.9141000000004</c:v>
                </c:pt>
                <c:pt idx="3072">
                  <c:v>3561.8784000000001</c:v>
                </c:pt>
                <c:pt idx="3073">
                  <c:v>3562.8427999999999</c:v>
                </c:pt>
                <c:pt idx="3074">
                  <c:v>3563.8069</c:v>
                </c:pt>
                <c:pt idx="3075">
                  <c:v>3564.7712000000001</c:v>
                </c:pt>
                <c:pt idx="3076">
                  <c:v>3565.7354</c:v>
                </c:pt>
                <c:pt idx="3077">
                  <c:v>3566.6997000000001</c:v>
                </c:pt>
                <c:pt idx="3078">
                  <c:v>3567.6637999999998</c:v>
                </c:pt>
                <c:pt idx="3079">
                  <c:v>3568.6281999999997</c:v>
                </c:pt>
                <c:pt idx="3080">
                  <c:v>3569.5922999999998</c:v>
                </c:pt>
                <c:pt idx="3081">
                  <c:v>3570.5565999999999</c:v>
                </c:pt>
                <c:pt idx="3082">
                  <c:v>3571.5207999999998</c:v>
                </c:pt>
                <c:pt idx="3083">
                  <c:v>3572.4850999999999</c:v>
                </c:pt>
                <c:pt idx="3084">
                  <c:v>3573.4492</c:v>
                </c:pt>
                <c:pt idx="3085">
                  <c:v>3574.4136000000003</c:v>
                </c:pt>
                <c:pt idx="3086">
                  <c:v>3575.3777000000005</c:v>
                </c:pt>
                <c:pt idx="3087">
                  <c:v>3576.3420000000001</c:v>
                </c:pt>
                <c:pt idx="3088">
                  <c:v>3577.3062</c:v>
                </c:pt>
                <c:pt idx="3089">
                  <c:v>3578.2705000000001</c:v>
                </c:pt>
                <c:pt idx="3090">
                  <c:v>3579.2345999999998</c:v>
                </c:pt>
                <c:pt idx="3091">
                  <c:v>3580.1990000000001</c:v>
                </c:pt>
                <c:pt idx="3092">
                  <c:v>3581.1631000000002</c:v>
                </c:pt>
                <c:pt idx="3093">
                  <c:v>3582.1273999999999</c:v>
                </c:pt>
                <c:pt idx="3094">
                  <c:v>3583.0916000000002</c:v>
                </c:pt>
                <c:pt idx="3095">
                  <c:v>3584.0558999999998</c:v>
                </c:pt>
                <c:pt idx="3096">
                  <c:v>3585.02</c:v>
                </c:pt>
                <c:pt idx="3097">
                  <c:v>3585.9843999999998</c:v>
                </c:pt>
                <c:pt idx="3098">
                  <c:v>3586.9485</c:v>
                </c:pt>
                <c:pt idx="3099">
                  <c:v>3587.9128000000001</c:v>
                </c:pt>
                <c:pt idx="3100">
                  <c:v>3588.8770000000004</c:v>
                </c:pt>
                <c:pt idx="3101">
                  <c:v>3589.8413000000005</c:v>
                </c:pt>
                <c:pt idx="3102">
                  <c:v>3590.8054000000002</c:v>
                </c:pt>
                <c:pt idx="3103">
                  <c:v>3591.7697999999996</c:v>
                </c:pt>
                <c:pt idx="3104">
                  <c:v>3592.7339000000002</c:v>
                </c:pt>
                <c:pt idx="3105">
                  <c:v>3593.6981999999998</c:v>
                </c:pt>
                <c:pt idx="3106">
                  <c:v>3594.6623999999997</c:v>
                </c:pt>
                <c:pt idx="3107">
                  <c:v>3595.6266999999993</c:v>
                </c:pt>
                <c:pt idx="3108">
                  <c:v>3596.5907999999999</c:v>
                </c:pt>
                <c:pt idx="3109">
                  <c:v>3597.5552000000002</c:v>
                </c:pt>
                <c:pt idx="3110">
                  <c:v>3598.5192999999999</c:v>
                </c:pt>
                <c:pt idx="3111">
                  <c:v>3599.4836</c:v>
                </c:pt>
                <c:pt idx="3112">
                  <c:v>3600.4477999999999</c:v>
                </c:pt>
                <c:pt idx="3113">
                  <c:v>3601.4121000000005</c:v>
                </c:pt>
                <c:pt idx="3114">
                  <c:v>3602.3762000000002</c:v>
                </c:pt>
                <c:pt idx="3115">
                  <c:v>3603.3406</c:v>
                </c:pt>
                <c:pt idx="3116">
                  <c:v>3604.3047000000001</c:v>
                </c:pt>
                <c:pt idx="3117">
                  <c:v>3605.2689999999993</c:v>
                </c:pt>
                <c:pt idx="3118">
                  <c:v>3606.2332000000001</c:v>
                </c:pt>
                <c:pt idx="3119">
                  <c:v>3607.1975000000002</c:v>
                </c:pt>
                <c:pt idx="3120">
                  <c:v>3608.1615999999999</c:v>
                </c:pt>
                <c:pt idx="3121">
                  <c:v>3609.1259999999997</c:v>
                </c:pt>
                <c:pt idx="3122">
                  <c:v>3610.0900999999999</c:v>
                </c:pt>
                <c:pt idx="3123">
                  <c:v>3611.0544</c:v>
                </c:pt>
                <c:pt idx="3124">
                  <c:v>3612.0185999999999</c:v>
                </c:pt>
                <c:pt idx="3125">
                  <c:v>3612.9829</c:v>
                </c:pt>
                <c:pt idx="3126">
                  <c:v>3613.9470000000001</c:v>
                </c:pt>
                <c:pt idx="3127">
                  <c:v>3614.9114000000004</c:v>
                </c:pt>
                <c:pt idx="3128">
                  <c:v>3615.8755000000006</c:v>
                </c:pt>
                <c:pt idx="3129">
                  <c:v>3616.8398000000002</c:v>
                </c:pt>
                <c:pt idx="3130">
                  <c:v>3617.8040000000001</c:v>
                </c:pt>
                <c:pt idx="3131">
                  <c:v>3618.7682999999997</c:v>
                </c:pt>
                <c:pt idx="3132">
                  <c:v>3619.7323999999999</c:v>
                </c:pt>
                <c:pt idx="3133">
                  <c:v>3620.6967999999997</c:v>
                </c:pt>
                <c:pt idx="3134">
                  <c:v>3621.6608999999994</c:v>
                </c:pt>
                <c:pt idx="3135">
                  <c:v>3622.6251999999999</c:v>
                </c:pt>
                <c:pt idx="3136">
                  <c:v>3623.5893999999998</c:v>
                </c:pt>
                <c:pt idx="3137">
                  <c:v>3624.5536999999999</c:v>
                </c:pt>
                <c:pt idx="3138">
                  <c:v>3625.5178000000001</c:v>
                </c:pt>
                <c:pt idx="3139">
                  <c:v>3626.4821999999999</c:v>
                </c:pt>
                <c:pt idx="3140">
                  <c:v>3627.4463000000001</c:v>
                </c:pt>
                <c:pt idx="3141">
                  <c:v>3628.4106000000002</c:v>
                </c:pt>
                <c:pt idx="3142">
                  <c:v>3629.3748000000001</c:v>
                </c:pt>
                <c:pt idx="3143">
                  <c:v>3630.3391000000006</c:v>
                </c:pt>
                <c:pt idx="3144">
                  <c:v>3631.3032000000003</c:v>
                </c:pt>
                <c:pt idx="3145">
                  <c:v>3632.2675999999997</c:v>
                </c:pt>
                <c:pt idx="3146">
                  <c:v>3633.2316999999998</c:v>
                </c:pt>
                <c:pt idx="3147">
                  <c:v>3634.1959999999999</c:v>
                </c:pt>
                <c:pt idx="3148">
                  <c:v>3635.1601999999998</c:v>
                </c:pt>
                <c:pt idx="3149">
                  <c:v>3636.1244999999994</c:v>
                </c:pt>
                <c:pt idx="3150">
                  <c:v>3637.0885999999996</c:v>
                </c:pt>
                <c:pt idx="3151">
                  <c:v>3638.0529999999999</c:v>
                </c:pt>
                <c:pt idx="3152">
                  <c:v>3639.0171000000005</c:v>
                </c:pt>
                <c:pt idx="3153">
                  <c:v>3639.9814000000001</c:v>
                </c:pt>
                <c:pt idx="3154">
                  <c:v>3640.9456</c:v>
                </c:pt>
                <c:pt idx="3155">
                  <c:v>3641.9099000000001</c:v>
                </c:pt>
                <c:pt idx="3156">
                  <c:v>3642.8740000000003</c:v>
                </c:pt>
                <c:pt idx="3157">
                  <c:v>3643.8384000000001</c:v>
                </c:pt>
                <c:pt idx="3158">
                  <c:v>3644.8024999999998</c:v>
                </c:pt>
                <c:pt idx="3159">
                  <c:v>3645.7667999999994</c:v>
                </c:pt>
                <c:pt idx="3160">
                  <c:v>3646.7310000000002</c:v>
                </c:pt>
                <c:pt idx="3161">
                  <c:v>3647.6952999999999</c:v>
                </c:pt>
                <c:pt idx="3162">
                  <c:v>3648.6594</c:v>
                </c:pt>
                <c:pt idx="3163">
                  <c:v>3649.6237999999998</c:v>
                </c:pt>
                <c:pt idx="3164">
                  <c:v>3650.5879</c:v>
                </c:pt>
                <c:pt idx="3165">
                  <c:v>3651.5522000000001</c:v>
                </c:pt>
                <c:pt idx="3166">
                  <c:v>3652.5164</c:v>
                </c:pt>
                <c:pt idx="3167">
                  <c:v>3653.4807000000001</c:v>
                </c:pt>
                <c:pt idx="3168">
                  <c:v>3654.4447999999998</c:v>
                </c:pt>
                <c:pt idx="3169">
                  <c:v>3655.4092000000001</c:v>
                </c:pt>
                <c:pt idx="3170">
                  <c:v>3656.3733000000007</c:v>
                </c:pt>
                <c:pt idx="3171">
                  <c:v>3657.3376000000003</c:v>
                </c:pt>
                <c:pt idx="3172">
                  <c:v>3658.3018000000002</c:v>
                </c:pt>
                <c:pt idx="3173">
                  <c:v>3659.2660999999994</c:v>
                </c:pt>
                <c:pt idx="3174">
                  <c:v>3660.2302</c:v>
                </c:pt>
                <c:pt idx="3175">
                  <c:v>3661.1945999999998</c:v>
                </c:pt>
                <c:pt idx="3176">
                  <c:v>3662.1587</c:v>
                </c:pt>
                <c:pt idx="3177">
                  <c:v>3663.123</c:v>
                </c:pt>
                <c:pt idx="3178">
                  <c:v>3664.0871999999999</c:v>
                </c:pt>
                <c:pt idx="3179">
                  <c:v>3665.0515000000005</c:v>
                </c:pt>
                <c:pt idx="3180">
                  <c:v>3666.0156000000002</c:v>
                </c:pt>
                <c:pt idx="3181">
                  <c:v>3666.98</c:v>
                </c:pt>
                <c:pt idx="3182">
                  <c:v>3667.9441000000002</c:v>
                </c:pt>
                <c:pt idx="3183">
                  <c:v>3668.9083999999998</c:v>
                </c:pt>
                <c:pt idx="3184">
                  <c:v>3669.8726000000001</c:v>
                </c:pt>
                <c:pt idx="3185">
                  <c:v>3670.8368999999998</c:v>
                </c:pt>
                <c:pt idx="3186">
                  <c:v>3671.8009999999999</c:v>
                </c:pt>
                <c:pt idx="3187">
                  <c:v>3672.7653999999998</c:v>
                </c:pt>
                <c:pt idx="3188">
                  <c:v>3673.7294999999995</c:v>
                </c:pt>
                <c:pt idx="3189">
                  <c:v>3674.6938</c:v>
                </c:pt>
                <c:pt idx="3190">
                  <c:v>3675.6579999999999</c:v>
                </c:pt>
                <c:pt idx="3191">
                  <c:v>3676.6223</c:v>
                </c:pt>
                <c:pt idx="3192">
                  <c:v>3677.5863999999997</c:v>
                </c:pt>
                <c:pt idx="3193">
                  <c:v>3678.5508</c:v>
                </c:pt>
                <c:pt idx="3194">
                  <c:v>3679.5149000000001</c:v>
                </c:pt>
                <c:pt idx="3195">
                  <c:v>3680.4792000000002</c:v>
                </c:pt>
                <c:pt idx="3196">
                  <c:v>3681.4434000000001</c:v>
                </c:pt>
                <c:pt idx="3197">
                  <c:v>3682.4077000000002</c:v>
                </c:pt>
                <c:pt idx="3198">
                  <c:v>3683.3718000000003</c:v>
                </c:pt>
                <c:pt idx="3199">
                  <c:v>3684.3362000000002</c:v>
                </c:pt>
                <c:pt idx="3200">
                  <c:v>3685.3002999999999</c:v>
                </c:pt>
                <c:pt idx="3201">
                  <c:v>3686.2645999999995</c:v>
                </c:pt>
                <c:pt idx="3202">
                  <c:v>3687.2287999999994</c:v>
                </c:pt>
                <c:pt idx="3203">
                  <c:v>3688.1931000000004</c:v>
                </c:pt>
                <c:pt idx="3204">
                  <c:v>3689.1572000000001</c:v>
                </c:pt>
                <c:pt idx="3205">
                  <c:v>3690.1215999999999</c:v>
                </c:pt>
                <c:pt idx="3206">
                  <c:v>3691.0857000000001</c:v>
                </c:pt>
                <c:pt idx="3207">
                  <c:v>3692.05</c:v>
                </c:pt>
                <c:pt idx="3208">
                  <c:v>3693.0142000000001</c:v>
                </c:pt>
                <c:pt idx="3209">
                  <c:v>3693.9785000000002</c:v>
                </c:pt>
                <c:pt idx="3210">
                  <c:v>3694.9425999999999</c:v>
                </c:pt>
                <c:pt idx="3211">
                  <c:v>3695.9070000000002</c:v>
                </c:pt>
                <c:pt idx="3212">
                  <c:v>3696.8711000000003</c:v>
                </c:pt>
                <c:pt idx="3213">
                  <c:v>3697.8354000000004</c:v>
                </c:pt>
                <c:pt idx="3214">
                  <c:v>3698.7995999999998</c:v>
                </c:pt>
                <c:pt idx="3215">
                  <c:v>3699.7638999999995</c:v>
                </c:pt>
                <c:pt idx="3216">
                  <c:v>3700.7279999999996</c:v>
                </c:pt>
                <c:pt idx="3217">
                  <c:v>3701.6923999999999</c:v>
                </c:pt>
                <c:pt idx="3218">
                  <c:v>3702.6565000000001</c:v>
                </c:pt>
                <c:pt idx="3219">
                  <c:v>3703.6207999999997</c:v>
                </c:pt>
                <c:pt idx="3220">
                  <c:v>3704.585</c:v>
                </c:pt>
                <c:pt idx="3221">
                  <c:v>3705.5493000000001</c:v>
                </c:pt>
                <c:pt idx="3222">
                  <c:v>3706.5134000000003</c:v>
                </c:pt>
                <c:pt idx="3223">
                  <c:v>3707.4778000000001</c:v>
                </c:pt>
                <c:pt idx="3224">
                  <c:v>3708.4418999999998</c:v>
                </c:pt>
                <c:pt idx="3225">
                  <c:v>3709.4063000000001</c:v>
                </c:pt>
                <c:pt idx="3226">
                  <c:v>3710.3704000000002</c:v>
                </c:pt>
                <c:pt idx="3227">
                  <c:v>3711.3346999999999</c:v>
                </c:pt>
                <c:pt idx="3228">
                  <c:v>3712.2987999999996</c:v>
                </c:pt>
                <c:pt idx="3229">
                  <c:v>3713.2631999999999</c:v>
                </c:pt>
                <c:pt idx="3230">
                  <c:v>3714.2273</c:v>
                </c:pt>
                <c:pt idx="3231">
                  <c:v>3715.1916999999999</c:v>
                </c:pt>
                <c:pt idx="3232">
                  <c:v>3716.1558</c:v>
                </c:pt>
                <c:pt idx="3233">
                  <c:v>3717.1201000000001</c:v>
                </c:pt>
                <c:pt idx="3234">
                  <c:v>3718.0841999999998</c:v>
                </c:pt>
                <c:pt idx="3235">
                  <c:v>3719.0485999999996</c:v>
                </c:pt>
                <c:pt idx="3236">
                  <c:v>3720.0127000000002</c:v>
                </c:pt>
                <c:pt idx="3237">
                  <c:v>3720.9771000000005</c:v>
                </c:pt>
                <c:pt idx="3238">
                  <c:v>3721.9412000000002</c:v>
                </c:pt>
                <c:pt idx="3239">
                  <c:v>3722.9054999999998</c:v>
                </c:pt>
                <c:pt idx="3240">
                  <c:v>3723.8696</c:v>
                </c:pt>
                <c:pt idx="3241">
                  <c:v>3724.8340000000003</c:v>
                </c:pt>
                <c:pt idx="3242">
                  <c:v>3725.7981</c:v>
                </c:pt>
                <c:pt idx="3243">
                  <c:v>3726.7624999999994</c:v>
                </c:pt>
                <c:pt idx="3244">
                  <c:v>3727.7265999999995</c:v>
                </c:pt>
                <c:pt idx="3245">
                  <c:v>3728.6909000000001</c:v>
                </c:pt>
                <c:pt idx="3246">
                  <c:v>3729.6550000000002</c:v>
                </c:pt>
                <c:pt idx="3247">
                  <c:v>3730.6194</c:v>
                </c:pt>
                <c:pt idx="3248">
                  <c:v>3731.5835000000002</c:v>
                </c:pt>
                <c:pt idx="3249">
                  <c:v>3732.5479</c:v>
                </c:pt>
                <c:pt idx="3250">
                  <c:v>3733.5120000000002</c:v>
                </c:pt>
                <c:pt idx="3251">
                  <c:v>3734.4762999999998</c:v>
                </c:pt>
                <c:pt idx="3252">
                  <c:v>3735.4404</c:v>
                </c:pt>
                <c:pt idx="3253">
                  <c:v>3736.4047999999998</c:v>
                </c:pt>
                <c:pt idx="3254">
                  <c:v>3737.3688999999995</c:v>
                </c:pt>
                <c:pt idx="3255">
                  <c:v>3738.3333000000002</c:v>
                </c:pt>
                <c:pt idx="3256">
                  <c:v>3739.2973999999999</c:v>
                </c:pt>
                <c:pt idx="3257">
                  <c:v>3740.2617</c:v>
                </c:pt>
                <c:pt idx="3258">
                  <c:v>3741.2257999999997</c:v>
                </c:pt>
                <c:pt idx="3259">
                  <c:v>3742.1902</c:v>
                </c:pt>
                <c:pt idx="3260">
                  <c:v>3743.1543000000001</c:v>
                </c:pt>
                <c:pt idx="3261">
                  <c:v>3744.1187</c:v>
                </c:pt>
                <c:pt idx="3262">
                  <c:v>3745.0827999999997</c:v>
                </c:pt>
                <c:pt idx="3263">
                  <c:v>3746.0470999999998</c:v>
                </c:pt>
                <c:pt idx="3264">
                  <c:v>3747.0112000000004</c:v>
                </c:pt>
                <c:pt idx="3265">
                  <c:v>3747.9756000000002</c:v>
                </c:pt>
                <c:pt idx="3266">
                  <c:v>3748.9396999999999</c:v>
                </c:pt>
                <c:pt idx="3267">
                  <c:v>3749.9041000000002</c:v>
                </c:pt>
                <c:pt idx="3268">
                  <c:v>3750.8681999999999</c:v>
                </c:pt>
                <c:pt idx="3269">
                  <c:v>3751.8325000000004</c:v>
                </c:pt>
                <c:pt idx="3270">
                  <c:v>3752.7965999999997</c:v>
                </c:pt>
                <c:pt idx="3271">
                  <c:v>3753.761</c:v>
                </c:pt>
                <c:pt idx="3272">
                  <c:v>3754.7251000000001</c:v>
                </c:pt>
                <c:pt idx="3273">
                  <c:v>3755.6895</c:v>
                </c:pt>
                <c:pt idx="3274">
                  <c:v>3756.6536000000001</c:v>
                </c:pt>
                <c:pt idx="3275">
                  <c:v>3757.6179000000002</c:v>
                </c:pt>
                <c:pt idx="3276">
                  <c:v>3758.5819999999999</c:v>
                </c:pt>
                <c:pt idx="3277">
                  <c:v>3759.5463999999997</c:v>
                </c:pt>
                <c:pt idx="3278">
                  <c:v>3760.5104999999999</c:v>
                </c:pt>
                <c:pt idx="3279">
                  <c:v>3761.4749000000002</c:v>
                </c:pt>
                <c:pt idx="3280">
                  <c:v>3762.4389999999999</c:v>
                </c:pt>
                <c:pt idx="3281">
                  <c:v>3763.4032999999999</c:v>
                </c:pt>
                <c:pt idx="3282">
                  <c:v>3764.3674000000001</c:v>
                </c:pt>
                <c:pt idx="3283">
                  <c:v>3765.3318000000004</c:v>
                </c:pt>
                <c:pt idx="3284">
                  <c:v>3766.2959000000001</c:v>
                </c:pt>
                <c:pt idx="3285">
                  <c:v>3767.2602999999995</c:v>
                </c:pt>
                <c:pt idx="3286">
                  <c:v>3768.2243999999996</c:v>
                </c:pt>
                <c:pt idx="3287">
                  <c:v>3769.1886999999997</c:v>
                </c:pt>
                <c:pt idx="3288">
                  <c:v>3770.1527999999998</c:v>
                </c:pt>
                <c:pt idx="3289">
                  <c:v>3771.1172000000001</c:v>
                </c:pt>
                <c:pt idx="3290">
                  <c:v>3772.0812999999998</c:v>
                </c:pt>
                <c:pt idx="3291">
                  <c:v>3773.0457000000001</c:v>
                </c:pt>
                <c:pt idx="3292">
                  <c:v>3774.0097999999998</c:v>
                </c:pt>
                <c:pt idx="3293">
                  <c:v>3774.9740999999999</c:v>
                </c:pt>
                <c:pt idx="3294">
                  <c:v>3775.9382000000001</c:v>
                </c:pt>
                <c:pt idx="3295">
                  <c:v>3776.9025999999999</c:v>
                </c:pt>
                <c:pt idx="3296">
                  <c:v>3777.8667</c:v>
                </c:pt>
                <c:pt idx="3297">
                  <c:v>3778.8311000000003</c:v>
                </c:pt>
                <c:pt idx="3298">
                  <c:v>3779.7952</c:v>
                </c:pt>
                <c:pt idx="3299">
                  <c:v>3780.7595000000001</c:v>
                </c:pt>
                <c:pt idx="3300">
                  <c:v>3781.7235999999998</c:v>
                </c:pt>
                <c:pt idx="3301">
                  <c:v>3782.6879999999996</c:v>
                </c:pt>
                <c:pt idx="3302">
                  <c:v>3783.6520999999998</c:v>
                </c:pt>
                <c:pt idx="3303">
                  <c:v>3784.6165000000001</c:v>
                </c:pt>
                <c:pt idx="3304">
                  <c:v>3785.5805999999998</c:v>
                </c:pt>
                <c:pt idx="3305">
                  <c:v>3786.5448999999994</c:v>
                </c:pt>
                <c:pt idx="3306">
                  <c:v>3787.509</c:v>
                </c:pt>
                <c:pt idx="3307">
                  <c:v>3788.4734000000003</c:v>
                </c:pt>
                <c:pt idx="3308">
                  <c:v>3789.4375000000005</c:v>
                </c:pt>
                <c:pt idx="3309">
                  <c:v>3790.4018999999998</c:v>
                </c:pt>
                <c:pt idx="3310">
                  <c:v>3791.366</c:v>
                </c:pt>
                <c:pt idx="3311">
                  <c:v>3792.3303000000005</c:v>
                </c:pt>
                <c:pt idx="3312">
                  <c:v>3793.2943999999998</c:v>
                </c:pt>
                <c:pt idx="3313">
                  <c:v>3794.2587999999996</c:v>
                </c:pt>
                <c:pt idx="3314">
                  <c:v>3795.2228999999998</c:v>
                </c:pt>
                <c:pt idx="3315">
                  <c:v>3796.1873000000001</c:v>
                </c:pt>
                <c:pt idx="3316">
                  <c:v>3797.1514000000002</c:v>
                </c:pt>
                <c:pt idx="3317">
                  <c:v>3798.1156999999998</c:v>
                </c:pt>
                <c:pt idx="3318">
                  <c:v>3799.0798</c:v>
                </c:pt>
                <c:pt idx="3319">
                  <c:v>3800.0441999999998</c:v>
                </c:pt>
                <c:pt idx="3320">
                  <c:v>3801.0083</c:v>
                </c:pt>
                <c:pt idx="3321">
                  <c:v>3801.9726999999998</c:v>
                </c:pt>
                <c:pt idx="3322">
                  <c:v>3802.9367999999999</c:v>
                </c:pt>
                <c:pt idx="3323">
                  <c:v>3803.9011000000005</c:v>
                </c:pt>
                <c:pt idx="3324">
                  <c:v>3804.8652000000002</c:v>
                </c:pt>
                <c:pt idx="3325">
                  <c:v>3805.8296</c:v>
                </c:pt>
                <c:pt idx="3326">
                  <c:v>3806.7937000000002</c:v>
                </c:pt>
                <c:pt idx="3327">
                  <c:v>3807.7581</c:v>
                </c:pt>
                <c:pt idx="3328">
                  <c:v>3808.7221999999997</c:v>
                </c:pt>
                <c:pt idx="3329">
                  <c:v>3809.6864999999993</c:v>
                </c:pt>
                <c:pt idx="3330">
                  <c:v>3810.6505999999999</c:v>
                </c:pt>
                <c:pt idx="3331">
                  <c:v>3811.6149999999998</c:v>
                </c:pt>
                <c:pt idx="3332">
                  <c:v>3812.5790999999999</c:v>
                </c:pt>
                <c:pt idx="3333">
                  <c:v>3813.5435000000002</c:v>
                </c:pt>
                <c:pt idx="3334">
                  <c:v>3814.5075999999999</c:v>
                </c:pt>
                <c:pt idx="3335">
                  <c:v>3815.4719000000005</c:v>
                </c:pt>
                <c:pt idx="3336">
                  <c:v>3816.4360000000001</c:v>
                </c:pt>
                <c:pt idx="3337">
                  <c:v>3817.4004</c:v>
                </c:pt>
                <c:pt idx="3338">
                  <c:v>3818.3645000000001</c:v>
                </c:pt>
                <c:pt idx="3339">
                  <c:v>3819.3289</c:v>
                </c:pt>
                <c:pt idx="3340">
                  <c:v>3820.2930000000001</c:v>
                </c:pt>
                <c:pt idx="3341">
                  <c:v>3821.2573000000002</c:v>
                </c:pt>
                <c:pt idx="3342">
                  <c:v>3822.2213999999999</c:v>
                </c:pt>
                <c:pt idx="3343">
                  <c:v>3823.1857999999997</c:v>
                </c:pt>
                <c:pt idx="3344">
                  <c:v>3824.1498999999994</c:v>
                </c:pt>
                <c:pt idx="3345">
                  <c:v>3825.1143000000002</c:v>
                </c:pt>
                <c:pt idx="3346">
                  <c:v>3826.0783999999999</c:v>
                </c:pt>
                <c:pt idx="3347">
                  <c:v>3827.0427</c:v>
                </c:pt>
                <c:pt idx="3348">
                  <c:v>3828.0067999999997</c:v>
                </c:pt>
                <c:pt idx="3349">
                  <c:v>3828.9712000000004</c:v>
                </c:pt>
                <c:pt idx="3350">
                  <c:v>3829.9353000000006</c:v>
                </c:pt>
                <c:pt idx="3351">
                  <c:v>3830.8996999999999</c:v>
                </c:pt>
                <c:pt idx="3352">
                  <c:v>3831.8638000000001</c:v>
                </c:pt>
                <c:pt idx="3353">
                  <c:v>3832.8281000000002</c:v>
                </c:pt>
                <c:pt idx="3354">
                  <c:v>3833.7921999999999</c:v>
                </c:pt>
                <c:pt idx="3355">
                  <c:v>3834.7565999999997</c:v>
                </c:pt>
                <c:pt idx="3356">
                  <c:v>3835.7206999999994</c:v>
                </c:pt>
                <c:pt idx="3357">
                  <c:v>3836.6851000000001</c:v>
                </c:pt>
                <c:pt idx="3358">
                  <c:v>3837.6491999999998</c:v>
                </c:pt>
                <c:pt idx="3359">
                  <c:v>3838.6134999999999</c:v>
                </c:pt>
                <c:pt idx="3360">
                  <c:v>3839.5776000000001</c:v>
                </c:pt>
                <c:pt idx="3361">
                  <c:v>3840.5419999999999</c:v>
                </c:pt>
                <c:pt idx="3362">
                  <c:v>3841.5061000000001</c:v>
                </c:pt>
                <c:pt idx="3363">
                  <c:v>3842.4704999999999</c:v>
                </c:pt>
                <c:pt idx="3364">
                  <c:v>3843.4346</c:v>
                </c:pt>
                <c:pt idx="3365">
                  <c:v>3844.3989000000001</c:v>
                </c:pt>
                <c:pt idx="3366">
                  <c:v>3845.3629999999998</c:v>
                </c:pt>
                <c:pt idx="3367">
                  <c:v>3846.3274000000001</c:v>
                </c:pt>
                <c:pt idx="3368">
                  <c:v>3847.2914999999998</c:v>
                </c:pt>
                <c:pt idx="3369">
                  <c:v>3848.2559000000001</c:v>
                </c:pt>
                <c:pt idx="3370">
                  <c:v>3849.22</c:v>
                </c:pt>
                <c:pt idx="3371">
                  <c:v>3850.1842999999994</c:v>
                </c:pt>
                <c:pt idx="3372">
                  <c:v>3851.1483999999996</c:v>
                </c:pt>
                <c:pt idx="3373">
                  <c:v>3852.1127999999999</c:v>
                </c:pt>
                <c:pt idx="3374">
                  <c:v>3853.0769</c:v>
                </c:pt>
                <c:pt idx="3375">
                  <c:v>3854.0412999999999</c:v>
                </c:pt>
                <c:pt idx="3376">
                  <c:v>3855.0054</c:v>
                </c:pt>
                <c:pt idx="3377">
                  <c:v>3855.9697000000001</c:v>
                </c:pt>
                <c:pt idx="3378">
                  <c:v>3856.9338000000002</c:v>
                </c:pt>
                <c:pt idx="3379">
                  <c:v>3857.8982000000001</c:v>
                </c:pt>
                <c:pt idx="3380">
                  <c:v>3858.8622999999998</c:v>
                </c:pt>
                <c:pt idx="3381">
                  <c:v>3859.8267000000001</c:v>
                </c:pt>
                <c:pt idx="3382">
                  <c:v>3860.7907999999998</c:v>
                </c:pt>
                <c:pt idx="3383">
                  <c:v>3861.7550999999999</c:v>
                </c:pt>
                <c:pt idx="3384">
                  <c:v>3862.7192</c:v>
                </c:pt>
                <c:pt idx="3385">
                  <c:v>3863.6835999999998</c:v>
                </c:pt>
                <c:pt idx="3386">
                  <c:v>3864.6477</c:v>
                </c:pt>
                <c:pt idx="3387">
                  <c:v>3865.6120999999998</c:v>
                </c:pt>
                <c:pt idx="3388">
                  <c:v>3866.5762</c:v>
                </c:pt>
                <c:pt idx="3389">
                  <c:v>3867.5405000000001</c:v>
                </c:pt>
                <c:pt idx="3390">
                  <c:v>3868.5045999999998</c:v>
                </c:pt>
                <c:pt idx="3391">
                  <c:v>3869.4690000000001</c:v>
                </c:pt>
                <c:pt idx="3392">
                  <c:v>3870.4331000000006</c:v>
                </c:pt>
                <c:pt idx="3393">
                  <c:v>3871.3975000000005</c:v>
                </c:pt>
                <c:pt idx="3394">
                  <c:v>3872.3616000000002</c:v>
                </c:pt>
                <c:pt idx="3395">
                  <c:v>3873.3258999999998</c:v>
                </c:pt>
                <c:pt idx="3396">
                  <c:v>3874.29</c:v>
                </c:pt>
                <c:pt idx="3397">
                  <c:v>3875.2543999999998</c:v>
                </c:pt>
                <c:pt idx="3398">
                  <c:v>3876.2184999999995</c:v>
                </c:pt>
                <c:pt idx="3399">
                  <c:v>3877.1828999999993</c:v>
                </c:pt>
                <c:pt idx="3400">
                  <c:v>3878.1469999999995</c:v>
                </c:pt>
                <c:pt idx="3401">
                  <c:v>3879.1113000000005</c:v>
                </c:pt>
                <c:pt idx="3402">
                  <c:v>3880.0754000000002</c:v>
                </c:pt>
                <c:pt idx="3403">
                  <c:v>3881.0398</c:v>
                </c:pt>
                <c:pt idx="3404">
                  <c:v>3882.0039000000002</c:v>
                </c:pt>
                <c:pt idx="3405">
                  <c:v>3882.9683</c:v>
                </c:pt>
                <c:pt idx="3406">
                  <c:v>3883.9324000000001</c:v>
                </c:pt>
                <c:pt idx="3407">
                  <c:v>3884.8966999999998</c:v>
                </c:pt>
                <c:pt idx="3408">
                  <c:v>3885.8607999999999</c:v>
                </c:pt>
                <c:pt idx="3409">
                  <c:v>3886.8252000000002</c:v>
                </c:pt>
                <c:pt idx="3410">
                  <c:v>3887.7892999999995</c:v>
                </c:pt>
                <c:pt idx="3411">
                  <c:v>3888.7537000000002</c:v>
                </c:pt>
                <c:pt idx="3412">
                  <c:v>3889.7177999999999</c:v>
                </c:pt>
                <c:pt idx="3413">
                  <c:v>3890.6821</c:v>
                </c:pt>
                <c:pt idx="3414">
                  <c:v>3891.6461999999997</c:v>
                </c:pt>
                <c:pt idx="3415">
                  <c:v>3892.6106</c:v>
                </c:pt>
                <c:pt idx="3416">
                  <c:v>3893.5747000000001</c:v>
                </c:pt>
                <c:pt idx="3417">
                  <c:v>3894.5391000000004</c:v>
                </c:pt>
                <c:pt idx="3418">
                  <c:v>3895.5032000000001</c:v>
                </c:pt>
                <c:pt idx="3419">
                  <c:v>3896.4675000000002</c:v>
                </c:pt>
                <c:pt idx="3420">
                  <c:v>3897.4316000000003</c:v>
                </c:pt>
                <c:pt idx="3421">
                  <c:v>3898.3960000000002</c:v>
                </c:pt>
                <c:pt idx="3422">
                  <c:v>3899.3600999999999</c:v>
                </c:pt>
                <c:pt idx="3423">
                  <c:v>3900.3245000000002</c:v>
                </c:pt>
                <c:pt idx="3424">
                  <c:v>3901.2885999999994</c:v>
                </c:pt>
                <c:pt idx="3425">
                  <c:v>3902.2529</c:v>
                </c:pt>
                <c:pt idx="3426">
                  <c:v>3903.2170000000001</c:v>
                </c:pt>
                <c:pt idx="3427">
                  <c:v>3904.1813999999999</c:v>
                </c:pt>
                <c:pt idx="3428">
                  <c:v>3905.1455000000001</c:v>
                </c:pt>
                <c:pt idx="3429">
                  <c:v>3906.1098999999995</c:v>
                </c:pt>
                <c:pt idx="3430">
                  <c:v>3907.0740000000001</c:v>
                </c:pt>
                <c:pt idx="3431">
                  <c:v>3908.0383000000002</c:v>
                </c:pt>
                <c:pt idx="3432">
                  <c:v>3909.0023999999999</c:v>
                </c:pt>
                <c:pt idx="3433">
                  <c:v>3909.9667999999997</c:v>
                </c:pt>
                <c:pt idx="3434">
                  <c:v>3910.9308999999998</c:v>
                </c:pt>
                <c:pt idx="3435">
                  <c:v>3911.8953000000006</c:v>
                </c:pt>
                <c:pt idx="3436">
                  <c:v>3912.8594000000003</c:v>
                </c:pt>
                <c:pt idx="3437">
                  <c:v>3913.8236999999999</c:v>
                </c:pt>
                <c:pt idx="3438">
                  <c:v>3914.7877999999996</c:v>
                </c:pt>
                <c:pt idx="3439">
                  <c:v>3915.7521999999999</c:v>
                </c:pt>
                <c:pt idx="3440">
                  <c:v>3916.7163</c:v>
                </c:pt>
                <c:pt idx="3441">
                  <c:v>3917.6806999999994</c:v>
                </c:pt>
                <c:pt idx="3442">
                  <c:v>3918.6447999999996</c:v>
                </c:pt>
                <c:pt idx="3443">
                  <c:v>3919.6091000000001</c:v>
                </c:pt>
                <c:pt idx="3444">
                  <c:v>3920.5732000000003</c:v>
                </c:pt>
                <c:pt idx="3445">
                  <c:v>3921.5376000000001</c:v>
                </c:pt>
                <c:pt idx="3446">
                  <c:v>3922.5016999999998</c:v>
                </c:pt>
                <c:pt idx="3447">
                  <c:v>3923.4661000000001</c:v>
                </c:pt>
                <c:pt idx="3448">
                  <c:v>3924.4302000000002</c:v>
                </c:pt>
                <c:pt idx="3449">
                  <c:v>3925.3944999999999</c:v>
                </c:pt>
                <c:pt idx="3450">
                  <c:v>3926.3586</c:v>
                </c:pt>
                <c:pt idx="3451">
                  <c:v>3927.3229999999999</c:v>
                </c:pt>
                <c:pt idx="3452">
                  <c:v>3928.2871</c:v>
                </c:pt>
                <c:pt idx="3453">
                  <c:v>3929.2514999999999</c:v>
                </c:pt>
                <c:pt idx="3454">
                  <c:v>3930.2156</c:v>
                </c:pt>
                <c:pt idx="3455">
                  <c:v>3931.1799000000001</c:v>
                </c:pt>
                <c:pt idx="3456">
                  <c:v>3932.1439999999998</c:v>
                </c:pt>
                <c:pt idx="3457">
                  <c:v>3933.1083999999996</c:v>
                </c:pt>
                <c:pt idx="3458">
                  <c:v>3934.0725000000002</c:v>
                </c:pt>
                <c:pt idx="3459">
                  <c:v>3935.0369000000001</c:v>
                </c:pt>
                <c:pt idx="3460">
                  <c:v>3936.0010000000002</c:v>
                </c:pt>
                <c:pt idx="3461">
                  <c:v>3936.9652999999998</c:v>
                </c:pt>
                <c:pt idx="3462">
                  <c:v>3937.9294</c:v>
                </c:pt>
                <c:pt idx="3463">
                  <c:v>3938.8938000000003</c:v>
                </c:pt>
                <c:pt idx="3464">
                  <c:v>3939.8579000000004</c:v>
                </c:pt>
                <c:pt idx="3465">
                  <c:v>3940.8222999999998</c:v>
                </c:pt>
                <c:pt idx="3466">
                  <c:v>3941.7863999999995</c:v>
                </c:pt>
                <c:pt idx="3467">
                  <c:v>3942.7507000000001</c:v>
                </c:pt>
                <c:pt idx="3468">
                  <c:v>3943.7147999999997</c:v>
                </c:pt>
                <c:pt idx="3469">
                  <c:v>3944.6792</c:v>
                </c:pt>
                <c:pt idx="3470">
                  <c:v>3945.6433000000002</c:v>
                </c:pt>
                <c:pt idx="3471">
                  <c:v>3946.6077</c:v>
                </c:pt>
                <c:pt idx="3472">
                  <c:v>3947.5718000000002</c:v>
                </c:pt>
                <c:pt idx="3473">
                  <c:v>3948.5360999999998</c:v>
                </c:pt>
                <c:pt idx="3474">
                  <c:v>3949.5001999999999</c:v>
                </c:pt>
                <c:pt idx="3475">
                  <c:v>3950.4645999999998</c:v>
                </c:pt>
                <c:pt idx="3476">
                  <c:v>3951.4286999999995</c:v>
                </c:pt>
                <c:pt idx="3477">
                  <c:v>3952.3931000000002</c:v>
                </c:pt>
                <c:pt idx="3478">
                  <c:v>3953.3572000000004</c:v>
                </c:pt>
                <c:pt idx="3479">
                  <c:v>3954.3215000000005</c:v>
                </c:pt>
                <c:pt idx="3480">
                  <c:v>3955.2855999999997</c:v>
                </c:pt>
                <c:pt idx="3481">
                  <c:v>3956.25</c:v>
                </c:pt>
                <c:pt idx="3482">
                  <c:v>3957.2141000000001</c:v>
                </c:pt>
                <c:pt idx="3483">
                  <c:v>3958.1785</c:v>
                </c:pt>
                <c:pt idx="3484">
                  <c:v>3959.1425999999997</c:v>
                </c:pt>
                <c:pt idx="3485">
                  <c:v>3960.1068999999998</c:v>
                </c:pt>
                <c:pt idx="3486">
                  <c:v>3961.0709999999999</c:v>
                </c:pt>
                <c:pt idx="3487">
                  <c:v>3962.0354000000002</c:v>
                </c:pt>
                <c:pt idx="3488">
                  <c:v>3962.9994999999999</c:v>
                </c:pt>
                <c:pt idx="3489">
                  <c:v>3963.9639000000002</c:v>
                </c:pt>
                <c:pt idx="3490">
                  <c:v>3964.9279999999999</c:v>
                </c:pt>
                <c:pt idx="3491">
                  <c:v>3965.8923000000004</c:v>
                </c:pt>
                <c:pt idx="3492">
                  <c:v>3966.8564000000001</c:v>
                </c:pt>
                <c:pt idx="3493">
                  <c:v>3967.8208</c:v>
                </c:pt>
                <c:pt idx="3494">
                  <c:v>3968.7848999999997</c:v>
                </c:pt>
                <c:pt idx="3495">
                  <c:v>3969.7492999999995</c:v>
                </c:pt>
                <c:pt idx="3496">
                  <c:v>3970.7134000000001</c:v>
                </c:pt>
                <c:pt idx="3497">
                  <c:v>3971.6777000000002</c:v>
                </c:pt>
                <c:pt idx="3498">
                  <c:v>3972.6417999999999</c:v>
                </c:pt>
                <c:pt idx="3499">
                  <c:v>3973.6061999999997</c:v>
                </c:pt>
                <c:pt idx="3500">
                  <c:v>3974.5702999999999</c:v>
                </c:pt>
                <c:pt idx="3501">
                  <c:v>3975.5347000000002</c:v>
                </c:pt>
                <c:pt idx="3502">
                  <c:v>3976.4987999999998</c:v>
                </c:pt>
                <c:pt idx="3503">
                  <c:v>3977.4630999999999</c:v>
                </c:pt>
                <c:pt idx="3504">
                  <c:v>3978.4272000000001</c:v>
                </c:pt>
                <c:pt idx="3505">
                  <c:v>3979.3916000000004</c:v>
                </c:pt>
                <c:pt idx="3506">
                  <c:v>3980.3557000000005</c:v>
                </c:pt>
                <c:pt idx="3507">
                  <c:v>3981.3200999999999</c:v>
                </c:pt>
                <c:pt idx="3508">
                  <c:v>3982.2841999999996</c:v>
                </c:pt>
                <c:pt idx="3509">
                  <c:v>3983.2484999999997</c:v>
                </c:pt>
                <c:pt idx="3510">
                  <c:v>3984.2125999999998</c:v>
                </c:pt>
                <c:pt idx="3511">
                  <c:v>3985.1770000000001</c:v>
                </c:pt>
                <c:pt idx="3512">
                  <c:v>3986.1410999999998</c:v>
                </c:pt>
                <c:pt idx="3513">
                  <c:v>3987.1055000000001</c:v>
                </c:pt>
                <c:pt idx="3514">
                  <c:v>3988.0695999999998</c:v>
                </c:pt>
                <c:pt idx="3515">
                  <c:v>3989.0338999999999</c:v>
                </c:pt>
                <c:pt idx="3516">
                  <c:v>3989.998</c:v>
                </c:pt>
                <c:pt idx="3517">
                  <c:v>3990.9623999999999</c:v>
                </c:pt>
                <c:pt idx="3518">
                  <c:v>3991.9265</c:v>
                </c:pt>
                <c:pt idx="3519">
                  <c:v>3992.8908999999999</c:v>
                </c:pt>
                <c:pt idx="3520">
                  <c:v>3993.8550000000005</c:v>
                </c:pt>
                <c:pt idx="3521">
                  <c:v>3994.8193000000006</c:v>
                </c:pt>
                <c:pt idx="3522">
                  <c:v>3995.7833999999998</c:v>
                </c:pt>
                <c:pt idx="3523">
                  <c:v>3996.7477999999996</c:v>
                </c:pt>
                <c:pt idx="3524">
                  <c:v>3997.7118999999998</c:v>
                </c:pt>
                <c:pt idx="3525">
                  <c:v>3998.6763000000001</c:v>
                </c:pt>
                <c:pt idx="3526">
                  <c:v>3999.6403999999998</c:v>
                </c:pt>
                <c:pt idx="3527">
                  <c:v>4000.6046999999994</c:v>
                </c:pt>
              </c:numCache>
            </c:numRef>
          </c:xVal>
          <c:yVal>
            <c:numRef>
              <c:f>IR!$J$1:$J$3528</c:f>
              <c:numCache>
                <c:formatCode>General</c:formatCode>
                <c:ptCount val="3528"/>
                <c:pt idx="0">
                  <c:v>1.9219199999999999</c:v>
                </c:pt>
                <c:pt idx="1">
                  <c:v>1.9180999999999999</c:v>
                </c:pt>
                <c:pt idx="2">
                  <c:v>1.91127</c:v>
                </c:pt>
                <c:pt idx="3">
                  <c:v>1.9023500000000002</c:v>
                </c:pt>
                <c:pt idx="4">
                  <c:v>1.8927700000000001</c:v>
                </c:pt>
                <c:pt idx="5">
                  <c:v>1.88378</c:v>
                </c:pt>
                <c:pt idx="6">
                  <c:v>1.8758999999999997</c:v>
                </c:pt>
                <c:pt idx="7">
                  <c:v>1.8672500000000001</c:v>
                </c:pt>
                <c:pt idx="8">
                  <c:v>1.85669</c:v>
                </c:pt>
                <c:pt idx="9">
                  <c:v>1.84341</c:v>
                </c:pt>
                <c:pt idx="10">
                  <c:v>1.8278299999999998</c:v>
                </c:pt>
                <c:pt idx="11">
                  <c:v>1.81141</c:v>
                </c:pt>
                <c:pt idx="12">
                  <c:v>1.7959199999999997</c:v>
                </c:pt>
                <c:pt idx="13">
                  <c:v>1.7825199999999999</c:v>
                </c:pt>
                <c:pt idx="14">
                  <c:v>1.7712199999999998</c:v>
                </c:pt>
                <c:pt idx="15">
                  <c:v>1.7609299999999999</c:v>
                </c:pt>
                <c:pt idx="16">
                  <c:v>1.7500800000000001</c:v>
                </c:pt>
                <c:pt idx="17">
                  <c:v>1.7374099999999997</c:v>
                </c:pt>
                <c:pt idx="18">
                  <c:v>1.7226999999999997</c:v>
                </c:pt>
                <c:pt idx="19">
                  <c:v>1.7069099999999997</c:v>
                </c:pt>
                <c:pt idx="20">
                  <c:v>1.6917800000000001</c:v>
                </c:pt>
                <c:pt idx="21">
                  <c:v>1.6789700000000001</c:v>
                </c:pt>
                <c:pt idx="22">
                  <c:v>1.66923</c:v>
                </c:pt>
                <c:pt idx="23">
                  <c:v>1.6620699999999999</c:v>
                </c:pt>
                <c:pt idx="24">
                  <c:v>1.6559299999999997</c:v>
                </c:pt>
                <c:pt idx="25">
                  <c:v>1.6488499999999999</c:v>
                </c:pt>
                <c:pt idx="26">
                  <c:v>1.6393599999999999</c:v>
                </c:pt>
                <c:pt idx="27">
                  <c:v>1.62713</c:v>
                </c:pt>
                <c:pt idx="28">
                  <c:v>1.61313</c:v>
                </c:pt>
                <c:pt idx="29">
                  <c:v>1.5992599999999999</c:v>
                </c:pt>
                <c:pt idx="30">
                  <c:v>1.58748</c:v>
                </c:pt>
                <c:pt idx="31">
                  <c:v>1.57901</c:v>
                </c:pt>
                <c:pt idx="32">
                  <c:v>1.5737299999999999</c:v>
                </c:pt>
                <c:pt idx="33">
                  <c:v>1.57026</c:v>
                </c:pt>
                <c:pt idx="34">
                  <c:v>1.56654</c:v>
                </c:pt>
                <c:pt idx="35">
                  <c:v>1.5607599999999999</c:v>
                </c:pt>
                <c:pt idx="36">
                  <c:v>1.55217</c:v>
                </c:pt>
                <c:pt idx="37">
                  <c:v>1.5414199999999998</c:v>
                </c:pt>
                <c:pt idx="38">
                  <c:v>1.5302899999999999</c:v>
                </c:pt>
                <c:pt idx="39">
                  <c:v>1.52085</c:v>
                </c:pt>
                <c:pt idx="40">
                  <c:v>1.5144199999999999</c:v>
                </c:pt>
                <c:pt idx="41">
                  <c:v>1.5109899999999998</c:v>
                </c:pt>
                <c:pt idx="42">
                  <c:v>1.5090599999999998</c:v>
                </c:pt>
                <c:pt idx="43">
                  <c:v>1.5063199999999999</c:v>
                </c:pt>
                <c:pt idx="44">
                  <c:v>1.5006699999999997</c:v>
                </c:pt>
                <c:pt idx="45">
                  <c:v>1.4912859999999999</c:v>
                </c:pt>
                <c:pt idx="46">
                  <c:v>1.4790969999999997</c:v>
                </c:pt>
                <c:pt idx="47">
                  <c:v>1.4665089999999998</c:v>
                </c:pt>
                <c:pt idx="48">
                  <c:v>1.4564249999999996</c:v>
                </c:pt>
                <c:pt idx="49">
                  <c:v>1.4509659999999998</c:v>
                </c:pt>
                <c:pt idx="50">
                  <c:v>1.4504089999999998</c:v>
                </c:pt>
                <c:pt idx="51">
                  <c:v>1.452842</c:v>
                </c:pt>
                <c:pt idx="52">
                  <c:v>1.4547829999999999</c:v>
                </c:pt>
                <c:pt idx="53">
                  <c:v>1.4525199999999998</c:v>
                </c:pt>
                <c:pt idx="54">
                  <c:v>1.4436499999999997</c:v>
                </c:pt>
                <c:pt idx="55">
                  <c:v>1.428142</c:v>
                </c:pt>
                <c:pt idx="56">
                  <c:v>1.4084509999999999</c:v>
                </c:pt>
                <c:pt idx="57">
                  <c:v>1.3885590000000001</c:v>
                </c:pt>
                <c:pt idx="58">
                  <c:v>1.3723880000000002</c:v>
                </c:pt>
                <c:pt idx="59">
                  <c:v>1.3623909999999999</c:v>
                </c:pt>
                <c:pt idx="60">
                  <c:v>1.3589899999999999</c:v>
                </c:pt>
                <c:pt idx="61">
                  <c:v>1.36094</c:v>
                </c:pt>
                <c:pt idx="62">
                  <c:v>1.366128</c:v>
                </c:pt>
                <c:pt idx="63">
                  <c:v>1.3722370000000004</c:v>
                </c:pt>
                <c:pt idx="64">
                  <c:v>1.377302</c:v>
                </c:pt>
                <c:pt idx="65">
                  <c:v>1.3807909999999999</c:v>
                </c:pt>
                <c:pt idx="66">
                  <c:v>1.383942</c:v>
                </c:pt>
                <c:pt idx="67">
                  <c:v>1.3883909999999999</c:v>
                </c:pt>
                <c:pt idx="68">
                  <c:v>1.395095</c:v>
                </c:pt>
                <c:pt idx="69">
                  <c:v>1.4039859999999997</c:v>
                </c:pt>
                <c:pt idx="70">
                  <c:v>1.4131079999999998</c:v>
                </c:pt>
                <c:pt idx="71">
                  <c:v>1.4182939999999997</c:v>
                </c:pt>
                <c:pt idx="72">
                  <c:v>1.4148789999999998</c:v>
                </c:pt>
                <c:pt idx="73">
                  <c:v>1.4001269999999997</c:v>
                </c:pt>
                <c:pt idx="74">
                  <c:v>1.374976</c:v>
                </c:pt>
                <c:pt idx="75">
                  <c:v>1.344238</c:v>
                </c:pt>
                <c:pt idx="76">
                  <c:v>1.3145250000000002</c:v>
                </c:pt>
                <c:pt idx="77">
                  <c:v>1.2915489999999998</c:v>
                </c:pt>
                <c:pt idx="78">
                  <c:v>1.2785259999999998</c:v>
                </c:pt>
                <c:pt idx="79">
                  <c:v>1.2750649999999999</c:v>
                </c:pt>
                <c:pt idx="80">
                  <c:v>1.2770739999999998</c:v>
                </c:pt>
                <c:pt idx="81">
                  <c:v>1.279042</c:v>
                </c:pt>
                <c:pt idx="82">
                  <c:v>1.2769999999999999</c:v>
                </c:pt>
                <c:pt idx="83">
                  <c:v>1.2696969999999996</c:v>
                </c:pt>
                <c:pt idx="84">
                  <c:v>1.2584679999999999</c:v>
                </c:pt>
                <c:pt idx="85">
                  <c:v>1.2464499999999998</c:v>
                </c:pt>
                <c:pt idx="86">
                  <c:v>1.2371949999999998</c:v>
                </c:pt>
                <c:pt idx="87">
                  <c:v>1.2330739999999998</c:v>
                </c:pt>
                <c:pt idx="88">
                  <c:v>1.234172</c:v>
                </c:pt>
                <c:pt idx="89">
                  <c:v>1.23827</c:v>
                </c:pt>
                <c:pt idx="90">
                  <c:v>1.2419459999999998</c:v>
                </c:pt>
                <c:pt idx="91">
                  <c:v>1.2421309999999999</c:v>
                </c:pt>
                <c:pt idx="92">
                  <c:v>1.2374729999999998</c:v>
                </c:pt>
                <c:pt idx="93">
                  <c:v>1.2288959999999998</c:v>
                </c:pt>
                <c:pt idx="94">
                  <c:v>1.2191749999999997</c:v>
                </c:pt>
                <c:pt idx="95">
                  <c:v>1.211687</c:v>
                </c:pt>
                <c:pt idx="96">
                  <c:v>1.2089249999999998</c:v>
                </c:pt>
                <c:pt idx="97">
                  <c:v>1.2114099999999997</c:v>
                </c:pt>
                <c:pt idx="98">
                  <c:v>1.2174629999999997</c:v>
                </c:pt>
                <c:pt idx="99">
                  <c:v>1.2238849999999999</c:v>
                </c:pt>
                <c:pt idx="100">
                  <c:v>1.2272329999999998</c:v>
                </c:pt>
                <c:pt idx="101">
                  <c:v>1.2251809999999999</c:v>
                </c:pt>
                <c:pt idx="102">
                  <c:v>1.2173989999999997</c:v>
                </c:pt>
                <c:pt idx="103">
                  <c:v>1.2055969999999998</c:v>
                </c:pt>
                <c:pt idx="104">
                  <c:v>1.192779</c:v>
                </c:pt>
                <c:pt idx="105">
                  <c:v>1.1819909999999998</c:v>
                </c:pt>
                <c:pt idx="106">
                  <c:v>1.175146</c:v>
                </c:pt>
                <c:pt idx="107">
                  <c:v>1.1723450000000002</c:v>
                </c:pt>
                <c:pt idx="108">
                  <c:v>1.1719850000000001</c:v>
                </c:pt>
                <c:pt idx="109">
                  <c:v>1.171543</c:v>
                </c:pt>
                <c:pt idx="110">
                  <c:v>1.1687120000000002</c:v>
                </c:pt>
                <c:pt idx="111">
                  <c:v>1.162363</c:v>
                </c:pt>
                <c:pt idx="112">
                  <c:v>1.1528909999999999</c:v>
                </c:pt>
                <c:pt idx="113">
                  <c:v>1.1418709999999999</c:v>
                </c:pt>
                <c:pt idx="114">
                  <c:v>1.1311929999999999</c:v>
                </c:pt>
                <c:pt idx="115">
                  <c:v>1.122193</c:v>
                </c:pt>
                <c:pt idx="116">
                  <c:v>1.115165</c:v>
                </c:pt>
                <c:pt idx="117">
                  <c:v>1.1094259999999998</c:v>
                </c:pt>
                <c:pt idx="118">
                  <c:v>1.1038429999999999</c:v>
                </c:pt>
                <c:pt idx="119">
                  <c:v>1.097507</c:v>
                </c:pt>
                <c:pt idx="120">
                  <c:v>1.090244</c:v>
                </c:pt>
                <c:pt idx="121">
                  <c:v>1.0827059999999999</c:v>
                </c:pt>
                <c:pt idx="122">
                  <c:v>1.0761069999999999</c:v>
                </c:pt>
                <c:pt idx="123">
                  <c:v>1.071672</c:v>
                </c:pt>
                <c:pt idx="124">
                  <c:v>1.070138</c:v>
                </c:pt>
                <c:pt idx="125">
                  <c:v>1.071407</c:v>
                </c:pt>
                <c:pt idx="126">
                  <c:v>1.0744720000000001</c:v>
                </c:pt>
                <c:pt idx="127">
                  <c:v>1.0776999999999999</c:v>
                </c:pt>
                <c:pt idx="128">
                  <c:v>1.0793379999999999</c:v>
                </c:pt>
                <c:pt idx="129">
                  <c:v>1.078104</c:v>
                </c:pt>
                <c:pt idx="130">
                  <c:v>1.0735839999999999</c:v>
                </c:pt>
                <c:pt idx="131">
                  <c:v>1.0662880000000001</c:v>
                </c:pt>
                <c:pt idx="132">
                  <c:v>1.0573249999999998</c:v>
                </c:pt>
                <c:pt idx="133">
                  <c:v>1.0478839999999998</c:v>
                </c:pt>
                <c:pt idx="134">
                  <c:v>1.0387439999999999</c:v>
                </c:pt>
                <c:pt idx="135">
                  <c:v>1.0300870000000002</c:v>
                </c:pt>
                <c:pt idx="136">
                  <c:v>1.0216659999999997</c:v>
                </c:pt>
                <c:pt idx="137">
                  <c:v>1.0132379999999999</c:v>
                </c:pt>
                <c:pt idx="138">
                  <c:v>1.0049439999999998</c:v>
                </c:pt>
                <c:pt idx="139">
                  <c:v>0.99743199999999987</c:v>
                </c:pt>
                <c:pt idx="140">
                  <c:v>0.99162899999999998</c:v>
                </c:pt>
                <c:pt idx="141">
                  <c:v>0.98826900000000006</c:v>
                </c:pt>
                <c:pt idx="142">
                  <c:v>0.98745599999999989</c:v>
                </c:pt>
                <c:pt idx="143">
                  <c:v>0.98847699999999994</c:v>
                </c:pt>
                <c:pt idx="144">
                  <c:v>0.99000100000000002</c:v>
                </c:pt>
                <c:pt idx="145">
                  <c:v>0.99060700000000002</c:v>
                </c:pt>
                <c:pt idx="146">
                  <c:v>0.98937199999999981</c:v>
                </c:pt>
                <c:pt idx="147">
                  <c:v>0.98628199999999988</c:v>
                </c:pt>
                <c:pt idx="148">
                  <c:v>0.98222300000000007</c:v>
                </c:pt>
                <c:pt idx="149">
                  <c:v>0.97857700000000003</c:v>
                </c:pt>
                <c:pt idx="150">
                  <c:v>0.97657300000000002</c:v>
                </c:pt>
                <c:pt idx="151">
                  <c:v>0.97671200000000002</c:v>
                </c:pt>
                <c:pt idx="152">
                  <c:v>0.97852499999999998</c:v>
                </c:pt>
                <c:pt idx="153">
                  <c:v>0.98075500000000004</c:v>
                </c:pt>
                <c:pt idx="154">
                  <c:v>0.98191299999999992</c:v>
                </c:pt>
                <c:pt idx="155">
                  <c:v>0.980904</c:v>
                </c:pt>
                <c:pt idx="156">
                  <c:v>0.97746699999999986</c:v>
                </c:pt>
                <c:pt idx="157">
                  <c:v>0.97223100000000018</c:v>
                </c:pt>
                <c:pt idx="158">
                  <c:v>0.96638800000000002</c:v>
                </c:pt>
                <c:pt idx="159">
                  <c:v>0.96115200000000001</c:v>
                </c:pt>
                <c:pt idx="160">
                  <c:v>0.95720699999999981</c:v>
                </c:pt>
                <c:pt idx="161">
                  <c:v>0.95442899999999997</c:v>
                </c:pt>
                <c:pt idx="162">
                  <c:v>0.951936</c:v>
                </c:pt>
                <c:pt idx="163">
                  <c:v>0.94849699999999981</c:v>
                </c:pt>
                <c:pt idx="164">
                  <c:v>0.94312600000000002</c:v>
                </c:pt>
                <c:pt idx="165">
                  <c:v>0.93563400000000019</c:v>
                </c:pt>
                <c:pt idx="166">
                  <c:v>0.92689599999999994</c:v>
                </c:pt>
                <c:pt idx="167">
                  <c:v>0.91868100000000019</c:v>
                </c:pt>
                <c:pt idx="168">
                  <c:v>0.913053</c:v>
                </c:pt>
                <c:pt idx="169">
                  <c:v>0.91154200000000007</c:v>
                </c:pt>
                <c:pt idx="170">
                  <c:v>0.91442800000000002</c:v>
                </c:pt>
                <c:pt idx="171">
                  <c:v>0.920485</c:v>
                </c:pt>
                <c:pt idx="172">
                  <c:v>0.92733900000000002</c:v>
                </c:pt>
                <c:pt idx="173">
                  <c:v>0.93237100000000017</c:v>
                </c:pt>
                <c:pt idx="174">
                  <c:v>0.93375200000000003</c:v>
                </c:pt>
                <c:pt idx="175">
                  <c:v>0.93118100000000004</c:v>
                </c:pt>
                <c:pt idx="176">
                  <c:v>0.92597200000000002</c:v>
                </c:pt>
                <c:pt idx="177">
                  <c:v>0.92042599999999997</c:v>
                </c:pt>
                <c:pt idx="178">
                  <c:v>0.91676599999999997</c:v>
                </c:pt>
                <c:pt idx="179">
                  <c:v>0.91614700000000004</c:v>
                </c:pt>
                <c:pt idx="180">
                  <c:v>0.91815099999999983</c:v>
                </c:pt>
                <c:pt idx="181">
                  <c:v>0.92102799999999996</c:v>
                </c:pt>
                <c:pt idx="182">
                  <c:v>0.92253399999999985</c:v>
                </c:pt>
                <c:pt idx="183">
                  <c:v>0.92098400000000002</c:v>
                </c:pt>
                <c:pt idx="184">
                  <c:v>0.91603199999999996</c:v>
                </c:pt>
                <c:pt idx="185">
                  <c:v>0.90883599999999998</c:v>
                </c:pt>
                <c:pt idx="186">
                  <c:v>0.90155999999999981</c:v>
                </c:pt>
                <c:pt idx="187">
                  <c:v>0.896424</c:v>
                </c:pt>
                <c:pt idx="188">
                  <c:v>0.89473200000000008</c:v>
                </c:pt>
                <c:pt idx="189">
                  <c:v>0.89630100000000001</c:v>
                </c:pt>
                <c:pt idx="190">
                  <c:v>0.89953199999999989</c:v>
                </c:pt>
                <c:pt idx="191">
                  <c:v>0.902084</c:v>
                </c:pt>
                <c:pt idx="192">
                  <c:v>0.90188299999999988</c:v>
                </c:pt>
                <c:pt idx="193">
                  <c:v>0.89800999999999997</c:v>
                </c:pt>
                <c:pt idx="194">
                  <c:v>0.891123</c:v>
                </c:pt>
                <c:pt idx="195">
                  <c:v>0.88319199999999998</c:v>
                </c:pt>
                <c:pt idx="196">
                  <c:v>0.87667000000000028</c:v>
                </c:pt>
                <c:pt idx="197">
                  <c:v>0.87343900000000019</c:v>
                </c:pt>
                <c:pt idx="198">
                  <c:v>0.87399900000000008</c:v>
                </c:pt>
                <c:pt idx="199">
                  <c:v>0.87724800000000014</c:v>
                </c:pt>
                <c:pt idx="200">
                  <c:v>0.88096099999999988</c:v>
                </c:pt>
                <c:pt idx="201">
                  <c:v>0.88276199999999994</c:v>
                </c:pt>
                <c:pt idx="202">
                  <c:v>0.88113799999999987</c:v>
                </c:pt>
                <c:pt idx="203">
                  <c:v>0.87607499999999994</c:v>
                </c:pt>
                <c:pt idx="204">
                  <c:v>0.86901200000000001</c:v>
                </c:pt>
                <c:pt idx="205">
                  <c:v>0.86219000000000012</c:v>
                </c:pt>
                <c:pt idx="206">
                  <c:v>0.85766900000000013</c:v>
                </c:pt>
                <c:pt idx="207">
                  <c:v>0.85647600000000002</c:v>
                </c:pt>
                <c:pt idx="208">
                  <c:v>0.858236</c:v>
                </c:pt>
                <c:pt idx="209">
                  <c:v>0.86142500000000011</c:v>
                </c:pt>
                <c:pt idx="210">
                  <c:v>0.86409500000000028</c:v>
                </c:pt>
                <c:pt idx="211">
                  <c:v>0.86473699999999998</c:v>
                </c:pt>
                <c:pt idx="212">
                  <c:v>0.86290899999999993</c:v>
                </c:pt>
                <c:pt idx="213">
                  <c:v>0.85937599999999992</c:v>
                </c:pt>
                <c:pt idx="214">
                  <c:v>0.85571200000000003</c:v>
                </c:pt>
                <c:pt idx="215">
                  <c:v>0.85354900000000011</c:v>
                </c:pt>
                <c:pt idx="216">
                  <c:v>0.85382500000000028</c:v>
                </c:pt>
                <c:pt idx="217">
                  <c:v>0.85631100000000004</c:v>
                </c:pt>
                <c:pt idx="218">
                  <c:v>0.85968599999999995</c:v>
                </c:pt>
                <c:pt idx="219">
                  <c:v>0.86208499999999999</c:v>
                </c:pt>
                <c:pt idx="220">
                  <c:v>0.86192700000000011</c:v>
                </c:pt>
                <c:pt idx="221">
                  <c:v>0.85861399999999999</c:v>
                </c:pt>
                <c:pt idx="222">
                  <c:v>0.85283599999999993</c:v>
                </c:pt>
                <c:pt idx="223">
                  <c:v>0.84627000000000019</c:v>
                </c:pt>
                <c:pt idx="224">
                  <c:v>0.84085399999999999</c:v>
                </c:pt>
                <c:pt idx="225">
                  <c:v>0.83790399999999998</c:v>
                </c:pt>
                <c:pt idx="226">
                  <c:v>0.83754899999999999</c:v>
                </c:pt>
                <c:pt idx="227">
                  <c:v>0.83869700000000014</c:v>
                </c:pt>
                <c:pt idx="228">
                  <c:v>0.83958599999999983</c:v>
                </c:pt>
                <c:pt idx="229">
                  <c:v>0.83864000000000016</c:v>
                </c:pt>
                <c:pt idx="230">
                  <c:v>0.835202</c:v>
                </c:pt>
                <c:pt idx="231">
                  <c:v>0.82983300000000004</c:v>
                </c:pt>
                <c:pt idx="232">
                  <c:v>0.82399500000000014</c:v>
                </c:pt>
                <c:pt idx="233">
                  <c:v>0.81932899999999997</c:v>
                </c:pt>
                <c:pt idx="234">
                  <c:v>0.81686100000000017</c:v>
                </c:pt>
                <c:pt idx="235">
                  <c:v>0.81654700000000002</c:v>
                </c:pt>
                <c:pt idx="236">
                  <c:v>0.81733199999999984</c:v>
                </c:pt>
                <c:pt idx="237">
                  <c:v>0.81769500000000028</c:v>
                </c:pt>
                <c:pt idx="238">
                  <c:v>0.81638600000000006</c:v>
                </c:pt>
                <c:pt idx="239">
                  <c:v>0.81301699999999988</c:v>
                </c:pt>
                <c:pt idx="240">
                  <c:v>0.80821300000000007</c:v>
                </c:pt>
                <c:pt idx="241">
                  <c:v>0.80330400000000002</c:v>
                </c:pt>
                <c:pt idx="242">
                  <c:v>0.79968400000000017</c:v>
                </c:pt>
                <c:pt idx="243">
                  <c:v>0.79813599999999996</c:v>
                </c:pt>
                <c:pt idx="244">
                  <c:v>0.7984629999999997</c:v>
                </c:pt>
                <c:pt idx="245">
                  <c:v>0.79952699999999988</c:v>
                </c:pt>
                <c:pt idx="246">
                  <c:v>0.79975900000000011</c:v>
                </c:pt>
                <c:pt idx="247">
                  <c:v>0.79784800000000011</c:v>
                </c:pt>
                <c:pt idx="248">
                  <c:v>0.79335599999999984</c:v>
                </c:pt>
                <c:pt idx="249">
                  <c:v>0.78697899999999998</c:v>
                </c:pt>
                <c:pt idx="250">
                  <c:v>0.78031000000000006</c:v>
                </c:pt>
                <c:pt idx="251">
                  <c:v>0.77520900000000015</c:v>
                </c:pt>
                <c:pt idx="252">
                  <c:v>0.77302800000000016</c:v>
                </c:pt>
                <c:pt idx="253">
                  <c:v>0.77402100000000029</c:v>
                </c:pt>
                <c:pt idx="254">
                  <c:v>0.77718000000000009</c:v>
                </c:pt>
                <c:pt idx="255">
                  <c:v>0.78060700000000005</c:v>
                </c:pt>
                <c:pt idx="256">
                  <c:v>0.78228599999999993</c:v>
                </c:pt>
                <c:pt idx="257">
                  <c:v>0.78090900000000019</c:v>
                </c:pt>
                <c:pt idx="258">
                  <c:v>0.77645300000000017</c:v>
                </c:pt>
                <c:pt idx="259">
                  <c:v>0.77018999999999993</c:v>
                </c:pt>
                <c:pt idx="260">
                  <c:v>0.76413700000000018</c:v>
                </c:pt>
                <c:pt idx="261">
                  <c:v>0.76017000000000012</c:v>
                </c:pt>
                <c:pt idx="262">
                  <c:v>0.75914799999999993</c:v>
                </c:pt>
                <c:pt idx="263">
                  <c:v>0.76049699999999998</c:v>
                </c:pt>
                <c:pt idx="264">
                  <c:v>0.76242799999999999</c:v>
                </c:pt>
                <c:pt idx="265">
                  <c:v>0.76273800000000014</c:v>
                </c:pt>
                <c:pt idx="266">
                  <c:v>0.7598410000000001</c:v>
                </c:pt>
                <c:pt idx="267">
                  <c:v>0.75354600000000005</c:v>
                </c:pt>
                <c:pt idx="268">
                  <c:v>0.74523200000000001</c:v>
                </c:pt>
                <c:pt idx="269">
                  <c:v>0.73729699999999998</c:v>
                </c:pt>
                <c:pt idx="270">
                  <c:v>0.73214099999999993</c:v>
                </c:pt>
                <c:pt idx="271">
                  <c:v>0.73111799999999982</c:v>
                </c:pt>
                <c:pt idx="272">
                  <c:v>0.73391099999999998</c:v>
                </c:pt>
                <c:pt idx="273">
                  <c:v>0.73863800000000013</c:v>
                </c:pt>
                <c:pt idx="274">
                  <c:v>0.74262500000000009</c:v>
                </c:pt>
                <c:pt idx="275">
                  <c:v>0.743506</c:v>
                </c:pt>
                <c:pt idx="276">
                  <c:v>0.74020000000000008</c:v>
                </c:pt>
                <c:pt idx="277">
                  <c:v>0.73334500000000014</c:v>
                </c:pt>
                <c:pt idx="278">
                  <c:v>0.72502599999999995</c:v>
                </c:pt>
                <c:pt idx="279">
                  <c:v>0.71791800000000017</c:v>
                </c:pt>
                <c:pt idx="280">
                  <c:v>0.71419100000000013</c:v>
                </c:pt>
                <c:pt idx="281">
                  <c:v>0.71464200000000011</c:v>
                </c:pt>
                <c:pt idx="282">
                  <c:v>0.71839100000000011</c:v>
                </c:pt>
                <c:pt idx="283">
                  <c:v>0.72325300000000003</c:v>
                </c:pt>
                <c:pt idx="284">
                  <c:v>0.72667000000000015</c:v>
                </c:pt>
                <c:pt idx="285">
                  <c:v>0.72676699999999983</c:v>
                </c:pt>
                <c:pt idx="286">
                  <c:v>0.72314299999999998</c:v>
                </c:pt>
                <c:pt idx="287">
                  <c:v>0.71704499999999993</c:v>
                </c:pt>
                <c:pt idx="288">
                  <c:v>0.71083300000000005</c:v>
                </c:pt>
                <c:pt idx="289">
                  <c:v>0.70698499999999997</c:v>
                </c:pt>
                <c:pt idx="290">
                  <c:v>0.70704000000000011</c:v>
                </c:pt>
                <c:pt idx="291">
                  <c:v>0.71094000000000013</c:v>
                </c:pt>
                <c:pt idx="292">
                  <c:v>0.71706000000000003</c:v>
                </c:pt>
                <c:pt idx="293">
                  <c:v>0.72289700000000012</c:v>
                </c:pt>
                <c:pt idx="294">
                  <c:v>0.72615200000000002</c:v>
                </c:pt>
                <c:pt idx="295">
                  <c:v>0.72570200000000018</c:v>
                </c:pt>
                <c:pt idx="296">
                  <c:v>0.72203799999999996</c:v>
                </c:pt>
                <c:pt idx="297">
                  <c:v>0.71701499999999996</c:v>
                </c:pt>
                <c:pt idx="298">
                  <c:v>0.71298300000000003</c:v>
                </c:pt>
                <c:pt idx="299">
                  <c:v>0.71173600000000004</c:v>
                </c:pt>
                <c:pt idx="300">
                  <c:v>0.71372100000000016</c:v>
                </c:pt>
                <c:pt idx="301">
                  <c:v>0.71784900000000007</c:v>
                </c:pt>
                <c:pt idx="302">
                  <c:v>0.72203099999999998</c:v>
                </c:pt>
                <c:pt idx="303">
                  <c:v>0.72410200000000002</c:v>
                </c:pt>
                <c:pt idx="304">
                  <c:v>0.72276899999999999</c:v>
                </c:pt>
                <c:pt idx="305">
                  <c:v>0.71813799999999983</c:v>
                </c:pt>
                <c:pt idx="306">
                  <c:v>0.71161000000000008</c:v>
                </c:pt>
                <c:pt idx="307">
                  <c:v>0.70523599999999997</c:v>
                </c:pt>
                <c:pt idx="308">
                  <c:v>0.70082699999999998</c:v>
                </c:pt>
                <c:pt idx="309">
                  <c:v>0.69923299999999988</c:v>
                </c:pt>
                <c:pt idx="310">
                  <c:v>0.70008199999999998</c:v>
                </c:pt>
                <c:pt idx="311">
                  <c:v>0.70205300000000004</c:v>
                </c:pt>
                <c:pt idx="312">
                  <c:v>0.70350500000000005</c:v>
                </c:pt>
                <c:pt idx="313">
                  <c:v>0.70318400000000003</c:v>
                </c:pt>
                <c:pt idx="314">
                  <c:v>0.70069500000000029</c:v>
                </c:pt>
                <c:pt idx="315">
                  <c:v>0.69656799999999985</c:v>
                </c:pt>
                <c:pt idx="316">
                  <c:v>0.69194900000000015</c:v>
                </c:pt>
                <c:pt idx="317">
                  <c:v>0.68804599999999994</c:v>
                </c:pt>
                <c:pt idx="318">
                  <c:v>0.68559899999999996</c:v>
                </c:pt>
                <c:pt idx="319">
                  <c:v>0.68459199999999998</c:v>
                </c:pt>
                <c:pt idx="320">
                  <c:v>0.68430100000000005</c:v>
                </c:pt>
                <c:pt idx="321">
                  <c:v>0.68366799999999983</c:v>
                </c:pt>
                <c:pt idx="322">
                  <c:v>0.68180799999999997</c:v>
                </c:pt>
                <c:pt idx="323">
                  <c:v>0.67843100000000012</c:v>
                </c:pt>
                <c:pt idx="324">
                  <c:v>0.67398300000000011</c:v>
                </c:pt>
                <c:pt idx="325">
                  <c:v>0.66944099999999995</c:v>
                </c:pt>
                <c:pt idx="326">
                  <c:v>0.66585000000000016</c:v>
                </c:pt>
                <c:pt idx="327">
                  <c:v>0.66385399999999994</c:v>
                </c:pt>
                <c:pt idx="328">
                  <c:v>0.66340500000000013</c:v>
                </c:pt>
                <c:pt idx="329">
                  <c:v>0.66382000000000008</c:v>
                </c:pt>
                <c:pt idx="330">
                  <c:v>0.66413800000000012</c:v>
                </c:pt>
                <c:pt idx="331">
                  <c:v>0.66357900000000014</c:v>
                </c:pt>
                <c:pt idx="332">
                  <c:v>0.66189200000000015</c:v>
                </c:pt>
                <c:pt idx="333">
                  <c:v>0.65941300000000003</c:v>
                </c:pt>
                <c:pt idx="334">
                  <c:v>0.6568480000000001</c:v>
                </c:pt>
                <c:pt idx="335">
                  <c:v>0.65486699999999998</c:v>
                </c:pt>
                <c:pt idx="336">
                  <c:v>0.65374300000000007</c:v>
                </c:pt>
                <c:pt idx="337">
                  <c:v>0.65319799999999995</c:v>
                </c:pt>
                <c:pt idx="338">
                  <c:v>0.65253499999999998</c:v>
                </c:pt>
                <c:pt idx="339">
                  <c:v>0.65097600000000011</c:v>
                </c:pt>
                <c:pt idx="340">
                  <c:v>0.64806399999999997</c:v>
                </c:pt>
                <c:pt idx="341">
                  <c:v>0.64393000000000011</c:v>
                </c:pt>
                <c:pt idx="342">
                  <c:v>0.63928600000000002</c:v>
                </c:pt>
                <c:pt idx="343">
                  <c:v>0.63515500000000014</c:v>
                </c:pt>
                <c:pt idx="344">
                  <c:v>0.63243399999999983</c:v>
                </c:pt>
                <c:pt idx="345">
                  <c:v>0.63146800000000003</c:v>
                </c:pt>
                <c:pt idx="346">
                  <c:v>0.63185400000000014</c:v>
                </c:pt>
                <c:pt idx="347">
                  <c:v>0.63258400000000004</c:v>
                </c:pt>
                <c:pt idx="348">
                  <c:v>0.63245399999999996</c:v>
                </c:pt>
                <c:pt idx="349">
                  <c:v>0.63060900000000009</c:v>
                </c:pt>
                <c:pt idx="350">
                  <c:v>0.62697600000000009</c:v>
                </c:pt>
                <c:pt idx="351">
                  <c:v>0.62235200000000002</c:v>
                </c:pt>
                <c:pt idx="352">
                  <c:v>0.61812000000000011</c:v>
                </c:pt>
                <c:pt idx="353">
                  <c:v>0.61567700000000014</c:v>
                </c:pt>
                <c:pt idx="354">
                  <c:v>0.61581700000000017</c:v>
                </c:pt>
                <c:pt idx="355">
                  <c:v>0.61836199999999997</c:v>
                </c:pt>
                <c:pt idx="356">
                  <c:v>0.62219500000000016</c:v>
                </c:pt>
                <c:pt idx="357">
                  <c:v>0.62573000000000012</c:v>
                </c:pt>
                <c:pt idx="358">
                  <c:v>0.627583</c:v>
                </c:pt>
                <c:pt idx="359">
                  <c:v>0.62720000000000009</c:v>
                </c:pt>
                <c:pt idx="360">
                  <c:v>0.62512400000000012</c:v>
                </c:pt>
                <c:pt idx="361">
                  <c:v>0.62279100000000009</c:v>
                </c:pt>
                <c:pt idx="362">
                  <c:v>0.62193000000000009</c:v>
                </c:pt>
                <c:pt idx="363">
                  <c:v>0.62379700000000016</c:v>
                </c:pt>
                <c:pt idx="364">
                  <c:v>0.628583</c:v>
                </c:pt>
                <c:pt idx="365">
                  <c:v>0.63528000000000018</c:v>
                </c:pt>
                <c:pt idx="366">
                  <c:v>0.64207000000000014</c:v>
                </c:pt>
                <c:pt idx="367">
                  <c:v>0.64709600000000012</c:v>
                </c:pt>
                <c:pt idx="368">
                  <c:v>0.64930399999999999</c:v>
                </c:pt>
                <c:pt idx="369">
                  <c:v>0.64896000000000009</c:v>
                </c:pt>
                <c:pt idx="370">
                  <c:v>0.64761700000000011</c:v>
                </c:pt>
                <c:pt idx="371">
                  <c:v>0.64749000000000012</c:v>
                </c:pt>
                <c:pt idx="372">
                  <c:v>0.65049400000000013</c:v>
                </c:pt>
                <c:pt idx="373">
                  <c:v>0.65738399999999997</c:v>
                </c:pt>
                <c:pt idx="374">
                  <c:v>0.66735100000000014</c:v>
                </c:pt>
                <c:pt idx="375">
                  <c:v>0.67831900000000012</c:v>
                </c:pt>
                <c:pt idx="376">
                  <c:v>0.68779400000000013</c:v>
                </c:pt>
                <c:pt idx="377">
                  <c:v>0.69393199999999999</c:v>
                </c:pt>
                <c:pt idx="378">
                  <c:v>0.69633600000000007</c:v>
                </c:pt>
                <c:pt idx="379">
                  <c:v>0.696218</c:v>
                </c:pt>
                <c:pt idx="380">
                  <c:v>0.69587399999999999</c:v>
                </c:pt>
                <c:pt idx="381">
                  <c:v>0.69769900000000029</c:v>
                </c:pt>
                <c:pt idx="382">
                  <c:v>0.70316999999999996</c:v>
                </c:pt>
                <c:pt idx="383">
                  <c:v>0.71223400000000003</c:v>
                </c:pt>
                <c:pt idx="384">
                  <c:v>0.723356</c:v>
                </c:pt>
                <c:pt idx="385">
                  <c:v>0.73420000000000007</c:v>
                </c:pt>
                <c:pt idx="386">
                  <c:v>0.74263900000000016</c:v>
                </c:pt>
                <c:pt idx="387">
                  <c:v>0.74767500000000009</c:v>
                </c:pt>
                <c:pt idx="388">
                  <c:v>0.74986799999999998</c:v>
                </c:pt>
                <c:pt idx="389">
                  <c:v>0.75111499999999998</c:v>
                </c:pt>
                <c:pt idx="390">
                  <c:v>0.75383299999999998</c:v>
                </c:pt>
                <c:pt idx="391">
                  <c:v>0.75990899999999995</c:v>
                </c:pt>
                <c:pt idx="392">
                  <c:v>0.76985100000000029</c:v>
                </c:pt>
                <c:pt idx="393">
                  <c:v>0.782501</c:v>
                </c:pt>
                <c:pt idx="394">
                  <c:v>0.79549399999999981</c:v>
                </c:pt>
                <c:pt idx="395">
                  <c:v>0.80623800000000001</c:v>
                </c:pt>
                <c:pt idx="396">
                  <c:v>0.81305000000000005</c:v>
                </c:pt>
                <c:pt idx="397">
                  <c:v>0.81589699999999998</c:v>
                </c:pt>
                <c:pt idx="398">
                  <c:v>0.81644499999999998</c:v>
                </c:pt>
                <c:pt idx="399">
                  <c:v>0.81735599999999997</c:v>
                </c:pt>
                <c:pt idx="400">
                  <c:v>0.82113799999999981</c:v>
                </c:pt>
                <c:pt idx="401">
                  <c:v>0.82904500000000014</c:v>
                </c:pt>
                <c:pt idx="402">
                  <c:v>0.84052900000000019</c:v>
                </c:pt>
                <c:pt idx="403">
                  <c:v>0.85345199999999999</c:v>
                </c:pt>
                <c:pt idx="404">
                  <c:v>0.86499200000000009</c:v>
                </c:pt>
                <c:pt idx="405">
                  <c:v>0.8728260000000001</c:v>
                </c:pt>
                <c:pt idx="406">
                  <c:v>0.87607800000000013</c:v>
                </c:pt>
                <c:pt idx="407">
                  <c:v>0.8756600000000001</c:v>
                </c:pt>
                <c:pt idx="408">
                  <c:v>0.87383600000000017</c:v>
                </c:pt>
                <c:pt idx="409">
                  <c:v>0.87323400000000018</c:v>
                </c:pt>
                <c:pt idx="410">
                  <c:v>0.87571500000000013</c:v>
                </c:pt>
                <c:pt idx="411">
                  <c:v>0.88159699999999985</c:v>
                </c:pt>
                <c:pt idx="412">
                  <c:v>0.88954199999999994</c:v>
                </c:pt>
                <c:pt idx="413">
                  <c:v>0.897173</c:v>
                </c:pt>
                <c:pt idx="414">
                  <c:v>0.90212700000000001</c:v>
                </c:pt>
                <c:pt idx="415">
                  <c:v>0.90311900000000001</c:v>
                </c:pt>
                <c:pt idx="416">
                  <c:v>0.90053399999999972</c:v>
                </c:pt>
                <c:pt idx="417">
                  <c:v>0.89629700000000001</c:v>
                </c:pt>
                <c:pt idx="418">
                  <c:v>0.89306199999999991</c:v>
                </c:pt>
                <c:pt idx="419">
                  <c:v>0.89306099999999988</c:v>
                </c:pt>
                <c:pt idx="420">
                  <c:v>0.89711299999999994</c:v>
                </c:pt>
                <c:pt idx="421">
                  <c:v>0.90423699999999985</c:v>
                </c:pt>
                <c:pt idx="422">
                  <c:v>0.91206999999999983</c:v>
                </c:pt>
                <c:pt idx="423">
                  <c:v>0.91784800000000011</c:v>
                </c:pt>
                <c:pt idx="424">
                  <c:v>0.91959199999999996</c:v>
                </c:pt>
                <c:pt idx="425">
                  <c:v>0.91692400000000018</c:v>
                </c:pt>
                <c:pt idx="426">
                  <c:v>0.911161</c:v>
                </c:pt>
                <c:pt idx="427">
                  <c:v>0.90467199999999992</c:v>
                </c:pt>
                <c:pt idx="428">
                  <c:v>0.89981100000000003</c:v>
                </c:pt>
                <c:pt idx="429">
                  <c:v>0.89786900000000003</c:v>
                </c:pt>
                <c:pt idx="430">
                  <c:v>0.89855699999999994</c:v>
                </c:pt>
                <c:pt idx="431">
                  <c:v>0.90018299999999984</c:v>
                </c:pt>
                <c:pt idx="432">
                  <c:v>0.90043699999999971</c:v>
                </c:pt>
                <c:pt idx="433">
                  <c:v>0.89741899999999986</c:v>
                </c:pt>
                <c:pt idx="434">
                  <c:v>0.89045999999999992</c:v>
                </c:pt>
                <c:pt idx="435">
                  <c:v>0.88040099999999988</c:v>
                </c:pt>
                <c:pt idx="436">
                  <c:v>0.86925200000000002</c:v>
                </c:pt>
                <c:pt idx="437">
                  <c:v>0.85933599999999999</c:v>
                </c:pt>
                <c:pt idx="438">
                  <c:v>0.85233800000000004</c:v>
                </c:pt>
                <c:pt idx="439">
                  <c:v>0.84860899999999995</c:v>
                </c:pt>
                <c:pt idx="440">
                  <c:v>0.84704000000000013</c:v>
                </c:pt>
                <c:pt idx="441">
                  <c:v>0.84553900000000004</c:v>
                </c:pt>
                <c:pt idx="442">
                  <c:v>0.84197999999999995</c:v>
                </c:pt>
                <c:pt idx="443">
                  <c:v>0.83511599999999997</c:v>
                </c:pt>
                <c:pt idx="444">
                  <c:v>0.82517799999999997</c:v>
                </c:pt>
                <c:pt idx="445">
                  <c:v>0.81379099999999993</c:v>
                </c:pt>
                <c:pt idx="446">
                  <c:v>0.80330699999999988</c:v>
                </c:pt>
                <c:pt idx="447">
                  <c:v>0.79577300000000017</c:v>
                </c:pt>
                <c:pt idx="448">
                  <c:v>0.79205499999999984</c:v>
                </c:pt>
                <c:pt idx="449">
                  <c:v>0.79145199999999993</c:v>
                </c:pt>
                <c:pt idx="450">
                  <c:v>0.792022</c:v>
                </c:pt>
                <c:pt idx="451">
                  <c:v>0.79144700000000001</c:v>
                </c:pt>
                <c:pt idx="452">
                  <c:v>0.78805499999999984</c:v>
                </c:pt>
                <c:pt idx="453">
                  <c:v>0.78153000000000006</c:v>
                </c:pt>
                <c:pt idx="454">
                  <c:v>0.77304200000000012</c:v>
                </c:pt>
                <c:pt idx="455">
                  <c:v>0.7646750000000001</c:v>
                </c:pt>
                <c:pt idx="456">
                  <c:v>0.75850499999999998</c:v>
                </c:pt>
                <c:pt idx="457">
                  <c:v>0.75564900000000024</c:v>
                </c:pt>
                <c:pt idx="458">
                  <c:v>0.75577300000000014</c:v>
                </c:pt>
                <c:pt idx="459">
                  <c:v>0.75720900000000013</c:v>
                </c:pt>
                <c:pt idx="460">
                  <c:v>0.75767600000000013</c:v>
                </c:pt>
                <c:pt idx="461">
                  <c:v>0.75526500000000019</c:v>
                </c:pt>
                <c:pt idx="462">
                  <c:v>0.74928400000000017</c:v>
                </c:pt>
                <c:pt idx="463">
                  <c:v>0.740568</c:v>
                </c:pt>
                <c:pt idx="464">
                  <c:v>0.73115600000000003</c:v>
                </c:pt>
                <c:pt idx="465">
                  <c:v>0.72345000000000004</c:v>
                </c:pt>
                <c:pt idx="466">
                  <c:v>0.71919000000000011</c:v>
                </c:pt>
                <c:pt idx="467">
                  <c:v>0.71873799999999999</c:v>
                </c:pt>
                <c:pt idx="468">
                  <c:v>0.72091400000000005</c:v>
                </c:pt>
                <c:pt idx="469">
                  <c:v>0.72351799999999988</c:v>
                </c:pt>
                <c:pt idx="470">
                  <c:v>0.72428199999999998</c:v>
                </c:pt>
                <c:pt idx="471">
                  <c:v>0.72184800000000016</c:v>
                </c:pt>
                <c:pt idx="472">
                  <c:v>0.71635499999999996</c:v>
                </c:pt>
                <c:pt idx="473">
                  <c:v>0.70934600000000003</c:v>
                </c:pt>
                <c:pt idx="474">
                  <c:v>0.70308000000000004</c:v>
                </c:pt>
                <c:pt idx="475">
                  <c:v>0.69950699999999988</c:v>
                </c:pt>
                <c:pt idx="476">
                  <c:v>0.69938900000000004</c:v>
                </c:pt>
                <c:pt idx="477">
                  <c:v>0.70193799999999984</c:v>
                </c:pt>
                <c:pt idx="478">
                  <c:v>0.70515099999999997</c:v>
                </c:pt>
                <c:pt idx="479">
                  <c:v>0.70668600000000004</c:v>
                </c:pt>
                <c:pt idx="480">
                  <c:v>0.70489099999999993</c:v>
                </c:pt>
                <c:pt idx="481">
                  <c:v>0.69953500000000002</c:v>
                </c:pt>
                <c:pt idx="482">
                  <c:v>0.69191500000000017</c:v>
                </c:pt>
                <c:pt idx="483">
                  <c:v>0.68429099999999998</c:v>
                </c:pt>
                <c:pt idx="484">
                  <c:v>0.67890800000000029</c:v>
                </c:pt>
                <c:pt idx="485">
                  <c:v>0.67702800000000007</c:v>
                </c:pt>
                <c:pt idx="486">
                  <c:v>0.67839600000000011</c:v>
                </c:pt>
                <c:pt idx="487">
                  <c:v>0.68136799999999986</c:v>
                </c:pt>
                <c:pt idx="488">
                  <c:v>0.68366400000000005</c:v>
                </c:pt>
                <c:pt idx="489">
                  <c:v>0.68334600000000001</c:v>
                </c:pt>
                <c:pt idx="490">
                  <c:v>0.67965400000000009</c:v>
                </c:pt>
                <c:pt idx="491">
                  <c:v>0.67329700000000015</c:v>
                </c:pt>
                <c:pt idx="492">
                  <c:v>0.66610000000000014</c:v>
                </c:pt>
                <c:pt idx="493">
                  <c:v>0.66019500000000009</c:v>
                </c:pt>
                <c:pt idx="494">
                  <c:v>0.65710299999999999</c:v>
                </c:pt>
                <c:pt idx="495">
                  <c:v>0.65710000000000013</c:v>
                </c:pt>
                <c:pt idx="496">
                  <c:v>0.65915000000000012</c:v>
                </c:pt>
                <c:pt idx="497">
                  <c:v>0.66137899999999994</c:v>
                </c:pt>
                <c:pt idx="498">
                  <c:v>0.66187900000000022</c:v>
                </c:pt>
                <c:pt idx="499">
                  <c:v>0.65952100000000013</c:v>
                </c:pt>
                <c:pt idx="500">
                  <c:v>0.65441799999999983</c:v>
                </c:pt>
                <c:pt idx="501">
                  <c:v>0.64786999999999995</c:v>
                </c:pt>
                <c:pt idx="502">
                  <c:v>0.64182700000000015</c:v>
                </c:pt>
                <c:pt idx="503">
                  <c:v>0.63809600000000011</c:v>
                </c:pt>
                <c:pt idx="504">
                  <c:v>0.63758099999999984</c:v>
                </c:pt>
                <c:pt idx="505">
                  <c:v>0.63991399999999998</c:v>
                </c:pt>
                <c:pt idx="506">
                  <c:v>0.64360600000000012</c:v>
                </c:pt>
                <c:pt idx="507">
                  <c:v>0.64666699999999999</c:v>
                </c:pt>
                <c:pt idx="508">
                  <c:v>0.64744600000000008</c:v>
                </c:pt>
                <c:pt idx="509">
                  <c:v>0.64534500000000028</c:v>
                </c:pt>
                <c:pt idx="510">
                  <c:v>0.64106200000000002</c:v>
                </c:pt>
                <c:pt idx="511">
                  <c:v>0.63630200000000003</c:v>
                </c:pt>
                <c:pt idx="512">
                  <c:v>0.63300600000000007</c:v>
                </c:pt>
                <c:pt idx="513">
                  <c:v>0.63251000000000002</c:v>
                </c:pt>
                <c:pt idx="514">
                  <c:v>0.63495299999999999</c:v>
                </c:pt>
                <c:pt idx="515">
                  <c:v>0.63922699999999999</c:v>
                </c:pt>
                <c:pt idx="516">
                  <c:v>0.64349100000000015</c:v>
                </c:pt>
                <c:pt idx="517">
                  <c:v>0.64599000000000029</c:v>
                </c:pt>
                <c:pt idx="518">
                  <c:v>0.64584100000000022</c:v>
                </c:pt>
                <c:pt idx="519">
                  <c:v>0.64339100000000016</c:v>
                </c:pt>
                <c:pt idx="520">
                  <c:v>0.64003800000000011</c:v>
                </c:pt>
                <c:pt idx="521">
                  <c:v>0.63758300000000001</c:v>
                </c:pt>
                <c:pt idx="522">
                  <c:v>0.63741899999999996</c:v>
                </c:pt>
                <c:pt idx="523">
                  <c:v>0.63992100000000007</c:v>
                </c:pt>
                <c:pt idx="524">
                  <c:v>0.644312</c:v>
                </c:pt>
                <c:pt idx="525">
                  <c:v>0.64903100000000014</c:v>
                </c:pt>
                <c:pt idx="526">
                  <c:v>0.65244700000000011</c:v>
                </c:pt>
                <c:pt idx="527">
                  <c:v>0.65356199999999998</c:v>
                </c:pt>
                <c:pt idx="528">
                  <c:v>0.65242699999999998</c:v>
                </c:pt>
                <c:pt idx="529">
                  <c:v>0.65006900000000012</c:v>
                </c:pt>
                <c:pt idx="530">
                  <c:v>0.64800700000000011</c:v>
                </c:pt>
                <c:pt idx="531">
                  <c:v>0.64754800000000012</c:v>
                </c:pt>
                <c:pt idx="532">
                  <c:v>0.64921499999999999</c:v>
                </c:pt>
                <c:pt idx="533">
                  <c:v>0.65253399999999984</c:v>
                </c:pt>
                <c:pt idx="534">
                  <c:v>0.65627600000000008</c:v>
                </c:pt>
                <c:pt idx="535">
                  <c:v>0.65901799999999999</c:v>
                </c:pt>
                <c:pt idx="536">
                  <c:v>0.6597940000000001</c:v>
                </c:pt>
                <c:pt idx="537">
                  <c:v>0.65852299999999997</c:v>
                </c:pt>
                <c:pt idx="538">
                  <c:v>0.65601699999999996</c:v>
                </c:pt>
                <c:pt idx="539">
                  <c:v>0.65362000000000009</c:v>
                </c:pt>
                <c:pt idx="540">
                  <c:v>0.65261400000000014</c:v>
                </c:pt>
                <c:pt idx="541">
                  <c:v>0.65364400000000022</c:v>
                </c:pt>
                <c:pt idx="542">
                  <c:v>0.65646499999999997</c:v>
                </c:pt>
                <c:pt idx="543">
                  <c:v>0.66008200000000017</c:v>
                </c:pt>
                <c:pt idx="544">
                  <c:v>0.66320000000000012</c:v>
                </c:pt>
                <c:pt idx="545">
                  <c:v>0.66482100000000022</c:v>
                </c:pt>
                <c:pt idx="546">
                  <c:v>0.66467000000000009</c:v>
                </c:pt>
                <c:pt idx="547">
                  <c:v>0.66330000000000011</c:v>
                </c:pt>
                <c:pt idx="548">
                  <c:v>0.66182500000000022</c:v>
                </c:pt>
                <c:pt idx="549">
                  <c:v>0.66139200000000009</c:v>
                </c:pt>
                <c:pt idx="550">
                  <c:v>0.66265800000000008</c:v>
                </c:pt>
                <c:pt idx="551">
                  <c:v>0.66547500000000015</c:v>
                </c:pt>
                <c:pt idx="552">
                  <c:v>0.66896299999999997</c:v>
                </c:pt>
                <c:pt idx="553">
                  <c:v>0.67188700000000012</c:v>
                </c:pt>
                <c:pt idx="554">
                  <c:v>0.67324000000000028</c:v>
                </c:pt>
                <c:pt idx="555">
                  <c:v>0.67266700000000013</c:v>
                </c:pt>
                <c:pt idx="556">
                  <c:v>0.67064600000000019</c:v>
                </c:pt>
                <c:pt idx="557">
                  <c:v>0.66826300000000005</c:v>
                </c:pt>
                <c:pt idx="558">
                  <c:v>0.66670699999999994</c:v>
                </c:pt>
                <c:pt idx="559">
                  <c:v>0.66675200000000012</c:v>
                </c:pt>
                <c:pt idx="560">
                  <c:v>0.66841600000000001</c:v>
                </c:pt>
                <c:pt idx="561">
                  <c:v>0.67100000000000015</c:v>
                </c:pt>
                <c:pt idx="562">
                  <c:v>0.67344900000000008</c:v>
                </c:pt>
                <c:pt idx="563">
                  <c:v>0.6748900000000001</c:v>
                </c:pt>
                <c:pt idx="564">
                  <c:v>0.67507600000000012</c:v>
                </c:pt>
                <c:pt idx="565">
                  <c:v>0.67454200000000009</c:v>
                </c:pt>
                <c:pt idx="566">
                  <c:v>0.67436499999999999</c:v>
                </c:pt>
                <c:pt idx="567">
                  <c:v>0.67568000000000028</c:v>
                </c:pt>
                <c:pt idx="568">
                  <c:v>0.67912200000000011</c:v>
                </c:pt>
                <c:pt idx="569">
                  <c:v>0.68448700000000007</c:v>
                </c:pt>
                <c:pt idx="570">
                  <c:v>0.69076199999999999</c:v>
                </c:pt>
                <c:pt idx="571">
                  <c:v>0.69651399999999986</c:v>
                </c:pt>
                <c:pt idx="572">
                  <c:v>0.700484</c:v>
                </c:pt>
                <c:pt idx="573">
                  <c:v>0.70213000000000003</c:v>
                </c:pt>
                <c:pt idx="574">
                  <c:v>0.70185500000000012</c:v>
                </c:pt>
                <c:pt idx="575">
                  <c:v>0.70083099999999998</c:v>
                </c:pt>
                <c:pt idx="576">
                  <c:v>0.70047000000000004</c:v>
                </c:pt>
                <c:pt idx="577">
                  <c:v>0.70179100000000016</c:v>
                </c:pt>
                <c:pt idx="578">
                  <c:v>0.70494200000000007</c:v>
                </c:pt>
                <c:pt idx="579">
                  <c:v>0.70910499999999999</c:v>
                </c:pt>
                <c:pt idx="580">
                  <c:v>0.71285399999999999</c:v>
                </c:pt>
                <c:pt idx="581">
                  <c:v>0.71476200000000001</c:v>
                </c:pt>
                <c:pt idx="582">
                  <c:v>0.71406400000000003</c:v>
                </c:pt>
                <c:pt idx="583">
                  <c:v>0.71101199999999998</c:v>
                </c:pt>
                <c:pt idx="584">
                  <c:v>0.70679200000000009</c:v>
                </c:pt>
                <c:pt idx="585">
                  <c:v>0.70302200000000004</c:v>
                </c:pt>
                <c:pt idx="586">
                  <c:v>0.70105400000000018</c:v>
                </c:pt>
                <c:pt idx="587">
                  <c:v>0.70136599999999982</c:v>
                </c:pt>
                <c:pt idx="588">
                  <c:v>0.70334099999999999</c:v>
                </c:pt>
                <c:pt idx="589">
                  <c:v>0.70552999999999999</c:v>
                </c:pt>
                <c:pt idx="590">
                  <c:v>0.70627700000000004</c:v>
                </c:pt>
                <c:pt idx="591">
                  <c:v>0.70447799999999983</c:v>
                </c:pt>
                <c:pt idx="592">
                  <c:v>0.700102</c:v>
                </c:pt>
                <c:pt idx="593">
                  <c:v>0.69426500000000002</c:v>
                </c:pt>
                <c:pt idx="594">
                  <c:v>0.68879899999999994</c:v>
                </c:pt>
                <c:pt idx="595">
                  <c:v>0.68550500000000003</c:v>
                </c:pt>
                <c:pt idx="596">
                  <c:v>0.68536900000000001</c:v>
                </c:pt>
                <c:pt idx="597">
                  <c:v>0.688106</c:v>
                </c:pt>
                <c:pt idx="598">
                  <c:v>0.69223599999999996</c:v>
                </c:pt>
                <c:pt idx="599">
                  <c:v>0.69567200000000018</c:v>
                </c:pt>
                <c:pt idx="600">
                  <c:v>0.69660000000000011</c:v>
                </c:pt>
                <c:pt idx="601">
                  <c:v>0.69424299999999983</c:v>
                </c:pt>
                <c:pt idx="602">
                  <c:v>0.68923699999999988</c:v>
                </c:pt>
                <c:pt idx="603">
                  <c:v>0.683369</c:v>
                </c:pt>
                <c:pt idx="604">
                  <c:v>0.67883800000000016</c:v>
                </c:pt>
                <c:pt idx="605">
                  <c:v>0.67730299999999999</c:v>
                </c:pt>
                <c:pt idx="606">
                  <c:v>0.67915800000000015</c:v>
                </c:pt>
                <c:pt idx="607">
                  <c:v>0.68335999999999997</c:v>
                </c:pt>
                <c:pt idx="608">
                  <c:v>0.68787500000000013</c:v>
                </c:pt>
                <c:pt idx="609">
                  <c:v>0.6905659999999999</c:v>
                </c:pt>
                <c:pt idx="610">
                  <c:v>0.69013999999999998</c:v>
                </c:pt>
                <c:pt idx="611">
                  <c:v>0.68671499999999996</c:v>
                </c:pt>
                <c:pt idx="612">
                  <c:v>0.68179199999999995</c:v>
                </c:pt>
                <c:pt idx="613">
                  <c:v>0.6776080000000001</c:v>
                </c:pt>
                <c:pt idx="614">
                  <c:v>0.67618299999999998</c:v>
                </c:pt>
                <c:pt idx="615">
                  <c:v>0.67845599999999995</c:v>
                </c:pt>
                <c:pt idx="616">
                  <c:v>0.68387500000000012</c:v>
                </c:pt>
                <c:pt idx="617">
                  <c:v>0.69063500000000011</c:v>
                </c:pt>
                <c:pt idx="618">
                  <c:v>0.69642800000000005</c:v>
                </c:pt>
                <c:pt idx="619">
                  <c:v>0.69941699999999984</c:v>
                </c:pt>
                <c:pt idx="620">
                  <c:v>0.69900300000000004</c:v>
                </c:pt>
                <c:pt idx="621">
                  <c:v>0.69608599999999998</c:v>
                </c:pt>
                <c:pt idx="622">
                  <c:v>0.69266800000000017</c:v>
                </c:pt>
                <c:pt idx="623">
                  <c:v>0.69101599999999996</c:v>
                </c:pt>
                <c:pt idx="624">
                  <c:v>0.69269000000000014</c:v>
                </c:pt>
                <c:pt idx="625">
                  <c:v>0.69787599999999994</c:v>
                </c:pt>
                <c:pt idx="626">
                  <c:v>0.70527200000000001</c:v>
                </c:pt>
                <c:pt idx="627">
                  <c:v>0.71263199999999993</c:v>
                </c:pt>
                <c:pt idx="628">
                  <c:v>0.71768600000000005</c:v>
                </c:pt>
                <c:pt idx="629">
                  <c:v>0.71908400000000017</c:v>
                </c:pt>
                <c:pt idx="630">
                  <c:v>0.71693499999999999</c:v>
                </c:pt>
                <c:pt idx="631">
                  <c:v>0.71274700000000013</c:v>
                </c:pt>
                <c:pt idx="632">
                  <c:v>0.70877699999999999</c:v>
                </c:pt>
                <c:pt idx="633">
                  <c:v>0.70707699999999996</c:v>
                </c:pt>
                <c:pt idx="634">
                  <c:v>0.70865800000000012</c:v>
                </c:pt>
                <c:pt idx="635">
                  <c:v>0.71310399999999996</c:v>
                </c:pt>
                <c:pt idx="636">
                  <c:v>0.71880199999999994</c:v>
                </c:pt>
                <c:pt idx="637">
                  <c:v>0.72367400000000015</c:v>
                </c:pt>
                <c:pt idx="638">
                  <c:v>0.72609100000000015</c:v>
                </c:pt>
                <c:pt idx="639">
                  <c:v>0.72555700000000001</c:v>
                </c:pt>
                <c:pt idx="640">
                  <c:v>0.72290299999999996</c:v>
                </c:pt>
                <c:pt idx="641">
                  <c:v>0.71989700000000012</c:v>
                </c:pt>
                <c:pt idx="642">
                  <c:v>0.71845500000000018</c:v>
                </c:pt>
                <c:pt idx="643">
                  <c:v>0.71980100000000014</c:v>
                </c:pt>
                <c:pt idx="644">
                  <c:v>0.72392500000000015</c:v>
                </c:pt>
                <c:pt idx="645">
                  <c:v>0.72958299999999987</c:v>
                </c:pt>
                <c:pt idx="646">
                  <c:v>0.73484200000000011</c:v>
                </c:pt>
                <c:pt idx="647">
                  <c:v>0.73790699999999998</c:v>
                </c:pt>
                <c:pt idx="648">
                  <c:v>0.73789799999999994</c:v>
                </c:pt>
                <c:pt idx="649">
                  <c:v>0.73522599999999994</c:v>
                </c:pt>
                <c:pt idx="650">
                  <c:v>0.73140499999999997</c:v>
                </c:pt>
                <c:pt idx="651">
                  <c:v>0.72840700000000003</c:v>
                </c:pt>
                <c:pt idx="652">
                  <c:v>0.72781200000000001</c:v>
                </c:pt>
                <c:pt idx="653">
                  <c:v>0.73013400000000017</c:v>
                </c:pt>
                <c:pt idx="654">
                  <c:v>0.73463600000000018</c:v>
                </c:pt>
                <c:pt idx="655">
                  <c:v>0.73967600000000011</c:v>
                </c:pt>
                <c:pt idx="656">
                  <c:v>0.74343599999999999</c:v>
                </c:pt>
                <c:pt idx="657">
                  <c:v>0.74472200000000011</c:v>
                </c:pt>
                <c:pt idx="658">
                  <c:v>0.74346800000000002</c:v>
                </c:pt>
                <c:pt idx="659">
                  <c:v>0.74073900000000015</c:v>
                </c:pt>
                <c:pt idx="660">
                  <c:v>0.73823300000000003</c:v>
                </c:pt>
                <c:pt idx="661">
                  <c:v>0.73751500000000003</c:v>
                </c:pt>
                <c:pt idx="662">
                  <c:v>0.73933599999999999</c:v>
                </c:pt>
                <c:pt idx="663">
                  <c:v>0.743313</c:v>
                </c:pt>
                <c:pt idx="664">
                  <c:v>0.74813799999999997</c:v>
                </c:pt>
                <c:pt idx="665">
                  <c:v>0.75218200000000002</c:v>
                </c:pt>
                <c:pt idx="666">
                  <c:v>0.75423299999999982</c:v>
                </c:pt>
                <c:pt idx="667">
                  <c:v>0.75403399999999998</c:v>
                </c:pt>
                <c:pt idx="668">
                  <c:v>0.75237100000000012</c:v>
                </c:pt>
                <c:pt idx="669">
                  <c:v>0.75070700000000012</c:v>
                </c:pt>
                <c:pt idx="670">
                  <c:v>0.75049199999999994</c:v>
                </c:pt>
                <c:pt idx="671">
                  <c:v>0.75249600000000005</c:v>
                </c:pt>
                <c:pt idx="672">
                  <c:v>0.75645899999999999</c:v>
                </c:pt>
                <c:pt idx="673">
                  <c:v>0.76118700000000017</c:v>
                </c:pt>
                <c:pt idx="674">
                  <c:v>0.76508500000000013</c:v>
                </c:pt>
                <c:pt idx="675">
                  <c:v>0.76683900000000016</c:v>
                </c:pt>
                <c:pt idx="676">
                  <c:v>0.76600800000000013</c:v>
                </c:pt>
                <c:pt idx="677">
                  <c:v>0.76321799999999984</c:v>
                </c:pt>
                <c:pt idx="678">
                  <c:v>0.75991500000000012</c:v>
                </c:pt>
                <c:pt idx="679">
                  <c:v>0.75775100000000029</c:v>
                </c:pt>
                <c:pt idx="680">
                  <c:v>0.7578720000000001</c:v>
                </c:pt>
                <c:pt idx="681">
                  <c:v>0.76043400000000005</c:v>
                </c:pt>
                <c:pt idx="682">
                  <c:v>0.76452600000000004</c:v>
                </c:pt>
                <c:pt idx="683">
                  <c:v>0.76857799999999998</c:v>
                </c:pt>
                <c:pt idx="684">
                  <c:v>0.77103400000000011</c:v>
                </c:pt>
                <c:pt idx="685">
                  <c:v>0.77105400000000013</c:v>
                </c:pt>
                <c:pt idx="686">
                  <c:v>0.76888899999999993</c:v>
                </c:pt>
                <c:pt idx="687">
                  <c:v>0.76576800000000012</c:v>
                </c:pt>
                <c:pt idx="688">
                  <c:v>0.76335900000000012</c:v>
                </c:pt>
                <c:pt idx="689">
                  <c:v>0.76301500000000011</c:v>
                </c:pt>
                <c:pt idx="690">
                  <c:v>0.76515400000000011</c:v>
                </c:pt>
                <c:pt idx="691">
                  <c:v>0.76906200000000002</c:v>
                </c:pt>
                <c:pt idx="692">
                  <c:v>0.77319100000000007</c:v>
                </c:pt>
                <c:pt idx="693">
                  <c:v>0.77586200000000005</c:v>
                </c:pt>
                <c:pt idx="694">
                  <c:v>0.7759950000000001</c:v>
                </c:pt>
                <c:pt idx="695">
                  <c:v>0.77361300000000011</c:v>
                </c:pt>
                <c:pt idx="696">
                  <c:v>0.76983299999999999</c:v>
                </c:pt>
                <c:pt idx="697">
                  <c:v>0.76639000000000013</c:v>
                </c:pt>
                <c:pt idx="698">
                  <c:v>0.76489300000000016</c:v>
                </c:pt>
                <c:pt idx="699">
                  <c:v>0.76612400000000014</c:v>
                </c:pt>
                <c:pt idx="700">
                  <c:v>0.76972299999999994</c:v>
                </c:pt>
                <c:pt idx="701">
                  <c:v>0.77434300000000011</c:v>
                </c:pt>
                <c:pt idx="702">
                  <c:v>0.77823200000000003</c:v>
                </c:pt>
                <c:pt idx="703">
                  <c:v>0.77999700000000016</c:v>
                </c:pt>
                <c:pt idx="704">
                  <c:v>0.77918799999999999</c:v>
                </c:pt>
                <c:pt idx="705">
                  <c:v>0.77650500000000011</c:v>
                </c:pt>
                <c:pt idx="706">
                  <c:v>0.77350999999999992</c:v>
                </c:pt>
                <c:pt idx="707">
                  <c:v>0.77195400000000014</c:v>
                </c:pt>
                <c:pt idx="708">
                  <c:v>0.77302399999999993</c:v>
                </c:pt>
                <c:pt idx="709">
                  <c:v>0.7768090000000003</c:v>
                </c:pt>
                <c:pt idx="710">
                  <c:v>0.78225100000000003</c:v>
                </c:pt>
                <c:pt idx="711">
                  <c:v>0.78757199999999983</c:v>
                </c:pt>
                <c:pt idx="712">
                  <c:v>0.79101700000000008</c:v>
                </c:pt>
                <c:pt idx="713">
                  <c:v>0.79159599999999997</c:v>
                </c:pt>
                <c:pt idx="714">
                  <c:v>0.78950399999999987</c:v>
                </c:pt>
                <c:pt idx="715">
                  <c:v>0.78602400000000017</c:v>
                </c:pt>
                <c:pt idx="716">
                  <c:v>0.78296900000000003</c:v>
                </c:pt>
                <c:pt idx="717">
                  <c:v>0.78189399999999998</c:v>
                </c:pt>
                <c:pt idx="718">
                  <c:v>0.78344199999999997</c:v>
                </c:pt>
                <c:pt idx="719">
                  <c:v>0.78708500000000003</c:v>
                </c:pt>
                <c:pt idx="720">
                  <c:v>0.79139099999999996</c:v>
                </c:pt>
                <c:pt idx="721">
                  <c:v>0.79464500000000016</c:v>
                </c:pt>
                <c:pt idx="722">
                  <c:v>0.79559500000000005</c:v>
                </c:pt>
                <c:pt idx="723">
                  <c:v>0.79398499999999983</c:v>
                </c:pt>
                <c:pt idx="724">
                  <c:v>0.79064299999999998</c:v>
                </c:pt>
                <c:pt idx="725">
                  <c:v>0.78711799999999987</c:v>
                </c:pt>
                <c:pt idx="726">
                  <c:v>0.78499399999999997</c:v>
                </c:pt>
                <c:pt idx="727">
                  <c:v>0.78523799999999988</c:v>
                </c:pt>
                <c:pt idx="728">
                  <c:v>0.78780600000000001</c:v>
                </c:pt>
                <c:pt idx="729">
                  <c:v>0.79170099999999999</c:v>
                </c:pt>
                <c:pt idx="730">
                  <c:v>0.79543599999999992</c:v>
                </c:pt>
                <c:pt idx="731">
                  <c:v>0.79768400000000017</c:v>
                </c:pt>
                <c:pt idx="732">
                  <c:v>0.79786200000000007</c:v>
                </c:pt>
                <c:pt idx="733">
                  <c:v>0.796377</c:v>
                </c:pt>
                <c:pt idx="734">
                  <c:v>0.79442900000000005</c:v>
                </c:pt>
                <c:pt idx="735">
                  <c:v>0.793485</c:v>
                </c:pt>
                <c:pt idx="736">
                  <c:v>0.79461500000000018</c:v>
                </c:pt>
                <c:pt idx="737">
                  <c:v>0.79800500000000019</c:v>
                </c:pt>
                <c:pt idx="738">
                  <c:v>0.80284599999999995</c:v>
                </c:pt>
                <c:pt idx="739">
                  <c:v>0.80762299999999998</c:v>
                </c:pt>
                <c:pt idx="740">
                  <c:v>0.81076700000000002</c:v>
                </c:pt>
                <c:pt idx="741">
                  <c:v>0.81131799999999987</c:v>
                </c:pt>
                <c:pt idx="742">
                  <c:v>0.80932800000000005</c:v>
                </c:pt>
                <c:pt idx="743">
                  <c:v>0.80581900000000017</c:v>
                </c:pt>
                <c:pt idx="744">
                  <c:v>0.80230699999999988</c:v>
                </c:pt>
                <c:pt idx="745">
                  <c:v>0.80012499999999998</c:v>
                </c:pt>
                <c:pt idx="746">
                  <c:v>0.79984999999999995</c:v>
                </c:pt>
                <c:pt idx="747">
                  <c:v>0.80109999999999992</c:v>
                </c:pt>
                <c:pt idx="748">
                  <c:v>0.80277299999999996</c:v>
                </c:pt>
                <c:pt idx="749">
                  <c:v>0.80363600000000002</c:v>
                </c:pt>
                <c:pt idx="750">
                  <c:v>0.80292600000000003</c:v>
                </c:pt>
                <c:pt idx="751">
                  <c:v>0.80070599999999992</c:v>
                </c:pt>
                <c:pt idx="752">
                  <c:v>0.79782100000000011</c:v>
                </c:pt>
                <c:pt idx="753">
                  <c:v>0.79551199999999989</c:v>
                </c:pt>
                <c:pt idx="754">
                  <c:v>0.79487200000000002</c:v>
                </c:pt>
                <c:pt idx="755">
                  <c:v>0.79640100000000003</c:v>
                </c:pt>
                <c:pt idx="756">
                  <c:v>0.79982799999999998</c:v>
                </c:pt>
                <c:pt idx="757">
                  <c:v>0.80428100000000002</c:v>
                </c:pt>
                <c:pt idx="758">
                  <c:v>0.80863900000000011</c:v>
                </c:pt>
                <c:pt idx="759">
                  <c:v>0.81200499999999998</c:v>
                </c:pt>
                <c:pt idx="760">
                  <c:v>0.81403000000000003</c:v>
                </c:pt>
                <c:pt idx="761">
                  <c:v>0.81504100000000013</c:v>
                </c:pt>
                <c:pt idx="762">
                  <c:v>0.81582599999999994</c:v>
                </c:pt>
                <c:pt idx="763">
                  <c:v>0.81720300000000001</c:v>
                </c:pt>
                <c:pt idx="764">
                  <c:v>0.81959399999999982</c:v>
                </c:pt>
                <c:pt idx="765">
                  <c:v>0.82275600000000004</c:v>
                </c:pt>
                <c:pt idx="766">
                  <c:v>0.82579700000000011</c:v>
                </c:pt>
                <c:pt idx="767">
                  <c:v>0.82752899999999996</c:v>
                </c:pt>
                <c:pt idx="768">
                  <c:v>0.82701800000000003</c:v>
                </c:pt>
                <c:pt idx="769">
                  <c:v>0.82408599999999999</c:v>
                </c:pt>
                <c:pt idx="770">
                  <c:v>0.81946799999999986</c:v>
                </c:pt>
                <c:pt idx="771">
                  <c:v>0.81456699999999993</c:v>
                </c:pt>
                <c:pt idx="772">
                  <c:v>0.81087299999999984</c:v>
                </c:pt>
                <c:pt idx="773">
                  <c:v>0.80935899999999983</c:v>
                </c:pt>
                <c:pt idx="774">
                  <c:v>0.81007899999999999</c:v>
                </c:pt>
                <c:pt idx="775">
                  <c:v>0.81212499999999999</c:v>
                </c:pt>
                <c:pt idx="776">
                  <c:v>0.81402299999999983</c:v>
                </c:pt>
                <c:pt idx="777">
                  <c:v>0.81445100000000004</c:v>
                </c:pt>
                <c:pt idx="778">
                  <c:v>0.81284899999999993</c:v>
                </c:pt>
                <c:pt idx="779">
                  <c:v>0.80967800000000012</c:v>
                </c:pt>
                <c:pt idx="780">
                  <c:v>0.80621500000000001</c:v>
                </c:pt>
                <c:pt idx="781">
                  <c:v>0.80400099999999997</c:v>
                </c:pt>
                <c:pt idx="782">
                  <c:v>0.80415100000000017</c:v>
                </c:pt>
                <c:pt idx="783">
                  <c:v>0.80674800000000013</c:v>
                </c:pt>
                <c:pt idx="784">
                  <c:v>0.81066899999999997</c:v>
                </c:pt>
                <c:pt idx="785">
                  <c:v>0.81406000000000001</c:v>
                </c:pt>
                <c:pt idx="786">
                  <c:v>0.81523600000000007</c:v>
                </c:pt>
                <c:pt idx="787">
                  <c:v>0.81346800000000008</c:v>
                </c:pt>
                <c:pt idx="788">
                  <c:v>0.80932399999999982</c:v>
                </c:pt>
                <c:pt idx="789">
                  <c:v>0.80447999999999997</c:v>
                </c:pt>
                <c:pt idx="790">
                  <c:v>0.801037</c:v>
                </c:pt>
                <c:pt idx="791">
                  <c:v>0.80058800000000008</c:v>
                </c:pt>
                <c:pt idx="792">
                  <c:v>0.80353999999999981</c:v>
                </c:pt>
                <c:pt idx="793">
                  <c:v>0.80902399999999997</c:v>
                </c:pt>
                <c:pt idx="794">
                  <c:v>0.81535400000000002</c:v>
                </c:pt>
                <c:pt idx="795">
                  <c:v>0.82074800000000014</c:v>
                </c:pt>
                <c:pt idx="796">
                  <c:v>0.82399000000000011</c:v>
                </c:pt>
                <c:pt idx="797">
                  <c:v>0.82487599999999994</c:v>
                </c:pt>
                <c:pt idx="798">
                  <c:v>0.82430199999999998</c:v>
                </c:pt>
                <c:pt idx="799">
                  <c:v>0.82386099999999984</c:v>
                </c:pt>
                <c:pt idx="800">
                  <c:v>0.82511400000000001</c:v>
                </c:pt>
                <c:pt idx="801">
                  <c:v>0.82888300000000004</c:v>
                </c:pt>
                <c:pt idx="802">
                  <c:v>0.83486799999999983</c:v>
                </c:pt>
                <c:pt idx="803">
                  <c:v>0.84168299999999996</c:v>
                </c:pt>
                <c:pt idx="804">
                  <c:v>0.84741</c:v>
                </c:pt>
                <c:pt idx="805">
                  <c:v>0.85048900000000005</c:v>
                </c:pt>
                <c:pt idx="806">
                  <c:v>0.85048800000000002</c:v>
                </c:pt>
                <c:pt idx="807">
                  <c:v>0.84833800000000004</c:v>
                </c:pt>
                <c:pt idx="808">
                  <c:v>0.84593000000000018</c:v>
                </c:pt>
                <c:pt idx="809">
                  <c:v>0.84526999999999997</c:v>
                </c:pt>
                <c:pt idx="810">
                  <c:v>0.84758299999999986</c:v>
                </c:pt>
                <c:pt idx="811">
                  <c:v>0.85268800000000011</c:v>
                </c:pt>
                <c:pt idx="812">
                  <c:v>0.85905699999999996</c:v>
                </c:pt>
                <c:pt idx="813">
                  <c:v>0.86452700000000005</c:v>
                </c:pt>
                <c:pt idx="814">
                  <c:v>0.867232</c:v>
                </c:pt>
                <c:pt idx="815">
                  <c:v>0.86624900000000016</c:v>
                </c:pt>
                <c:pt idx="816">
                  <c:v>0.86190100000000014</c:v>
                </c:pt>
                <c:pt idx="817">
                  <c:v>0.85561299999999996</c:v>
                </c:pt>
                <c:pt idx="818">
                  <c:v>0.84940300000000002</c:v>
                </c:pt>
                <c:pt idx="819">
                  <c:v>0.84506499999999996</c:v>
                </c:pt>
                <c:pt idx="820">
                  <c:v>0.84340300000000001</c:v>
                </c:pt>
                <c:pt idx="821">
                  <c:v>0.84389800000000015</c:v>
                </c:pt>
                <c:pt idx="822">
                  <c:v>0.84497500000000014</c:v>
                </c:pt>
                <c:pt idx="823">
                  <c:v>0.84463100000000013</c:v>
                </c:pt>
                <c:pt idx="824">
                  <c:v>0.84121099999999982</c:v>
                </c:pt>
                <c:pt idx="825">
                  <c:v>0.83418700000000001</c:v>
                </c:pt>
                <c:pt idx="826">
                  <c:v>0.82453199999999993</c:v>
                </c:pt>
                <c:pt idx="827">
                  <c:v>0.81437099999999996</c:v>
                </c:pt>
                <c:pt idx="828">
                  <c:v>0.80613200000000007</c:v>
                </c:pt>
                <c:pt idx="829">
                  <c:v>0.80156599999999989</c:v>
                </c:pt>
                <c:pt idx="830">
                  <c:v>0.80109300000000017</c:v>
                </c:pt>
                <c:pt idx="831">
                  <c:v>0.80375700000000005</c:v>
                </c:pt>
                <c:pt idx="832">
                  <c:v>0.80771599999999999</c:v>
                </c:pt>
                <c:pt idx="833">
                  <c:v>0.81098899999999996</c:v>
                </c:pt>
                <c:pt idx="834">
                  <c:v>0.81223000000000001</c:v>
                </c:pt>
                <c:pt idx="835">
                  <c:v>0.81124200000000002</c:v>
                </c:pt>
                <c:pt idx="836">
                  <c:v>0.80895099999999998</c:v>
                </c:pt>
                <c:pt idx="837">
                  <c:v>0.80688300000000002</c:v>
                </c:pt>
                <c:pt idx="838">
                  <c:v>0.80643900000000002</c:v>
                </c:pt>
                <c:pt idx="839">
                  <c:v>0.80840200000000006</c:v>
                </c:pt>
                <c:pt idx="840">
                  <c:v>0.81261499999999998</c:v>
                </c:pt>
                <c:pt idx="841">
                  <c:v>0.81787100000000013</c:v>
                </c:pt>
                <c:pt idx="842">
                  <c:v>0.82211499999999982</c:v>
                </c:pt>
                <c:pt idx="843">
                  <c:v>0.82325599999999999</c:v>
                </c:pt>
                <c:pt idx="844">
                  <c:v>0.82028000000000001</c:v>
                </c:pt>
                <c:pt idx="845">
                  <c:v>0.81379500000000016</c:v>
                </c:pt>
                <c:pt idx="846">
                  <c:v>0.80579899999999993</c:v>
                </c:pt>
                <c:pt idx="847">
                  <c:v>0.79895899999999997</c:v>
                </c:pt>
                <c:pt idx="848">
                  <c:v>0.79556699999999991</c:v>
                </c:pt>
                <c:pt idx="849">
                  <c:v>0.79639499999999996</c:v>
                </c:pt>
                <c:pt idx="850">
                  <c:v>0.80033500000000002</c:v>
                </c:pt>
                <c:pt idx="851">
                  <c:v>0.80502200000000002</c:v>
                </c:pt>
                <c:pt idx="852">
                  <c:v>0.80811100000000002</c:v>
                </c:pt>
                <c:pt idx="853">
                  <c:v>0.80845600000000006</c:v>
                </c:pt>
                <c:pt idx="854">
                  <c:v>0.80651099999999987</c:v>
                </c:pt>
                <c:pt idx="855">
                  <c:v>0.80388999999999999</c:v>
                </c:pt>
                <c:pt idx="856">
                  <c:v>0.80255100000000001</c:v>
                </c:pt>
                <c:pt idx="857">
                  <c:v>0.80394199999999993</c:v>
                </c:pt>
                <c:pt idx="858">
                  <c:v>0.80826799999999988</c:v>
                </c:pt>
                <c:pt idx="859">
                  <c:v>0.81432599999999999</c:v>
                </c:pt>
                <c:pt idx="860">
                  <c:v>0.81995499999999999</c:v>
                </c:pt>
                <c:pt idx="861">
                  <c:v>0.82275799999999999</c:v>
                </c:pt>
                <c:pt idx="862">
                  <c:v>0.82102999999999993</c:v>
                </c:pt>
                <c:pt idx="863">
                  <c:v>0.81453199999999992</c:v>
                </c:pt>
                <c:pt idx="864">
                  <c:v>0.80464400000000014</c:v>
                </c:pt>
                <c:pt idx="865">
                  <c:v>0.79390500000000019</c:v>
                </c:pt>
                <c:pt idx="866">
                  <c:v>0.78512300000000002</c:v>
                </c:pt>
                <c:pt idx="867">
                  <c:v>0.78027800000000003</c:v>
                </c:pt>
                <c:pt idx="868">
                  <c:v>0.77973200000000009</c:v>
                </c:pt>
                <c:pt idx="869">
                  <c:v>0.78225100000000003</c:v>
                </c:pt>
                <c:pt idx="870">
                  <c:v>0.78583000000000003</c:v>
                </c:pt>
                <c:pt idx="871">
                  <c:v>0.78878099999999984</c:v>
                </c:pt>
                <c:pt idx="872">
                  <c:v>0.79048399999999985</c:v>
                </c:pt>
                <c:pt idx="873">
                  <c:v>0.79138199999999992</c:v>
                </c:pt>
                <c:pt idx="874">
                  <c:v>0.79249400000000003</c:v>
                </c:pt>
                <c:pt idx="875">
                  <c:v>0.79489900000000013</c:v>
                </c:pt>
                <c:pt idx="876">
                  <c:v>0.79923</c:v>
                </c:pt>
                <c:pt idx="877">
                  <c:v>0.80539699999999981</c:v>
                </c:pt>
                <c:pt idx="878">
                  <c:v>0.81275699999999984</c:v>
                </c:pt>
                <c:pt idx="879">
                  <c:v>0.82055299999999987</c:v>
                </c:pt>
                <c:pt idx="880">
                  <c:v>0.82809599999999994</c:v>
                </c:pt>
                <c:pt idx="881">
                  <c:v>0.83463200000000004</c:v>
                </c:pt>
                <c:pt idx="882">
                  <c:v>0.839337</c:v>
                </c:pt>
                <c:pt idx="883">
                  <c:v>0.84193800000000019</c:v>
                </c:pt>
                <c:pt idx="884">
                  <c:v>0.84306499999999984</c:v>
                </c:pt>
                <c:pt idx="885">
                  <c:v>0.84371099999999999</c:v>
                </c:pt>
                <c:pt idx="886">
                  <c:v>0.84478900000000012</c:v>
                </c:pt>
                <c:pt idx="887">
                  <c:v>0.84690900000000013</c:v>
                </c:pt>
                <c:pt idx="888">
                  <c:v>0.84970499999999993</c:v>
                </c:pt>
                <c:pt idx="889">
                  <c:v>0.85148599999999997</c:v>
                </c:pt>
                <c:pt idx="890">
                  <c:v>0.85009500000000016</c:v>
                </c:pt>
                <c:pt idx="891">
                  <c:v>0.844167</c:v>
                </c:pt>
                <c:pt idx="892">
                  <c:v>0.83407799999999999</c:v>
                </c:pt>
                <c:pt idx="893">
                  <c:v>0.82207200000000002</c:v>
                </c:pt>
                <c:pt idx="894">
                  <c:v>0.81113800000000003</c:v>
                </c:pt>
                <c:pt idx="895">
                  <c:v>0.80371999999999999</c:v>
                </c:pt>
                <c:pt idx="896">
                  <c:v>0.80104599999999992</c:v>
                </c:pt>
                <c:pt idx="897">
                  <c:v>0.80254999999999999</c:v>
                </c:pt>
                <c:pt idx="898">
                  <c:v>0.80579099999999992</c:v>
                </c:pt>
                <c:pt idx="899">
                  <c:v>0.80782700000000018</c:v>
                </c:pt>
                <c:pt idx="900">
                  <c:v>0.80703100000000005</c:v>
                </c:pt>
                <c:pt idx="901">
                  <c:v>0.80357699999999987</c:v>
                </c:pt>
                <c:pt idx="902">
                  <c:v>0.79885399999999984</c:v>
                </c:pt>
                <c:pt idx="903">
                  <c:v>0.79470600000000002</c:v>
                </c:pt>
                <c:pt idx="904">
                  <c:v>0.79269800000000012</c:v>
                </c:pt>
                <c:pt idx="905">
                  <c:v>0.79323999999999983</c:v>
                </c:pt>
                <c:pt idx="906">
                  <c:v>0.79523999999999984</c:v>
                </c:pt>
                <c:pt idx="907">
                  <c:v>0.79677399999999998</c:v>
                </c:pt>
                <c:pt idx="908">
                  <c:v>0.79623699999999986</c:v>
                </c:pt>
                <c:pt idx="909">
                  <c:v>0.79327100000000017</c:v>
                </c:pt>
                <c:pt idx="910">
                  <c:v>0.78889999999999993</c:v>
                </c:pt>
                <c:pt idx="911">
                  <c:v>0.78488200000000008</c:v>
                </c:pt>
                <c:pt idx="912">
                  <c:v>0.78288800000000003</c:v>
                </c:pt>
                <c:pt idx="913">
                  <c:v>0.78395599999999999</c:v>
                </c:pt>
                <c:pt idx="914">
                  <c:v>0.78793800000000003</c:v>
                </c:pt>
                <c:pt idx="915">
                  <c:v>0.79328299999999985</c:v>
                </c:pt>
                <c:pt idx="916">
                  <c:v>0.79774600000000018</c:v>
                </c:pt>
                <c:pt idx="917">
                  <c:v>0.79954199999999997</c:v>
                </c:pt>
                <c:pt idx="918">
                  <c:v>0.79796299999999987</c:v>
                </c:pt>
                <c:pt idx="919">
                  <c:v>0.793431</c:v>
                </c:pt>
                <c:pt idx="920">
                  <c:v>0.78734199999999999</c:v>
                </c:pt>
                <c:pt idx="921">
                  <c:v>0.78162100000000012</c:v>
                </c:pt>
                <c:pt idx="922">
                  <c:v>0.77786000000000011</c:v>
                </c:pt>
                <c:pt idx="923">
                  <c:v>0.77659900000000015</c:v>
                </c:pt>
                <c:pt idx="924">
                  <c:v>0.77716699999999983</c:v>
                </c:pt>
                <c:pt idx="925">
                  <c:v>0.77817899999999995</c:v>
                </c:pt>
                <c:pt idx="926">
                  <c:v>0.77847800000000011</c:v>
                </c:pt>
                <c:pt idx="927">
                  <c:v>0.77778100000000028</c:v>
                </c:pt>
                <c:pt idx="928">
                  <c:v>0.77659900000000015</c:v>
                </c:pt>
                <c:pt idx="929">
                  <c:v>0.77590900000000007</c:v>
                </c:pt>
                <c:pt idx="930">
                  <c:v>0.77679500000000024</c:v>
                </c:pt>
                <c:pt idx="931">
                  <c:v>0.77985100000000029</c:v>
                </c:pt>
                <c:pt idx="932">
                  <c:v>0.78481200000000007</c:v>
                </c:pt>
                <c:pt idx="933">
                  <c:v>0.79069199999999995</c:v>
                </c:pt>
                <c:pt idx="934">
                  <c:v>0.79592099999999999</c:v>
                </c:pt>
                <c:pt idx="935">
                  <c:v>0.79886000000000001</c:v>
                </c:pt>
                <c:pt idx="936">
                  <c:v>0.79873499999999997</c:v>
                </c:pt>
                <c:pt idx="937">
                  <c:v>0.79574400000000012</c:v>
                </c:pt>
                <c:pt idx="938">
                  <c:v>0.79077700000000017</c:v>
                </c:pt>
                <c:pt idx="939">
                  <c:v>0.78540100000000002</c:v>
                </c:pt>
                <c:pt idx="940">
                  <c:v>0.78136199999999989</c:v>
                </c:pt>
                <c:pt idx="941">
                  <c:v>0.77954800000000013</c:v>
                </c:pt>
                <c:pt idx="942">
                  <c:v>0.7797970000000003</c:v>
                </c:pt>
                <c:pt idx="943">
                  <c:v>0.781358</c:v>
                </c:pt>
                <c:pt idx="944">
                  <c:v>0.78344999999999998</c:v>
                </c:pt>
                <c:pt idx="945">
                  <c:v>0.78594699999999984</c:v>
                </c:pt>
                <c:pt idx="946">
                  <c:v>0.78939000000000004</c:v>
                </c:pt>
                <c:pt idx="947">
                  <c:v>0.79424399999999984</c:v>
                </c:pt>
                <c:pt idx="948">
                  <c:v>0.80062100000000014</c:v>
                </c:pt>
                <c:pt idx="949">
                  <c:v>0.80829600000000001</c:v>
                </c:pt>
                <c:pt idx="950">
                  <c:v>0.81642700000000001</c:v>
                </c:pt>
                <c:pt idx="951">
                  <c:v>0.82365400000000011</c:v>
                </c:pt>
                <c:pt idx="952">
                  <c:v>0.82888000000000017</c:v>
                </c:pt>
                <c:pt idx="953">
                  <c:v>0.83153999999999983</c:v>
                </c:pt>
                <c:pt idx="954">
                  <c:v>0.83144299999999982</c:v>
                </c:pt>
                <c:pt idx="955">
                  <c:v>0.82868000000000019</c:v>
                </c:pt>
                <c:pt idx="956">
                  <c:v>0.82367200000000007</c:v>
                </c:pt>
                <c:pt idx="957">
                  <c:v>0.81722600000000001</c:v>
                </c:pt>
                <c:pt idx="958">
                  <c:v>0.810442</c:v>
                </c:pt>
                <c:pt idx="959">
                  <c:v>0.80445600000000006</c:v>
                </c:pt>
                <c:pt idx="960">
                  <c:v>0.80005300000000001</c:v>
                </c:pt>
                <c:pt idx="961">
                  <c:v>0.79742899999999983</c:v>
                </c:pt>
                <c:pt idx="962">
                  <c:v>0.79627300000000001</c:v>
                </c:pt>
                <c:pt idx="963">
                  <c:v>0.79613200000000006</c:v>
                </c:pt>
                <c:pt idx="964">
                  <c:v>0.79674800000000012</c:v>
                </c:pt>
                <c:pt idx="965">
                  <c:v>0.79828199999999983</c:v>
                </c:pt>
                <c:pt idx="966">
                  <c:v>0.80126199999999981</c:v>
                </c:pt>
                <c:pt idx="967">
                  <c:v>0.80622799999999983</c:v>
                </c:pt>
                <c:pt idx="968">
                  <c:v>0.81308500000000017</c:v>
                </c:pt>
                <c:pt idx="969">
                  <c:v>0.82061399999999984</c:v>
                </c:pt>
                <c:pt idx="970">
                  <c:v>0.82694299999999998</c:v>
                </c:pt>
                <c:pt idx="971">
                  <c:v>0.83055100000000004</c:v>
                </c:pt>
                <c:pt idx="972">
                  <c:v>0.83072499999999994</c:v>
                </c:pt>
                <c:pt idx="973">
                  <c:v>0.82767600000000019</c:v>
                </c:pt>
                <c:pt idx="974">
                  <c:v>0.82256299999999971</c:v>
                </c:pt>
                <c:pt idx="975">
                  <c:v>0.81688699999999981</c:v>
                </c:pt>
                <c:pt idx="976">
                  <c:v>0.81157999999999997</c:v>
                </c:pt>
                <c:pt idx="977">
                  <c:v>0.80679400000000012</c:v>
                </c:pt>
                <c:pt idx="978">
                  <c:v>0.80223</c:v>
                </c:pt>
                <c:pt idx="979">
                  <c:v>0.79768099999999997</c:v>
                </c:pt>
                <c:pt idx="980">
                  <c:v>0.79354100000000005</c:v>
                </c:pt>
                <c:pt idx="981">
                  <c:v>0.79061000000000003</c:v>
                </c:pt>
                <c:pt idx="982">
                  <c:v>0.78954000000000002</c:v>
                </c:pt>
                <c:pt idx="983">
                  <c:v>0.79074100000000014</c:v>
                </c:pt>
                <c:pt idx="984">
                  <c:v>0.79434300000000002</c:v>
                </c:pt>
                <c:pt idx="985">
                  <c:v>0.79989599999999994</c:v>
                </c:pt>
                <c:pt idx="986">
                  <c:v>0.80641199999999991</c:v>
                </c:pt>
                <c:pt idx="987">
                  <c:v>0.81244499999999997</c:v>
                </c:pt>
                <c:pt idx="988">
                  <c:v>0.81609799999999999</c:v>
                </c:pt>
                <c:pt idx="989">
                  <c:v>0.81580600000000003</c:v>
                </c:pt>
                <c:pt idx="990">
                  <c:v>0.81088300000000002</c:v>
                </c:pt>
                <c:pt idx="991">
                  <c:v>0.80162099999999992</c:v>
                </c:pt>
                <c:pt idx="992">
                  <c:v>0.78951199999999988</c:v>
                </c:pt>
                <c:pt idx="993">
                  <c:v>0.77699699999999994</c:v>
                </c:pt>
                <c:pt idx="994">
                  <c:v>0.76629400000000014</c:v>
                </c:pt>
                <c:pt idx="995">
                  <c:v>0.75863200000000008</c:v>
                </c:pt>
                <c:pt idx="996">
                  <c:v>0.75421700000000003</c:v>
                </c:pt>
                <c:pt idx="997">
                  <c:v>0.75249699999999997</c:v>
                </c:pt>
                <c:pt idx="998">
                  <c:v>0.75270799999999993</c:v>
                </c:pt>
                <c:pt idx="999">
                  <c:v>0.75431000000000004</c:v>
                </c:pt>
                <c:pt idx="1000">
                  <c:v>0.75673699999999999</c:v>
                </c:pt>
                <c:pt idx="1001">
                  <c:v>0.75945700000000005</c:v>
                </c:pt>
                <c:pt idx="1002">
                  <c:v>0.76227899999999993</c:v>
                </c:pt>
                <c:pt idx="1003">
                  <c:v>0.76520300000000019</c:v>
                </c:pt>
                <c:pt idx="1004">
                  <c:v>0.76816400000000018</c:v>
                </c:pt>
                <c:pt idx="1005">
                  <c:v>0.77126499999999998</c:v>
                </c:pt>
                <c:pt idx="1006">
                  <c:v>0.77450400000000019</c:v>
                </c:pt>
                <c:pt idx="1007">
                  <c:v>0.77730600000000005</c:v>
                </c:pt>
                <c:pt idx="1008">
                  <c:v>0.77878000000000014</c:v>
                </c:pt>
                <c:pt idx="1009">
                  <c:v>0.77830700000000019</c:v>
                </c:pt>
                <c:pt idx="1010">
                  <c:v>0.77589400000000008</c:v>
                </c:pt>
                <c:pt idx="1011">
                  <c:v>0.77223900000000012</c:v>
                </c:pt>
                <c:pt idx="1012">
                  <c:v>0.76865300000000014</c:v>
                </c:pt>
                <c:pt idx="1013">
                  <c:v>0.7666090000000001</c:v>
                </c:pt>
                <c:pt idx="1014">
                  <c:v>0.76707600000000009</c:v>
                </c:pt>
                <c:pt idx="1015">
                  <c:v>0.77013599999999993</c:v>
                </c:pt>
                <c:pt idx="1016">
                  <c:v>0.77508100000000013</c:v>
                </c:pt>
                <c:pt idx="1017">
                  <c:v>0.780802</c:v>
                </c:pt>
                <c:pt idx="1018">
                  <c:v>0.78614499999999998</c:v>
                </c:pt>
                <c:pt idx="1019">
                  <c:v>0.79009299999999982</c:v>
                </c:pt>
                <c:pt idx="1020">
                  <c:v>0.79206100000000002</c:v>
                </c:pt>
                <c:pt idx="1021">
                  <c:v>0.79223399999999988</c:v>
                </c:pt>
                <c:pt idx="1022">
                  <c:v>0.79155700000000007</c:v>
                </c:pt>
                <c:pt idx="1023">
                  <c:v>0.79128299999999985</c:v>
                </c:pt>
                <c:pt idx="1024">
                  <c:v>0.79250199999999993</c:v>
                </c:pt>
                <c:pt idx="1025">
                  <c:v>0.79567600000000005</c:v>
                </c:pt>
                <c:pt idx="1026">
                  <c:v>0.80032900000000018</c:v>
                </c:pt>
                <c:pt idx="1027">
                  <c:v>0.80510599999999999</c:v>
                </c:pt>
                <c:pt idx="1028">
                  <c:v>0.80834499999999998</c:v>
                </c:pt>
                <c:pt idx="1029">
                  <c:v>0.80885699999999983</c:v>
                </c:pt>
                <c:pt idx="1030">
                  <c:v>0.80655300000000008</c:v>
                </c:pt>
                <c:pt idx="1031">
                  <c:v>0.80256799999999973</c:v>
                </c:pt>
                <c:pt idx="1032">
                  <c:v>0.79881500000000005</c:v>
                </c:pt>
                <c:pt idx="1033">
                  <c:v>0.79719699999999982</c:v>
                </c:pt>
                <c:pt idx="1034">
                  <c:v>0.79879900000000015</c:v>
                </c:pt>
                <c:pt idx="1035">
                  <c:v>0.80345</c:v>
                </c:pt>
                <c:pt idx="1036">
                  <c:v>0.80984499999999993</c:v>
                </c:pt>
                <c:pt idx="1037">
                  <c:v>0.81607200000000002</c:v>
                </c:pt>
                <c:pt idx="1038">
                  <c:v>0.82034000000000018</c:v>
                </c:pt>
                <c:pt idx="1039">
                  <c:v>0.82163600000000003</c:v>
                </c:pt>
                <c:pt idx="1040">
                  <c:v>0.82015300000000002</c:v>
                </c:pt>
                <c:pt idx="1041">
                  <c:v>0.81721599999999983</c:v>
                </c:pt>
                <c:pt idx="1042">
                  <c:v>0.81470900000000013</c:v>
                </c:pt>
                <c:pt idx="1043">
                  <c:v>0.81429499999999999</c:v>
                </c:pt>
                <c:pt idx="1044">
                  <c:v>0.81682600000000005</c:v>
                </c:pt>
                <c:pt idx="1045">
                  <c:v>0.82197699999999996</c:v>
                </c:pt>
                <c:pt idx="1046">
                  <c:v>0.82822600000000002</c:v>
                </c:pt>
                <c:pt idx="1047">
                  <c:v>0.83321800000000001</c:v>
                </c:pt>
                <c:pt idx="1048">
                  <c:v>0.83479600000000009</c:v>
                </c:pt>
                <c:pt idx="1049">
                  <c:v>0.83217300000000005</c:v>
                </c:pt>
                <c:pt idx="1050">
                  <c:v>0.82630000000000003</c:v>
                </c:pt>
                <c:pt idx="1051">
                  <c:v>0.81931700000000007</c:v>
                </c:pt>
                <c:pt idx="1052">
                  <c:v>0.81375100000000011</c:v>
                </c:pt>
                <c:pt idx="1053">
                  <c:v>0.8115119999999999</c:v>
                </c:pt>
                <c:pt idx="1054">
                  <c:v>0.81289499999999992</c:v>
                </c:pt>
                <c:pt idx="1055">
                  <c:v>0.81636399999999987</c:v>
                </c:pt>
                <c:pt idx="1056">
                  <c:v>0.81943100000000002</c:v>
                </c:pt>
                <c:pt idx="1057">
                  <c:v>0.82004999999999995</c:v>
                </c:pt>
                <c:pt idx="1058">
                  <c:v>0.81768299999999983</c:v>
                </c:pt>
                <c:pt idx="1059">
                  <c:v>0.81342500000000018</c:v>
                </c:pt>
                <c:pt idx="1060">
                  <c:v>0.80926399999999987</c:v>
                </c:pt>
                <c:pt idx="1061">
                  <c:v>0.80725800000000003</c:v>
                </c:pt>
                <c:pt idx="1062">
                  <c:v>0.80876900000000018</c:v>
                </c:pt>
                <c:pt idx="1063">
                  <c:v>0.81389000000000011</c:v>
                </c:pt>
                <c:pt idx="1064">
                  <c:v>0.82152599999999998</c:v>
                </c:pt>
                <c:pt idx="1065">
                  <c:v>0.83014600000000005</c:v>
                </c:pt>
                <c:pt idx="1066">
                  <c:v>0.83824900000000013</c:v>
                </c:pt>
                <c:pt idx="1067">
                  <c:v>0.84433200000000008</c:v>
                </c:pt>
                <c:pt idx="1068">
                  <c:v>0.84726000000000001</c:v>
                </c:pt>
                <c:pt idx="1069">
                  <c:v>0.84700500000000012</c:v>
                </c:pt>
                <c:pt idx="1070">
                  <c:v>0.84463400000000011</c:v>
                </c:pt>
                <c:pt idx="1071">
                  <c:v>0.84166900000000011</c:v>
                </c:pt>
                <c:pt idx="1072">
                  <c:v>0.83964400000000028</c:v>
                </c:pt>
                <c:pt idx="1073">
                  <c:v>0.83953299999999986</c:v>
                </c:pt>
                <c:pt idx="1074">
                  <c:v>0.84104800000000013</c:v>
                </c:pt>
                <c:pt idx="1075">
                  <c:v>0.84282000000000012</c:v>
                </c:pt>
                <c:pt idx="1076">
                  <c:v>0.84337799999999996</c:v>
                </c:pt>
                <c:pt idx="1077">
                  <c:v>0.84206599999999998</c:v>
                </c:pt>
                <c:pt idx="1078">
                  <c:v>0.83953499999999981</c:v>
                </c:pt>
                <c:pt idx="1079">
                  <c:v>0.83743000000000001</c:v>
                </c:pt>
                <c:pt idx="1080">
                  <c:v>0.83742800000000017</c:v>
                </c:pt>
                <c:pt idx="1081">
                  <c:v>0.84057999999999999</c:v>
                </c:pt>
                <c:pt idx="1082">
                  <c:v>0.84708000000000017</c:v>
                </c:pt>
                <c:pt idx="1083">
                  <c:v>0.85603499999999999</c:v>
                </c:pt>
                <c:pt idx="1084">
                  <c:v>0.86543400000000004</c:v>
                </c:pt>
                <c:pt idx="1085">
                  <c:v>0.87247200000000003</c:v>
                </c:pt>
                <c:pt idx="1086">
                  <c:v>0.87433300000000003</c:v>
                </c:pt>
                <c:pt idx="1087">
                  <c:v>0.86967200000000011</c:v>
                </c:pt>
                <c:pt idx="1088">
                  <c:v>0.85915799999999998</c:v>
                </c:pt>
                <c:pt idx="1089">
                  <c:v>0.84501800000000005</c:v>
                </c:pt>
                <c:pt idx="1090">
                  <c:v>0.830542</c:v>
                </c:pt>
                <c:pt idx="1091">
                  <c:v>0.81897599999999993</c:v>
                </c:pt>
                <c:pt idx="1092">
                  <c:v>0.81169099999999994</c:v>
                </c:pt>
                <c:pt idx="1093">
                  <c:v>0.80763800000000019</c:v>
                </c:pt>
                <c:pt idx="1094">
                  <c:v>0.804288</c:v>
                </c:pt>
                <c:pt idx="1095">
                  <c:v>0.79923699999999986</c:v>
                </c:pt>
                <c:pt idx="1096">
                  <c:v>0.79199100000000011</c:v>
                </c:pt>
                <c:pt idx="1097">
                  <c:v>0.78424399999999983</c:v>
                </c:pt>
                <c:pt idx="1098">
                  <c:v>0.77825199999999994</c:v>
                </c:pt>
                <c:pt idx="1099">
                  <c:v>0.7758020000000001</c:v>
                </c:pt>
                <c:pt idx="1100">
                  <c:v>0.77779300000000007</c:v>
                </c:pt>
                <c:pt idx="1101">
                  <c:v>0.78337699999999988</c:v>
                </c:pt>
                <c:pt idx="1102">
                  <c:v>0.78982200000000002</c:v>
                </c:pt>
                <c:pt idx="1103">
                  <c:v>0.79417800000000005</c:v>
                </c:pt>
                <c:pt idx="1104">
                  <c:v>0.79470099999999999</c:v>
                </c:pt>
                <c:pt idx="1105">
                  <c:v>0.79120400000000002</c:v>
                </c:pt>
                <c:pt idx="1106">
                  <c:v>0.78490199999999999</c:v>
                </c:pt>
                <c:pt idx="1107">
                  <c:v>0.77790800000000015</c:v>
                </c:pt>
                <c:pt idx="1108">
                  <c:v>0.77248000000000017</c:v>
                </c:pt>
                <c:pt idx="1109">
                  <c:v>0.77007399999999993</c:v>
                </c:pt>
                <c:pt idx="1110">
                  <c:v>0.77067600000000014</c:v>
                </c:pt>
                <c:pt idx="1111">
                  <c:v>0.77295200000000008</c:v>
                </c:pt>
                <c:pt idx="1112">
                  <c:v>0.77519600000000011</c:v>
                </c:pt>
                <c:pt idx="1113">
                  <c:v>0.77637200000000017</c:v>
                </c:pt>
                <c:pt idx="1114">
                  <c:v>0.77655000000000018</c:v>
                </c:pt>
                <c:pt idx="1115">
                  <c:v>0.7766050000000001</c:v>
                </c:pt>
                <c:pt idx="1116">
                  <c:v>0.77761300000000011</c:v>
                </c:pt>
                <c:pt idx="1117">
                  <c:v>0.78041199999999988</c:v>
                </c:pt>
                <c:pt idx="1118">
                  <c:v>0.78517799999999982</c:v>
                </c:pt>
                <c:pt idx="1119">
                  <c:v>0.79115000000000002</c:v>
                </c:pt>
                <c:pt idx="1120">
                  <c:v>0.79693100000000017</c:v>
                </c:pt>
                <c:pt idx="1121">
                  <c:v>0.80111900000000003</c:v>
                </c:pt>
                <c:pt idx="1122">
                  <c:v>0.80260100000000012</c:v>
                </c:pt>
                <c:pt idx="1123">
                  <c:v>0.80070299999999983</c:v>
                </c:pt>
                <c:pt idx="1124">
                  <c:v>0.79547600000000007</c:v>
                </c:pt>
                <c:pt idx="1125">
                  <c:v>0.78779599999999994</c:v>
                </c:pt>
                <c:pt idx="1126">
                  <c:v>0.77911299999999983</c:v>
                </c:pt>
                <c:pt idx="1127">
                  <c:v>0.77103600000000005</c:v>
                </c:pt>
                <c:pt idx="1128">
                  <c:v>0.76486600000000005</c:v>
                </c:pt>
                <c:pt idx="1129">
                  <c:v>0.76130000000000009</c:v>
                </c:pt>
                <c:pt idx="1130">
                  <c:v>0.76043700000000003</c:v>
                </c:pt>
                <c:pt idx="1131">
                  <c:v>0.76178200000000007</c:v>
                </c:pt>
                <c:pt idx="1132">
                  <c:v>0.76431300000000002</c:v>
                </c:pt>
                <c:pt idx="1133">
                  <c:v>0.7669490000000001</c:v>
                </c:pt>
                <c:pt idx="1134">
                  <c:v>0.76905200000000018</c:v>
                </c:pt>
                <c:pt idx="1135">
                  <c:v>0.77053700000000003</c:v>
                </c:pt>
                <c:pt idx="1136">
                  <c:v>0.77171900000000015</c:v>
                </c:pt>
                <c:pt idx="1137">
                  <c:v>0.77312000000000014</c:v>
                </c:pt>
                <c:pt idx="1138">
                  <c:v>0.77505200000000019</c:v>
                </c:pt>
                <c:pt idx="1139">
                  <c:v>0.77711299999999983</c:v>
                </c:pt>
                <c:pt idx="1140">
                  <c:v>0.77806000000000008</c:v>
                </c:pt>
                <c:pt idx="1141">
                  <c:v>0.7763500000000001</c:v>
                </c:pt>
                <c:pt idx="1142">
                  <c:v>0.7710260000000001</c:v>
                </c:pt>
                <c:pt idx="1143">
                  <c:v>0.76241500000000018</c:v>
                </c:pt>
                <c:pt idx="1144">
                  <c:v>0.75213500000000011</c:v>
                </c:pt>
                <c:pt idx="1145">
                  <c:v>0.74248400000000003</c:v>
                </c:pt>
                <c:pt idx="1146">
                  <c:v>0.73559700000000017</c:v>
                </c:pt>
                <c:pt idx="1147">
                  <c:v>0.73274900000000009</c:v>
                </c:pt>
                <c:pt idx="1148">
                  <c:v>0.73401399999999983</c:v>
                </c:pt>
                <c:pt idx="1149">
                  <c:v>0.73848599999999998</c:v>
                </c:pt>
                <c:pt idx="1150">
                  <c:v>0.74476000000000009</c:v>
                </c:pt>
                <c:pt idx="1151">
                  <c:v>0.75125399999999998</c:v>
                </c:pt>
                <c:pt idx="1152">
                  <c:v>0.75656000000000001</c:v>
                </c:pt>
                <c:pt idx="1153">
                  <c:v>0.75993699999999997</c:v>
                </c:pt>
                <c:pt idx="1154">
                  <c:v>0.76140799999999997</c:v>
                </c:pt>
                <c:pt idx="1155">
                  <c:v>0.76149899999999993</c:v>
                </c:pt>
                <c:pt idx="1156">
                  <c:v>0.76103799999999999</c:v>
                </c:pt>
                <c:pt idx="1157">
                  <c:v>0.76075300000000012</c:v>
                </c:pt>
                <c:pt idx="1158">
                  <c:v>0.76062699999999994</c:v>
                </c:pt>
                <c:pt idx="1159">
                  <c:v>0.75982400000000017</c:v>
                </c:pt>
                <c:pt idx="1160">
                  <c:v>0.75729600000000008</c:v>
                </c:pt>
                <c:pt idx="1161">
                  <c:v>0.75259799999999999</c:v>
                </c:pt>
                <c:pt idx="1162">
                  <c:v>0.746502</c:v>
                </c:pt>
                <c:pt idx="1163">
                  <c:v>0.74086300000000005</c:v>
                </c:pt>
                <c:pt idx="1164">
                  <c:v>0.73767800000000028</c:v>
                </c:pt>
                <c:pt idx="1165">
                  <c:v>0.73831899999999984</c:v>
                </c:pt>
                <c:pt idx="1166">
                  <c:v>0.74308900000000011</c:v>
                </c:pt>
                <c:pt idx="1167">
                  <c:v>0.75088800000000011</c:v>
                </c:pt>
                <c:pt idx="1168">
                  <c:v>0.75944000000000011</c:v>
                </c:pt>
                <c:pt idx="1169">
                  <c:v>0.76633899999999999</c:v>
                </c:pt>
                <c:pt idx="1170">
                  <c:v>0.77008399999999999</c:v>
                </c:pt>
                <c:pt idx="1171">
                  <c:v>0.77038800000000018</c:v>
                </c:pt>
                <c:pt idx="1172">
                  <c:v>0.76796299999999984</c:v>
                </c:pt>
                <c:pt idx="1173">
                  <c:v>0.76416499999999998</c:v>
                </c:pt>
                <c:pt idx="1174">
                  <c:v>0.76045499999999999</c:v>
                </c:pt>
                <c:pt idx="1175">
                  <c:v>0.7577060000000001</c:v>
                </c:pt>
                <c:pt idx="1176">
                  <c:v>0.75581699999999996</c:v>
                </c:pt>
                <c:pt idx="1177">
                  <c:v>0.75397700000000012</c:v>
                </c:pt>
                <c:pt idx="1178">
                  <c:v>0.75135299999999983</c:v>
                </c:pt>
                <c:pt idx="1179">
                  <c:v>0.74778299999999998</c:v>
                </c:pt>
                <c:pt idx="1180">
                  <c:v>0.74400599999999995</c:v>
                </c:pt>
                <c:pt idx="1181">
                  <c:v>0.74127299999999996</c:v>
                </c:pt>
                <c:pt idx="1182">
                  <c:v>0.74074600000000013</c:v>
                </c:pt>
                <c:pt idx="1183">
                  <c:v>0.74295599999999995</c:v>
                </c:pt>
                <c:pt idx="1184">
                  <c:v>0.74742799999999998</c:v>
                </c:pt>
                <c:pt idx="1185">
                  <c:v>0.75266800000000011</c:v>
                </c:pt>
                <c:pt idx="1186">
                  <c:v>0.75682600000000011</c:v>
                </c:pt>
                <c:pt idx="1187">
                  <c:v>0.75857900000000011</c:v>
                </c:pt>
                <c:pt idx="1188">
                  <c:v>0.75755099999999997</c:v>
                </c:pt>
                <c:pt idx="1189">
                  <c:v>0.75429499999999994</c:v>
                </c:pt>
                <c:pt idx="1190">
                  <c:v>0.75001600000000002</c:v>
                </c:pt>
                <c:pt idx="1191">
                  <c:v>0.74608300000000005</c:v>
                </c:pt>
                <c:pt idx="1192">
                  <c:v>0.74344900000000014</c:v>
                </c:pt>
                <c:pt idx="1193">
                  <c:v>0.74229800000000012</c:v>
                </c:pt>
                <c:pt idx="1194">
                  <c:v>0.74213499999999999</c:v>
                </c:pt>
                <c:pt idx="1195">
                  <c:v>0.74220500000000011</c:v>
                </c:pt>
                <c:pt idx="1196">
                  <c:v>0.74195299999999997</c:v>
                </c:pt>
                <c:pt idx="1197">
                  <c:v>0.74126599999999998</c:v>
                </c:pt>
                <c:pt idx="1198">
                  <c:v>0.74043499999999984</c:v>
                </c:pt>
                <c:pt idx="1199">
                  <c:v>0.73998399999999998</c:v>
                </c:pt>
                <c:pt idx="1200">
                  <c:v>0.74043499999999984</c:v>
                </c:pt>
                <c:pt idx="1201">
                  <c:v>0.74204700000000012</c:v>
                </c:pt>
                <c:pt idx="1202">
                  <c:v>0.74468200000000018</c:v>
                </c:pt>
                <c:pt idx="1203">
                  <c:v>0.74792200000000009</c:v>
                </c:pt>
                <c:pt idx="1204">
                  <c:v>0.75122500000000014</c:v>
                </c:pt>
                <c:pt idx="1205">
                  <c:v>0.75406099999999998</c:v>
                </c:pt>
                <c:pt idx="1206">
                  <c:v>0.75603000000000009</c:v>
                </c:pt>
                <c:pt idx="1207">
                  <c:v>0.75701099999999999</c:v>
                </c:pt>
                <c:pt idx="1208">
                  <c:v>0.75724400000000014</c:v>
                </c:pt>
                <c:pt idx="1209">
                  <c:v>0.75727100000000014</c:v>
                </c:pt>
                <c:pt idx="1210">
                  <c:v>0.75768700000000011</c:v>
                </c:pt>
                <c:pt idx="1211">
                  <c:v>0.75881900000000013</c:v>
                </c:pt>
                <c:pt idx="1212">
                  <c:v>0.76054299999999997</c:v>
                </c:pt>
                <c:pt idx="1213">
                  <c:v>0.76228699999999983</c:v>
                </c:pt>
                <c:pt idx="1214">
                  <c:v>0.76317000000000013</c:v>
                </c:pt>
                <c:pt idx="1215">
                  <c:v>0.76234899999999994</c:v>
                </c:pt>
                <c:pt idx="1216">
                  <c:v>0.75940999999999992</c:v>
                </c:pt>
                <c:pt idx="1217">
                  <c:v>0.75462900000000011</c:v>
                </c:pt>
                <c:pt idx="1218">
                  <c:v>0.74896900000000011</c:v>
                </c:pt>
                <c:pt idx="1219">
                  <c:v>0.74375400000000014</c:v>
                </c:pt>
                <c:pt idx="1220">
                  <c:v>0.74016899999999997</c:v>
                </c:pt>
                <c:pt idx="1221">
                  <c:v>0.73880900000000016</c:v>
                </c:pt>
                <c:pt idx="1222">
                  <c:v>0.73947499999999999</c:v>
                </c:pt>
                <c:pt idx="1223">
                  <c:v>0.74124000000000012</c:v>
                </c:pt>
                <c:pt idx="1224">
                  <c:v>0.74285899999999994</c:v>
                </c:pt>
                <c:pt idx="1225">
                  <c:v>0.74336099999999983</c:v>
                </c:pt>
                <c:pt idx="1226">
                  <c:v>0.74248199999999998</c:v>
                </c:pt>
                <c:pt idx="1227">
                  <c:v>0.74073400000000011</c:v>
                </c:pt>
                <c:pt idx="1228">
                  <c:v>0.73914000000000013</c:v>
                </c:pt>
                <c:pt idx="1229">
                  <c:v>0.73875299999999999</c:v>
                </c:pt>
                <c:pt idx="1230">
                  <c:v>0.74013499999999999</c:v>
                </c:pt>
                <c:pt idx="1231">
                  <c:v>0.74302500000000016</c:v>
                </c:pt>
                <c:pt idx="1232">
                  <c:v>0.74644699999999997</c:v>
                </c:pt>
                <c:pt idx="1233">
                  <c:v>0.74915900000000013</c:v>
                </c:pt>
                <c:pt idx="1234">
                  <c:v>0.75015799999999999</c:v>
                </c:pt>
                <c:pt idx="1235">
                  <c:v>0.74905100000000013</c:v>
                </c:pt>
                <c:pt idx="1236">
                  <c:v>0.74619800000000014</c:v>
                </c:pt>
                <c:pt idx="1237">
                  <c:v>0.74257600000000001</c:v>
                </c:pt>
                <c:pt idx="1238">
                  <c:v>0.73935899999999999</c:v>
                </c:pt>
                <c:pt idx="1239">
                  <c:v>0.73744799999999999</c:v>
                </c:pt>
                <c:pt idx="1240">
                  <c:v>0.73710999999999993</c:v>
                </c:pt>
                <c:pt idx="1241">
                  <c:v>0.73795699999999997</c:v>
                </c:pt>
                <c:pt idx="1242">
                  <c:v>0.73918700000000004</c:v>
                </c:pt>
                <c:pt idx="1243">
                  <c:v>0.73991099999999999</c:v>
                </c:pt>
                <c:pt idx="1244">
                  <c:v>0.73950000000000005</c:v>
                </c:pt>
                <c:pt idx="1245">
                  <c:v>0.73790599999999995</c:v>
                </c:pt>
                <c:pt idx="1246">
                  <c:v>0.73571600000000004</c:v>
                </c:pt>
                <c:pt idx="1247">
                  <c:v>0.73386899999999999</c:v>
                </c:pt>
                <c:pt idx="1248">
                  <c:v>0.73321199999999997</c:v>
                </c:pt>
                <c:pt idx="1249">
                  <c:v>0.73412400000000011</c:v>
                </c:pt>
                <c:pt idx="1250">
                  <c:v>0.73633499999999996</c:v>
                </c:pt>
                <c:pt idx="1251">
                  <c:v>0.73901799999999984</c:v>
                </c:pt>
                <c:pt idx="1252">
                  <c:v>0.74109099999999994</c:v>
                </c:pt>
                <c:pt idx="1253">
                  <c:v>0.74164300000000016</c:v>
                </c:pt>
                <c:pt idx="1254">
                  <c:v>0.74030200000000002</c:v>
                </c:pt>
                <c:pt idx="1255">
                  <c:v>0.73742299999999983</c:v>
                </c:pt>
                <c:pt idx="1256">
                  <c:v>0.73392400000000013</c:v>
                </c:pt>
                <c:pt idx="1257">
                  <c:v>0.73092699999999999</c:v>
                </c:pt>
                <c:pt idx="1258">
                  <c:v>0.72931400000000002</c:v>
                </c:pt>
                <c:pt idx="1259">
                  <c:v>0.729437</c:v>
                </c:pt>
                <c:pt idx="1260">
                  <c:v>0.73104400000000014</c:v>
                </c:pt>
                <c:pt idx="1261">
                  <c:v>0.73341400000000001</c:v>
                </c:pt>
                <c:pt idx="1262">
                  <c:v>0.73562700000000014</c:v>
                </c:pt>
                <c:pt idx="1263">
                  <c:v>0.73694000000000015</c:v>
                </c:pt>
                <c:pt idx="1264">
                  <c:v>0.73710100000000012</c:v>
                </c:pt>
                <c:pt idx="1265">
                  <c:v>0.73647299999999982</c:v>
                </c:pt>
                <c:pt idx="1266">
                  <c:v>0.73583100000000012</c:v>
                </c:pt>
                <c:pt idx="1267">
                  <c:v>0.73597800000000013</c:v>
                </c:pt>
                <c:pt idx="1268">
                  <c:v>0.73731400000000002</c:v>
                </c:pt>
                <c:pt idx="1269">
                  <c:v>0.739533</c:v>
                </c:pt>
                <c:pt idx="1270">
                  <c:v>0.74165300000000012</c:v>
                </c:pt>
                <c:pt idx="1271">
                  <c:v>0.74241999999999997</c:v>
                </c:pt>
                <c:pt idx="1272">
                  <c:v>0.74091899999999999</c:v>
                </c:pt>
                <c:pt idx="1273">
                  <c:v>0.73703500000000011</c:v>
                </c:pt>
                <c:pt idx="1274">
                  <c:v>0.73157700000000003</c:v>
                </c:pt>
                <c:pt idx="1275">
                  <c:v>0.72595199999999993</c:v>
                </c:pt>
                <c:pt idx="1276">
                  <c:v>0.72157499999999997</c:v>
                </c:pt>
                <c:pt idx="1277">
                  <c:v>0.71932799999999997</c:v>
                </c:pt>
                <c:pt idx="1278">
                  <c:v>0.71932700000000005</c:v>
                </c:pt>
                <c:pt idx="1279">
                  <c:v>0.72106700000000001</c:v>
                </c:pt>
                <c:pt idx="1280">
                  <c:v>0.72382000000000013</c:v>
                </c:pt>
                <c:pt idx="1281">
                  <c:v>0.72695799999999999</c:v>
                </c:pt>
                <c:pt idx="1282">
                  <c:v>0.73008200000000001</c:v>
                </c:pt>
                <c:pt idx="1283">
                  <c:v>0.73301300000000003</c:v>
                </c:pt>
                <c:pt idx="1284">
                  <c:v>0.73575800000000013</c:v>
                </c:pt>
                <c:pt idx="1285">
                  <c:v>0.73844900000000013</c:v>
                </c:pt>
                <c:pt idx="1286">
                  <c:v>0.74117600000000017</c:v>
                </c:pt>
                <c:pt idx="1287">
                  <c:v>0.74389900000000009</c:v>
                </c:pt>
                <c:pt idx="1288">
                  <c:v>0.74637700000000018</c:v>
                </c:pt>
                <c:pt idx="1289">
                  <c:v>0.74811300000000003</c:v>
                </c:pt>
                <c:pt idx="1290">
                  <c:v>0.74840799999999996</c:v>
                </c:pt>
                <c:pt idx="1291">
                  <c:v>0.74665300000000012</c:v>
                </c:pt>
                <c:pt idx="1292">
                  <c:v>0.74271799999999999</c:v>
                </c:pt>
                <c:pt idx="1293">
                  <c:v>0.73719899999999994</c:v>
                </c:pt>
                <c:pt idx="1294">
                  <c:v>0.73130899999999999</c:v>
                </c:pt>
                <c:pt idx="1295">
                  <c:v>0.72642200000000001</c:v>
                </c:pt>
                <c:pt idx="1296">
                  <c:v>0.72354699999999983</c:v>
                </c:pt>
                <c:pt idx="1297">
                  <c:v>0.72295100000000012</c:v>
                </c:pt>
                <c:pt idx="1298">
                  <c:v>0.72409400000000013</c:v>
                </c:pt>
                <c:pt idx="1299">
                  <c:v>0.72588300000000017</c:v>
                </c:pt>
                <c:pt idx="1300">
                  <c:v>0.72719800000000012</c:v>
                </c:pt>
                <c:pt idx="1301">
                  <c:v>0.72740300000000002</c:v>
                </c:pt>
                <c:pt idx="1302">
                  <c:v>0.72657300000000002</c:v>
                </c:pt>
                <c:pt idx="1303">
                  <c:v>0.72536699999999987</c:v>
                </c:pt>
                <c:pt idx="1304">
                  <c:v>0.72467700000000013</c:v>
                </c:pt>
                <c:pt idx="1305">
                  <c:v>0.72523599999999999</c:v>
                </c:pt>
                <c:pt idx="1306">
                  <c:v>0.72729800000000011</c:v>
                </c:pt>
                <c:pt idx="1307">
                  <c:v>0.73045000000000004</c:v>
                </c:pt>
                <c:pt idx="1308">
                  <c:v>0.73370400000000013</c:v>
                </c:pt>
                <c:pt idx="1309">
                  <c:v>0.73584900000000009</c:v>
                </c:pt>
                <c:pt idx="1310">
                  <c:v>0.73601300000000003</c:v>
                </c:pt>
                <c:pt idx="1311">
                  <c:v>0.73409100000000016</c:v>
                </c:pt>
                <c:pt idx="1312">
                  <c:v>0.73075600000000007</c:v>
                </c:pt>
                <c:pt idx="1313">
                  <c:v>0.72718499999999997</c:v>
                </c:pt>
                <c:pt idx="1314">
                  <c:v>0.72454600000000002</c:v>
                </c:pt>
                <c:pt idx="1315">
                  <c:v>0.723437</c:v>
                </c:pt>
                <c:pt idx="1316">
                  <c:v>0.72356799999999988</c:v>
                </c:pt>
                <c:pt idx="1317">
                  <c:v>0.72394600000000009</c:v>
                </c:pt>
                <c:pt idx="1318">
                  <c:v>0.72347300000000003</c:v>
                </c:pt>
                <c:pt idx="1319">
                  <c:v>0.72158600000000006</c:v>
                </c:pt>
                <c:pt idx="1320">
                  <c:v>0.71857899999999997</c:v>
                </c:pt>
                <c:pt idx="1321">
                  <c:v>0.71541699999999986</c:v>
                </c:pt>
                <c:pt idx="1322">
                  <c:v>0.713256</c:v>
                </c:pt>
                <c:pt idx="1323">
                  <c:v>0.71295399999999998</c:v>
                </c:pt>
                <c:pt idx="1324">
                  <c:v>0.71468200000000004</c:v>
                </c:pt>
                <c:pt idx="1325">
                  <c:v>0.7178460000000001</c:v>
                </c:pt>
                <c:pt idx="1326">
                  <c:v>0.72139799999999998</c:v>
                </c:pt>
                <c:pt idx="1327">
                  <c:v>0.72433800000000004</c:v>
                </c:pt>
                <c:pt idx="1328">
                  <c:v>0.72604600000000008</c:v>
                </c:pt>
                <c:pt idx="1329">
                  <c:v>0.726406</c:v>
                </c:pt>
                <c:pt idx="1330">
                  <c:v>0.72577099999999994</c:v>
                </c:pt>
                <c:pt idx="1331">
                  <c:v>0.72480600000000017</c:v>
                </c:pt>
                <c:pt idx="1332">
                  <c:v>0.72423400000000004</c:v>
                </c:pt>
                <c:pt idx="1333">
                  <c:v>0.72452899999999998</c:v>
                </c:pt>
                <c:pt idx="1334">
                  <c:v>0.72574000000000016</c:v>
                </c:pt>
                <c:pt idx="1335">
                  <c:v>0.72746</c:v>
                </c:pt>
                <c:pt idx="1336">
                  <c:v>0.72896099999999997</c:v>
                </c:pt>
                <c:pt idx="1337">
                  <c:v>0.72947499999999998</c:v>
                </c:pt>
                <c:pt idx="1338">
                  <c:v>0.72853699999999988</c:v>
                </c:pt>
                <c:pt idx="1339">
                  <c:v>0.72621999999999998</c:v>
                </c:pt>
                <c:pt idx="1340">
                  <c:v>0.72315099999999999</c:v>
                </c:pt>
                <c:pt idx="1341">
                  <c:v>0.72025300000000003</c:v>
                </c:pt>
                <c:pt idx="1342">
                  <c:v>0.71835700000000002</c:v>
                </c:pt>
                <c:pt idx="1343">
                  <c:v>0.71786300000000003</c:v>
                </c:pt>
                <c:pt idx="1344">
                  <c:v>0.71856900000000001</c:v>
                </c:pt>
                <c:pt idx="1345">
                  <c:v>0.71981899999999999</c:v>
                </c:pt>
                <c:pt idx="1346">
                  <c:v>0.72084500000000007</c:v>
                </c:pt>
                <c:pt idx="1347">
                  <c:v>0.72114800000000012</c:v>
                </c:pt>
                <c:pt idx="1348">
                  <c:v>0.72072099999999995</c:v>
                </c:pt>
                <c:pt idx="1349">
                  <c:v>0.71998699999999982</c:v>
                </c:pt>
                <c:pt idx="1350">
                  <c:v>0.71953699999999987</c:v>
                </c:pt>
                <c:pt idx="1351">
                  <c:v>0.71980800000000011</c:v>
                </c:pt>
                <c:pt idx="1352">
                  <c:v>0.72085699999999997</c:v>
                </c:pt>
                <c:pt idx="1353">
                  <c:v>0.72234100000000012</c:v>
                </c:pt>
                <c:pt idx="1354">
                  <c:v>0.72367900000000007</c:v>
                </c:pt>
                <c:pt idx="1355">
                  <c:v>0.72434599999999993</c:v>
                </c:pt>
                <c:pt idx="1356">
                  <c:v>0.72410200000000002</c:v>
                </c:pt>
                <c:pt idx="1357">
                  <c:v>0.72307600000000005</c:v>
                </c:pt>
                <c:pt idx="1358">
                  <c:v>0.72169200000000011</c:v>
                </c:pt>
                <c:pt idx="1359">
                  <c:v>0.72049900000000011</c:v>
                </c:pt>
                <c:pt idx="1360">
                  <c:v>0.71995100000000012</c:v>
                </c:pt>
                <c:pt idx="1361">
                  <c:v>0.72025800000000018</c:v>
                </c:pt>
                <c:pt idx="1362">
                  <c:v>0.72132600000000002</c:v>
                </c:pt>
                <c:pt idx="1363">
                  <c:v>0.72280400000000011</c:v>
                </c:pt>
                <c:pt idx="1364">
                  <c:v>0.72421099999999983</c:v>
                </c:pt>
                <c:pt idx="1365">
                  <c:v>0.72508400000000017</c:v>
                </c:pt>
                <c:pt idx="1366">
                  <c:v>0.72514699999999999</c:v>
                </c:pt>
                <c:pt idx="1367">
                  <c:v>0.72440899999999997</c:v>
                </c:pt>
                <c:pt idx="1368">
                  <c:v>0.72317200000000004</c:v>
                </c:pt>
                <c:pt idx="1369">
                  <c:v>0.72188500000000011</c:v>
                </c:pt>
                <c:pt idx="1370">
                  <c:v>0.72095299999999984</c:v>
                </c:pt>
                <c:pt idx="1371">
                  <c:v>0.72053299999999987</c:v>
                </c:pt>
                <c:pt idx="1372">
                  <c:v>0.72045700000000001</c:v>
                </c:pt>
                <c:pt idx="1373">
                  <c:v>0.72031400000000001</c:v>
                </c:pt>
                <c:pt idx="1374">
                  <c:v>0.71968399999999999</c:v>
                </c:pt>
                <c:pt idx="1375">
                  <c:v>0.71839900000000012</c:v>
                </c:pt>
                <c:pt idx="1376">
                  <c:v>0.71666600000000003</c:v>
                </c:pt>
                <c:pt idx="1377">
                  <c:v>0.71498600000000001</c:v>
                </c:pt>
                <c:pt idx="1378">
                  <c:v>0.71391700000000002</c:v>
                </c:pt>
                <c:pt idx="1379">
                  <c:v>0.71379900000000007</c:v>
                </c:pt>
                <c:pt idx="1380">
                  <c:v>0.714592</c:v>
                </c:pt>
                <c:pt idx="1381">
                  <c:v>0.71592600000000017</c:v>
                </c:pt>
                <c:pt idx="1382">
                  <c:v>0.71728700000000001</c:v>
                </c:pt>
                <c:pt idx="1383">
                  <c:v>0.71826100000000004</c:v>
                </c:pt>
                <c:pt idx="1384">
                  <c:v>0.71872099999999994</c:v>
                </c:pt>
                <c:pt idx="1385">
                  <c:v>0.71884500000000007</c:v>
                </c:pt>
                <c:pt idx="1386">
                  <c:v>0.71900900000000012</c:v>
                </c:pt>
                <c:pt idx="1387">
                  <c:v>0.71960200000000007</c:v>
                </c:pt>
                <c:pt idx="1388">
                  <c:v>0.72081600000000001</c:v>
                </c:pt>
                <c:pt idx="1389">
                  <c:v>0.72254200000000002</c:v>
                </c:pt>
                <c:pt idx="1390">
                  <c:v>0.72436600000000007</c:v>
                </c:pt>
                <c:pt idx="1391">
                  <c:v>0.72568600000000005</c:v>
                </c:pt>
                <c:pt idx="1392">
                  <c:v>0.72594500000000028</c:v>
                </c:pt>
                <c:pt idx="1393">
                  <c:v>0.72485100000000013</c:v>
                </c:pt>
                <c:pt idx="1394">
                  <c:v>0.72257300000000002</c:v>
                </c:pt>
                <c:pt idx="1395">
                  <c:v>0.71971200000000002</c:v>
                </c:pt>
                <c:pt idx="1396">
                  <c:v>0.71710799999999997</c:v>
                </c:pt>
                <c:pt idx="1397">
                  <c:v>0.71551199999999993</c:v>
                </c:pt>
                <c:pt idx="1398">
                  <c:v>0.71527499999999999</c:v>
                </c:pt>
                <c:pt idx="1399">
                  <c:v>0.71620499999999998</c:v>
                </c:pt>
                <c:pt idx="1400">
                  <c:v>0.71763900000000014</c:v>
                </c:pt>
                <c:pt idx="1401">
                  <c:v>0.71873900000000013</c:v>
                </c:pt>
                <c:pt idx="1402">
                  <c:v>0.71886700000000003</c:v>
                </c:pt>
                <c:pt idx="1403">
                  <c:v>0.71787400000000012</c:v>
                </c:pt>
                <c:pt idx="1404">
                  <c:v>0.71614400000000011</c:v>
                </c:pt>
                <c:pt idx="1405">
                  <c:v>0.71442499999999998</c:v>
                </c:pt>
                <c:pt idx="1406">
                  <c:v>0.71349200000000002</c:v>
                </c:pt>
                <c:pt idx="1407">
                  <c:v>0.71380900000000014</c:v>
                </c:pt>
                <c:pt idx="1408">
                  <c:v>0.71533199999999997</c:v>
                </c:pt>
                <c:pt idx="1409">
                  <c:v>0.71750599999999998</c:v>
                </c:pt>
                <c:pt idx="1410">
                  <c:v>0.71948699999999988</c:v>
                </c:pt>
                <c:pt idx="1411">
                  <c:v>0.72048899999999982</c:v>
                </c:pt>
                <c:pt idx="1412">
                  <c:v>0.72014200000000017</c:v>
                </c:pt>
                <c:pt idx="1413">
                  <c:v>0.71867600000000009</c:v>
                </c:pt>
                <c:pt idx="1414">
                  <c:v>0.71683300000000005</c:v>
                </c:pt>
                <c:pt idx="1415">
                  <c:v>0.71554200000000001</c:v>
                </c:pt>
                <c:pt idx="1416">
                  <c:v>0.71548800000000001</c:v>
                </c:pt>
                <c:pt idx="1417">
                  <c:v>0.71677700000000011</c:v>
                </c:pt>
                <c:pt idx="1418">
                  <c:v>0.71883799999999998</c:v>
                </c:pt>
                <c:pt idx="1419">
                  <c:v>0.72063800000000011</c:v>
                </c:pt>
                <c:pt idx="1420">
                  <c:v>0.72117500000000012</c:v>
                </c:pt>
                <c:pt idx="1421">
                  <c:v>0.71994600000000009</c:v>
                </c:pt>
                <c:pt idx="1422">
                  <c:v>0.71721100000000004</c:v>
                </c:pt>
                <c:pt idx="1423">
                  <c:v>0.71389800000000014</c:v>
                </c:pt>
                <c:pt idx="1424">
                  <c:v>0.71120499999999998</c:v>
                </c:pt>
                <c:pt idx="1425">
                  <c:v>0.71011299999999988</c:v>
                </c:pt>
                <c:pt idx="1426">
                  <c:v>0.71096999999999999</c:v>
                </c:pt>
                <c:pt idx="1427">
                  <c:v>0.71335000000000004</c:v>
                </c:pt>
                <c:pt idx="1428">
                  <c:v>0.71625300000000003</c:v>
                </c:pt>
                <c:pt idx="1429">
                  <c:v>0.71853900000000004</c:v>
                </c:pt>
                <c:pt idx="1430">
                  <c:v>0.71938199999999997</c:v>
                </c:pt>
                <c:pt idx="1431">
                  <c:v>0.71860000000000013</c:v>
                </c:pt>
                <c:pt idx="1432">
                  <c:v>0.71667400000000014</c:v>
                </c:pt>
                <c:pt idx="1433">
                  <c:v>0.71455500000000005</c:v>
                </c:pt>
                <c:pt idx="1434">
                  <c:v>0.71323599999999998</c:v>
                </c:pt>
                <c:pt idx="1435">
                  <c:v>0.71333999999999997</c:v>
                </c:pt>
                <c:pt idx="1436">
                  <c:v>0.71483000000000008</c:v>
                </c:pt>
                <c:pt idx="1437">
                  <c:v>0.71700500000000011</c:v>
                </c:pt>
                <c:pt idx="1438">
                  <c:v>0.7187920000000001</c:v>
                </c:pt>
                <c:pt idx="1439">
                  <c:v>0.71921499999999983</c:v>
                </c:pt>
                <c:pt idx="1440">
                  <c:v>0.71782499999999994</c:v>
                </c:pt>
                <c:pt idx="1441">
                  <c:v>0.71490399999999998</c:v>
                </c:pt>
                <c:pt idx="1442">
                  <c:v>0.71137399999999984</c:v>
                </c:pt>
                <c:pt idx="1443">
                  <c:v>0.70840700000000001</c:v>
                </c:pt>
                <c:pt idx="1444">
                  <c:v>0.70694800000000013</c:v>
                </c:pt>
                <c:pt idx="1445">
                  <c:v>0.70731299999999986</c:v>
                </c:pt>
                <c:pt idx="1446">
                  <c:v>0.70908400000000005</c:v>
                </c:pt>
                <c:pt idx="1447">
                  <c:v>0.71132200000000001</c:v>
                </c:pt>
                <c:pt idx="1448">
                  <c:v>0.71299899999999994</c:v>
                </c:pt>
                <c:pt idx="1449">
                  <c:v>0.713426</c:v>
                </c:pt>
                <c:pt idx="1450">
                  <c:v>0.71251900000000001</c:v>
                </c:pt>
                <c:pt idx="1451">
                  <c:v>0.710812</c:v>
                </c:pt>
                <c:pt idx="1452">
                  <c:v>0.70920300000000003</c:v>
                </c:pt>
                <c:pt idx="1453">
                  <c:v>0.70856699999999972</c:v>
                </c:pt>
                <c:pt idx="1454">
                  <c:v>0.70937399999999984</c:v>
                </c:pt>
                <c:pt idx="1455">
                  <c:v>0.71148400000000001</c:v>
                </c:pt>
                <c:pt idx="1456">
                  <c:v>0.71421000000000001</c:v>
                </c:pt>
                <c:pt idx="1457">
                  <c:v>0.71659499999999998</c:v>
                </c:pt>
                <c:pt idx="1458">
                  <c:v>0.71781600000000001</c:v>
                </c:pt>
                <c:pt idx="1459">
                  <c:v>0.71751599999999993</c:v>
                </c:pt>
                <c:pt idx="1460">
                  <c:v>0.71597100000000014</c:v>
                </c:pt>
                <c:pt idx="1461">
                  <c:v>0.71396799999999983</c:v>
                </c:pt>
                <c:pt idx="1462">
                  <c:v>0.71246599999999993</c:v>
                </c:pt>
                <c:pt idx="1463">
                  <c:v>0.71217100000000011</c:v>
                </c:pt>
                <c:pt idx="1464">
                  <c:v>0.71321699999999988</c:v>
                </c:pt>
                <c:pt idx="1465">
                  <c:v>0.71512100000000012</c:v>
                </c:pt>
                <c:pt idx="1466">
                  <c:v>0.71699400000000013</c:v>
                </c:pt>
                <c:pt idx="1467">
                  <c:v>0.71792800000000012</c:v>
                </c:pt>
                <c:pt idx="1468">
                  <c:v>0.71738499999999983</c:v>
                </c:pt>
                <c:pt idx="1469">
                  <c:v>0.71541999999999983</c:v>
                </c:pt>
                <c:pt idx="1470">
                  <c:v>0.71267300000000011</c:v>
                </c:pt>
                <c:pt idx="1471">
                  <c:v>0.71010499999999999</c:v>
                </c:pt>
                <c:pt idx="1472">
                  <c:v>0.70859399999999984</c:v>
                </c:pt>
                <c:pt idx="1473">
                  <c:v>0.70859399999999984</c:v>
                </c:pt>
                <c:pt idx="1474">
                  <c:v>0.70995500000000011</c:v>
                </c:pt>
                <c:pt idx="1475">
                  <c:v>0.71200600000000003</c:v>
                </c:pt>
                <c:pt idx="1476">
                  <c:v>0.71383099999999999</c:v>
                </c:pt>
                <c:pt idx="1477">
                  <c:v>0.71465100000000015</c:v>
                </c:pt>
                <c:pt idx="1478">
                  <c:v>0.71415200000000001</c:v>
                </c:pt>
                <c:pt idx="1479">
                  <c:v>0.71261000000000008</c:v>
                </c:pt>
                <c:pt idx="1480">
                  <c:v>0.71076800000000018</c:v>
                </c:pt>
                <c:pt idx="1481">
                  <c:v>0.70950999999999997</c:v>
                </c:pt>
                <c:pt idx="1482">
                  <c:v>0.70946699999999985</c:v>
                </c:pt>
                <c:pt idx="1483">
                  <c:v>0.7107500000000001</c:v>
                </c:pt>
                <c:pt idx="1484">
                  <c:v>0.71290100000000012</c:v>
                </c:pt>
                <c:pt idx="1485">
                  <c:v>0.71509000000000011</c:v>
                </c:pt>
                <c:pt idx="1486">
                  <c:v>0.71646999999999983</c:v>
                </c:pt>
                <c:pt idx="1487">
                  <c:v>0.71654200000000001</c:v>
                </c:pt>
                <c:pt idx="1488">
                  <c:v>0.715368</c:v>
                </c:pt>
                <c:pt idx="1489">
                  <c:v>0.71353699999999987</c:v>
                </c:pt>
                <c:pt idx="1490">
                  <c:v>0.71189700000000011</c:v>
                </c:pt>
                <c:pt idx="1491">
                  <c:v>0.71118799999999982</c:v>
                </c:pt>
                <c:pt idx="1492">
                  <c:v>0.71171399999999996</c:v>
                </c:pt>
                <c:pt idx="1493">
                  <c:v>0.71320800000000018</c:v>
                </c:pt>
                <c:pt idx="1494">
                  <c:v>0.71494499999999994</c:v>
                </c:pt>
                <c:pt idx="1495">
                  <c:v>0.71602900000000014</c:v>
                </c:pt>
                <c:pt idx="1496">
                  <c:v>0.71579100000000029</c:v>
                </c:pt>
                <c:pt idx="1497">
                  <c:v>0.71407299999999996</c:v>
                </c:pt>
                <c:pt idx="1498">
                  <c:v>0.71131800000000001</c:v>
                </c:pt>
                <c:pt idx="1499">
                  <c:v>0.70839200000000002</c:v>
                </c:pt>
                <c:pt idx="1500">
                  <c:v>0.70623499999999984</c:v>
                </c:pt>
                <c:pt idx="1501">
                  <c:v>0.70548500000000003</c:v>
                </c:pt>
                <c:pt idx="1502">
                  <c:v>0.70621800000000001</c:v>
                </c:pt>
                <c:pt idx="1503">
                  <c:v>0.70793499999999998</c:v>
                </c:pt>
                <c:pt idx="1504">
                  <c:v>0.70977899999999994</c:v>
                </c:pt>
                <c:pt idx="1505">
                  <c:v>0.71091199999999999</c:v>
                </c:pt>
                <c:pt idx="1506">
                  <c:v>0.71087199999999995</c:v>
                </c:pt>
                <c:pt idx="1507">
                  <c:v>0.70975500000000014</c:v>
                </c:pt>
                <c:pt idx="1508">
                  <c:v>0.70815399999999984</c:v>
                </c:pt>
                <c:pt idx="1509">
                  <c:v>0.70688799999999996</c:v>
                </c:pt>
                <c:pt idx="1510">
                  <c:v>0.70662099999999994</c:v>
                </c:pt>
                <c:pt idx="1511">
                  <c:v>0.70757000000000003</c:v>
                </c:pt>
                <c:pt idx="1512">
                  <c:v>0.70939299999999983</c:v>
                </c:pt>
                <c:pt idx="1513">
                  <c:v>0.71134100000000011</c:v>
                </c:pt>
                <c:pt idx="1514">
                  <c:v>0.71258599999999983</c:v>
                </c:pt>
                <c:pt idx="1515">
                  <c:v>0.71258199999999994</c:v>
                </c:pt>
                <c:pt idx="1516">
                  <c:v>0.71130700000000002</c:v>
                </c:pt>
                <c:pt idx="1517">
                  <c:v>0.70925099999999996</c:v>
                </c:pt>
                <c:pt idx="1518">
                  <c:v>0.70721900000000004</c:v>
                </c:pt>
                <c:pt idx="1519">
                  <c:v>0.70596900000000018</c:v>
                </c:pt>
                <c:pt idx="1520">
                  <c:v>0.70590000000000008</c:v>
                </c:pt>
                <c:pt idx="1521">
                  <c:v>0.70690100000000011</c:v>
                </c:pt>
                <c:pt idx="1522">
                  <c:v>0.70843</c:v>
                </c:pt>
                <c:pt idx="1523">
                  <c:v>0.7097500000000001</c:v>
                </c:pt>
                <c:pt idx="1524">
                  <c:v>0.71026500000000004</c:v>
                </c:pt>
                <c:pt idx="1525">
                  <c:v>0.7097460000000001</c:v>
                </c:pt>
                <c:pt idx="1526">
                  <c:v>0.70840599999999998</c:v>
                </c:pt>
                <c:pt idx="1527">
                  <c:v>0.70679300000000012</c:v>
                </c:pt>
                <c:pt idx="1528">
                  <c:v>0.70553900000000003</c:v>
                </c:pt>
                <c:pt idx="1529">
                  <c:v>0.70510099999999998</c:v>
                </c:pt>
                <c:pt idx="1530">
                  <c:v>0.70557099999999984</c:v>
                </c:pt>
                <c:pt idx="1531">
                  <c:v>0.70665200000000017</c:v>
                </c:pt>
                <c:pt idx="1532">
                  <c:v>0.70780599999999994</c:v>
                </c:pt>
                <c:pt idx="1533">
                  <c:v>0.70847599999999999</c:v>
                </c:pt>
                <c:pt idx="1534">
                  <c:v>0.70833000000000002</c:v>
                </c:pt>
                <c:pt idx="1535">
                  <c:v>0.70739900000000011</c:v>
                </c:pt>
                <c:pt idx="1536">
                  <c:v>0.70605000000000018</c:v>
                </c:pt>
                <c:pt idx="1537">
                  <c:v>0.70482200000000017</c:v>
                </c:pt>
                <c:pt idx="1538">
                  <c:v>0.70418400000000003</c:v>
                </c:pt>
                <c:pt idx="1539">
                  <c:v>0.70433100000000004</c:v>
                </c:pt>
                <c:pt idx="1540">
                  <c:v>0.70511400000000002</c:v>
                </c:pt>
                <c:pt idx="1541">
                  <c:v>0.70611899999999983</c:v>
                </c:pt>
                <c:pt idx="1542">
                  <c:v>0.70685900000000013</c:v>
                </c:pt>
                <c:pt idx="1543">
                  <c:v>0.70699200000000018</c:v>
                </c:pt>
                <c:pt idx="1544">
                  <c:v>0.70645400000000003</c:v>
                </c:pt>
                <c:pt idx="1545">
                  <c:v>0.70547199999999999</c:v>
                </c:pt>
                <c:pt idx="1546">
                  <c:v>0.70444499999999999</c:v>
                </c:pt>
                <c:pt idx="1547">
                  <c:v>0.70375500000000013</c:v>
                </c:pt>
                <c:pt idx="1548">
                  <c:v>0.70361600000000002</c:v>
                </c:pt>
                <c:pt idx="1549">
                  <c:v>0.703986</c:v>
                </c:pt>
                <c:pt idx="1550">
                  <c:v>0.70460400000000012</c:v>
                </c:pt>
                <c:pt idx="1551">
                  <c:v>0.70511400000000002</c:v>
                </c:pt>
                <c:pt idx="1552">
                  <c:v>0.70522299999999982</c:v>
                </c:pt>
                <c:pt idx="1553">
                  <c:v>0.70482299999999998</c:v>
                </c:pt>
                <c:pt idx="1554">
                  <c:v>0.70403400000000005</c:v>
                </c:pt>
                <c:pt idx="1555">
                  <c:v>0.70313899999999996</c:v>
                </c:pt>
                <c:pt idx="1556">
                  <c:v>0.70246300000000006</c:v>
                </c:pt>
                <c:pt idx="1557">
                  <c:v>0.70221699999999987</c:v>
                </c:pt>
                <c:pt idx="1558">
                  <c:v>0.70241599999999993</c:v>
                </c:pt>
                <c:pt idx="1559">
                  <c:v>0.70286999999999999</c:v>
                </c:pt>
                <c:pt idx="1560">
                  <c:v>0.70328900000000005</c:v>
                </c:pt>
                <c:pt idx="1561">
                  <c:v>0.70340800000000003</c:v>
                </c:pt>
                <c:pt idx="1562">
                  <c:v>0.70312600000000003</c:v>
                </c:pt>
                <c:pt idx="1563">
                  <c:v>0.70254400000000017</c:v>
                </c:pt>
                <c:pt idx="1564">
                  <c:v>0.70191099999999984</c:v>
                </c:pt>
                <c:pt idx="1565">
                  <c:v>0.70150199999999996</c:v>
                </c:pt>
                <c:pt idx="1566">
                  <c:v>0.70148199999999983</c:v>
                </c:pt>
                <c:pt idx="1567">
                  <c:v>0.70182299999999997</c:v>
                </c:pt>
                <c:pt idx="1568">
                  <c:v>0.702318</c:v>
                </c:pt>
                <c:pt idx="1569">
                  <c:v>0.70268399999999998</c:v>
                </c:pt>
                <c:pt idx="1570">
                  <c:v>0.70269900000000007</c:v>
                </c:pt>
                <c:pt idx="1571">
                  <c:v>0.70231199999999994</c:v>
                </c:pt>
                <c:pt idx="1572">
                  <c:v>0.70167400000000013</c:v>
                </c:pt>
                <c:pt idx="1573">
                  <c:v>0.70107500000000011</c:v>
                </c:pt>
                <c:pt idx="1574">
                  <c:v>0.70080200000000004</c:v>
                </c:pt>
                <c:pt idx="1575">
                  <c:v>0.70100499999999999</c:v>
                </c:pt>
                <c:pt idx="1576">
                  <c:v>0.70160599999999995</c:v>
                </c:pt>
                <c:pt idx="1577">
                  <c:v>0.70233299999999987</c:v>
                </c:pt>
                <c:pt idx="1578">
                  <c:v>0.70282200000000017</c:v>
                </c:pt>
                <c:pt idx="1579">
                  <c:v>0.70279400000000014</c:v>
                </c:pt>
                <c:pt idx="1580">
                  <c:v>0.70218599999999998</c:v>
                </c:pt>
                <c:pt idx="1581">
                  <c:v>0.70118999999999998</c:v>
                </c:pt>
                <c:pt idx="1582">
                  <c:v>0.70017200000000002</c:v>
                </c:pt>
                <c:pt idx="1583">
                  <c:v>0.69950100000000004</c:v>
                </c:pt>
                <c:pt idx="1584">
                  <c:v>0.69938</c:v>
                </c:pt>
                <c:pt idx="1585">
                  <c:v>0.69973600000000002</c:v>
                </c:pt>
                <c:pt idx="1586">
                  <c:v>0.70025000000000004</c:v>
                </c:pt>
                <c:pt idx="1587">
                  <c:v>0.70049700000000004</c:v>
                </c:pt>
                <c:pt idx="1588">
                  <c:v>0.70015000000000005</c:v>
                </c:pt>
                <c:pt idx="1589">
                  <c:v>0.69914100000000012</c:v>
                </c:pt>
                <c:pt idx="1590">
                  <c:v>0.69770399999999999</c:v>
                </c:pt>
                <c:pt idx="1591">
                  <c:v>0.69628999999999996</c:v>
                </c:pt>
                <c:pt idx="1592">
                  <c:v>0.69537800000000005</c:v>
                </c:pt>
                <c:pt idx="1593">
                  <c:v>0.69525000000000003</c:v>
                </c:pt>
                <c:pt idx="1594">
                  <c:v>0.69587299999999996</c:v>
                </c:pt>
                <c:pt idx="1595">
                  <c:v>0.69690699999999983</c:v>
                </c:pt>
                <c:pt idx="1596">
                  <c:v>0.69784299999999999</c:v>
                </c:pt>
                <c:pt idx="1597">
                  <c:v>0.69824399999999998</c:v>
                </c:pt>
                <c:pt idx="1598">
                  <c:v>0.69792500000000013</c:v>
                </c:pt>
                <c:pt idx="1599">
                  <c:v>0.69703300000000001</c:v>
                </c:pt>
                <c:pt idx="1600">
                  <c:v>0.69598800000000005</c:v>
                </c:pt>
                <c:pt idx="1601">
                  <c:v>0.69527600000000001</c:v>
                </c:pt>
                <c:pt idx="1602">
                  <c:v>0.69523699999999988</c:v>
                </c:pt>
                <c:pt idx="1603">
                  <c:v>0.69590000000000007</c:v>
                </c:pt>
                <c:pt idx="1604">
                  <c:v>0.69695399999999996</c:v>
                </c:pt>
                <c:pt idx="1605">
                  <c:v>0.69786999999999999</c:v>
                </c:pt>
                <c:pt idx="1606">
                  <c:v>0.69811599999999996</c:v>
                </c:pt>
                <c:pt idx="1607">
                  <c:v>0.69738800000000001</c:v>
                </c:pt>
                <c:pt idx="1608">
                  <c:v>0.69575500000000012</c:v>
                </c:pt>
                <c:pt idx="1609">
                  <c:v>0.69365299999999996</c:v>
                </c:pt>
                <c:pt idx="1610">
                  <c:v>0.69172800000000012</c:v>
                </c:pt>
                <c:pt idx="1611">
                  <c:v>0.69058700000000006</c:v>
                </c:pt>
                <c:pt idx="1612">
                  <c:v>0.69053999999999982</c:v>
                </c:pt>
                <c:pt idx="1613">
                  <c:v>0.69147400000000003</c:v>
                </c:pt>
                <c:pt idx="1614">
                  <c:v>0.69288899999999998</c:v>
                </c:pt>
                <c:pt idx="1615">
                  <c:v>0.694106</c:v>
                </c:pt>
                <c:pt idx="1616">
                  <c:v>0.69455900000000004</c:v>
                </c:pt>
                <c:pt idx="1617">
                  <c:v>0.69403899999999996</c:v>
                </c:pt>
                <c:pt idx="1618">
                  <c:v>0.69277900000000014</c:v>
                </c:pt>
                <c:pt idx="1619">
                  <c:v>0.69134499999999999</c:v>
                </c:pt>
                <c:pt idx="1620">
                  <c:v>0.69037300000000001</c:v>
                </c:pt>
                <c:pt idx="1621">
                  <c:v>0.69028999999999996</c:v>
                </c:pt>
                <c:pt idx="1622">
                  <c:v>0.69111600000000006</c:v>
                </c:pt>
                <c:pt idx="1623">
                  <c:v>0.69245500000000004</c:v>
                </c:pt>
                <c:pt idx="1624">
                  <c:v>0.69367699999999999</c:v>
                </c:pt>
                <c:pt idx="1625">
                  <c:v>0.69418099999999983</c:v>
                </c:pt>
                <c:pt idx="1626">
                  <c:v>0.693662</c:v>
                </c:pt>
                <c:pt idx="1627">
                  <c:v>0.69225899999999996</c:v>
                </c:pt>
                <c:pt idx="1628">
                  <c:v>0.69049099999999997</c:v>
                </c:pt>
                <c:pt idx="1629">
                  <c:v>0.689056</c:v>
                </c:pt>
                <c:pt idx="1630">
                  <c:v>0.68852800000000003</c:v>
                </c:pt>
                <c:pt idx="1631">
                  <c:v>0.68910899999999997</c:v>
                </c:pt>
                <c:pt idx="1632">
                  <c:v>0.69053599999999993</c:v>
                </c:pt>
                <c:pt idx="1633">
                  <c:v>0.69217099999999998</c:v>
                </c:pt>
                <c:pt idx="1634">
                  <c:v>0.693276</c:v>
                </c:pt>
                <c:pt idx="1635">
                  <c:v>0.69331799999999988</c:v>
                </c:pt>
                <c:pt idx="1636">
                  <c:v>0.69220899999999996</c:v>
                </c:pt>
                <c:pt idx="1637">
                  <c:v>0.69034400000000018</c:v>
                </c:pt>
                <c:pt idx="1638">
                  <c:v>0.68843799999999988</c:v>
                </c:pt>
                <c:pt idx="1639">
                  <c:v>0.68721999999999983</c:v>
                </c:pt>
                <c:pt idx="1640">
                  <c:v>0.68712600000000001</c:v>
                </c:pt>
                <c:pt idx="1641">
                  <c:v>0.68810499999999997</c:v>
                </c:pt>
                <c:pt idx="1642">
                  <c:v>0.68966400000000005</c:v>
                </c:pt>
                <c:pt idx="1643">
                  <c:v>0.69107099999999999</c:v>
                </c:pt>
                <c:pt idx="1644">
                  <c:v>0.69169000000000014</c:v>
                </c:pt>
                <c:pt idx="1645">
                  <c:v>0.69123699999999988</c:v>
                </c:pt>
                <c:pt idx="1646">
                  <c:v>0.68991400000000003</c:v>
                </c:pt>
                <c:pt idx="1647">
                  <c:v>0.68831399999999987</c:v>
                </c:pt>
                <c:pt idx="1648">
                  <c:v>0.68715400000000004</c:v>
                </c:pt>
                <c:pt idx="1649">
                  <c:v>0.68697300000000017</c:v>
                </c:pt>
                <c:pt idx="1650">
                  <c:v>0.68789299999999998</c:v>
                </c:pt>
                <c:pt idx="1651">
                  <c:v>0.689554</c:v>
                </c:pt>
                <c:pt idx="1652">
                  <c:v>0.69127300000000003</c:v>
                </c:pt>
                <c:pt idx="1653">
                  <c:v>0.692326</c:v>
                </c:pt>
                <c:pt idx="1654">
                  <c:v>0.69225999999999999</c:v>
                </c:pt>
                <c:pt idx="1655">
                  <c:v>0.69109200000000004</c:v>
                </c:pt>
                <c:pt idx="1656">
                  <c:v>0.68929499999999999</c:v>
                </c:pt>
                <c:pt idx="1657">
                  <c:v>0.68760200000000005</c:v>
                </c:pt>
                <c:pt idx="1658">
                  <c:v>0.68668899999999999</c:v>
                </c:pt>
                <c:pt idx="1659">
                  <c:v>0.68689000000000011</c:v>
                </c:pt>
                <c:pt idx="1660">
                  <c:v>0.68805000000000005</c:v>
                </c:pt>
                <c:pt idx="1661">
                  <c:v>0.68959799999999982</c:v>
                </c:pt>
                <c:pt idx="1662">
                  <c:v>0.69078499999999998</c:v>
                </c:pt>
                <c:pt idx="1663">
                  <c:v>0.69102600000000003</c:v>
                </c:pt>
                <c:pt idx="1664">
                  <c:v>0.69012899999999999</c:v>
                </c:pt>
                <c:pt idx="1665">
                  <c:v>0.68840400000000002</c:v>
                </c:pt>
                <c:pt idx="1666">
                  <c:v>0.68652500000000005</c:v>
                </c:pt>
                <c:pt idx="1667">
                  <c:v>0.68523699999999987</c:v>
                </c:pt>
                <c:pt idx="1668">
                  <c:v>0.68503899999999984</c:v>
                </c:pt>
                <c:pt idx="1669">
                  <c:v>0.68596900000000005</c:v>
                </c:pt>
                <c:pt idx="1670">
                  <c:v>0.68757400000000002</c:v>
                </c:pt>
                <c:pt idx="1671">
                  <c:v>0.68911199999999984</c:v>
                </c:pt>
                <c:pt idx="1672">
                  <c:v>0.68987799999999999</c:v>
                </c:pt>
                <c:pt idx="1673">
                  <c:v>0.6895</c:v>
                </c:pt>
                <c:pt idx="1674">
                  <c:v>0.68811100000000003</c:v>
                </c:pt>
                <c:pt idx="1675">
                  <c:v>0.68628699999999987</c:v>
                </c:pt>
                <c:pt idx="1676">
                  <c:v>0.68480300000000005</c:v>
                </c:pt>
                <c:pt idx="1677">
                  <c:v>0.68428100000000003</c:v>
                </c:pt>
                <c:pt idx="1678">
                  <c:v>0.68493399999999982</c:v>
                </c:pt>
                <c:pt idx="1679">
                  <c:v>0.68646699999999972</c:v>
                </c:pt>
                <c:pt idx="1680">
                  <c:v>0.68820000000000003</c:v>
                </c:pt>
                <c:pt idx="1681">
                  <c:v>0.68936599999999992</c:v>
                </c:pt>
                <c:pt idx="1682">
                  <c:v>0.68942700000000001</c:v>
                </c:pt>
                <c:pt idx="1683">
                  <c:v>0.68832000000000004</c:v>
                </c:pt>
                <c:pt idx="1684">
                  <c:v>0.686469</c:v>
                </c:pt>
                <c:pt idx="1685">
                  <c:v>0.68460999999999994</c:v>
                </c:pt>
                <c:pt idx="1686">
                  <c:v>0.683473</c:v>
                </c:pt>
                <c:pt idx="1687">
                  <c:v>0.68347500000000005</c:v>
                </c:pt>
                <c:pt idx="1688">
                  <c:v>0.684535</c:v>
                </c:pt>
                <c:pt idx="1689">
                  <c:v>0.68612399999999996</c:v>
                </c:pt>
                <c:pt idx="1690">
                  <c:v>0.68748699999999985</c:v>
                </c:pt>
                <c:pt idx="1691">
                  <c:v>0.68797700000000017</c:v>
                </c:pt>
                <c:pt idx="1692">
                  <c:v>0.68732199999999999</c:v>
                </c:pt>
                <c:pt idx="1693">
                  <c:v>0.68575100000000011</c:v>
                </c:pt>
                <c:pt idx="1694">
                  <c:v>0.68388399999999983</c:v>
                </c:pt>
                <c:pt idx="1695">
                  <c:v>0.68248399999999987</c:v>
                </c:pt>
                <c:pt idx="1696">
                  <c:v>0.68210999999999999</c:v>
                </c:pt>
                <c:pt idx="1697">
                  <c:v>0.68291000000000002</c:v>
                </c:pt>
                <c:pt idx="1698">
                  <c:v>0.68453699999999973</c:v>
                </c:pt>
                <c:pt idx="1699">
                  <c:v>0.68631599999999993</c:v>
                </c:pt>
                <c:pt idx="1700">
                  <c:v>0.68751399999999985</c:v>
                </c:pt>
                <c:pt idx="1701">
                  <c:v>0.68765000000000009</c:v>
                </c:pt>
                <c:pt idx="1702">
                  <c:v>0.68670200000000003</c:v>
                </c:pt>
                <c:pt idx="1703">
                  <c:v>0.68509299999999984</c:v>
                </c:pt>
                <c:pt idx="1704">
                  <c:v>0.68353299999999972</c:v>
                </c:pt>
                <c:pt idx="1705">
                  <c:v>0.68270900000000012</c:v>
                </c:pt>
                <c:pt idx="1706">
                  <c:v>0.68300499999999997</c:v>
                </c:pt>
                <c:pt idx="1707">
                  <c:v>0.684338</c:v>
                </c:pt>
                <c:pt idx="1708">
                  <c:v>0.68620199999999998</c:v>
                </c:pt>
                <c:pt idx="1709">
                  <c:v>0.68788499999999997</c:v>
                </c:pt>
                <c:pt idx="1710">
                  <c:v>0.68877600000000005</c:v>
                </c:pt>
                <c:pt idx="1711">
                  <c:v>0.68861099999999997</c:v>
                </c:pt>
                <c:pt idx="1712">
                  <c:v>0.68758399999999986</c:v>
                </c:pt>
                <c:pt idx="1713">
                  <c:v>0.68625099999999983</c:v>
                </c:pt>
                <c:pt idx="1714">
                  <c:v>0.68528500000000003</c:v>
                </c:pt>
                <c:pt idx="1715">
                  <c:v>0.68517300000000003</c:v>
                </c:pt>
                <c:pt idx="1716">
                  <c:v>0.68601999999999996</c:v>
                </c:pt>
                <c:pt idx="1717">
                  <c:v>0.68749400000000005</c:v>
                </c:pt>
                <c:pt idx="1718">
                  <c:v>0.68898100000000018</c:v>
                </c:pt>
                <c:pt idx="1719">
                  <c:v>0.68984600000000007</c:v>
                </c:pt>
                <c:pt idx="1720">
                  <c:v>0.68971199999999999</c:v>
                </c:pt>
                <c:pt idx="1721">
                  <c:v>0.688612</c:v>
                </c:pt>
                <c:pt idx="1722">
                  <c:v>0.68699299999999996</c:v>
                </c:pt>
                <c:pt idx="1723">
                  <c:v>0.68549899999999997</c:v>
                </c:pt>
                <c:pt idx="1724">
                  <c:v>0.68469899999999995</c:v>
                </c:pt>
                <c:pt idx="1725">
                  <c:v>0.68484199999999995</c:v>
                </c:pt>
                <c:pt idx="1726">
                  <c:v>0.68574000000000013</c:v>
                </c:pt>
                <c:pt idx="1727">
                  <c:v>0.68687100000000012</c:v>
                </c:pt>
                <c:pt idx="1728">
                  <c:v>0.68759799999999982</c:v>
                </c:pt>
                <c:pt idx="1729">
                  <c:v>0.68746699999999994</c:v>
                </c:pt>
                <c:pt idx="1730">
                  <c:v>0.68640299999999987</c:v>
                </c:pt>
                <c:pt idx="1731">
                  <c:v>0.68474400000000013</c:v>
                </c:pt>
                <c:pt idx="1732">
                  <c:v>0.68308900000000017</c:v>
                </c:pt>
                <c:pt idx="1733">
                  <c:v>0.68202699999999983</c:v>
                </c:pt>
                <c:pt idx="1734">
                  <c:v>0.68188700000000002</c:v>
                </c:pt>
                <c:pt idx="1735">
                  <c:v>0.68260600000000005</c:v>
                </c:pt>
                <c:pt idx="1736">
                  <c:v>0.68377599999999994</c:v>
                </c:pt>
                <c:pt idx="1737">
                  <c:v>0.68485099999999999</c:v>
                </c:pt>
                <c:pt idx="1738">
                  <c:v>0.68539600000000001</c:v>
                </c:pt>
                <c:pt idx="1739">
                  <c:v>0.68528600000000006</c:v>
                </c:pt>
                <c:pt idx="1740">
                  <c:v>0.68474200000000007</c:v>
                </c:pt>
                <c:pt idx="1741">
                  <c:v>0.68422300000000003</c:v>
                </c:pt>
                <c:pt idx="1742">
                  <c:v>0.684222</c:v>
                </c:pt>
                <c:pt idx="1743">
                  <c:v>0.68504900000000013</c:v>
                </c:pt>
                <c:pt idx="1744">
                  <c:v>0.68670500000000012</c:v>
                </c:pt>
                <c:pt idx="1745">
                  <c:v>0.68889599999999995</c:v>
                </c:pt>
                <c:pt idx="1746">
                  <c:v>0.69117000000000017</c:v>
                </c:pt>
                <c:pt idx="1747">
                  <c:v>0.69310700000000003</c:v>
                </c:pt>
                <c:pt idx="1748">
                  <c:v>0.69450199999999984</c:v>
                </c:pt>
                <c:pt idx="1749">
                  <c:v>0.69543599999999983</c:v>
                </c:pt>
                <c:pt idx="1750">
                  <c:v>0.69624299999999983</c:v>
                </c:pt>
                <c:pt idx="1751">
                  <c:v>0.69735199999999997</c:v>
                </c:pt>
                <c:pt idx="1752">
                  <c:v>0.69910000000000005</c:v>
                </c:pt>
                <c:pt idx="1753">
                  <c:v>0.70156599999999991</c:v>
                </c:pt>
                <c:pt idx="1754">
                  <c:v>0.70452700000000001</c:v>
                </c:pt>
                <c:pt idx="1755">
                  <c:v>0.70754600000000001</c:v>
                </c:pt>
                <c:pt idx="1756">
                  <c:v>0.71015800000000018</c:v>
                </c:pt>
                <c:pt idx="1757">
                  <c:v>0.71209299999999998</c:v>
                </c:pt>
                <c:pt idx="1758">
                  <c:v>0.71339500000000011</c:v>
                </c:pt>
                <c:pt idx="1759">
                  <c:v>0.71442700000000003</c:v>
                </c:pt>
                <c:pt idx="1760">
                  <c:v>0.71571399999999996</c:v>
                </c:pt>
                <c:pt idx="1761">
                  <c:v>0.71772400000000014</c:v>
                </c:pt>
                <c:pt idx="1762">
                  <c:v>0.72067300000000012</c:v>
                </c:pt>
                <c:pt idx="1763">
                  <c:v>0.72443800000000003</c:v>
                </c:pt>
                <c:pt idx="1764">
                  <c:v>0.72863600000000017</c:v>
                </c:pt>
                <c:pt idx="1765">
                  <c:v>0.73278799999999999</c:v>
                </c:pt>
                <c:pt idx="1766">
                  <c:v>0.73653800000000003</c:v>
                </c:pt>
                <c:pt idx="1767">
                  <c:v>0.73979300000000014</c:v>
                </c:pt>
                <c:pt idx="1768">
                  <c:v>0.7427410000000001</c:v>
                </c:pt>
                <c:pt idx="1769">
                  <c:v>0.74573699999999998</c:v>
                </c:pt>
                <c:pt idx="1770">
                  <c:v>0.74911799999999984</c:v>
                </c:pt>
                <c:pt idx="1771">
                  <c:v>0.75301499999999999</c:v>
                </c:pt>
                <c:pt idx="1772">
                  <c:v>0.75729500000000016</c:v>
                </c:pt>
                <c:pt idx="1773">
                  <c:v>0.76159800000000011</c:v>
                </c:pt>
                <c:pt idx="1774">
                  <c:v>0.76551499999999983</c:v>
                </c:pt>
                <c:pt idx="1775">
                  <c:v>0.7687750000000001</c:v>
                </c:pt>
                <c:pt idx="1776">
                  <c:v>0.77140300000000017</c:v>
                </c:pt>
                <c:pt idx="1777">
                  <c:v>0.77373899999999995</c:v>
                </c:pt>
                <c:pt idx="1778">
                  <c:v>0.77634500000000028</c:v>
                </c:pt>
                <c:pt idx="1779">
                  <c:v>0.77977200000000013</c:v>
                </c:pt>
                <c:pt idx="1780">
                  <c:v>0.78434399999999982</c:v>
                </c:pt>
                <c:pt idx="1781">
                  <c:v>0.78999399999999997</c:v>
                </c:pt>
                <c:pt idx="1782">
                  <c:v>0.79623299999999986</c:v>
                </c:pt>
                <c:pt idx="1783">
                  <c:v>0.80228900000000003</c:v>
                </c:pt>
                <c:pt idx="1784">
                  <c:v>0.807365</c:v>
                </c:pt>
                <c:pt idx="1785">
                  <c:v>0.810917</c:v>
                </c:pt>
                <c:pt idx="1786">
                  <c:v>0.81289299999999998</c:v>
                </c:pt>
                <c:pt idx="1787">
                  <c:v>0.81374200000000008</c:v>
                </c:pt>
                <c:pt idx="1788">
                  <c:v>0.81425199999999998</c:v>
                </c:pt>
                <c:pt idx="1789">
                  <c:v>0.81519500000000011</c:v>
                </c:pt>
                <c:pt idx="1790">
                  <c:v>0.81699400000000011</c:v>
                </c:pt>
                <c:pt idx="1791">
                  <c:v>0.81953199999999982</c:v>
                </c:pt>
                <c:pt idx="1792">
                  <c:v>0.822218</c:v>
                </c:pt>
                <c:pt idx="1793">
                  <c:v>0.82426700000000008</c:v>
                </c:pt>
                <c:pt idx="1794">
                  <c:v>0.82509500000000013</c:v>
                </c:pt>
                <c:pt idx="1795">
                  <c:v>0.82462600000000019</c:v>
                </c:pt>
                <c:pt idx="1796">
                  <c:v>0.82338099999999981</c:v>
                </c:pt>
                <c:pt idx="1797">
                  <c:v>0.82227800000000018</c:v>
                </c:pt>
                <c:pt idx="1798">
                  <c:v>0.82224100000000011</c:v>
                </c:pt>
                <c:pt idx="1799">
                  <c:v>0.82372600000000007</c:v>
                </c:pt>
                <c:pt idx="1800">
                  <c:v>0.82634800000000019</c:v>
                </c:pt>
                <c:pt idx="1801">
                  <c:v>0.82880000000000009</c:v>
                </c:pt>
                <c:pt idx="1802">
                  <c:v>0.82935399999999981</c:v>
                </c:pt>
                <c:pt idx="1803">
                  <c:v>0.82672400000000013</c:v>
                </c:pt>
                <c:pt idx="1804">
                  <c:v>0.82069499999999995</c:v>
                </c:pt>
                <c:pt idx="1805">
                  <c:v>0.81226700000000007</c:v>
                </c:pt>
                <c:pt idx="1806">
                  <c:v>0.80332199999999998</c:v>
                </c:pt>
                <c:pt idx="1807">
                  <c:v>0.79589500000000013</c:v>
                </c:pt>
                <c:pt idx="1808">
                  <c:v>0.79131599999999991</c:v>
                </c:pt>
                <c:pt idx="1809">
                  <c:v>0.78985400000000017</c:v>
                </c:pt>
                <c:pt idx="1810">
                  <c:v>0.79098500000000005</c:v>
                </c:pt>
                <c:pt idx="1811">
                  <c:v>0.79402400000000017</c:v>
                </c:pt>
                <c:pt idx="1812">
                  <c:v>0.79865199999999992</c:v>
                </c:pt>
                <c:pt idx="1813">
                  <c:v>0.80504200000000004</c:v>
                </c:pt>
                <c:pt idx="1814">
                  <c:v>0.81359300000000001</c:v>
                </c:pt>
                <c:pt idx="1815">
                  <c:v>0.82459900000000019</c:v>
                </c:pt>
                <c:pt idx="1816">
                  <c:v>0.83796599999999999</c:v>
                </c:pt>
                <c:pt idx="1817">
                  <c:v>0.85302999999999995</c:v>
                </c:pt>
                <c:pt idx="1818">
                  <c:v>0.86863299999999999</c:v>
                </c:pt>
                <c:pt idx="1819">
                  <c:v>0.88341599999999987</c:v>
                </c:pt>
                <c:pt idx="1820">
                  <c:v>0.89605500000000005</c:v>
                </c:pt>
                <c:pt idx="1821">
                  <c:v>0.90539900000000018</c:v>
                </c:pt>
                <c:pt idx="1822">
                  <c:v>0.91067500000000012</c:v>
                </c:pt>
                <c:pt idx="1823">
                  <c:v>0.91172500000000012</c:v>
                </c:pt>
                <c:pt idx="1824">
                  <c:v>0.90908999999999984</c:v>
                </c:pt>
                <c:pt idx="1825">
                  <c:v>0.90373400000000004</c:v>
                </c:pt>
                <c:pt idx="1826">
                  <c:v>0.89662299999999984</c:v>
                </c:pt>
                <c:pt idx="1827">
                  <c:v>0.88831299999999991</c:v>
                </c:pt>
                <c:pt idx="1828">
                  <c:v>0.87871500000000013</c:v>
                </c:pt>
                <c:pt idx="1829">
                  <c:v>0.86715999999999993</c:v>
                </c:pt>
                <c:pt idx="1830">
                  <c:v>0.85280400000000012</c:v>
                </c:pt>
                <c:pt idx="1831">
                  <c:v>0.83522600000000002</c:v>
                </c:pt>
                <c:pt idx="1832">
                  <c:v>0.81481800000000004</c:v>
                </c:pt>
                <c:pt idx="1833">
                  <c:v>0.79283700000000001</c:v>
                </c:pt>
                <c:pt idx="1834">
                  <c:v>0.77105400000000013</c:v>
                </c:pt>
                <c:pt idx="1835">
                  <c:v>0.75117400000000012</c:v>
                </c:pt>
                <c:pt idx="1836">
                  <c:v>0.73429299999999997</c:v>
                </c:pt>
                <c:pt idx="1837">
                  <c:v>0.72060800000000014</c:v>
                </c:pt>
                <c:pt idx="1838">
                  <c:v>0.70954000000000017</c:v>
                </c:pt>
                <c:pt idx="1839">
                  <c:v>0.70012500000000011</c:v>
                </c:pt>
                <c:pt idx="1840">
                  <c:v>0.69158199999999992</c:v>
                </c:pt>
                <c:pt idx="1841">
                  <c:v>0.68362800000000012</c:v>
                </c:pt>
                <c:pt idx="1842">
                  <c:v>0.67652100000000015</c:v>
                </c:pt>
                <c:pt idx="1843">
                  <c:v>0.67080200000000012</c:v>
                </c:pt>
                <c:pt idx="1844">
                  <c:v>0.66692700000000016</c:v>
                </c:pt>
                <c:pt idx="1845">
                  <c:v>0.66500700000000013</c:v>
                </c:pt>
                <c:pt idx="1846">
                  <c:v>0.66472200000000015</c:v>
                </c:pt>
                <c:pt idx="1847">
                  <c:v>0.66543700000000017</c:v>
                </c:pt>
                <c:pt idx="1848">
                  <c:v>0.66641300000000003</c:v>
                </c:pt>
                <c:pt idx="1849">
                  <c:v>0.66705700000000012</c:v>
                </c:pt>
                <c:pt idx="1850">
                  <c:v>0.66709200000000013</c:v>
                </c:pt>
                <c:pt idx="1851">
                  <c:v>0.66661700000000013</c:v>
                </c:pt>
                <c:pt idx="1852">
                  <c:v>0.66603299999999999</c:v>
                </c:pt>
                <c:pt idx="1853">
                  <c:v>0.66585900000000009</c:v>
                </c:pt>
                <c:pt idx="1854">
                  <c:v>0.66650699999999996</c:v>
                </c:pt>
                <c:pt idx="1855">
                  <c:v>0.66809400000000008</c:v>
                </c:pt>
                <c:pt idx="1856">
                  <c:v>0.67035400000000012</c:v>
                </c:pt>
                <c:pt idx="1857">
                  <c:v>0.67270300000000016</c:v>
                </c:pt>
                <c:pt idx="1858">
                  <c:v>0.67446099999999998</c:v>
                </c:pt>
                <c:pt idx="1859">
                  <c:v>0.67511299999999996</c:v>
                </c:pt>
                <c:pt idx="1860">
                  <c:v>0.67454700000000012</c:v>
                </c:pt>
                <c:pt idx="1861">
                  <c:v>0.67312600000000011</c:v>
                </c:pt>
                <c:pt idx="1862">
                  <c:v>0.67156199999999999</c:v>
                </c:pt>
                <c:pt idx="1863">
                  <c:v>0.67063600000000012</c:v>
                </c:pt>
                <c:pt idx="1864">
                  <c:v>0.67086100000000015</c:v>
                </c:pt>
                <c:pt idx="1865">
                  <c:v>0.67225699999999999</c:v>
                </c:pt>
                <c:pt idx="1866">
                  <c:v>0.67432300000000012</c:v>
                </c:pt>
                <c:pt idx="1867">
                  <c:v>0.67626100000000011</c:v>
                </c:pt>
                <c:pt idx="1868">
                  <c:v>0.67730500000000016</c:v>
                </c:pt>
                <c:pt idx="1869">
                  <c:v>0.67706800000000011</c:v>
                </c:pt>
                <c:pt idx="1870">
                  <c:v>0.67570700000000028</c:v>
                </c:pt>
                <c:pt idx="1871">
                  <c:v>0.6738590000000001</c:v>
                </c:pt>
                <c:pt idx="1872">
                  <c:v>0.67236899999999999</c:v>
                </c:pt>
                <c:pt idx="1873">
                  <c:v>0.67192200000000013</c:v>
                </c:pt>
                <c:pt idx="1874">
                  <c:v>0.67274000000000023</c:v>
                </c:pt>
                <c:pt idx="1875">
                  <c:v>0.67449500000000029</c:v>
                </c:pt>
                <c:pt idx="1876">
                  <c:v>0.67644799999999994</c:v>
                </c:pt>
                <c:pt idx="1877">
                  <c:v>0.67778300000000014</c:v>
                </c:pt>
                <c:pt idx="1878">
                  <c:v>0.67795900000000009</c:v>
                </c:pt>
                <c:pt idx="1879">
                  <c:v>0.67693600000000009</c:v>
                </c:pt>
                <c:pt idx="1880">
                  <c:v>0.67520300000000011</c:v>
                </c:pt>
                <c:pt idx="1881">
                  <c:v>0.67353900000000011</c:v>
                </c:pt>
                <c:pt idx="1882">
                  <c:v>0.67269000000000023</c:v>
                </c:pt>
                <c:pt idx="1883">
                  <c:v>0.67304900000000023</c:v>
                </c:pt>
                <c:pt idx="1884">
                  <c:v>0.67449000000000014</c:v>
                </c:pt>
                <c:pt idx="1885">
                  <c:v>0.67644500000000007</c:v>
                </c:pt>
                <c:pt idx="1886">
                  <c:v>0.67814700000000028</c:v>
                </c:pt>
                <c:pt idx="1887">
                  <c:v>0.67896000000000012</c:v>
                </c:pt>
                <c:pt idx="1888">
                  <c:v>0.6786500000000002</c:v>
                </c:pt>
                <c:pt idx="1889">
                  <c:v>0.67746899999999999</c:v>
                </c:pt>
                <c:pt idx="1890">
                  <c:v>0.67604800000000009</c:v>
                </c:pt>
                <c:pt idx="1891">
                  <c:v>0.67511699999999997</c:v>
                </c:pt>
                <c:pt idx="1892">
                  <c:v>0.67519600000000013</c:v>
                </c:pt>
                <c:pt idx="1893">
                  <c:v>0.67636499999999999</c:v>
                </c:pt>
                <c:pt idx="1894">
                  <c:v>0.67823299999999997</c:v>
                </c:pt>
                <c:pt idx="1895">
                  <c:v>0.68009600000000003</c:v>
                </c:pt>
                <c:pt idx="1896">
                  <c:v>0.68123100000000003</c:v>
                </c:pt>
                <c:pt idx="1897">
                  <c:v>0.68120899999999984</c:v>
                </c:pt>
                <c:pt idx="1898">
                  <c:v>0.68008000000000002</c:v>
                </c:pt>
                <c:pt idx="1899">
                  <c:v>0.67835600000000007</c:v>
                </c:pt>
                <c:pt idx="1900">
                  <c:v>0.67679600000000006</c:v>
                </c:pt>
                <c:pt idx="1901">
                  <c:v>0.67610200000000009</c:v>
                </c:pt>
                <c:pt idx="1902">
                  <c:v>0.67662100000000025</c:v>
                </c:pt>
                <c:pt idx="1903">
                  <c:v>0.6781950000000001</c:v>
                </c:pt>
                <c:pt idx="1904">
                  <c:v>0.68024700000000005</c:v>
                </c:pt>
                <c:pt idx="1905">
                  <c:v>0.68200799999999984</c:v>
                </c:pt>
                <c:pt idx="1906">
                  <c:v>0.68285000000000007</c:v>
                </c:pt>
                <c:pt idx="1907">
                  <c:v>0.68253399999999986</c:v>
                </c:pt>
                <c:pt idx="1908">
                  <c:v>0.68130800000000002</c:v>
                </c:pt>
                <c:pt idx="1909">
                  <c:v>0.67978500000000008</c:v>
                </c:pt>
                <c:pt idx="1910">
                  <c:v>0.67867300000000008</c:v>
                </c:pt>
                <c:pt idx="1911">
                  <c:v>0.67847100000000016</c:v>
                </c:pt>
                <c:pt idx="1912">
                  <c:v>0.67923699999999998</c:v>
                </c:pt>
                <c:pt idx="1913">
                  <c:v>0.68057400000000001</c:v>
                </c:pt>
                <c:pt idx="1914">
                  <c:v>0.68180900000000011</c:v>
                </c:pt>
                <c:pt idx="1915">
                  <c:v>0.68228900000000003</c:v>
                </c:pt>
                <c:pt idx="1916">
                  <c:v>0.68169100000000016</c:v>
                </c:pt>
                <c:pt idx="1917">
                  <c:v>0.68016799999999988</c:v>
                </c:pt>
                <c:pt idx="1918">
                  <c:v>0.67829200000000012</c:v>
                </c:pt>
                <c:pt idx="1919">
                  <c:v>0.6768050000000001</c:v>
                </c:pt>
                <c:pt idx="1920">
                  <c:v>0.67629399999999995</c:v>
                </c:pt>
                <c:pt idx="1921">
                  <c:v>0.67692900000000022</c:v>
                </c:pt>
                <c:pt idx="1922">
                  <c:v>0.67840400000000012</c:v>
                </c:pt>
                <c:pt idx="1923">
                  <c:v>0.68005800000000005</c:v>
                </c:pt>
                <c:pt idx="1924">
                  <c:v>0.68117499999999997</c:v>
                </c:pt>
                <c:pt idx="1925">
                  <c:v>0.68129799999999996</c:v>
                </c:pt>
                <c:pt idx="1926">
                  <c:v>0.68040600000000007</c:v>
                </c:pt>
                <c:pt idx="1927">
                  <c:v>0.67892400000000008</c:v>
                </c:pt>
                <c:pt idx="1928">
                  <c:v>0.67752499999999993</c:v>
                </c:pt>
                <c:pt idx="1929">
                  <c:v>0.6768320000000001</c:v>
                </c:pt>
                <c:pt idx="1930">
                  <c:v>0.67715900000000029</c:v>
                </c:pt>
                <c:pt idx="1931">
                  <c:v>0.67839399999999994</c:v>
                </c:pt>
                <c:pt idx="1932">
                  <c:v>0.68004500000000012</c:v>
                </c:pt>
                <c:pt idx="1933">
                  <c:v>0.681477</c:v>
                </c:pt>
                <c:pt idx="1934">
                  <c:v>0.682172</c:v>
                </c:pt>
                <c:pt idx="1935">
                  <c:v>0.68195700000000004</c:v>
                </c:pt>
                <c:pt idx="1936">
                  <c:v>0.68106100000000003</c:v>
                </c:pt>
                <c:pt idx="1937">
                  <c:v>0.68000400000000005</c:v>
                </c:pt>
                <c:pt idx="1938">
                  <c:v>0.67936299999999983</c:v>
                </c:pt>
                <c:pt idx="1939">
                  <c:v>0.67951399999999984</c:v>
                </c:pt>
                <c:pt idx="1940">
                  <c:v>0.68046799999999985</c:v>
                </c:pt>
                <c:pt idx="1941">
                  <c:v>0.681863</c:v>
                </c:pt>
                <c:pt idx="1942">
                  <c:v>0.68312600000000001</c:v>
                </c:pt>
                <c:pt idx="1943">
                  <c:v>0.68372199999999994</c:v>
                </c:pt>
                <c:pt idx="1944">
                  <c:v>0.683392</c:v>
                </c:pt>
                <c:pt idx="1945">
                  <c:v>0.68225400000000003</c:v>
                </c:pt>
                <c:pt idx="1946">
                  <c:v>0.68076199999999998</c:v>
                </c:pt>
                <c:pt idx="1947">
                  <c:v>0.67950400000000011</c:v>
                </c:pt>
                <c:pt idx="1948">
                  <c:v>0.6789440000000001</c:v>
                </c:pt>
                <c:pt idx="1949">
                  <c:v>0.67923400000000012</c:v>
                </c:pt>
                <c:pt idx="1950">
                  <c:v>0.68015400000000004</c:v>
                </c:pt>
                <c:pt idx="1951">
                  <c:v>0.68122300000000002</c:v>
                </c:pt>
                <c:pt idx="1952">
                  <c:v>0.68191999999999997</c:v>
                </c:pt>
                <c:pt idx="1953">
                  <c:v>0.68191800000000002</c:v>
                </c:pt>
                <c:pt idx="1954">
                  <c:v>0.68123</c:v>
                </c:pt>
                <c:pt idx="1955">
                  <c:v>0.680203</c:v>
                </c:pt>
                <c:pt idx="1956">
                  <c:v>0.67936299999999983</c:v>
                </c:pt>
                <c:pt idx="1957">
                  <c:v>0.67917900000000009</c:v>
                </c:pt>
                <c:pt idx="1958">
                  <c:v>0.67985699999999993</c:v>
                </c:pt>
                <c:pt idx="1959">
                  <c:v>0.68124499999999999</c:v>
                </c:pt>
                <c:pt idx="1960">
                  <c:v>0.68289500000000014</c:v>
                </c:pt>
                <c:pt idx="1961">
                  <c:v>0.68426399999999987</c:v>
                </c:pt>
                <c:pt idx="1962">
                  <c:v>0.68493199999999999</c:v>
                </c:pt>
                <c:pt idx="1963">
                  <c:v>0.68478700000000003</c:v>
                </c:pt>
                <c:pt idx="1964">
                  <c:v>0.68405899999999997</c:v>
                </c:pt>
                <c:pt idx="1965">
                  <c:v>0.68320500000000017</c:v>
                </c:pt>
                <c:pt idx="1966">
                  <c:v>0.68269200000000008</c:v>
                </c:pt>
                <c:pt idx="1967">
                  <c:v>0.68278700000000003</c:v>
                </c:pt>
                <c:pt idx="1968">
                  <c:v>0.68342700000000001</c:v>
                </c:pt>
                <c:pt idx="1969">
                  <c:v>0.684253</c:v>
                </c:pt>
                <c:pt idx="1970">
                  <c:v>0.68477999999999994</c:v>
                </c:pt>
                <c:pt idx="1971">
                  <c:v>0.68462100000000015</c:v>
                </c:pt>
                <c:pt idx="1972">
                  <c:v>0.68369300000000011</c:v>
                </c:pt>
                <c:pt idx="1973">
                  <c:v>0.68225899999999984</c:v>
                </c:pt>
                <c:pt idx="1974">
                  <c:v>0.68084400000000012</c:v>
                </c:pt>
                <c:pt idx="1975">
                  <c:v>0.680006</c:v>
                </c:pt>
                <c:pt idx="1976">
                  <c:v>0.68009200000000003</c:v>
                </c:pt>
                <c:pt idx="1977">
                  <c:v>0.68108400000000002</c:v>
                </c:pt>
                <c:pt idx="1978">
                  <c:v>0.68260199999999993</c:v>
                </c:pt>
                <c:pt idx="1979">
                  <c:v>0.68405899999999997</c:v>
                </c:pt>
                <c:pt idx="1980">
                  <c:v>0.68491400000000002</c:v>
                </c:pt>
                <c:pt idx="1981">
                  <c:v>0.68490499999999999</c:v>
                </c:pt>
                <c:pt idx="1982">
                  <c:v>0.68413800000000002</c:v>
                </c:pt>
                <c:pt idx="1983">
                  <c:v>0.68303899999999984</c:v>
                </c:pt>
                <c:pt idx="1984">
                  <c:v>0.68213999999999997</c:v>
                </c:pt>
                <c:pt idx="1985">
                  <c:v>0.68183899999999997</c:v>
                </c:pt>
                <c:pt idx="1986">
                  <c:v>0.68223699999999987</c:v>
                </c:pt>
                <c:pt idx="1987">
                  <c:v>0.68308199999999997</c:v>
                </c:pt>
                <c:pt idx="1988">
                  <c:v>0.68390600000000001</c:v>
                </c:pt>
                <c:pt idx="1989">
                  <c:v>0.68423199999999984</c:v>
                </c:pt>
                <c:pt idx="1990">
                  <c:v>0.683786</c:v>
                </c:pt>
                <c:pt idx="1991">
                  <c:v>0.68262100000000014</c:v>
                </c:pt>
                <c:pt idx="1992">
                  <c:v>0.68110399999999982</c:v>
                </c:pt>
                <c:pt idx="1993">
                  <c:v>0.67974400000000024</c:v>
                </c:pt>
                <c:pt idx="1994">
                  <c:v>0.67899200000000015</c:v>
                </c:pt>
                <c:pt idx="1995">
                  <c:v>0.67902400000000007</c:v>
                </c:pt>
                <c:pt idx="1996">
                  <c:v>0.67967600000000006</c:v>
                </c:pt>
                <c:pt idx="1997">
                  <c:v>0.680508</c:v>
                </c:pt>
                <c:pt idx="1998">
                  <c:v>0.68099900000000013</c:v>
                </c:pt>
                <c:pt idx="1999">
                  <c:v>0.68078499999999997</c:v>
                </c:pt>
                <c:pt idx="2000">
                  <c:v>0.67982700000000007</c:v>
                </c:pt>
                <c:pt idx="2001">
                  <c:v>0.67845100000000014</c:v>
                </c:pt>
                <c:pt idx="2002">
                  <c:v>0.67720099999999994</c:v>
                </c:pt>
                <c:pt idx="2003">
                  <c:v>0.67660300000000029</c:v>
                </c:pt>
                <c:pt idx="2004">
                  <c:v>0.67692500000000022</c:v>
                </c:pt>
                <c:pt idx="2005">
                  <c:v>0.67805000000000015</c:v>
                </c:pt>
                <c:pt idx="2006">
                  <c:v>0.67951499999999998</c:v>
                </c:pt>
                <c:pt idx="2007">
                  <c:v>0.68070300000000017</c:v>
                </c:pt>
                <c:pt idx="2008">
                  <c:v>0.68111199999999983</c:v>
                </c:pt>
                <c:pt idx="2009">
                  <c:v>0.68056299999999992</c:v>
                </c:pt>
                <c:pt idx="2010">
                  <c:v>0.67928100000000013</c:v>
                </c:pt>
                <c:pt idx="2011">
                  <c:v>0.67779500000000026</c:v>
                </c:pt>
                <c:pt idx="2012">
                  <c:v>0.67670100000000022</c:v>
                </c:pt>
                <c:pt idx="2013">
                  <c:v>0.67642000000000013</c:v>
                </c:pt>
                <c:pt idx="2014">
                  <c:v>0.67700500000000008</c:v>
                </c:pt>
                <c:pt idx="2015">
                  <c:v>0.67813400000000013</c:v>
                </c:pt>
                <c:pt idx="2016">
                  <c:v>0.67924600000000013</c:v>
                </c:pt>
                <c:pt idx="2017">
                  <c:v>0.67979600000000029</c:v>
                </c:pt>
                <c:pt idx="2018">
                  <c:v>0.67949000000000015</c:v>
                </c:pt>
                <c:pt idx="2019">
                  <c:v>0.67842099999999994</c:v>
                </c:pt>
                <c:pt idx="2020">
                  <c:v>0.67704600000000015</c:v>
                </c:pt>
                <c:pt idx="2021">
                  <c:v>0.67598300000000011</c:v>
                </c:pt>
                <c:pt idx="2022">
                  <c:v>0.67574900000000004</c:v>
                </c:pt>
                <c:pt idx="2023">
                  <c:v>0.67651700000000003</c:v>
                </c:pt>
                <c:pt idx="2024">
                  <c:v>0.67803200000000008</c:v>
                </c:pt>
                <c:pt idx="2025">
                  <c:v>0.67971300000000012</c:v>
                </c:pt>
                <c:pt idx="2026">
                  <c:v>0.68089400000000011</c:v>
                </c:pt>
                <c:pt idx="2027">
                  <c:v>0.68110899999999996</c:v>
                </c:pt>
                <c:pt idx="2028">
                  <c:v>0.68029399999999984</c:v>
                </c:pt>
                <c:pt idx="2029">
                  <c:v>0.67881900000000028</c:v>
                </c:pt>
                <c:pt idx="2030">
                  <c:v>0.67732000000000014</c:v>
                </c:pt>
                <c:pt idx="2031">
                  <c:v>0.67642200000000008</c:v>
                </c:pt>
                <c:pt idx="2032">
                  <c:v>0.67646399999999984</c:v>
                </c:pt>
                <c:pt idx="2033">
                  <c:v>0.67734200000000011</c:v>
                </c:pt>
                <c:pt idx="2034">
                  <c:v>0.67855900000000013</c:v>
                </c:pt>
                <c:pt idx="2035">
                  <c:v>0.67942800000000014</c:v>
                </c:pt>
                <c:pt idx="2036">
                  <c:v>0.67938399999999999</c:v>
                </c:pt>
                <c:pt idx="2037">
                  <c:v>0.67822800000000016</c:v>
                </c:pt>
                <c:pt idx="2038">
                  <c:v>0.67624600000000012</c:v>
                </c:pt>
                <c:pt idx="2039">
                  <c:v>0.67408600000000007</c:v>
                </c:pt>
                <c:pt idx="2040">
                  <c:v>0.6725000000000001</c:v>
                </c:pt>
                <c:pt idx="2041">
                  <c:v>0.67202300000000015</c:v>
                </c:pt>
                <c:pt idx="2042">
                  <c:v>0.67274400000000023</c:v>
                </c:pt>
                <c:pt idx="2043">
                  <c:v>0.67426200000000003</c:v>
                </c:pt>
                <c:pt idx="2044">
                  <c:v>0.67586800000000014</c:v>
                </c:pt>
                <c:pt idx="2045">
                  <c:v>0.67684700000000009</c:v>
                </c:pt>
                <c:pt idx="2046">
                  <c:v>0.67679300000000009</c:v>
                </c:pt>
                <c:pt idx="2047">
                  <c:v>0.6757820000000001</c:v>
                </c:pt>
                <c:pt idx="2048">
                  <c:v>0.67432900000000007</c:v>
                </c:pt>
                <c:pt idx="2049">
                  <c:v>0.67317500000000008</c:v>
                </c:pt>
                <c:pt idx="2050">
                  <c:v>0.67294000000000009</c:v>
                </c:pt>
                <c:pt idx="2051">
                  <c:v>0.67387299999999994</c:v>
                </c:pt>
                <c:pt idx="2052">
                  <c:v>0.67572200000000004</c:v>
                </c:pt>
                <c:pt idx="2053">
                  <c:v>0.67785000000000029</c:v>
                </c:pt>
                <c:pt idx="2054">
                  <c:v>0.67948699999999984</c:v>
                </c:pt>
                <c:pt idx="2055">
                  <c:v>0.680064</c:v>
                </c:pt>
                <c:pt idx="2056">
                  <c:v>0.67943200000000004</c:v>
                </c:pt>
                <c:pt idx="2057">
                  <c:v>0.67793900000000029</c:v>
                </c:pt>
                <c:pt idx="2058">
                  <c:v>0.67625899999999994</c:v>
                </c:pt>
                <c:pt idx="2059">
                  <c:v>0.67513400000000012</c:v>
                </c:pt>
                <c:pt idx="2060">
                  <c:v>0.6750290000000001</c:v>
                </c:pt>
                <c:pt idx="2061">
                  <c:v>0.67595800000000028</c:v>
                </c:pt>
                <c:pt idx="2062">
                  <c:v>0.6774460000000001</c:v>
                </c:pt>
                <c:pt idx="2063">
                  <c:v>0.67876000000000014</c:v>
                </c:pt>
                <c:pt idx="2064">
                  <c:v>0.67921100000000012</c:v>
                </c:pt>
                <c:pt idx="2065">
                  <c:v>0.67846099999999998</c:v>
                </c:pt>
                <c:pt idx="2066">
                  <c:v>0.67668100000000009</c:v>
                </c:pt>
                <c:pt idx="2067">
                  <c:v>0.67448399999999997</c:v>
                </c:pt>
                <c:pt idx="2068">
                  <c:v>0.67266900000000007</c:v>
                </c:pt>
                <c:pt idx="2069">
                  <c:v>0.67188400000000015</c:v>
                </c:pt>
                <c:pt idx="2070">
                  <c:v>0.67235599999999995</c:v>
                </c:pt>
                <c:pt idx="2071">
                  <c:v>0.67379300000000009</c:v>
                </c:pt>
                <c:pt idx="2072">
                  <c:v>0.67551800000000017</c:v>
                </c:pt>
                <c:pt idx="2073">
                  <c:v>0.67676300000000011</c:v>
                </c:pt>
                <c:pt idx="2074">
                  <c:v>0.67700399999999994</c:v>
                </c:pt>
                <c:pt idx="2075">
                  <c:v>0.67616600000000004</c:v>
                </c:pt>
                <c:pt idx="2076">
                  <c:v>0.67466100000000007</c:v>
                </c:pt>
                <c:pt idx="2077">
                  <c:v>0.67318199999999995</c:v>
                </c:pt>
                <c:pt idx="2078">
                  <c:v>0.67240600000000017</c:v>
                </c:pt>
                <c:pt idx="2079">
                  <c:v>0.67268000000000006</c:v>
                </c:pt>
                <c:pt idx="2080">
                  <c:v>0.67388500000000029</c:v>
                </c:pt>
                <c:pt idx="2081">
                  <c:v>0.67547600000000008</c:v>
                </c:pt>
                <c:pt idx="2082">
                  <c:v>0.67672100000000024</c:v>
                </c:pt>
                <c:pt idx="2083">
                  <c:v>0.67702400000000007</c:v>
                </c:pt>
                <c:pt idx="2084">
                  <c:v>0.67618000000000011</c:v>
                </c:pt>
                <c:pt idx="2085">
                  <c:v>0.67445400000000011</c:v>
                </c:pt>
                <c:pt idx="2086">
                  <c:v>0.67247499999999993</c:v>
                </c:pt>
                <c:pt idx="2087">
                  <c:v>0.67095900000000008</c:v>
                </c:pt>
                <c:pt idx="2088">
                  <c:v>0.67042200000000007</c:v>
                </c:pt>
                <c:pt idx="2089">
                  <c:v>0.67095900000000008</c:v>
                </c:pt>
                <c:pt idx="2090">
                  <c:v>0.67222900000000008</c:v>
                </c:pt>
                <c:pt idx="2091">
                  <c:v>0.67360500000000023</c:v>
                </c:pt>
                <c:pt idx="2092">
                  <c:v>0.67445299999999997</c:v>
                </c:pt>
                <c:pt idx="2093">
                  <c:v>0.67439600000000011</c:v>
                </c:pt>
                <c:pt idx="2094">
                  <c:v>0.67347099999999993</c:v>
                </c:pt>
                <c:pt idx="2095">
                  <c:v>0.67209000000000008</c:v>
                </c:pt>
                <c:pt idx="2096">
                  <c:v>0.67086100000000015</c:v>
                </c:pt>
                <c:pt idx="2097">
                  <c:v>0.67032099999999994</c:v>
                </c:pt>
                <c:pt idx="2098">
                  <c:v>0.67069600000000018</c:v>
                </c:pt>
                <c:pt idx="2099">
                  <c:v>0.67182600000000015</c:v>
                </c:pt>
                <c:pt idx="2100">
                  <c:v>0.67322300000000013</c:v>
                </c:pt>
                <c:pt idx="2101">
                  <c:v>0.67429700000000015</c:v>
                </c:pt>
                <c:pt idx="2102">
                  <c:v>0.67460400000000009</c:v>
                </c:pt>
                <c:pt idx="2103">
                  <c:v>0.67403900000000017</c:v>
                </c:pt>
                <c:pt idx="2104">
                  <c:v>0.67287100000000022</c:v>
                </c:pt>
                <c:pt idx="2105">
                  <c:v>0.6716390000000001</c:v>
                </c:pt>
                <c:pt idx="2106">
                  <c:v>0.67090700000000014</c:v>
                </c:pt>
                <c:pt idx="2107">
                  <c:v>0.67103200000000007</c:v>
                </c:pt>
                <c:pt idx="2108">
                  <c:v>0.67200100000000007</c:v>
                </c:pt>
                <c:pt idx="2109">
                  <c:v>0.67344800000000016</c:v>
                </c:pt>
                <c:pt idx="2110">
                  <c:v>0.67480000000000029</c:v>
                </c:pt>
                <c:pt idx="2111">
                  <c:v>0.67552299999999998</c:v>
                </c:pt>
                <c:pt idx="2112">
                  <c:v>0.67535500000000015</c:v>
                </c:pt>
                <c:pt idx="2113">
                  <c:v>0.67440900000000015</c:v>
                </c:pt>
                <c:pt idx="2114">
                  <c:v>0.67313100000000015</c:v>
                </c:pt>
                <c:pt idx="2115">
                  <c:v>0.67209300000000016</c:v>
                </c:pt>
                <c:pt idx="2116">
                  <c:v>0.67174200000000028</c:v>
                </c:pt>
                <c:pt idx="2117">
                  <c:v>0.67221200000000003</c:v>
                </c:pt>
                <c:pt idx="2118">
                  <c:v>0.67325900000000016</c:v>
                </c:pt>
                <c:pt idx="2119">
                  <c:v>0.67437900000000028</c:v>
                </c:pt>
                <c:pt idx="2120">
                  <c:v>0.67503700000000011</c:v>
                </c:pt>
                <c:pt idx="2121">
                  <c:v>0.67491200000000007</c:v>
                </c:pt>
                <c:pt idx="2122">
                  <c:v>0.67403400000000013</c:v>
                </c:pt>
                <c:pt idx="2123">
                  <c:v>0.67277600000000015</c:v>
                </c:pt>
                <c:pt idx="2124">
                  <c:v>0.6716740000000001</c:v>
                </c:pt>
                <c:pt idx="2125">
                  <c:v>0.67119200000000012</c:v>
                </c:pt>
                <c:pt idx="2126">
                  <c:v>0.67150299999999996</c:v>
                </c:pt>
                <c:pt idx="2127">
                  <c:v>0.67241700000000004</c:v>
                </c:pt>
                <c:pt idx="2128">
                  <c:v>0.67346200000000001</c:v>
                </c:pt>
                <c:pt idx="2129">
                  <c:v>0.67410300000000012</c:v>
                </c:pt>
                <c:pt idx="2130">
                  <c:v>0.67397600000000013</c:v>
                </c:pt>
                <c:pt idx="2131">
                  <c:v>0.67306500000000014</c:v>
                </c:pt>
                <c:pt idx="2132">
                  <c:v>0.6716970000000001</c:v>
                </c:pt>
                <c:pt idx="2133">
                  <c:v>0.67041799999999996</c:v>
                </c:pt>
                <c:pt idx="2134">
                  <c:v>0.66974600000000006</c:v>
                </c:pt>
                <c:pt idx="2135">
                  <c:v>0.66995900000000008</c:v>
                </c:pt>
                <c:pt idx="2136">
                  <c:v>0.67096900000000015</c:v>
                </c:pt>
                <c:pt idx="2137">
                  <c:v>0.67236799999999997</c:v>
                </c:pt>
                <c:pt idx="2138">
                  <c:v>0.67359499999999994</c:v>
                </c:pt>
                <c:pt idx="2139">
                  <c:v>0.67418500000000015</c:v>
                </c:pt>
                <c:pt idx="2140">
                  <c:v>0.67395000000000016</c:v>
                </c:pt>
                <c:pt idx="2141">
                  <c:v>0.67305700000000013</c:v>
                </c:pt>
                <c:pt idx="2142">
                  <c:v>0.67194200000000015</c:v>
                </c:pt>
                <c:pt idx="2143">
                  <c:v>0.67111199999999993</c:v>
                </c:pt>
                <c:pt idx="2144">
                  <c:v>0.67091400000000012</c:v>
                </c:pt>
                <c:pt idx="2145">
                  <c:v>0.67137600000000008</c:v>
                </c:pt>
                <c:pt idx="2146">
                  <c:v>0.67220100000000016</c:v>
                </c:pt>
                <c:pt idx="2147">
                  <c:v>0.67289500000000024</c:v>
                </c:pt>
                <c:pt idx="2148">
                  <c:v>0.6729980000000001</c:v>
                </c:pt>
                <c:pt idx="2149">
                  <c:v>0.67230699999999999</c:v>
                </c:pt>
                <c:pt idx="2150">
                  <c:v>0.67097000000000029</c:v>
                </c:pt>
                <c:pt idx="2151">
                  <c:v>0.66944500000000029</c:v>
                </c:pt>
                <c:pt idx="2152">
                  <c:v>0.66830299999999998</c:v>
                </c:pt>
                <c:pt idx="2153">
                  <c:v>0.66798000000000013</c:v>
                </c:pt>
                <c:pt idx="2154">
                  <c:v>0.66858799999999996</c:v>
                </c:pt>
                <c:pt idx="2155">
                  <c:v>0.66985900000000009</c:v>
                </c:pt>
                <c:pt idx="2156">
                  <c:v>0.67125299999999999</c:v>
                </c:pt>
                <c:pt idx="2157">
                  <c:v>0.67219100000000009</c:v>
                </c:pt>
                <c:pt idx="2158">
                  <c:v>0.67229800000000028</c:v>
                </c:pt>
                <c:pt idx="2159">
                  <c:v>0.67154600000000009</c:v>
                </c:pt>
                <c:pt idx="2160">
                  <c:v>0.67027499999999995</c:v>
                </c:pt>
                <c:pt idx="2161">
                  <c:v>0.66903000000000012</c:v>
                </c:pt>
                <c:pt idx="2162">
                  <c:v>0.66832000000000014</c:v>
                </c:pt>
                <c:pt idx="2163">
                  <c:v>0.66839100000000007</c:v>
                </c:pt>
                <c:pt idx="2164">
                  <c:v>0.66912300000000013</c:v>
                </c:pt>
                <c:pt idx="2165">
                  <c:v>0.67007799999999995</c:v>
                </c:pt>
                <c:pt idx="2166">
                  <c:v>0.67070000000000018</c:v>
                </c:pt>
                <c:pt idx="2167">
                  <c:v>0.67056700000000002</c:v>
                </c:pt>
                <c:pt idx="2168">
                  <c:v>0.66958099999999998</c:v>
                </c:pt>
                <c:pt idx="2169">
                  <c:v>0.66802300000000014</c:v>
                </c:pt>
                <c:pt idx="2170">
                  <c:v>0.66643200000000002</c:v>
                </c:pt>
                <c:pt idx="2171">
                  <c:v>0.66536799999999996</c:v>
                </c:pt>
                <c:pt idx="2172">
                  <c:v>0.66517500000000007</c:v>
                </c:pt>
                <c:pt idx="2173">
                  <c:v>0.66583700000000012</c:v>
                </c:pt>
                <c:pt idx="2174">
                  <c:v>0.6669790000000001</c:v>
                </c:pt>
                <c:pt idx="2175">
                  <c:v>0.66805500000000029</c:v>
                </c:pt>
                <c:pt idx="2176">
                  <c:v>0.66857199999999994</c:v>
                </c:pt>
                <c:pt idx="2177">
                  <c:v>0.66831600000000002</c:v>
                </c:pt>
                <c:pt idx="2178">
                  <c:v>0.66741300000000003</c:v>
                </c:pt>
                <c:pt idx="2179">
                  <c:v>0.66628100000000012</c:v>
                </c:pt>
                <c:pt idx="2180">
                  <c:v>0.66543299999999983</c:v>
                </c:pt>
                <c:pt idx="2181">
                  <c:v>0.66524500000000009</c:v>
                </c:pt>
                <c:pt idx="2182">
                  <c:v>0.66580700000000015</c:v>
                </c:pt>
                <c:pt idx="2183">
                  <c:v>0.66687400000000008</c:v>
                </c:pt>
                <c:pt idx="2184">
                  <c:v>0.66798000000000013</c:v>
                </c:pt>
                <c:pt idx="2185">
                  <c:v>0.66864600000000018</c:v>
                </c:pt>
                <c:pt idx="2186">
                  <c:v>0.66857699999999998</c:v>
                </c:pt>
                <c:pt idx="2187">
                  <c:v>0.66780300000000015</c:v>
                </c:pt>
                <c:pt idx="2188">
                  <c:v>0.66666000000000014</c:v>
                </c:pt>
                <c:pt idx="2189">
                  <c:v>0.6656510000000001</c:v>
                </c:pt>
                <c:pt idx="2190">
                  <c:v>0.66521500000000011</c:v>
                </c:pt>
                <c:pt idx="2191">
                  <c:v>0.66553600000000002</c:v>
                </c:pt>
                <c:pt idx="2192">
                  <c:v>0.66644000000000014</c:v>
                </c:pt>
                <c:pt idx="2193">
                  <c:v>0.66746799999999984</c:v>
                </c:pt>
                <c:pt idx="2194">
                  <c:v>0.66807500000000009</c:v>
                </c:pt>
                <c:pt idx="2195">
                  <c:v>0.66786900000000016</c:v>
                </c:pt>
                <c:pt idx="2196">
                  <c:v>0.66679400000000022</c:v>
                </c:pt>
                <c:pt idx="2197">
                  <c:v>0.66516600000000004</c:v>
                </c:pt>
                <c:pt idx="2198">
                  <c:v>0.66353899999999999</c:v>
                </c:pt>
                <c:pt idx="2199">
                  <c:v>0.66247100000000014</c:v>
                </c:pt>
                <c:pt idx="2200">
                  <c:v>0.66228299999999996</c:v>
                </c:pt>
                <c:pt idx="2201">
                  <c:v>0.66292800000000007</c:v>
                </c:pt>
                <c:pt idx="2202">
                  <c:v>0.66402100000000008</c:v>
                </c:pt>
                <c:pt idx="2203">
                  <c:v>0.6650100000000001</c:v>
                </c:pt>
                <c:pt idx="2204">
                  <c:v>0.66542200000000007</c:v>
                </c:pt>
                <c:pt idx="2205">
                  <c:v>0.66506200000000004</c:v>
                </c:pt>
                <c:pt idx="2206">
                  <c:v>0.66408500000000015</c:v>
                </c:pt>
                <c:pt idx="2207">
                  <c:v>0.66291100000000014</c:v>
                </c:pt>
                <c:pt idx="2208">
                  <c:v>0.66203299999999998</c:v>
                </c:pt>
                <c:pt idx="2209">
                  <c:v>0.66178500000000029</c:v>
                </c:pt>
                <c:pt idx="2210">
                  <c:v>0.66219500000000009</c:v>
                </c:pt>
                <c:pt idx="2211">
                  <c:v>0.66297600000000012</c:v>
                </c:pt>
                <c:pt idx="2212">
                  <c:v>0.66365000000000018</c:v>
                </c:pt>
                <c:pt idx="2213">
                  <c:v>0.66377400000000009</c:v>
                </c:pt>
                <c:pt idx="2214">
                  <c:v>0.66314200000000012</c:v>
                </c:pt>
                <c:pt idx="2215">
                  <c:v>0.66189400000000009</c:v>
                </c:pt>
                <c:pt idx="2216">
                  <c:v>0.66046000000000005</c:v>
                </c:pt>
                <c:pt idx="2217">
                  <c:v>0.65937200000000018</c:v>
                </c:pt>
                <c:pt idx="2218">
                  <c:v>0.65903000000000012</c:v>
                </c:pt>
                <c:pt idx="2219">
                  <c:v>0.65951000000000004</c:v>
                </c:pt>
                <c:pt idx="2220">
                  <c:v>0.66052299999999997</c:v>
                </c:pt>
                <c:pt idx="2221">
                  <c:v>0.66153099999999998</c:v>
                </c:pt>
                <c:pt idx="2222">
                  <c:v>0.66197400000000028</c:v>
                </c:pt>
                <c:pt idx="2223">
                  <c:v>0.66152199999999994</c:v>
                </c:pt>
                <c:pt idx="2224">
                  <c:v>0.66022300000000012</c:v>
                </c:pt>
                <c:pt idx="2225">
                  <c:v>0.65849099999999994</c:v>
                </c:pt>
                <c:pt idx="2226">
                  <c:v>0.6569290000000001</c:v>
                </c:pt>
                <c:pt idx="2227">
                  <c:v>0.65608299999999997</c:v>
                </c:pt>
                <c:pt idx="2228">
                  <c:v>0.65619800000000028</c:v>
                </c:pt>
                <c:pt idx="2229">
                  <c:v>0.65712100000000029</c:v>
                </c:pt>
                <c:pt idx="2230">
                  <c:v>0.65835800000000011</c:v>
                </c:pt>
                <c:pt idx="2231">
                  <c:v>0.6592920000000001</c:v>
                </c:pt>
                <c:pt idx="2232">
                  <c:v>0.65943700000000005</c:v>
                </c:pt>
                <c:pt idx="2233">
                  <c:v>0.6586510000000001</c:v>
                </c:pt>
                <c:pt idx="2234">
                  <c:v>0.65719700000000014</c:v>
                </c:pt>
                <c:pt idx="2235">
                  <c:v>0.65564200000000028</c:v>
                </c:pt>
                <c:pt idx="2236">
                  <c:v>0.65461600000000009</c:v>
                </c:pt>
                <c:pt idx="2237">
                  <c:v>0.65454499999999993</c:v>
                </c:pt>
                <c:pt idx="2238">
                  <c:v>0.65545300000000017</c:v>
                </c:pt>
                <c:pt idx="2239">
                  <c:v>0.65695400000000015</c:v>
                </c:pt>
                <c:pt idx="2240">
                  <c:v>0.65839400000000015</c:v>
                </c:pt>
                <c:pt idx="2241">
                  <c:v>0.65913400000000011</c:v>
                </c:pt>
                <c:pt idx="2242">
                  <c:v>0.65882400000000008</c:v>
                </c:pt>
                <c:pt idx="2243">
                  <c:v>0.65755699999999984</c:v>
                </c:pt>
                <c:pt idx="2244">
                  <c:v>0.65583100000000016</c:v>
                </c:pt>
                <c:pt idx="2245">
                  <c:v>0.65433500000000011</c:v>
                </c:pt>
                <c:pt idx="2246">
                  <c:v>0.65364800000000023</c:v>
                </c:pt>
                <c:pt idx="2247">
                  <c:v>0.65398800000000012</c:v>
                </c:pt>
                <c:pt idx="2248">
                  <c:v>0.65511500000000011</c:v>
                </c:pt>
                <c:pt idx="2249">
                  <c:v>0.65644499999999995</c:v>
                </c:pt>
                <c:pt idx="2250">
                  <c:v>0.65729799999999994</c:v>
                </c:pt>
                <c:pt idx="2251">
                  <c:v>0.65720100000000015</c:v>
                </c:pt>
                <c:pt idx="2252">
                  <c:v>0.65609500000000009</c:v>
                </c:pt>
                <c:pt idx="2253">
                  <c:v>0.65437500000000015</c:v>
                </c:pt>
                <c:pt idx="2254">
                  <c:v>0.65272299999999994</c:v>
                </c:pt>
                <c:pt idx="2255">
                  <c:v>0.65183499999999994</c:v>
                </c:pt>
                <c:pt idx="2256">
                  <c:v>0.65212099999999995</c:v>
                </c:pt>
                <c:pt idx="2257">
                  <c:v>0.65351700000000001</c:v>
                </c:pt>
                <c:pt idx="2258">
                  <c:v>0.65549499999999994</c:v>
                </c:pt>
                <c:pt idx="2259">
                  <c:v>0.65727200000000008</c:v>
                </c:pt>
                <c:pt idx="2260">
                  <c:v>0.65811799999999998</c:v>
                </c:pt>
                <c:pt idx="2261">
                  <c:v>0.65767700000000029</c:v>
                </c:pt>
                <c:pt idx="2262">
                  <c:v>0.65612800000000016</c:v>
                </c:pt>
                <c:pt idx="2263">
                  <c:v>0.65412099999999995</c:v>
                </c:pt>
                <c:pt idx="2264">
                  <c:v>0.65251100000000017</c:v>
                </c:pt>
                <c:pt idx="2265">
                  <c:v>0.65198100000000014</c:v>
                </c:pt>
                <c:pt idx="2266">
                  <c:v>0.65275300000000014</c:v>
                </c:pt>
                <c:pt idx="2267">
                  <c:v>0.65447999999999995</c:v>
                </c:pt>
                <c:pt idx="2268">
                  <c:v>0.65639000000000014</c:v>
                </c:pt>
                <c:pt idx="2269">
                  <c:v>0.65763900000000008</c:v>
                </c:pt>
                <c:pt idx="2270">
                  <c:v>0.65767100000000023</c:v>
                </c:pt>
                <c:pt idx="2271">
                  <c:v>0.65646599999999999</c:v>
                </c:pt>
                <c:pt idx="2272">
                  <c:v>0.65453800000000018</c:v>
                </c:pt>
                <c:pt idx="2273">
                  <c:v>0.65270200000000012</c:v>
                </c:pt>
                <c:pt idx="2274">
                  <c:v>0.65172600000000014</c:v>
                </c:pt>
                <c:pt idx="2275">
                  <c:v>0.65198299999999998</c:v>
                </c:pt>
                <c:pt idx="2276">
                  <c:v>0.65332100000000015</c:v>
                </c:pt>
                <c:pt idx="2277">
                  <c:v>0.65512300000000012</c:v>
                </c:pt>
                <c:pt idx="2278">
                  <c:v>0.65659400000000012</c:v>
                </c:pt>
                <c:pt idx="2279">
                  <c:v>0.65709800000000007</c:v>
                </c:pt>
                <c:pt idx="2280">
                  <c:v>0.65642500000000015</c:v>
                </c:pt>
                <c:pt idx="2281">
                  <c:v>0.65487000000000029</c:v>
                </c:pt>
                <c:pt idx="2282">
                  <c:v>0.65309200000000012</c:v>
                </c:pt>
                <c:pt idx="2283">
                  <c:v>0.65182400000000007</c:v>
                </c:pt>
                <c:pt idx="2284">
                  <c:v>0.65156599999999998</c:v>
                </c:pt>
                <c:pt idx="2285">
                  <c:v>0.65236300000000003</c:v>
                </c:pt>
                <c:pt idx="2286">
                  <c:v>0.65380799999999994</c:v>
                </c:pt>
                <c:pt idx="2287">
                  <c:v>0.65520800000000012</c:v>
                </c:pt>
                <c:pt idx="2288">
                  <c:v>0.65589500000000023</c:v>
                </c:pt>
                <c:pt idx="2289">
                  <c:v>0.65550700000000017</c:v>
                </c:pt>
                <c:pt idx="2290">
                  <c:v>0.65414300000000014</c:v>
                </c:pt>
                <c:pt idx="2291">
                  <c:v>0.65232899999999994</c:v>
                </c:pt>
                <c:pt idx="2292">
                  <c:v>0.6507710000000001</c:v>
                </c:pt>
                <c:pt idx="2293">
                  <c:v>0.65006900000000012</c:v>
                </c:pt>
                <c:pt idx="2294">
                  <c:v>0.65045200000000003</c:v>
                </c:pt>
                <c:pt idx="2295">
                  <c:v>0.65168500000000007</c:v>
                </c:pt>
                <c:pt idx="2296">
                  <c:v>0.65319500000000008</c:v>
                </c:pt>
                <c:pt idx="2297">
                  <c:v>0.65430500000000014</c:v>
                </c:pt>
                <c:pt idx="2298">
                  <c:v>0.65454299999999999</c:v>
                </c:pt>
                <c:pt idx="2299">
                  <c:v>0.65382200000000013</c:v>
                </c:pt>
                <c:pt idx="2300">
                  <c:v>0.65248400000000017</c:v>
                </c:pt>
                <c:pt idx="2301">
                  <c:v>0.65113100000000013</c:v>
                </c:pt>
                <c:pt idx="2302">
                  <c:v>0.65036499999999997</c:v>
                </c:pt>
                <c:pt idx="2303">
                  <c:v>0.650536</c:v>
                </c:pt>
                <c:pt idx="2304">
                  <c:v>0.65159000000000011</c:v>
                </c:pt>
                <c:pt idx="2305">
                  <c:v>0.65310800000000013</c:v>
                </c:pt>
                <c:pt idx="2306">
                  <c:v>0.65447999999999995</c:v>
                </c:pt>
                <c:pt idx="2307">
                  <c:v>0.65516399999999997</c:v>
                </c:pt>
                <c:pt idx="2308">
                  <c:v>0.65490399999999993</c:v>
                </c:pt>
                <c:pt idx="2309">
                  <c:v>0.65382800000000008</c:v>
                </c:pt>
                <c:pt idx="2310">
                  <c:v>0.65238099999999999</c:v>
                </c:pt>
                <c:pt idx="2311">
                  <c:v>0.65113100000000013</c:v>
                </c:pt>
                <c:pt idx="2312">
                  <c:v>0.65053399999999983</c:v>
                </c:pt>
                <c:pt idx="2313">
                  <c:v>0.65074100000000024</c:v>
                </c:pt>
                <c:pt idx="2314">
                  <c:v>0.65154800000000013</c:v>
                </c:pt>
                <c:pt idx="2315">
                  <c:v>0.65249600000000008</c:v>
                </c:pt>
                <c:pt idx="2316">
                  <c:v>0.65309600000000012</c:v>
                </c:pt>
                <c:pt idx="2317">
                  <c:v>0.65303800000000012</c:v>
                </c:pt>
                <c:pt idx="2318">
                  <c:v>0.65235699999999996</c:v>
                </c:pt>
                <c:pt idx="2319">
                  <c:v>0.65141099999999996</c:v>
                </c:pt>
                <c:pt idx="2320">
                  <c:v>0.65073099999999995</c:v>
                </c:pt>
                <c:pt idx="2321">
                  <c:v>0.65076699999999998</c:v>
                </c:pt>
                <c:pt idx="2322">
                  <c:v>0.65168000000000015</c:v>
                </c:pt>
                <c:pt idx="2323">
                  <c:v>0.65323000000000009</c:v>
                </c:pt>
                <c:pt idx="2324">
                  <c:v>0.65488000000000013</c:v>
                </c:pt>
                <c:pt idx="2325">
                  <c:v>0.65599900000000022</c:v>
                </c:pt>
                <c:pt idx="2326">
                  <c:v>0.65614300000000014</c:v>
                </c:pt>
                <c:pt idx="2327">
                  <c:v>0.6552420000000001</c:v>
                </c:pt>
                <c:pt idx="2328">
                  <c:v>0.65362500000000023</c:v>
                </c:pt>
                <c:pt idx="2329">
                  <c:v>0.65186999999999995</c:v>
                </c:pt>
                <c:pt idx="2330">
                  <c:v>0.65055399999999997</c:v>
                </c:pt>
                <c:pt idx="2331">
                  <c:v>0.64999300000000015</c:v>
                </c:pt>
                <c:pt idx="2332">
                  <c:v>0.65012099999999995</c:v>
                </c:pt>
                <c:pt idx="2333">
                  <c:v>0.65053000000000005</c:v>
                </c:pt>
                <c:pt idx="2334">
                  <c:v>0.65069900000000025</c:v>
                </c:pt>
                <c:pt idx="2335">
                  <c:v>0.65024300000000013</c:v>
                </c:pt>
                <c:pt idx="2336">
                  <c:v>0.64911699999999983</c:v>
                </c:pt>
                <c:pt idx="2337">
                  <c:v>0.64764900000000025</c:v>
                </c:pt>
                <c:pt idx="2338">
                  <c:v>0.64640799999999998</c:v>
                </c:pt>
                <c:pt idx="2339">
                  <c:v>0.64595200000000008</c:v>
                </c:pt>
                <c:pt idx="2340">
                  <c:v>0.64658300000000002</c:v>
                </c:pt>
                <c:pt idx="2341">
                  <c:v>0.64821600000000001</c:v>
                </c:pt>
                <c:pt idx="2342">
                  <c:v>0.65040799999999999</c:v>
                </c:pt>
                <c:pt idx="2343">
                  <c:v>0.652536</c:v>
                </c:pt>
                <c:pt idx="2344">
                  <c:v>0.65405300000000011</c:v>
                </c:pt>
                <c:pt idx="2345">
                  <c:v>0.65468400000000015</c:v>
                </c:pt>
                <c:pt idx="2346">
                  <c:v>0.65452100000000013</c:v>
                </c:pt>
                <c:pt idx="2347">
                  <c:v>0.65395900000000007</c:v>
                </c:pt>
                <c:pt idx="2348">
                  <c:v>0.65350700000000017</c:v>
                </c:pt>
                <c:pt idx="2349">
                  <c:v>0.65357599999999993</c:v>
                </c:pt>
                <c:pt idx="2350">
                  <c:v>0.65430100000000013</c:v>
                </c:pt>
                <c:pt idx="2351">
                  <c:v>0.65548200000000001</c:v>
                </c:pt>
                <c:pt idx="2352">
                  <c:v>0.65666800000000014</c:v>
                </c:pt>
                <c:pt idx="2353">
                  <c:v>0.65734900000000007</c:v>
                </c:pt>
                <c:pt idx="2354">
                  <c:v>0.65718199999999993</c:v>
                </c:pt>
                <c:pt idx="2355">
                  <c:v>0.65615000000000012</c:v>
                </c:pt>
                <c:pt idx="2356">
                  <c:v>0.65458899999999998</c:v>
                </c:pt>
                <c:pt idx="2357">
                  <c:v>0.65306500000000012</c:v>
                </c:pt>
                <c:pt idx="2358">
                  <c:v>0.65213399999999999</c:v>
                </c:pt>
                <c:pt idx="2359">
                  <c:v>0.65210299999999999</c:v>
                </c:pt>
                <c:pt idx="2360">
                  <c:v>0.65288600000000008</c:v>
                </c:pt>
                <c:pt idx="2361">
                  <c:v>0.65404200000000012</c:v>
                </c:pt>
                <c:pt idx="2362">
                  <c:v>0.65497200000000011</c:v>
                </c:pt>
                <c:pt idx="2363">
                  <c:v>0.65519300000000014</c:v>
                </c:pt>
                <c:pt idx="2364">
                  <c:v>0.65457699999999996</c:v>
                </c:pt>
                <c:pt idx="2365">
                  <c:v>0.65342699999999998</c:v>
                </c:pt>
                <c:pt idx="2366">
                  <c:v>0.65234600000000009</c:v>
                </c:pt>
                <c:pt idx="2367">
                  <c:v>0.65197400000000016</c:v>
                </c:pt>
                <c:pt idx="2368">
                  <c:v>0.65268799999999993</c:v>
                </c:pt>
                <c:pt idx="2369">
                  <c:v>0.65442000000000011</c:v>
                </c:pt>
                <c:pt idx="2370">
                  <c:v>0.65666099999999994</c:v>
                </c:pt>
                <c:pt idx="2371">
                  <c:v>0.65867500000000023</c:v>
                </c:pt>
                <c:pt idx="2372">
                  <c:v>0.65981200000000018</c:v>
                </c:pt>
                <c:pt idx="2373">
                  <c:v>0.65977400000000008</c:v>
                </c:pt>
                <c:pt idx="2374">
                  <c:v>0.65872600000000014</c:v>
                </c:pt>
                <c:pt idx="2375">
                  <c:v>0.65721699999999983</c:v>
                </c:pt>
                <c:pt idx="2376">
                  <c:v>0.65591400000000011</c:v>
                </c:pt>
                <c:pt idx="2377">
                  <c:v>0.65533100000000011</c:v>
                </c:pt>
                <c:pt idx="2378">
                  <c:v>0.6556010000000001</c:v>
                </c:pt>
                <c:pt idx="2379">
                  <c:v>0.65646700000000002</c:v>
                </c:pt>
                <c:pt idx="2380">
                  <c:v>0.6574000000000001</c:v>
                </c:pt>
                <c:pt idx="2381">
                  <c:v>0.65785399999999994</c:v>
                </c:pt>
                <c:pt idx="2382">
                  <c:v>0.65750200000000003</c:v>
                </c:pt>
                <c:pt idx="2383">
                  <c:v>0.656362</c:v>
                </c:pt>
                <c:pt idx="2384">
                  <c:v>0.65478100000000028</c:v>
                </c:pt>
                <c:pt idx="2385">
                  <c:v>0.65327600000000008</c:v>
                </c:pt>
                <c:pt idx="2386">
                  <c:v>0.65232500000000015</c:v>
                </c:pt>
                <c:pt idx="2387">
                  <c:v>0.65215299999999998</c:v>
                </c:pt>
                <c:pt idx="2388">
                  <c:v>0.65264700000000009</c:v>
                </c:pt>
                <c:pt idx="2389">
                  <c:v>0.65340500000000012</c:v>
                </c:pt>
                <c:pt idx="2390">
                  <c:v>0.65390200000000009</c:v>
                </c:pt>
                <c:pt idx="2391">
                  <c:v>0.65371800000000013</c:v>
                </c:pt>
                <c:pt idx="2392">
                  <c:v>0.65271400000000013</c:v>
                </c:pt>
                <c:pt idx="2393">
                  <c:v>0.65110299999999999</c:v>
                </c:pt>
                <c:pt idx="2394">
                  <c:v>0.64935900000000013</c:v>
                </c:pt>
                <c:pt idx="2395">
                  <c:v>0.64800499999999994</c:v>
                </c:pt>
                <c:pt idx="2396">
                  <c:v>0.64737599999999995</c:v>
                </c:pt>
                <c:pt idx="2397">
                  <c:v>0.64745200000000003</c:v>
                </c:pt>
                <c:pt idx="2398">
                  <c:v>0.6478560000000001</c:v>
                </c:pt>
                <c:pt idx="2399">
                  <c:v>0.64800200000000008</c:v>
                </c:pt>
                <c:pt idx="2400">
                  <c:v>0.64736799999999983</c:v>
                </c:pt>
                <c:pt idx="2401">
                  <c:v>0.6457250000000001</c:v>
                </c:pt>
                <c:pt idx="2402">
                  <c:v>0.64325900000000014</c:v>
                </c:pt>
                <c:pt idx="2403">
                  <c:v>0.64049299999999998</c:v>
                </c:pt>
                <c:pt idx="2404">
                  <c:v>0.63807300000000011</c:v>
                </c:pt>
                <c:pt idx="2405">
                  <c:v>0.63648300000000002</c:v>
                </c:pt>
                <c:pt idx="2406">
                  <c:v>0.63585000000000014</c:v>
                </c:pt>
                <c:pt idx="2407">
                  <c:v>0.63590600000000008</c:v>
                </c:pt>
                <c:pt idx="2408">
                  <c:v>0.63613799999999998</c:v>
                </c:pt>
                <c:pt idx="2409">
                  <c:v>0.63603799999999999</c:v>
                </c:pt>
                <c:pt idx="2410">
                  <c:v>0.63533600000000001</c:v>
                </c:pt>
                <c:pt idx="2411">
                  <c:v>0.63413100000000011</c:v>
                </c:pt>
                <c:pt idx="2412">
                  <c:v>0.63283400000000012</c:v>
                </c:pt>
                <c:pt idx="2413">
                  <c:v>0.6319800000000001</c:v>
                </c:pt>
                <c:pt idx="2414">
                  <c:v>0.63197200000000009</c:v>
                </c:pt>
                <c:pt idx="2415">
                  <c:v>0.63289300000000015</c:v>
                </c:pt>
                <c:pt idx="2416">
                  <c:v>0.63445299999999982</c:v>
                </c:pt>
                <c:pt idx="2417">
                  <c:v>0.63611400000000018</c:v>
                </c:pt>
                <c:pt idx="2418">
                  <c:v>0.63730600000000004</c:v>
                </c:pt>
                <c:pt idx="2419">
                  <c:v>0.63768099999999994</c:v>
                </c:pt>
                <c:pt idx="2420">
                  <c:v>0.63725100000000012</c:v>
                </c:pt>
                <c:pt idx="2421">
                  <c:v>0.63639500000000016</c:v>
                </c:pt>
                <c:pt idx="2422">
                  <c:v>0.63569400000000009</c:v>
                </c:pt>
                <c:pt idx="2423">
                  <c:v>0.63568899999999995</c:v>
                </c:pt>
                <c:pt idx="2424">
                  <c:v>0.63665400000000016</c:v>
                </c:pt>
                <c:pt idx="2425">
                  <c:v>0.63847399999999999</c:v>
                </c:pt>
                <c:pt idx="2426">
                  <c:v>0.64068600000000009</c:v>
                </c:pt>
                <c:pt idx="2427">
                  <c:v>0.64266600000000007</c:v>
                </c:pt>
                <c:pt idx="2428">
                  <c:v>0.64386800000000011</c:v>
                </c:pt>
                <c:pt idx="2429">
                  <c:v>0.64404100000000009</c:v>
                </c:pt>
                <c:pt idx="2430">
                  <c:v>0.64330799999999999</c:v>
                </c:pt>
                <c:pt idx="2431">
                  <c:v>0.64210800000000012</c:v>
                </c:pt>
                <c:pt idx="2432">
                  <c:v>0.64099300000000015</c:v>
                </c:pt>
                <c:pt idx="2433">
                  <c:v>0.64038600000000001</c:v>
                </c:pt>
                <c:pt idx="2434">
                  <c:v>0.64039699999999999</c:v>
                </c:pt>
                <c:pt idx="2435">
                  <c:v>0.64076599999999995</c:v>
                </c:pt>
                <c:pt idx="2436">
                  <c:v>0.64097500000000007</c:v>
                </c:pt>
                <c:pt idx="2437">
                  <c:v>0.640482</c:v>
                </c:pt>
                <c:pt idx="2438">
                  <c:v>0.63899100000000009</c:v>
                </c:pt>
                <c:pt idx="2439">
                  <c:v>0.63660100000000008</c:v>
                </c:pt>
                <c:pt idx="2440">
                  <c:v>0.63382399999999994</c:v>
                </c:pt>
                <c:pt idx="2441">
                  <c:v>0.631382</c:v>
                </c:pt>
                <c:pt idx="2442">
                  <c:v>0.62992200000000009</c:v>
                </c:pt>
                <c:pt idx="2443">
                  <c:v>0.62973400000000013</c:v>
                </c:pt>
                <c:pt idx="2444">
                  <c:v>0.63061800000000012</c:v>
                </c:pt>
                <c:pt idx="2445">
                  <c:v>0.63197000000000014</c:v>
                </c:pt>
                <c:pt idx="2446">
                  <c:v>0.63302400000000014</c:v>
                </c:pt>
                <c:pt idx="2447">
                  <c:v>0.63318799999999997</c:v>
                </c:pt>
                <c:pt idx="2448">
                  <c:v>0.63229400000000013</c:v>
                </c:pt>
                <c:pt idx="2449">
                  <c:v>0.63066200000000017</c:v>
                </c:pt>
                <c:pt idx="2450">
                  <c:v>0.62896600000000003</c:v>
                </c:pt>
                <c:pt idx="2451">
                  <c:v>0.62793500000000013</c:v>
                </c:pt>
                <c:pt idx="2452">
                  <c:v>0.62802500000000028</c:v>
                </c:pt>
                <c:pt idx="2453">
                  <c:v>0.62922400000000012</c:v>
                </c:pt>
                <c:pt idx="2454">
                  <c:v>0.63103900000000013</c:v>
                </c:pt>
                <c:pt idx="2455">
                  <c:v>0.63270399999999993</c:v>
                </c:pt>
                <c:pt idx="2456">
                  <c:v>0.63350400000000018</c:v>
                </c:pt>
                <c:pt idx="2457">
                  <c:v>0.63308600000000004</c:v>
                </c:pt>
                <c:pt idx="2458">
                  <c:v>0.63160900000000009</c:v>
                </c:pt>
                <c:pt idx="2459">
                  <c:v>0.62968000000000013</c:v>
                </c:pt>
                <c:pt idx="2460">
                  <c:v>0.62809300000000012</c:v>
                </c:pt>
                <c:pt idx="2461">
                  <c:v>0.62747299999999984</c:v>
                </c:pt>
                <c:pt idx="2462">
                  <c:v>0.62801700000000005</c:v>
                </c:pt>
                <c:pt idx="2463">
                  <c:v>0.62939900000000015</c:v>
                </c:pt>
                <c:pt idx="2464">
                  <c:v>0.63092200000000009</c:v>
                </c:pt>
                <c:pt idx="2465">
                  <c:v>0.63181399999999999</c:v>
                </c:pt>
                <c:pt idx="2466">
                  <c:v>0.63157799999999997</c:v>
                </c:pt>
                <c:pt idx="2467">
                  <c:v>0.63019200000000009</c:v>
                </c:pt>
                <c:pt idx="2468">
                  <c:v>0.62813099999999999</c:v>
                </c:pt>
                <c:pt idx="2469">
                  <c:v>0.62614000000000014</c:v>
                </c:pt>
                <c:pt idx="2470">
                  <c:v>0.62492900000000007</c:v>
                </c:pt>
                <c:pt idx="2471">
                  <c:v>0.62486500000000011</c:v>
                </c:pt>
                <c:pt idx="2472">
                  <c:v>0.62582500000000008</c:v>
                </c:pt>
                <c:pt idx="2473">
                  <c:v>0.62726599999999999</c:v>
                </c:pt>
                <c:pt idx="2474">
                  <c:v>0.62845200000000001</c:v>
                </c:pt>
                <c:pt idx="2475">
                  <c:v>0.62875400000000015</c:v>
                </c:pt>
                <c:pt idx="2476">
                  <c:v>0.62790699999999999</c:v>
                </c:pt>
                <c:pt idx="2477">
                  <c:v>0.62610100000000013</c:v>
                </c:pt>
                <c:pt idx="2478">
                  <c:v>0.62390699999999999</c:v>
                </c:pt>
                <c:pt idx="2479">
                  <c:v>0.62202899999999994</c:v>
                </c:pt>
                <c:pt idx="2480">
                  <c:v>0.62102200000000007</c:v>
                </c:pt>
                <c:pt idx="2481">
                  <c:v>0.62106799999999984</c:v>
                </c:pt>
                <c:pt idx="2482">
                  <c:v>0.62191200000000002</c:v>
                </c:pt>
                <c:pt idx="2483">
                  <c:v>0.62296700000000005</c:v>
                </c:pt>
                <c:pt idx="2484">
                  <c:v>0.623583</c:v>
                </c:pt>
                <c:pt idx="2485">
                  <c:v>0.62331300000000001</c:v>
                </c:pt>
                <c:pt idx="2486">
                  <c:v>0.62213399999999996</c:v>
                </c:pt>
                <c:pt idx="2487">
                  <c:v>0.620452</c:v>
                </c:pt>
                <c:pt idx="2488">
                  <c:v>0.61893200000000004</c:v>
                </c:pt>
                <c:pt idx="2489">
                  <c:v>0.61821800000000005</c:v>
                </c:pt>
                <c:pt idx="2490">
                  <c:v>0.61863400000000013</c:v>
                </c:pt>
                <c:pt idx="2491">
                  <c:v>0.62005200000000005</c:v>
                </c:pt>
                <c:pt idx="2492">
                  <c:v>0.62193000000000009</c:v>
                </c:pt>
                <c:pt idx="2493">
                  <c:v>0.62354100000000012</c:v>
                </c:pt>
                <c:pt idx="2494">
                  <c:v>0.62428600000000001</c:v>
                </c:pt>
                <c:pt idx="2495">
                  <c:v>0.62393600000000005</c:v>
                </c:pt>
                <c:pt idx="2496">
                  <c:v>0.62272400000000028</c:v>
                </c:pt>
                <c:pt idx="2497">
                  <c:v>0.62122800000000011</c:v>
                </c:pt>
                <c:pt idx="2498">
                  <c:v>0.62011499999999997</c:v>
                </c:pt>
                <c:pt idx="2499">
                  <c:v>0.61985100000000015</c:v>
                </c:pt>
                <c:pt idx="2500">
                  <c:v>0.62049799999999999</c:v>
                </c:pt>
                <c:pt idx="2501">
                  <c:v>0.62168900000000016</c:v>
                </c:pt>
                <c:pt idx="2502">
                  <c:v>0.62281100000000011</c:v>
                </c:pt>
                <c:pt idx="2503">
                  <c:v>0.62326300000000001</c:v>
                </c:pt>
                <c:pt idx="2504">
                  <c:v>0.62272799999999995</c:v>
                </c:pt>
                <c:pt idx="2505">
                  <c:v>0.62131899999999984</c:v>
                </c:pt>
                <c:pt idx="2506">
                  <c:v>0.61952799999999997</c:v>
                </c:pt>
                <c:pt idx="2507">
                  <c:v>0.61801499999999998</c:v>
                </c:pt>
                <c:pt idx="2508">
                  <c:v>0.61733400000000005</c:v>
                </c:pt>
                <c:pt idx="2509">
                  <c:v>0.61771799999999999</c:v>
                </c:pt>
                <c:pt idx="2510">
                  <c:v>0.61898799999999998</c:v>
                </c:pt>
                <c:pt idx="2511">
                  <c:v>0.62065000000000015</c:v>
                </c:pt>
                <c:pt idx="2512">
                  <c:v>0.62210999999999994</c:v>
                </c:pt>
                <c:pt idx="2513">
                  <c:v>0.62290699999999999</c:v>
                </c:pt>
                <c:pt idx="2514">
                  <c:v>0.62288600000000005</c:v>
                </c:pt>
                <c:pt idx="2515">
                  <c:v>0.62223600000000001</c:v>
                </c:pt>
                <c:pt idx="2516">
                  <c:v>0.62138599999999999</c:v>
                </c:pt>
                <c:pt idx="2517">
                  <c:v>0.62081500000000012</c:v>
                </c:pt>
                <c:pt idx="2518">
                  <c:v>0.62083299999999997</c:v>
                </c:pt>
                <c:pt idx="2519">
                  <c:v>0.62144299999999997</c:v>
                </c:pt>
                <c:pt idx="2520">
                  <c:v>0.62234000000000012</c:v>
                </c:pt>
                <c:pt idx="2521">
                  <c:v>0.62302499999999994</c:v>
                </c:pt>
                <c:pt idx="2522">
                  <c:v>0.62304700000000013</c:v>
                </c:pt>
                <c:pt idx="2523">
                  <c:v>0.62220200000000003</c:v>
                </c:pt>
                <c:pt idx="2524">
                  <c:v>0.62066800000000011</c:v>
                </c:pt>
                <c:pt idx="2525">
                  <c:v>0.61893299999999996</c:v>
                </c:pt>
                <c:pt idx="2526">
                  <c:v>0.61761200000000005</c:v>
                </c:pt>
                <c:pt idx="2527">
                  <c:v>0.61716700000000002</c:v>
                </c:pt>
                <c:pt idx="2528">
                  <c:v>0.61771600000000004</c:v>
                </c:pt>
                <c:pt idx="2529">
                  <c:v>0.61897099999999994</c:v>
                </c:pt>
                <c:pt idx="2530">
                  <c:v>0.62038199999999999</c:v>
                </c:pt>
                <c:pt idx="2531">
                  <c:v>0.62137200000000004</c:v>
                </c:pt>
                <c:pt idx="2532">
                  <c:v>0.62159300000000017</c:v>
                </c:pt>
                <c:pt idx="2533">
                  <c:v>0.62107800000000013</c:v>
                </c:pt>
                <c:pt idx="2534">
                  <c:v>0.62019000000000013</c:v>
                </c:pt>
                <c:pt idx="2535">
                  <c:v>0.61945300000000003</c:v>
                </c:pt>
                <c:pt idx="2536">
                  <c:v>0.61929800000000013</c:v>
                </c:pt>
                <c:pt idx="2537">
                  <c:v>0.61988600000000005</c:v>
                </c:pt>
                <c:pt idx="2538">
                  <c:v>0.62103200000000003</c:v>
                </c:pt>
                <c:pt idx="2539">
                  <c:v>0.62230600000000003</c:v>
                </c:pt>
                <c:pt idx="2540">
                  <c:v>0.62322199999999994</c:v>
                </c:pt>
                <c:pt idx="2541">
                  <c:v>0.62346000000000001</c:v>
                </c:pt>
                <c:pt idx="2542">
                  <c:v>0.62299000000000015</c:v>
                </c:pt>
                <c:pt idx="2543">
                  <c:v>0.62208600000000003</c:v>
                </c:pt>
                <c:pt idx="2544">
                  <c:v>0.62119100000000016</c:v>
                </c:pt>
                <c:pt idx="2545">
                  <c:v>0.62070200000000009</c:v>
                </c:pt>
                <c:pt idx="2546">
                  <c:v>0.62080200000000008</c:v>
                </c:pt>
                <c:pt idx="2547">
                  <c:v>0.62137699999999996</c:v>
                </c:pt>
                <c:pt idx="2548">
                  <c:v>0.62207100000000015</c:v>
                </c:pt>
                <c:pt idx="2549">
                  <c:v>0.62245700000000004</c:v>
                </c:pt>
                <c:pt idx="2550">
                  <c:v>0.62223600000000001</c:v>
                </c:pt>
                <c:pt idx="2551">
                  <c:v>0.62139199999999994</c:v>
                </c:pt>
                <c:pt idx="2552">
                  <c:v>0.62019700000000011</c:v>
                </c:pt>
                <c:pt idx="2553">
                  <c:v>0.61912400000000012</c:v>
                </c:pt>
                <c:pt idx="2554">
                  <c:v>0.61862700000000015</c:v>
                </c:pt>
                <c:pt idx="2555">
                  <c:v>0.61895600000000017</c:v>
                </c:pt>
                <c:pt idx="2556">
                  <c:v>0.62003699999999984</c:v>
                </c:pt>
                <c:pt idx="2557">
                  <c:v>0.62150099999999997</c:v>
                </c:pt>
                <c:pt idx="2558">
                  <c:v>0.62283599999999995</c:v>
                </c:pt>
                <c:pt idx="2559">
                  <c:v>0.62360400000000016</c:v>
                </c:pt>
                <c:pt idx="2560">
                  <c:v>0.62361400000000011</c:v>
                </c:pt>
                <c:pt idx="2561">
                  <c:v>0.62300000000000011</c:v>
                </c:pt>
                <c:pt idx="2562">
                  <c:v>0.62214200000000008</c:v>
                </c:pt>
                <c:pt idx="2563">
                  <c:v>0.62149200000000004</c:v>
                </c:pt>
                <c:pt idx="2564">
                  <c:v>0.62137500000000012</c:v>
                </c:pt>
                <c:pt idx="2565">
                  <c:v>0.62183699999999997</c:v>
                </c:pt>
                <c:pt idx="2566">
                  <c:v>0.62266100000000013</c:v>
                </c:pt>
                <c:pt idx="2567">
                  <c:v>0.62345300000000003</c:v>
                </c:pt>
                <c:pt idx="2568">
                  <c:v>0.62385400000000013</c:v>
                </c:pt>
                <c:pt idx="2569">
                  <c:v>0.62369300000000016</c:v>
                </c:pt>
                <c:pt idx="2570">
                  <c:v>0.62306300000000003</c:v>
                </c:pt>
                <c:pt idx="2571">
                  <c:v>0.62226999999999999</c:v>
                </c:pt>
                <c:pt idx="2572">
                  <c:v>0.62168699999999999</c:v>
                </c:pt>
                <c:pt idx="2573">
                  <c:v>0.62158800000000003</c:v>
                </c:pt>
                <c:pt idx="2574">
                  <c:v>0.62204100000000007</c:v>
                </c:pt>
                <c:pt idx="2575">
                  <c:v>0.62287800000000015</c:v>
                </c:pt>
                <c:pt idx="2576">
                  <c:v>0.62378800000000012</c:v>
                </c:pt>
                <c:pt idx="2577">
                  <c:v>0.62444000000000011</c:v>
                </c:pt>
                <c:pt idx="2578">
                  <c:v>0.62461800000000012</c:v>
                </c:pt>
                <c:pt idx="2579">
                  <c:v>0.62429600000000007</c:v>
                </c:pt>
                <c:pt idx="2580">
                  <c:v>0.62364400000000009</c:v>
                </c:pt>
                <c:pt idx="2581">
                  <c:v>0.62295699999999998</c:v>
                </c:pt>
                <c:pt idx="2582">
                  <c:v>0.62254600000000004</c:v>
                </c:pt>
                <c:pt idx="2583">
                  <c:v>0.62262300000000015</c:v>
                </c:pt>
                <c:pt idx="2584">
                  <c:v>0.62321099999999996</c:v>
                </c:pt>
                <c:pt idx="2585">
                  <c:v>0.62413300000000005</c:v>
                </c:pt>
                <c:pt idx="2586">
                  <c:v>0.62505900000000014</c:v>
                </c:pt>
                <c:pt idx="2587">
                  <c:v>0.62563600000000008</c:v>
                </c:pt>
                <c:pt idx="2588">
                  <c:v>0.62563100000000016</c:v>
                </c:pt>
                <c:pt idx="2589">
                  <c:v>0.62503600000000004</c:v>
                </c:pt>
                <c:pt idx="2590">
                  <c:v>0.62410299999999996</c:v>
                </c:pt>
                <c:pt idx="2591">
                  <c:v>0.62323700000000004</c:v>
                </c:pt>
                <c:pt idx="2592">
                  <c:v>0.62282400000000016</c:v>
                </c:pt>
                <c:pt idx="2593">
                  <c:v>0.623062</c:v>
                </c:pt>
                <c:pt idx="2594">
                  <c:v>0.62385000000000013</c:v>
                </c:pt>
                <c:pt idx="2595">
                  <c:v>0.62484600000000012</c:v>
                </c:pt>
                <c:pt idx="2596">
                  <c:v>0.62561299999999997</c:v>
                </c:pt>
                <c:pt idx="2597">
                  <c:v>0.62584100000000009</c:v>
                </c:pt>
                <c:pt idx="2598">
                  <c:v>0.62549399999999999</c:v>
                </c:pt>
                <c:pt idx="2599">
                  <c:v>0.62482900000000008</c:v>
                </c:pt>
                <c:pt idx="2600">
                  <c:v>0.62426999999999999</c:v>
                </c:pt>
                <c:pt idx="2601">
                  <c:v>0.62419300000000011</c:v>
                </c:pt>
                <c:pt idx="2602">
                  <c:v>0.62475000000000014</c:v>
                </c:pt>
                <c:pt idx="2603">
                  <c:v>0.62577799999999995</c:v>
                </c:pt>
                <c:pt idx="2604">
                  <c:v>0.62688600000000005</c:v>
                </c:pt>
                <c:pt idx="2605">
                  <c:v>0.62764900000000023</c:v>
                </c:pt>
                <c:pt idx="2606">
                  <c:v>0.62781699999999996</c:v>
                </c:pt>
                <c:pt idx="2607">
                  <c:v>0.62742799999999999</c:v>
                </c:pt>
                <c:pt idx="2608">
                  <c:v>0.62679400000000007</c:v>
                </c:pt>
                <c:pt idx="2609">
                  <c:v>0.62633800000000017</c:v>
                </c:pt>
                <c:pt idx="2610">
                  <c:v>0.62638300000000002</c:v>
                </c:pt>
                <c:pt idx="2611">
                  <c:v>0.62700000000000011</c:v>
                </c:pt>
                <c:pt idx="2612">
                  <c:v>0.62796300000000005</c:v>
                </c:pt>
                <c:pt idx="2613">
                  <c:v>0.62885600000000008</c:v>
                </c:pt>
                <c:pt idx="2614">
                  <c:v>0.62927000000000011</c:v>
                </c:pt>
                <c:pt idx="2615">
                  <c:v>0.62898900000000013</c:v>
                </c:pt>
                <c:pt idx="2616">
                  <c:v>0.62808600000000003</c:v>
                </c:pt>
                <c:pt idx="2617">
                  <c:v>0.62688400000000011</c:v>
                </c:pt>
                <c:pt idx="2618">
                  <c:v>0.62580499999999994</c:v>
                </c:pt>
                <c:pt idx="2619">
                  <c:v>0.62519200000000008</c:v>
                </c:pt>
                <c:pt idx="2620">
                  <c:v>0.62515500000000013</c:v>
                </c:pt>
                <c:pt idx="2621">
                  <c:v>0.62555700000000003</c:v>
                </c:pt>
                <c:pt idx="2622">
                  <c:v>0.62608000000000008</c:v>
                </c:pt>
                <c:pt idx="2623">
                  <c:v>0.62639400000000012</c:v>
                </c:pt>
                <c:pt idx="2624">
                  <c:v>0.62630300000000005</c:v>
                </c:pt>
                <c:pt idx="2625">
                  <c:v>0.62583800000000012</c:v>
                </c:pt>
                <c:pt idx="2626">
                  <c:v>0.62524099999999994</c:v>
                </c:pt>
                <c:pt idx="2627">
                  <c:v>0.62486399999999998</c:v>
                </c:pt>
                <c:pt idx="2628">
                  <c:v>0.62501200000000001</c:v>
                </c:pt>
                <c:pt idx="2629">
                  <c:v>0.6258220000000001</c:v>
                </c:pt>
                <c:pt idx="2630">
                  <c:v>0.62719300000000011</c:v>
                </c:pt>
                <c:pt idx="2631">
                  <c:v>0.62883000000000011</c:v>
                </c:pt>
                <c:pt idx="2632">
                  <c:v>0.63034499999999993</c:v>
                </c:pt>
                <c:pt idx="2633">
                  <c:v>0.631413</c:v>
                </c:pt>
                <c:pt idx="2634">
                  <c:v>0.63188800000000012</c:v>
                </c:pt>
                <c:pt idx="2635">
                  <c:v>0.63184800000000008</c:v>
                </c:pt>
                <c:pt idx="2636">
                  <c:v>0.63155000000000017</c:v>
                </c:pt>
                <c:pt idx="2637">
                  <c:v>0.63131999999999999</c:v>
                </c:pt>
                <c:pt idx="2638">
                  <c:v>0.63140900000000011</c:v>
                </c:pt>
                <c:pt idx="2639">
                  <c:v>0.63187700000000013</c:v>
                </c:pt>
                <c:pt idx="2640">
                  <c:v>0.63259500000000013</c:v>
                </c:pt>
                <c:pt idx="2641">
                  <c:v>0.63327800000000012</c:v>
                </c:pt>
                <c:pt idx="2642">
                  <c:v>0.63364300000000007</c:v>
                </c:pt>
                <c:pt idx="2643">
                  <c:v>0.63353100000000018</c:v>
                </c:pt>
                <c:pt idx="2644">
                  <c:v>0.63301499999999999</c:v>
                </c:pt>
                <c:pt idx="2645">
                  <c:v>0.63238300000000003</c:v>
                </c:pt>
                <c:pt idx="2646">
                  <c:v>0.63204700000000014</c:v>
                </c:pt>
                <c:pt idx="2647">
                  <c:v>0.63235799999999998</c:v>
                </c:pt>
                <c:pt idx="2648">
                  <c:v>0.63344400000000012</c:v>
                </c:pt>
                <c:pt idx="2649">
                  <c:v>0.63512800000000014</c:v>
                </c:pt>
                <c:pt idx="2650">
                  <c:v>0.63695400000000013</c:v>
                </c:pt>
                <c:pt idx="2651">
                  <c:v>0.63836099999999996</c:v>
                </c:pt>
                <c:pt idx="2652">
                  <c:v>0.63890200000000008</c:v>
                </c:pt>
                <c:pt idx="2653">
                  <c:v>0.63844900000000016</c:v>
                </c:pt>
                <c:pt idx="2654">
                  <c:v>0.63725600000000004</c:v>
                </c:pt>
                <c:pt idx="2655">
                  <c:v>0.63586100000000012</c:v>
                </c:pt>
                <c:pt idx="2656">
                  <c:v>0.63487800000000016</c:v>
                </c:pt>
                <c:pt idx="2657">
                  <c:v>0.63472300000000015</c:v>
                </c:pt>
                <c:pt idx="2658">
                  <c:v>0.63543799999999984</c:v>
                </c:pt>
                <c:pt idx="2659">
                  <c:v>0.63667200000000013</c:v>
                </c:pt>
                <c:pt idx="2660">
                  <c:v>0.63782500000000009</c:v>
                </c:pt>
                <c:pt idx="2661">
                  <c:v>0.63831400000000005</c:v>
                </c:pt>
                <c:pt idx="2662">
                  <c:v>0.63784200000000013</c:v>
                </c:pt>
                <c:pt idx="2663">
                  <c:v>0.63653099999999996</c:v>
                </c:pt>
                <c:pt idx="2664">
                  <c:v>0.63487399999999994</c:v>
                </c:pt>
                <c:pt idx="2665">
                  <c:v>0.63354200000000005</c:v>
                </c:pt>
                <c:pt idx="2666">
                  <c:v>0.63308300000000017</c:v>
                </c:pt>
                <c:pt idx="2667">
                  <c:v>0.63369300000000028</c:v>
                </c:pt>
                <c:pt idx="2668">
                  <c:v>0.63515199999999994</c:v>
                </c:pt>
                <c:pt idx="2669">
                  <c:v>0.63692700000000013</c:v>
                </c:pt>
                <c:pt idx="2670">
                  <c:v>0.63843000000000005</c:v>
                </c:pt>
                <c:pt idx="2671">
                  <c:v>0.63926799999999984</c:v>
                </c:pt>
                <c:pt idx="2672">
                  <c:v>0.63939900000000016</c:v>
                </c:pt>
                <c:pt idx="2673">
                  <c:v>0.63911399999999996</c:v>
                </c:pt>
                <c:pt idx="2674">
                  <c:v>0.63888500000000015</c:v>
                </c:pt>
                <c:pt idx="2675">
                  <c:v>0.63913200000000003</c:v>
                </c:pt>
                <c:pt idx="2676">
                  <c:v>0.64003999999999994</c:v>
                </c:pt>
                <c:pt idx="2677">
                  <c:v>0.64148399999999983</c:v>
                </c:pt>
                <c:pt idx="2678">
                  <c:v>0.64308600000000005</c:v>
                </c:pt>
                <c:pt idx="2679">
                  <c:v>0.64437299999999997</c:v>
                </c:pt>
                <c:pt idx="2680">
                  <c:v>0.6449760000000001</c:v>
                </c:pt>
                <c:pt idx="2681">
                  <c:v>0.64477800000000007</c:v>
                </c:pt>
                <c:pt idx="2682">
                  <c:v>0.64397799999999994</c:v>
                </c:pt>
                <c:pt idx="2683">
                  <c:v>0.64303299999999997</c:v>
                </c:pt>
                <c:pt idx="2684">
                  <c:v>0.64248700000000003</c:v>
                </c:pt>
                <c:pt idx="2685">
                  <c:v>0.64274700000000007</c:v>
                </c:pt>
                <c:pt idx="2686">
                  <c:v>0.64392399999999994</c:v>
                </c:pt>
                <c:pt idx="2687">
                  <c:v>0.64575700000000014</c:v>
                </c:pt>
                <c:pt idx="2688">
                  <c:v>0.64771600000000007</c:v>
                </c:pt>
                <c:pt idx="2689">
                  <c:v>0.64920100000000014</c:v>
                </c:pt>
                <c:pt idx="2690">
                  <c:v>0.64980300000000013</c:v>
                </c:pt>
                <c:pt idx="2691">
                  <c:v>0.64946300000000001</c:v>
                </c:pt>
                <c:pt idx="2692">
                  <c:v>0.64849699999999999</c:v>
                </c:pt>
                <c:pt idx="2693">
                  <c:v>0.64745300000000017</c:v>
                </c:pt>
                <c:pt idx="2694">
                  <c:v>0.64688699999999999</c:v>
                </c:pt>
                <c:pt idx="2695">
                  <c:v>0.64712300000000011</c:v>
                </c:pt>
                <c:pt idx="2696">
                  <c:v>0.64814500000000008</c:v>
                </c:pt>
                <c:pt idx="2697">
                  <c:v>0.64961200000000008</c:v>
                </c:pt>
                <c:pt idx="2698">
                  <c:v>0.65103000000000011</c:v>
                </c:pt>
                <c:pt idx="2699">
                  <c:v>0.65197300000000014</c:v>
                </c:pt>
                <c:pt idx="2700">
                  <c:v>0.65226700000000004</c:v>
                </c:pt>
                <c:pt idx="2701">
                  <c:v>0.65206300000000017</c:v>
                </c:pt>
                <c:pt idx="2702">
                  <c:v>0.65175100000000008</c:v>
                </c:pt>
                <c:pt idx="2703">
                  <c:v>0.65178400000000014</c:v>
                </c:pt>
                <c:pt idx="2704">
                  <c:v>0.65246599999999999</c:v>
                </c:pt>
                <c:pt idx="2705">
                  <c:v>0.65379100000000023</c:v>
                </c:pt>
                <c:pt idx="2706">
                  <c:v>0.65545999999999993</c:v>
                </c:pt>
                <c:pt idx="2707">
                  <c:v>0.65699900000000022</c:v>
                </c:pt>
                <c:pt idx="2708">
                  <c:v>0.65797799999999995</c:v>
                </c:pt>
                <c:pt idx="2709">
                  <c:v>0.65820400000000012</c:v>
                </c:pt>
                <c:pt idx="2710">
                  <c:v>0.65781000000000012</c:v>
                </c:pt>
                <c:pt idx="2711">
                  <c:v>0.65719400000000028</c:v>
                </c:pt>
                <c:pt idx="2712">
                  <c:v>0.65686000000000011</c:v>
                </c:pt>
                <c:pt idx="2713">
                  <c:v>0.65719900000000009</c:v>
                </c:pt>
                <c:pt idx="2714">
                  <c:v>0.65834000000000015</c:v>
                </c:pt>
                <c:pt idx="2715">
                  <c:v>0.66010400000000014</c:v>
                </c:pt>
                <c:pt idx="2716">
                  <c:v>0.66208200000000017</c:v>
                </c:pt>
                <c:pt idx="2717">
                  <c:v>0.66380200000000011</c:v>
                </c:pt>
                <c:pt idx="2718">
                  <c:v>0.66489200000000015</c:v>
                </c:pt>
                <c:pt idx="2719">
                  <c:v>0.66522200000000009</c:v>
                </c:pt>
                <c:pt idx="2720">
                  <c:v>0.66493500000000016</c:v>
                </c:pt>
                <c:pt idx="2721">
                  <c:v>0.66438500000000011</c:v>
                </c:pt>
                <c:pt idx="2722">
                  <c:v>0.66399300000000028</c:v>
                </c:pt>
                <c:pt idx="2723">
                  <c:v>0.66409200000000013</c:v>
                </c:pt>
                <c:pt idx="2724">
                  <c:v>0.66480100000000009</c:v>
                </c:pt>
                <c:pt idx="2725">
                  <c:v>0.66598400000000013</c:v>
                </c:pt>
                <c:pt idx="2726">
                  <c:v>0.66732499999999995</c:v>
                </c:pt>
                <c:pt idx="2727">
                  <c:v>0.66846499999999998</c:v>
                </c:pt>
                <c:pt idx="2728">
                  <c:v>0.66917700000000013</c:v>
                </c:pt>
                <c:pt idx="2729">
                  <c:v>0.66947699999999999</c:v>
                </c:pt>
                <c:pt idx="2730">
                  <c:v>0.66961500000000007</c:v>
                </c:pt>
                <c:pt idx="2731">
                  <c:v>0.66998000000000013</c:v>
                </c:pt>
                <c:pt idx="2732">
                  <c:v>0.67086600000000007</c:v>
                </c:pt>
                <c:pt idx="2733">
                  <c:v>0.67231700000000005</c:v>
                </c:pt>
                <c:pt idx="2734">
                  <c:v>0.67404800000000009</c:v>
                </c:pt>
                <c:pt idx="2735">
                  <c:v>0.67555699999999996</c:v>
                </c:pt>
                <c:pt idx="2736">
                  <c:v>0.67635500000000015</c:v>
                </c:pt>
                <c:pt idx="2737">
                  <c:v>0.67622399999999994</c:v>
                </c:pt>
                <c:pt idx="2738">
                  <c:v>0.67535100000000015</c:v>
                </c:pt>
                <c:pt idx="2739">
                  <c:v>0.67427900000000007</c:v>
                </c:pt>
                <c:pt idx="2740">
                  <c:v>0.67366700000000013</c:v>
                </c:pt>
                <c:pt idx="2741">
                  <c:v>0.67399300000000029</c:v>
                </c:pt>
                <c:pt idx="2742">
                  <c:v>0.67534700000000014</c:v>
                </c:pt>
                <c:pt idx="2743">
                  <c:v>0.67740500000000015</c:v>
                </c:pt>
                <c:pt idx="2744">
                  <c:v>0.67958900000000011</c:v>
                </c:pt>
                <c:pt idx="2745">
                  <c:v>0.68132799999999982</c:v>
                </c:pt>
                <c:pt idx="2746">
                  <c:v>0.68229099999999998</c:v>
                </c:pt>
                <c:pt idx="2747">
                  <c:v>0.68249499999999996</c:v>
                </c:pt>
                <c:pt idx="2748">
                  <c:v>0.68223299999999987</c:v>
                </c:pt>
                <c:pt idx="2749">
                  <c:v>0.68192300000000017</c:v>
                </c:pt>
                <c:pt idx="2750">
                  <c:v>0.68190300000000004</c:v>
                </c:pt>
                <c:pt idx="2751">
                  <c:v>0.682311</c:v>
                </c:pt>
                <c:pt idx="2752">
                  <c:v>0.68305499999999997</c:v>
                </c:pt>
                <c:pt idx="2753">
                  <c:v>0.68389600000000017</c:v>
                </c:pt>
                <c:pt idx="2754">
                  <c:v>0.68456699999999993</c:v>
                </c:pt>
                <c:pt idx="2755">
                  <c:v>0.68491400000000002</c:v>
                </c:pt>
                <c:pt idx="2756">
                  <c:v>0.68495799999999996</c:v>
                </c:pt>
                <c:pt idx="2757">
                  <c:v>0.68488899999999997</c:v>
                </c:pt>
                <c:pt idx="2758">
                  <c:v>0.68499200000000005</c:v>
                </c:pt>
                <c:pt idx="2759">
                  <c:v>0.6855159999999999</c:v>
                </c:pt>
                <c:pt idx="2760">
                  <c:v>0.686581</c:v>
                </c:pt>
                <c:pt idx="2761">
                  <c:v>0.68811200000000006</c:v>
                </c:pt>
                <c:pt idx="2762">
                  <c:v>0.68985900000000011</c:v>
                </c:pt>
                <c:pt idx="2763">
                  <c:v>0.69148699999999985</c:v>
                </c:pt>
                <c:pt idx="2764">
                  <c:v>0.69269300000000011</c:v>
                </c:pt>
                <c:pt idx="2765">
                  <c:v>0.69333299999999987</c:v>
                </c:pt>
                <c:pt idx="2766">
                  <c:v>0.69347700000000001</c:v>
                </c:pt>
                <c:pt idx="2767">
                  <c:v>0.69338500000000003</c:v>
                </c:pt>
                <c:pt idx="2768">
                  <c:v>0.69341699999999973</c:v>
                </c:pt>
                <c:pt idx="2769">
                  <c:v>0.69385500000000011</c:v>
                </c:pt>
                <c:pt idx="2770">
                  <c:v>0.69477900000000015</c:v>
                </c:pt>
                <c:pt idx="2771">
                  <c:v>0.69600700000000004</c:v>
                </c:pt>
                <c:pt idx="2772">
                  <c:v>0.69715199999999999</c:v>
                </c:pt>
                <c:pt idx="2773">
                  <c:v>0.69778000000000018</c:v>
                </c:pt>
                <c:pt idx="2774">
                  <c:v>0.69759099999999996</c:v>
                </c:pt>
                <c:pt idx="2775">
                  <c:v>0.69655400000000001</c:v>
                </c:pt>
                <c:pt idx="2776">
                  <c:v>0.69491800000000004</c:v>
                </c:pt>
                <c:pt idx="2777">
                  <c:v>0.69313000000000002</c:v>
                </c:pt>
                <c:pt idx="2778">
                  <c:v>0.69164500000000029</c:v>
                </c:pt>
                <c:pt idx="2779">
                  <c:v>0.69076099999999996</c:v>
                </c:pt>
                <c:pt idx="2780">
                  <c:v>0.690523</c:v>
                </c:pt>
                <c:pt idx="2781">
                  <c:v>0.69073600000000002</c:v>
                </c:pt>
                <c:pt idx="2782">
                  <c:v>0.69107300000000005</c:v>
                </c:pt>
                <c:pt idx="2783">
                  <c:v>0.69124900000000011</c:v>
                </c:pt>
                <c:pt idx="2784">
                  <c:v>0.69115099999999996</c:v>
                </c:pt>
                <c:pt idx="2785">
                  <c:v>0.69091499999999983</c:v>
                </c:pt>
                <c:pt idx="2786">
                  <c:v>0.69087200000000004</c:v>
                </c:pt>
                <c:pt idx="2787">
                  <c:v>0.691411</c:v>
                </c:pt>
                <c:pt idx="2788">
                  <c:v>0.69279200000000007</c:v>
                </c:pt>
                <c:pt idx="2789">
                  <c:v>0.69501000000000002</c:v>
                </c:pt>
                <c:pt idx="2790">
                  <c:v>0.69775699999999996</c:v>
                </c:pt>
                <c:pt idx="2791">
                  <c:v>0.70051799999999986</c:v>
                </c:pt>
                <c:pt idx="2792">
                  <c:v>0.702766</c:v>
                </c:pt>
                <c:pt idx="2793">
                  <c:v>0.70418099999999983</c:v>
                </c:pt>
                <c:pt idx="2794">
                  <c:v>0.70476000000000005</c:v>
                </c:pt>
                <c:pt idx="2795">
                  <c:v>0.70481300000000002</c:v>
                </c:pt>
                <c:pt idx="2796">
                  <c:v>0.70481400000000005</c:v>
                </c:pt>
                <c:pt idx="2797">
                  <c:v>0.70517799999999997</c:v>
                </c:pt>
                <c:pt idx="2798">
                  <c:v>0.70608700000000002</c:v>
                </c:pt>
                <c:pt idx="2799">
                  <c:v>0.70743100000000003</c:v>
                </c:pt>
                <c:pt idx="2800">
                  <c:v>0.70888300000000004</c:v>
                </c:pt>
                <c:pt idx="2801">
                  <c:v>0.71007399999999998</c:v>
                </c:pt>
                <c:pt idx="2802">
                  <c:v>0.71077299999999999</c:v>
                </c:pt>
                <c:pt idx="2803">
                  <c:v>0.71099299999999999</c:v>
                </c:pt>
                <c:pt idx="2804">
                  <c:v>0.71097900000000014</c:v>
                </c:pt>
                <c:pt idx="2805">
                  <c:v>0.711063</c:v>
                </c:pt>
                <c:pt idx="2806">
                  <c:v>0.71151599999999993</c:v>
                </c:pt>
                <c:pt idx="2807">
                  <c:v>0.71238599999999996</c:v>
                </c:pt>
                <c:pt idx="2808">
                  <c:v>0.71347399999999983</c:v>
                </c:pt>
                <c:pt idx="2809">
                  <c:v>0.71439600000000003</c:v>
                </c:pt>
                <c:pt idx="2810">
                  <c:v>0.71475599999999995</c:v>
                </c:pt>
                <c:pt idx="2811">
                  <c:v>0.71430899999999997</c:v>
                </c:pt>
                <c:pt idx="2812">
                  <c:v>0.71309000000000011</c:v>
                </c:pt>
                <c:pt idx="2813">
                  <c:v>0.71142499999999997</c:v>
                </c:pt>
                <c:pt idx="2814">
                  <c:v>0.709816</c:v>
                </c:pt>
                <c:pt idx="2815">
                  <c:v>0.70876899999999998</c:v>
                </c:pt>
                <c:pt idx="2816">
                  <c:v>0.70861399999999997</c:v>
                </c:pt>
                <c:pt idx="2817">
                  <c:v>0.70939799999999997</c:v>
                </c:pt>
                <c:pt idx="2818">
                  <c:v>0.71089000000000013</c:v>
                </c:pt>
                <c:pt idx="2819">
                  <c:v>0.71269300000000013</c:v>
                </c:pt>
                <c:pt idx="2820">
                  <c:v>0.714418</c:v>
                </c:pt>
                <c:pt idx="2821">
                  <c:v>0.71583299999999983</c:v>
                </c:pt>
                <c:pt idx="2822">
                  <c:v>0.71694800000000014</c:v>
                </c:pt>
                <c:pt idx="2823">
                  <c:v>0.71796700000000002</c:v>
                </c:pt>
                <c:pt idx="2824">
                  <c:v>0.71915899999999999</c:v>
                </c:pt>
                <c:pt idx="2825">
                  <c:v>0.72070900000000016</c:v>
                </c:pt>
                <c:pt idx="2826">
                  <c:v>0.72258900000000004</c:v>
                </c:pt>
                <c:pt idx="2827">
                  <c:v>0.72453100000000004</c:v>
                </c:pt>
                <c:pt idx="2828">
                  <c:v>0.72614100000000015</c:v>
                </c:pt>
                <c:pt idx="2829">
                  <c:v>0.72706599999999999</c:v>
                </c:pt>
                <c:pt idx="2830">
                  <c:v>0.72717799999999999</c:v>
                </c:pt>
                <c:pt idx="2831">
                  <c:v>0.7266800000000001</c:v>
                </c:pt>
                <c:pt idx="2832">
                  <c:v>0.72605699999999984</c:v>
                </c:pt>
                <c:pt idx="2833">
                  <c:v>0.72590900000000014</c:v>
                </c:pt>
                <c:pt idx="2834">
                  <c:v>0.72670900000000016</c:v>
                </c:pt>
                <c:pt idx="2835">
                  <c:v>0.72860300000000011</c:v>
                </c:pt>
                <c:pt idx="2836">
                  <c:v>0.73134900000000014</c:v>
                </c:pt>
                <c:pt idx="2837">
                  <c:v>0.73440400000000017</c:v>
                </c:pt>
                <c:pt idx="2838">
                  <c:v>0.73713799999999996</c:v>
                </c:pt>
                <c:pt idx="2839">
                  <c:v>0.73907600000000018</c:v>
                </c:pt>
                <c:pt idx="2840">
                  <c:v>0.74005799999999999</c:v>
                </c:pt>
                <c:pt idx="2841">
                  <c:v>0.74026199999999998</c:v>
                </c:pt>
                <c:pt idx="2842">
                  <c:v>0.74009300000000011</c:v>
                </c:pt>
                <c:pt idx="2843">
                  <c:v>0.73999900000000007</c:v>
                </c:pt>
                <c:pt idx="2844">
                  <c:v>0.74028700000000003</c:v>
                </c:pt>
                <c:pt idx="2845">
                  <c:v>0.74103600000000003</c:v>
                </c:pt>
                <c:pt idx="2846">
                  <c:v>0.74208300000000005</c:v>
                </c:pt>
                <c:pt idx="2847">
                  <c:v>0.74313699999999983</c:v>
                </c:pt>
                <c:pt idx="2848">
                  <c:v>0.74391399999999996</c:v>
                </c:pt>
                <c:pt idx="2849">
                  <c:v>0.74429199999999995</c:v>
                </c:pt>
                <c:pt idx="2850">
                  <c:v>0.74438199999999999</c:v>
                </c:pt>
                <c:pt idx="2851">
                  <c:v>0.74451699999999987</c:v>
                </c:pt>
                <c:pt idx="2852">
                  <c:v>0.74512900000000015</c:v>
                </c:pt>
                <c:pt idx="2853">
                  <c:v>0.74656500000000003</c:v>
                </c:pt>
                <c:pt idx="2854">
                  <c:v>0.74891099999999999</c:v>
                </c:pt>
                <c:pt idx="2855">
                  <c:v>0.75191100000000011</c:v>
                </c:pt>
                <c:pt idx="2856">
                  <c:v>0.75503199999999993</c:v>
                </c:pt>
                <c:pt idx="2857">
                  <c:v>0.75765300000000013</c:v>
                </c:pt>
                <c:pt idx="2858">
                  <c:v>0.75933000000000017</c:v>
                </c:pt>
                <c:pt idx="2859">
                  <c:v>0.76000000000000012</c:v>
                </c:pt>
                <c:pt idx="2860">
                  <c:v>0.76002799999999993</c:v>
                </c:pt>
                <c:pt idx="2861">
                  <c:v>0.76006299999999982</c:v>
                </c:pt>
                <c:pt idx="2862">
                  <c:v>0.76076300000000019</c:v>
                </c:pt>
                <c:pt idx="2863">
                  <c:v>0.76250700000000005</c:v>
                </c:pt>
                <c:pt idx="2864">
                  <c:v>0.76521700000000004</c:v>
                </c:pt>
                <c:pt idx="2865">
                  <c:v>0.76840100000000011</c:v>
                </c:pt>
                <c:pt idx="2866">
                  <c:v>0.77137100000000014</c:v>
                </c:pt>
                <c:pt idx="2867">
                  <c:v>0.77353899999999998</c:v>
                </c:pt>
                <c:pt idx="2868">
                  <c:v>0.77468099999999995</c:v>
                </c:pt>
                <c:pt idx="2869">
                  <c:v>0.77500400000000014</c:v>
                </c:pt>
                <c:pt idx="2870">
                  <c:v>0.77504400000000029</c:v>
                </c:pt>
                <c:pt idx="2871">
                  <c:v>0.77540300000000018</c:v>
                </c:pt>
                <c:pt idx="2872">
                  <c:v>0.77648000000000017</c:v>
                </c:pt>
                <c:pt idx="2873">
                  <c:v>0.77828399999999998</c:v>
                </c:pt>
                <c:pt idx="2874">
                  <c:v>0.78044400000000003</c:v>
                </c:pt>
                <c:pt idx="2875">
                  <c:v>0.782389</c:v>
                </c:pt>
                <c:pt idx="2876">
                  <c:v>0.783613</c:v>
                </c:pt>
                <c:pt idx="2877">
                  <c:v>0.78392400000000018</c:v>
                </c:pt>
                <c:pt idx="2878">
                  <c:v>0.78353699999999971</c:v>
                </c:pt>
                <c:pt idx="2879">
                  <c:v>0.78299099999999999</c:v>
                </c:pt>
                <c:pt idx="2880">
                  <c:v>0.78291899999999981</c:v>
                </c:pt>
                <c:pt idx="2881">
                  <c:v>0.78374699999999997</c:v>
                </c:pt>
                <c:pt idx="2882">
                  <c:v>0.78551199999999988</c:v>
                </c:pt>
                <c:pt idx="2883">
                  <c:v>0.78784100000000012</c:v>
                </c:pt>
                <c:pt idx="2884">
                  <c:v>0.79011500000000001</c:v>
                </c:pt>
                <c:pt idx="2885">
                  <c:v>0.79176000000000002</c:v>
                </c:pt>
                <c:pt idx="2886">
                  <c:v>0.79249199999999997</c:v>
                </c:pt>
                <c:pt idx="2887">
                  <c:v>0.79243799999999986</c:v>
                </c:pt>
                <c:pt idx="2888">
                  <c:v>0.79208600000000007</c:v>
                </c:pt>
                <c:pt idx="2889">
                  <c:v>0.79208000000000001</c:v>
                </c:pt>
                <c:pt idx="2890">
                  <c:v>0.79294799999999999</c:v>
                </c:pt>
                <c:pt idx="2891">
                  <c:v>0.79491099999999981</c:v>
                </c:pt>
                <c:pt idx="2892">
                  <c:v>0.79779800000000012</c:v>
                </c:pt>
                <c:pt idx="2893">
                  <c:v>0.80113900000000005</c:v>
                </c:pt>
                <c:pt idx="2894">
                  <c:v>0.80434899999999998</c:v>
                </c:pt>
                <c:pt idx="2895">
                  <c:v>0.80694299999999997</c:v>
                </c:pt>
                <c:pt idx="2896">
                  <c:v>0.80870700000000018</c:v>
                </c:pt>
                <c:pt idx="2897">
                  <c:v>0.80975100000000011</c:v>
                </c:pt>
                <c:pt idx="2898">
                  <c:v>0.81040800000000002</c:v>
                </c:pt>
                <c:pt idx="2899">
                  <c:v>0.81106900000000004</c:v>
                </c:pt>
                <c:pt idx="2900">
                  <c:v>0.81197900000000012</c:v>
                </c:pt>
                <c:pt idx="2901">
                  <c:v>0.81312899999999999</c:v>
                </c:pt>
                <c:pt idx="2902">
                  <c:v>0.81425100000000017</c:v>
                </c:pt>
                <c:pt idx="2903">
                  <c:v>0.81496100000000005</c:v>
                </c:pt>
                <c:pt idx="2904">
                  <c:v>0.81493900000000019</c:v>
                </c:pt>
                <c:pt idx="2905">
                  <c:v>0.81409500000000012</c:v>
                </c:pt>
                <c:pt idx="2906">
                  <c:v>0.81264300000000012</c:v>
                </c:pt>
                <c:pt idx="2907">
                  <c:v>0.81101899999999982</c:v>
                </c:pt>
                <c:pt idx="2908">
                  <c:v>0.80973600000000001</c:v>
                </c:pt>
                <c:pt idx="2909">
                  <c:v>0.80917899999999998</c:v>
                </c:pt>
                <c:pt idx="2910">
                  <c:v>0.80946399999999985</c:v>
                </c:pt>
                <c:pt idx="2911">
                  <c:v>0.81040200000000007</c:v>
                </c:pt>
                <c:pt idx="2912">
                  <c:v>0.81157600000000008</c:v>
                </c:pt>
                <c:pt idx="2913">
                  <c:v>0.81253299999999973</c:v>
                </c:pt>
                <c:pt idx="2914">
                  <c:v>0.812967</c:v>
                </c:pt>
                <c:pt idx="2915">
                  <c:v>0.81285000000000018</c:v>
                </c:pt>
                <c:pt idx="2916">
                  <c:v>0.81242900000000018</c:v>
                </c:pt>
                <c:pt idx="2917">
                  <c:v>0.81211</c:v>
                </c:pt>
                <c:pt idx="2918">
                  <c:v>0.81224300000000005</c:v>
                </c:pt>
                <c:pt idx="2919">
                  <c:v>0.81294800000000011</c:v>
                </c:pt>
                <c:pt idx="2920">
                  <c:v>0.81402900000000011</c:v>
                </c:pt>
                <c:pt idx="2921">
                  <c:v>0.81507200000000002</c:v>
                </c:pt>
                <c:pt idx="2922">
                  <c:v>0.81562899999999994</c:v>
                </c:pt>
                <c:pt idx="2923">
                  <c:v>0.81544100000000019</c:v>
                </c:pt>
                <c:pt idx="2924">
                  <c:v>0.81457299999999988</c:v>
                </c:pt>
                <c:pt idx="2925">
                  <c:v>0.81341599999999981</c:v>
                </c:pt>
                <c:pt idx="2926">
                  <c:v>0.81253299999999973</c:v>
                </c:pt>
                <c:pt idx="2927">
                  <c:v>0.812442</c:v>
                </c:pt>
                <c:pt idx="2928">
                  <c:v>0.813419</c:v>
                </c:pt>
                <c:pt idx="2929">
                  <c:v>0.81538599999999983</c:v>
                </c:pt>
                <c:pt idx="2930">
                  <c:v>0.81796599999999997</c:v>
                </c:pt>
                <c:pt idx="2931">
                  <c:v>0.82060200000000005</c:v>
                </c:pt>
                <c:pt idx="2932">
                  <c:v>0.82277599999999995</c:v>
                </c:pt>
                <c:pt idx="2933">
                  <c:v>0.82418400000000003</c:v>
                </c:pt>
                <c:pt idx="2934">
                  <c:v>0.82481899999999997</c:v>
                </c:pt>
                <c:pt idx="2935">
                  <c:v>0.82494400000000012</c:v>
                </c:pt>
                <c:pt idx="2936">
                  <c:v>0.82494600000000007</c:v>
                </c:pt>
                <c:pt idx="2937">
                  <c:v>0.82512900000000011</c:v>
                </c:pt>
                <c:pt idx="2938">
                  <c:v>0.82558299999999984</c:v>
                </c:pt>
                <c:pt idx="2939">
                  <c:v>0.82612099999999999</c:v>
                </c:pt>
                <c:pt idx="2940">
                  <c:v>0.82639899999999999</c:v>
                </c:pt>
                <c:pt idx="2941">
                  <c:v>0.82608199999999998</c:v>
                </c:pt>
                <c:pt idx="2942">
                  <c:v>0.82504200000000005</c:v>
                </c:pt>
                <c:pt idx="2943">
                  <c:v>0.82341799999999987</c:v>
                </c:pt>
                <c:pt idx="2944">
                  <c:v>0.82156800000000008</c:v>
                </c:pt>
                <c:pt idx="2945">
                  <c:v>0.81989800000000013</c:v>
                </c:pt>
                <c:pt idx="2946">
                  <c:v>0.81867000000000012</c:v>
                </c:pt>
                <c:pt idx="2947">
                  <c:v>0.81790099999999999</c:v>
                </c:pt>
                <c:pt idx="2948">
                  <c:v>0.81737100000000018</c:v>
                </c:pt>
                <c:pt idx="2949">
                  <c:v>0.81677699999999998</c:v>
                </c:pt>
                <c:pt idx="2950">
                  <c:v>0.81585900000000011</c:v>
                </c:pt>
                <c:pt idx="2951">
                  <c:v>0.81454000000000004</c:v>
                </c:pt>
                <c:pt idx="2952">
                  <c:v>0.81292600000000004</c:v>
                </c:pt>
                <c:pt idx="2953">
                  <c:v>0.81125899999999984</c:v>
                </c:pt>
                <c:pt idx="2954">
                  <c:v>0.80982900000000013</c:v>
                </c:pt>
                <c:pt idx="2955">
                  <c:v>0.80888000000000004</c:v>
                </c:pt>
                <c:pt idx="2956">
                  <c:v>0.80856499999999987</c:v>
                </c:pt>
                <c:pt idx="2957">
                  <c:v>0.80892300000000017</c:v>
                </c:pt>
                <c:pt idx="2958">
                  <c:v>0.80987500000000012</c:v>
                </c:pt>
                <c:pt idx="2959">
                  <c:v>0.81122099999999997</c:v>
                </c:pt>
                <c:pt idx="2960">
                  <c:v>0.81267099999999992</c:v>
                </c:pt>
                <c:pt idx="2961">
                  <c:v>0.81391900000000017</c:v>
                </c:pt>
                <c:pt idx="2962">
                  <c:v>0.81474299999999999</c:v>
                </c:pt>
                <c:pt idx="2963">
                  <c:v>0.81509699999999996</c:v>
                </c:pt>
                <c:pt idx="2964">
                  <c:v>0.81512899999999999</c:v>
                </c:pt>
                <c:pt idx="2965">
                  <c:v>0.81511099999999981</c:v>
                </c:pt>
                <c:pt idx="2966">
                  <c:v>0.81529800000000019</c:v>
                </c:pt>
                <c:pt idx="2967">
                  <c:v>0.81579000000000013</c:v>
                </c:pt>
                <c:pt idx="2968">
                  <c:v>0.81645699999999988</c:v>
                </c:pt>
                <c:pt idx="2969">
                  <c:v>0.81700700000000004</c:v>
                </c:pt>
                <c:pt idx="2970">
                  <c:v>0.81714900000000013</c:v>
                </c:pt>
                <c:pt idx="2971">
                  <c:v>0.81675199999999992</c:v>
                </c:pt>
                <c:pt idx="2972">
                  <c:v>0.81590800000000019</c:v>
                </c:pt>
                <c:pt idx="2973">
                  <c:v>0.81489000000000011</c:v>
                </c:pt>
                <c:pt idx="2974">
                  <c:v>0.813967</c:v>
                </c:pt>
                <c:pt idx="2975">
                  <c:v>0.81328299999999987</c:v>
                </c:pt>
                <c:pt idx="2976">
                  <c:v>0.81279000000000012</c:v>
                </c:pt>
                <c:pt idx="2977">
                  <c:v>0.81230400000000003</c:v>
                </c:pt>
                <c:pt idx="2978">
                  <c:v>0.81164300000000011</c:v>
                </c:pt>
                <c:pt idx="2979">
                  <c:v>0.81072000000000011</c:v>
                </c:pt>
                <c:pt idx="2980">
                  <c:v>0.80957100000000004</c:v>
                </c:pt>
                <c:pt idx="2981">
                  <c:v>0.80829600000000001</c:v>
                </c:pt>
                <c:pt idx="2982">
                  <c:v>0.80698899999999996</c:v>
                </c:pt>
                <c:pt idx="2983">
                  <c:v>0.80572299999999997</c:v>
                </c:pt>
                <c:pt idx="2984">
                  <c:v>0.80456899999999987</c:v>
                </c:pt>
                <c:pt idx="2985">
                  <c:v>0.80360900000000013</c:v>
                </c:pt>
                <c:pt idx="2986">
                  <c:v>0.80292000000000019</c:v>
                </c:pt>
                <c:pt idx="2987">
                  <c:v>0.80248399999999986</c:v>
                </c:pt>
                <c:pt idx="2988">
                  <c:v>0.80214200000000002</c:v>
                </c:pt>
                <c:pt idx="2989">
                  <c:v>0.80160300000000018</c:v>
                </c:pt>
                <c:pt idx="2990">
                  <c:v>0.80060500000000012</c:v>
                </c:pt>
                <c:pt idx="2991">
                  <c:v>0.79909000000000019</c:v>
                </c:pt>
                <c:pt idx="2992">
                  <c:v>0.797315</c:v>
                </c:pt>
                <c:pt idx="2993">
                  <c:v>0.79576800000000003</c:v>
                </c:pt>
                <c:pt idx="2994">
                  <c:v>0.79493999999999998</c:v>
                </c:pt>
                <c:pt idx="2995">
                  <c:v>0.79505500000000018</c:v>
                </c:pt>
                <c:pt idx="2996">
                  <c:v>0.79593599999999998</c:v>
                </c:pt>
                <c:pt idx="2997">
                  <c:v>0.79710799999999982</c:v>
                </c:pt>
                <c:pt idx="2998">
                  <c:v>0.79808100000000004</c:v>
                </c:pt>
                <c:pt idx="2999">
                  <c:v>0.79864200000000019</c:v>
                </c:pt>
                <c:pt idx="3000">
                  <c:v>0.79895899999999997</c:v>
                </c:pt>
                <c:pt idx="3001">
                  <c:v>0.79946000000000006</c:v>
                </c:pt>
                <c:pt idx="3002">
                  <c:v>0.80050999999999994</c:v>
                </c:pt>
                <c:pt idx="3003">
                  <c:v>0.80211999999999983</c:v>
                </c:pt>
                <c:pt idx="3004">
                  <c:v>0.80385499999999999</c:v>
                </c:pt>
                <c:pt idx="3005">
                  <c:v>0.80502399999999996</c:v>
                </c:pt>
                <c:pt idx="3006">
                  <c:v>0.80503199999999997</c:v>
                </c:pt>
                <c:pt idx="3007">
                  <c:v>0.80366700000000002</c:v>
                </c:pt>
                <c:pt idx="3008">
                  <c:v>0.80116799999999988</c:v>
                </c:pt>
                <c:pt idx="3009">
                  <c:v>0.79805499999999996</c:v>
                </c:pt>
                <c:pt idx="3010">
                  <c:v>0.79483300000000001</c:v>
                </c:pt>
                <c:pt idx="3011">
                  <c:v>0.79173000000000004</c:v>
                </c:pt>
                <c:pt idx="3012">
                  <c:v>0.78865499999999999</c:v>
                </c:pt>
                <c:pt idx="3013">
                  <c:v>0.78537499999999982</c:v>
                </c:pt>
                <c:pt idx="3014">
                  <c:v>0.78175600000000001</c:v>
                </c:pt>
                <c:pt idx="3015">
                  <c:v>0.77792299999999992</c:v>
                </c:pt>
                <c:pt idx="3016">
                  <c:v>0.77422499999999994</c:v>
                </c:pt>
                <c:pt idx="3017">
                  <c:v>0.77106600000000003</c:v>
                </c:pt>
                <c:pt idx="3018">
                  <c:v>0.76874000000000009</c:v>
                </c:pt>
                <c:pt idx="3019">
                  <c:v>0.76732200000000017</c:v>
                </c:pt>
                <c:pt idx="3020">
                  <c:v>0.76671400000000012</c:v>
                </c:pt>
                <c:pt idx="3021">
                  <c:v>0.76674200000000015</c:v>
                </c:pt>
                <c:pt idx="3022">
                  <c:v>0.76725500000000013</c:v>
                </c:pt>
                <c:pt idx="3023">
                  <c:v>0.76812100000000016</c:v>
                </c:pt>
                <c:pt idx="3024">
                  <c:v>0.76917499999999994</c:v>
                </c:pt>
                <c:pt idx="3025">
                  <c:v>0.77018999999999993</c:v>
                </c:pt>
                <c:pt idx="3026">
                  <c:v>0.77092900000000009</c:v>
                </c:pt>
                <c:pt idx="3027">
                  <c:v>0.77122200000000019</c:v>
                </c:pt>
                <c:pt idx="3028">
                  <c:v>0.77103400000000011</c:v>
                </c:pt>
                <c:pt idx="3029">
                  <c:v>0.77043799999999996</c:v>
                </c:pt>
                <c:pt idx="3030">
                  <c:v>0.76950900000000011</c:v>
                </c:pt>
                <c:pt idx="3031">
                  <c:v>0.76820100000000013</c:v>
                </c:pt>
                <c:pt idx="3032">
                  <c:v>0.76631700000000003</c:v>
                </c:pt>
                <c:pt idx="3033">
                  <c:v>0.76360699999999992</c:v>
                </c:pt>
                <c:pt idx="3034">
                  <c:v>0.75993599999999994</c:v>
                </c:pt>
                <c:pt idx="3035">
                  <c:v>0.75546000000000002</c:v>
                </c:pt>
                <c:pt idx="3036">
                  <c:v>0.75065500000000029</c:v>
                </c:pt>
                <c:pt idx="3037">
                  <c:v>0.74619200000000008</c:v>
                </c:pt>
                <c:pt idx="3038">
                  <c:v>0.74270300000000011</c:v>
                </c:pt>
                <c:pt idx="3039">
                  <c:v>0.74054900000000012</c:v>
                </c:pt>
                <c:pt idx="3040">
                  <c:v>0.73971999999999993</c:v>
                </c:pt>
                <c:pt idx="3041">
                  <c:v>0.73991300000000004</c:v>
                </c:pt>
                <c:pt idx="3042">
                  <c:v>0.74073600000000017</c:v>
                </c:pt>
                <c:pt idx="3043">
                  <c:v>0.74190100000000014</c:v>
                </c:pt>
                <c:pt idx="3044">
                  <c:v>0.74333000000000005</c:v>
                </c:pt>
                <c:pt idx="3045">
                  <c:v>0.74511700000000003</c:v>
                </c:pt>
                <c:pt idx="3046">
                  <c:v>0.74734800000000012</c:v>
                </c:pt>
                <c:pt idx="3047">
                  <c:v>0.74990200000000018</c:v>
                </c:pt>
                <c:pt idx="3048">
                  <c:v>0.75238699999999981</c:v>
                </c:pt>
                <c:pt idx="3049">
                  <c:v>0.75423200000000001</c:v>
                </c:pt>
                <c:pt idx="3050">
                  <c:v>0.75493900000000014</c:v>
                </c:pt>
                <c:pt idx="3051">
                  <c:v>0.75429100000000016</c:v>
                </c:pt>
                <c:pt idx="3052">
                  <c:v>0.75242199999999992</c:v>
                </c:pt>
                <c:pt idx="3053">
                  <c:v>0.74970500000000029</c:v>
                </c:pt>
                <c:pt idx="3054">
                  <c:v>0.74652499999999999</c:v>
                </c:pt>
                <c:pt idx="3055">
                  <c:v>0.74306300000000003</c:v>
                </c:pt>
                <c:pt idx="3056">
                  <c:v>0.73929400000000012</c:v>
                </c:pt>
                <c:pt idx="3057">
                  <c:v>0.73515600000000003</c:v>
                </c:pt>
                <c:pt idx="3058">
                  <c:v>0.7307800000000001</c:v>
                </c:pt>
                <c:pt idx="3059">
                  <c:v>0.72657799999999984</c:v>
                </c:pt>
                <c:pt idx="3060">
                  <c:v>0.72311100000000017</c:v>
                </c:pt>
                <c:pt idx="3061">
                  <c:v>0.72081499999999998</c:v>
                </c:pt>
                <c:pt idx="3062">
                  <c:v>0.71976700000000005</c:v>
                </c:pt>
                <c:pt idx="3063">
                  <c:v>0.71970699999999999</c:v>
                </c:pt>
                <c:pt idx="3064">
                  <c:v>0.72026999999999997</c:v>
                </c:pt>
                <c:pt idx="3065">
                  <c:v>0.72130300000000003</c:v>
                </c:pt>
                <c:pt idx="3066">
                  <c:v>0.72304600000000008</c:v>
                </c:pt>
                <c:pt idx="3067">
                  <c:v>0.72594700000000012</c:v>
                </c:pt>
                <c:pt idx="3068">
                  <c:v>0.73018899999999998</c:v>
                </c:pt>
                <c:pt idx="3069">
                  <c:v>0.73516300000000001</c:v>
                </c:pt>
                <c:pt idx="3070">
                  <c:v>0.73936800000000003</c:v>
                </c:pt>
                <c:pt idx="3071">
                  <c:v>0.74100800000000011</c:v>
                </c:pt>
                <c:pt idx="3072">
                  <c:v>0.73887499999999995</c:v>
                </c:pt>
                <c:pt idx="3073">
                  <c:v>0.73290400000000011</c:v>
                </c:pt>
                <c:pt idx="3074">
                  <c:v>0.72421999999999997</c:v>
                </c:pt>
                <c:pt idx="3075">
                  <c:v>0.71468000000000009</c:v>
                </c:pt>
                <c:pt idx="3076">
                  <c:v>0.70602100000000012</c:v>
                </c:pt>
                <c:pt idx="3077">
                  <c:v>0.69907500000000011</c:v>
                </c:pt>
                <c:pt idx="3078">
                  <c:v>0.69368900000000011</c:v>
                </c:pt>
                <c:pt idx="3079">
                  <c:v>0.68924799999999997</c:v>
                </c:pt>
                <c:pt idx="3080">
                  <c:v>0.68541399999999986</c:v>
                </c:pt>
                <c:pt idx="3081">
                  <c:v>0.68250600000000006</c:v>
                </c:pt>
                <c:pt idx="3082">
                  <c:v>0.681257</c:v>
                </c:pt>
                <c:pt idx="3083">
                  <c:v>0.68226399999999987</c:v>
                </c:pt>
                <c:pt idx="3084">
                  <c:v>0.68564000000000014</c:v>
                </c:pt>
                <c:pt idx="3085">
                  <c:v>0.69092100000000012</c:v>
                </c:pt>
                <c:pt idx="3086">
                  <c:v>0.697218</c:v>
                </c:pt>
                <c:pt idx="3087">
                  <c:v>0.70371300000000003</c:v>
                </c:pt>
                <c:pt idx="3088">
                  <c:v>0.71008700000000002</c:v>
                </c:pt>
                <c:pt idx="3089">
                  <c:v>0.71640000000000004</c:v>
                </c:pt>
                <c:pt idx="3090">
                  <c:v>0.72254799999999997</c:v>
                </c:pt>
                <c:pt idx="3091">
                  <c:v>0.72789400000000015</c:v>
                </c:pt>
                <c:pt idx="3092">
                  <c:v>0.73148800000000003</c:v>
                </c:pt>
                <c:pt idx="3093">
                  <c:v>0.73266699999999996</c:v>
                </c:pt>
                <c:pt idx="3094">
                  <c:v>0.73143800000000003</c:v>
                </c:pt>
                <c:pt idx="3095">
                  <c:v>0.72853100000000004</c:v>
                </c:pt>
                <c:pt idx="3096">
                  <c:v>0.72511499999999984</c:v>
                </c:pt>
                <c:pt idx="3097">
                  <c:v>0.722132</c:v>
                </c:pt>
                <c:pt idx="3098">
                  <c:v>0.71958999999999984</c:v>
                </c:pt>
                <c:pt idx="3099">
                  <c:v>0.716534</c:v>
                </c:pt>
                <c:pt idx="3100">
                  <c:v>0.71179100000000028</c:v>
                </c:pt>
                <c:pt idx="3101">
                  <c:v>0.70494600000000007</c:v>
                </c:pt>
                <c:pt idx="3102">
                  <c:v>0.69688300000000003</c:v>
                </c:pt>
                <c:pt idx="3103">
                  <c:v>0.68940899999999983</c:v>
                </c:pt>
                <c:pt idx="3104">
                  <c:v>0.68429899999999999</c:v>
                </c:pt>
                <c:pt idx="3105">
                  <c:v>0.68240900000000004</c:v>
                </c:pt>
                <c:pt idx="3106">
                  <c:v>0.68330500000000005</c:v>
                </c:pt>
                <c:pt idx="3107">
                  <c:v>0.68549199999999999</c:v>
                </c:pt>
                <c:pt idx="3108">
                  <c:v>0.68730000000000002</c:v>
                </c:pt>
                <c:pt idx="3109">
                  <c:v>0.68788000000000005</c:v>
                </c:pt>
                <c:pt idx="3110">
                  <c:v>0.68749300000000002</c:v>
                </c:pt>
                <c:pt idx="3111">
                  <c:v>0.68698799999999982</c:v>
                </c:pt>
                <c:pt idx="3112">
                  <c:v>0.68707900000000011</c:v>
                </c:pt>
                <c:pt idx="3113">
                  <c:v>0.68792100000000012</c:v>
                </c:pt>
                <c:pt idx="3114">
                  <c:v>0.68917700000000004</c:v>
                </c:pt>
                <c:pt idx="3115">
                  <c:v>0.690326</c:v>
                </c:pt>
                <c:pt idx="3116">
                  <c:v>0.69100000000000017</c:v>
                </c:pt>
                <c:pt idx="3117">
                  <c:v>0.69113800000000003</c:v>
                </c:pt>
                <c:pt idx="3118">
                  <c:v>0.69084600000000007</c:v>
                </c:pt>
                <c:pt idx="3119">
                  <c:v>0.69016</c:v>
                </c:pt>
                <c:pt idx="3120">
                  <c:v>0.68896099999999982</c:v>
                </c:pt>
                <c:pt idx="3121">
                  <c:v>0.68713299999999988</c:v>
                </c:pt>
                <c:pt idx="3122">
                  <c:v>0.68474699999999999</c:v>
                </c:pt>
                <c:pt idx="3123">
                  <c:v>0.68209600000000004</c:v>
                </c:pt>
                <c:pt idx="3124">
                  <c:v>0.67944399999999994</c:v>
                </c:pt>
                <c:pt idx="3125">
                  <c:v>0.67675000000000018</c:v>
                </c:pt>
                <c:pt idx="3126">
                  <c:v>0.67366400000000015</c:v>
                </c:pt>
                <c:pt idx="3127">
                  <c:v>0.66982500000000023</c:v>
                </c:pt>
                <c:pt idx="3128">
                  <c:v>0.66519500000000009</c:v>
                </c:pt>
                <c:pt idx="3129">
                  <c:v>0.66033000000000008</c:v>
                </c:pt>
                <c:pt idx="3130">
                  <c:v>0.65633200000000003</c:v>
                </c:pt>
                <c:pt idx="3131">
                  <c:v>0.65439400000000014</c:v>
                </c:pt>
                <c:pt idx="3132">
                  <c:v>0.65511300000000017</c:v>
                </c:pt>
                <c:pt idx="3133">
                  <c:v>0.65798400000000012</c:v>
                </c:pt>
                <c:pt idx="3134">
                  <c:v>0.66136200000000001</c:v>
                </c:pt>
                <c:pt idx="3135">
                  <c:v>0.6632920000000001</c:v>
                </c:pt>
                <c:pt idx="3136">
                  <c:v>0.66254499999999994</c:v>
                </c:pt>
                <c:pt idx="3137">
                  <c:v>0.65897600000000012</c:v>
                </c:pt>
                <c:pt idx="3138">
                  <c:v>0.65335299999999996</c:v>
                </c:pt>
                <c:pt idx="3139">
                  <c:v>0.64701000000000009</c:v>
                </c:pt>
                <c:pt idx="3140">
                  <c:v>0.64108399999999999</c:v>
                </c:pt>
                <c:pt idx="3141">
                  <c:v>0.63579500000000022</c:v>
                </c:pt>
                <c:pt idx="3142">
                  <c:v>0.63059399999999999</c:v>
                </c:pt>
                <c:pt idx="3143">
                  <c:v>0.62487700000000013</c:v>
                </c:pt>
                <c:pt idx="3144">
                  <c:v>0.61869800000000008</c:v>
                </c:pt>
                <c:pt idx="3145">
                  <c:v>0.61303099999999999</c:v>
                </c:pt>
                <c:pt idx="3146">
                  <c:v>0.60929100000000014</c:v>
                </c:pt>
                <c:pt idx="3147">
                  <c:v>0.60850300000000002</c:v>
                </c:pt>
                <c:pt idx="3148">
                  <c:v>0.61098399999999997</c:v>
                </c:pt>
                <c:pt idx="3149">
                  <c:v>0.61634699999999998</c:v>
                </c:pt>
                <c:pt idx="3150">
                  <c:v>0.62369400000000008</c:v>
                </c:pt>
                <c:pt idx="3151">
                  <c:v>0.63219300000000012</c:v>
                </c:pt>
                <c:pt idx="3152">
                  <c:v>0.64166800000000013</c:v>
                </c:pt>
                <c:pt idx="3153">
                  <c:v>0.65236499999999997</c:v>
                </c:pt>
                <c:pt idx="3154">
                  <c:v>0.66396900000000014</c:v>
                </c:pt>
                <c:pt idx="3155">
                  <c:v>0.67478400000000016</c:v>
                </c:pt>
                <c:pt idx="3156">
                  <c:v>0.68242500000000017</c:v>
                </c:pt>
                <c:pt idx="3157">
                  <c:v>0.68532599999999999</c:v>
                </c:pt>
                <c:pt idx="3158">
                  <c:v>0.683253</c:v>
                </c:pt>
                <c:pt idx="3159">
                  <c:v>0.6772450000000001</c:v>
                </c:pt>
                <c:pt idx="3160">
                  <c:v>0.66949900000000029</c:v>
                </c:pt>
                <c:pt idx="3161">
                  <c:v>0.66217200000000009</c:v>
                </c:pt>
                <c:pt idx="3162">
                  <c:v>0.65579200000000015</c:v>
                </c:pt>
                <c:pt idx="3163">
                  <c:v>0.64920900000000015</c:v>
                </c:pt>
                <c:pt idx="3164">
                  <c:v>0.64077399999999995</c:v>
                </c:pt>
                <c:pt idx="3165">
                  <c:v>0.62985300000000011</c:v>
                </c:pt>
                <c:pt idx="3166">
                  <c:v>0.61785500000000015</c:v>
                </c:pt>
                <c:pt idx="3167">
                  <c:v>0.60754500000000011</c:v>
                </c:pt>
                <c:pt idx="3168">
                  <c:v>0.60137700000000005</c:v>
                </c:pt>
                <c:pt idx="3169">
                  <c:v>0.60063200000000005</c:v>
                </c:pt>
                <c:pt idx="3170">
                  <c:v>0.60505799999999998</c:v>
                </c:pt>
                <c:pt idx="3171">
                  <c:v>0.6127490000000001</c:v>
                </c:pt>
                <c:pt idx="3172">
                  <c:v>0.62129400000000012</c:v>
                </c:pt>
                <c:pt idx="3173">
                  <c:v>0.62944699999999998</c:v>
                </c:pt>
                <c:pt idx="3174">
                  <c:v>0.63731700000000002</c:v>
                </c:pt>
                <c:pt idx="3175">
                  <c:v>0.64540700000000017</c:v>
                </c:pt>
                <c:pt idx="3176">
                  <c:v>0.65371099999999993</c:v>
                </c:pt>
                <c:pt idx="3177">
                  <c:v>0.66152100000000014</c:v>
                </c:pt>
                <c:pt idx="3178">
                  <c:v>0.66793200000000008</c:v>
                </c:pt>
                <c:pt idx="3179">
                  <c:v>0.67239000000000015</c:v>
                </c:pt>
                <c:pt idx="3180">
                  <c:v>0.6749750000000001</c:v>
                </c:pt>
                <c:pt idx="3181">
                  <c:v>0.67628699999999997</c:v>
                </c:pt>
                <c:pt idx="3182">
                  <c:v>0.67675800000000008</c:v>
                </c:pt>
                <c:pt idx="3183">
                  <c:v>0.67583900000000008</c:v>
                </c:pt>
                <c:pt idx="3184">
                  <c:v>0.67212700000000014</c:v>
                </c:pt>
                <c:pt idx="3185">
                  <c:v>0.66440500000000013</c:v>
                </c:pt>
                <c:pt idx="3186">
                  <c:v>0.65256199999999998</c:v>
                </c:pt>
                <c:pt idx="3187">
                  <c:v>0.63806900000000011</c:v>
                </c:pt>
                <c:pt idx="3188">
                  <c:v>0.62362300000000015</c:v>
                </c:pt>
                <c:pt idx="3189">
                  <c:v>0.61188399999999998</c:v>
                </c:pt>
                <c:pt idx="3190">
                  <c:v>0.60424299999999997</c:v>
                </c:pt>
                <c:pt idx="3191">
                  <c:v>0.60060500000000028</c:v>
                </c:pt>
                <c:pt idx="3192">
                  <c:v>0.60000000000000009</c:v>
                </c:pt>
                <c:pt idx="3193">
                  <c:v>0.60164300000000015</c:v>
                </c:pt>
                <c:pt idx="3194">
                  <c:v>0.60579399999999994</c:v>
                </c:pt>
                <c:pt idx="3195">
                  <c:v>0.61343700000000001</c:v>
                </c:pt>
                <c:pt idx="3196">
                  <c:v>0.62504399999999993</c:v>
                </c:pt>
                <c:pt idx="3197">
                  <c:v>0.63967000000000007</c:v>
                </c:pt>
                <c:pt idx="3198">
                  <c:v>0.65497700000000014</c:v>
                </c:pt>
                <c:pt idx="3199">
                  <c:v>0.66804900000000023</c:v>
                </c:pt>
                <c:pt idx="3200">
                  <c:v>0.67648000000000008</c:v>
                </c:pt>
                <c:pt idx="3201">
                  <c:v>0.67933900000000014</c:v>
                </c:pt>
                <c:pt idx="3202">
                  <c:v>0.67732200000000009</c:v>
                </c:pt>
                <c:pt idx="3203">
                  <c:v>0.67200500000000007</c:v>
                </c:pt>
                <c:pt idx="3204">
                  <c:v>0.6648400000000001</c:v>
                </c:pt>
                <c:pt idx="3205">
                  <c:v>0.65672500000000023</c:v>
                </c:pt>
                <c:pt idx="3206">
                  <c:v>0.64822200000000008</c:v>
                </c:pt>
                <c:pt idx="3207">
                  <c:v>0.64002500000000029</c:v>
                </c:pt>
                <c:pt idx="3208">
                  <c:v>0.63323299999999982</c:v>
                </c:pt>
                <c:pt idx="3209">
                  <c:v>0.62900800000000012</c:v>
                </c:pt>
                <c:pt idx="3210">
                  <c:v>0.62792000000000014</c:v>
                </c:pt>
                <c:pt idx="3211">
                  <c:v>0.62972900000000009</c:v>
                </c:pt>
                <c:pt idx="3212">
                  <c:v>0.63352399999999998</c:v>
                </c:pt>
                <c:pt idx="3213">
                  <c:v>0.63801099999999999</c:v>
                </c:pt>
                <c:pt idx="3214">
                  <c:v>0.64210100000000014</c:v>
                </c:pt>
                <c:pt idx="3215">
                  <c:v>0.64549100000000015</c:v>
                </c:pt>
                <c:pt idx="3216">
                  <c:v>0.64861400000000013</c:v>
                </c:pt>
                <c:pt idx="3217">
                  <c:v>0.65203400000000011</c:v>
                </c:pt>
                <c:pt idx="3218">
                  <c:v>0.65577600000000014</c:v>
                </c:pt>
                <c:pt idx="3219">
                  <c:v>0.65898400000000013</c:v>
                </c:pt>
                <c:pt idx="3220">
                  <c:v>0.66027100000000016</c:v>
                </c:pt>
                <c:pt idx="3221">
                  <c:v>0.65863100000000008</c:v>
                </c:pt>
                <c:pt idx="3222">
                  <c:v>0.65400800000000014</c:v>
                </c:pt>
                <c:pt idx="3223">
                  <c:v>0.64728600000000003</c:v>
                </c:pt>
                <c:pt idx="3224">
                  <c:v>0.64002600000000009</c:v>
                </c:pt>
                <c:pt idx="3225">
                  <c:v>0.63387600000000011</c:v>
                </c:pt>
                <c:pt idx="3226">
                  <c:v>0.62970400000000015</c:v>
                </c:pt>
                <c:pt idx="3227">
                  <c:v>0.62726999999999999</c:v>
                </c:pt>
                <c:pt idx="3228">
                  <c:v>0.62573000000000012</c:v>
                </c:pt>
                <c:pt idx="3229">
                  <c:v>0.62443899999999997</c:v>
                </c:pt>
                <c:pt idx="3230">
                  <c:v>0.62361400000000011</c:v>
                </c:pt>
                <c:pt idx="3231">
                  <c:v>0.62428400000000017</c:v>
                </c:pt>
                <c:pt idx="3232">
                  <c:v>0.62752699999999983</c:v>
                </c:pt>
                <c:pt idx="3233">
                  <c:v>0.6337560000000001</c:v>
                </c:pt>
                <c:pt idx="3234">
                  <c:v>0.64240500000000011</c:v>
                </c:pt>
                <c:pt idx="3235">
                  <c:v>0.65193000000000012</c:v>
                </c:pt>
                <c:pt idx="3236">
                  <c:v>0.66028000000000009</c:v>
                </c:pt>
                <c:pt idx="3237">
                  <c:v>0.6658710000000001</c:v>
                </c:pt>
                <c:pt idx="3238">
                  <c:v>0.66824799999999995</c:v>
                </c:pt>
                <c:pt idx="3239">
                  <c:v>0.66803600000000007</c:v>
                </c:pt>
                <c:pt idx="3240">
                  <c:v>0.66650600000000004</c:v>
                </c:pt>
                <c:pt idx="3241">
                  <c:v>0.66505499999999995</c:v>
                </c:pt>
                <c:pt idx="3242">
                  <c:v>0.66473100000000007</c:v>
                </c:pt>
                <c:pt idx="3243">
                  <c:v>0.66589100000000023</c:v>
                </c:pt>
                <c:pt idx="3244">
                  <c:v>0.66807600000000011</c:v>
                </c:pt>
                <c:pt idx="3245">
                  <c:v>0.67031099999999999</c:v>
                </c:pt>
                <c:pt idx="3246">
                  <c:v>0.67162500000000025</c:v>
                </c:pt>
                <c:pt idx="3247">
                  <c:v>0.67145600000000005</c:v>
                </c:pt>
                <c:pt idx="3248">
                  <c:v>0.66978700000000013</c:v>
                </c:pt>
                <c:pt idx="3249">
                  <c:v>0.66712799999999994</c:v>
                </c:pt>
                <c:pt idx="3250">
                  <c:v>0.66423500000000013</c:v>
                </c:pt>
                <c:pt idx="3251">
                  <c:v>0.6616780000000001</c:v>
                </c:pt>
                <c:pt idx="3252">
                  <c:v>0.65961300000000012</c:v>
                </c:pt>
                <c:pt idx="3253">
                  <c:v>0.65781500000000015</c:v>
                </c:pt>
                <c:pt idx="3254">
                  <c:v>0.6559290000000001</c:v>
                </c:pt>
                <c:pt idx="3255">
                  <c:v>0.65392200000000011</c:v>
                </c:pt>
                <c:pt idx="3256">
                  <c:v>0.65229800000000016</c:v>
                </c:pt>
                <c:pt idx="3257">
                  <c:v>0.65183400000000014</c:v>
                </c:pt>
                <c:pt idx="3258">
                  <c:v>0.65315000000000012</c:v>
                </c:pt>
                <c:pt idx="3259">
                  <c:v>0.65625400000000012</c:v>
                </c:pt>
                <c:pt idx="3260">
                  <c:v>0.65998200000000018</c:v>
                </c:pt>
                <c:pt idx="3261">
                  <c:v>0.66207100000000008</c:v>
                </c:pt>
                <c:pt idx="3262">
                  <c:v>0.66038600000000003</c:v>
                </c:pt>
                <c:pt idx="3263">
                  <c:v>0.65407799999999994</c:v>
                </c:pt>
                <c:pt idx="3264">
                  <c:v>0.64396799999999998</c:v>
                </c:pt>
                <c:pt idx="3265">
                  <c:v>0.63238899999999998</c:v>
                </c:pt>
                <c:pt idx="3266">
                  <c:v>0.622282</c:v>
                </c:pt>
                <c:pt idx="3267">
                  <c:v>0.61569300000000016</c:v>
                </c:pt>
                <c:pt idx="3268">
                  <c:v>0.61286000000000007</c:v>
                </c:pt>
                <c:pt idx="3269">
                  <c:v>0.612483</c:v>
                </c:pt>
                <c:pt idx="3270">
                  <c:v>0.61279500000000009</c:v>
                </c:pt>
                <c:pt idx="3271">
                  <c:v>0.61285900000000015</c:v>
                </c:pt>
                <c:pt idx="3272">
                  <c:v>0.61319500000000016</c:v>
                </c:pt>
                <c:pt idx="3273">
                  <c:v>0.61515900000000012</c:v>
                </c:pt>
                <c:pt idx="3274">
                  <c:v>0.61990600000000007</c:v>
                </c:pt>
                <c:pt idx="3275">
                  <c:v>0.62763900000000028</c:v>
                </c:pt>
                <c:pt idx="3276">
                  <c:v>0.63724400000000014</c:v>
                </c:pt>
                <c:pt idx="3277">
                  <c:v>0.64664700000000008</c:v>
                </c:pt>
                <c:pt idx="3278">
                  <c:v>0.65397799999999995</c:v>
                </c:pt>
                <c:pt idx="3279">
                  <c:v>0.65850699999999984</c:v>
                </c:pt>
                <c:pt idx="3280">
                  <c:v>0.66065600000000013</c:v>
                </c:pt>
                <c:pt idx="3281">
                  <c:v>0.66141399999999984</c:v>
                </c:pt>
                <c:pt idx="3282">
                  <c:v>0.66171700000000011</c:v>
                </c:pt>
                <c:pt idx="3283">
                  <c:v>0.66208200000000017</c:v>
                </c:pt>
                <c:pt idx="3284">
                  <c:v>0.66250399999999998</c:v>
                </c:pt>
                <c:pt idx="3285">
                  <c:v>0.66266500000000028</c:v>
                </c:pt>
                <c:pt idx="3286">
                  <c:v>0.66232099999999994</c:v>
                </c:pt>
                <c:pt idx="3287">
                  <c:v>0.66159400000000013</c:v>
                </c:pt>
                <c:pt idx="3288">
                  <c:v>0.66094600000000014</c:v>
                </c:pt>
                <c:pt idx="3289">
                  <c:v>0.66089700000000029</c:v>
                </c:pt>
                <c:pt idx="3290">
                  <c:v>0.66179200000000005</c:v>
                </c:pt>
                <c:pt idx="3291">
                  <c:v>0.66372700000000007</c:v>
                </c:pt>
                <c:pt idx="3292">
                  <c:v>0.66659600000000008</c:v>
                </c:pt>
                <c:pt idx="3293">
                  <c:v>0.67015200000000008</c:v>
                </c:pt>
                <c:pt idx="3294">
                  <c:v>0.67401400000000011</c:v>
                </c:pt>
                <c:pt idx="3295">
                  <c:v>0.67767300000000008</c:v>
                </c:pt>
                <c:pt idx="3296">
                  <c:v>0.68045800000000001</c:v>
                </c:pt>
                <c:pt idx="3297">
                  <c:v>0.68164400000000014</c:v>
                </c:pt>
                <c:pt idx="3298">
                  <c:v>0.68070600000000003</c:v>
                </c:pt>
                <c:pt idx="3299">
                  <c:v>0.67760600000000015</c:v>
                </c:pt>
                <c:pt idx="3300">
                  <c:v>0.67294300000000029</c:v>
                </c:pt>
                <c:pt idx="3301">
                  <c:v>0.66782800000000009</c:v>
                </c:pt>
                <c:pt idx="3302">
                  <c:v>0.66352500000000014</c:v>
                </c:pt>
                <c:pt idx="3303">
                  <c:v>0.66103699999999999</c:v>
                </c:pt>
                <c:pt idx="3304">
                  <c:v>0.66083899999999995</c:v>
                </c:pt>
                <c:pt idx="3305">
                  <c:v>0.66283700000000012</c:v>
                </c:pt>
                <c:pt idx="3306">
                  <c:v>0.66655500000000012</c:v>
                </c:pt>
                <c:pt idx="3307">
                  <c:v>0.67142700000000011</c:v>
                </c:pt>
                <c:pt idx="3308">
                  <c:v>0.67705300000000013</c:v>
                </c:pt>
                <c:pt idx="3309">
                  <c:v>0.68326100000000001</c:v>
                </c:pt>
                <c:pt idx="3310">
                  <c:v>0.68995399999999996</c:v>
                </c:pt>
                <c:pt idx="3311">
                  <c:v>0.69685900000000012</c:v>
                </c:pt>
                <c:pt idx="3312">
                  <c:v>0.70326100000000002</c:v>
                </c:pt>
                <c:pt idx="3313">
                  <c:v>0.70798000000000005</c:v>
                </c:pt>
                <c:pt idx="3314">
                  <c:v>0.70974700000000013</c:v>
                </c:pt>
                <c:pt idx="3315">
                  <c:v>0.70780299999999996</c:v>
                </c:pt>
                <c:pt idx="3316">
                  <c:v>0.70227799999999996</c:v>
                </c:pt>
                <c:pt idx="3317">
                  <c:v>0.69421500000000003</c:v>
                </c:pt>
                <c:pt idx="3318">
                  <c:v>0.68517399999999984</c:v>
                </c:pt>
                <c:pt idx="3319">
                  <c:v>0.67652200000000018</c:v>
                </c:pt>
                <c:pt idx="3320">
                  <c:v>0.66884600000000016</c:v>
                </c:pt>
                <c:pt idx="3321">
                  <c:v>0.66200400000000015</c:v>
                </c:pt>
                <c:pt idx="3322">
                  <c:v>0.65566200000000008</c:v>
                </c:pt>
                <c:pt idx="3323">
                  <c:v>0.64995000000000014</c:v>
                </c:pt>
                <c:pt idx="3324">
                  <c:v>0.64576600000000017</c:v>
                </c:pt>
                <c:pt idx="3325">
                  <c:v>0.64447500000000013</c:v>
                </c:pt>
                <c:pt idx="3326">
                  <c:v>0.64704100000000009</c:v>
                </c:pt>
                <c:pt idx="3327">
                  <c:v>0.65338699999999983</c:v>
                </c:pt>
                <c:pt idx="3328">
                  <c:v>0.66230000000000011</c:v>
                </c:pt>
                <c:pt idx="3329">
                  <c:v>0.67200799999999994</c:v>
                </c:pt>
                <c:pt idx="3330">
                  <c:v>0.68103800000000003</c:v>
                </c:pt>
                <c:pt idx="3331">
                  <c:v>0.68873499999999999</c:v>
                </c:pt>
                <c:pt idx="3332">
                  <c:v>0.69506899999999983</c:v>
                </c:pt>
                <c:pt idx="3333">
                  <c:v>0.70000799999999996</c:v>
                </c:pt>
                <c:pt idx="3334">
                  <c:v>0.70308400000000004</c:v>
                </c:pt>
                <c:pt idx="3335">
                  <c:v>0.70346900000000001</c:v>
                </c:pt>
                <c:pt idx="3336">
                  <c:v>0.70047599999999999</c:v>
                </c:pt>
                <c:pt idx="3337">
                  <c:v>0.69417200000000001</c:v>
                </c:pt>
                <c:pt idx="3338">
                  <c:v>0.68570399999999998</c:v>
                </c:pt>
                <c:pt idx="3339">
                  <c:v>0.67695000000000005</c:v>
                </c:pt>
                <c:pt idx="3340">
                  <c:v>0.66962300000000008</c:v>
                </c:pt>
                <c:pt idx="3341">
                  <c:v>0.66460500000000022</c:v>
                </c:pt>
                <c:pt idx="3342">
                  <c:v>0.66189400000000009</c:v>
                </c:pt>
                <c:pt idx="3343">
                  <c:v>0.66103800000000013</c:v>
                </c:pt>
                <c:pt idx="3344">
                  <c:v>0.66166400000000014</c:v>
                </c:pt>
                <c:pt idx="3345">
                  <c:v>0.66381400000000013</c:v>
                </c:pt>
                <c:pt idx="3346">
                  <c:v>0.66783500000000007</c:v>
                </c:pt>
                <c:pt idx="3347">
                  <c:v>0.67406299999999997</c:v>
                </c:pt>
                <c:pt idx="3348">
                  <c:v>0.68248299999999973</c:v>
                </c:pt>
                <c:pt idx="3349">
                  <c:v>0.69248900000000002</c:v>
                </c:pt>
                <c:pt idx="3350">
                  <c:v>0.70291899999999996</c:v>
                </c:pt>
                <c:pt idx="3351">
                  <c:v>0.71232000000000018</c:v>
                </c:pt>
                <c:pt idx="3352">
                  <c:v>0.71934200000000004</c:v>
                </c:pt>
                <c:pt idx="3353">
                  <c:v>0.72307100000000013</c:v>
                </c:pt>
                <c:pt idx="3354">
                  <c:v>0.72326099999999982</c:v>
                </c:pt>
                <c:pt idx="3355">
                  <c:v>0.72035800000000005</c:v>
                </c:pt>
                <c:pt idx="3356">
                  <c:v>0.71532600000000002</c:v>
                </c:pt>
                <c:pt idx="3357">
                  <c:v>0.70928999999999998</c:v>
                </c:pt>
                <c:pt idx="3358">
                  <c:v>0.70307799999999998</c:v>
                </c:pt>
                <c:pt idx="3359">
                  <c:v>0.69700499999999999</c:v>
                </c:pt>
                <c:pt idx="3360">
                  <c:v>0.69111699999999987</c:v>
                </c:pt>
                <c:pt idx="3361">
                  <c:v>0.68568899999999999</c:v>
                </c:pt>
                <c:pt idx="3362">
                  <c:v>0.68163600000000002</c:v>
                </c:pt>
                <c:pt idx="3363">
                  <c:v>0.68048599999999992</c:v>
                </c:pt>
                <c:pt idx="3364">
                  <c:v>0.68377699999999997</c:v>
                </c:pt>
                <c:pt idx="3365">
                  <c:v>0.69218500000000005</c:v>
                </c:pt>
                <c:pt idx="3366">
                  <c:v>0.70462500000000028</c:v>
                </c:pt>
                <c:pt idx="3367">
                  <c:v>0.71801300000000001</c:v>
                </c:pt>
                <c:pt idx="3368">
                  <c:v>0.72852499999999998</c:v>
                </c:pt>
                <c:pt idx="3369">
                  <c:v>0.73340399999999983</c:v>
                </c:pt>
                <c:pt idx="3370">
                  <c:v>0.73167500000000008</c:v>
                </c:pt>
                <c:pt idx="3371">
                  <c:v>0.72422300000000017</c:v>
                </c:pt>
                <c:pt idx="3372">
                  <c:v>0.71347700000000003</c:v>
                </c:pt>
                <c:pt idx="3373">
                  <c:v>0.70212300000000005</c:v>
                </c:pt>
                <c:pt idx="3374">
                  <c:v>0.69175300000000017</c:v>
                </c:pt>
                <c:pt idx="3375">
                  <c:v>0.68284299999999998</c:v>
                </c:pt>
                <c:pt idx="3376">
                  <c:v>0.67539300000000013</c:v>
                </c:pt>
                <c:pt idx="3377">
                  <c:v>0.66970600000000013</c:v>
                </c:pt>
                <c:pt idx="3378">
                  <c:v>0.66683400000000015</c:v>
                </c:pt>
                <c:pt idx="3379">
                  <c:v>0.66798899999999994</c:v>
                </c:pt>
                <c:pt idx="3380">
                  <c:v>0.67364200000000019</c:v>
                </c:pt>
                <c:pt idx="3381">
                  <c:v>0.68343399999999987</c:v>
                </c:pt>
                <c:pt idx="3382">
                  <c:v>0.69616999999999996</c:v>
                </c:pt>
                <c:pt idx="3383">
                  <c:v>0.70973100000000011</c:v>
                </c:pt>
                <c:pt idx="3384">
                  <c:v>0.72174300000000013</c:v>
                </c:pt>
                <c:pt idx="3385">
                  <c:v>0.73047300000000004</c:v>
                </c:pt>
                <c:pt idx="3386">
                  <c:v>0.73493600000000003</c:v>
                </c:pt>
                <c:pt idx="3387">
                  <c:v>0.73480699999999999</c:v>
                </c:pt>
                <c:pt idx="3388">
                  <c:v>0.73053900000000005</c:v>
                </c:pt>
                <c:pt idx="3389">
                  <c:v>0.72340300000000002</c:v>
                </c:pt>
                <c:pt idx="3390">
                  <c:v>0.71521400000000002</c:v>
                </c:pt>
                <c:pt idx="3391">
                  <c:v>0.70785399999999998</c:v>
                </c:pt>
                <c:pt idx="3392">
                  <c:v>0.70277199999999995</c:v>
                </c:pt>
                <c:pt idx="3393">
                  <c:v>0.70061099999999998</c:v>
                </c:pt>
                <c:pt idx="3394">
                  <c:v>0.70115499999999997</c:v>
                </c:pt>
                <c:pt idx="3395">
                  <c:v>0.70365100000000014</c:v>
                </c:pt>
                <c:pt idx="3396">
                  <c:v>0.70729299999999984</c:v>
                </c:pt>
                <c:pt idx="3397">
                  <c:v>0.71154499999999998</c:v>
                </c:pt>
                <c:pt idx="3398">
                  <c:v>0.71617900000000012</c:v>
                </c:pt>
                <c:pt idx="3399">
                  <c:v>0.72110500000000011</c:v>
                </c:pt>
                <c:pt idx="3400">
                  <c:v>0.72616599999999998</c:v>
                </c:pt>
                <c:pt idx="3401">
                  <c:v>0.73101300000000002</c:v>
                </c:pt>
                <c:pt idx="3402">
                  <c:v>0.73514600000000008</c:v>
                </c:pt>
                <c:pt idx="3403">
                  <c:v>0.73809700000000011</c:v>
                </c:pt>
                <c:pt idx="3404">
                  <c:v>0.73965600000000009</c:v>
                </c:pt>
                <c:pt idx="3405">
                  <c:v>0.73995000000000011</c:v>
                </c:pt>
                <c:pt idx="3406">
                  <c:v>0.73925799999999997</c:v>
                </c:pt>
                <c:pt idx="3407">
                  <c:v>0.73775800000000014</c:v>
                </c:pt>
                <c:pt idx="3408">
                  <c:v>0.735483</c:v>
                </c:pt>
                <c:pt idx="3409">
                  <c:v>0.73257099999999997</c:v>
                </c:pt>
                <c:pt idx="3410">
                  <c:v>0.729487</c:v>
                </c:pt>
                <c:pt idx="3411">
                  <c:v>0.72709400000000013</c:v>
                </c:pt>
                <c:pt idx="3412">
                  <c:v>0.72645899999999997</c:v>
                </c:pt>
                <c:pt idx="3413">
                  <c:v>0.72838500000000017</c:v>
                </c:pt>
                <c:pt idx="3414">
                  <c:v>0.73289100000000007</c:v>
                </c:pt>
                <c:pt idx="3415">
                  <c:v>0.73909000000000014</c:v>
                </c:pt>
                <c:pt idx="3416">
                  <c:v>0.74556500000000003</c:v>
                </c:pt>
                <c:pt idx="3417">
                  <c:v>0.75101899999999999</c:v>
                </c:pt>
                <c:pt idx="3418">
                  <c:v>0.75476999999999994</c:v>
                </c:pt>
                <c:pt idx="3419">
                  <c:v>0.75673800000000013</c:v>
                </c:pt>
                <c:pt idx="3420">
                  <c:v>0.75713500000000011</c:v>
                </c:pt>
                <c:pt idx="3421">
                  <c:v>0.75613900000000012</c:v>
                </c:pt>
                <c:pt idx="3422">
                  <c:v>0.75371500000000013</c:v>
                </c:pt>
                <c:pt idx="3423">
                  <c:v>0.74964100000000022</c:v>
                </c:pt>
                <c:pt idx="3424">
                  <c:v>0.74382200000000009</c:v>
                </c:pt>
                <c:pt idx="3425">
                  <c:v>0.73662800000000028</c:v>
                </c:pt>
                <c:pt idx="3426">
                  <c:v>0.72889399999999993</c:v>
                </c:pt>
                <c:pt idx="3427">
                  <c:v>0.72167700000000012</c:v>
                </c:pt>
                <c:pt idx="3428">
                  <c:v>0.71601400000000004</c:v>
                </c:pt>
                <c:pt idx="3429">
                  <c:v>0.71280800000000011</c:v>
                </c:pt>
                <c:pt idx="3430">
                  <c:v>0.71274500000000007</c:v>
                </c:pt>
                <c:pt idx="3431">
                  <c:v>0.71614100000000014</c:v>
                </c:pt>
                <c:pt idx="3432">
                  <c:v>0.72273999999999994</c:v>
                </c:pt>
                <c:pt idx="3433">
                  <c:v>0.7316450000000001</c:v>
                </c:pt>
                <c:pt idx="3434">
                  <c:v>0.74145300000000003</c:v>
                </c:pt>
                <c:pt idx="3435">
                  <c:v>0.75059900000000013</c:v>
                </c:pt>
                <c:pt idx="3436">
                  <c:v>0.7578480000000003</c:v>
                </c:pt>
                <c:pt idx="3437">
                  <c:v>0.76266699999999998</c:v>
                </c:pt>
                <c:pt idx="3438">
                  <c:v>0.76530300000000018</c:v>
                </c:pt>
                <c:pt idx="3439">
                  <c:v>0.76645500000000011</c:v>
                </c:pt>
                <c:pt idx="3440">
                  <c:v>0.76676800000000012</c:v>
                </c:pt>
                <c:pt idx="3441">
                  <c:v>0.76648800000000017</c:v>
                </c:pt>
                <c:pt idx="3442">
                  <c:v>0.76550800000000019</c:v>
                </c:pt>
                <c:pt idx="3443">
                  <c:v>0.76369500000000023</c:v>
                </c:pt>
                <c:pt idx="3444">
                  <c:v>0.76125799999999999</c:v>
                </c:pt>
                <c:pt idx="3445">
                  <c:v>0.75883800000000012</c:v>
                </c:pt>
                <c:pt idx="3446">
                  <c:v>0.75727100000000014</c:v>
                </c:pt>
                <c:pt idx="3447">
                  <c:v>0.75715299999999996</c:v>
                </c:pt>
                <c:pt idx="3448">
                  <c:v>0.75851099999999982</c:v>
                </c:pt>
                <c:pt idx="3449">
                  <c:v>0.76078099999999993</c:v>
                </c:pt>
                <c:pt idx="3450">
                  <c:v>0.76313000000000009</c:v>
                </c:pt>
                <c:pt idx="3451">
                  <c:v>0.76489400000000007</c:v>
                </c:pt>
                <c:pt idx="3452">
                  <c:v>0.76588600000000018</c:v>
                </c:pt>
                <c:pt idx="3453">
                  <c:v>0.76635500000000012</c:v>
                </c:pt>
                <c:pt idx="3454">
                  <c:v>0.76674600000000004</c:v>
                </c:pt>
                <c:pt idx="3455">
                  <c:v>0.76741599999999999</c:v>
                </c:pt>
                <c:pt idx="3456">
                  <c:v>0.76850200000000002</c:v>
                </c:pt>
                <c:pt idx="3457">
                  <c:v>0.76993800000000012</c:v>
                </c:pt>
                <c:pt idx="3458">
                  <c:v>0.77158900000000019</c:v>
                </c:pt>
                <c:pt idx="3459">
                  <c:v>0.77334700000000012</c:v>
                </c:pt>
                <c:pt idx="3460">
                  <c:v>0.77514799999999995</c:v>
                </c:pt>
                <c:pt idx="3461">
                  <c:v>0.77693499999999993</c:v>
                </c:pt>
                <c:pt idx="3462">
                  <c:v>0.77865300000000015</c:v>
                </c:pt>
                <c:pt idx="3463">
                  <c:v>0.78025499999999981</c:v>
                </c:pt>
                <c:pt idx="3464">
                  <c:v>0.781717</c:v>
                </c:pt>
                <c:pt idx="3465">
                  <c:v>0.78301199999999993</c:v>
                </c:pt>
                <c:pt idx="3466">
                  <c:v>0.784057</c:v>
                </c:pt>
                <c:pt idx="3467">
                  <c:v>0.78469299999999997</c:v>
                </c:pt>
                <c:pt idx="3468">
                  <c:v>0.78474200000000005</c:v>
                </c:pt>
                <c:pt idx="3469">
                  <c:v>0.78412599999999999</c:v>
                </c:pt>
                <c:pt idx="3470">
                  <c:v>0.78297099999999997</c:v>
                </c:pt>
                <c:pt idx="3471">
                  <c:v>0.78159000000000001</c:v>
                </c:pt>
                <c:pt idx="3472">
                  <c:v>0.78035900000000002</c:v>
                </c:pt>
                <c:pt idx="3473">
                  <c:v>0.77953699999999981</c:v>
                </c:pt>
                <c:pt idx="3474">
                  <c:v>0.77919100000000008</c:v>
                </c:pt>
                <c:pt idx="3475">
                  <c:v>0.77925200000000017</c:v>
                </c:pt>
                <c:pt idx="3476">
                  <c:v>0.77964800000000023</c:v>
                </c:pt>
                <c:pt idx="3477">
                  <c:v>0.78041500000000008</c:v>
                </c:pt>
                <c:pt idx="3478">
                  <c:v>0.78164600000000017</c:v>
                </c:pt>
                <c:pt idx="3479">
                  <c:v>0.78334199999999998</c:v>
                </c:pt>
                <c:pt idx="3480">
                  <c:v>0.78525699999999987</c:v>
                </c:pt>
                <c:pt idx="3481">
                  <c:v>0.78691800000000001</c:v>
                </c:pt>
                <c:pt idx="3482">
                  <c:v>0.78779800000000011</c:v>
                </c:pt>
                <c:pt idx="3483">
                  <c:v>0.78757900000000003</c:v>
                </c:pt>
                <c:pt idx="3484">
                  <c:v>0.78633199999999992</c:v>
                </c:pt>
                <c:pt idx="3485">
                  <c:v>0.784501</c:v>
                </c:pt>
                <c:pt idx="3486">
                  <c:v>0.78270700000000004</c:v>
                </c:pt>
                <c:pt idx="3487">
                  <c:v>0.78148099999999987</c:v>
                </c:pt>
                <c:pt idx="3488">
                  <c:v>0.78110400000000002</c:v>
                </c:pt>
                <c:pt idx="3489">
                  <c:v>0.78157500000000002</c:v>
                </c:pt>
                <c:pt idx="3490">
                  <c:v>0.78273799999999982</c:v>
                </c:pt>
                <c:pt idx="3491">
                  <c:v>0.78439799999999982</c:v>
                </c:pt>
                <c:pt idx="3492">
                  <c:v>0.78641499999999986</c:v>
                </c:pt>
                <c:pt idx="3493">
                  <c:v>0.78871400000000003</c:v>
                </c:pt>
                <c:pt idx="3494">
                  <c:v>0.79125500000000004</c:v>
                </c:pt>
                <c:pt idx="3495">
                  <c:v>0.79398600000000008</c:v>
                </c:pt>
                <c:pt idx="3496">
                  <c:v>0.796817</c:v>
                </c:pt>
                <c:pt idx="3497">
                  <c:v>0.79959400000000003</c:v>
                </c:pt>
                <c:pt idx="3498">
                  <c:v>0.80209700000000017</c:v>
                </c:pt>
                <c:pt idx="3499">
                  <c:v>0.80406599999999984</c:v>
                </c:pt>
                <c:pt idx="3500">
                  <c:v>0.80525599999999997</c:v>
                </c:pt>
                <c:pt idx="3501">
                  <c:v>0.80554599999999998</c:v>
                </c:pt>
                <c:pt idx="3502">
                  <c:v>0.80504500000000012</c:v>
                </c:pt>
                <c:pt idx="3503">
                  <c:v>0.80410999999999999</c:v>
                </c:pt>
                <c:pt idx="3504">
                  <c:v>0.80327300000000001</c:v>
                </c:pt>
                <c:pt idx="3505">
                  <c:v>0.80305899999999997</c:v>
                </c:pt>
                <c:pt idx="3506">
                  <c:v>0.80379099999999992</c:v>
                </c:pt>
                <c:pt idx="3507">
                  <c:v>0.80546099999999987</c:v>
                </c:pt>
                <c:pt idx="3508">
                  <c:v>0.80775000000000008</c:v>
                </c:pt>
                <c:pt idx="3509">
                  <c:v>0.81014799999999998</c:v>
                </c:pt>
                <c:pt idx="3510">
                  <c:v>0.81216599999999983</c:v>
                </c:pt>
                <c:pt idx="3511">
                  <c:v>0.81351099999999987</c:v>
                </c:pt>
                <c:pt idx="3512">
                  <c:v>0.81416699999999986</c:v>
                </c:pt>
                <c:pt idx="3513">
                  <c:v>0.81435800000000003</c:v>
                </c:pt>
                <c:pt idx="3514">
                  <c:v>0.81440400000000002</c:v>
                </c:pt>
                <c:pt idx="3515">
                  <c:v>0.81457299999999988</c:v>
                </c:pt>
                <c:pt idx="3516">
                  <c:v>0.81496000000000002</c:v>
                </c:pt>
                <c:pt idx="3517">
                  <c:v>0.81544799999999984</c:v>
                </c:pt>
                <c:pt idx="3518">
                  <c:v>0.81577900000000014</c:v>
                </c:pt>
                <c:pt idx="3519">
                  <c:v>0.81569200000000008</c:v>
                </c:pt>
                <c:pt idx="3520">
                  <c:v>0.81505000000000005</c:v>
                </c:pt>
                <c:pt idx="3521">
                  <c:v>0.81406000000000001</c:v>
                </c:pt>
                <c:pt idx="3522">
                  <c:v>0.81304900000000013</c:v>
                </c:pt>
                <c:pt idx="3523">
                  <c:v>0.81259100000000017</c:v>
                </c:pt>
                <c:pt idx="3524">
                  <c:v>0.81278000000000017</c:v>
                </c:pt>
                <c:pt idx="3525">
                  <c:v>0.813469</c:v>
                </c:pt>
                <c:pt idx="3526">
                  <c:v>0.81434000000000017</c:v>
                </c:pt>
                <c:pt idx="3527">
                  <c:v>0.81491400000000003</c:v>
                </c:pt>
              </c:numCache>
            </c:numRef>
          </c:yVal>
          <c:smooth val="1"/>
          <c:extLst>
            <c:ext xmlns:c16="http://schemas.microsoft.com/office/drawing/2014/chart" uri="{C3380CC4-5D6E-409C-BE32-E72D297353CC}">
              <c16:uniqueId val="{00000001-1FE6-4905-969F-3C7981BEB6FD}"/>
            </c:ext>
          </c:extLst>
        </c:ser>
        <c:ser>
          <c:idx val="0"/>
          <c:order val="2"/>
          <c:spPr>
            <a:ln w="19050" cap="rnd">
              <a:solidFill>
                <a:srgbClr val="009900"/>
              </a:solidFill>
              <a:round/>
            </a:ln>
            <a:effectLst/>
          </c:spPr>
          <c:marker>
            <c:symbol val="none"/>
          </c:marker>
          <c:xVal>
            <c:numRef>
              <c:f>IR!$B$1:$B$3528</c:f>
              <c:numCache>
                <c:formatCode>General</c:formatCode>
                <c:ptCount val="3528"/>
                <c:pt idx="0">
                  <c:v>599.75319999999999</c:v>
                </c:pt>
                <c:pt idx="1">
                  <c:v>600.71749999999997</c:v>
                </c:pt>
                <c:pt idx="2">
                  <c:v>601.68169999999998</c:v>
                </c:pt>
                <c:pt idx="3">
                  <c:v>602.64589999999998</c:v>
                </c:pt>
                <c:pt idx="4">
                  <c:v>603.61019999999996</c:v>
                </c:pt>
                <c:pt idx="5">
                  <c:v>604.57440000000008</c:v>
                </c:pt>
                <c:pt idx="6">
                  <c:v>605.53859999999997</c:v>
                </c:pt>
                <c:pt idx="7">
                  <c:v>606.50289999999984</c:v>
                </c:pt>
                <c:pt idx="8">
                  <c:v>607.46709999999985</c:v>
                </c:pt>
                <c:pt idx="9">
                  <c:v>608.43129999999985</c:v>
                </c:pt>
                <c:pt idx="10">
                  <c:v>609.39559999999983</c:v>
                </c:pt>
                <c:pt idx="11">
                  <c:v>610.35979999999984</c:v>
                </c:pt>
                <c:pt idx="12">
                  <c:v>611.32399999999996</c:v>
                </c:pt>
                <c:pt idx="13">
                  <c:v>612.28830000000016</c:v>
                </c:pt>
                <c:pt idx="14">
                  <c:v>613.25249999999994</c:v>
                </c:pt>
                <c:pt idx="15">
                  <c:v>614.21669999999983</c:v>
                </c:pt>
                <c:pt idx="16">
                  <c:v>615.18100000000004</c:v>
                </c:pt>
                <c:pt idx="17">
                  <c:v>616.14519999999993</c:v>
                </c:pt>
                <c:pt idx="18">
                  <c:v>617.10940000000005</c:v>
                </c:pt>
                <c:pt idx="19">
                  <c:v>618.07370000000014</c:v>
                </c:pt>
                <c:pt idx="20">
                  <c:v>619.03789999999992</c:v>
                </c:pt>
                <c:pt idx="21">
                  <c:v>620.00209999999993</c:v>
                </c:pt>
                <c:pt idx="22">
                  <c:v>620.96639999999991</c:v>
                </c:pt>
                <c:pt idx="23">
                  <c:v>621.93059999999991</c:v>
                </c:pt>
                <c:pt idx="24">
                  <c:v>622.89480000000003</c:v>
                </c:pt>
                <c:pt idx="25">
                  <c:v>623.8590999999999</c:v>
                </c:pt>
                <c:pt idx="26">
                  <c:v>624.82330000000002</c:v>
                </c:pt>
                <c:pt idx="27">
                  <c:v>625.78750000000002</c:v>
                </c:pt>
                <c:pt idx="28">
                  <c:v>626.7518</c:v>
                </c:pt>
                <c:pt idx="29">
                  <c:v>627.71600000000001</c:v>
                </c:pt>
                <c:pt idx="30">
                  <c:v>628.68020000000001</c:v>
                </c:pt>
                <c:pt idx="31">
                  <c:v>629.64449999999999</c:v>
                </c:pt>
                <c:pt idx="32">
                  <c:v>630.60870000000011</c:v>
                </c:pt>
                <c:pt idx="33">
                  <c:v>631.5729</c:v>
                </c:pt>
                <c:pt idx="34">
                  <c:v>632.53719999999987</c:v>
                </c:pt>
                <c:pt idx="35">
                  <c:v>633.50139999999999</c:v>
                </c:pt>
                <c:pt idx="36">
                  <c:v>634.46559999999988</c:v>
                </c:pt>
                <c:pt idx="37">
                  <c:v>635.42989999999998</c:v>
                </c:pt>
                <c:pt idx="38">
                  <c:v>636.39409999999998</c:v>
                </c:pt>
                <c:pt idx="39">
                  <c:v>637.35829999999987</c:v>
                </c:pt>
                <c:pt idx="40">
                  <c:v>638.32259999999985</c:v>
                </c:pt>
                <c:pt idx="41">
                  <c:v>639.28680000000008</c:v>
                </c:pt>
                <c:pt idx="42">
                  <c:v>640.25099999999998</c:v>
                </c:pt>
                <c:pt idx="43">
                  <c:v>641.21529999999996</c:v>
                </c:pt>
                <c:pt idx="44">
                  <c:v>642.17950000000008</c:v>
                </c:pt>
                <c:pt idx="45">
                  <c:v>643.14369999999997</c:v>
                </c:pt>
                <c:pt idx="46">
                  <c:v>644.10799999999983</c:v>
                </c:pt>
                <c:pt idx="47">
                  <c:v>645.07219999999984</c:v>
                </c:pt>
                <c:pt idx="48">
                  <c:v>646.03639999999996</c:v>
                </c:pt>
                <c:pt idx="49">
                  <c:v>647.00070000000005</c:v>
                </c:pt>
                <c:pt idx="50">
                  <c:v>647.96489999999983</c:v>
                </c:pt>
                <c:pt idx="51">
                  <c:v>648.92909999999983</c:v>
                </c:pt>
                <c:pt idx="52">
                  <c:v>649.89340000000004</c:v>
                </c:pt>
                <c:pt idx="53">
                  <c:v>650.85759999999982</c:v>
                </c:pt>
                <c:pt idx="54">
                  <c:v>651.82179999999994</c:v>
                </c:pt>
                <c:pt idx="55">
                  <c:v>652.78610000000003</c:v>
                </c:pt>
                <c:pt idx="56">
                  <c:v>653.75030000000004</c:v>
                </c:pt>
                <c:pt idx="57">
                  <c:v>654.71450000000004</c:v>
                </c:pt>
                <c:pt idx="58">
                  <c:v>655.67880000000014</c:v>
                </c:pt>
                <c:pt idx="59">
                  <c:v>656.64300000000003</c:v>
                </c:pt>
                <c:pt idx="60">
                  <c:v>657.60719999999992</c:v>
                </c:pt>
                <c:pt idx="61">
                  <c:v>658.57150000000001</c:v>
                </c:pt>
                <c:pt idx="62">
                  <c:v>659.53570000000002</c:v>
                </c:pt>
                <c:pt idx="63">
                  <c:v>660.49990000000003</c:v>
                </c:pt>
                <c:pt idx="64">
                  <c:v>661.46419999999989</c:v>
                </c:pt>
                <c:pt idx="65">
                  <c:v>662.42840000000001</c:v>
                </c:pt>
                <c:pt idx="66">
                  <c:v>663.3925999999999</c:v>
                </c:pt>
                <c:pt idx="67">
                  <c:v>664.35689999999988</c:v>
                </c:pt>
                <c:pt idx="68">
                  <c:v>665.32109999999989</c:v>
                </c:pt>
                <c:pt idx="69">
                  <c:v>666.28530000000012</c:v>
                </c:pt>
                <c:pt idx="70">
                  <c:v>667.24959999999999</c:v>
                </c:pt>
                <c:pt idx="71">
                  <c:v>668.21380000000011</c:v>
                </c:pt>
                <c:pt idx="72">
                  <c:v>669.17800000000011</c:v>
                </c:pt>
                <c:pt idx="73">
                  <c:v>670.14229999999986</c:v>
                </c:pt>
                <c:pt idx="74">
                  <c:v>671.10649999999998</c:v>
                </c:pt>
                <c:pt idx="75">
                  <c:v>672.07069999999999</c:v>
                </c:pt>
                <c:pt idx="76">
                  <c:v>673.03499999999997</c:v>
                </c:pt>
                <c:pt idx="77">
                  <c:v>673.99919999999997</c:v>
                </c:pt>
                <c:pt idx="78">
                  <c:v>674.96339999999998</c:v>
                </c:pt>
                <c:pt idx="79">
                  <c:v>675.92769999999985</c:v>
                </c:pt>
                <c:pt idx="80">
                  <c:v>676.89189999999996</c:v>
                </c:pt>
                <c:pt idx="81">
                  <c:v>677.85609999999986</c:v>
                </c:pt>
                <c:pt idx="82">
                  <c:v>678.82039999999984</c:v>
                </c:pt>
                <c:pt idx="83">
                  <c:v>679.78459999999995</c:v>
                </c:pt>
                <c:pt idx="84">
                  <c:v>680.74880000000007</c:v>
                </c:pt>
                <c:pt idx="85">
                  <c:v>681.71310000000005</c:v>
                </c:pt>
                <c:pt idx="86">
                  <c:v>682.67729999999983</c:v>
                </c:pt>
                <c:pt idx="87">
                  <c:v>683.64149999999984</c:v>
                </c:pt>
                <c:pt idx="88">
                  <c:v>684.60580000000004</c:v>
                </c:pt>
                <c:pt idx="89">
                  <c:v>685.57</c:v>
                </c:pt>
                <c:pt idx="90">
                  <c:v>686.53420000000006</c:v>
                </c:pt>
                <c:pt idx="91">
                  <c:v>687.49850000000004</c:v>
                </c:pt>
                <c:pt idx="92">
                  <c:v>688.46269999999993</c:v>
                </c:pt>
                <c:pt idx="93">
                  <c:v>689.42689999999993</c:v>
                </c:pt>
                <c:pt idx="94">
                  <c:v>690.39119999999991</c:v>
                </c:pt>
                <c:pt idx="95">
                  <c:v>691.35539999999992</c:v>
                </c:pt>
                <c:pt idx="96">
                  <c:v>692.31959999999992</c:v>
                </c:pt>
                <c:pt idx="97">
                  <c:v>693.28390000000013</c:v>
                </c:pt>
                <c:pt idx="98">
                  <c:v>694.24810000000002</c:v>
                </c:pt>
                <c:pt idx="99">
                  <c:v>695.21230000000003</c:v>
                </c:pt>
                <c:pt idx="100">
                  <c:v>696.17660000000001</c:v>
                </c:pt>
                <c:pt idx="101">
                  <c:v>697.14080000000001</c:v>
                </c:pt>
                <c:pt idx="102">
                  <c:v>698.10500000000002</c:v>
                </c:pt>
                <c:pt idx="103">
                  <c:v>699.0693</c:v>
                </c:pt>
                <c:pt idx="104">
                  <c:v>700.0335</c:v>
                </c:pt>
                <c:pt idx="105">
                  <c:v>700.99770000000001</c:v>
                </c:pt>
                <c:pt idx="106">
                  <c:v>701.96199999999988</c:v>
                </c:pt>
                <c:pt idx="107">
                  <c:v>702.92619999999988</c:v>
                </c:pt>
                <c:pt idx="108">
                  <c:v>703.8904</c:v>
                </c:pt>
                <c:pt idx="109">
                  <c:v>704.85469999999987</c:v>
                </c:pt>
                <c:pt idx="110">
                  <c:v>705.81889999999999</c:v>
                </c:pt>
                <c:pt idx="111">
                  <c:v>706.7831000000001</c:v>
                </c:pt>
                <c:pt idx="112">
                  <c:v>707.74739999999997</c:v>
                </c:pt>
                <c:pt idx="113">
                  <c:v>708.71159999999998</c:v>
                </c:pt>
                <c:pt idx="114">
                  <c:v>709.67580000000009</c:v>
                </c:pt>
                <c:pt idx="115">
                  <c:v>710.64009999999996</c:v>
                </c:pt>
                <c:pt idx="116">
                  <c:v>711.60429999999997</c:v>
                </c:pt>
                <c:pt idx="117">
                  <c:v>712.56849999999997</c:v>
                </c:pt>
                <c:pt idx="118">
                  <c:v>713.53279999999984</c:v>
                </c:pt>
                <c:pt idx="119">
                  <c:v>714.49699999999996</c:v>
                </c:pt>
                <c:pt idx="120">
                  <c:v>715.46119999999985</c:v>
                </c:pt>
                <c:pt idx="121">
                  <c:v>716.42550000000006</c:v>
                </c:pt>
                <c:pt idx="122">
                  <c:v>717.38969999999983</c:v>
                </c:pt>
                <c:pt idx="123">
                  <c:v>718.35389999999984</c:v>
                </c:pt>
                <c:pt idx="124">
                  <c:v>719.31819999999993</c:v>
                </c:pt>
                <c:pt idx="125">
                  <c:v>720.28240000000005</c:v>
                </c:pt>
                <c:pt idx="126">
                  <c:v>721.24659999999983</c:v>
                </c:pt>
                <c:pt idx="127">
                  <c:v>722.21090000000004</c:v>
                </c:pt>
                <c:pt idx="128">
                  <c:v>723.17510000000004</c:v>
                </c:pt>
                <c:pt idx="129">
                  <c:v>724.13930000000005</c:v>
                </c:pt>
                <c:pt idx="130">
                  <c:v>725.10360000000003</c:v>
                </c:pt>
                <c:pt idx="131">
                  <c:v>726.06779999999992</c:v>
                </c:pt>
                <c:pt idx="132">
                  <c:v>727.03199999999993</c:v>
                </c:pt>
                <c:pt idx="133">
                  <c:v>727.99630000000002</c:v>
                </c:pt>
                <c:pt idx="134">
                  <c:v>728.96049999999991</c:v>
                </c:pt>
                <c:pt idx="135">
                  <c:v>729.92470000000003</c:v>
                </c:pt>
                <c:pt idx="136">
                  <c:v>730.88900000000001</c:v>
                </c:pt>
                <c:pt idx="137">
                  <c:v>731.8531999999999</c:v>
                </c:pt>
                <c:pt idx="138">
                  <c:v>732.81739999999991</c:v>
                </c:pt>
                <c:pt idx="139">
                  <c:v>733.78170000000011</c:v>
                </c:pt>
                <c:pt idx="140">
                  <c:v>734.74590000000001</c:v>
                </c:pt>
                <c:pt idx="141">
                  <c:v>735.71010000000001</c:v>
                </c:pt>
                <c:pt idx="142">
                  <c:v>736.67440000000011</c:v>
                </c:pt>
                <c:pt idx="143">
                  <c:v>737.6386</c:v>
                </c:pt>
                <c:pt idx="144">
                  <c:v>738.6028</c:v>
                </c:pt>
                <c:pt idx="145">
                  <c:v>739.56709999999987</c:v>
                </c:pt>
                <c:pt idx="146">
                  <c:v>740.53129999999987</c:v>
                </c:pt>
                <c:pt idx="147">
                  <c:v>741.49549999999999</c:v>
                </c:pt>
                <c:pt idx="148">
                  <c:v>742.45979999999997</c:v>
                </c:pt>
                <c:pt idx="149">
                  <c:v>743.42399999999998</c:v>
                </c:pt>
                <c:pt idx="150">
                  <c:v>744.38819999999998</c:v>
                </c:pt>
                <c:pt idx="151">
                  <c:v>745.35249999999985</c:v>
                </c:pt>
                <c:pt idx="152">
                  <c:v>746.31669999999986</c:v>
                </c:pt>
                <c:pt idx="153">
                  <c:v>747.28090000000009</c:v>
                </c:pt>
                <c:pt idx="154">
                  <c:v>748.24519999999984</c:v>
                </c:pt>
                <c:pt idx="155">
                  <c:v>749.20940000000007</c:v>
                </c:pt>
                <c:pt idx="156">
                  <c:v>750.17360000000008</c:v>
                </c:pt>
                <c:pt idx="157">
                  <c:v>751.13789999999983</c:v>
                </c:pt>
                <c:pt idx="158">
                  <c:v>752.10209999999984</c:v>
                </c:pt>
                <c:pt idx="159">
                  <c:v>753.06629999999984</c:v>
                </c:pt>
                <c:pt idx="160">
                  <c:v>754.03059999999994</c:v>
                </c:pt>
                <c:pt idx="161">
                  <c:v>754.99480000000005</c:v>
                </c:pt>
                <c:pt idx="162">
                  <c:v>755.95899999999983</c:v>
                </c:pt>
                <c:pt idx="163">
                  <c:v>756.92330000000004</c:v>
                </c:pt>
                <c:pt idx="164">
                  <c:v>757.88749999999993</c:v>
                </c:pt>
                <c:pt idx="165">
                  <c:v>758.85169999999994</c:v>
                </c:pt>
                <c:pt idx="166">
                  <c:v>759.81599999999992</c:v>
                </c:pt>
                <c:pt idx="167">
                  <c:v>760.78020000000004</c:v>
                </c:pt>
                <c:pt idx="168">
                  <c:v>761.74440000000004</c:v>
                </c:pt>
                <c:pt idx="169">
                  <c:v>762.70870000000014</c:v>
                </c:pt>
                <c:pt idx="170">
                  <c:v>763.67290000000003</c:v>
                </c:pt>
                <c:pt idx="171">
                  <c:v>764.63709999999992</c:v>
                </c:pt>
                <c:pt idx="172">
                  <c:v>765.60140000000001</c:v>
                </c:pt>
                <c:pt idx="173">
                  <c:v>766.5655999999999</c:v>
                </c:pt>
                <c:pt idx="174">
                  <c:v>767.52980000000002</c:v>
                </c:pt>
                <c:pt idx="175">
                  <c:v>768.4941</c:v>
                </c:pt>
                <c:pt idx="176">
                  <c:v>769.45830000000001</c:v>
                </c:pt>
                <c:pt idx="177">
                  <c:v>770.4224999999999</c:v>
                </c:pt>
                <c:pt idx="178">
                  <c:v>771.38679999999999</c:v>
                </c:pt>
                <c:pt idx="179">
                  <c:v>772.35099999999989</c:v>
                </c:pt>
                <c:pt idx="180">
                  <c:v>773.31519999999989</c:v>
                </c:pt>
                <c:pt idx="181">
                  <c:v>774.2795000000001</c:v>
                </c:pt>
                <c:pt idx="182">
                  <c:v>775.24369999999999</c:v>
                </c:pt>
                <c:pt idx="183">
                  <c:v>776.2079</c:v>
                </c:pt>
                <c:pt idx="184">
                  <c:v>777.17219999999998</c:v>
                </c:pt>
                <c:pt idx="185">
                  <c:v>778.13639999999998</c:v>
                </c:pt>
                <c:pt idx="186">
                  <c:v>779.10059999999999</c:v>
                </c:pt>
                <c:pt idx="187">
                  <c:v>780.06489999999997</c:v>
                </c:pt>
                <c:pt idx="188">
                  <c:v>781.02909999999997</c:v>
                </c:pt>
                <c:pt idx="189">
                  <c:v>781.99329999999998</c:v>
                </c:pt>
                <c:pt idx="190">
                  <c:v>782.95759999999984</c:v>
                </c:pt>
                <c:pt idx="191">
                  <c:v>783.92179999999996</c:v>
                </c:pt>
                <c:pt idx="192">
                  <c:v>784.88599999999997</c:v>
                </c:pt>
                <c:pt idx="193">
                  <c:v>785.85029999999972</c:v>
                </c:pt>
                <c:pt idx="194">
                  <c:v>786.81449999999984</c:v>
                </c:pt>
                <c:pt idx="195">
                  <c:v>787.77870000000007</c:v>
                </c:pt>
                <c:pt idx="196">
                  <c:v>788.74300000000005</c:v>
                </c:pt>
                <c:pt idx="197">
                  <c:v>789.70719999999983</c:v>
                </c:pt>
                <c:pt idx="198">
                  <c:v>790.67139999999995</c:v>
                </c:pt>
                <c:pt idx="199">
                  <c:v>791.63570000000004</c:v>
                </c:pt>
                <c:pt idx="200">
                  <c:v>792.59990000000005</c:v>
                </c:pt>
                <c:pt idx="201">
                  <c:v>793.56409999999994</c:v>
                </c:pt>
                <c:pt idx="202">
                  <c:v>794.52840000000003</c:v>
                </c:pt>
                <c:pt idx="203">
                  <c:v>795.49259999999992</c:v>
                </c:pt>
                <c:pt idx="204">
                  <c:v>796.45679999999993</c:v>
                </c:pt>
                <c:pt idx="205">
                  <c:v>797.42109999999991</c:v>
                </c:pt>
                <c:pt idx="206">
                  <c:v>798.38530000000003</c:v>
                </c:pt>
                <c:pt idx="207">
                  <c:v>799.34949999999992</c:v>
                </c:pt>
                <c:pt idx="208">
                  <c:v>800.31380000000001</c:v>
                </c:pt>
                <c:pt idx="209">
                  <c:v>801.27800000000013</c:v>
                </c:pt>
                <c:pt idx="210">
                  <c:v>802.24219999999991</c:v>
                </c:pt>
                <c:pt idx="211">
                  <c:v>803.20650000000001</c:v>
                </c:pt>
                <c:pt idx="212">
                  <c:v>804.17070000000012</c:v>
                </c:pt>
                <c:pt idx="213">
                  <c:v>805.13490000000002</c:v>
                </c:pt>
                <c:pt idx="214">
                  <c:v>806.0992</c:v>
                </c:pt>
                <c:pt idx="215">
                  <c:v>807.0634</c:v>
                </c:pt>
                <c:pt idx="216">
                  <c:v>808.02759999999989</c:v>
                </c:pt>
                <c:pt idx="217">
                  <c:v>808.99189999999999</c:v>
                </c:pt>
                <c:pt idx="218">
                  <c:v>809.95609999999988</c:v>
                </c:pt>
                <c:pt idx="219">
                  <c:v>810.9203</c:v>
                </c:pt>
                <c:pt idx="220">
                  <c:v>811.88459999999998</c:v>
                </c:pt>
                <c:pt idx="221">
                  <c:v>812.84879999999998</c:v>
                </c:pt>
                <c:pt idx="222">
                  <c:v>813.81299999999987</c:v>
                </c:pt>
                <c:pt idx="223">
                  <c:v>814.77729999999997</c:v>
                </c:pt>
                <c:pt idx="224">
                  <c:v>815.74149999999997</c:v>
                </c:pt>
                <c:pt idx="225">
                  <c:v>816.70569999999998</c:v>
                </c:pt>
                <c:pt idx="226">
                  <c:v>817.67000000000007</c:v>
                </c:pt>
                <c:pt idx="227">
                  <c:v>818.63419999999996</c:v>
                </c:pt>
                <c:pt idx="228">
                  <c:v>819.59840000000008</c:v>
                </c:pt>
                <c:pt idx="229">
                  <c:v>820.56269999999972</c:v>
                </c:pt>
                <c:pt idx="230">
                  <c:v>821.52689999999996</c:v>
                </c:pt>
                <c:pt idx="231">
                  <c:v>822.49109999999996</c:v>
                </c:pt>
                <c:pt idx="232">
                  <c:v>823.45539999999994</c:v>
                </c:pt>
                <c:pt idx="233">
                  <c:v>824.41959999999983</c:v>
                </c:pt>
                <c:pt idx="234">
                  <c:v>825.38390000000004</c:v>
                </c:pt>
                <c:pt idx="235">
                  <c:v>826.34809999999993</c:v>
                </c:pt>
                <c:pt idx="236">
                  <c:v>827.31229999999994</c:v>
                </c:pt>
                <c:pt idx="237">
                  <c:v>828.27660000000003</c:v>
                </c:pt>
                <c:pt idx="238">
                  <c:v>829.24080000000004</c:v>
                </c:pt>
                <c:pt idx="239">
                  <c:v>830.20500000000004</c:v>
                </c:pt>
                <c:pt idx="240">
                  <c:v>831.16930000000002</c:v>
                </c:pt>
                <c:pt idx="241">
                  <c:v>832.13350000000003</c:v>
                </c:pt>
                <c:pt idx="242">
                  <c:v>833.09770000000003</c:v>
                </c:pt>
                <c:pt idx="243">
                  <c:v>834.0619999999999</c:v>
                </c:pt>
                <c:pt idx="244">
                  <c:v>835.0261999999999</c:v>
                </c:pt>
                <c:pt idx="245">
                  <c:v>835.99040000000002</c:v>
                </c:pt>
                <c:pt idx="246">
                  <c:v>836.9547</c:v>
                </c:pt>
                <c:pt idx="247">
                  <c:v>837.91890000000001</c:v>
                </c:pt>
                <c:pt idx="248">
                  <c:v>838.88310000000001</c:v>
                </c:pt>
                <c:pt idx="249">
                  <c:v>839.84739999999988</c:v>
                </c:pt>
                <c:pt idx="250">
                  <c:v>840.81159999999988</c:v>
                </c:pt>
                <c:pt idx="251">
                  <c:v>841.77580000000012</c:v>
                </c:pt>
                <c:pt idx="252">
                  <c:v>842.74009999999998</c:v>
                </c:pt>
                <c:pt idx="253">
                  <c:v>843.70429999999999</c:v>
                </c:pt>
                <c:pt idx="254">
                  <c:v>844.66849999999999</c:v>
                </c:pt>
                <c:pt idx="255">
                  <c:v>845.63279999999997</c:v>
                </c:pt>
                <c:pt idx="256">
                  <c:v>846.59699999999998</c:v>
                </c:pt>
                <c:pt idx="257">
                  <c:v>847.56119999999987</c:v>
                </c:pt>
                <c:pt idx="258">
                  <c:v>848.52549999999997</c:v>
                </c:pt>
                <c:pt idx="259">
                  <c:v>849.48969999999997</c:v>
                </c:pt>
                <c:pt idx="260">
                  <c:v>850.45389999999998</c:v>
                </c:pt>
                <c:pt idx="261">
                  <c:v>851.41819999999996</c:v>
                </c:pt>
                <c:pt idx="262">
                  <c:v>852.38239999999996</c:v>
                </c:pt>
                <c:pt idx="263">
                  <c:v>853.34659999999985</c:v>
                </c:pt>
                <c:pt idx="264">
                  <c:v>854.31089999999983</c:v>
                </c:pt>
                <c:pt idx="265">
                  <c:v>855.27509999999995</c:v>
                </c:pt>
                <c:pt idx="266">
                  <c:v>856.23929999999996</c:v>
                </c:pt>
                <c:pt idx="267">
                  <c:v>857.20360000000005</c:v>
                </c:pt>
                <c:pt idx="268">
                  <c:v>858.16780000000006</c:v>
                </c:pt>
                <c:pt idx="269">
                  <c:v>859.13199999999983</c:v>
                </c:pt>
                <c:pt idx="270">
                  <c:v>860.09630000000004</c:v>
                </c:pt>
                <c:pt idx="271">
                  <c:v>861.06049999999993</c:v>
                </c:pt>
                <c:pt idx="272">
                  <c:v>862.02470000000005</c:v>
                </c:pt>
                <c:pt idx="273">
                  <c:v>862.98900000000003</c:v>
                </c:pt>
                <c:pt idx="274">
                  <c:v>863.95319999999992</c:v>
                </c:pt>
                <c:pt idx="275">
                  <c:v>864.91739999999993</c:v>
                </c:pt>
                <c:pt idx="276">
                  <c:v>865.88170000000002</c:v>
                </c:pt>
                <c:pt idx="277">
                  <c:v>866.84589999999992</c:v>
                </c:pt>
                <c:pt idx="278">
                  <c:v>867.81009999999992</c:v>
                </c:pt>
                <c:pt idx="279">
                  <c:v>868.77440000000013</c:v>
                </c:pt>
                <c:pt idx="280">
                  <c:v>869.73860000000002</c:v>
                </c:pt>
                <c:pt idx="281">
                  <c:v>870.70280000000002</c:v>
                </c:pt>
                <c:pt idx="282">
                  <c:v>871.66709999999989</c:v>
                </c:pt>
                <c:pt idx="283">
                  <c:v>872.63130000000001</c:v>
                </c:pt>
                <c:pt idx="284">
                  <c:v>873.59550000000002</c:v>
                </c:pt>
                <c:pt idx="285">
                  <c:v>874.5598</c:v>
                </c:pt>
                <c:pt idx="286">
                  <c:v>875.524</c:v>
                </c:pt>
                <c:pt idx="287">
                  <c:v>876.48820000000001</c:v>
                </c:pt>
                <c:pt idx="288">
                  <c:v>877.45249999999987</c:v>
                </c:pt>
                <c:pt idx="289">
                  <c:v>878.41669999999988</c:v>
                </c:pt>
                <c:pt idx="290">
                  <c:v>879.3809</c:v>
                </c:pt>
                <c:pt idx="291">
                  <c:v>880.34519999999986</c:v>
                </c:pt>
                <c:pt idx="292">
                  <c:v>881.30939999999998</c:v>
                </c:pt>
                <c:pt idx="293">
                  <c:v>882.2736000000001</c:v>
                </c:pt>
                <c:pt idx="294">
                  <c:v>883.23789999999997</c:v>
                </c:pt>
                <c:pt idx="295">
                  <c:v>884.20209999999997</c:v>
                </c:pt>
                <c:pt idx="296">
                  <c:v>885.16629999999986</c:v>
                </c:pt>
                <c:pt idx="297">
                  <c:v>886.13059999999996</c:v>
                </c:pt>
                <c:pt idx="298">
                  <c:v>887.09480000000008</c:v>
                </c:pt>
                <c:pt idx="299">
                  <c:v>888.05899999999997</c:v>
                </c:pt>
                <c:pt idx="300">
                  <c:v>889.02329999999984</c:v>
                </c:pt>
                <c:pt idx="301">
                  <c:v>889.98749999999984</c:v>
                </c:pt>
                <c:pt idx="302">
                  <c:v>890.95169999999985</c:v>
                </c:pt>
                <c:pt idx="303">
                  <c:v>891.91599999999994</c:v>
                </c:pt>
                <c:pt idx="304">
                  <c:v>892.88019999999983</c:v>
                </c:pt>
                <c:pt idx="305">
                  <c:v>893.84439999999984</c:v>
                </c:pt>
                <c:pt idx="306">
                  <c:v>894.80870000000004</c:v>
                </c:pt>
                <c:pt idx="307">
                  <c:v>895.77290000000005</c:v>
                </c:pt>
                <c:pt idx="308">
                  <c:v>896.73709999999994</c:v>
                </c:pt>
                <c:pt idx="309">
                  <c:v>897.70140000000004</c:v>
                </c:pt>
                <c:pt idx="310">
                  <c:v>898.66559999999993</c:v>
                </c:pt>
                <c:pt idx="311">
                  <c:v>899.62980000000005</c:v>
                </c:pt>
                <c:pt idx="312">
                  <c:v>900.59410000000003</c:v>
                </c:pt>
                <c:pt idx="313">
                  <c:v>901.55830000000003</c:v>
                </c:pt>
                <c:pt idx="314">
                  <c:v>902.52249999999992</c:v>
                </c:pt>
                <c:pt idx="315">
                  <c:v>903.48680000000002</c:v>
                </c:pt>
                <c:pt idx="316">
                  <c:v>904.45099999999991</c:v>
                </c:pt>
                <c:pt idx="317">
                  <c:v>905.41519999999991</c:v>
                </c:pt>
                <c:pt idx="318">
                  <c:v>906.37950000000001</c:v>
                </c:pt>
                <c:pt idx="319">
                  <c:v>907.34370000000001</c:v>
                </c:pt>
                <c:pt idx="320">
                  <c:v>908.3078999999999</c:v>
                </c:pt>
                <c:pt idx="321">
                  <c:v>909.2722</c:v>
                </c:pt>
                <c:pt idx="322">
                  <c:v>910.2364</c:v>
                </c:pt>
                <c:pt idx="323">
                  <c:v>911.20060000000001</c:v>
                </c:pt>
                <c:pt idx="324">
                  <c:v>912.16489999999999</c:v>
                </c:pt>
                <c:pt idx="325">
                  <c:v>913.12909999999999</c:v>
                </c:pt>
                <c:pt idx="326">
                  <c:v>914.09330000000011</c:v>
                </c:pt>
                <c:pt idx="327">
                  <c:v>915.05759999999987</c:v>
                </c:pt>
                <c:pt idx="328">
                  <c:v>916.02179999999998</c:v>
                </c:pt>
                <c:pt idx="329">
                  <c:v>916.98599999999999</c:v>
                </c:pt>
                <c:pt idx="330">
                  <c:v>917.95029999999986</c:v>
                </c:pt>
                <c:pt idx="331">
                  <c:v>918.91449999999998</c:v>
                </c:pt>
                <c:pt idx="332">
                  <c:v>919.87869999999998</c:v>
                </c:pt>
                <c:pt idx="333">
                  <c:v>920.84299999999985</c:v>
                </c:pt>
                <c:pt idx="334">
                  <c:v>921.80719999999985</c:v>
                </c:pt>
                <c:pt idx="335">
                  <c:v>922.77140000000009</c:v>
                </c:pt>
                <c:pt idx="336">
                  <c:v>923.73569999999984</c:v>
                </c:pt>
                <c:pt idx="337">
                  <c:v>924.69990000000007</c:v>
                </c:pt>
                <c:pt idx="338">
                  <c:v>925.66409999999996</c:v>
                </c:pt>
                <c:pt idx="339">
                  <c:v>926.62840000000017</c:v>
                </c:pt>
                <c:pt idx="340">
                  <c:v>927.59259999999983</c:v>
                </c:pt>
                <c:pt idx="341">
                  <c:v>928.55679999999984</c:v>
                </c:pt>
                <c:pt idx="342">
                  <c:v>929.52109999999993</c:v>
                </c:pt>
                <c:pt idx="343">
                  <c:v>930.48530000000005</c:v>
                </c:pt>
                <c:pt idx="344">
                  <c:v>931.44949999999983</c:v>
                </c:pt>
                <c:pt idx="345">
                  <c:v>932.41380000000004</c:v>
                </c:pt>
                <c:pt idx="346">
                  <c:v>933.37800000000004</c:v>
                </c:pt>
                <c:pt idx="347">
                  <c:v>934.34219999999982</c:v>
                </c:pt>
                <c:pt idx="348">
                  <c:v>935.30649999999991</c:v>
                </c:pt>
                <c:pt idx="349">
                  <c:v>936.27070000000015</c:v>
                </c:pt>
                <c:pt idx="350">
                  <c:v>937.23490000000004</c:v>
                </c:pt>
                <c:pt idx="351">
                  <c:v>938.19920000000002</c:v>
                </c:pt>
                <c:pt idx="352">
                  <c:v>939.16340000000002</c:v>
                </c:pt>
                <c:pt idx="353">
                  <c:v>940.12759999999992</c:v>
                </c:pt>
                <c:pt idx="354">
                  <c:v>941.09190000000001</c:v>
                </c:pt>
                <c:pt idx="355">
                  <c:v>942.0560999999999</c:v>
                </c:pt>
                <c:pt idx="356">
                  <c:v>943.02030000000002</c:v>
                </c:pt>
                <c:pt idx="357">
                  <c:v>943.9846</c:v>
                </c:pt>
                <c:pt idx="358">
                  <c:v>944.94880000000001</c:v>
                </c:pt>
                <c:pt idx="359">
                  <c:v>945.91300000000001</c:v>
                </c:pt>
                <c:pt idx="360">
                  <c:v>946.87729999999988</c:v>
                </c:pt>
                <c:pt idx="361">
                  <c:v>947.84149999999988</c:v>
                </c:pt>
                <c:pt idx="362">
                  <c:v>948.8057</c:v>
                </c:pt>
                <c:pt idx="363">
                  <c:v>949.7700000000001</c:v>
                </c:pt>
                <c:pt idx="364">
                  <c:v>950.73419999999999</c:v>
                </c:pt>
                <c:pt idx="365">
                  <c:v>951.69840000000011</c:v>
                </c:pt>
                <c:pt idx="366">
                  <c:v>952.66269999999986</c:v>
                </c:pt>
                <c:pt idx="367">
                  <c:v>953.62689999999998</c:v>
                </c:pt>
                <c:pt idx="368">
                  <c:v>954.59109999999998</c:v>
                </c:pt>
                <c:pt idx="369">
                  <c:v>955.55539999999996</c:v>
                </c:pt>
                <c:pt idx="370">
                  <c:v>956.51959999999997</c:v>
                </c:pt>
                <c:pt idx="371">
                  <c:v>957.48380000000009</c:v>
                </c:pt>
                <c:pt idx="372">
                  <c:v>958.44809999999984</c:v>
                </c:pt>
                <c:pt idx="373">
                  <c:v>959.41229999999985</c:v>
                </c:pt>
                <c:pt idx="374">
                  <c:v>960.37649999999996</c:v>
                </c:pt>
                <c:pt idx="375">
                  <c:v>961.34079999999983</c:v>
                </c:pt>
                <c:pt idx="376">
                  <c:v>962.30499999999984</c:v>
                </c:pt>
                <c:pt idx="377">
                  <c:v>963.26919999999996</c:v>
                </c:pt>
                <c:pt idx="378">
                  <c:v>964.23350000000005</c:v>
                </c:pt>
                <c:pt idx="379">
                  <c:v>965.19770000000005</c:v>
                </c:pt>
                <c:pt idx="380">
                  <c:v>966.16189999999983</c:v>
                </c:pt>
                <c:pt idx="381">
                  <c:v>967.12619999999993</c:v>
                </c:pt>
                <c:pt idx="382">
                  <c:v>968.09040000000005</c:v>
                </c:pt>
                <c:pt idx="383">
                  <c:v>969.05459999999994</c:v>
                </c:pt>
                <c:pt idx="384">
                  <c:v>970.01890000000003</c:v>
                </c:pt>
                <c:pt idx="385">
                  <c:v>970.98310000000004</c:v>
                </c:pt>
                <c:pt idx="386">
                  <c:v>971.94729999999993</c:v>
                </c:pt>
                <c:pt idx="387">
                  <c:v>972.91159999999991</c:v>
                </c:pt>
                <c:pt idx="388">
                  <c:v>973.87580000000003</c:v>
                </c:pt>
                <c:pt idx="389">
                  <c:v>974.83999999999992</c:v>
                </c:pt>
                <c:pt idx="390">
                  <c:v>975.80430000000001</c:v>
                </c:pt>
                <c:pt idx="391">
                  <c:v>976.76850000000002</c:v>
                </c:pt>
                <c:pt idx="392">
                  <c:v>977.73270000000002</c:v>
                </c:pt>
                <c:pt idx="393">
                  <c:v>978.697</c:v>
                </c:pt>
                <c:pt idx="394">
                  <c:v>979.66119999999989</c:v>
                </c:pt>
                <c:pt idx="395">
                  <c:v>980.62540000000001</c:v>
                </c:pt>
                <c:pt idx="396">
                  <c:v>981.58969999999999</c:v>
                </c:pt>
                <c:pt idx="397">
                  <c:v>982.5539</c:v>
                </c:pt>
                <c:pt idx="398">
                  <c:v>983.5181</c:v>
                </c:pt>
                <c:pt idx="399">
                  <c:v>984.48239999999998</c:v>
                </c:pt>
                <c:pt idx="400">
                  <c:v>985.44659999999988</c:v>
                </c:pt>
                <c:pt idx="401">
                  <c:v>986.41079999999999</c:v>
                </c:pt>
                <c:pt idx="402">
                  <c:v>987.37509999999997</c:v>
                </c:pt>
                <c:pt idx="403">
                  <c:v>988.33929999999987</c:v>
                </c:pt>
                <c:pt idx="404">
                  <c:v>989.30349999999999</c:v>
                </c:pt>
                <c:pt idx="405">
                  <c:v>990.26779999999997</c:v>
                </c:pt>
                <c:pt idx="406">
                  <c:v>991.23199999999997</c:v>
                </c:pt>
                <c:pt idx="407">
                  <c:v>992.19619999999998</c:v>
                </c:pt>
                <c:pt idx="408">
                  <c:v>993.16049999999996</c:v>
                </c:pt>
                <c:pt idx="409">
                  <c:v>994.12469999999996</c:v>
                </c:pt>
                <c:pt idx="410">
                  <c:v>995.08890000000008</c:v>
                </c:pt>
                <c:pt idx="411">
                  <c:v>996.05319999999983</c:v>
                </c:pt>
                <c:pt idx="412">
                  <c:v>997.01739999999984</c:v>
                </c:pt>
                <c:pt idx="413">
                  <c:v>997.98159999999996</c:v>
                </c:pt>
                <c:pt idx="414">
                  <c:v>998.94589999999994</c:v>
                </c:pt>
                <c:pt idx="415">
                  <c:v>999.91010000000006</c:v>
                </c:pt>
                <c:pt idx="416">
                  <c:v>1000.8742999999998</c:v>
                </c:pt>
                <c:pt idx="417">
                  <c:v>1001.8385999999999</c:v>
                </c:pt>
                <c:pt idx="418">
                  <c:v>1002.8027999999999</c:v>
                </c:pt>
                <c:pt idx="419">
                  <c:v>1003.7670000000001</c:v>
                </c:pt>
                <c:pt idx="420">
                  <c:v>1004.7313</c:v>
                </c:pt>
                <c:pt idx="421">
                  <c:v>1005.6955</c:v>
                </c:pt>
                <c:pt idx="422">
                  <c:v>1006.6597</c:v>
                </c:pt>
                <c:pt idx="423">
                  <c:v>1007.624</c:v>
                </c:pt>
                <c:pt idx="424">
                  <c:v>1008.5882</c:v>
                </c:pt>
                <c:pt idx="425">
                  <c:v>1009.5523999999999</c:v>
                </c:pt>
                <c:pt idx="426">
                  <c:v>1010.5167</c:v>
                </c:pt>
                <c:pt idx="427">
                  <c:v>1011.4809</c:v>
                </c:pt>
                <c:pt idx="428">
                  <c:v>1012.4450999999999</c:v>
                </c:pt>
                <c:pt idx="429">
                  <c:v>1013.4094</c:v>
                </c:pt>
                <c:pt idx="430">
                  <c:v>1014.3736</c:v>
                </c:pt>
                <c:pt idx="431">
                  <c:v>1015.3377999999999</c:v>
                </c:pt>
                <c:pt idx="432">
                  <c:v>1016.3020999999999</c:v>
                </c:pt>
                <c:pt idx="433">
                  <c:v>1017.2663</c:v>
                </c:pt>
                <c:pt idx="434">
                  <c:v>1018.2305</c:v>
                </c:pt>
                <c:pt idx="435">
                  <c:v>1019.1948000000001</c:v>
                </c:pt>
                <c:pt idx="436">
                  <c:v>1020.159</c:v>
                </c:pt>
                <c:pt idx="437">
                  <c:v>1021.1232</c:v>
                </c:pt>
                <c:pt idx="438">
                  <c:v>1022.0875</c:v>
                </c:pt>
                <c:pt idx="439">
                  <c:v>1023.0517</c:v>
                </c:pt>
                <c:pt idx="440">
                  <c:v>1024.0160000000001</c:v>
                </c:pt>
                <c:pt idx="441">
                  <c:v>1024.9802</c:v>
                </c:pt>
                <c:pt idx="442">
                  <c:v>1025.9445000000001</c:v>
                </c:pt>
                <c:pt idx="443">
                  <c:v>1026.9087000000002</c:v>
                </c:pt>
                <c:pt idx="444">
                  <c:v>1027.8728999999998</c:v>
                </c:pt>
                <c:pt idx="445">
                  <c:v>1028.8371999999999</c:v>
                </c:pt>
                <c:pt idx="446">
                  <c:v>1029.8013999999998</c:v>
                </c:pt>
                <c:pt idx="447">
                  <c:v>1030.7656000000002</c:v>
                </c:pt>
                <c:pt idx="448">
                  <c:v>1031.7299</c:v>
                </c:pt>
                <c:pt idx="449">
                  <c:v>1032.6940999999997</c:v>
                </c:pt>
                <c:pt idx="450">
                  <c:v>1033.6582999999998</c:v>
                </c:pt>
                <c:pt idx="451">
                  <c:v>1034.6225999999999</c:v>
                </c:pt>
                <c:pt idx="452">
                  <c:v>1035.5868</c:v>
                </c:pt>
                <c:pt idx="453">
                  <c:v>1036.5509999999999</c:v>
                </c:pt>
                <c:pt idx="454">
                  <c:v>1037.5153</c:v>
                </c:pt>
                <c:pt idx="455">
                  <c:v>1038.4794999999999</c:v>
                </c:pt>
                <c:pt idx="456">
                  <c:v>1039.4437</c:v>
                </c:pt>
                <c:pt idx="457">
                  <c:v>1040.4080000000001</c:v>
                </c:pt>
                <c:pt idx="458">
                  <c:v>1041.3721999999998</c:v>
                </c:pt>
                <c:pt idx="459">
                  <c:v>1042.3363999999999</c:v>
                </c:pt>
                <c:pt idx="460">
                  <c:v>1043.3007</c:v>
                </c:pt>
                <c:pt idx="461">
                  <c:v>1044.2648999999999</c:v>
                </c:pt>
                <c:pt idx="462">
                  <c:v>1045.2291</c:v>
                </c:pt>
                <c:pt idx="463">
                  <c:v>1046.1933999999997</c:v>
                </c:pt>
                <c:pt idx="464">
                  <c:v>1047.1576</c:v>
                </c:pt>
                <c:pt idx="465">
                  <c:v>1048.1217999999999</c:v>
                </c:pt>
                <c:pt idx="466">
                  <c:v>1049.0861</c:v>
                </c:pt>
                <c:pt idx="467">
                  <c:v>1050.0502999999999</c:v>
                </c:pt>
                <c:pt idx="468">
                  <c:v>1051.0145</c:v>
                </c:pt>
                <c:pt idx="469">
                  <c:v>1051.9788000000001</c:v>
                </c:pt>
                <c:pt idx="470">
                  <c:v>1052.943</c:v>
                </c:pt>
                <c:pt idx="471">
                  <c:v>1053.9072000000001</c:v>
                </c:pt>
                <c:pt idx="472">
                  <c:v>1054.8715</c:v>
                </c:pt>
                <c:pt idx="473">
                  <c:v>1055.8357000000001</c:v>
                </c:pt>
                <c:pt idx="474">
                  <c:v>1056.7999</c:v>
                </c:pt>
                <c:pt idx="475">
                  <c:v>1057.7641999999998</c:v>
                </c:pt>
                <c:pt idx="476">
                  <c:v>1058.7284</c:v>
                </c:pt>
                <c:pt idx="477">
                  <c:v>1059.6925999999999</c:v>
                </c:pt>
                <c:pt idx="478">
                  <c:v>1060.6569</c:v>
                </c:pt>
                <c:pt idx="479">
                  <c:v>1061.6210999999998</c:v>
                </c:pt>
                <c:pt idx="480">
                  <c:v>1062.5853</c:v>
                </c:pt>
                <c:pt idx="481">
                  <c:v>1063.5496000000001</c:v>
                </c:pt>
                <c:pt idx="482">
                  <c:v>1064.5137999999999</c:v>
                </c:pt>
                <c:pt idx="483">
                  <c:v>1065.4780000000001</c:v>
                </c:pt>
                <c:pt idx="484">
                  <c:v>1066.4422999999999</c:v>
                </c:pt>
                <c:pt idx="485">
                  <c:v>1067.4065000000003</c:v>
                </c:pt>
                <c:pt idx="486">
                  <c:v>1068.3706999999999</c:v>
                </c:pt>
                <c:pt idx="487">
                  <c:v>1069.335</c:v>
                </c:pt>
                <c:pt idx="488">
                  <c:v>1070.2991999999999</c:v>
                </c:pt>
                <c:pt idx="489">
                  <c:v>1071.2633999999998</c:v>
                </c:pt>
                <c:pt idx="490">
                  <c:v>1072.2277000000001</c:v>
                </c:pt>
                <c:pt idx="491">
                  <c:v>1073.1918999999998</c:v>
                </c:pt>
                <c:pt idx="492">
                  <c:v>1074.1560999999999</c:v>
                </c:pt>
                <c:pt idx="493">
                  <c:v>1075.1203999999998</c:v>
                </c:pt>
                <c:pt idx="494">
                  <c:v>1076.0845999999999</c:v>
                </c:pt>
                <c:pt idx="495">
                  <c:v>1077.0488</c:v>
                </c:pt>
                <c:pt idx="496">
                  <c:v>1078.0130999999999</c:v>
                </c:pt>
                <c:pt idx="497">
                  <c:v>1078.9773</c:v>
                </c:pt>
                <c:pt idx="498">
                  <c:v>1079.9414999999999</c:v>
                </c:pt>
                <c:pt idx="499">
                  <c:v>1080.9058000000002</c:v>
                </c:pt>
                <c:pt idx="500">
                  <c:v>1081.8699999999999</c:v>
                </c:pt>
                <c:pt idx="501">
                  <c:v>1082.8341999999998</c:v>
                </c:pt>
                <c:pt idx="502">
                  <c:v>1083.7985000000001</c:v>
                </c:pt>
                <c:pt idx="503">
                  <c:v>1084.7627</c:v>
                </c:pt>
                <c:pt idx="504">
                  <c:v>1085.7269000000001</c:v>
                </c:pt>
                <c:pt idx="505">
                  <c:v>1086.6911999999998</c:v>
                </c:pt>
                <c:pt idx="506">
                  <c:v>1087.6553999999999</c:v>
                </c:pt>
                <c:pt idx="507">
                  <c:v>1088.6196</c:v>
                </c:pt>
                <c:pt idx="508">
                  <c:v>1089.5838999999999</c:v>
                </c:pt>
                <c:pt idx="509">
                  <c:v>1090.5481</c:v>
                </c:pt>
                <c:pt idx="510">
                  <c:v>1091.5122999999999</c:v>
                </c:pt>
                <c:pt idx="511">
                  <c:v>1092.4766000000002</c:v>
                </c:pt>
                <c:pt idx="512">
                  <c:v>1093.4408000000001</c:v>
                </c:pt>
                <c:pt idx="513">
                  <c:v>1094.4050000000002</c:v>
                </c:pt>
                <c:pt idx="514">
                  <c:v>1095.3692999999998</c:v>
                </c:pt>
                <c:pt idx="515">
                  <c:v>1096.3335</c:v>
                </c:pt>
                <c:pt idx="516">
                  <c:v>1097.2977000000001</c:v>
                </c:pt>
                <c:pt idx="517">
                  <c:v>1098.2619999999999</c:v>
                </c:pt>
                <c:pt idx="518">
                  <c:v>1099.2262000000001</c:v>
                </c:pt>
                <c:pt idx="519">
                  <c:v>1100.1903999999997</c:v>
                </c:pt>
                <c:pt idx="520">
                  <c:v>1101.1546999999998</c:v>
                </c:pt>
                <c:pt idx="521">
                  <c:v>1102.1188999999999</c:v>
                </c:pt>
                <c:pt idx="522">
                  <c:v>1103.0830999999998</c:v>
                </c:pt>
                <c:pt idx="523">
                  <c:v>1104.0473999999999</c:v>
                </c:pt>
                <c:pt idx="524">
                  <c:v>1105.0116</c:v>
                </c:pt>
                <c:pt idx="525">
                  <c:v>1105.9758000000002</c:v>
                </c:pt>
                <c:pt idx="526">
                  <c:v>1106.9401</c:v>
                </c:pt>
                <c:pt idx="527">
                  <c:v>1107.9042999999999</c:v>
                </c:pt>
                <c:pt idx="528">
                  <c:v>1108.8685</c:v>
                </c:pt>
                <c:pt idx="529">
                  <c:v>1109.8327999999999</c:v>
                </c:pt>
                <c:pt idx="530">
                  <c:v>1110.797</c:v>
                </c:pt>
                <c:pt idx="531">
                  <c:v>1111.7611999999999</c:v>
                </c:pt>
                <c:pt idx="532">
                  <c:v>1112.7255000000002</c:v>
                </c:pt>
                <c:pt idx="533">
                  <c:v>1113.6896999999999</c:v>
                </c:pt>
                <c:pt idx="534">
                  <c:v>1114.6538999999998</c:v>
                </c:pt>
                <c:pt idx="535">
                  <c:v>1115.6181999999999</c:v>
                </c:pt>
                <c:pt idx="536">
                  <c:v>1116.5823999999998</c:v>
                </c:pt>
                <c:pt idx="537">
                  <c:v>1117.5466000000001</c:v>
                </c:pt>
                <c:pt idx="538">
                  <c:v>1118.5109</c:v>
                </c:pt>
                <c:pt idx="539">
                  <c:v>1119.4751000000001</c:v>
                </c:pt>
                <c:pt idx="540">
                  <c:v>1120.4393</c:v>
                </c:pt>
                <c:pt idx="541">
                  <c:v>1121.4036000000001</c:v>
                </c:pt>
                <c:pt idx="542">
                  <c:v>1122.3678</c:v>
                </c:pt>
                <c:pt idx="543">
                  <c:v>1123.3319999999999</c:v>
                </c:pt>
                <c:pt idx="544">
                  <c:v>1124.2963</c:v>
                </c:pt>
                <c:pt idx="545">
                  <c:v>1125.2605000000001</c:v>
                </c:pt>
                <c:pt idx="546">
                  <c:v>1126.2247</c:v>
                </c:pt>
                <c:pt idx="547">
                  <c:v>1127.1889999999999</c:v>
                </c:pt>
                <c:pt idx="548">
                  <c:v>1128.1531999999997</c:v>
                </c:pt>
                <c:pt idx="549">
                  <c:v>1129.1173999999999</c:v>
                </c:pt>
                <c:pt idx="550">
                  <c:v>1130.0817</c:v>
                </c:pt>
                <c:pt idx="551">
                  <c:v>1131.0459000000001</c:v>
                </c:pt>
                <c:pt idx="552">
                  <c:v>1132.0101</c:v>
                </c:pt>
                <c:pt idx="553">
                  <c:v>1132.9743999999998</c:v>
                </c:pt>
                <c:pt idx="554">
                  <c:v>1133.9386000000002</c:v>
                </c:pt>
                <c:pt idx="555">
                  <c:v>1134.9028000000001</c:v>
                </c:pt>
                <c:pt idx="556">
                  <c:v>1135.8670999999999</c:v>
                </c:pt>
                <c:pt idx="557">
                  <c:v>1136.8312999999998</c:v>
                </c:pt>
                <c:pt idx="558">
                  <c:v>1137.7954999999999</c:v>
                </c:pt>
                <c:pt idx="559">
                  <c:v>1138.7598</c:v>
                </c:pt>
                <c:pt idx="560">
                  <c:v>1139.7239999999999</c:v>
                </c:pt>
                <c:pt idx="561">
                  <c:v>1140.6881999999998</c:v>
                </c:pt>
                <c:pt idx="562">
                  <c:v>1141.6524999999997</c:v>
                </c:pt>
                <c:pt idx="563">
                  <c:v>1142.6167</c:v>
                </c:pt>
                <c:pt idx="564">
                  <c:v>1143.5808999999999</c:v>
                </c:pt>
                <c:pt idx="565">
                  <c:v>1144.5452</c:v>
                </c:pt>
                <c:pt idx="566">
                  <c:v>1145.5093999999999</c:v>
                </c:pt>
                <c:pt idx="567">
                  <c:v>1146.4736</c:v>
                </c:pt>
                <c:pt idx="568">
                  <c:v>1147.4379000000001</c:v>
                </c:pt>
                <c:pt idx="569">
                  <c:v>1148.4021</c:v>
                </c:pt>
                <c:pt idx="570">
                  <c:v>1149.3662999999999</c:v>
                </c:pt>
                <c:pt idx="571">
                  <c:v>1150.3306</c:v>
                </c:pt>
                <c:pt idx="572">
                  <c:v>1151.2947999999999</c:v>
                </c:pt>
                <c:pt idx="573">
                  <c:v>1152.259</c:v>
                </c:pt>
                <c:pt idx="574">
                  <c:v>1153.2232999999999</c:v>
                </c:pt>
                <c:pt idx="575">
                  <c:v>1154.1875</c:v>
                </c:pt>
                <c:pt idx="576">
                  <c:v>1155.1516999999999</c:v>
                </c:pt>
                <c:pt idx="577">
                  <c:v>1156.116</c:v>
                </c:pt>
                <c:pt idx="578">
                  <c:v>1157.0801999999999</c:v>
                </c:pt>
                <c:pt idx="579">
                  <c:v>1158.0443999999998</c:v>
                </c:pt>
                <c:pt idx="580">
                  <c:v>1159.0087000000001</c:v>
                </c:pt>
                <c:pt idx="581">
                  <c:v>1159.9729</c:v>
                </c:pt>
                <c:pt idx="582">
                  <c:v>1160.9371000000001</c:v>
                </c:pt>
                <c:pt idx="583">
                  <c:v>1161.9014</c:v>
                </c:pt>
                <c:pt idx="584">
                  <c:v>1162.8656000000001</c:v>
                </c:pt>
                <c:pt idx="585">
                  <c:v>1163.8298</c:v>
                </c:pt>
                <c:pt idx="586">
                  <c:v>1164.7940999999998</c:v>
                </c:pt>
                <c:pt idx="587">
                  <c:v>1165.7583</c:v>
                </c:pt>
                <c:pt idx="588">
                  <c:v>1166.7225000000001</c:v>
                </c:pt>
                <c:pt idx="589">
                  <c:v>1167.6867999999999</c:v>
                </c:pt>
                <c:pt idx="590">
                  <c:v>1168.6509999999998</c:v>
                </c:pt>
                <c:pt idx="591">
                  <c:v>1169.6152</c:v>
                </c:pt>
                <c:pt idx="592">
                  <c:v>1170.5795000000001</c:v>
                </c:pt>
                <c:pt idx="593">
                  <c:v>1171.5436999999999</c:v>
                </c:pt>
                <c:pt idx="594">
                  <c:v>1172.5079000000001</c:v>
                </c:pt>
                <c:pt idx="595">
                  <c:v>1173.4721999999999</c:v>
                </c:pt>
                <c:pt idx="596">
                  <c:v>1174.4364</c:v>
                </c:pt>
                <c:pt idx="597">
                  <c:v>1175.4006000000002</c:v>
                </c:pt>
                <c:pt idx="598">
                  <c:v>1176.3648999999998</c:v>
                </c:pt>
                <c:pt idx="599">
                  <c:v>1177.3290999999999</c:v>
                </c:pt>
                <c:pt idx="600">
                  <c:v>1178.2932999999998</c:v>
                </c:pt>
                <c:pt idx="601">
                  <c:v>1179.2576000000001</c:v>
                </c:pt>
                <c:pt idx="602">
                  <c:v>1180.2218</c:v>
                </c:pt>
                <c:pt idx="603">
                  <c:v>1181.1859999999999</c:v>
                </c:pt>
                <c:pt idx="604">
                  <c:v>1182.1502999999998</c:v>
                </c:pt>
                <c:pt idx="605">
                  <c:v>1183.1144999999997</c:v>
                </c:pt>
                <c:pt idx="606">
                  <c:v>1184.0787</c:v>
                </c:pt>
                <c:pt idx="607">
                  <c:v>1185.0429999999999</c:v>
                </c:pt>
                <c:pt idx="608">
                  <c:v>1186.0072</c:v>
                </c:pt>
                <c:pt idx="609">
                  <c:v>1186.9713999999999</c:v>
                </c:pt>
                <c:pt idx="610">
                  <c:v>1187.9357000000002</c:v>
                </c:pt>
                <c:pt idx="611">
                  <c:v>1188.8998999999999</c:v>
                </c:pt>
                <c:pt idx="612">
                  <c:v>1189.8640999999998</c:v>
                </c:pt>
                <c:pt idx="613">
                  <c:v>1190.8283999999999</c:v>
                </c:pt>
                <c:pt idx="614">
                  <c:v>1191.7926</c:v>
                </c:pt>
                <c:pt idx="615">
                  <c:v>1192.7568000000001</c:v>
                </c:pt>
                <c:pt idx="616">
                  <c:v>1193.7211</c:v>
                </c:pt>
                <c:pt idx="617">
                  <c:v>1194.6852999999999</c:v>
                </c:pt>
                <c:pt idx="618">
                  <c:v>1195.6495</c:v>
                </c:pt>
                <c:pt idx="619">
                  <c:v>1196.6137999999999</c:v>
                </c:pt>
                <c:pt idx="620">
                  <c:v>1197.578</c:v>
                </c:pt>
                <c:pt idx="621">
                  <c:v>1198.5421999999999</c:v>
                </c:pt>
                <c:pt idx="622">
                  <c:v>1199.5065000000002</c:v>
                </c:pt>
                <c:pt idx="623">
                  <c:v>1200.4707000000001</c:v>
                </c:pt>
                <c:pt idx="624">
                  <c:v>1201.4349</c:v>
                </c:pt>
                <c:pt idx="625">
                  <c:v>1202.3991999999998</c:v>
                </c:pt>
                <c:pt idx="626">
                  <c:v>1203.3633999999997</c:v>
                </c:pt>
                <c:pt idx="627">
                  <c:v>1204.3276000000001</c:v>
                </c:pt>
                <c:pt idx="628">
                  <c:v>1205.2918999999999</c:v>
                </c:pt>
                <c:pt idx="629">
                  <c:v>1206.2561000000001</c:v>
                </c:pt>
                <c:pt idx="630">
                  <c:v>1207.2203</c:v>
                </c:pt>
                <c:pt idx="631">
                  <c:v>1208.1845999999998</c:v>
                </c:pt>
                <c:pt idx="632">
                  <c:v>1209.1487999999999</c:v>
                </c:pt>
                <c:pt idx="633">
                  <c:v>1210.1129999999998</c:v>
                </c:pt>
                <c:pt idx="634">
                  <c:v>1211.0772999999999</c:v>
                </c:pt>
                <c:pt idx="635">
                  <c:v>1212.0415</c:v>
                </c:pt>
                <c:pt idx="636">
                  <c:v>1213.0057000000002</c:v>
                </c:pt>
                <c:pt idx="637">
                  <c:v>1213.97</c:v>
                </c:pt>
                <c:pt idx="638">
                  <c:v>1214.9341999999999</c:v>
                </c:pt>
                <c:pt idx="639">
                  <c:v>1215.8983999999998</c:v>
                </c:pt>
                <c:pt idx="640">
                  <c:v>1216.8626999999999</c:v>
                </c:pt>
                <c:pt idx="641">
                  <c:v>1217.8269</c:v>
                </c:pt>
                <c:pt idx="642">
                  <c:v>1218.7910999999999</c:v>
                </c:pt>
                <c:pt idx="643">
                  <c:v>1219.7554</c:v>
                </c:pt>
                <c:pt idx="644">
                  <c:v>1220.7196000000001</c:v>
                </c:pt>
                <c:pt idx="645">
                  <c:v>1221.6837999999998</c:v>
                </c:pt>
                <c:pt idx="646">
                  <c:v>1222.6480999999999</c:v>
                </c:pt>
                <c:pt idx="647">
                  <c:v>1223.6122999999998</c:v>
                </c:pt>
                <c:pt idx="648">
                  <c:v>1224.5764999999999</c:v>
                </c:pt>
                <c:pt idx="649">
                  <c:v>1225.5408</c:v>
                </c:pt>
                <c:pt idx="650">
                  <c:v>1226.5050000000001</c:v>
                </c:pt>
                <c:pt idx="651">
                  <c:v>1227.4692</c:v>
                </c:pt>
                <c:pt idx="652">
                  <c:v>1228.4335000000001</c:v>
                </c:pt>
                <c:pt idx="653">
                  <c:v>1229.3977</c:v>
                </c:pt>
                <c:pt idx="654">
                  <c:v>1230.3618999999999</c:v>
                </c:pt>
                <c:pt idx="655">
                  <c:v>1231.3262</c:v>
                </c:pt>
                <c:pt idx="656">
                  <c:v>1232.2903999999999</c:v>
                </c:pt>
                <c:pt idx="657">
                  <c:v>1233.2546</c:v>
                </c:pt>
                <c:pt idx="658">
                  <c:v>1234.2189000000001</c:v>
                </c:pt>
                <c:pt idx="659">
                  <c:v>1235.1830999999997</c:v>
                </c:pt>
                <c:pt idx="660">
                  <c:v>1236.1472999999999</c:v>
                </c:pt>
                <c:pt idx="661">
                  <c:v>1237.1116</c:v>
                </c:pt>
                <c:pt idx="662">
                  <c:v>1238.0758000000001</c:v>
                </c:pt>
                <c:pt idx="663">
                  <c:v>1239.04</c:v>
                </c:pt>
                <c:pt idx="664">
                  <c:v>1240.0042999999998</c:v>
                </c:pt>
                <c:pt idx="665">
                  <c:v>1240.9684999999999</c:v>
                </c:pt>
                <c:pt idx="666">
                  <c:v>1241.9327000000001</c:v>
                </c:pt>
                <c:pt idx="667">
                  <c:v>1242.8969999999999</c:v>
                </c:pt>
                <c:pt idx="668">
                  <c:v>1243.8611999999998</c:v>
                </c:pt>
                <c:pt idx="669">
                  <c:v>1244.8253999999999</c:v>
                </c:pt>
                <c:pt idx="670">
                  <c:v>1245.7897</c:v>
                </c:pt>
                <c:pt idx="671">
                  <c:v>1246.7538999999999</c:v>
                </c:pt>
                <c:pt idx="672">
                  <c:v>1247.7181</c:v>
                </c:pt>
                <c:pt idx="673">
                  <c:v>1248.6823999999997</c:v>
                </c:pt>
                <c:pt idx="674">
                  <c:v>1249.6466</c:v>
                </c:pt>
                <c:pt idx="675">
                  <c:v>1250.6107999999999</c:v>
                </c:pt>
                <c:pt idx="676">
                  <c:v>1251.5751</c:v>
                </c:pt>
                <c:pt idx="677">
                  <c:v>1252.5392999999999</c:v>
                </c:pt>
                <c:pt idx="678">
                  <c:v>1253.5035</c:v>
                </c:pt>
                <c:pt idx="679">
                  <c:v>1254.4678000000001</c:v>
                </c:pt>
                <c:pt idx="680">
                  <c:v>1255.432</c:v>
                </c:pt>
                <c:pt idx="681">
                  <c:v>1256.3961999999999</c:v>
                </c:pt>
                <c:pt idx="682">
                  <c:v>1257.3605</c:v>
                </c:pt>
                <c:pt idx="683">
                  <c:v>1258.3246999999999</c:v>
                </c:pt>
                <c:pt idx="684">
                  <c:v>1259.2889</c:v>
                </c:pt>
                <c:pt idx="685">
                  <c:v>1260.2531999999999</c:v>
                </c:pt>
                <c:pt idx="686">
                  <c:v>1261.2174</c:v>
                </c:pt>
                <c:pt idx="687">
                  <c:v>1262.1815999999999</c:v>
                </c:pt>
                <c:pt idx="688">
                  <c:v>1263.1459</c:v>
                </c:pt>
                <c:pt idx="689">
                  <c:v>1264.1100999999999</c:v>
                </c:pt>
                <c:pt idx="690">
                  <c:v>1265.0742999999998</c:v>
                </c:pt>
                <c:pt idx="691">
                  <c:v>1266.0386000000001</c:v>
                </c:pt>
                <c:pt idx="692">
                  <c:v>1267.0028</c:v>
                </c:pt>
                <c:pt idx="693">
                  <c:v>1267.9670000000001</c:v>
                </c:pt>
                <c:pt idx="694">
                  <c:v>1268.9313</c:v>
                </c:pt>
                <c:pt idx="695">
                  <c:v>1269.8955000000001</c:v>
                </c:pt>
                <c:pt idx="696">
                  <c:v>1270.8597</c:v>
                </c:pt>
                <c:pt idx="697">
                  <c:v>1271.8239999999998</c:v>
                </c:pt>
                <c:pt idx="698">
                  <c:v>1272.7882</c:v>
                </c:pt>
                <c:pt idx="699">
                  <c:v>1273.7523999999999</c:v>
                </c:pt>
                <c:pt idx="700">
                  <c:v>1274.7167000000002</c:v>
                </c:pt>
                <c:pt idx="701">
                  <c:v>1275.6808999999998</c:v>
                </c:pt>
                <c:pt idx="702">
                  <c:v>1276.6451</c:v>
                </c:pt>
                <c:pt idx="703">
                  <c:v>1277.6093999999998</c:v>
                </c:pt>
                <c:pt idx="704">
                  <c:v>1278.5735999999999</c:v>
                </c:pt>
                <c:pt idx="705">
                  <c:v>1279.5378000000001</c:v>
                </c:pt>
                <c:pt idx="706">
                  <c:v>1280.5020999999999</c:v>
                </c:pt>
                <c:pt idx="707">
                  <c:v>1281.4663</c:v>
                </c:pt>
                <c:pt idx="708">
                  <c:v>1282.4304999999999</c:v>
                </c:pt>
                <c:pt idx="709">
                  <c:v>1283.3947999999998</c:v>
                </c:pt>
                <c:pt idx="710">
                  <c:v>1284.3589999999999</c:v>
                </c:pt>
                <c:pt idx="711">
                  <c:v>1285.3231999999998</c:v>
                </c:pt>
                <c:pt idx="712">
                  <c:v>1286.2874999999999</c:v>
                </c:pt>
                <c:pt idx="713">
                  <c:v>1287.2517</c:v>
                </c:pt>
                <c:pt idx="714">
                  <c:v>1288.2159000000001</c:v>
                </c:pt>
                <c:pt idx="715">
                  <c:v>1289.1801999999998</c:v>
                </c:pt>
                <c:pt idx="716">
                  <c:v>1290.1443999999997</c:v>
                </c:pt>
                <c:pt idx="717">
                  <c:v>1291.1086</c:v>
                </c:pt>
                <c:pt idx="718">
                  <c:v>1292.0728999999999</c:v>
                </c:pt>
                <c:pt idx="719">
                  <c:v>1293.0371</c:v>
                </c:pt>
                <c:pt idx="720">
                  <c:v>1294.0012999999999</c:v>
                </c:pt>
                <c:pt idx="721">
                  <c:v>1294.9656000000002</c:v>
                </c:pt>
                <c:pt idx="722">
                  <c:v>1295.9298000000001</c:v>
                </c:pt>
                <c:pt idx="723">
                  <c:v>1296.8939999999998</c:v>
                </c:pt>
                <c:pt idx="724">
                  <c:v>1297.8582999999999</c:v>
                </c:pt>
                <c:pt idx="725">
                  <c:v>1298.8225</c:v>
                </c:pt>
                <c:pt idx="726">
                  <c:v>1299.7867000000001</c:v>
                </c:pt>
                <c:pt idx="727">
                  <c:v>1300.751</c:v>
                </c:pt>
                <c:pt idx="728">
                  <c:v>1301.7152000000001</c:v>
                </c:pt>
                <c:pt idx="729">
                  <c:v>1302.6793999999998</c:v>
                </c:pt>
                <c:pt idx="730">
                  <c:v>1303.6436999999999</c:v>
                </c:pt>
                <c:pt idx="731">
                  <c:v>1304.6079</c:v>
                </c:pt>
                <c:pt idx="732">
                  <c:v>1305.5720999999999</c:v>
                </c:pt>
                <c:pt idx="733">
                  <c:v>1306.5364</c:v>
                </c:pt>
                <c:pt idx="734">
                  <c:v>1307.5006000000001</c:v>
                </c:pt>
                <c:pt idx="735">
                  <c:v>1308.4648</c:v>
                </c:pt>
                <c:pt idx="736">
                  <c:v>1309.4291000000001</c:v>
                </c:pt>
                <c:pt idx="737">
                  <c:v>1310.3932999999997</c:v>
                </c:pt>
                <c:pt idx="738">
                  <c:v>1311.3575000000001</c:v>
                </c:pt>
                <c:pt idx="739">
                  <c:v>1312.3217999999999</c:v>
                </c:pt>
                <c:pt idx="740">
                  <c:v>1313.2860000000001</c:v>
                </c:pt>
                <c:pt idx="741">
                  <c:v>1314.2501999999999</c:v>
                </c:pt>
                <c:pt idx="742">
                  <c:v>1315.2145</c:v>
                </c:pt>
                <c:pt idx="743">
                  <c:v>1316.1786999999999</c:v>
                </c:pt>
                <c:pt idx="744">
                  <c:v>1317.1428999999998</c:v>
                </c:pt>
                <c:pt idx="745">
                  <c:v>1318.1071999999999</c:v>
                </c:pt>
                <c:pt idx="746">
                  <c:v>1319.0713999999998</c:v>
                </c:pt>
                <c:pt idx="747">
                  <c:v>1320.0356000000002</c:v>
                </c:pt>
                <c:pt idx="748">
                  <c:v>1320.9999</c:v>
                </c:pt>
                <c:pt idx="749">
                  <c:v>1321.9640999999999</c:v>
                </c:pt>
                <c:pt idx="750">
                  <c:v>1322.9283</c:v>
                </c:pt>
                <c:pt idx="751">
                  <c:v>1323.8925999999999</c:v>
                </c:pt>
                <c:pt idx="752">
                  <c:v>1324.8568</c:v>
                </c:pt>
                <c:pt idx="753">
                  <c:v>1325.8209999999999</c:v>
                </c:pt>
                <c:pt idx="754">
                  <c:v>1326.7853</c:v>
                </c:pt>
                <c:pt idx="755">
                  <c:v>1327.7494999999999</c:v>
                </c:pt>
                <c:pt idx="756">
                  <c:v>1328.7137</c:v>
                </c:pt>
                <c:pt idx="757">
                  <c:v>1329.6779999999999</c:v>
                </c:pt>
                <c:pt idx="758">
                  <c:v>1330.6421999999998</c:v>
                </c:pt>
                <c:pt idx="759">
                  <c:v>1331.6063999999999</c:v>
                </c:pt>
                <c:pt idx="760">
                  <c:v>1332.5707</c:v>
                </c:pt>
                <c:pt idx="761">
                  <c:v>1333.5348999999999</c:v>
                </c:pt>
                <c:pt idx="762">
                  <c:v>1334.4991</c:v>
                </c:pt>
                <c:pt idx="763">
                  <c:v>1335.4633999999999</c:v>
                </c:pt>
                <c:pt idx="764">
                  <c:v>1336.4276000000002</c:v>
                </c:pt>
                <c:pt idx="765">
                  <c:v>1337.3917999999999</c:v>
                </c:pt>
                <c:pt idx="766">
                  <c:v>1338.3561</c:v>
                </c:pt>
                <c:pt idx="767">
                  <c:v>1339.3202999999999</c:v>
                </c:pt>
                <c:pt idx="768">
                  <c:v>1340.2845</c:v>
                </c:pt>
                <c:pt idx="769">
                  <c:v>1341.2488000000001</c:v>
                </c:pt>
                <c:pt idx="770">
                  <c:v>1342.213</c:v>
                </c:pt>
                <c:pt idx="771">
                  <c:v>1343.1771999999999</c:v>
                </c:pt>
                <c:pt idx="772">
                  <c:v>1344.1415</c:v>
                </c:pt>
                <c:pt idx="773">
                  <c:v>1345.1057000000001</c:v>
                </c:pt>
                <c:pt idx="774">
                  <c:v>1346.0699</c:v>
                </c:pt>
                <c:pt idx="775">
                  <c:v>1347.0341999999998</c:v>
                </c:pt>
                <c:pt idx="776">
                  <c:v>1347.9983999999999</c:v>
                </c:pt>
                <c:pt idx="777">
                  <c:v>1348.9626000000001</c:v>
                </c:pt>
                <c:pt idx="778">
                  <c:v>1349.9269000000002</c:v>
                </c:pt>
                <c:pt idx="779">
                  <c:v>1350.8910999999998</c:v>
                </c:pt>
                <c:pt idx="780">
                  <c:v>1351.8552999999999</c:v>
                </c:pt>
                <c:pt idx="781">
                  <c:v>1352.8196</c:v>
                </c:pt>
                <c:pt idx="782">
                  <c:v>1353.7837999999999</c:v>
                </c:pt>
                <c:pt idx="783">
                  <c:v>1354.748</c:v>
                </c:pt>
                <c:pt idx="784">
                  <c:v>1355.7122999999999</c:v>
                </c:pt>
                <c:pt idx="785">
                  <c:v>1356.6765</c:v>
                </c:pt>
                <c:pt idx="786">
                  <c:v>1357.6406999999999</c:v>
                </c:pt>
                <c:pt idx="787">
                  <c:v>1358.605</c:v>
                </c:pt>
                <c:pt idx="788">
                  <c:v>1359.5691999999999</c:v>
                </c:pt>
                <c:pt idx="789">
                  <c:v>1360.5333999999998</c:v>
                </c:pt>
                <c:pt idx="790">
                  <c:v>1361.4977000000001</c:v>
                </c:pt>
                <c:pt idx="791">
                  <c:v>1362.4619</c:v>
                </c:pt>
                <c:pt idx="792">
                  <c:v>1363.4261000000001</c:v>
                </c:pt>
                <c:pt idx="793">
                  <c:v>1364.3903999999998</c:v>
                </c:pt>
                <c:pt idx="794">
                  <c:v>1365.3545999999999</c:v>
                </c:pt>
                <c:pt idx="795">
                  <c:v>1366.3188</c:v>
                </c:pt>
                <c:pt idx="796">
                  <c:v>1367.2830999999999</c:v>
                </c:pt>
                <c:pt idx="797">
                  <c:v>1368.2473</c:v>
                </c:pt>
                <c:pt idx="798">
                  <c:v>1369.2114999999999</c:v>
                </c:pt>
                <c:pt idx="799">
                  <c:v>1370.1758</c:v>
                </c:pt>
                <c:pt idx="800">
                  <c:v>1371.1399999999999</c:v>
                </c:pt>
                <c:pt idx="801">
                  <c:v>1372.1041999999998</c:v>
                </c:pt>
                <c:pt idx="802">
                  <c:v>1373.0685000000001</c:v>
                </c:pt>
                <c:pt idx="803">
                  <c:v>1374.0327</c:v>
                </c:pt>
                <c:pt idx="804">
                  <c:v>1374.9969000000001</c:v>
                </c:pt>
                <c:pt idx="805">
                  <c:v>1375.9612</c:v>
                </c:pt>
                <c:pt idx="806">
                  <c:v>1376.9254000000001</c:v>
                </c:pt>
                <c:pt idx="807">
                  <c:v>1377.8896</c:v>
                </c:pt>
                <c:pt idx="808">
                  <c:v>1378.8538999999998</c:v>
                </c:pt>
                <c:pt idx="809">
                  <c:v>1379.8181</c:v>
                </c:pt>
                <c:pt idx="810">
                  <c:v>1380.7822999999999</c:v>
                </c:pt>
                <c:pt idx="811">
                  <c:v>1381.7466000000002</c:v>
                </c:pt>
                <c:pt idx="812">
                  <c:v>1382.7108000000001</c:v>
                </c:pt>
                <c:pt idx="813">
                  <c:v>1383.675</c:v>
                </c:pt>
                <c:pt idx="814">
                  <c:v>1384.6392999999998</c:v>
                </c:pt>
                <c:pt idx="815">
                  <c:v>1385.6034999999997</c:v>
                </c:pt>
                <c:pt idx="816">
                  <c:v>1386.5677000000001</c:v>
                </c:pt>
                <c:pt idx="817">
                  <c:v>1387.5319999999999</c:v>
                </c:pt>
                <c:pt idx="818">
                  <c:v>1388.4962</c:v>
                </c:pt>
                <c:pt idx="819">
                  <c:v>1389.4603999999999</c:v>
                </c:pt>
                <c:pt idx="820">
                  <c:v>1390.4247</c:v>
                </c:pt>
                <c:pt idx="821">
                  <c:v>1391.3888999999999</c:v>
                </c:pt>
                <c:pt idx="822">
                  <c:v>1392.3530999999998</c:v>
                </c:pt>
                <c:pt idx="823">
                  <c:v>1393.3173999999999</c:v>
                </c:pt>
                <c:pt idx="824">
                  <c:v>1394.2816</c:v>
                </c:pt>
                <c:pt idx="825">
                  <c:v>1395.2458000000001</c:v>
                </c:pt>
                <c:pt idx="826">
                  <c:v>1396.2101</c:v>
                </c:pt>
                <c:pt idx="827">
                  <c:v>1397.1742999999997</c:v>
                </c:pt>
                <c:pt idx="828">
                  <c:v>1398.1385</c:v>
                </c:pt>
                <c:pt idx="829">
                  <c:v>1399.1027999999999</c:v>
                </c:pt>
                <c:pt idx="830">
                  <c:v>1400.067</c:v>
                </c:pt>
                <c:pt idx="831">
                  <c:v>1401.0312999999999</c:v>
                </c:pt>
                <c:pt idx="832">
                  <c:v>1401.9955000000002</c:v>
                </c:pt>
                <c:pt idx="833">
                  <c:v>1402.9597000000001</c:v>
                </c:pt>
                <c:pt idx="834">
                  <c:v>1403.924</c:v>
                </c:pt>
                <c:pt idx="835">
                  <c:v>1404.8881999999999</c:v>
                </c:pt>
                <c:pt idx="836">
                  <c:v>1405.8523999999998</c:v>
                </c:pt>
                <c:pt idx="837">
                  <c:v>1406.8167000000001</c:v>
                </c:pt>
                <c:pt idx="838">
                  <c:v>1407.7809</c:v>
                </c:pt>
                <c:pt idx="839">
                  <c:v>1408.7451000000001</c:v>
                </c:pt>
                <c:pt idx="840">
                  <c:v>1409.7094</c:v>
                </c:pt>
                <c:pt idx="841">
                  <c:v>1410.6735999999999</c:v>
                </c:pt>
                <c:pt idx="842">
                  <c:v>1411.6378</c:v>
                </c:pt>
                <c:pt idx="843">
                  <c:v>1412.6020999999998</c:v>
                </c:pt>
                <c:pt idx="844">
                  <c:v>1413.5663</c:v>
                </c:pt>
                <c:pt idx="845">
                  <c:v>1414.5305000000001</c:v>
                </c:pt>
                <c:pt idx="846">
                  <c:v>1415.4947999999999</c:v>
                </c:pt>
                <c:pt idx="847">
                  <c:v>1416.4590000000001</c:v>
                </c:pt>
                <c:pt idx="848">
                  <c:v>1417.4232</c:v>
                </c:pt>
                <c:pt idx="849">
                  <c:v>1418.3875</c:v>
                </c:pt>
                <c:pt idx="850">
                  <c:v>1419.3516999999999</c:v>
                </c:pt>
                <c:pt idx="851">
                  <c:v>1420.3159000000001</c:v>
                </c:pt>
                <c:pt idx="852">
                  <c:v>1421.2801999999999</c:v>
                </c:pt>
                <c:pt idx="853">
                  <c:v>1422.2443999999998</c:v>
                </c:pt>
                <c:pt idx="854">
                  <c:v>1423.2086000000002</c:v>
                </c:pt>
                <c:pt idx="855">
                  <c:v>1424.1728999999998</c:v>
                </c:pt>
                <c:pt idx="856">
                  <c:v>1425.1370999999999</c:v>
                </c:pt>
                <c:pt idx="857">
                  <c:v>1426.1012999999998</c:v>
                </c:pt>
                <c:pt idx="858">
                  <c:v>1427.0656000000001</c:v>
                </c:pt>
                <c:pt idx="859">
                  <c:v>1428.0298</c:v>
                </c:pt>
                <c:pt idx="860">
                  <c:v>1428.9939999999999</c:v>
                </c:pt>
                <c:pt idx="861">
                  <c:v>1429.9583</c:v>
                </c:pt>
                <c:pt idx="862">
                  <c:v>1430.9224999999999</c:v>
                </c:pt>
                <c:pt idx="863">
                  <c:v>1431.8867</c:v>
                </c:pt>
                <c:pt idx="864">
                  <c:v>1432.8509999999999</c:v>
                </c:pt>
                <c:pt idx="865">
                  <c:v>1433.8152</c:v>
                </c:pt>
                <c:pt idx="866">
                  <c:v>1434.7793999999999</c:v>
                </c:pt>
                <c:pt idx="867">
                  <c:v>1435.7437</c:v>
                </c:pt>
                <c:pt idx="868">
                  <c:v>1436.7079000000001</c:v>
                </c:pt>
                <c:pt idx="869">
                  <c:v>1437.6720999999998</c:v>
                </c:pt>
                <c:pt idx="870">
                  <c:v>1438.6363999999999</c:v>
                </c:pt>
                <c:pt idx="871">
                  <c:v>1439.6006</c:v>
                </c:pt>
                <c:pt idx="872">
                  <c:v>1440.5647999999999</c:v>
                </c:pt>
                <c:pt idx="873">
                  <c:v>1441.5291</c:v>
                </c:pt>
                <c:pt idx="874">
                  <c:v>1442.4932999999999</c:v>
                </c:pt>
                <c:pt idx="875">
                  <c:v>1443.4575000000002</c:v>
                </c:pt>
                <c:pt idx="876">
                  <c:v>1444.4218000000001</c:v>
                </c:pt>
                <c:pt idx="877">
                  <c:v>1445.386</c:v>
                </c:pt>
                <c:pt idx="878">
                  <c:v>1446.3501999999999</c:v>
                </c:pt>
                <c:pt idx="879">
                  <c:v>1447.3145</c:v>
                </c:pt>
                <c:pt idx="880">
                  <c:v>1448.2787000000001</c:v>
                </c:pt>
                <c:pt idx="881">
                  <c:v>1449.2429</c:v>
                </c:pt>
                <c:pt idx="882">
                  <c:v>1450.2072000000001</c:v>
                </c:pt>
                <c:pt idx="883">
                  <c:v>1451.1713999999997</c:v>
                </c:pt>
                <c:pt idx="884">
                  <c:v>1452.1356000000001</c:v>
                </c:pt>
                <c:pt idx="885">
                  <c:v>1453.0998999999999</c:v>
                </c:pt>
                <c:pt idx="886">
                  <c:v>1454.0640999999998</c:v>
                </c:pt>
                <c:pt idx="887">
                  <c:v>1455.0282999999999</c:v>
                </c:pt>
                <c:pt idx="888">
                  <c:v>1455.9926</c:v>
                </c:pt>
                <c:pt idx="889">
                  <c:v>1456.9568000000002</c:v>
                </c:pt>
                <c:pt idx="890">
                  <c:v>1457.921</c:v>
                </c:pt>
                <c:pt idx="891">
                  <c:v>1458.8852999999999</c:v>
                </c:pt>
                <c:pt idx="892">
                  <c:v>1459.8495</c:v>
                </c:pt>
                <c:pt idx="893">
                  <c:v>1460.8136999999999</c:v>
                </c:pt>
                <c:pt idx="894">
                  <c:v>1461.778</c:v>
                </c:pt>
                <c:pt idx="895">
                  <c:v>1462.7421999999999</c:v>
                </c:pt>
                <c:pt idx="896">
                  <c:v>1463.7064</c:v>
                </c:pt>
                <c:pt idx="897">
                  <c:v>1464.6706999999999</c:v>
                </c:pt>
                <c:pt idx="898">
                  <c:v>1465.6348999999998</c:v>
                </c:pt>
                <c:pt idx="899">
                  <c:v>1466.5990999999999</c:v>
                </c:pt>
                <c:pt idx="900">
                  <c:v>1467.5633999999998</c:v>
                </c:pt>
                <c:pt idx="901">
                  <c:v>1468.5276000000001</c:v>
                </c:pt>
                <c:pt idx="902">
                  <c:v>1469.4918</c:v>
                </c:pt>
                <c:pt idx="903">
                  <c:v>1470.4561000000001</c:v>
                </c:pt>
                <c:pt idx="904">
                  <c:v>1471.4203</c:v>
                </c:pt>
                <c:pt idx="905">
                  <c:v>1472.3844999999997</c:v>
                </c:pt>
                <c:pt idx="906">
                  <c:v>1473.3488</c:v>
                </c:pt>
                <c:pt idx="907">
                  <c:v>1474.3129999999999</c:v>
                </c:pt>
                <c:pt idx="908">
                  <c:v>1475.2772</c:v>
                </c:pt>
                <c:pt idx="909">
                  <c:v>1476.2415000000001</c:v>
                </c:pt>
                <c:pt idx="910">
                  <c:v>1477.2057000000002</c:v>
                </c:pt>
                <c:pt idx="911">
                  <c:v>1478.1698999999999</c:v>
                </c:pt>
                <c:pt idx="912">
                  <c:v>1479.1341999999997</c:v>
                </c:pt>
                <c:pt idx="913">
                  <c:v>1480.0983999999999</c:v>
                </c:pt>
                <c:pt idx="914">
                  <c:v>1481.0626</c:v>
                </c:pt>
                <c:pt idx="915">
                  <c:v>1482.0269000000001</c:v>
                </c:pt>
                <c:pt idx="916">
                  <c:v>1482.9911</c:v>
                </c:pt>
                <c:pt idx="917">
                  <c:v>1483.9553000000001</c:v>
                </c:pt>
                <c:pt idx="918">
                  <c:v>1484.9196000000002</c:v>
                </c:pt>
                <c:pt idx="919">
                  <c:v>1485.8837999999998</c:v>
                </c:pt>
                <c:pt idx="920">
                  <c:v>1486.848</c:v>
                </c:pt>
                <c:pt idx="921">
                  <c:v>1487.8122999999998</c:v>
                </c:pt>
                <c:pt idx="922">
                  <c:v>1488.7764999999999</c:v>
                </c:pt>
                <c:pt idx="923">
                  <c:v>1489.7407000000001</c:v>
                </c:pt>
                <c:pt idx="924">
                  <c:v>1490.7049999999999</c:v>
                </c:pt>
                <c:pt idx="925">
                  <c:v>1491.6691999999998</c:v>
                </c:pt>
                <c:pt idx="926">
                  <c:v>1492.6333999999997</c:v>
                </c:pt>
                <c:pt idx="927">
                  <c:v>1493.5977</c:v>
                </c:pt>
                <c:pt idx="928">
                  <c:v>1494.5618999999999</c:v>
                </c:pt>
                <c:pt idx="929">
                  <c:v>1495.5261</c:v>
                </c:pt>
                <c:pt idx="930">
                  <c:v>1496.4903999999999</c:v>
                </c:pt>
                <c:pt idx="931">
                  <c:v>1497.4546</c:v>
                </c:pt>
                <c:pt idx="932">
                  <c:v>1498.4188000000001</c:v>
                </c:pt>
                <c:pt idx="933">
                  <c:v>1499.3830999999998</c:v>
                </c:pt>
                <c:pt idx="934">
                  <c:v>1500.3472999999999</c:v>
                </c:pt>
                <c:pt idx="935">
                  <c:v>1501.3115</c:v>
                </c:pt>
                <c:pt idx="936">
                  <c:v>1502.2758000000001</c:v>
                </c:pt>
                <c:pt idx="937">
                  <c:v>1503.24</c:v>
                </c:pt>
                <c:pt idx="938">
                  <c:v>1504.2041999999999</c:v>
                </c:pt>
                <c:pt idx="939">
                  <c:v>1505.1685</c:v>
                </c:pt>
                <c:pt idx="940">
                  <c:v>1506.1326999999999</c:v>
                </c:pt>
                <c:pt idx="941">
                  <c:v>1507.0969</c:v>
                </c:pt>
                <c:pt idx="942">
                  <c:v>1508.0611999999999</c:v>
                </c:pt>
                <c:pt idx="943">
                  <c:v>1509.0254</c:v>
                </c:pt>
                <c:pt idx="944">
                  <c:v>1509.9896000000001</c:v>
                </c:pt>
                <c:pt idx="945">
                  <c:v>1510.9539</c:v>
                </c:pt>
                <c:pt idx="946">
                  <c:v>1511.9181000000001</c:v>
                </c:pt>
                <c:pt idx="947">
                  <c:v>1512.8822999999998</c:v>
                </c:pt>
                <c:pt idx="948">
                  <c:v>1513.8466000000001</c:v>
                </c:pt>
                <c:pt idx="949">
                  <c:v>1514.8108</c:v>
                </c:pt>
                <c:pt idx="950">
                  <c:v>1515.7750000000001</c:v>
                </c:pt>
                <c:pt idx="951">
                  <c:v>1516.7393</c:v>
                </c:pt>
                <c:pt idx="952">
                  <c:v>1517.7035000000001</c:v>
                </c:pt>
                <c:pt idx="953">
                  <c:v>1518.6677</c:v>
                </c:pt>
                <c:pt idx="954">
                  <c:v>1519.6319999999998</c:v>
                </c:pt>
                <c:pt idx="955">
                  <c:v>1520.5962</c:v>
                </c:pt>
                <c:pt idx="956">
                  <c:v>1521.5603999999998</c:v>
                </c:pt>
                <c:pt idx="957">
                  <c:v>1522.5246999999999</c:v>
                </c:pt>
                <c:pt idx="958">
                  <c:v>1523.4889000000001</c:v>
                </c:pt>
                <c:pt idx="959">
                  <c:v>1524.4530999999999</c:v>
                </c:pt>
                <c:pt idx="960">
                  <c:v>1525.4174</c:v>
                </c:pt>
                <c:pt idx="961">
                  <c:v>1526.3815999999999</c:v>
                </c:pt>
                <c:pt idx="962">
                  <c:v>1527.3458000000001</c:v>
                </c:pt>
                <c:pt idx="963">
                  <c:v>1528.3100999999999</c:v>
                </c:pt>
                <c:pt idx="964">
                  <c:v>1529.2742999999998</c:v>
                </c:pt>
                <c:pt idx="965">
                  <c:v>1530.2384999999999</c:v>
                </c:pt>
                <c:pt idx="966">
                  <c:v>1531.2028</c:v>
                </c:pt>
                <c:pt idx="967">
                  <c:v>1532.1669999999999</c:v>
                </c:pt>
                <c:pt idx="968">
                  <c:v>1533.1311999999998</c:v>
                </c:pt>
                <c:pt idx="969">
                  <c:v>1534.0954999999999</c:v>
                </c:pt>
                <c:pt idx="970">
                  <c:v>1535.0597</c:v>
                </c:pt>
                <c:pt idx="971">
                  <c:v>1536.0238999999999</c:v>
                </c:pt>
                <c:pt idx="972">
                  <c:v>1536.9882</c:v>
                </c:pt>
                <c:pt idx="973">
                  <c:v>1537.9523999999999</c:v>
                </c:pt>
                <c:pt idx="974">
                  <c:v>1538.9166000000002</c:v>
                </c:pt>
                <c:pt idx="975">
                  <c:v>1539.8808999999999</c:v>
                </c:pt>
                <c:pt idx="976">
                  <c:v>1540.8451</c:v>
                </c:pt>
                <c:pt idx="977">
                  <c:v>1541.8092999999999</c:v>
                </c:pt>
                <c:pt idx="978">
                  <c:v>1542.7736</c:v>
                </c:pt>
                <c:pt idx="979">
                  <c:v>1543.7378000000001</c:v>
                </c:pt>
                <c:pt idx="980">
                  <c:v>1544.702</c:v>
                </c:pt>
                <c:pt idx="981">
                  <c:v>1545.6662999999999</c:v>
                </c:pt>
                <c:pt idx="982">
                  <c:v>1546.6305</c:v>
                </c:pt>
                <c:pt idx="983">
                  <c:v>1547.5946999999999</c:v>
                </c:pt>
                <c:pt idx="984">
                  <c:v>1548.559</c:v>
                </c:pt>
                <c:pt idx="985">
                  <c:v>1549.5231999999999</c:v>
                </c:pt>
                <c:pt idx="986">
                  <c:v>1550.4874</c:v>
                </c:pt>
                <c:pt idx="987">
                  <c:v>1551.4517000000001</c:v>
                </c:pt>
                <c:pt idx="988">
                  <c:v>1552.4159000000002</c:v>
                </c:pt>
                <c:pt idx="989">
                  <c:v>1553.3800999999999</c:v>
                </c:pt>
                <c:pt idx="990">
                  <c:v>1554.3443999999997</c:v>
                </c:pt>
                <c:pt idx="991">
                  <c:v>1555.3086000000001</c:v>
                </c:pt>
                <c:pt idx="992">
                  <c:v>1556.2728</c:v>
                </c:pt>
                <c:pt idx="993">
                  <c:v>1557.2371000000001</c:v>
                </c:pt>
                <c:pt idx="994">
                  <c:v>1558.2012999999999</c:v>
                </c:pt>
                <c:pt idx="995">
                  <c:v>1559.1655000000001</c:v>
                </c:pt>
                <c:pt idx="996">
                  <c:v>1560.1297999999999</c:v>
                </c:pt>
                <c:pt idx="997">
                  <c:v>1561.0939999999998</c:v>
                </c:pt>
                <c:pt idx="998">
                  <c:v>1562.0581999999999</c:v>
                </c:pt>
                <c:pt idx="999">
                  <c:v>1563.0225</c:v>
                </c:pt>
                <c:pt idx="1000">
                  <c:v>1563.9867000000002</c:v>
                </c:pt>
                <c:pt idx="1001">
                  <c:v>1564.9509</c:v>
                </c:pt>
                <c:pt idx="1002">
                  <c:v>1565.9152000000001</c:v>
                </c:pt>
                <c:pt idx="1003">
                  <c:v>1566.8793999999998</c:v>
                </c:pt>
                <c:pt idx="1004">
                  <c:v>1567.8435999999999</c:v>
                </c:pt>
                <c:pt idx="1005">
                  <c:v>1568.8079</c:v>
                </c:pt>
                <c:pt idx="1006">
                  <c:v>1569.7720999999999</c:v>
                </c:pt>
                <c:pt idx="1007">
                  <c:v>1570.7363</c:v>
                </c:pt>
                <c:pt idx="1008">
                  <c:v>1571.7006000000001</c:v>
                </c:pt>
                <c:pt idx="1009">
                  <c:v>1572.6647999999998</c:v>
                </c:pt>
                <c:pt idx="1010">
                  <c:v>1573.6289999999999</c:v>
                </c:pt>
                <c:pt idx="1011">
                  <c:v>1574.5932999999998</c:v>
                </c:pt>
                <c:pt idx="1012">
                  <c:v>1575.5574999999999</c:v>
                </c:pt>
                <c:pt idx="1013">
                  <c:v>1576.5217</c:v>
                </c:pt>
                <c:pt idx="1014">
                  <c:v>1577.4860000000001</c:v>
                </c:pt>
                <c:pt idx="1015">
                  <c:v>1578.4502</c:v>
                </c:pt>
                <c:pt idx="1016">
                  <c:v>1579.4143999999999</c:v>
                </c:pt>
                <c:pt idx="1017">
                  <c:v>1580.3787</c:v>
                </c:pt>
                <c:pt idx="1018">
                  <c:v>1581.3428999999999</c:v>
                </c:pt>
                <c:pt idx="1019">
                  <c:v>1582.3071</c:v>
                </c:pt>
                <c:pt idx="1020">
                  <c:v>1583.2713999999999</c:v>
                </c:pt>
                <c:pt idx="1021">
                  <c:v>1584.2356000000002</c:v>
                </c:pt>
                <c:pt idx="1022">
                  <c:v>1585.1997999999999</c:v>
                </c:pt>
                <c:pt idx="1023">
                  <c:v>1586.1640999999997</c:v>
                </c:pt>
                <c:pt idx="1024">
                  <c:v>1587.1282999999999</c:v>
                </c:pt>
                <c:pt idx="1025">
                  <c:v>1588.0925</c:v>
                </c:pt>
                <c:pt idx="1026">
                  <c:v>1589.0568000000001</c:v>
                </c:pt>
                <c:pt idx="1027">
                  <c:v>1590.021</c:v>
                </c:pt>
                <c:pt idx="1028">
                  <c:v>1590.9852000000001</c:v>
                </c:pt>
                <c:pt idx="1029">
                  <c:v>1591.9494999999999</c:v>
                </c:pt>
                <c:pt idx="1030">
                  <c:v>1592.9137000000001</c:v>
                </c:pt>
                <c:pt idx="1031">
                  <c:v>1593.8779</c:v>
                </c:pt>
                <c:pt idx="1032">
                  <c:v>1594.8421999999998</c:v>
                </c:pt>
                <c:pt idx="1033">
                  <c:v>1595.8063999999999</c:v>
                </c:pt>
                <c:pt idx="1034">
                  <c:v>1596.7706000000001</c:v>
                </c:pt>
                <c:pt idx="1035">
                  <c:v>1597.7348999999999</c:v>
                </c:pt>
                <c:pt idx="1036">
                  <c:v>1598.6990999999998</c:v>
                </c:pt>
                <c:pt idx="1037">
                  <c:v>1599.6632999999997</c:v>
                </c:pt>
                <c:pt idx="1038">
                  <c:v>1600.6276</c:v>
                </c:pt>
                <c:pt idx="1039">
                  <c:v>1601.5917999999999</c:v>
                </c:pt>
                <c:pt idx="1040">
                  <c:v>1602.556</c:v>
                </c:pt>
                <c:pt idx="1041">
                  <c:v>1603.5202999999999</c:v>
                </c:pt>
                <c:pt idx="1042">
                  <c:v>1604.4845</c:v>
                </c:pt>
                <c:pt idx="1043">
                  <c:v>1605.4487000000001</c:v>
                </c:pt>
                <c:pt idx="1044">
                  <c:v>1606.413</c:v>
                </c:pt>
                <c:pt idx="1045">
                  <c:v>1607.3771999999999</c:v>
                </c:pt>
                <c:pt idx="1046">
                  <c:v>1608.3413999999998</c:v>
                </c:pt>
                <c:pt idx="1047">
                  <c:v>1609.3057000000001</c:v>
                </c:pt>
                <c:pt idx="1048">
                  <c:v>1610.2699</c:v>
                </c:pt>
                <c:pt idx="1049">
                  <c:v>1611.2340999999999</c:v>
                </c:pt>
                <c:pt idx="1050">
                  <c:v>1612.1983999999998</c:v>
                </c:pt>
                <c:pt idx="1051">
                  <c:v>1613.1625999999999</c:v>
                </c:pt>
                <c:pt idx="1052">
                  <c:v>1614.1268</c:v>
                </c:pt>
                <c:pt idx="1053">
                  <c:v>1615.0910999999999</c:v>
                </c:pt>
                <c:pt idx="1054">
                  <c:v>1616.0553</c:v>
                </c:pt>
                <c:pt idx="1055">
                  <c:v>1617.0195000000001</c:v>
                </c:pt>
                <c:pt idx="1056">
                  <c:v>1617.9838</c:v>
                </c:pt>
                <c:pt idx="1057">
                  <c:v>1618.9480000000001</c:v>
                </c:pt>
                <c:pt idx="1058">
                  <c:v>1619.9122</c:v>
                </c:pt>
                <c:pt idx="1059">
                  <c:v>1620.8765000000001</c:v>
                </c:pt>
                <c:pt idx="1060">
                  <c:v>1621.8407</c:v>
                </c:pt>
                <c:pt idx="1061">
                  <c:v>1622.8048999999999</c:v>
                </c:pt>
                <c:pt idx="1062">
                  <c:v>1623.7692</c:v>
                </c:pt>
                <c:pt idx="1063">
                  <c:v>1624.7333999999998</c:v>
                </c:pt>
                <c:pt idx="1064">
                  <c:v>1625.6976</c:v>
                </c:pt>
                <c:pt idx="1065">
                  <c:v>1626.6618999999998</c:v>
                </c:pt>
                <c:pt idx="1066">
                  <c:v>1627.6261</c:v>
                </c:pt>
                <c:pt idx="1067">
                  <c:v>1628.5902999999998</c:v>
                </c:pt>
                <c:pt idx="1068">
                  <c:v>1629.5545999999999</c:v>
                </c:pt>
                <c:pt idx="1069">
                  <c:v>1630.5188000000001</c:v>
                </c:pt>
                <c:pt idx="1070">
                  <c:v>1631.4829999999999</c:v>
                </c:pt>
                <c:pt idx="1071">
                  <c:v>1632.4473</c:v>
                </c:pt>
                <c:pt idx="1072">
                  <c:v>1633.4114999999999</c:v>
                </c:pt>
                <c:pt idx="1073">
                  <c:v>1634.3757000000001</c:v>
                </c:pt>
                <c:pt idx="1074">
                  <c:v>1635.34</c:v>
                </c:pt>
                <c:pt idx="1075">
                  <c:v>1636.3041999999998</c:v>
                </c:pt>
                <c:pt idx="1076">
                  <c:v>1637.2683999999999</c:v>
                </c:pt>
                <c:pt idx="1077">
                  <c:v>1638.2327</c:v>
                </c:pt>
                <c:pt idx="1078">
                  <c:v>1639.1968999999999</c:v>
                </c:pt>
                <c:pt idx="1079">
                  <c:v>1640.1610999999998</c:v>
                </c:pt>
                <c:pt idx="1080">
                  <c:v>1641.1253999999999</c:v>
                </c:pt>
                <c:pt idx="1081">
                  <c:v>1642.0896</c:v>
                </c:pt>
                <c:pt idx="1082">
                  <c:v>1643.0537999999999</c:v>
                </c:pt>
                <c:pt idx="1083">
                  <c:v>1644.0181</c:v>
                </c:pt>
                <c:pt idx="1084">
                  <c:v>1644.9822999999999</c:v>
                </c:pt>
                <c:pt idx="1085">
                  <c:v>1645.9465000000002</c:v>
                </c:pt>
                <c:pt idx="1086">
                  <c:v>1646.9108000000001</c:v>
                </c:pt>
                <c:pt idx="1087">
                  <c:v>1647.875</c:v>
                </c:pt>
                <c:pt idx="1088">
                  <c:v>1648.8391999999999</c:v>
                </c:pt>
                <c:pt idx="1089">
                  <c:v>1649.8035</c:v>
                </c:pt>
                <c:pt idx="1090">
                  <c:v>1650.7677000000001</c:v>
                </c:pt>
                <c:pt idx="1091">
                  <c:v>1651.7319</c:v>
                </c:pt>
                <c:pt idx="1092">
                  <c:v>1652.6961999999999</c:v>
                </c:pt>
                <c:pt idx="1093">
                  <c:v>1653.6603999999998</c:v>
                </c:pt>
                <c:pt idx="1094">
                  <c:v>1654.6245999999999</c:v>
                </c:pt>
                <c:pt idx="1095">
                  <c:v>1655.5889</c:v>
                </c:pt>
                <c:pt idx="1096">
                  <c:v>1656.5530999999999</c:v>
                </c:pt>
                <c:pt idx="1097">
                  <c:v>1657.5173</c:v>
                </c:pt>
                <c:pt idx="1098">
                  <c:v>1658.4816000000001</c:v>
                </c:pt>
                <c:pt idx="1099">
                  <c:v>1659.4458000000002</c:v>
                </c:pt>
                <c:pt idx="1100">
                  <c:v>1660.41</c:v>
                </c:pt>
                <c:pt idx="1101">
                  <c:v>1661.3742999999997</c:v>
                </c:pt>
                <c:pt idx="1102">
                  <c:v>1662.3385000000001</c:v>
                </c:pt>
                <c:pt idx="1103">
                  <c:v>1663.3027</c:v>
                </c:pt>
                <c:pt idx="1104">
                  <c:v>1664.2670000000001</c:v>
                </c:pt>
                <c:pt idx="1105">
                  <c:v>1665.2311999999999</c:v>
                </c:pt>
                <c:pt idx="1106">
                  <c:v>1666.1953999999998</c:v>
                </c:pt>
                <c:pt idx="1107">
                  <c:v>1667.1596999999999</c:v>
                </c:pt>
                <c:pt idx="1108">
                  <c:v>1668.1238999999998</c:v>
                </c:pt>
                <c:pt idx="1109">
                  <c:v>1669.0880999999999</c:v>
                </c:pt>
                <c:pt idx="1110">
                  <c:v>1670.0523999999998</c:v>
                </c:pt>
                <c:pt idx="1111">
                  <c:v>1671.0166000000002</c:v>
                </c:pt>
                <c:pt idx="1112">
                  <c:v>1671.9808</c:v>
                </c:pt>
                <c:pt idx="1113">
                  <c:v>1672.9451000000001</c:v>
                </c:pt>
                <c:pt idx="1114">
                  <c:v>1673.9093</c:v>
                </c:pt>
                <c:pt idx="1115">
                  <c:v>1674.8734999999997</c:v>
                </c:pt>
                <c:pt idx="1116">
                  <c:v>1675.8378</c:v>
                </c:pt>
                <c:pt idx="1117">
                  <c:v>1676.8019999999999</c:v>
                </c:pt>
                <c:pt idx="1118">
                  <c:v>1677.7662</c:v>
                </c:pt>
                <c:pt idx="1119">
                  <c:v>1678.7304999999999</c:v>
                </c:pt>
                <c:pt idx="1120">
                  <c:v>1679.6946999999998</c:v>
                </c:pt>
                <c:pt idx="1121">
                  <c:v>1680.6588999999999</c:v>
                </c:pt>
                <c:pt idx="1122">
                  <c:v>1681.6231999999998</c:v>
                </c:pt>
                <c:pt idx="1123">
                  <c:v>1682.5873999999999</c:v>
                </c:pt>
                <c:pt idx="1124">
                  <c:v>1683.5516</c:v>
                </c:pt>
                <c:pt idx="1125">
                  <c:v>1684.5159000000001</c:v>
                </c:pt>
                <c:pt idx="1126">
                  <c:v>1685.4801</c:v>
                </c:pt>
                <c:pt idx="1127">
                  <c:v>1686.4442999999999</c:v>
                </c:pt>
                <c:pt idx="1128">
                  <c:v>1687.4086000000002</c:v>
                </c:pt>
                <c:pt idx="1129">
                  <c:v>1688.3727999999999</c:v>
                </c:pt>
                <c:pt idx="1130">
                  <c:v>1689.337</c:v>
                </c:pt>
                <c:pt idx="1131">
                  <c:v>1690.3012999999999</c:v>
                </c:pt>
                <c:pt idx="1132">
                  <c:v>1691.2655000000002</c:v>
                </c:pt>
                <c:pt idx="1133">
                  <c:v>1692.2297000000001</c:v>
                </c:pt>
                <c:pt idx="1134">
                  <c:v>1693.1939999999997</c:v>
                </c:pt>
                <c:pt idx="1135">
                  <c:v>1694.1581999999999</c:v>
                </c:pt>
                <c:pt idx="1136">
                  <c:v>1695.1223999999997</c:v>
                </c:pt>
                <c:pt idx="1137">
                  <c:v>1696.0867000000001</c:v>
                </c:pt>
                <c:pt idx="1138">
                  <c:v>1697.0509</c:v>
                </c:pt>
                <c:pt idx="1139">
                  <c:v>1698.0151000000001</c:v>
                </c:pt>
                <c:pt idx="1140">
                  <c:v>1698.9793999999999</c:v>
                </c:pt>
                <c:pt idx="1141">
                  <c:v>1699.9436000000001</c:v>
                </c:pt>
                <c:pt idx="1142">
                  <c:v>1700.9078000000002</c:v>
                </c:pt>
                <c:pt idx="1143">
                  <c:v>1701.8720999999998</c:v>
                </c:pt>
                <c:pt idx="1144">
                  <c:v>1702.8362999999999</c:v>
                </c:pt>
                <c:pt idx="1145">
                  <c:v>1703.8005000000001</c:v>
                </c:pt>
                <c:pt idx="1146">
                  <c:v>1704.7647999999999</c:v>
                </c:pt>
                <c:pt idx="1147">
                  <c:v>1705.729</c:v>
                </c:pt>
                <c:pt idx="1148">
                  <c:v>1706.6931999999997</c:v>
                </c:pt>
                <c:pt idx="1149">
                  <c:v>1707.6575</c:v>
                </c:pt>
                <c:pt idx="1150">
                  <c:v>1708.6216999999999</c:v>
                </c:pt>
                <c:pt idx="1151">
                  <c:v>1709.5859</c:v>
                </c:pt>
                <c:pt idx="1152">
                  <c:v>1710.5501999999999</c:v>
                </c:pt>
                <c:pt idx="1153">
                  <c:v>1711.5143999999998</c:v>
                </c:pt>
                <c:pt idx="1154">
                  <c:v>1712.4786000000001</c:v>
                </c:pt>
                <c:pt idx="1155">
                  <c:v>1713.4429</c:v>
                </c:pt>
                <c:pt idx="1156">
                  <c:v>1714.4071000000001</c:v>
                </c:pt>
                <c:pt idx="1157">
                  <c:v>1715.3712999999998</c:v>
                </c:pt>
                <c:pt idx="1158">
                  <c:v>1716.3356000000001</c:v>
                </c:pt>
                <c:pt idx="1159">
                  <c:v>1717.2998</c:v>
                </c:pt>
                <c:pt idx="1160">
                  <c:v>1718.2639999999999</c:v>
                </c:pt>
                <c:pt idx="1161">
                  <c:v>1719.2283</c:v>
                </c:pt>
                <c:pt idx="1162">
                  <c:v>1720.1924999999999</c:v>
                </c:pt>
                <c:pt idx="1163">
                  <c:v>1721.1567</c:v>
                </c:pt>
                <c:pt idx="1164">
                  <c:v>1722.1209999999999</c:v>
                </c:pt>
                <c:pt idx="1165">
                  <c:v>1723.0852</c:v>
                </c:pt>
                <c:pt idx="1166">
                  <c:v>1724.0493999999999</c:v>
                </c:pt>
                <c:pt idx="1167">
                  <c:v>1725.0137</c:v>
                </c:pt>
                <c:pt idx="1168">
                  <c:v>1725.9779000000001</c:v>
                </c:pt>
                <c:pt idx="1169">
                  <c:v>1726.9421</c:v>
                </c:pt>
                <c:pt idx="1170">
                  <c:v>1727.9064000000001</c:v>
                </c:pt>
                <c:pt idx="1171">
                  <c:v>1728.8706</c:v>
                </c:pt>
                <c:pt idx="1172">
                  <c:v>1729.8347999999999</c:v>
                </c:pt>
                <c:pt idx="1173">
                  <c:v>1730.7991</c:v>
                </c:pt>
                <c:pt idx="1174">
                  <c:v>1731.7632999999998</c:v>
                </c:pt>
                <c:pt idx="1175">
                  <c:v>1732.7275000000002</c:v>
                </c:pt>
                <c:pt idx="1176">
                  <c:v>1733.6917999999998</c:v>
                </c:pt>
                <c:pt idx="1177">
                  <c:v>1734.6559999999999</c:v>
                </c:pt>
                <c:pt idx="1178">
                  <c:v>1735.6201999999998</c:v>
                </c:pt>
                <c:pt idx="1179">
                  <c:v>1736.5844999999997</c:v>
                </c:pt>
                <c:pt idx="1180">
                  <c:v>1737.5487000000001</c:v>
                </c:pt>
                <c:pt idx="1181">
                  <c:v>1738.5128999999999</c:v>
                </c:pt>
                <c:pt idx="1182">
                  <c:v>1739.4772</c:v>
                </c:pt>
                <c:pt idx="1183">
                  <c:v>1740.4413999999999</c:v>
                </c:pt>
                <c:pt idx="1184">
                  <c:v>1741.4056000000003</c:v>
                </c:pt>
                <c:pt idx="1185">
                  <c:v>1742.3698999999999</c:v>
                </c:pt>
                <c:pt idx="1186">
                  <c:v>1743.3340999999998</c:v>
                </c:pt>
                <c:pt idx="1187">
                  <c:v>1744.2982999999999</c:v>
                </c:pt>
                <c:pt idx="1188">
                  <c:v>1745.2626</c:v>
                </c:pt>
                <c:pt idx="1189">
                  <c:v>1746.2268000000001</c:v>
                </c:pt>
                <c:pt idx="1190">
                  <c:v>1747.1909999999998</c:v>
                </c:pt>
                <c:pt idx="1191">
                  <c:v>1748.1552999999999</c:v>
                </c:pt>
                <c:pt idx="1192">
                  <c:v>1749.1195</c:v>
                </c:pt>
                <c:pt idx="1193">
                  <c:v>1750.0836999999999</c:v>
                </c:pt>
                <c:pt idx="1194">
                  <c:v>1751.048</c:v>
                </c:pt>
                <c:pt idx="1195">
                  <c:v>1752.0121999999999</c:v>
                </c:pt>
                <c:pt idx="1196">
                  <c:v>1752.9764</c:v>
                </c:pt>
                <c:pt idx="1197">
                  <c:v>1753.9407000000001</c:v>
                </c:pt>
                <c:pt idx="1198">
                  <c:v>1754.9049</c:v>
                </c:pt>
                <c:pt idx="1199">
                  <c:v>1755.8690999999999</c:v>
                </c:pt>
                <c:pt idx="1200">
                  <c:v>1756.8333999999998</c:v>
                </c:pt>
                <c:pt idx="1201">
                  <c:v>1757.7976000000001</c:v>
                </c:pt>
                <c:pt idx="1202">
                  <c:v>1758.7618</c:v>
                </c:pt>
                <c:pt idx="1203">
                  <c:v>1759.7261000000001</c:v>
                </c:pt>
                <c:pt idx="1204">
                  <c:v>1760.6902999999998</c:v>
                </c:pt>
                <c:pt idx="1205">
                  <c:v>1761.6544999999999</c:v>
                </c:pt>
                <c:pt idx="1206">
                  <c:v>1762.6188</c:v>
                </c:pt>
                <c:pt idx="1207">
                  <c:v>1763.5829999999999</c:v>
                </c:pt>
                <c:pt idx="1208">
                  <c:v>1764.5472</c:v>
                </c:pt>
                <c:pt idx="1209">
                  <c:v>1765.5115000000001</c:v>
                </c:pt>
                <c:pt idx="1210">
                  <c:v>1766.4757000000002</c:v>
                </c:pt>
                <c:pt idx="1211">
                  <c:v>1767.4399000000001</c:v>
                </c:pt>
                <c:pt idx="1212">
                  <c:v>1768.4041999999999</c:v>
                </c:pt>
                <c:pt idx="1213">
                  <c:v>1769.3683999999998</c:v>
                </c:pt>
                <c:pt idx="1214">
                  <c:v>1770.3326</c:v>
                </c:pt>
                <c:pt idx="1215">
                  <c:v>1771.2969000000001</c:v>
                </c:pt>
                <c:pt idx="1216">
                  <c:v>1772.2610999999999</c:v>
                </c:pt>
                <c:pt idx="1217">
                  <c:v>1773.2253000000001</c:v>
                </c:pt>
                <c:pt idx="1218">
                  <c:v>1774.1895999999999</c:v>
                </c:pt>
                <c:pt idx="1219">
                  <c:v>1775.1537999999998</c:v>
                </c:pt>
                <c:pt idx="1220">
                  <c:v>1776.1179999999999</c:v>
                </c:pt>
                <c:pt idx="1221">
                  <c:v>1777.0822999999998</c:v>
                </c:pt>
                <c:pt idx="1222">
                  <c:v>1778.0464999999999</c:v>
                </c:pt>
                <c:pt idx="1223">
                  <c:v>1779.0107</c:v>
                </c:pt>
                <c:pt idx="1224">
                  <c:v>1779.9749999999999</c:v>
                </c:pt>
                <c:pt idx="1225">
                  <c:v>1780.9392</c:v>
                </c:pt>
                <c:pt idx="1226">
                  <c:v>1781.9033999999999</c:v>
                </c:pt>
                <c:pt idx="1227">
                  <c:v>1782.8677</c:v>
                </c:pt>
                <c:pt idx="1228">
                  <c:v>1783.8318999999999</c:v>
                </c:pt>
                <c:pt idx="1229">
                  <c:v>1784.7961</c:v>
                </c:pt>
                <c:pt idx="1230">
                  <c:v>1785.7603999999999</c:v>
                </c:pt>
                <c:pt idx="1231">
                  <c:v>1786.7246</c:v>
                </c:pt>
                <c:pt idx="1232">
                  <c:v>1787.6887999999999</c:v>
                </c:pt>
                <c:pt idx="1233">
                  <c:v>1788.6530999999998</c:v>
                </c:pt>
                <c:pt idx="1234">
                  <c:v>1789.6172999999999</c:v>
                </c:pt>
                <c:pt idx="1235">
                  <c:v>1790.5815</c:v>
                </c:pt>
                <c:pt idx="1236">
                  <c:v>1791.5458000000001</c:v>
                </c:pt>
                <c:pt idx="1237">
                  <c:v>1792.51</c:v>
                </c:pt>
                <c:pt idx="1238">
                  <c:v>1793.4741999999999</c:v>
                </c:pt>
                <c:pt idx="1239">
                  <c:v>1794.4385000000002</c:v>
                </c:pt>
                <c:pt idx="1240">
                  <c:v>1795.4027000000001</c:v>
                </c:pt>
                <c:pt idx="1241">
                  <c:v>1796.3669</c:v>
                </c:pt>
                <c:pt idx="1242">
                  <c:v>1797.3311999999999</c:v>
                </c:pt>
                <c:pt idx="1243">
                  <c:v>1798.2954</c:v>
                </c:pt>
                <c:pt idx="1244">
                  <c:v>1799.2596000000001</c:v>
                </c:pt>
                <c:pt idx="1245">
                  <c:v>1800.2239</c:v>
                </c:pt>
                <c:pt idx="1246">
                  <c:v>1801.1880999999998</c:v>
                </c:pt>
                <c:pt idx="1247">
                  <c:v>1802.1522999999997</c:v>
                </c:pt>
                <c:pt idx="1248">
                  <c:v>1803.1166000000001</c:v>
                </c:pt>
                <c:pt idx="1249">
                  <c:v>1804.0808</c:v>
                </c:pt>
                <c:pt idx="1250">
                  <c:v>1805.0450000000001</c:v>
                </c:pt>
                <c:pt idx="1251">
                  <c:v>1806.0092999999999</c:v>
                </c:pt>
                <c:pt idx="1252">
                  <c:v>1806.9735000000001</c:v>
                </c:pt>
                <c:pt idx="1253">
                  <c:v>1807.9377000000002</c:v>
                </c:pt>
                <c:pt idx="1254">
                  <c:v>1808.902</c:v>
                </c:pt>
                <c:pt idx="1255">
                  <c:v>1809.8661999999999</c:v>
                </c:pt>
                <c:pt idx="1256">
                  <c:v>1810.8303999999998</c:v>
                </c:pt>
                <c:pt idx="1257">
                  <c:v>1811.7946999999999</c:v>
                </c:pt>
                <c:pt idx="1258">
                  <c:v>1812.7589</c:v>
                </c:pt>
                <c:pt idx="1259">
                  <c:v>1813.7230999999999</c:v>
                </c:pt>
                <c:pt idx="1260">
                  <c:v>1814.6873999999998</c:v>
                </c:pt>
                <c:pt idx="1261">
                  <c:v>1815.6515999999999</c:v>
                </c:pt>
                <c:pt idx="1262">
                  <c:v>1816.6158</c:v>
                </c:pt>
                <c:pt idx="1263">
                  <c:v>1817.5800999999999</c:v>
                </c:pt>
                <c:pt idx="1264">
                  <c:v>1818.5442999999998</c:v>
                </c:pt>
                <c:pt idx="1265">
                  <c:v>1819.5084999999999</c:v>
                </c:pt>
                <c:pt idx="1266">
                  <c:v>1820.4728</c:v>
                </c:pt>
                <c:pt idx="1267">
                  <c:v>1821.4370000000001</c:v>
                </c:pt>
                <c:pt idx="1268">
                  <c:v>1822.4012</c:v>
                </c:pt>
                <c:pt idx="1269">
                  <c:v>1823.3655000000001</c:v>
                </c:pt>
                <c:pt idx="1270">
                  <c:v>1824.3297</c:v>
                </c:pt>
                <c:pt idx="1271">
                  <c:v>1825.2938999999999</c:v>
                </c:pt>
                <c:pt idx="1272">
                  <c:v>1826.2582</c:v>
                </c:pt>
                <c:pt idx="1273">
                  <c:v>1827.2223999999999</c:v>
                </c:pt>
                <c:pt idx="1274">
                  <c:v>1828.1866</c:v>
                </c:pt>
                <c:pt idx="1275">
                  <c:v>1829.1508999999999</c:v>
                </c:pt>
                <c:pt idx="1276">
                  <c:v>1830.1151</c:v>
                </c:pt>
                <c:pt idx="1277">
                  <c:v>1831.0792999999999</c:v>
                </c:pt>
                <c:pt idx="1278">
                  <c:v>1832.0436</c:v>
                </c:pt>
                <c:pt idx="1279">
                  <c:v>1833.0078000000001</c:v>
                </c:pt>
                <c:pt idx="1280">
                  <c:v>1833.972</c:v>
                </c:pt>
                <c:pt idx="1281">
                  <c:v>1834.9363000000001</c:v>
                </c:pt>
                <c:pt idx="1282">
                  <c:v>1835.9005000000002</c:v>
                </c:pt>
                <c:pt idx="1283">
                  <c:v>1836.8646999999999</c:v>
                </c:pt>
                <c:pt idx="1284">
                  <c:v>1837.829</c:v>
                </c:pt>
                <c:pt idx="1285">
                  <c:v>1838.7931999999998</c:v>
                </c:pt>
                <c:pt idx="1286">
                  <c:v>1839.7574</c:v>
                </c:pt>
                <c:pt idx="1287">
                  <c:v>1840.7217000000001</c:v>
                </c:pt>
                <c:pt idx="1288">
                  <c:v>1841.6858999999999</c:v>
                </c:pt>
                <c:pt idx="1289">
                  <c:v>1842.6500999999998</c:v>
                </c:pt>
                <c:pt idx="1290">
                  <c:v>1843.6143999999997</c:v>
                </c:pt>
                <c:pt idx="1291">
                  <c:v>1844.5786000000001</c:v>
                </c:pt>
                <c:pt idx="1292">
                  <c:v>1845.5427999999999</c:v>
                </c:pt>
                <c:pt idx="1293">
                  <c:v>1846.5071</c:v>
                </c:pt>
                <c:pt idx="1294">
                  <c:v>1847.4712999999999</c:v>
                </c:pt>
                <c:pt idx="1295">
                  <c:v>1848.4355000000003</c:v>
                </c:pt>
                <c:pt idx="1296">
                  <c:v>1849.3997999999999</c:v>
                </c:pt>
                <c:pt idx="1297">
                  <c:v>1850.3639999999998</c:v>
                </c:pt>
                <c:pt idx="1298">
                  <c:v>1851.3281999999999</c:v>
                </c:pt>
                <c:pt idx="1299">
                  <c:v>1852.2925</c:v>
                </c:pt>
                <c:pt idx="1300">
                  <c:v>1853.2567000000001</c:v>
                </c:pt>
                <c:pt idx="1301">
                  <c:v>1854.2209</c:v>
                </c:pt>
                <c:pt idx="1302">
                  <c:v>1855.1851999999999</c:v>
                </c:pt>
                <c:pt idx="1303">
                  <c:v>1856.1493999999998</c:v>
                </c:pt>
                <c:pt idx="1304">
                  <c:v>1857.1135999999999</c:v>
                </c:pt>
                <c:pt idx="1305">
                  <c:v>1858.0779</c:v>
                </c:pt>
                <c:pt idx="1306">
                  <c:v>1859.0420999999999</c:v>
                </c:pt>
                <c:pt idx="1307">
                  <c:v>1860.0063</c:v>
                </c:pt>
                <c:pt idx="1308">
                  <c:v>1860.9706000000001</c:v>
                </c:pt>
                <c:pt idx="1309">
                  <c:v>1861.9348</c:v>
                </c:pt>
                <c:pt idx="1310">
                  <c:v>1862.8989999999999</c:v>
                </c:pt>
                <c:pt idx="1311">
                  <c:v>1863.8632999999998</c:v>
                </c:pt>
                <c:pt idx="1312">
                  <c:v>1864.8275000000001</c:v>
                </c:pt>
                <c:pt idx="1313">
                  <c:v>1865.7917</c:v>
                </c:pt>
                <c:pt idx="1314">
                  <c:v>1866.7560000000001</c:v>
                </c:pt>
                <c:pt idx="1315">
                  <c:v>1867.7202</c:v>
                </c:pt>
                <c:pt idx="1316">
                  <c:v>1868.6843999999996</c:v>
                </c:pt>
                <c:pt idx="1317">
                  <c:v>1869.6487</c:v>
                </c:pt>
                <c:pt idx="1318">
                  <c:v>1870.6128999999999</c:v>
                </c:pt>
                <c:pt idx="1319">
                  <c:v>1871.5771</c:v>
                </c:pt>
                <c:pt idx="1320">
                  <c:v>1872.5413999999998</c:v>
                </c:pt>
                <c:pt idx="1321">
                  <c:v>1873.5056000000002</c:v>
                </c:pt>
                <c:pt idx="1322">
                  <c:v>1874.4698000000001</c:v>
                </c:pt>
                <c:pt idx="1323">
                  <c:v>1875.4340999999999</c:v>
                </c:pt>
                <c:pt idx="1324">
                  <c:v>1876.3982999999998</c:v>
                </c:pt>
                <c:pt idx="1325">
                  <c:v>1877.3625</c:v>
                </c:pt>
                <c:pt idx="1326">
                  <c:v>1878.3268</c:v>
                </c:pt>
                <c:pt idx="1327">
                  <c:v>1879.2909999999999</c:v>
                </c:pt>
                <c:pt idx="1328">
                  <c:v>1880.2552000000001</c:v>
                </c:pt>
                <c:pt idx="1329">
                  <c:v>1881.2194999999999</c:v>
                </c:pt>
                <c:pt idx="1330">
                  <c:v>1882.1836999999998</c:v>
                </c:pt>
                <c:pt idx="1331">
                  <c:v>1883.1478999999999</c:v>
                </c:pt>
                <c:pt idx="1332">
                  <c:v>1884.1121999999998</c:v>
                </c:pt>
                <c:pt idx="1333">
                  <c:v>1885.0763999999999</c:v>
                </c:pt>
                <c:pt idx="1334">
                  <c:v>1886.0406</c:v>
                </c:pt>
                <c:pt idx="1335">
                  <c:v>1887.0048999999999</c:v>
                </c:pt>
                <c:pt idx="1336">
                  <c:v>1887.9691</c:v>
                </c:pt>
                <c:pt idx="1337">
                  <c:v>1888.9332999999999</c:v>
                </c:pt>
                <c:pt idx="1338">
                  <c:v>1889.8976</c:v>
                </c:pt>
                <c:pt idx="1339">
                  <c:v>1890.8617999999999</c:v>
                </c:pt>
                <c:pt idx="1340">
                  <c:v>1891.826</c:v>
                </c:pt>
                <c:pt idx="1341">
                  <c:v>1892.7902999999999</c:v>
                </c:pt>
                <c:pt idx="1342">
                  <c:v>1893.7545</c:v>
                </c:pt>
                <c:pt idx="1343">
                  <c:v>1894.7188000000001</c:v>
                </c:pt>
                <c:pt idx="1344">
                  <c:v>1895.6829999999998</c:v>
                </c:pt>
                <c:pt idx="1345">
                  <c:v>1896.6471999999999</c:v>
                </c:pt>
                <c:pt idx="1346">
                  <c:v>1897.6115</c:v>
                </c:pt>
                <c:pt idx="1347">
                  <c:v>1898.5757000000001</c:v>
                </c:pt>
                <c:pt idx="1348">
                  <c:v>1899.5399</c:v>
                </c:pt>
                <c:pt idx="1349">
                  <c:v>1900.5041999999999</c:v>
                </c:pt>
                <c:pt idx="1350">
                  <c:v>1901.4684</c:v>
                </c:pt>
                <c:pt idx="1351">
                  <c:v>1902.4326000000001</c:v>
                </c:pt>
                <c:pt idx="1352">
                  <c:v>1903.3969</c:v>
                </c:pt>
                <c:pt idx="1353">
                  <c:v>1904.3610999999999</c:v>
                </c:pt>
                <c:pt idx="1354">
                  <c:v>1905.3253</c:v>
                </c:pt>
                <c:pt idx="1355">
                  <c:v>1906.2896000000001</c:v>
                </c:pt>
                <c:pt idx="1356">
                  <c:v>1907.2538</c:v>
                </c:pt>
                <c:pt idx="1357">
                  <c:v>1908.2180000000001</c:v>
                </c:pt>
                <c:pt idx="1358">
                  <c:v>1909.1822999999997</c:v>
                </c:pt>
                <c:pt idx="1359">
                  <c:v>1910.1465000000001</c:v>
                </c:pt>
                <c:pt idx="1360">
                  <c:v>1911.1107</c:v>
                </c:pt>
                <c:pt idx="1361">
                  <c:v>1912.075</c:v>
                </c:pt>
                <c:pt idx="1362">
                  <c:v>1913.0391999999999</c:v>
                </c:pt>
                <c:pt idx="1363">
                  <c:v>1914.0033999999998</c:v>
                </c:pt>
                <c:pt idx="1364">
                  <c:v>1914.9677000000001</c:v>
                </c:pt>
                <c:pt idx="1365">
                  <c:v>1915.9319</c:v>
                </c:pt>
                <c:pt idx="1366">
                  <c:v>1916.8960999999999</c:v>
                </c:pt>
                <c:pt idx="1367">
                  <c:v>1917.8603999999998</c:v>
                </c:pt>
                <c:pt idx="1368">
                  <c:v>1918.8245999999999</c:v>
                </c:pt>
                <c:pt idx="1369">
                  <c:v>1919.7888</c:v>
                </c:pt>
                <c:pt idx="1370">
                  <c:v>1920.7530999999999</c:v>
                </c:pt>
                <c:pt idx="1371">
                  <c:v>1921.7173</c:v>
                </c:pt>
                <c:pt idx="1372">
                  <c:v>1922.6814999999997</c:v>
                </c:pt>
                <c:pt idx="1373">
                  <c:v>1923.6458</c:v>
                </c:pt>
                <c:pt idx="1374">
                  <c:v>1924.61</c:v>
                </c:pt>
                <c:pt idx="1375">
                  <c:v>1925.5741999999998</c:v>
                </c:pt>
                <c:pt idx="1376">
                  <c:v>1926.5385000000001</c:v>
                </c:pt>
                <c:pt idx="1377">
                  <c:v>1927.5027</c:v>
                </c:pt>
                <c:pt idx="1378">
                  <c:v>1928.4669000000001</c:v>
                </c:pt>
                <c:pt idx="1379">
                  <c:v>1929.4312</c:v>
                </c:pt>
                <c:pt idx="1380">
                  <c:v>1930.3953999999999</c:v>
                </c:pt>
                <c:pt idx="1381">
                  <c:v>1931.3596</c:v>
                </c:pt>
                <c:pt idx="1382">
                  <c:v>1932.3238999999999</c:v>
                </c:pt>
                <c:pt idx="1383">
                  <c:v>1933.2881</c:v>
                </c:pt>
                <c:pt idx="1384">
                  <c:v>1934.2522999999999</c:v>
                </c:pt>
                <c:pt idx="1385">
                  <c:v>1935.2166000000002</c:v>
                </c:pt>
                <c:pt idx="1386">
                  <c:v>1936.1807999999999</c:v>
                </c:pt>
                <c:pt idx="1387">
                  <c:v>1937.145</c:v>
                </c:pt>
                <c:pt idx="1388">
                  <c:v>1938.1092999999998</c:v>
                </c:pt>
                <c:pt idx="1389">
                  <c:v>1939.0735</c:v>
                </c:pt>
                <c:pt idx="1390">
                  <c:v>1940.0377000000001</c:v>
                </c:pt>
                <c:pt idx="1391">
                  <c:v>1941.002</c:v>
                </c:pt>
                <c:pt idx="1392">
                  <c:v>1941.9662000000001</c:v>
                </c:pt>
                <c:pt idx="1393">
                  <c:v>1942.9304</c:v>
                </c:pt>
                <c:pt idx="1394">
                  <c:v>1943.8946999999998</c:v>
                </c:pt>
                <c:pt idx="1395">
                  <c:v>1944.8588999999999</c:v>
                </c:pt>
                <c:pt idx="1396">
                  <c:v>1945.8230999999998</c:v>
                </c:pt>
                <c:pt idx="1397">
                  <c:v>1946.7873999999999</c:v>
                </c:pt>
                <c:pt idx="1398">
                  <c:v>1947.7516000000001</c:v>
                </c:pt>
                <c:pt idx="1399">
                  <c:v>1948.7158000000002</c:v>
                </c:pt>
                <c:pt idx="1400">
                  <c:v>1949.6800999999998</c:v>
                </c:pt>
                <c:pt idx="1401">
                  <c:v>1950.6442999999997</c:v>
                </c:pt>
                <c:pt idx="1402">
                  <c:v>1951.6085</c:v>
                </c:pt>
                <c:pt idx="1403">
                  <c:v>1952.5727999999999</c:v>
                </c:pt>
                <c:pt idx="1404">
                  <c:v>1953.537</c:v>
                </c:pt>
                <c:pt idx="1405">
                  <c:v>1954.5011999999999</c:v>
                </c:pt>
                <c:pt idx="1406">
                  <c:v>1955.4655000000002</c:v>
                </c:pt>
                <c:pt idx="1407">
                  <c:v>1956.4297000000001</c:v>
                </c:pt>
                <c:pt idx="1408">
                  <c:v>1957.3938999999998</c:v>
                </c:pt>
                <c:pt idx="1409">
                  <c:v>1958.3581999999999</c:v>
                </c:pt>
                <c:pt idx="1410">
                  <c:v>1959.3223999999998</c:v>
                </c:pt>
                <c:pt idx="1411">
                  <c:v>1960.2866000000001</c:v>
                </c:pt>
                <c:pt idx="1412">
                  <c:v>1961.2509</c:v>
                </c:pt>
                <c:pt idx="1413">
                  <c:v>1962.2151000000001</c:v>
                </c:pt>
                <c:pt idx="1414">
                  <c:v>1963.1792999999998</c:v>
                </c:pt>
                <c:pt idx="1415">
                  <c:v>1964.1435999999999</c:v>
                </c:pt>
                <c:pt idx="1416">
                  <c:v>1965.1078</c:v>
                </c:pt>
                <c:pt idx="1417">
                  <c:v>1966.0719999999999</c:v>
                </c:pt>
                <c:pt idx="1418">
                  <c:v>1967.0363</c:v>
                </c:pt>
                <c:pt idx="1419">
                  <c:v>1968.0005000000001</c:v>
                </c:pt>
                <c:pt idx="1420">
                  <c:v>1968.9647</c:v>
                </c:pt>
                <c:pt idx="1421">
                  <c:v>1969.9290000000001</c:v>
                </c:pt>
                <c:pt idx="1422">
                  <c:v>1970.8931999999998</c:v>
                </c:pt>
                <c:pt idx="1423">
                  <c:v>1971.8573999999999</c:v>
                </c:pt>
                <c:pt idx="1424">
                  <c:v>1972.8217</c:v>
                </c:pt>
                <c:pt idx="1425">
                  <c:v>1973.7859000000001</c:v>
                </c:pt>
                <c:pt idx="1426">
                  <c:v>1974.7501</c:v>
                </c:pt>
                <c:pt idx="1427">
                  <c:v>1975.7143999999998</c:v>
                </c:pt>
                <c:pt idx="1428">
                  <c:v>1976.6786</c:v>
                </c:pt>
                <c:pt idx="1429">
                  <c:v>1977.6427999999999</c:v>
                </c:pt>
                <c:pt idx="1430">
                  <c:v>1978.6070999999999</c:v>
                </c:pt>
                <c:pt idx="1431">
                  <c:v>1979.5712999999998</c:v>
                </c:pt>
                <c:pt idx="1432">
                  <c:v>1980.5355000000002</c:v>
                </c:pt>
                <c:pt idx="1433">
                  <c:v>1981.4998000000001</c:v>
                </c:pt>
                <c:pt idx="1434">
                  <c:v>1982.4639999999999</c:v>
                </c:pt>
                <c:pt idx="1435">
                  <c:v>1983.4282000000001</c:v>
                </c:pt>
                <c:pt idx="1436">
                  <c:v>1984.3924999999997</c:v>
                </c:pt>
                <c:pt idx="1437">
                  <c:v>1985.3567</c:v>
                </c:pt>
                <c:pt idx="1438">
                  <c:v>1986.3208999999999</c:v>
                </c:pt>
                <c:pt idx="1439">
                  <c:v>1987.2852</c:v>
                </c:pt>
                <c:pt idx="1440">
                  <c:v>1988.2493999999999</c:v>
                </c:pt>
                <c:pt idx="1441">
                  <c:v>1989.2136</c:v>
                </c:pt>
                <c:pt idx="1442">
                  <c:v>1990.1778999999999</c:v>
                </c:pt>
                <c:pt idx="1443">
                  <c:v>1991.1420999999998</c:v>
                </c:pt>
                <c:pt idx="1444">
                  <c:v>1992.1062999999999</c:v>
                </c:pt>
                <c:pt idx="1445">
                  <c:v>1993.0706</c:v>
                </c:pt>
                <c:pt idx="1446">
                  <c:v>1994.0347999999999</c:v>
                </c:pt>
                <c:pt idx="1447">
                  <c:v>1994.999</c:v>
                </c:pt>
                <c:pt idx="1448">
                  <c:v>1995.9632999999999</c:v>
                </c:pt>
                <c:pt idx="1449">
                  <c:v>1996.9275000000002</c:v>
                </c:pt>
                <c:pt idx="1450">
                  <c:v>1997.8916999999999</c:v>
                </c:pt>
                <c:pt idx="1451">
                  <c:v>1998.856</c:v>
                </c:pt>
                <c:pt idx="1452">
                  <c:v>1999.8201999999999</c:v>
                </c:pt>
                <c:pt idx="1453">
                  <c:v>2000.7843999999998</c:v>
                </c:pt>
                <c:pt idx="1454">
                  <c:v>2001.7487000000001</c:v>
                </c:pt>
                <c:pt idx="1455">
                  <c:v>2002.7129</c:v>
                </c:pt>
                <c:pt idx="1456">
                  <c:v>2003.6770999999999</c:v>
                </c:pt>
                <c:pt idx="1457">
                  <c:v>2004.6413999999997</c:v>
                </c:pt>
                <c:pt idx="1458">
                  <c:v>2005.6056000000001</c:v>
                </c:pt>
                <c:pt idx="1459">
                  <c:v>2006.5698</c:v>
                </c:pt>
                <c:pt idx="1460">
                  <c:v>2007.5340999999999</c:v>
                </c:pt>
                <c:pt idx="1461">
                  <c:v>2008.4983</c:v>
                </c:pt>
                <c:pt idx="1462">
                  <c:v>2009.4625000000001</c:v>
                </c:pt>
                <c:pt idx="1463">
                  <c:v>2010.4268000000002</c:v>
                </c:pt>
                <c:pt idx="1464">
                  <c:v>2011.3909999999998</c:v>
                </c:pt>
                <c:pt idx="1465">
                  <c:v>2012.3552</c:v>
                </c:pt>
                <c:pt idx="1466">
                  <c:v>2013.3195000000001</c:v>
                </c:pt>
                <c:pt idx="1467">
                  <c:v>2014.2837</c:v>
                </c:pt>
                <c:pt idx="1468">
                  <c:v>2015.2479000000001</c:v>
                </c:pt>
                <c:pt idx="1469">
                  <c:v>2016.2121999999999</c:v>
                </c:pt>
                <c:pt idx="1470">
                  <c:v>2017.1763999999998</c:v>
                </c:pt>
                <c:pt idx="1471">
                  <c:v>2018.1405999999999</c:v>
                </c:pt>
                <c:pt idx="1472">
                  <c:v>2019.1048999999998</c:v>
                </c:pt>
                <c:pt idx="1473">
                  <c:v>2020.0690999999999</c:v>
                </c:pt>
                <c:pt idx="1474">
                  <c:v>2021.0332999999998</c:v>
                </c:pt>
                <c:pt idx="1475">
                  <c:v>2021.9976000000001</c:v>
                </c:pt>
                <c:pt idx="1476">
                  <c:v>2022.9618</c:v>
                </c:pt>
                <c:pt idx="1477">
                  <c:v>2023.9260000000002</c:v>
                </c:pt>
                <c:pt idx="1478">
                  <c:v>2024.8902999999998</c:v>
                </c:pt>
                <c:pt idx="1479">
                  <c:v>2025.8544999999997</c:v>
                </c:pt>
                <c:pt idx="1480">
                  <c:v>2026.8187</c:v>
                </c:pt>
                <c:pt idx="1481">
                  <c:v>2027.7829999999999</c:v>
                </c:pt>
                <c:pt idx="1482">
                  <c:v>2028.7472</c:v>
                </c:pt>
                <c:pt idx="1483">
                  <c:v>2029.7113999999999</c:v>
                </c:pt>
                <c:pt idx="1484">
                  <c:v>2030.6757</c:v>
                </c:pt>
                <c:pt idx="1485">
                  <c:v>2031.6398999999999</c:v>
                </c:pt>
                <c:pt idx="1486">
                  <c:v>2032.6040999999998</c:v>
                </c:pt>
                <c:pt idx="1487">
                  <c:v>2033.5683999999999</c:v>
                </c:pt>
                <c:pt idx="1488">
                  <c:v>2034.5326</c:v>
                </c:pt>
                <c:pt idx="1489">
                  <c:v>2035.4968000000001</c:v>
                </c:pt>
                <c:pt idx="1490">
                  <c:v>2036.4611</c:v>
                </c:pt>
                <c:pt idx="1491">
                  <c:v>2037.4253000000001</c:v>
                </c:pt>
                <c:pt idx="1492">
                  <c:v>2038.3895</c:v>
                </c:pt>
                <c:pt idx="1493">
                  <c:v>2039.3537999999999</c:v>
                </c:pt>
                <c:pt idx="1494">
                  <c:v>2040.318</c:v>
                </c:pt>
                <c:pt idx="1495">
                  <c:v>2041.2821999999999</c:v>
                </c:pt>
                <c:pt idx="1496">
                  <c:v>2042.2465000000002</c:v>
                </c:pt>
                <c:pt idx="1497">
                  <c:v>2043.2107000000001</c:v>
                </c:pt>
                <c:pt idx="1498">
                  <c:v>2044.1748999999998</c:v>
                </c:pt>
                <c:pt idx="1499">
                  <c:v>2045.1391999999998</c:v>
                </c:pt>
                <c:pt idx="1500">
                  <c:v>2046.1033999999997</c:v>
                </c:pt>
                <c:pt idx="1501">
                  <c:v>2047.0676000000001</c:v>
                </c:pt>
                <c:pt idx="1502">
                  <c:v>2048.0320000000002</c:v>
                </c:pt>
                <c:pt idx="1503">
                  <c:v>2048.9960999999998</c:v>
                </c:pt>
                <c:pt idx="1504">
                  <c:v>2049.9603999999999</c:v>
                </c:pt>
                <c:pt idx="1505">
                  <c:v>2050.9245999999998</c:v>
                </c:pt>
                <c:pt idx="1506">
                  <c:v>2051.8888999999995</c:v>
                </c:pt>
                <c:pt idx="1507">
                  <c:v>2052.8530000000005</c:v>
                </c:pt>
                <c:pt idx="1508">
                  <c:v>2053.8174000000004</c:v>
                </c:pt>
                <c:pt idx="1509">
                  <c:v>2054.7815000000001</c:v>
                </c:pt>
                <c:pt idx="1510">
                  <c:v>2055.7457999999997</c:v>
                </c:pt>
                <c:pt idx="1511">
                  <c:v>2056.71</c:v>
                </c:pt>
                <c:pt idx="1512">
                  <c:v>2057.6743000000001</c:v>
                </c:pt>
                <c:pt idx="1513">
                  <c:v>2058.6383999999998</c:v>
                </c:pt>
                <c:pt idx="1514">
                  <c:v>2059.6027999999997</c:v>
                </c:pt>
                <c:pt idx="1515">
                  <c:v>2060.5668999999994</c:v>
                </c:pt>
                <c:pt idx="1516">
                  <c:v>2061.5313000000006</c:v>
                </c:pt>
                <c:pt idx="1517">
                  <c:v>2062.4954000000002</c:v>
                </c:pt>
                <c:pt idx="1518">
                  <c:v>2063.4596999999999</c:v>
                </c:pt>
                <c:pt idx="1519">
                  <c:v>2064.4238</c:v>
                </c:pt>
                <c:pt idx="1520">
                  <c:v>2065.3881999999999</c:v>
                </c:pt>
                <c:pt idx="1521">
                  <c:v>2066.3523000000005</c:v>
                </c:pt>
                <c:pt idx="1522">
                  <c:v>2067.3166999999999</c:v>
                </c:pt>
                <c:pt idx="1523">
                  <c:v>2068.2807999999995</c:v>
                </c:pt>
                <c:pt idx="1524">
                  <c:v>2069.2451000000001</c:v>
                </c:pt>
                <c:pt idx="1525">
                  <c:v>2070.2091999999998</c:v>
                </c:pt>
                <c:pt idx="1526">
                  <c:v>2071.1736000000001</c:v>
                </c:pt>
                <c:pt idx="1527">
                  <c:v>2072.1377000000002</c:v>
                </c:pt>
                <c:pt idx="1528">
                  <c:v>2073.1021000000001</c:v>
                </c:pt>
                <c:pt idx="1529">
                  <c:v>2074.0661999999998</c:v>
                </c:pt>
                <c:pt idx="1530">
                  <c:v>2075.0304999999998</c:v>
                </c:pt>
                <c:pt idx="1531">
                  <c:v>2075.9946</c:v>
                </c:pt>
                <c:pt idx="1532">
                  <c:v>2076.9589999999998</c:v>
                </c:pt>
                <c:pt idx="1533">
                  <c:v>2077.9231000000004</c:v>
                </c:pt>
                <c:pt idx="1534">
                  <c:v>2078.8874999999998</c:v>
                </c:pt>
                <c:pt idx="1535">
                  <c:v>2079.8516000000004</c:v>
                </c:pt>
                <c:pt idx="1536">
                  <c:v>2080.8159000000005</c:v>
                </c:pt>
                <c:pt idx="1537">
                  <c:v>2081.7799999999997</c:v>
                </c:pt>
                <c:pt idx="1538">
                  <c:v>2082.7443999999996</c:v>
                </c:pt>
                <c:pt idx="1539">
                  <c:v>2083.7084999999997</c:v>
                </c:pt>
                <c:pt idx="1540">
                  <c:v>2084.6729</c:v>
                </c:pt>
                <c:pt idx="1541">
                  <c:v>2085.6370000000002</c:v>
                </c:pt>
                <c:pt idx="1542">
                  <c:v>2086.6012999999998</c:v>
                </c:pt>
                <c:pt idx="1543">
                  <c:v>2087.5654</c:v>
                </c:pt>
                <c:pt idx="1544">
                  <c:v>2088.5297999999998</c:v>
                </c:pt>
                <c:pt idx="1545">
                  <c:v>2089.4938999999999</c:v>
                </c:pt>
                <c:pt idx="1546">
                  <c:v>2090.4582999999998</c:v>
                </c:pt>
                <c:pt idx="1547">
                  <c:v>2091.4223999999999</c:v>
                </c:pt>
                <c:pt idx="1548">
                  <c:v>2092.3867</c:v>
                </c:pt>
                <c:pt idx="1549">
                  <c:v>2093.3508000000002</c:v>
                </c:pt>
                <c:pt idx="1550">
                  <c:v>2094.3152000000005</c:v>
                </c:pt>
                <c:pt idx="1551">
                  <c:v>2095.2793000000001</c:v>
                </c:pt>
                <c:pt idx="1552">
                  <c:v>2096.2437</c:v>
                </c:pt>
                <c:pt idx="1553">
                  <c:v>2097.2077999999997</c:v>
                </c:pt>
                <c:pt idx="1554">
                  <c:v>2098.1720999999998</c:v>
                </c:pt>
                <c:pt idx="1555">
                  <c:v>2099.1361999999999</c:v>
                </c:pt>
                <c:pt idx="1556">
                  <c:v>2100.1005999999998</c:v>
                </c:pt>
                <c:pt idx="1557">
                  <c:v>2101.0646999999994</c:v>
                </c:pt>
                <c:pt idx="1558">
                  <c:v>2102.0291000000002</c:v>
                </c:pt>
                <c:pt idx="1559">
                  <c:v>2102.9932000000003</c:v>
                </c:pt>
                <c:pt idx="1560">
                  <c:v>2103.9575000000004</c:v>
                </c:pt>
                <c:pt idx="1561">
                  <c:v>2104.9216000000001</c:v>
                </c:pt>
                <c:pt idx="1562">
                  <c:v>2105.886</c:v>
                </c:pt>
                <c:pt idx="1563">
                  <c:v>2106.8501000000006</c:v>
                </c:pt>
                <c:pt idx="1564">
                  <c:v>2107.8145000000004</c:v>
                </c:pt>
                <c:pt idx="1565">
                  <c:v>2108.7785999999996</c:v>
                </c:pt>
                <c:pt idx="1566">
                  <c:v>2109.7428999999997</c:v>
                </c:pt>
                <c:pt idx="1567">
                  <c:v>2110.7069999999994</c:v>
                </c:pt>
                <c:pt idx="1568">
                  <c:v>2111.6714000000002</c:v>
                </c:pt>
                <c:pt idx="1569">
                  <c:v>2112.6354999999999</c:v>
                </c:pt>
                <c:pt idx="1570">
                  <c:v>2113.5999000000002</c:v>
                </c:pt>
                <c:pt idx="1571">
                  <c:v>2114.5639999999999</c:v>
                </c:pt>
                <c:pt idx="1572">
                  <c:v>2115.5282999999995</c:v>
                </c:pt>
                <c:pt idx="1573">
                  <c:v>2116.4924000000001</c:v>
                </c:pt>
                <c:pt idx="1574">
                  <c:v>2117.4567999999999</c:v>
                </c:pt>
                <c:pt idx="1575">
                  <c:v>2118.4209000000001</c:v>
                </c:pt>
                <c:pt idx="1576">
                  <c:v>2119.3852999999999</c:v>
                </c:pt>
                <c:pt idx="1577">
                  <c:v>2120.3494000000001</c:v>
                </c:pt>
                <c:pt idx="1578">
                  <c:v>2121.3137000000006</c:v>
                </c:pt>
                <c:pt idx="1579">
                  <c:v>2122.2777999999998</c:v>
                </c:pt>
                <c:pt idx="1580">
                  <c:v>2123.2421999999997</c:v>
                </c:pt>
                <c:pt idx="1581">
                  <c:v>2124.2062999999994</c:v>
                </c:pt>
                <c:pt idx="1582">
                  <c:v>2125.1707000000001</c:v>
                </c:pt>
                <c:pt idx="1583">
                  <c:v>2126.1347999999998</c:v>
                </c:pt>
                <c:pt idx="1584">
                  <c:v>2127.0990999999999</c:v>
                </c:pt>
                <c:pt idx="1585">
                  <c:v>2128.0632000000001</c:v>
                </c:pt>
                <c:pt idx="1586">
                  <c:v>2129.0275999999999</c:v>
                </c:pt>
                <c:pt idx="1587">
                  <c:v>2129.9917000000005</c:v>
                </c:pt>
                <c:pt idx="1588">
                  <c:v>2130.9560999999999</c:v>
                </c:pt>
                <c:pt idx="1589">
                  <c:v>2131.9202</c:v>
                </c:pt>
                <c:pt idx="1590">
                  <c:v>2132.8845000000001</c:v>
                </c:pt>
                <c:pt idx="1591">
                  <c:v>2133.8485999999998</c:v>
                </c:pt>
                <c:pt idx="1592">
                  <c:v>2134.8130000000006</c:v>
                </c:pt>
                <c:pt idx="1593">
                  <c:v>2135.7770999999998</c:v>
                </c:pt>
                <c:pt idx="1594">
                  <c:v>2136.7415000000001</c:v>
                </c:pt>
                <c:pt idx="1595">
                  <c:v>2137.7055999999998</c:v>
                </c:pt>
                <c:pt idx="1596">
                  <c:v>2138.6698999999994</c:v>
                </c:pt>
                <c:pt idx="1597">
                  <c:v>2139.634</c:v>
                </c:pt>
                <c:pt idx="1598">
                  <c:v>2140.5983999999999</c:v>
                </c:pt>
                <c:pt idx="1599">
                  <c:v>2141.5625</c:v>
                </c:pt>
                <c:pt idx="1600">
                  <c:v>2142.5268999999994</c:v>
                </c:pt>
                <c:pt idx="1601">
                  <c:v>2143.4910000000004</c:v>
                </c:pt>
                <c:pt idx="1602">
                  <c:v>2144.4553000000005</c:v>
                </c:pt>
                <c:pt idx="1603">
                  <c:v>2145.4194000000002</c:v>
                </c:pt>
                <c:pt idx="1604">
                  <c:v>2146.3838000000001</c:v>
                </c:pt>
                <c:pt idx="1605">
                  <c:v>2147.3479000000002</c:v>
                </c:pt>
                <c:pt idx="1606">
                  <c:v>2148.3123000000005</c:v>
                </c:pt>
                <c:pt idx="1607">
                  <c:v>2149.2763999999997</c:v>
                </c:pt>
                <c:pt idx="1608">
                  <c:v>2150.2406999999994</c:v>
                </c:pt>
                <c:pt idx="1609">
                  <c:v>2151.2047999999995</c:v>
                </c:pt>
                <c:pt idx="1610">
                  <c:v>2152.1691999999998</c:v>
                </c:pt>
                <c:pt idx="1611">
                  <c:v>2153.1333000000004</c:v>
                </c:pt>
                <c:pt idx="1612">
                  <c:v>2154.0976999999998</c:v>
                </c:pt>
                <c:pt idx="1613">
                  <c:v>2155.0617999999999</c:v>
                </c:pt>
                <c:pt idx="1614">
                  <c:v>2156.0261</c:v>
                </c:pt>
                <c:pt idx="1615">
                  <c:v>2156.9902000000002</c:v>
                </c:pt>
                <c:pt idx="1616">
                  <c:v>2157.9546</c:v>
                </c:pt>
                <c:pt idx="1617">
                  <c:v>2158.9187000000002</c:v>
                </c:pt>
                <c:pt idx="1618">
                  <c:v>2159.8831000000005</c:v>
                </c:pt>
                <c:pt idx="1619">
                  <c:v>2160.8472000000002</c:v>
                </c:pt>
                <c:pt idx="1620">
                  <c:v>2161.8115000000003</c:v>
                </c:pt>
                <c:pt idx="1621">
                  <c:v>2162.7755999999999</c:v>
                </c:pt>
                <c:pt idx="1622">
                  <c:v>2163.7399999999998</c:v>
                </c:pt>
                <c:pt idx="1623">
                  <c:v>2164.7040999999995</c:v>
                </c:pt>
                <c:pt idx="1624">
                  <c:v>2165.6684999999998</c:v>
                </c:pt>
                <c:pt idx="1625">
                  <c:v>2166.6325999999999</c:v>
                </c:pt>
                <c:pt idx="1626">
                  <c:v>2167.5969</c:v>
                </c:pt>
                <c:pt idx="1627">
                  <c:v>2168.5610000000001</c:v>
                </c:pt>
                <c:pt idx="1628">
                  <c:v>2169.5254</c:v>
                </c:pt>
                <c:pt idx="1629">
                  <c:v>2170.4895000000001</c:v>
                </c:pt>
                <c:pt idx="1630">
                  <c:v>2171.4539000000004</c:v>
                </c:pt>
                <c:pt idx="1631">
                  <c:v>2172.4180000000001</c:v>
                </c:pt>
                <c:pt idx="1632">
                  <c:v>2173.3823000000002</c:v>
                </c:pt>
                <c:pt idx="1633">
                  <c:v>2174.3463999999999</c:v>
                </c:pt>
                <c:pt idx="1634">
                  <c:v>2175.3108000000002</c:v>
                </c:pt>
                <c:pt idx="1635">
                  <c:v>2176.2748999999994</c:v>
                </c:pt>
                <c:pt idx="1636">
                  <c:v>2177.2393000000002</c:v>
                </c:pt>
                <c:pt idx="1637">
                  <c:v>2178.2033999999999</c:v>
                </c:pt>
                <c:pt idx="1638">
                  <c:v>2179.1677</c:v>
                </c:pt>
                <c:pt idx="1639">
                  <c:v>2180.1318000000001</c:v>
                </c:pt>
                <c:pt idx="1640">
                  <c:v>2181.0962</c:v>
                </c:pt>
                <c:pt idx="1641">
                  <c:v>2182.0603000000001</c:v>
                </c:pt>
                <c:pt idx="1642">
                  <c:v>2183.0246999999995</c:v>
                </c:pt>
                <c:pt idx="1643">
                  <c:v>2183.9887999999996</c:v>
                </c:pt>
                <c:pt idx="1644">
                  <c:v>2184.9531000000006</c:v>
                </c:pt>
                <c:pt idx="1645">
                  <c:v>2185.9172000000003</c:v>
                </c:pt>
                <c:pt idx="1646">
                  <c:v>2186.8816000000002</c:v>
                </c:pt>
                <c:pt idx="1647">
                  <c:v>2187.8456999999999</c:v>
                </c:pt>
                <c:pt idx="1648">
                  <c:v>2188.8101000000006</c:v>
                </c:pt>
                <c:pt idx="1649">
                  <c:v>2189.7741999999998</c:v>
                </c:pt>
                <c:pt idx="1650">
                  <c:v>2190.7384999999995</c:v>
                </c:pt>
                <c:pt idx="1651">
                  <c:v>2191.7025999999996</c:v>
                </c:pt>
                <c:pt idx="1652">
                  <c:v>2192.6669999999995</c:v>
                </c:pt>
                <c:pt idx="1653">
                  <c:v>2193.6311000000005</c:v>
                </c:pt>
                <c:pt idx="1654">
                  <c:v>2194.5954999999999</c:v>
                </c:pt>
                <c:pt idx="1655">
                  <c:v>2195.5596</c:v>
                </c:pt>
                <c:pt idx="1656">
                  <c:v>2196.5239000000001</c:v>
                </c:pt>
                <c:pt idx="1657">
                  <c:v>2197.4879999999998</c:v>
                </c:pt>
                <c:pt idx="1658">
                  <c:v>2198.4524000000001</c:v>
                </c:pt>
                <c:pt idx="1659">
                  <c:v>2199.4164999999998</c:v>
                </c:pt>
                <c:pt idx="1660">
                  <c:v>2200.3809000000001</c:v>
                </c:pt>
                <c:pt idx="1661">
                  <c:v>2201.3449999999998</c:v>
                </c:pt>
                <c:pt idx="1662">
                  <c:v>2202.3092999999999</c:v>
                </c:pt>
                <c:pt idx="1663">
                  <c:v>2203.2734</c:v>
                </c:pt>
                <c:pt idx="1664">
                  <c:v>2204.2377999999999</c:v>
                </c:pt>
                <c:pt idx="1665">
                  <c:v>2205.2019</c:v>
                </c:pt>
                <c:pt idx="1666">
                  <c:v>2206.1662999999994</c:v>
                </c:pt>
                <c:pt idx="1667">
                  <c:v>2207.1304</c:v>
                </c:pt>
                <c:pt idx="1668">
                  <c:v>2208.0947000000001</c:v>
                </c:pt>
                <c:pt idx="1669">
                  <c:v>2209.0587999999998</c:v>
                </c:pt>
                <c:pt idx="1670">
                  <c:v>2210.0232000000001</c:v>
                </c:pt>
                <c:pt idx="1671">
                  <c:v>2210.9872999999998</c:v>
                </c:pt>
                <c:pt idx="1672">
                  <c:v>2211.9517000000005</c:v>
                </c:pt>
                <c:pt idx="1673">
                  <c:v>2212.9158000000002</c:v>
                </c:pt>
                <c:pt idx="1674">
                  <c:v>2213.8800999999999</c:v>
                </c:pt>
                <c:pt idx="1675">
                  <c:v>2214.8442</c:v>
                </c:pt>
                <c:pt idx="1676">
                  <c:v>2215.8085999999998</c:v>
                </c:pt>
                <c:pt idx="1677">
                  <c:v>2216.7727</c:v>
                </c:pt>
                <c:pt idx="1678">
                  <c:v>2217.7370999999998</c:v>
                </c:pt>
                <c:pt idx="1679">
                  <c:v>2218.7012</c:v>
                </c:pt>
                <c:pt idx="1680">
                  <c:v>2219.6655000000001</c:v>
                </c:pt>
                <c:pt idx="1681">
                  <c:v>2220.6295999999998</c:v>
                </c:pt>
                <c:pt idx="1682">
                  <c:v>2221.5940000000001</c:v>
                </c:pt>
                <c:pt idx="1683">
                  <c:v>2222.5581000000002</c:v>
                </c:pt>
                <c:pt idx="1684">
                  <c:v>2223.5225</c:v>
                </c:pt>
                <c:pt idx="1685">
                  <c:v>2224.4865999999997</c:v>
                </c:pt>
                <c:pt idx="1686">
                  <c:v>2225.4508999999998</c:v>
                </c:pt>
                <c:pt idx="1687">
                  <c:v>2226.4150000000004</c:v>
                </c:pt>
                <c:pt idx="1688">
                  <c:v>2227.3794000000003</c:v>
                </c:pt>
                <c:pt idx="1689">
                  <c:v>2228.3434999999999</c:v>
                </c:pt>
                <c:pt idx="1690">
                  <c:v>2229.3078999999998</c:v>
                </c:pt>
                <c:pt idx="1691">
                  <c:v>2230.2719999999999</c:v>
                </c:pt>
                <c:pt idx="1692">
                  <c:v>2231.2363</c:v>
                </c:pt>
                <c:pt idx="1693">
                  <c:v>2232.2003999999997</c:v>
                </c:pt>
                <c:pt idx="1694">
                  <c:v>2233.1647999999996</c:v>
                </c:pt>
                <c:pt idx="1695">
                  <c:v>2234.1288999999997</c:v>
                </c:pt>
                <c:pt idx="1696">
                  <c:v>2235.0933000000005</c:v>
                </c:pt>
                <c:pt idx="1697">
                  <c:v>2236.0574000000001</c:v>
                </c:pt>
                <c:pt idx="1698">
                  <c:v>2237.0216999999998</c:v>
                </c:pt>
                <c:pt idx="1699">
                  <c:v>2237.9857999999999</c:v>
                </c:pt>
                <c:pt idx="1700">
                  <c:v>2238.9502000000002</c:v>
                </c:pt>
                <c:pt idx="1701">
                  <c:v>2239.9142999999999</c:v>
                </c:pt>
                <c:pt idx="1702">
                  <c:v>2240.8787000000002</c:v>
                </c:pt>
                <c:pt idx="1703">
                  <c:v>2241.8427999999999</c:v>
                </c:pt>
                <c:pt idx="1704">
                  <c:v>2242.8071000000004</c:v>
                </c:pt>
                <c:pt idx="1705">
                  <c:v>2243.7712000000001</c:v>
                </c:pt>
                <c:pt idx="1706">
                  <c:v>2244.7356</c:v>
                </c:pt>
                <c:pt idx="1707">
                  <c:v>2245.6997000000001</c:v>
                </c:pt>
                <c:pt idx="1708">
                  <c:v>2246.6641</c:v>
                </c:pt>
                <c:pt idx="1709">
                  <c:v>2247.6281999999997</c:v>
                </c:pt>
                <c:pt idx="1710">
                  <c:v>2248.5925000000002</c:v>
                </c:pt>
                <c:pt idx="1711">
                  <c:v>2249.5565999999999</c:v>
                </c:pt>
                <c:pt idx="1712">
                  <c:v>2250.5210000000002</c:v>
                </c:pt>
                <c:pt idx="1713">
                  <c:v>2251.4850999999999</c:v>
                </c:pt>
                <c:pt idx="1714">
                  <c:v>2252.4495000000002</c:v>
                </c:pt>
                <c:pt idx="1715">
                  <c:v>2253.4136000000003</c:v>
                </c:pt>
                <c:pt idx="1716">
                  <c:v>2254.3779000000004</c:v>
                </c:pt>
                <c:pt idx="1717">
                  <c:v>2255.3420000000001</c:v>
                </c:pt>
                <c:pt idx="1718">
                  <c:v>2256.3063999999999</c:v>
                </c:pt>
                <c:pt idx="1719">
                  <c:v>2257.2705000000001</c:v>
                </c:pt>
                <c:pt idx="1720">
                  <c:v>2258.2348999999995</c:v>
                </c:pt>
                <c:pt idx="1721">
                  <c:v>2259.1990000000001</c:v>
                </c:pt>
                <c:pt idx="1722">
                  <c:v>2260.1633000000002</c:v>
                </c:pt>
                <c:pt idx="1723">
                  <c:v>2261.1273999999999</c:v>
                </c:pt>
                <c:pt idx="1724">
                  <c:v>2262.0918000000001</c:v>
                </c:pt>
                <c:pt idx="1725">
                  <c:v>2263.0558999999998</c:v>
                </c:pt>
                <c:pt idx="1726">
                  <c:v>2264.0203000000001</c:v>
                </c:pt>
                <c:pt idx="1727">
                  <c:v>2264.9843999999998</c:v>
                </c:pt>
                <c:pt idx="1728">
                  <c:v>2265.9486999999995</c:v>
                </c:pt>
                <c:pt idx="1729">
                  <c:v>2266.9128000000001</c:v>
                </c:pt>
                <c:pt idx="1730">
                  <c:v>2267.8772000000004</c:v>
                </c:pt>
                <c:pt idx="1731">
                  <c:v>2268.8413000000005</c:v>
                </c:pt>
                <c:pt idx="1732">
                  <c:v>2269.8056999999999</c:v>
                </c:pt>
                <c:pt idx="1733">
                  <c:v>2270.7697999999996</c:v>
                </c:pt>
                <c:pt idx="1734">
                  <c:v>2271.7341000000001</c:v>
                </c:pt>
                <c:pt idx="1735">
                  <c:v>2272.6981999999998</c:v>
                </c:pt>
                <c:pt idx="1736">
                  <c:v>2273.6625999999997</c:v>
                </c:pt>
                <c:pt idx="1737">
                  <c:v>2274.6266999999993</c:v>
                </c:pt>
                <c:pt idx="1738">
                  <c:v>2275.5911000000006</c:v>
                </c:pt>
                <c:pt idx="1739">
                  <c:v>2276.5552000000002</c:v>
                </c:pt>
                <c:pt idx="1740">
                  <c:v>2277.5194999999999</c:v>
                </c:pt>
                <c:pt idx="1741">
                  <c:v>2278.4836</c:v>
                </c:pt>
                <c:pt idx="1742">
                  <c:v>2279.4479999999999</c:v>
                </c:pt>
                <c:pt idx="1743">
                  <c:v>2280.4121000000005</c:v>
                </c:pt>
                <c:pt idx="1744">
                  <c:v>2281.3764999999999</c:v>
                </c:pt>
                <c:pt idx="1745">
                  <c:v>2282.3406</c:v>
                </c:pt>
                <c:pt idx="1746">
                  <c:v>2283.3049000000001</c:v>
                </c:pt>
                <c:pt idx="1747">
                  <c:v>2284.2689999999993</c:v>
                </c:pt>
                <c:pt idx="1748">
                  <c:v>2285.2334000000001</c:v>
                </c:pt>
                <c:pt idx="1749">
                  <c:v>2286.1975000000002</c:v>
                </c:pt>
                <c:pt idx="1750">
                  <c:v>2287.1619000000001</c:v>
                </c:pt>
                <c:pt idx="1751">
                  <c:v>2288.1259999999997</c:v>
                </c:pt>
                <c:pt idx="1752">
                  <c:v>2289.0902999999998</c:v>
                </c:pt>
                <c:pt idx="1753">
                  <c:v>2290.0544</c:v>
                </c:pt>
                <c:pt idx="1754">
                  <c:v>2291.0187999999998</c:v>
                </c:pt>
                <c:pt idx="1755">
                  <c:v>2291.9829</c:v>
                </c:pt>
                <c:pt idx="1756">
                  <c:v>2292.9472999999998</c:v>
                </c:pt>
                <c:pt idx="1757">
                  <c:v>2293.9114000000004</c:v>
                </c:pt>
                <c:pt idx="1758">
                  <c:v>2294.8757000000005</c:v>
                </c:pt>
                <c:pt idx="1759">
                  <c:v>2295.8398000000002</c:v>
                </c:pt>
                <c:pt idx="1760">
                  <c:v>2296.8042</c:v>
                </c:pt>
                <c:pt idx="1761">
                  <c:v>2297.7682999999997</c:v>
                </c:pt>
                <c:pt idx="1762">
                  <c:v>2298.7327</c:v>
                </c:pt>
                <c:pt idx="1763">
                  <c:v>2299.6967999999997</c:v>
                </c:pt>
                <c:pt idx="1764">
                  <c:v>2300.6610999999998</c:v>
                </c:pt>
                <c:pt idx="1765">
                  <c:v>2301.6251999999999</c:v>
                </c:pt>
                <c:pt idx="1766">
                  <c:v>2302.5895999999998</c:v>
                </c:pt>
                <c:pt idx="1767">
                  <c:v>2303.5536999999999</c:v>
                </c:pt>
                <c:pt idx="1768">
                  <c:v>2304.5180999999998</c:v>
                </c:pt>
                <c:pt idx="1769">
                  <c:v>2305.4821999999999</c:v>
                </c:pt>
                <c:pt idx="1770">
                  <c:v>2306.4465</c:v>
                </c:pt>
                <c:pt idx="1771">
                  <c:v>2307.4106000000002</c:v>
                </c:pt>
                <c:pt idx="1772">
                  <c:v>2308.3750000000005</c:v>
                </c:pt>
                <c:pt idx="1773">
                  <c:v>2309.3391000000006</c:v>
                </c:pt>
                <c:pt idx="1774">
                  <c:v>2310.3035000000004</c:v>
                </c:pt>
                <c:pt idx="1775">
                  <c:v>2311.2675999999997</c:v>
                </c:pt>
                <c:pt idx="1776">
                  <c:v>2312.2319000000002</c:v>
                </c:pt>
                <c:pt idx="1777">
                  <c:v>2313.1959999999999</c:v>
                </c:pt>
                <c:pt idx="1778">
                  <c:v>2314.1603999999998</c:v>
                </c:pt>
                <c:pt idx="1779">
                  <c:v>2315.1244999999994</c:v>
                </c:pt>
                <c:pt idx="1780">
                  <c:v>2316.0888999999997</c:v>
                </c:pt>
                <c:pt idx="1781">
                  <c:v>2317.0529999999999</c:v>
                </c:pt>
                <c:pt idx="1782">
                  <c:v>2318.0173000000004</c:v>
                </c:pt>
                <c:pt idx="1783">
                  <c:v>2318.9814000000001</c:v>
                </c:pt>
                <c:pt idx="1784">
                  <c:v>2319.9458</c:v>
                </c:pt>
                <c:pt idx="1785">
                  <c:v>2320.9099000000001</c:v>
                </c:pt>
                <c:pt idx="1786">
                  <c:v>2321.8742999999999</c:v>
                </c:pt>
                <c:pt idx="1787">
                  <c:v>2322.8384000000001</c:v>
                </c:pt>
                <c:pt idx="1788">
                  <c:v>2323.8027000000002</c:v>
                </c:pt>
                <c:pt idx="1789">
                  <c:v>2324.7667999999994</c:v>
                </c:pt>
                <c:pt idx="1790">
                  <c:v>2325.7312000000002</c:v>
                </c:pt>
                <c:pt idx="1791">
                  <c:v>2326.6952999999999</c:v>
                </c:pt>
                <c:pt idx="1792">
                  <c:v>2327.6597000000002</c:v>
                </c:pt>
                <c:pt idx="1793">
                  <c:v>2328.6237999999998</c:v>
                </c:pt>
                <c:pt idx="1794">
                  <c:v>2329.5880999999995</c:v>
                </c:pt>
                <c:pt idx="1795">
                  <c:v>2330.5522000000001</c:v>
                </c:pt>
                <c:pt idx="1796">
                  <c:v>2331.5165999999999</c:v>
                </c:pt>
                <c:pt idx="1797">
                  <c:v>2332.4807000000001</c:v>
                </c:pt>
                <c:pt idx="1798">
                  <c:v>2333.4450999999999</c:v>
                </c:pt>
                <c:pt idx="1799">
                  <c:v>2334.4092000000001</c:v>
                </c:pt>
                <c:pt idx="1800">
                  <c:v>2335.3735000000006</c:v>
                </c:pt>
                <c:pt idx="1801">
                  <c:v>2336.3376000000003</c:v>
                </c:pt>
                <c:pt idx="1802">
                  <c:v>2337.3020000000001</c:v>
                </c:pt>
                <c:pt idx="1803">
                  <c:v>2338.2660999999994</c:v>
                </c:pt>
                <c:pt idx="1804">
                  <c:v>2339.2305000000001</c:v>
                </c:pt>
                <c:pt idx="1805">
                  <c:v>2340.1945999999998</c:v>
                </c:pt>
                <c:pt idx="1806">
                  <c:v>2341.1588999999994</c:v>
                </c:pt>
                <c:pt idx="1807">
                  <c:v>2342.123</c:v>
                </c:pt>
                <c:pt idx="1808">
                  <c:v>2343.0873999999999</c:v>
                </c:pt>
                <c:pt idx="1809">
                  <c:v>2344.0515000000005</c:v>
                </c:pt>
                <c:pt idx="1810">
                  <c:v>2345.0158999999999</c:v>
                </c:pt>
                <c:pt idx="1811">
                  <c:v>2345.98</c:v>
                </c:pt>
                <c:pt idx="1812">
                  <c:v>2346.9443000000001</c:v>
                </c:pt>
                <c:pt idx="1813">
                  <c:v>2347.9083999999998</c:v>
                </c:pt>
                <c:pt idx="1814">
                  <c:v>2348.8728000000001</c:v>
                </c:pt>
                <c:pt idx="1815">
                  <c:v>2349.8368999999998</c:v>
                </c:pt>
                <c:pt idx="1816">
                  <c:v>2350.8013000000005</c:v>
                </c:pt>
                <c:pt idx="1817">
                  <c:v>2351.7653999999998</c:v>
                </c:pt>
                <c:pt idx="1818">
                  <c:v>2352.7296999999994</c:v>
                </c:pt>
                <c:pt idx="1819">
                  <c:v>2353.6938</c:v>
                </c:pt>
                <c:pt idx="1820">
                  <c:v>2354.6581999999999</c:v>
                </c:pt>
                <c:pt idx="1821">
                  <c:v>2355.6223</c:v>
                </c:pt>
                <c:pt idx="1822">
                  <c:v>2356.5866999999994</c:v>
                </c:pt>
                <c:pt idx="1823">
                  <c:v>2357.5508</c:v>
                </c:pt>
                <c:pt idx="1824">
                  <c:v>2358.5151000000005</c:v>
                </c:pt>
                <c:pt idx="1825">
                  <c:v>2359.4792000000002</c:v>
                </c:pt>
                <c:pt idx="1826">
                  <c:v>2360.4436000000001</c:v>
                </c:pt>
                <c:pt idx="1827">
                  <c:v>2361.4077000000002</c:v>
                </c:pt>
                <c:pt idx="1828">
                  <c:v>2362.3721000000005</c:v>
                </c:pt>
                <c:pt idx="1829">
                  <c:v>2363.3362000000002</c:v>
                </c:pt>
                <c:pt idx="1830">
                  <c:v>2364.3004999999998</c:v>
                </c:pt>
                <c:pt idx="1831">
                  <c:v>2365.2645999999995</c:v>
                </c:pt>
                <c:pt idx="1832">
                  <c:v>2366.2289999999994</c:v>
                </c:pt>
                <c:pt idx="1833">
                  <c:v>2367.1931000000004</c:v>
                </c:pt>
                <c:pt idx="1834">
                  <c:v>2368.1574999999998</c:v>
                </c:pt>
                <c:pt idx="1835">
                  <c:v>2369.1215999999999</c:v>
                </c:pt>
                <c:pt idx="1836">
                  <c:v>2370.0859</c:v>
                </c:pt>
                <c:pt idx="1837">
                  <c:v>2371.0500000000002</c:v>
                </c:pt>
                <c:pt idx="1838">
                  <c:v>2372.0144</c:v>
                </c:pt>
                <c:pt idx="1839">
                  <c:v>2372.9785000000002</c:v>
                </c:pt>
                <c:pt idx="1840">
                  <c:v>2373.9429</c:v>
                </c:pt>
                <c:pt idx="1841">
                  <c:v>2374.9070000000002</c:v>
                </c:pt>
                <c:pt idx="1842">
                  <c:v>2375.8713000000002</c:v>
                </c:pt>
                <c:pt idx="1843">
                  <c:v>2376.8354000000004</c:v>
                </c:pt>
                <c:pt idx="1844">
                  <c:v>2377.7997999999998</c:v>
                </c:pt>
                <c:pt idx="1845">
                  <c:v>2378.7638999999995</c:v>
                </c:pt>
                <c:pt idx="1846">
                  <c:v>2379.7282999999998</c:v>
                </c:pt>
                <c:pt idx="1847">
                  <c:v>2380.6923999999999</c:v>
                </c:pt>
                <c:pt idx="1848">
                  <c:v>2381.6567</c:v>
                </c:pt>
                <c:pt idx="1849">
                  <c:v>2382.6207999999997</c:v>
                </c:pt>
                <c:pt idx="1850">
                  <c:v>2383.5852</c:v>
                </c:pt>
                <c:pt idx="1851">
                  <c:v>2384.5493000000001</c:v>
                </c:pt>
                <c:pt idx="1852">
                  <c:v>2385.5137000000004</c:v>
                </c:pt>
                <c:pt idx="1853">
                  <c:v>2386.4778000000001</c:v>
                </c:pt>
                <c:pt idx="1854">
                  <c:v>2387.4421000000002</c:v>
                </c:pt>
                <c:pt idx="1855">
                  <c:v>2388.4063000000001</c:v>
                </c:pt>
                <c:pt idx="1856">
                  <c:v>2389.3706000000002</c:v>
                </c:pt>
                <c:pt idx="1857">
                  <c:v>2390.3346999999999</c:v>
                </c:pt>
                <c:pt idx="1858">
                  <c:v>2391.2991000000002</c:v>
                </c:pt>
                <c:pt idx="1859">
                  <c:v>2392.2631999999999</c:v>
                </c:pt>
                <c:pt idx="1860">
                  <c:v>2393.2275</c:v>
                </c:pt>
                <c:pt idx="1861">
                  <c:v>2394.1916999999999</c:v>
                </c:pt>
                <c:pt idx="1862">
                  <c:v>2395.1559999999999</c:v>
                </c:pt>
                <c:pt idx="1863">
                  <c:v>2396.1201000000001</c:v>
                </c:pt>
                <c:pt idx="1864">
                  <c:v>2397.0844999999995</c:v>
                </c:pt>
                <c:pt idx="1865">
                  <c:v>2398.0485999999996</c:v>
                </c:pt>
                <c:pt idx="1866">
                  <c:v>2399.0129000000002</c:v>
                </c:pt>
                <c:pt idx="1867">
                  <c:v>2399.9771000000005</c:v>
                </c:pt>
                <c:pt idx="1868">
                  <c:v>2400.9414000000002</c:v>
                </c:pt>
                <c:pt idx="1869">
                  <c:v>2401.9054999999998</c:v>
                </c:pt>
                <c:pt idx="1870">
                  <c:v>2402.8699000000001</c:v>
                </c:pt>
                <c:pt idx="1871">
                  <c:v>2403.8340000000003</c:v>
                </c:pt>
                <c:pt idx="1872">
                  <c:v>2404.7982999999995</c:v>
                </c:pt>
                <c:pt idx="1873">
                  <c:v>2405.7624999999994</c:v>
                </c:pt>
                <c:pt idx="1874">
                  <c:v>2406.7267999999995</c:v>
                </c:pt>
                <c:pt idx="1875">
                  <c:v>2407.6909000000001</c:v>
                </c:pt>
                <c:pt idx="1876">
                  <c:v>2408.6552999999999</c:v>
                </c:pt>
                <c:pt idx="1877">
                  <c:v>2409.6194</c:v>
                </c:pt>
                <c:pt idx="1878">
                  <c:v>2410.5837000000001</c:v>
                </c:pt>
                <c:pt idx="1879">
                  <c:v>2411.5479</c:v>
                </c:pt>
                <c:pt idx="1880">
                  <c:v>2412.5122000000001</c:v>
                </c:pt>
                <c:pt idx="1881">
                  <c:v>2413.4762999999998</c:v>
                </c:pt>
                <c:pt idx="1882">
                  <c:v>2414.4407000000001</c:v>
                </c:pt>
                <c:pt idx="1883">
                  <c:v>2415.4047999999998</c:v>
                </c:pt>
                <c:pt idx="1884">
                  <c:v>2416.3690999999999</c:v>
                </c:pt>
                <c:pt idx="1885">
                  <c:v>2417.3333000000002</c:v>
                </c:pt>
                <c:pt idx="1886">
                  <c:v>2418.2975999999999</c:v>
                </c:pt>
                <c:pt idx="1887">
                  <c:v>2419.2617</c:v>
                </c:pt>
                <c:pt idx="1888">
                  <c:v>2420.2260999999994</c:v>
                </c:pt>
                <c:pt idx="1889">
                  <c:v>2421.1902</c:v>
                </c:pt>
                <c:pt idx="1890">
                  <c:v>2422.1545000000001</c:v>
                </c:pt>
                <c:pt idx="1891">
                  <c:v>2423.1187</c:v>
                </c:pt>
                <c:pt idx="1892">
                  <c:v>2424.0830000000001</c:v>
                </c:pt>
                <c:pt idx="1893">
                  <c:v>2425.0470999999998</c:v>
                </c:pt>
                <c:pt idx="1894">
                  <c:v>2426.0115000000005</c:v>
                </c:pt>
                <c:pt idx="1895">
                  <c:v>2426.9756000000002</c:v>
                </c:pt>
                <c:pt idx="1896">
                  <c:v>2427.9398999999999</c:v>
                </c:pt>
                <c:pt idx="1897">
                  <c:v>2428.9041000000002</c:v>
                </c:pt>
                <c:pt idx="1898">
                  <c:v>2429.8683999999998</c:v>
                </c:pt>
                <c:pt idx="1899">
                  <c:v>2430.8325000000004</c:v>
                </c:pt>
                <c:pt idx="1900">
                  <c:v>2431.7968999999994</c:v>
                </c:pt>
                <c:pt idx="1901">
                  <c:v>2432.761</c:v>
                </c:pt>
                <c:pt idx="1902">
                  <c:v>2433.7253000000001</c:v>
                </c:pt>
                <c:pt idx="1903">
                  <c:v>2434.6895</c:v>
                </c:pt>
                <c:pt idx="1904">
                  <c:v>2435.6538</c:v>
                </c:pt>
                <c:pt idx="1905">
                  <c:v>2436.6179000000002</c:v>
                </c:pt>
                <c:pt idx="1906">
                  <c:v>2437.5823</c:v>
                </c:pt>
                <c:pt idx="1907">
                  <c:v>2438.5463999999997</c:v>
                </c:pt>
                <c:pt idx="1908">
                  <c:v>2439.5106999999998</c:v>
                </c:pt>
                <c:pt idx="1909">
                  <c:v>2440.4749000000002</c:v>
                </c:pt>
                <c:pt idx="1910">
                  <c:v>2441.4392000000003</c:v>
                </c:pt>
                <c:pt idx="1911">
                  <c:v>2442.4032999999999</c:v>
                </c:pt>
                <c:pt idx="1912">
                  <c:v>2443.3676999999998</c:v>
                </c:pt>
                <c:pt idx="1913">
                  <c:v>2444.3318000000004</c:v>
                </c:pt>
                <c:pt idx="1914">
                  <c:v>2445.2961</c:v>
                </c:pt>
                <c:pt idx="1915">
                  <c:v>2446.2602999999995</c:v>
                </c:pt>
                <c:pt idx="1916">
                  <c:v>2447.2245999999996</c:v>
                </c:pt>
                <c:pt idx="1917">
                  <c:v>2448.1886999999997</c:v>
                </c:pt>
                <c:pt idx="1918">
                  <c:v>2449.1531000000004</c:v>
                </c:pt>
                <c:pt idx="1919">
                  <c:v>2450.1172000000001</c:v>
                </c:pt>
                <c:pt idx="1920">
                  <c:v>2451.0814999999998</c:v>
                </c:pt>
                <c:pt idx="1921">
                  <c:v>2452.0457000000001</c:v>
                </c:pt>
                <c:pt idx="1922">
                  <c:v>2453.0100000000002</c:v>
                </c:pt>
                <c:pt idx="1923">
                  <c:v>2453.9740999999999</c:v>
                </c:pt>
                <c:pt idx="1924">
                  <c:v>2454.9385000000002</c:v>
                </c:pt>
                <c:pt idx="1925">
                  <c:v>2455.9025999999999</c:v>
                </c:pt>
                <c:pt idx="1926">
                  <c:v>2456.8669</c:v>
                </c:pt>
                <c:pt idx="1927">
                  <c:v>2457.8311000000003</c:v>
                </c:pt>
                <c:pt idx="1928">
                  <c:v>2458.7954</c:v>
                </c:pt>
                <c:pt idx="1929">
                  <c:v>2459.7595000000001</c:v>
                </c:pt>
                <c:pt idx="1930">
                  <c:v>2460.7239</c:v>
                </c:pt>
                <c:pt idx="1931">
                  <c:v>2461.6879999999996</c:v>
                </c:pt>
                <c:pt idx="1932">
                  <c:v>2462.6523000000002</c:v>
                </c:pt>
                <c:pt idx="1933">
                  <c:v>2463.6165000000001</c:v>
                </c:pt>
                <c:pt idx="1934">
                  <c:v>2464.5807999999997</c:v>
                </c:pt>
                <c:pt idx="1935">
                  <c:v>2465.5448999999994</c:v>
                </c:pt>
                <c:pt idx="1936">
                  <c:v>2466.5093000000002</c:v>
                </c:pt>
                <c:pt idx="1937">
                  <c:v>2467.4734000000003</c:v>
                </c:pt>
                <c:pt idx="1938">
                  <c:v>2468.4376999999999</c:v>
                </c:pt>
                <c:pt idx="1939">
                  <c:v>2469.4018999999998</c:v>
                </c:pt>
                <c:pt idx="1940">
                  <c:v>2470.3661999999999</c:v>
                </c:pt>
                <c:pt idx="1941">
                  <c:v>2471.3303000000005</c:v>
                </c:pt>
                <c:pt idx="1942">
                  <c:v>2472.2946999999995</c:v>
                </c:pt>
                <c:pt idx="1943">
                  <c:v>2473.2587999999996</c:v>
                </c:pt>
                <c:pt idx="1944">
                  <c:v>2474.2231000000002</c:v>
                </c:pt>
                <c:pt idx="1945">
                  <c:v>2475.1873000000001</c:v>
                </c:pt>
                <c:pt idx="1946">
                  <c:v>2476.1516000000001</c:v>
                </c:pt>
                <c:pt idx="1947">
                  <c:v>2477.1156999999998</c:v>
                </c:pt>
                <c:pt idx="1948">
                  <c:v>2478.0801000000001</c:v>
                </c:pt>
                <c:pt idx="1949">
                  <c:v>2479.0441999999998</c:v>
                </c:pt>
                <c:pt idx="1950">
                  <c:v>2480.0084999999995</c:v>
                </c:pt>
                <c:pt idx="1951">
                  <c:v>2480.9726999999998</c:v>
                </c:pt>
                <c:pt idx="1952">
                  <c:v>2481.9369999999999</c:v>
                </c:pt>
                <c:pt idx="1953">
                  <c:v>2482.9011000000005</c:v>
                </c:pt>
                <c:pt idx="1954">
                  <c:v>2483.8654999999999</c:v>
                </c:pt>
                <c:pt idx="1955">
                  <c:v>2484.8296</c:v>
                </c:pt>
                <c:pt idx="1956">
                  <c:v>2485.7939000000001</c:v>
                </c:pt>
                <c:pt idx="1957">
                  <c:v>2486.7581</c:v>
                </c:pt>
                <c:pt idx="1958">
                  <c:v>2487.7223999999997</c:v>
                </c:pt>
                <c:pt idx="1959">
                  <c:v>2488.6864999999993</c:v>
                </c:pt>
                <c:pt idx="1960">
                  <c:v>2489.6509000000001</c:v>
                </c:pt>
                <c:pt idx="1961">
                  <c:v>2490.6149999999998</c:v>
                </c:pt>
                <c:pt idx="1962">
                  <c:v>2491.5792999999999</c:v>
                </c:pt>
                <c:pt idx="1963">
                  <c:v>2492.5435000000002</c:v>
                </c:pt>
                <c:pt idx="1964">
                  <c:v>2493.5077999999999</c:v>
                </c:pt>
                <c:pt idx="1965">
                  <c:v>2494.4719000000005</c:v>
                </c:pt>
                <c:pt idx="1966">
                  <c:v>2495.4362999999998</c:v>
                </c:pt>
                <c:pt idx="1967">
                  <c:v>2496.4004</c:v>
                </c:pt>
                <c:pt idx="1968">
                  <c:v>2497.3647000000001</c:v>
                </c:pt>
                <c:pt idx="1969">
                  <c:v>2498.3289</c:v>
                </c:pt>
                <c:pt idx="1970">
                  <c:v>2499.2932000000001</c:v>
                </c:pt>
                <c:pt idx="1971">
                  <c:v>2500.2573000000002</c:v>
                </c:pt>
                <c:pt idx="1972">
                  <c:v>2501.2217000000001</c:v>
                </c:pt>
                <c:pt idx="1973">
                  <c:v>2502.1857999999997</c:v>
                </c:pt>
                <c:pt idx="1974">
                  <c:v>2503.1500999999998</c:v>
                </c:pt>
                <c:pt idx="1975">
                  <c:v>2504.1143000000002</c:v>
                </c:pt>
                <c:pt idx="1976">
                  <c:v>2505.0785999999998</c:v>
                </c:pt>
                <c:pt idx="1977">
                  <c:v>2506.0427</c:v>
                </c:pt>
                <c:pt idx="1978">
                  <c:v>2507.0070999999998</c:v>
                </c:pt>
                <c:pt idx="1979">
                  <c:v>2507.9712000000004</c:v>
                </c:pt>
                <c:pt idx="1980">
                  <c:v>2508.9355000000005</c:v>
                </c:pt>
                <c:pt idx="1981">
                  <c:v>2509.8996999999999</c:v>
                </c:pt>
                <c:pt idx="1982">
                  <c:v>2510.864</c:v>
                </c:pt>
                <c:pt idx="1983">
                  <c:v>2511.8281000000002</c:v>
                </c:pt>
                <c:pt idx="1984">
                  <c:v>2512.7925</c:v>
                </c:pt>
                <c:pt idx="1985">
                  <c:v>2513.7565999999997</c:v>
                </c:pt>
                <c:pt idx="1986">
                  <c:v>2514.7208999999993</c:v>
                </c:pt>
                <c:pt idx="1987">
                  <c:v>2515.6851000000001</c:v>
                </c:pt>
                <c:pt idx="1988">
                  <c:v>2516.6493999999998</c:v>
                </c:pt>
                <c:pt idx="1989">
                  <c:v>2517.6134999999999</c:v>
                </c:pt>
                <c:pt idx="1990">
                  <c:v>2518.5779000000002</c:v>
                </c:pt>
                <c:pt idx="1991">
                  <c:v>2519.5419999999999</c:v>
                </c:pt>
                <c:pt idx="1992">
                  <c:v>2520.5063</c:v>
                </c:pt>
                <c:pt idx="1993">
                  <c:v>2521.4704999999999</c:v>
                </c:pt>
                <c:pt idx="1994">
                  <c:v>2522.4348</c:v>
                </c:pt>
                <c:pt idx="1995">
                  <c:v>2523.3989000000001</c:v>
                </c:pt>
                <c:pt idx="1996">
                  <c:v>2524.3633000000004</c:v>
                </c:pt>
                <c:pt idx="1997">
                  <c:v>2525.3274000000001</c:v>
                </c:pt>
                <c:pt idx="1998">
                  <c:v>2526.2917000000002</c:v>
                </c:pt>
                <c:pt idx="1999">
                  <c:v>2527.2559000000001</c:v>
                </c:pt>
                <c:pt idx="2000">
                  <c:v>2528.2201999999997</c:v>
                </c:pt>
                <c:pt idx="2001">
                  <c:v>2529.1842999999994</c:v>
                </c:pt>
                <c:pt idx="2002">
                  <c:v>2530.1486999999997</c:v>
                </c:pt>
                <c:pt idx="2003">
                  <c:v>2531.1127999999999</c:v>
                </c:pt>
                <c:pt idx="2004">
                  <c:v>2532.0771000000004</c:v>
                </c:pt>
                <c:pt idx="2005">
                  <c:v>2533.0412999999999</c:v>
                </c:pt>
                <c:pt idx="2006">
                  <c:v>2534.0056</c:v>
                </c:pt>
                <c:pt idx="2007">
                  <c:v>2534.9697000000001</c:v>
                </c:pt>
                <c:pt idx="2008">
                  <c:v>2535.9340999999999</c:v>
                </c:pt>
                <c:pt idx="2009">
                  <c:v>2536.8982000000001</c:v>
                </c:pt>
                <c:pt idx="2010">
                  <c:v>2537.8625000000002</c:v>
                </c:pt>
                <c:pt idx="2011">
                  <c:v>2538.8267000000001</c:v>
                </c:pt>
                <c:pt idx="2012">
                  <c:v>2539.7910000000002</c:v>
                </c:pt>
                <c:pt idx="2013">
                  <c:v>2540.7550999999999</c:v>
                </c:pt>
                <c:pt idx="2014">
                  <c:v>2541.7195000000002</c:v>
                </c:pt>
                <c:pt idx="2015">
                  <c:v>2542.6835999999998</c:v>
                </c:pt>
                <c:pt idx="2016">
                  <c:v>2543.6478999999995</c:v>
                </c:pt>
                <c:pt idx="2017">
                  <c:v>2544.6120999999998</c:v>
                </c:pt>
                <c:pt idx="2018">
                  <c:v>2545.5763999999999</c:v>
                </c:pt>
                <c:pt idx="2019">
                  <c:v>2546.5405000000001</c:v>
                </c:pt>
                <c:pt idx="2020">
                  <c:v>2547.5048999999995</c:v>
                </c:pt>
                <c:pt idx="2021">
                  <c:v>2548.4690000000001</c:v>
                </c:pt>
                <c:pt idx="2022">
                  <c:v>2549.4333000000006</c:v>
                </c:pt>
                <c:pt idx="2023">
                  <c:v>2550.3975000000005</c:v>
                </c:pt>
                <c:pt idx="2024">
                  <c:v>2551.3618000000001</c:v>
                </c:pt>
                <c:pt idx="2025">
                  <c:v>2552.3258999999998</c:v>
                </c:pt>
                <c:pt idx="2026">
                  <c:v>2553.2903000000001</c:v>
                </c:pt>
                <c:pt idx="2027">
                  <c:v>2554.2543999999998</c:v>
                </c:pt>
                <c:pt idx="2028">
                  <c:v>2555.2187999999996</c:v>
                </c:pt>
                <c:pt idx="2029">
                  <c:v>2556.1828999999993</c:v>
                </c:pt>
                <c:pt idx="2030">
                  <c:v>2557.1471999999999</c:v>
                </c:pt>
                <c:pt idx="2031">
                  <c:v>2558.1113000000005</c:v>
                </c:pt>
                <c:pt idx="2032">
                  <c:v>2559.0756999999999</c:v>
                </c:pt>
                <c:pt idx="2033">
                  <c:v>2560.0398</c:v>
                </c:pt>
                <c:pt idx="2034">
                  <c:v>2561.0041999999999</c:v>
                </c:pt>
                <c:pt idx="2035">
                  <c:v>2561.9683</c:v>
                </c:pt>
                <c:pt idx="2036">
                  <c:v>2562.9326000000001</c:v>
                </c:pt>
                <c:pt idx="2037">
                  <c:v>2563.8966999999998</c:v>
                </c:pt>
                <c:pt idx="2038">
                  <c:v>2564.8611000000005</c:v>
                </c:pt>
                <c:pt idx="2039">
                  <c:v>2565.8252000000002</c:v>
                </c:pt>
                <c:pt idx="2040">
                  <c:v>2566.7895999999996</c:v>
                </c:pt>
                <c:pt idx="2041">
                  <c:v>2567.7537000000002</c:v>
                </c:pt>
                <c:pt idx="2042">
                  <c:v>2568.7179999999998</c:v>
                </c:pt>
                <c:pt idx="2043">
                  <c:v>2569.6821</c:v>
                </c:pt>
                <c:pt idx="2044">
                  <c:v>2570.6464999999994</c:v>
                </c:pt>
                <c:pt idx="2045">
                  <c:v>2571.6106</c:v>
                </c:pt>
                <c:pt idx="2046">
                  <c:v>2572.5749999999998</c:v>
                </c:pt>
                <c:pt idx="2047">
                  <c:v>2573.5391000000004</c:v>
                </c:pt>
                <c:pt idx="2048">
                  <c:v>2574.5034000000001</c:v>
                </c:pt>
                <c:pt idx="2049">
                  <c:v>2575.4675000000002</c:v>
                </c:pt>
                <c:pt idx="2050">
                  <c:v>2576.4319000000005</c:v>
                </c:pt>
                <c:pt idx="2051">
                  <c:v>2577.3960000000002</c:v>
                </c:pt>
                <c:pt idx="2052">
                  <c:v>2578.3604</c:v>
                </c:pt>
                <c:pt idx="2053">
                  <c:v>2579.3245000000002</c:v>
                </c:pt>
                <c:pt idx="2054">
                  <c:v>2580.2887999999994</c:v>
                </c:pt>
                <c:pt idx="2055">
                  <c:v>2581.2529</c:v>
                </c:pt>
                <c:pt idx="2056">
                  <c:v>2582.2172999999998</c:v>
                </c:pt>
                <c:pt idx="2057">
                  <c:v>2583.1813999999999</c:v>
                </c:pt>
                <c:pt idx="2058">
                  <c:v>2584.1457999999998</c:v>
                </c:pt>
                <c:pt idx="2059">
                  <c:v>2585.1098999999995</c:v>
                </c:pt>
                <c:pt idx="2060">
                  <c:v>2586.0742</c:v>
                </c:pt>
                <c:pt idx="2061">
                  <c:v>2587.0383000000002</c:v>
                </c:pt>
                <c:pt idx="2062">
                  <c:v>2588.0027</c:v>
                </c:pt>
                <c:pt idx="2063">
                  <c:v>2588.9667999999997</c:v>
                </c:pt>
                <c:pt idx="2064">
                  <c:v>2589.9312000000004</c:v>
                </c:pt>
                <c:pt idx="2065">
                  <c:v>2590.8953000000006</c:v>
                </c:pt>
                <c:pt idx="2066">
                  <c:v>2591.8596000000002</c:v>
                </c:pt>
                <c:pt idx="2067">
                  <c:v>2592.8236999999999</c:v>
                </c:pt>
                <c:pt idx="2068">
                  <c:v>2593.7880999999998</c:v>
                </c:pt>
                <c:pt idx="2069">
                  <c:v>2594.7521999999999</c:v>
                </c:pt>
                <c:pt idx="2070">
                  <c:v>2595.7165999999997</c:v>
                </c:pt>
                <c:pt idx="2071">
                  <c:v>2596.6806999999994</c:v>
                </c:pt>
                <c:pt idx="2072">
                  <c:v>2597.645</c:v>
                </c:pt>
                <c:pt idx="2073">
                  <c:v>2598.6091000000001</c:v>
                </c:pt>
                <c:pt idx="2074">
                  <c:v>2599.5735000000004</c:v>
                </c:pt>
                <c:pt idx="2075">
                  <c:v>2600.5376000000001</c:v>
                </c:pt>
                <c:pt idx="2076">
                  <c:v>2601.502</c:v>
                </c:pt>
                <c:pt idx="2077">
                  <c:v>2602.4661000000001</c:v>
                </c:pt>
                <c:pt idx="2078">
                  <c:v>2603.4304000000002</c:v>
                </c:pt>
                <c:pt idx="2079">
                  <c:v>2604.3944999999999</c:v>
                </c:pt>
                <c:pt idx="2080">
                  <c:v>2605.3589000000002</c:v>
                </c:pt>
                <c:pt idx="2081">
                  <c:v>2606.3229999999999</c:v>
                </c:pt>
                <c:pt idx="2082">
                  <c:v>2607.2873999999997</c:v>
                </c:pt>
                <c:pt idx="2083">
                  <c:v>2608.2514999999999</c:v>
                </c:pt>
                <c:pt idx="2084">
                  <c:v>2609.2157999999999</c:v>
                </c:pt>
                <c:pt idx="2085">
                  <c:v>2610.1799000000001</c:v>
                </c:pt>
                <c:pt idx="2086">
                  <c:v>2611.1442999999995</c:v>
                </c:pt>
                <c:pt idx="2087">
                  <c:v>2612.1083999999996</c:v>
                </c:pt>
                <c:pt idx="2088">
                  <c:v>2613.0727999999999</c:v>
                </c:pt>
                <c:pt idx="2089">
                  <c:v>2614.0369000000001</c:v>
                </c:pt>
                <c:pt idx="2090">
                  <c:v>2615.0012000000002</c:v>
                </c:pt>
                <c:pt idx="2091">
                  <c:v>2615.9652999999998</c:v>
                </c:pt>
                <c:pt idx="2092">
                  <c:v>2616.9297000000001</c:v>
                </c:pt>
                <c:pt idx="2093">
                  <c:v>2617.8938000000003</c:v>
                </c:pt>
                <c:pt idx="2094">
                  <c:v>2618.8582000000001</c:v>
                </c:pt>
                <c:pt idx="2095">
                  <c:v>2619.8222999999998</c:v>
                </c:pt>
                <c:pt idx="2096">
                  <c:v>2620.7865999999995</c:v>
                </c:pt>
                <c:pt idx="2097">
                  <c:v>2621.7507000000001</c:v>
                </c:pt>
                <c:pt idx="2098">
                  <c:v>2622.7150999999999</c:v>
                </c:pt>
                <c:pt idx="2099">
                  <c:v>2623.6792</c:v>
                </c:pt>
                <c:pt idx="2100">
                  <c:v>2624.6435999999999</c:v>
                </c:pt>
                <c:pt idx="2101">
                  <c:v>2625.6077</c:v>
                </c:pt>
                <c:pt idx="2102">
                  <c:v>2626.5720000000001</c:v>
                </c:pt>
                <c:pt idx="2103">
                  <c:v>2627.5360999999998</c:v>
                </c:pt>
                <c:pt idx="2104">
                  <c:v>2628.5005000000001</c:v>
                </c:pt>
                <c:pt idx="2105">
                  <c:v>2629.4645999999998</c:v>
                </c:pt>
                <c:pt idx="2106">
                  <c:v>2630.4290000000001</c:v>
                </c:pt>
                <c:pt idx="2107">
                  <c:v>2631.3931000000002</c:v>
                </c:pt>
                <c:pt idx="2108">
                  <c:v>2632.3574000000003</c:v>
                </c:pt>
                <c:pt idx="2109">
                  <c:v>2633.3215000000005</c:v>
                </c:pt>
                <c:pt idx="2110">
                  <c:v>2634.2858999999994</c:v>
                </c:pt>
                <c:pt idx="2111">
                  <c:v>2635.25</c:v>
                </c:pt>
                <c:pt idx="2112">
                  <c:v>2636.2143999999998</c:v>
                </c:pt>
                <c:pt idx="2113">
                  <c:v>2637.1785</c:v>
                </c:pt>
                <c:pt idx="2114">
                  <c:v>2638.1427999999996</c:v>
                </c:pt>
                <c:pt idx="2115">
                  <c:v>2639.1068999999998</c:v>
                </c:pt>
                <c:pt idx="2116">
                  <c:v>2640.0713000000005</c:v>
                </c:pt>
                <c:pt idx="2117">
                  <c:v>2641.0354000000002</c:v>
                </c:pt>
                <c:pt idx="2118">
                  <c:v>2641.9998000000001</c:v>
                </c:pt>
                <c:pt idx="2119">
                  <c:v>2642.9639000000002</c:v>
                </c:pt>
                <c:pt idx="2120">
                  <c:v>2643.9281999999998</c:v>
                </c:pt>
                <c:pt idx="2121">
                  <c:v>2644.8923000000004</c:v>
                </c:pt>
                <c:pt idx="2122">
                  <c:v>2645.8566999999998</c:v>
                </c:pt>
                <c:pt idx="2123">
                  <c:v>2646.8208</c:v>
                </c:pt>
                <c:pt idx="2124">
                  <c:v>2647.7851999999998</c:v>
                </c:pt>
                <c:pt idx="2125">
                  <c:v>2648.7492999999995</c:v>
                </c:pt>
                <c:pt idx="2126">
                  <c:v>2649.7136</c:v>
                </c:pt>
                <c:pt idx="2127">
                  <c:v>2650.6777000000002</c:v>
                </c:pt>
                <c:pt idx="2128">
                  <c:v>2651.6421</c:v>
                </c:pt>
                <c:pt idx="2129">
                  <c:v>2652.6061999999997</c:v>
                </c:pt>
                <c:pt idx="2130">
                  <c:v>2653.5706</c:v>
                </c:pt>
                <c:pt idx="2131">
                  <c:v>2654.5347000000002</c:v>
                </c:pt>
                <c:pt idx="2132">
                  <c:v>2655.4989999999998</c:v>
                </c:pt>
                <c:pt idx="2133">
                  <c:v>2656.4630999999999</c:v>
                </c:pt>
                <c:pt idx="2134">
                  <c:v>2657.4274999999998</c:v>
                </c:pt>
                <c:pt idx="2135">
                  <c:v>2658.3916000000004</c:v>
                </c:pt>
                <c:pt idx="2136">
                  <c:v>2659.3560000000002</c:v>
                </c:pt>
                <c:pt idx="2137">
                  <c:v>2660.3200999999999</c:v>
                </c:pt>
                <c:pt idx="2138">
                  <c:v>2661.2843999999996</c:v>
                </c:pt>
                <c:pt idx="2139">
                  <c:v>2662.2484999999997</c:v>
                </c:pt>
                <c:pt idx="2140">
                  <c:v>2663.2129</c:v>
                </c:pt>
                <c:pt idx="2141">
                  <c:v>2664.1770000000001</c:v>
                </c:pt>
                <c:pt idx="2142">
                  <c:v>2665.1414</c:v>
                </c:pt>
                <c:pt idx="2143">
                  <c:v>2666.1055000000001</c:v>
                </c:pt>
                <c:pt idx="2144">
                  <c:v>2667.0697999999998</c:v>
                </c:pt>
                <c:pt idx="2145">
                  <c:v>2668.0338999999999</c:v>
                </c:pt>
                <c:pt idx="2146">
                  <c:v>2668.9983000000002</c:v>
                </c:pt>
                <c:pt idx="2147">
                  <c:v>2669.9623999999999</c:v>
                </c:pt>
                <c:pt idx="2148">
                  <c:v>2670.9267999999997</c:v>
                </c:pt>
                <c:pt idx="2149">
                  <c:v>2671.8908999999999</c:v>
                </c:pt>
                <c:pt idx="2150">
                  <c:v>2672.8552000000004</c:v>
                </c:pt>
                <c:pt idx="2151">
                  <c:v>2673.8193000000006</c:v>
                </c:pt>
                <c:pt idx="2152">
                  <c:v>2674.7837</c:v>
                </c:pt>
                <c:pt idx="2153">
                  <c:v>2675.7477999999996</c:v>
                </c:pt>
                <c:pt idx="2154">
                  <c:v>2676.7121999999999</c:v>
                </c:pt>
                <c:pt idx="2155">
                  <c:v>2677.6763000000001</c:v>
                </c:pt>
                <c:pt idx="2156">
                  <c:v>2678.6405999999997</c:v>
                </c:pt>
                <c:pt idx="2157">
                  <c:v>2679.6046999999994</c:v>
                </c:pt>
                <c:pt idx="2158">
                  <c:v>2680.5691000000002</c:v>
                </c:pt>
                <c:pt idx="2159">
                  <c:v>2681.5332000000003</c:v>
                </c:pt>
                <c:pt idx="2160">
                  <c:v>2682.4976000000001</c:v>
                </c:pt>
                <c:pt idx="2161">
                  <c:v>2683.4616999999998</c:v>
                </c:pt>
                <c:pt idx="2162">
                  <c:v>2684.4259999999999</c:v>
                </c:pt>
                <c:pt idx="2163">
                  <c:v>2685.3901000000005</c:v>
                </c:pt>
                <c:pt idx="2164">
                  <c:v>2686.3544999999999</c:v>
                </c:pt>
                <c:pt idx="2165">
                  <c:v>2687.3186000000001</c:v>
                </c:pt>
                <c:pt idx="2166">
                  <c:v>2688.2829999999994</c:v>
                </c:pt>
                <c:pt idx="2167">
                  <c:v>2689.2471</c:v>
                </c:pt>
                <c:pt idx="2168">
                  <c:v>2690.2114000000001</c:v>
                </c:pt>
                <c:pt idx="2169">
                  <c:v>2691.1754999999998</c:v>
                </c:pt>
                <c:pt idx="2170">
                  <c:v>2692.1399000000001</c:v>
                </c:pt>
                <c:pt idx="2171">
                  <c:v>2693.1039999999998</c:v>
                </c:pt>
                <c:pt idx="2172">
                  <c:v>2694.0683999999997</c:v>
                </c:pt>
                <c:pt idx="2173">
                  <c:v>2695.0324999999998</c:v>
                </c:pt>
                <c:pt idx="2174">
                  <c:v>2695.9967999999999</c:v>
                </c:pt>
                <c:pt idx="2175">
                  <c:v>2696.9609</c:v>
                </c:pt>
                <c:pt idx="2176">
                  <c:v>2697.9252999999999</c:v>
                </c:pt>
                <c:pt idx="2177">
                  <c:v>2698.8894</c:v>
                </c:pt>
                <c:pt idx="2178">
                  <c:v>2699.8538000000003</c:v>
                </c:pt>
                <c:pt idx="2179">
                  <c:v>2700.8179000000005</c:v>
                </c:pt>
                <c:pt idx="2180">
                  <c:v>2701.7821999999996</c:v>
                </c:pt>
                <c:pt idx="2181">
                  <c:v>2702.7462999999993</c:v>
                </c:pt>
                <c:pt idx="2182">
                  <c:v>2703.7107000000001</c:v>
                </c:pt>
                <c:pt idx="2183">
                  <c:v>2704.6747999999998</c:v>
                </c:pt>
                <c:pt idx="2184">
                  <c:v>2705.6392000000001</c:v>
                </c:pt>
                <c:pt idx="2185">
                  <c:v>2706.6033000000002</c:v>
                </c:pt>
                <c:pt idx="2186">
                  <c:v>2707.5675999999999</c:v>
                </c:pt>
                <c:pt idx="2187">
                  <c:v>2708.5317000000005</c:v>
                </c:pt>
                <c:pt idx="2188">
                  <c:v>2709.4960999999998</c:v>
                </c:pt>
                <c:pt idx="2189">
                  <c:v>2710.4602</c:v>
                </c:pt>
                <c:pt idx="2190">
                  <c:v>2711.4245999999998</c:v>
                </c:pt>
                <c:pt idx="2191">
                  <c:v>2712.3887</c:v>
                </c:pt>
                <c:pt idx="2192">
                  <c:v>2713.3530000000005</c:v>
                </c:pt>
                <c:pt idx="2193">
                  <c:v>2714.3171000000007</c:v>
                </c:pt>
                <c:pt idx="2194">
                  <c:v>2715.2815000000001</c:v>
                </c:pt>
                <c:pt idx="2195">
                  <c:v>2716.2455999999997</c:v>
                </c:pt>
                <c:pt idx="2196">
                  <c:v>2717.21</c:v>
                </c:pt>
                <c:pt idx="2197">
                  <c:v>2718.1741000000002</c:v>
                </c:pt>
                <c:pt idx="2198">
                  <c:v>2719.1383999999998</c:v>
                </c:pt>
                <c:pt idx="2199">
                  <c:v>2720.1025</c:v>
                </c:pt>
                <c:pt idx="2200">
                  <c:v>2721.0668999999994</c:v>
                </c:pt>
                <c:pt idx="2201">
                  <c:v>2722.0309999999999</c:v>
                </c:pt>
                <c:pt idx="2202">
                  <c:v>2722.9954000000002</c:v>
                </c:pt>
                <c:pt idx="2203">
                  <c:v>2723.9594999999999</c:v>
                </c:pt>
                <c:pt idx="2204">
                  <c:v>2724.9238</c:v>
                </c:pt>
                <c:pt idx="2205">
                  <c:v>2725.8879000000002</c:v>
                </c:pt>
                <c:pt idx="2206">
                  <c:v>2726.8523000000005</c:v>
                </c:pt>
                <c:pt idx="2207">
                  <c:v>2727.8164000000002</c:v>
                </c:pt>
                <c:pt idx="2208">
                  <c:v>2728.7807999999995</c:v>
                </c:pt>
                <c:pt idx="2209">
                  <c:v>2729.7448999999997</c:v>
                </c:pt>
                <c:pt idx="2210">
                  <c:v>2730.7091999999998</c:v>
                </c:pt>
                <c:pt idx="2211">
                  <c:v>2731.6732999999999</c:v>
                </c:pt>
                <c:pt idx="2212">
                  <c:v>2732.6377000000002</c:v>
                </c:pt>
                <c:pt idx="2213">
                  <c:v>2733.6017999999999</c:v>
                </c:pt>
                <c:pt idx="2214">
                  <c:v>2734.5661999999998</c:v>
                </c:pt>
                <c:pt idx="2215">
                  <c:v>2735.5302999999999</c:v>
                </c:pt>
                <c:pt idx="2216">
                  <c:v>2736.4946</c:v>
                </c:pt>
                <c:pt idx="2217">
                  <c:v>2737.4587000000001</c:v>
                </c:pt>
                <c:pt idx="2218">
                  <c:v>2738.4231000000004</c:v>
                </c:pt>
                <c:pt idx="2219">
                  <c:v>2739.3872000000001</c:v>
                </c:pt>
                <c:pt idx="2220">
                  <c:v>2740.3516000000004</c:v>
                </c:pt>
                <c:pt idx="2221">
                  <c:v>2741.3157000000006</c:v>
                </c:pt>
                <c:pt idx="2222">
                  <c:v>2742.2799999999997</c:v>
                </c:pt>
                <c:pt idx="2223">
                  <c:v>2743.2440999999994</c:v>
                </c:pt>
                <c:pt idx="2224">
                  <c:v>2744.2084999999997</c:v>
                </c:pt>
                <c:pt idx="2225">
                  <c:v>2745.1725999999999</c:v>
                </c:pt>
                <c:pt idx="2226">
                  <c:v>2746.1370000000002</c:v>
                </c:pt>
                <c:pt idx="2227">
                  <c:v>2747.1010999999999</c:v>
                </c:pt>
                <c:pt idx="2228">
                  <c:v>2748.0654</c:v>
                </c:pt>
                <c:pt idx="2229">
                  <c:v>2749.0295000000001</c:v>
                </c:pt>
                <c:pt idx="2230">
                  <c:v>2749.9938999999999</c:v>
                </c:pt>
                <c:pt idx="2231">
                  <c:v>2750.9580000000001</c:v>
                </c:pt>
                <c:pt idx="2232">
                  <c:v>2751.9223999999999</c:v>
                </c:pt>
                <c:pt idx="2233">
                  <c:v>2752.8865000000001</c:v>
                </c:pt>
                <c:pt idx="2234">
                  <c:v>2753.8508000000002</c:v>
                </c:pt>
                <c:pt idx="2235">
                  <c:v>2754.8148999999999</c:v>
                </c:pt>
                <c:pt idx="2236">
                  <c:v>2755.7793000000001</c:v>
                </c:pt>
                <c:pt idx="2237">
                  <c:v>2756.7433999999998</c:v>
                </c:pt>
                <c:pt idx="2238">
                  <c:v>2757.7077999999997</c:v>
                </c:pt>
                <c:pt idx="2239">
                  <c:v>2758.6718999999998</c:v>
                </c:pt>
                <c:pt idx="2240">
                  <c:v>2759.6361999999999</c:v>
                </c:pt>
                <c:pt idx="2241">
                  <c:v>2760.6003000000001</c:v>
                </c:pt>
                <c:pt idx="2242">
                  <c:v>2761.5646999999994</c:v>
                </c:pt>
                <c:pt idx="2243">
                  <c:v>2762.5287999999996</c:v>
                </c:pt>
                <c:pt idx="2244">
                  <c:v>2763.4932000000003</c:v>
                </c:pt>
                <c:pt idx="2245">
                  <c:v>2764.4573000000005</c:v>
                </c:pt>
                <c:pt idx="2246">
                  <c:v>2765.4216000000001</c:v>
                </c:pt>
                <c:pt idx="2247">
                  <c:v>2766.3856999999998</c:v>
                </c:pt>
                <c:pt idx="2248">
                  <c:v>2767.3501000000006</c:v>
                </c:pt>
                <c:pt idx="2249">
                  <c:v>2768.3142000000003</c:v>
                </c:pt>
                <c:pt idx="2250">
                  <c:v>2769.2785999999996</c:v>
                </c:pt>
                <c:pt idx="2251">
                  <c:v>2770.2426999999993</c:v>
                </c:pt>
                <c:pt idx="2252">
                  <c:v>2771.2069999999994</c:v>
                </c:pt>
                <c:pt idx="2253">
                  <c:v>2772.1711000000005</c:v>
                </c:pt>
                <c:pt idx="2254">
                  <c:v>2773.1354999999999</c:v>
                </c:pt>
                <c:pt idx="2255">
                  <c:v>2774.0996</c:v>
                </c:pt>
                <c:pt idx="2256">
                  <c:v>2775.0639999999999</c:v>
                </c:pt>
                <c:pt idx="2257">
                  <c:v>2776.0281</c:v>
                </c:pt>
                <c:pt idx="2258">
                  <c:v>2776.9924000000001</c:v>
                </c:pt>
                <c:pt idx="2259">
                  <c:v>2777.9564999999998</c:v>
                </c:pt>
                <c:pt idx="2260">
                  <c:v>2778.9209000000001</c:v>
                </c:pt>
                <c:pt idx="2261">
                  <c:v>2779.8850000000002</c:v>
                </c:pt>
                <c:pt idx="2262">
                  <c:v>2780.8494000000001</c:v>
                </c:pt>
                <c:pt idx="2263">
                  <c:v>2781.8135000000007</c:v>
                </c:pt>
                <c:pt idx="2264">
                  <c:v>2782.7777999999998</c:v>
                </c:pt>
                <c:pt idx="2265">
                  <c:v>2783.7419</c:v>
                </c:pt>
                <c:pt idx="2266">
                  <c:v>2784.7062999999994</c:v>
                </c:pt>
                <c:pt idx="2267">
                  <c:v>2785.6704</c:v>
                </c:pt>
                <c:pt idx="2268">
                  <c:v>2786.6347999999998</c:v>
                </c:pt>
                <c:pt idx="2269">
                  <c:v>2787.5989</c:v>
                </c:pt>
                <c:pt idx="2270">
                  <c:v>2788.5632000000001</c:v>
                </c:pt>
                <c:pt idx="2271">
                  <c:v>2789.5273000000002</c:v>
                </c:pt>
                <c:pt idx="2272">
                  <c:v>2790.4917000000005</c:v>
                </c:pt>
                <c:pt idx="2273">
                  <c:v>2791.4558000000002</c:v>
                </c:pt>
                <c:pt idx="2274">
                  <c:v>2792.4202</c:v>
                </c:pt>
                <c:pt idx="2275">
                  <c:v>2793.3843000000002</c:v>
                </c:pt>
                <c:pt idx="2276">
                  <c:v>2794.3485999999998</c:v>
                </c:pt>
                <c:pt idx="2277">
                  <c:v>2795.3126999999999</c:v>
                </c:pt>
                <c:pt idx="2278">
                  <c:v>2796.2770999999998</c:v>
                </c:pt>
                <c:pt idx="2279">
                  <c:v>2797.2411999999999</c:v>
                </c:pt>
                <c:pt idx="2280">
                  <c:v>2798.2055999999998</c:v>
                </c:pt>
                <c:pt idx="2281">
                  <c:v>2799.1696999999995</c:v>
                </c:pt>
                <c:pt idx="2282">
                  <c:v>2800.134</c:v>
                </c:pt>
                <c:pt idx="2283">
                  <c:v>2801.0981000000002</c:v>
                </c:pt>
                <c:pt idx="2284">
                  <c:v>2802.0625</c:v>
                </c:pt>
                <c:pt idx="2285">
                  <c:v>2803.0265999999997</c:v>
                </c:pt>
                <c:pt idx="2286">
                  <c:v>2803.9910000000004</c:v>
                </c:pt>
                <c:pt idx="2287">
                  <c:v>2804.9551000000006</c:v>
                </c:pt>
                <c:pt idx="2288">
                  <c:v>2805.9194000000002</c:v>
                </c:pt>
                <c:pt idx="2289">
                  <c:v>2806.8834999999999</c:v>
                </c:pt>
                <c:pt idx="2290">
                  <c:v>2807.8479000000002</c:v>
                </c:pt>
                <c:pt idx="2291">
                  <c:v>2808.8120000000004</c:v>
                </c:pt>
                <c:pt idx="2292">
                  <c:v>2809.7763999999997</c:v>
                </c:pt>
                <c:pt idx="2293">
                  <c:v>2810.7404999999994</c:v>
                </c:pt>
                <c:pt idx="2294">
                  <c:v>2811.7047999999995</c:v>
                </c:pt>
                <c:pt idx="2295">
                  <c:v>2812.6688999999997</c:v>
                </c:pt>
                <c:pt idx="2296">
                  <c:v>2813.6333000000004</c:v>
                </c:pt>
                <c:pt idx="2297">
                  <c:v>2814.5974000000001</c:v>
                </c:pt>
                <c:pt idx="2298">
                  <c:v>2815.5617999999999</c:v>
                </c:pt>
                <c:pt idx="2299">
                  <c:v>2816.5259000000001</c:v>
                </c:pt>
                <c:pt idx="2300">
                  <c:v>2817.4902000000002</c:v>
                </c:pt>
                <c:pt idx="2301">
                  <c:v>2818.4542999999999</c:v>
                </c:pt>
                <c:pt idx="2302">
                  <c:v>2819.4187000000002</c:v>
                </c:pt>
                <c:pt idx="2303">
                  <c:v>2820.3827999999999</c:v>
                </c:pt>
                <c:pt idx="2304">
                  <c:v>2821.3472000000002</c:v>
                </c:pt>
                <c:pt idx="2305">
                  <c:v>2822.3113000000003</c:v>
                </c:pt>
                <c:pt idx="2306">
                  <c:v>2823.2755999999999</c:v>
                </c:pt>
                <c:pt idx="2307">
                  <c:v>2824.2397000000001</c:v>
                </c:pt>
                <c:pt idx="2308">
                  <c:v>2825.2040999999995</c:v>
                </c:pt>
                <c:pt idx="2309">
                  <c:v>2826.1681999999996</c:v>
                </c:pt>
                <c:pt idx="2310">
                  <c:v>2827.1325999999999</c:v>
                </c:pt>
                <c:pt idx="2311">
                  <c:v>2828.0967000000001</c:v>
                </c:pt>
                <c:pt idx="2312">
                  <c:v>2829.0610000000001</c:v>
                </c:pt>
                <c:pt idx="2313">
                  <c:v>2830.0250999999998</c:v>
                </c:pt>
                <c:pt idx="2314">
                  <c:v>2830.9895000000001</c:v>
                </c:pt>
                <c:pt idx="2315">
                  <c:v>2831.9536000000003</c:v>
                </c:pt>
                <c:pt idx="2316">
                  <c:v>2832.9180000000001</c:v>
                </c:pt>
                <c:pt idx="2317">
                  <c:v>2833.8820999999998</c:v>
                </c:pt>
                <c:pt idx="2318">
                  <c:v>2834.8463999999999</c:v>
                </c:pt>
                <c:pt idx="2319">
                  <c:v>2835.8105000000005</c:v>
                </c:pt>
                <c:pt idx="2320">
                  <c:v>2836.7748999999994</c:v>
                </c:pt>
                <c:pt idx="2321">
                  <c:v>2837.739</c:v>
                </c:pt>
                <c:pt idx="2322">
                  <c:v>2838.7033999999999</c:v>
                </c:pt>
                <c:pt idx="2323">
                  <c:v>2839.6675</c:v>
                </c:pt>
                <c:pt idx="2324">
                  <c:v>2840.6318000000001</c:v>
                </c:pt>
                <c:pt idx="2325">
                  <c:v>2841.5958999999998</c:v>
                </c:pt>
                <c:pt idx="2326">
                  <c:v>2842.5603000000001</c:v>
                </c:pt>
                <c:pt idx="2327">
                  <c:v>2843.5243999999998</c:v>
                </c:pt>
                <c:pt idx="2328">
                  <c:v>2844.4887999999996</c:v>
                </c:pt>
                <c:pt idx="2329">
                  <c:v>2845.4529000000002</c:v>
                </c:pt>
                <c:pt idx="2330">
                  <c:v>2846.4172000000003</c:v>
                </c:pt>
                <c:pt idx="2331">
                  <c:v>2847.3813000000005</c:v>
                </c:pt>
                <c:pt idx="2332">
                  <c:v>2848.3456999999999</c:v>
                </c:pt>
                <c:pt idx="2333">
                  <c:v>2849.3098</c:v>
                </c:pt>
                <c:pt idx="2334">
                  <c:v>2850.2741999999998</c:v>
                </c:pt>
                <c:pt idx="2335">
                  <c:v>2851.2383</c:v>
                </c:pt>
                <c:pt idx="2336">
                  <c:v>2852.2025999999996</c:v>
                </c:pt>
                <c:pt idx="2337">
                  <c:v>2853.1666999999998</c:v>
                </c:pt>
                <c:pt idx="2338">
                  <c:v>2854.1311000000005</c:v>
                </c:pt>
                <c:pt idx="2339">
                  <c:v>2855.0952000000002</c:v>
                </c:pt>
                <c:pt idx="2340">
                  <c:v>2856.0596</c:v>
                </c:pt>
                <c:pt idx="2341">
                  <c:v>2857.0237000000002</c:v>
                </c:pt>
                <c:pt idx="2342">
                  <c:v>2857.9879999999998</c:v>
                </c:pt>
                <c:pt idx="2343">
                  <c:v>2858.9521000000004</c:v>
                </c:pt>
                <c:pt idx="2344">
                  <c:v>2859.9164999999998</c:v>
                </c:pt>
                <c:pt idx="2345">
                  <c:v>2860.8806</c:v>
                </c:pt>
                <c:pt idx="2346">
                  <c:v>2861.8449999999998</c:v>
                </c:pt>
                <c:pt idx="2347">
                  <c:v>2862.8090999999999</c:v>
                </c:pt>
                <c:pt idx="2348">
                  <c:v>2863.7734</c:v>
                </c:pt>
                <c:pt idx="2349">
                  <c:v>2864.7375000000002</c:v>
                </c:pt>
                <c:pt idx="2350">
                  <c:v>2865.7019</c:v>
                </c:pt>
                <c:pt idx="2351">
                  <c:v>2866.6659999999997</c:v>
                </c:pt>
                <c:pt idx="2352">
                  <c:v>2867.6304</c:v>
                </c:pt>
                <c:pt idx="2353">
                  <c:v>2868.5945000000002</c:v>
                </c:pt>
                <c:pt idx="2354">
                  <c:v>2869.5587999999998</c:v>
                </c:pt>
                <c:pt idx="2355">
                  <c:v>2870.5228999999995</c:v>
                </c:pt>
                <c:pt idx="2356">
                  <c:v>2871.4872999999998</c:v>
                </c:pt>
                <c:pt idx="2357">
                  <c:v>2872.4514000000004</c:v>
                </c:pt>
                <c:pt idx="2358">
                  <c:v>2873.4158000000002</c:v>
                </c:pt>
                <c:pt idx="2359">
                  <c:v>2874.3798999999999</c:v>
                </c:pt>
                <c:pt idx="2360">
                  <c:v>2875.3442</c:v>
                </c:pt>
                <c:pt idx="2361">
                  <c:v>2876.3083000000001</c:v>
                </c:pt>
                <c:pt idx="2362">
                  <c:v>2877.2727</c:v>
                </c:pt>
                <c:pt idx="2363">
                  <c:v>2878.2367999999997</c:v>
                </c:pt>
                <c:pt idx="2364">
                  <c:v>2879.2012</c:v>
                </c:pt>
                <c:pt idx="2365">
                  <c:v>2880.1653000000001</c:v>
                </c:pt>
                <c:pt idx="2366">
                  <c:v>2881.1295999999998</c:v>
                </c:pt>
                <c:pt idx="2367">
                  <c:v>2882.0938000000001</c:v>
                </c:pt>
                <c:pt idx="2368">
                  <c:v>2883.0581000000002</c:v>
                </c:pt>
                <c:pt idx="2369">
                  <c:v>2884.0221999999999</c:v>
                </c:pt>
                <c:pt idx="2370">
                  <c:v>2884.9865999999997</c:v>
                </c:pt>
                <c:pt idx="2371">
                  <c:v>2885.9506999999999</c:v>
                </c:pt>
                <c:pt idx="2372">
                  <c:v>2886.9150000000004</c:v>
                </c:pt>
                <c:pt idx="2373">
                  <c:v>2887.8792000000003</c:v>
                </c:pt>
                <c:pt idx="2374">
                  <c:v>2888.8434999999999</c:v>
                </c:pt>
                <c:pt idx="2375">
                  <c:v>2889.8076000000001</c:v>
                </c:pt>
                <c:pt idx="2376">
                  <c:v>2890.7719999999999</c:v>
                </c:pt>
                <c:pt idx="2377">
                  <c:v>2891.7361000000001</c:v>
                </c:pt>
                <c:pt idx="2378">
                  <c:v>2892.7003999999997</c:v>
                </c:pt>
                <c:pt idx="2379">
                  <c:v>2893.6645999999996</c:v>
                </c:pt>
                <c:pt idx="2380">
                  <c:v>2894.6288999999997</c:v>
                </c:pt>
                <c:pt idx="2381">
                  <c:v>2895.5929999999998</c:v>
                </c:pt>
                <c:pt idx="2382">
                  <c:v>2896.5574000000001</c:v>
                </c:pt>
                <c:pt idx="2383">
                  <c:v>2897.5214999999998</c:v>
                </c:pt>
                <c:pt idx="2384">
                  <c:v>2898.4857999999999</c:v>
                </c:pt>
                <c:pt idx="2385">
                  <c:v>2899.4500000000003</c:v>
                </c:pt>
                <c:pt idx="2386">
                  <c:v>2900.4142999999999</c:v>
                </c:pt>
                <c:pt idx="2387">
                  <c:v>2901.3784000000001</c:v>
                </c:pt>
                <c:pt idx="2388">
                  <c:v>2902.3427999999999</c:v>
                </c:pt>
                <c:pt idx="2389">
                  <c:v>2903.3069</c:v>
                </c:pt>
                <c:pt idx="2390">
                  <c:v>2904.2712000000001</c:v>
                </c:pt>
                <c:pt idx="2391">
                  <c:v>2905.2354</c:v>
                </c:pt>
                <c:pt idx="2392">
                  <c:v>2906.1997000000001</c:v>
                </c:pt>
                <c:pt idx="2393">
                  <c:v>2907.1637999999998</c:v>
                </c:pt>
                <c:pt idx="2394">
                  <c:v>2908.1281999999997</c:v>
                </c:pt>
                <c:pt idx="2395">
                  <c:v>2909.0922999999998</c:v>
                </c:pt>
                <c:pt idx="2396">
                  <c:v>2910.0565999999999</c:v>
                </c:pt>
                <c:pt idx="2397">
                  <c:v>2911.0207999999998</c:v>
                </c:pt>
                <c:pt idx="2398">
                  <c:v>2911.9850999999999</c:v>
                </c:pt>
                <c:pt idx="2399">
                  <c:v>2912.9492</c:v>
                </c:pt>
                <c:pt idx="2400">
                  <c:v>2913.9136000000003</c:v>
                </c:pt>
                <c:pt idx="2401">
                  <c:v>2914.8777000000005</c:v>
                </c:pt>
                <c:pt idx="2402">
                  <c:v>2915.8420000000001</c:v>
                </c:pt>
                <c:pt idx="2403">
                  <c:v>2916.8062</c:v>
                </c:pt>
                <c:pt idx="2404">
                  <c:v>2917.7705000000001</c:v>
                </c:pt>
                <c:pt idx="2405">
                  <c:v>2918.7345999999998</c:v>
                </c:pt>
                <c:pt idx="2406">
                  <c:v>2919.6990000000001</c:v>
                </c:pt>
                <c:pt idx="2407">
                  <c:v>2920.6631000000002</c:v>
                </c:pt>
                <c:pt idx="2408">
                  <c:v>2921.6273999999999</c:v>
                </c:pt>
                <c:pt idx="2409">
                  <c:v>2922.5916000000002</c:v>
                </c:pt>
                <c:pt idx="2410">
                  <c:v>2923.5558999999998</c:v>
                </c:pt>
                <c:pt idx="2411">
                  <c:v>2924.52</c:v>
                </c:pt>
                <c:pt idx="2412">
                  <c:v>2925.4843999999998</c:v>
                </c:pt>
                <c:pt idx="2413">
                  <c:v>2926.4485</c:v>
                </c:pt>
                <c:pt idx="2414">
                  <c:v>2927.4128000000001</c:v>
                </c:pt>
                <c:pt idx="2415">
                  <c:v>2928.3770000000004</c:v>
                </c:pt>
                <c:pt idx="2416">
                  <c:v>2929.3413000000005</c:v>
                </c:pt>
                <c:pt idx="2417">
                  <c:v>2930.3054000000002</c:v>
                </c:pt>
                <c:pt idx="2418">
                  <c:v>2931.2697999999996</c:v>
                </c:pt>
                <c:pt idx="2419">
                  <c:v>2932.2339000000002</c:v>
                </c:pt>
                <c:pt idx="2420">
                  <c:v>2933.1981999999998</c:v>
                </c:pt>
                <c:pt idx="2421">
                  <c:v>2934.1623999999997</c:v>
                </c:pt>
                <c:pt idx="2422">
                  <c:v>2935.1266999999993</c:v>
                </c:pt>
                <c:pt idx="2423">
                  <c:v>2936.0907999999999</c:v>
                </c:pt>
                <c:pt idx="2424">
                  <c:v>2937.0552000000002</c:v>
                </c:pt>
                <c:pt idx="2425">
                  <c:v>2938.0192999999999</c:v>
                </c:pt>
                <c:pt idx="2426">
                  <c:v>2938.9836</c:v>
                </c:pt>
                <c:pt idx="2427">
                  <c:v>2939.9477999999999</c:v>
                </c:pt>
                <c:pt idx="2428">
                  <c:v>2940.9121000000005</c:v>
                </c:pt>
                <c:pt idx="2429">
                  <c:v>2941.8762000000002</c:v>
                </c:pt>
                <c:pt idx="2430">
                  <c:v>2942.8406</c:v>
                </c:pt>
                <c:pt idx="2431">
                  <c:v>2943.8047000000001</c:v>
                </c:pt>
                <c:pt idx="2432">
                  <c:v>2944.7689999999993</c:v>
                </c:pt>
                <c:pt idx="2433">
                  <c:v>2945.7332000000001</c:v>
                </c:pt>
                <c:pt idx="2434">
                  <c:v>2946.6975000000002</c:v>
                </c:pt>
                <c:pt idx="2435">
                  <c:v>2947.6615999999999</c:v>
                </c:pt>
                <c:pt idx="2436">
                  <c:v>2948.6259999999997</c:v>
                </c:pt>
                <c:pt idx="2437">
                  <c:v>2949.5900999999999</c:v>
                </c:pt>
                <c:pt idx="2438">
                  <c:v>2950.5544</c:v>
                </c:pt>
                <c:pt idx="2439">
                  <c:v>2951.5185999999999</c:v>
                </c:pt>
                <c:pt idx="2440">
                  <c:v>2952.4829</c:v>
                </c:pt>
                <c:pt idx="2441">
                  <c:v>2953.4470000000001</c:v>
                </c:pt>
                <c:pt idx="2442">
                  <c:v>2954.4114000000004</c:v>
                </c:pt>
                <c:pt idx="2443">
                  <c:v>2955.3755000000006</c:v>
                </c:pt>
                <c:pt idx="2444">
                  <c:v>2956.3398000000002</c:v>
                </c:pt>
                <c:pt idx="2445">
                  <c:v>2957.3040000000001</c:v>
                </c:pt>
                <c:pt idx="2446">
                  <c:v>2958.2682999999997</c:v>
                </c:pt>
                <c:pt idx="2447">
                  <c:v>2959.2323999999999</c:v>
                </c:pt>
                <c:pt idx="2448">
                  <c:v>2960.1967999999997</c:v>
                </c:pt>
                <c:pt idx="2449">
                  <c:v>2961.1608999999994</c:v>
                </c:pt>
                <c:pt idx="2450">
                  <c:v>2962.1251999999999</c:v>
                </c:pt>
                <c:pt idx="2451">
                  <c:v>2963.0893999999998</c:v>
                </c:pt>
                <c:pt idx="2452">
                  <c:v>2964.0536999999999</c:v>
                </c:pt>
                <c:pt idx="2453">
                  <c:v>2965.0178000000001</c:v>
                </c:pt>
                <c:pt idx="2454">
                  <c:v>2965.9821999999999</c:v>
                </c:pt>
                <c:pt idx="2455">
                  <c:v>2966.9463000000001</c:v>
                </c:pt>
                <c:pt idx="2456">
                  <c:v>2967.9106000000002</c:v>
                </c:pt>
                <c:pt idx="2457">
                  <c:v>2968.8748000000001</c:v>
                </c:pt>
                <c:pt idx="2458">
                  <c:v>2969.8391000000006</c:v>
                </c:pt>
                <c:pt idx="2459">
                  <c:v>2970.8032000000003</c:v>
                </c:pt>
                <c:pt idx="2460">
                  <c:v>2971.7675999999997</c:v>
                </c:pt>
                <c:pt idx="2461">
                  <c:v>2972.7316999999998</c:v>
                </c:pt>
                <c:pt idx="2462">
                  <c:v>2973.6959999999999</c:v>
                </c:pt>
                <c:pt idx="2463">
                  <c:v>2974.6601999999998</c:v>
                </c:pt>
                <c:pt idx="2464">
                  <c:v>2975.6244999999994</c:v>
                </c:pt>
                <c:pt idx="2465">
                  <c:v>2976.5885999999996</c:v>
                </c:pt>
                <c:pt idx="2466">
                  <c:v>2977.5529999999999</c:v>
                </c:pt>
                <c:pt idx="2467">
                  <c:v>2978.5171000000005</c:v>
                </c:pt>
                <c:pt idx="2468">
                  <c:v>2979.4814000000001</c:v>
                </c:pt>
                <c:pt idx="2469">
                  <c:v>2980.4456</c:v>
                </c:pt>
                <c:pt idx="2470">
                  <c:v>2981.4099000000001</c:v>
                </c:pt>
                <c:pt idx="2471">
                  <c:v>2982.3740000000003</c:v>
                </c:pt>
                <c:pt idx="2472">
                  <c:v>2983.3384000000001</c:v>
                </c:pt>
                <c:pt idx="2473">
                  <c:v>2984.3024999999998</c:v>
                </c:pt>
                <c:pt idx="2474">
                  <c:v>2985.2667999999994</c:v>
                </c:pt>
                <c:pt idx="2475">
                  <c:v>2986.2310000000002</c:v>
                </c:pt>
                <c:pt idx="2476">
                  <c:v>2987.1952999999999</c:v>
                </c:pt>
                <c:pt idx="2477">
                  <c:v>2988.1594</c:v>
                </c:pt>
                <c:pt idx="2478">
                  <c:v>2989.1237999999998</c:v>
                </c:pt>
                <c:pt idx="2479">
                  <c:v>2990.0879</c:v>
                </c:pt>
                <c:pt idx="2480">
                  <c:v>2991.0522000000001</c:v>
                </c:pt>
                <c:pt idx="2481">
                  <c:v>2992.0164</c:v>
                </c:pt>
                <c:pt idx="2482">
                  <c:v>2992.9807000000001</c:v>
                </c:pt>
                <c:pt idx="2483">
                  <c:v>2993.9447999999998</c:v>
                </c:pt>
                <c:pt idx="2484">
                  <c:v>2994.9092000000001</c:v>
                </c:pt>
                <c:pt idx="2485">
                  <c:v>2995.8733000000007</c:v>
                </c:pt>
                <c:pt idx="2486">
                  <c:v>2996.8376000000003</c:v>
                </c:pt>
                <c:pt idx="2487">
                  <c:v>2997.8018000000002</c:v>
                </c:pt>
                <c:pt idx="2488">
                  <c:v>2998.7660999999994</c:v>
                </c:pt>
                <c:pt idx="2489">
                  <c:v>2999.7302</c:v>
                </c:pt>
                <c:pt idx="2490">
                  <c:v>3000.6945999999998</c:v>
                </c:pt>
                <c:pt idx="2491">
                  <c:v>3001.6587</c:v>
                </c:pt>
                <c:pt idx="2492">
                  <c:v>3002.623</c:v>
                </c:pt>
                <c:pt idx="2493">
                  <c:v>3003.5871999999999</c:v>
                </c:pt>
                <c:pt idx="2494">
                  <c:v>3004.5515000000005</c:v>
                </c:pt>
                <c:pt idx="2495">
                  <c:v>3005.5156000000002</c:v>
                </c:pt>
                <c:pt idx="2496">
                  <c:v>3006.48</c:v>
                </c:pt>
                <c:pt idx="2497">
                  <c:v>3007.4441000000002</c:v>
                </c:pt>
                <c:pt idx="2498">
                  <c:v>3008.4083999999998</c:v>
                </c:pt>
                <c:pt idx="2499">
                  <c:v>3009.3726000000001</c:v>
                </c:pt>
                <c:pt idx="2500">
                  <c:v>3010.3368999999998</c:v>
                </c:pt>
                <c:pt idx="2501">
                  <c:v>3011.3009999999999</c:v>
                </c:pt>
                <c:pt idx="2502">
                  <c:v>3012.2653999999998</c:v>
                </c:pt>
                <c:pt idx="2503">
                  <c:v>3013.2294999999995</c:v>
                </c:pt>
                <c:pt idx="2504">
                  <c:v>3014.1938</c:v>
                </c:pt>
                <c:pt idx="2505">
                  <c:v>3015.1579999999999</c:v>
                </c:pt>
                <c:pt idx="2506">
                  <c:v>3016.1223</c:v>
                </c:pt>
                <c:pt idx="2507">
                  <c:v>3017.0863999999997</c:v>
                </c:pt>
                <c:pt idx="2508">
                  <c:v>3018.0508</c:v>
                </c:pt>
                <c:pt idx="2509">
                  <c:v>3019.0149000000001</c:v>
                </c:pt>
                <c:pt idx="2510">
                  <c:v>3019.9792000000002</c:v>
                </c:pt>
                <c:pt idx="2511">
                  <c:v>3020.9434000000001</c:v>
                </c:pt>
                <c:pt idx="2512">
                  <c:v>3021.9077000000002</c:v>
                </c:pt>
                <c:pt idx="2513">
                  <c:v>3022.8718000000003</c:v>
                </c:pt>
                <c:pt idx="2514">
                  <c:v>3023.8362000000002</c:v>
                </c:pt>
                <c:pt idx="2515">
                  <c:v>3024.8002999999999</c:v>
                </c:pt>
                <c:pt idx="2516">
                  <c:v>3025.7645999999995</c:v>
                </c:pt>
                <c:pt idx="2517">
                  <c:v>3026.7287999999994</c:v>
                </c:pt>
                <c:pt idx="2518">
                  <c:v>3027.6931000000004</c:v>
                </c:pt>
                <c:pt idx="2519">
                  <c:v>3028.6572000000001</c:v>
                </c:pt>
                <c:pt idx="2520">
                  <c:v>3029.6215999999999</c:v>
                </c:pt>
                <c:pt idx="2521">
                  <c:v>3030.5857000000001</c:v>
                </c:pt>
                <c:pt idx="2522">
                  <c:v>3031.55</c:v>
                </c:pt>
                <c:pt idx="2523">
                  <c:v>3032.5142000000001</c:v>
                </c:pt>
                <c:pt idx="2524">
                  <c:v>3033.4785000000002</c:v>
                </c:pt>
                <c:pt idx="2525">
                  <c:v>3034.4425999999999</c:v>
                </c:pt>
                <c:pt idx="2526">
                  <c:v>3035.4070000000002</c:v>
                </c:pt>
                <c:pt idx="2527">
                  <c:v>3036.3711000000003</c:v>
                </c:pt>
                <c:pt idx="2528">
                  <c:v>3037.3354000000004</c:v>
                </c:pt>
                <c:pt idx="2529">
                  <c:v>3038.2995999999998</c:v>
                </c:pt>
                <c:pt idx="2530">
                  <c:v>3039.2638999999995</c:v>
                </c:pt>
                <c:pt idx="2531">
                  <c:v>3040.2279999999996</c:v>
                </c:pt>
                <c:pt idx="2532">
                  <c:v>3041.1923999999999</c:v>
                </c:pt>
                <c:pt idx="2533">
                  <c:v>3042.1565000000001</c:v>
                </c:pt>
                <c:pt idx="2534">
                  <c:v>3043.1207999999997</c:v>
                </c:pt>
                <c:pt idx="2535">
                  <c:v>3044.085</c:v>
                </c:pt>
                <c:pt idx="2536">
                  <c:v>3045.0493000000001</c:v>
                </c:pt>
                <c:pt idx="2537">
                  <c:v>3046.0134000000003</c:v>
                </c:pt>
                <c:pt idx="2538">
                  <c:v>3046.9778000000001</c:v>
                </c:pt>
                <c:pt idx="2539">
                  <c:v>3047.9418999999998</c:v>
                </c:pt>
                <c:pt idx="2540">
                  <c:v>3048.9063000000001</c:v>
                </c:pt>
                <c:pt idx="2541">
                  <c:v>3049.8704000000002</c:v>
                </c:pt>
                <c:pt idx="2542">
                  <c:v>3050.8346999999999</c:v>
                </c:pt>
                <c:pt idx="2543">
                  <c:v>3051.7987999999996</c:v>
                </c:pt>
                <c:pt idx="2544">
                  <c:v>3052.7631999999999</c:v>
                </c:pt>
                <c:pt idx="2545">
                  <c:v>3053.7273</c:v>
                </c:pt>
                <c:pt idx="2546">
                  <c:v>3054.6916999999999</c:v>
                </c:pt>
                <c:pt idx="2547">
                  <c:v>3055.6558</c:v>
                </c:pt>
                <c:pt idx="2548">
                  <c:v>3056.6201000000001</c:v>
                </c:pt>
                <c:pt idx="2549">
                  <c:v>3057.5841999999998</c:v>
                </c:pt>
                <c:pt idx="2550">
                  <c:v>3058.5485999999996</c:v>
                </c:pt>
                <c:pt idx="2551">
                  <c:v>3059.5127000000002</c:v>
                </c:pt>
                <c:pt idx="2552">
                  <c:v>3060.4771000000005</c:v>
                </c:pt>
                <c:pt idx="2553">
                  <c:v>3061.4412000000002</c:v>
                </c:pt>
                <c:pt idx="2554">
                  <c:v>3062.4054999999998</c:v>
                </c:pt>
                <c:pt idx="2555">
                  <c:v>3063.3696</c:v>
                </c:pt>
                <c:pt idx="2556">
                  <c:v>3064.3340000000003</c:v>
                </c:pt>
                <c:pt idx="2557">
                  <c:v>3065.2981</c:v>
                </c:pt>
                <c:pt idx="2558">
                  <c:v>3066.2624999999994</c:v>
                </c:pt>
                <c:pt idx="2559">
                  <c:v>3067.2265999999995</c:v>
                </c:pt>
                <c:pt idx="2560">
                  <c:v>3068.1909000000001</c:v>
                </c:pt>
                <c:pt idx="2561">
                  <c:v>3069.1550000000002</c:v>
                </c:pt>
                <c:pt idx="2562">
                  <c:v>3070.1194</c:v>
                </c:pt>
                <c:pt idx="2563">
                  <c:v>3071.0835000000002</c:v>
                </c:pt>
                <c:pt idx="2564">
                  <c:v>3072.0479</c:v>
                </c:pt>
                <c:pt idx="2565">
                  <c:v>3073.0120000000002</c:v>
                </c:pt>
                <c:pt idx="2566">
                  <c:v>3073.9762999999998</c:v>
                </c:pt>
                <c:pt idx="2567">
                  <c:v>3074.9404</c:v>
                </c:pt>
                <c:pt idx="2568">
                  <c:v>3075.9047999999998</c:v>
                </c:pt>
                <c:pt idx="2569">
                  <c:v>3076.8688999999995</c:v>
                </c:pt>
                <c:pt idx="2570">
                  <c:v>3077.8333000000002</c:v>
                </c:pt>
                <c:pt idx="2571">
                  <c:v>3078.7973999999999</c:v>
                </c:pt>
                <c:pt idx="2572">
                  <c:v>3079.7617</c:v>
                </c:pt>
                <c:pt idx="2573">
                  <c:v>3080.7257999999997</c:v>
                </c:pt>
                <c:pt idx="2574">
                  <c:v>3081.6902</c:v>
                </c:pt>
                <c:pt idx="2575">
                  <c:v>3082.6543000000001</c:v>
                </c:pt>
                <c:pt idx="2576">
                  <c:v>3083.6187</c:v>
                </c:pt>
                <c:pt idx="2577">
                  <c:v>3084.5827999999997</c:v>
                </c:pt>
                <c:pt idx="2578">
                  <c:v>3085.5470999999998</c:v>
                </c:pt>
                <c:pt idx="2579">
                  <c:v>3086.5112000000004</c:v>
                </c:pt>
                <c:pt idx="2580">
                  <c:v>3087.4756000000002</c:v>
                </c:pt>
                <c:pt idx="2581">
                  <c:v>3088.4396999999999</c:v>
                </c:pt>
                <c:pt idx="2582">
                  <c:v>3089.4041000000002</c:v>
                </c:pt>
                <c:pt idx="2583">
                  <c:v>3090.3681999999999</c:v>
                </c:pt>
                <c:pt idx="2584">
                  <c:v>3091.3325000000004</c:v>
                </c:pt>
                <c:pt idx="2585">
                  <c:v>3092.2965999999997</c:v>
                </c:pt>
                <c:pt idx="2586">
                  <c:v>3093.261</c:v>
                </c:pt>
                <c:pt idx="2587">
                  <c:v>3094.2251000000001</c:v>
                </c:pt>
                <c:pt idx="2588">
                  <c:v>3095.1895</c:v>
                </c:pt>
                <c:pt idx="2589">
                  <c:v>3096.1536000000001</c:v>
                </c:pt>
                <c:pt idx="2590">
                  <c:v>3097.1179000000002</c:v>
                </c:pt>
                <c:pt idx="2591">
                  <c:v>3098.0819999999999</c:v>
                </c:pt>
                <c:pt idx="2592">
                  <c:v>3099.0463999999997</c:v>
                </c:pt>
                <c:pt idx="2593">
                  <c:v>3100.0104999999999</c:v>
                </c:pt>
                <c:pt idx="2594">
                  <c:v>3100.9749000000002</c:v>
                </c:pt>
                <c:pt idx="2595">
                  <c:v>3101.9389999999999</c:v>
                </c:pt>
                <c:pt idx="2596">
                  <c:v>3102.9032999999999</c:v>
                </c:pt>
                <c:pt idx="2597">
                  <c:v>3103.8674000000001</c:v>
                </c:pt>
                <c:pt idx="2598">
                  <c:v>3104.8318000000004</c:v>
                </c:pt>
                <c:pt idx="2599">
                  <c:v>3105.7959000000001</c:v>
                </c:pt>
                <c:pt idx="2600">
                  <c:v>3106.7602999999995</c:v>
                </c:pt>
                <c:pt idx="2601">
                  <c:v>3107.7243999999996</c:v>
                </c:pt>
                <c:pt idx="2602">
                  <c:v>3108.6886999999997</c:v>
                </c:pt>
                <c:pt idx="2603">
                  <c:v>3109.6527999999998</c:v>
                </c:pt>
                <c:pt idx="2604">
                  <c:v>3110.6172000000001</c:v>
                </c:pt>
                <c:pt idx="2605">
                  <c:v>3111.5812999999998</c:v>
                </c:pt>
                <c:pt idx="2606">
                  <c:v>3112.5457000000001</c:v>
                </c:pt>
                <c:pt idx="2607">
                  <c:v>3113.5097999999998</c:v>
                </c:pt>
                <c:pt idx="2608">
                  <c:v>3114.4740999999999</c:v>
                </c:pt>
                <c:pt idx="2609">
                  <c:v>3115.4382000000001</c:v>
                </c:pt>
                <c:pt idx="2610">
                  <c:v>3116.4025999999999</c:v>
                </c:pt>
                <c:pt idx="2611">
                  <c:v>3117.3667</c:v>
                </c:pt>
                <c:pt idx="2612">
                  <c:v>3118.3311000000003</c:v>
                </c:pt>
                <c:pt idx="2613">
                  <c:v>3119.2952</c:v>
                </c:pt>
                <c:pt idx="2614">
                  <c:v>3120.2595000000001</c:v>
                </c:pt>
                <c:pt idx="2615">
                  <c:v>3121.2235999999998</c:v>
                </c:pt>
                <c:pt idx="2616">
                  <c:v>3122.1879999999996</c:v>
                </c:pt>
                <c:pt idx="2617">
                  <c:v>3123.1520999999998</c:v>
                </c:pt>
                <c:pt idx="2618">
                  <c:v>3124.1165000000001</c:v>
                </c:pt>
                <c:pt idx="2619">
                  <c:v>3125.0805999999998</c:v>
                </c:pt>
                <c:pt idx="2620">
                  <c:v>3126.0448999999994</c:v>
                </c:pt>
                <c:pt idx="2621">
                  <c:v>3127.009</c:v>
                </c:pt>
                <c:pt idx="2622">
                  <c:v>3127.9734000000003</c:v>
                </c:pt>
                <c:pt idx="2623">
                  <c:v>3128.9375000000005</c:v>
                </c:pt>
                <c:pt idx="2624">
                  <c:v>3129.9018999999998</c:v>
                </c:pt>
                <c:pt idx="2625">
                  <c:v>3130.866</c:v>
                </c:pt>
                <c:pt idx="2626">
                  <c:v>3131.8303000000005</c:v>
                </c:pt>
                <c:pt idx="2627">
                  <c:v>3132.7943999999998</c:v>
                </c:pt>
                <c:pt idx="2628">
                  <c:v>3133.7587999999996</c:v>
                </c:pt>
                <c:pt idx="2629">
                  <c:v>3134.7228999999998</c:v>
                </c:pt>
                <c:pt idx="2630">
                  <c:v>3135.6873000000001</c:v>
                </c:pt>
                <c:pt idx="2631">
                  <c:v>3136.6514000000002</c:v>
                </c:pt>
                <c:pt idx="2632">
                  <c:v>3137.6156999999998</c:v>
                </c:pt>
                <c:pt idx="2633">
                  <c:v>3138.5798</c:v>
                </c:pt>
                <c:pt idx="2634">
                  <c:v>3139.5441999999998</c:v>
                </c:pt>
                <c:pt idx="2635">
                  <c:v>3140.5083</c:v>
                </c:pt>
                <c:pt idx="2636">
                  <c:v>3141.4726999999998</c:v>
                </c:pt>
                <c:pt idx="2637">
                  <c:v>3142.4367999999999</c:v>
                </c:pt>
                <c:pt idx="2638">
                  <c:v>3143.4011000000005</c:v>
                </c:pt>
                <c:pt idx="2639">
                  <c:v>3144.3652000000002</c:v>
                </c:pt>
                <c:pt idx="2640">
                  <c:v>3145.3296</c:v>
                </c:pt>
                <c:pt idx="2641">
                  <c:v>3146.2937000000002</c:v>
                </c:pt>
                <c:pt idx="2642">
                  <c:v>3147.2581</c:v>
                </c:pt>
                <c:pt idx="2643">
                  <c:v>3148.2221999999997</c:v>
                </c:pt>
                <c:pt idx="2644">
                  <c:v>3149.1864999999993</c:v>
                </c:pt>
                <c:pt idx="2645">
                  <c:v>3150.1505999999999</c:v>
                </c:pt>
                <c:pt idx="2646">
                  <c:v>3151.1149999999998</c:v>
                </c:pt>
                <c:pt idx="2647">
                  <c:v>3152.0790999999999</c:v>
                </c:pt>
                <c:pt idx="2648">
                  <c:v>3153.0435000000002</c:v>
                </c:pt>
                <c:pt idx="2649">
                  <c:v>3154.0075999999999</c:v>
                </c:pt>
                <c:pt idx="2650">
                  <c:v>3154.9719000000005</c:v>
                </c:pt>
                <c:pt idx="2651">
                  <c:v>3155.9360000000001</c:v>
                </c:pt>
                <c:pt idx="2652">
                  <c:v>3156.9004</c:v>
                </c:pt>
                <c:pt idx="2653">
                  <c:v>3157.8645000000001</c:v>
                </c:pt>
                <c:pt idx="2654">
                  <c:v>3158.8289</c:v>
                </c:pt>
                <c:pt idx="2655">
                  <c:v>3159.7930000000001</c:v>
                </c:pt>
                <c:pt idx="2656">
                  <c:v>3160.7573000000002</c:v>
                </c:pt>
                <c:pt idx="2657">
                  <c:v>3161.7213999999999</c:v>
                </c:pt>
                <c:pt idx="2658">
                  <c:v>3162.6857999999997</c:v>
                </c:pt>
                <c:pt idx="2659">
                  <c:v>3163.6498999999994</c:v>
                </c:pt>
                <c:pt idx="2660">
                  <c:v>3164.6143000000002</c:v>
                </c:pt>
                <c:pt idx="2661">
                  <c:v>3165.5783999999999</c:v>
                </c:pt>
                <c:pt idx="2662">
                  <c:v>3166.5427</c:v>
                </c:pt>
                <c:pt idx="2663">
                  <c:v>3167.5067999999997</c:v>
                </c:pt>
                <c:pt idx="2664">
                  <c:v>3168.4712000000004</c:v>
                </c:pt>
                <c:pt idx="2665">
                  <c:v>3169.4353000000006</c:v>
                </c:pt>
                <c:pt idx="2666">
                  <c:v>3170.3996999999999</c:v>
                </c:pt>
                <c:pt idx="2667">
                  <c:v>3171.3638000000001</c:v>
                </c:pt>
                <c:pt idx="2668">
                  <c:v>3172.3281000000002</c:v>
                </c:pt>
                <c:pt idx="2669">
                  <c:v>3173.2921999999999</c:v>
                </c:pt>
                <c:pt idx="2670">
                  <c:v>3174.2565999999997</c:v>
                </c:pt>
                <c:pt idx="2671">
                  <c:v>3175.2206999999994</c:v>
                </c:pt>
                <c:pt idx="2672">
                  <c:v>3176.1851000000001</c:v>
                </c:pt>
                <c:pt idx="2673">
                  <c:v>3177.1491999999998</c:v>
                </c:pt>
                <c:pt idx="2674">
                  <c:v>3178.1134999999999</c:v>
                </c:pt>
                <c:pt idx="2675">
                  <c:v>3179.0776000000001</c:v>
                </c:pt>
                <c:pt idx="2676">
                  <c:v>3180.0419999999999</c:v>
                </c:pt>
                <c:pt idx="2677">
                  <c:v>3181.0061000000001</c:v>
                </c:pt>
                <c:pt idx="2678">
                  <c:v>3181.9704999999999</c:v>
                </c:pt>
                <c:pt idx="2679">
                  <c:v>3182.9346</c:v>
                </c:pt>
                <c:pt idx="2680">
                  <c:v>3183.8989000000001</c:v>
                </c:pt>
                <c:pt idx="2681">
                  <c:v>3184.8629999999998</c:v>
                </c:pt>
                <c:pt idx="2682">
                  <c:v>3185.8274000000001</c:v>
                </c:pt>
                <c:pt idx="2683">
                  <c:v>3186.7914999999998</c:v>
                </c:pt>
                <c:pt idx="2684">
                  <c:v>3187.7559000000001</c:v>
                </c:pt>
                <c:pt idx="2685">
                  <c:v>3188.72</c:v>
                </c:pt>
                <c:pt idx="2686">
                  <c:v>3189.6842999999994</c:v>
                </c:pt>
                <c:pt idx="2687">
                  <c:v>3190.6483999999996</c:v>
                </c:pt>
                <c:pt idx="2688">
                  <c:v>3191.6127999999999</c:v>
                </c:pt>
                <c:pt idx="2689">
                  <c:v>3192.5769</c:v>
                </c:pt>
                <c:pt idx="2690">
                  <c:v>3193.5412999999999</c:v>
                </c:pt>
                <c:pt idx="2691">
                  <c:v>3194.5054</c:v>
                </c:pt>
                <c:pt idx="2692">
                  <c:v>3195.4697000000001</c:v>
                </c:pt>
                <c:pt idx="2693">
                  <c:v>3196.4338000000002</c:v>
                </c:pt>
                <c:pt idx="2694">
                  <c:v>3197.3982000000001</c:v>
                </c:pt>
                <c:pt idx="2695">
                  <c:v>3198.3622999999998</c:v>
                </c:pt>
                <c:pt idx="2696">
                  <c:v>3199.3267000000001</c:v>
                </c:pt>
                <c:pt idx="2697">
                  <c:v>3200.2907999999998</c:v>
                </c:pt>
                <c:pt idx="2698">
                  <c:v>3201.2550999999999</c:v>
                </c:pt>
                <c:pt idx="2699">
                  <c:v>3202.2192</c:v>
                </c:pt>
                <c:pt idx="2700">
                  <c:v>3203.1835999999998</c:v>
                </c:pt>
                <c:pt idx="2701">
                  <c:v>3204.1477</c:v>
                </c:pt>
                <c:pt idx="2702">
                  <c:v>3205.1120999999998</c:v>
                </c:pt>
                <c:pt idx="2703">
                  <c:v>3206.0762</c:v>
                </c:pt>
                <c:pt idx="2704">
                  <c:v>3207.0405000000001</c:v>
                </c:pt>
                <c:pt idx="2705">
                  <c:v>3208.0045999999998</c:v>
                </c:pt>
                <c:pt idx="2706">
                  <c:v>3208.9690000000001</c:v>
                </c:pt>
                <c:pt idx="2707">
                  <c:v>3209.9331000000006</c:v>
                </c:pt>
                <c:pt idx="2708">
                  <c:v>3210.8975000000005</c:v>
                </c:pt>
                <c:pt idx="2709">
                  <c:v>3211.8616000000002</c:v>
                </c:pt>
                <c:pt idx="2710">
                  <c:v>3212.8258999999998</c:v>
                </c:pt>
                <c:pt idx="2711">
                  <c:v>3213.79</c:v>
                </c:pt>
                <c:pt idx="2712">
                  <c:v>3214.7543999999998</c:v>
                </c:pt>
                <c:pt idx="2713">
                  <c:v>3215.7184999999995</c:v>
                </c:pt>
                <c:pt idx="2714">
                  <c:v>3216.6828999999993</c:v>
                </c:pt>
                <c:pt idx="2715">
                  <c:v>3217.6469999999995</c:v>
                </c:pt>
                <c:pt idx="2716">
                  <c:v>3218.6113000000005</c:v>
                </c:pt>
                <c:pt idx="2717">
                  <c:v>3219.5754000000002</c:v>
                </c:pt>
                <c:pt idx="2718">
                  <c:v>3220.5398</c:v>
                </c:pt>
                <c:pt idx="2719">
                  <c:v>3221.5039000000002</c:v>
                </c:pt>
                <c:pt idx="2720">
                  <c:v>3222.4683</c:v>
                </c:pt>
                <c:pt idx="2721">
                  <c:v>3223.4324000000001</c:v>
                </c:pt>
                <c:pt idx="2722">
                  <c:v>3224.3966999999998</c:v>
                </c:pt>
                <c:pt idx="2723">
                  <c:v>3225.3607999999999</c:v>
                </c:pt>
                <c:pt idx="2724">
                  <c:v>3226.3252000000002</c:v>
                </c:pt>
                <c:pt idx="2725">
                  <c:v>3227.2892999999995</c:v>
                </c:pt>
                <c:pt idx="2726">
                  <c:v>3228.2537000000002</c:v>
                </c:pt>
                <c:pt idx="2727">
                  <c:v>3229.2177999999999</c:v>
                </c:pt>
                <c:pt idx="2728">
                  <c:v>3230.1821</c:v>
                </c:pt>
                <c:pt idx="2729">
                  <c:v>3231.1461999999997</c:v>
                </c:pt>
                <c:pt idx="2730">
                  <c:v>3232.1106</c:v>
                </c:pt>
                <c:pt idx="2731">
                  <c:v>3233.0747000000001</c:v>
                </c:pt>
                <c:pt idx="2732">
                  <c:v>3234.0391000000004</c:v>
                </c:pt>
                <c:pt idx="2733">
                  <c:v>3235.0032000000001</c:v>
                </c:pt>
                <c:pt idx="2734">
                  <c:v>3235.9675000000002</c:v>
                </c:pt>
                <c:pt idx="2735">
                  <c:v>3236.9316000000003</c:v>
                </c:pt>
                <c:pt idx="2736">
                  <c:v>3237.8960000000002</c:v>
                </c:pt>
                <c:pt idx="2737">
                  <c:v>3238.8600999999999</c:v>
                </c:pt>
                <c:pt idx="2738">
                  <c:v>3239.8245000000002</c:v>
                </c:pt>
                <c:pt idx="2739">
                  <c:v>3240.7885999999994</c:v>
                </c:pt>
                <c:pt idx="2740">
                  <c:v>3241.7529</c:v>
                </c:pt>
                <c:pt idx="2741">
                  <c:v>3242.7170000000001</c:v>
                </c:pt>
                <c:pt idx="2742">
                  <c:v>3243.6813999999999</c:v>
                </c:pt>
                <c:pt idx="2743">
                  <c:v>3244.6455000000001</c:v>
                </c:pt>
                <c:pt idx="2744">
                  <c:v>3245.6098999999995</c:v>
                </c:pt>
                <c:pt idx="2745">
                  <c:v>3246.5740000000001</c:v>
                </c:pt>
                <c:pt idx="2746">
                  <c:v>3247.5383000000002</c:v>
                </c:pt>
                <c:pt idx="2747">
                  <c:v>3248.5023999999999</c:v>
                </c:pt>
                <c:pt idx="2748">
                  <c:v>3249.4667999999997</c:v>
                </c:pt>
                <c:pt idx="2749">
                  <c:v>3250.4308999999998</c:v>
                </c:pt>
                <c:pt idx="2750">
                  <c:v>3251.3953000000006</c:v>
                </c:pt>
                <c:pt idx="2751">
                  <c:v>3252.3594000000003</c:v>
                </c:pt>
                <c:pt idx="2752">
                  <c:v>3253.3236999999999</c:v>
                </c:pt>
                <c:pt idx="2753">
                  <c:v>3254.2877999999996</c:v>
                </c:pt>
                <c:pt idx="2754">
                  <c:v>3255.2521999999999</c:v>
                </c:pt>
                <c:pt idx="2755">
                  <c:v>3256.2163</c:v>
                </c:pt>
                <c:pt idx="2756">
                  <c:v>3257.1806999999994</c:v>
                </c:pt>
                <c:pt idx="2757">
                  <c:v>3258.1447999999996</c:v>
                </c:pt>
                <c:pt idx="2758">
                  <c:v>3259.1091000000001</c:v>
                </c:pt>
                <c:pt idx="2759">
                  <c:v>3260.0732000000003</c:v>
                </c:pt>
                <c:pt idx="2760">
                  <c:v>3261.0376000000001</c:v>
                </c:pt>
                <c:pt idx="2761">
                  <c:v>3262.0016999999998</c:v>
                </c:pt>
                <c:pt idx="2762">
                  <c:v>3262.9661000000001</c:v>
                </c:pt>
                <c:pt idx="2763">
                  <c:v>3263.9302000000002</c:v>
                </c:pt>
                <c:pt idx="2764">
                  <c:v>3264.8944999999999</c:v>
                </c:pt>
                <c:pt idx="2765">
                  <c:v>3265.8586</c:v>
                </c:pt>
                <c:pt idx="2766">
                  <c:v>3266.8229999999999</c:v>
                </c:pt>
                <c:pt idx="2767">
                  <c:v>3267.7871</c:v>
                </c:pt>
                <c:pt idx="2768">
                  <c:v>3268.7514999999999</c:v>
                </c:pt>
                <c:pt idx="2769">
                  <c:v>3269.7156</c:v>
                </c:pt>
                <c:pt idx="2770">
                  <c:v>3270.6799000000001</c:v>
                </c:pt>
                <c:pt idx="2771">
                  <c:v>3271.6439999999998</c:v>
                </c:pt>
                <c:pt idx="2772">
                  <c:v>3272.6083999999996</c:v>
                </c:pt>
                <c:pt idx="2773">
                  <c:v>3273.5725000000002</c:v>
                </c:pt>
                <c:pt idx="2774">
                  <c:v>3274.5369000000001</c:v>
                </c:pt>
                <c:pt idx="2775">
                  <c:v>3275.5010000000002</c:v>
                </c:pt>
                <c:pt idx="2776">
                  <c:v>3276.4652999999998</c:v>
                </c:pt>
                <c:pt idx="2777">
                  <c:v>3277.4294</c:v>
                </c:pt>
                <c:pt idx="2778">
                  <c:v>3278.3938000000003</c:v>
                </c:pt>
                <c:pt idx="2779">
                  <c:v>3279.3579000000004</c:v>
                </c:pt>
                <c:pt idx="2780">
                  <c:v>3280.3222999999998</c:v>
                </c:pt>
                <c:pt idx="2781">
                  <c:v>3281.2863999999995</c:v>
                </c:pt>
                <c:pt idx="2782">
                  <c:v>3282.2507000000001</c:v>
                </c:pt>
                <c:pt idx="2783">
                  <c:v>3283.2147999999997</c:v>
                </c:pt>
                <c:pt idx="2784">
                  <c:v>3284.1792</c:v>
                </c:pt>
                <c:pt idx="2785">
                  <c:v>3285.1433000000002</c:v>
                </c:pt>
                <c:pt idx="2786">
                  <c:v>3286.1077</c:v>
                </c:pt>
                <c:pt idx="2787">
                  <c:v>3287.0718000000002</c:v>
                </c:pt>
                <c:pt idx="2788">
                  <c:v>3288.0360999999998</c:v>
                </c:pt>
                <c:pt idx="2789">
                  <c:v>3289.0001999999999</c:v>
                </c:pt>
                <c:pt idx="2790">
                  <c:v>3289.9645999999998</c:v>
                </c:pt>
                <c:pt idx="2791">
                  <c:v>3290.9286999999995</c:v>
                </c:pt>
                <c:pt idx="2792">
                  <c:v>3291.8931000000002</c:v>
                </c:pt>
                <c:pt idx="2793">
                  <c:v>3292.8572000000004</c:v>
                </c:pt>
                <c:pt idx="2794">
                  <c:v>3293.8215000000005</c:v>
                </c:pt>
                <c:pt idx="2795">
                  <c:v>3294.7855999999997</c:v>
                </c:pt>
                <c:pt idx="2796">
                  <c:v>3295.75</c:v>
                </c:pt>
                <c:pt idx="2797">
                  <c:v>3296.7141000000001</c:v>
                </c:pt>
                <c:pt idx="2798">
                  <c:v>3297.6785</c:v>
                </c:pt>
                <c:pt idx="2799">
                  <c:v>3298.6425999999997</c:v>
                </c:pt>
                <c:pt idx="2800">
                  <c:v>3299.6068999999998</c:v>
                </c:pt>
                <c:pt idx="2801">
                  <c:v>3300.5709999999999</c:v>
                </c:pt>
                <c:pt idx="2802">
                  <c:v>3301.5354000000002</c:v>
                </c:pt>
                <c:pt idx="2803">
                  <c:v>3302.4994999999999</c:v>
                </c:pt>
                <c:pt idx="2804">
                  <c:v>3303.4639000000002</c:v>
                </c:pt>
                <c:pt idx="2805">
                  <c:v>3304.4279999999999</c:v>
                </c:pt>
                <c:pt idx="2806">
                  <c:v>3305.3923000000004</c:v>
                </c:pt>
                <c:pt idx="2807">
                  <c:v>3306.3564000000001</c:v>
                </c:pt>
                <c:pt idx="2808">
                  <c:v>3307.3208</c:v>
                </c:pt>
                <c:pt idx="2809">
                  <c:v>3308.2848999999997</c:v>
                </c:pt>
                <c:pt idx="2810">
                  <c:v>3309.2492999999995</c:v>
                </c:pt>
                <c:pt idx="2811">
                  <c:v>3310.2134000000001</c:v>
                </c:pt>
                <c:pt idx="2812">
                  <c:v>3311.1777000000002</c:v>
                </c:pt>
                <c:pt idx="2813">
                  <c:v>3312.1417999999999</c:v>
                </c:pt>
                <c:pt idx="2814">
                  <c:v>3313.1061999999997</c:v>
                </c:pt>
                <c:pt idx="2815">
                  <c:v>3314.0702999999999</c:v>
                </c:pt>
                <c:pt idx="2816">
                  <c:v>3315.0347000000002</c:v>
                </c:pt>
                <c:pt idx="2817">
                  <c:v>3315.9987999999998</c:v>
                </c:pt>
                <c:pt idx="2818">
                  <c:v>3316.9630999999999</c:v>
                </c:pt>
                <c:pt idx="2819">
                  <c:v>3317.9272000000001</c:v>
                </c:pt>
                <c:pt idx="2820">
                  <c:v>3318.8916000000004</c:v>
                </c:pt>
                <c:pt idx="2821">
                  <c:v>3319.8557000000005</c:v>
                </c:pt>
                <c:pt idx="2822">
                  <c:v>3320.8200999999999</c:v>
                </c:pt>
                <c:pt idx="2823">
                  <c:v>3321.7841999999996</c:v>
                </c:pt>
                <c:pt idx="2824">
                  <c:v>3322.7484999999997</c:v>
                </c:pt>
                <c:pt idx="2825">
                  <c:v>3323.7125999999998</c:v>
                </c:pt>
                <c:pt idx="2826">
                  <c:v>3324.6770000000001</c:v>
                </c:pt>
                <c:pt idx="2827">
                  <c:v>3325.6410999999998</c:v>
                </c:pt>
                <c:pt idx="2828">
                  <c:v>3326.6055000000001</c:v>
                </c:pt>
                <c:pt idx="2829">
                  <c:v>3327.5695999999998</c:v>
                </c:pt>
                <c:pt idx="2830">
                  <c:v>3328.5338999999999</c:v>
                </c:pt>
                <c:pt idx="2831">
                  <c:v>3329.498</c:v>
                </c:pt>
                <c:pt idx="2832">
                  <c:v>3330.4623999999999</c:v>
                </c:pt>
                <c:pt idx="2833">
                  <c:v>3331.4265</c:v>
                </c:pt>
                <c:pt idx="2834">
                  <c:v>3332.3908999999999</c:v>
                </c:pt>
                <c:pt idx="2835">
                  <c:v>3333.3550000000005</c:v>
                </c:pt>
                <c:pt idx="2836">
                  <c:v>3334.3193000000006</c:v>
                </c:pt>
                <c:pt idx="2837">
                  <c:v>3335.2833999999998</c:v>
                </c:pt>
                <c:pt idx="2838">
                  <c:v>3336.2477999999996</c:v>
                </c:pt>
                <c:pt idx="2839">
                  <c:v>3337.2118999999998</c:v>
                </c:pt>
                <c:pt idx="2840">
                  <c:v>3338.1763000000001</c:v>
                </c:pt>
                <c:pt idx="2841">
                  <c:v>3339.1403999999998</c:v>
                </c:pt>
                <c:pt idx="2842">
                  <c:v>3340.1046999999994</c:v>
                </c:pt>
                <c:pt idx="2843">
                  <c:v>3341.0687999999996</c:v>
                </c:pt>
                <c:pt idx="2844">
                  <c:v>3342.0332000000003</c:v>
                </c:pt>
                <c:pt idx="2845">
                  <c:v>3342.9973000000005</c:v>
                </c:pt>
                <c:pt idx="2846">
                  <c:v>3343.9616999999998</c:v>
                </c:pt>
                <c:pt idx="2847">
                  <c:v>3344.9258</c:v>
                </c:pt>
                <c:pt idx="2848">
                  <c:v>3345.8901000000005</c:v>
                </c:pt>
                <c:pt idx="2849">
                  <c:v>3346.8542000000002</c:v>
                </c:pt>
                <c:pt idx="2850">
                  <c:v>3347.8186000000001</c:v>
                </c:pt>
                <c:pt idx="2851">
                  <c:v>3348.7826999999997</c:v>
                </c:pt>
                <c:pt idx="2852">
                  <c:v>3349.7471</c:v>
                </c:pt>
                <c:pt idx="2853">
                  <c:v>3350.7112000000002</c:v>
                </c:pt>
                <c:pt idx="2854">
                  <c:v>3351.6754999999998</c:v>
                </c:pt>
                <c:pt idx="2855">
                  <c:v>3352.6396</c:v>
                </c:pt>
                <c:pt idx="2856">
                  <c:v>3353.6039999999998</c:v>
                </c:pt>
                <c:pt idx="2857">
                  <c:v>3354.5681</c:v>
                </c:pt>
                <c:pt idx="2858">
                  <c:v>3355.5324999999998</c:v>
                </c:pt>
                <c:pt idx="2859">
                  <c:v>3356.4965999999999</c:v>
                </c:pt>
                <c:pt idx="2860">
                  <c:v>3357.4609</c:v>
                </c:pt>
                <c:pt idx="2861">
                  <c:v>3358.4250000000002</c:v>
                </c:pt>
                <c:pt idx="2862">
                  <c:v>3359.3894</c:v>
                </c:pt>
                <c:pt idx="2863">
                  <c:v>3360.3535000000006</c:v>
                </c:pt>
                <c:pt idx="2864">
                  <c:v>3361.3179000000005</c:v>
                </c:pt>
                <c:pt idx="2865">
                  <c:v>3362.2819999999997</c:v>
                </c:pt>
                <c:pt idx="2866">
                  <c:v>3363.2462999999993</c:v>
                </c:pt>
                <c:pt idx="2867">
                  <c:v>3364.2103999999999</c:v>
                </c:pt>
                <c:pt idx="2868">
                  <c:v>3365.1747999999998</c:v>
                </c:pt>
                <c:pt idx="2869">
                  <c:v>3366.1388999999995</c:v>
                </c:pt>
                <c:pt idx="2870">
                  <c:v>3367.1033000000002</c:v>
                </c:pt>
                <c:pt idx="2871">
                  <c:v>3368.0673999999999</c:v>
                </c:pt>
                <c:pt idx="2872">
                  <c:v>3369.0317000000005</c:v>
                </c:pt>
                <c:pt idx="2873">
                  <c:v>3369.9958000000001</c:v>
                </c:pt>
                <c:pt idx="2874">
                  <c:v>3370.9602</c:v>
                </c:pt>
                <c:pt idx="2875">
                  <c:v>3371.9243000000001</c:v>
                </c:pt>
                <c:pt idx="2876">
                  <c:v>3372.8887</c:v>
                </c:pt>
                <c:pt idx="2877">
                  <c:v>3373.8528000000001</c:v>
                </c:pt>
                <c:pt idx="2878">
                  <c:v>3374.8171000000007</c:v>
                </c:pt>
                <c:pt idx="2879">
                  <c:v>3375.7813000000001</c:v>
                </c:pt>
                <c:pt idx="2880">
                  <c:v>3376.7455999999997</c:v>
                </c:pt>
                <c:pt idx="2881">
                  <c:v>3377.7096999999994</c:v>
                </c:pt>
                <c:pt idx="2882">
                  <c:v>3378.6741000000002</c:v>
                </c:pt>
                <c:pt idx="2883">
                  <c:v>3379.6381999999999</c:v>
                </c:pt>
                <c:pt idx="2884">
                  <c:v>3380.6025</c:v>
                </c:pt>
                <c:pt idx="2885">
                  <c:v>3381.5666999999994</c:v>
                </c:pt>
                <c:pt idx="2886">
                  <c:v>3382.5309999999999</c:v>
                </c:pt>
                <c:pt idx="2887">
                  <c:v>3383.4951000000005</c:v>
                </c:pt>
                <c:pt idx="2888">
                  <c:v>3384.4594999999999</c:v>
                </c:pt>
                <c:pt idx="2889">
                  <c:v>3385.4236000000001</c:v>
                </c:pt>
                <c:pt idx="2890">
                  <c:v>3386.3879000000002</c:v>
                </c:pt>
                <c:pt idx="2891">
                  <c:v>3387.3521000000005</c:v>
                </c:pt>
                <c:pt idx="2892">
                  <c:v>3388.3164000000002</c:v>
                </c:pt>
                <c:pt idx="2893">
                  <c:v>3389.2804999999994</c:v>
                </c:pt>
                <c:pt idx="2894">
                  <c:v>3390.2448999999997</c:v>
                </c:pt>
                <c:pt idx="2895">
                  <c:v>3391.2089999999994</c:v>
                </c:pt>
                <c:pt idx="2896">
                  <c:v>3392.1732999999999</c:v>
                </c:pt>
                <c:pt idx="2897">
                  <c:v>3393.1374999999998</c:v>
                </c:pt>
                <c:pt idx="2898">
                  <c:v>3394.1017999999999</c:v>
                </c:pt>
                <c:pt idx="2899">
                  <c:v>3395.0659000000001</c:v>
                </c:pt>
                <c:pt idx="2900">
                  <c:v>3396.0302999999999</c:v>
                </c:pt>
                <c:pt idx="2901">
                  <c:v>3396.9944</c:v>
                </c:pt>
                <c:pt idx="2902">
                  <c:v>3397.9587000000001</c:v>
                </c:pt>
                <c:pt idx="2903">
                  <c:v>3398.9229</c:v>
                </c:pt>
                <c:pt idx="2904">
                  <c:v>3399.8872000000001</c:v>
                </c:pt>
                <c:pt idx="2905">
                  <c:v>3400.8513000000003</c:v>
                </c:pt>
                <c:pt idx="2906">
                  <c:v>3401.8157000000006</c:v>
                </c:pt>
                <c:pt idx="2907">
                  <c:v>3402.7797999999998</c:v>
                </c:pt>
                <c:pt idx="2908">
                  <c:v>3403.7440999999994</c:v>
                </c:pt>
                <c:pt idx="2909">
                  <c:v>3404.7082999999993</c:v>
                </c:pt>
                <c:pt idx="2910">
                  <c:v>3405.6725999999999</c:v>
                </c:pt>
                <c:pt idx="2911">
                  <c:v>3406.6367</c:v>
                </c:pt>
                <c:pt idx="2912">
                  <c:v>3407.6010999999999</c:v>
                </c:pt>
                <c:pt idx="2913">
                  <c:v>3408.5652</c:v>
                </c:pt>
                <c:pt idx="2914">
                  <c:v>3409.5295000000001</c:v>
                </c:pt>
                <c:pt idx="2915">
                  <c:v>3410.4937000000004</c:v>
                </c:pt>
                <c:pt idx="2916">
                  <c:v>3411.4580000000001</c:v>
                </c:pt>
                <c:pt idx="2917">
                  <c:v>3412.4220999999998</c:v>
                </c:pt>
                <c:pt idx="2918">
                  <c:v>3413.3865000000001</c:v>
                </c:pt>
                <c:pt idx="2919">
                  <c:v>3414.3506000000002</c:v>
                </c:pt>
                <c:pt idx="2920">
                  <c:v>3415.3148999999999</c:v>
                </c:pt>
                <c:pt idx="2921">
                  <c:v>3416.2791000000002</c:v>
                </c:pt>
                <c:pt idx="2922">
                  <c:v>3417.2433999999998</c:v>
                </c:pt>
                <c:pt idx="2923">
                  <c:v>3418.2075</c:v>
                </c:pt>
                <c:pt idx="2924">
                  <c:v>3419.1718999999998</c:v>
                </c:pt>
                <c:pt idx="2925">
                  <c:v>3420.136</c:v>
                </c:pt>
                <c:pt idx="2926">
                  <c:v>3421.1003000000001</c:v>
                </c:pt>
                <c:pt idx="2927">
                  <c:v>3422.0645</c:v>
                </c:pt>
                <c:pt idx="2928">
                  <c:v>3423.0287999999996</c:v>
                </c:pt>
                <c:pt idx="2929">
                  <c:v>3423.9929000000002</c:v>
                </c:pt>
                <c:pt idx="2930">
                  <c:v>3424.9573000000005</c:v>
                </c:pt>
                <c:pt idx="2931">
                  <c:v>3425.9214000000002</c:v>
                </c:pt>
                <c:pt idx="2932">
                  <c:v>3426.8856999999998</c:v>
                </c:pt>
                <c:pt idx="2933">
                  <c:v>3427.8499000000002</c:v>
                </c:pt>
                <c:pt idx="2934">
                  <c:v>3428.8142000000003</c:v>
                </c:pt>
                <c:pt idx="2935">
                  <c:v>3429.7782999999995</c:v>
                </c:pt>
                <c:pt idx="2936">
                  <c:v>3430.7426999999993</c:v>
                </c:pt>
                <c:pt idx="2937">
                  <c:v>3431.7067999999995</c:v>
                </c:pt>
                <c:pt idx="2938">
                  <c:v>3432.6711000000005</c:v>
                </c:pt>
                <c:pt idx="2939">
                  <c:v>3433.6352999999999</c:v>
                </c:pt>
                <c:pt idx="2940">
                  <c:v>3434.5996</c:v>
                </c:pt>
                <c:pt idx="2941">
                  <c:v>3435.5637000000002</c:v>
                </c:pt>
                <c:pt idx="2942">
                  <c:v>3436.5281</c:v>
                </c:pt>
                <c:pt idx="2943">
                  <c:v>3437.4922000000001</c:v>
                </c:pt>
                <c:pt idx="2944">
                  <c:v>3438.4564999999998</c:v>
                </c:pt>
                <c:pt idx="2945">
                  <c:v>3439.4207000000001</c:v>
                </c:pt>
                <c:pt idx="2946">
                  <c:v>3440.3850000000002</c:v>
                </c:pt>
                <c:pt idx="2947">
                  <c:v>3441.3490999999999</c:v>
                </c:pt>
                <c:pt idx="2948">
                  <c:v>3442.3135000000007</c:v>
                </c:pt>
                <c:pt idx="2949">
                  <c:v>3443.2775999999999</c:v>
                </c:pt>
                <c:pt idx="2950">
                  <c:v>3444.2419</c:v>
                </c:pt>
                <c:pt idx="2951">
                  <c:v>3445.2060999999994</c:v>
                </c:pt>
                <c:pt idx="2952">
                  <c:v>3446.1704</c:v>
                </c:pt>
                <c:pt idx="2953">
                  <c:v>3447.1345000000001</c:v>
                </c:pt>
                <c:pt idx="2954">
                  <c:v>3448.0989</c:v>
                </c:pt>
                <c:pt idx="2955">
                  <c:v>3449.0630000000001</c:v>
                </c:pt>
                <c:pt idx="2956">
                  <c:v>3450.0273000000002</c:v>
                </c:pt>
                <c:pt idx="2957">
                  <c:v>3450.9915000000005</c:v>
                </c:pt>
                <c:pt idx="2958">
                  <c:v>3451.9558000000002</c:v>
                </c:pt>
                <c:pt idx="2959">
                  <c:v>3452.9198999999999</c:v>
                </c:pt>
                <c:pt idx="2960">
                  <c:v>3453.8843000000002</c:v>
                </c:pt>
                <c:pt idx="2961">
                  <c:v>3454.8483999999999</c:v>
                </c:pt>
                <c:pt idx="2962">
                  <c:v>3455.8126999999999</c:v>
                </c:pt>
                <c:pt idx="2963">
                  <c:v>3456.7768999999994</c:v>
                </c:pt>
                <c:pt idx="2964">
                  <c:v>3457.7411999999999</c:v>
                </c:pt>
                <c:pt idx="2965">
                  <c:v>3458.7053000000001</c:v>
                </c:pt>
                <c:pt idx="2966">
                  <c:v>3459.6696999999995</c:v>
                </c:pt>
                <c:pt idx="2967">
                  <c:v>3460.6338000000001</c:v>
                </c:pt>
                <c:pt idx="2968">
                  <c:v>3461.5981000000002</c:v>
                </c:pt>
                <c:pt idx="2969">
                  <c:v>3462.5623000000001</c:v>
                </c:pt>
                <c:pt idx="2970">
                  <c:v>3463.5265999999997</c:v>
                </c:pt>
                <c:pt idx="2971">
                  <c:v>3464.4906999999998</c:v>
                </c:pt>
                <c:pt idx="2972">
                  <c:v>3465.4551000000006</c:v>
                </c:pt>
                <c:pt idx="2973">
                  <c:v>3466.4192000000003</c:v>
                </c:pt>
                <c:pt idx="2974">
                  <c:v>3467.3834999999999</c:v>
                </c:pt>
                <c:pt idx="2975">
                  <c:v>3468.3476999999998</c:v>
                </c:pt>
                <c:pt idx="2976">
                  <c:v>3469.3120000000004</c:v>
                </c:pt>
                <c:pt idx="2977">
                  <c:v>3470.2761</c:v>
                </c:pt>
                <c:pt idx="2978">
                  <c:v>3471.2404999999994</c:v>
                </c:pt>
                <c:pt idx="2979">
                  <c:v>3472.2045999999996</c:v>
                </c:pt>
                <c:pt idx="2980">
                  <c:v>3473.1688999999997</c:v>
                </c:pt>
                <c:pt idx="2981">
                  <c:v>3474.1331000000005</c:v>
                </c:pt>
                <c:pt idx="2982">
                  <c:v>3475.0974000000001</c:v>
                </c:pt>
                <c:pt idx="2983">
                  <c:v>3476.0614999999998</c:v>
                </c:pt>
                <c:pt idx="2984">
                  <c:v>3477.0259000000001</c:v>
                </c:pt>
                <c:pt idx="2985">
                  <c:v>3477.9900000000002</c:v>
                </c:pt>
                <c:pt idx="2986">
                  <c:v>3478.9542999999999</c:v>
                </c:pt>
                <c:pt idx="2987">
                  <c:v>3479.9185000000002</c:v>
                </c:pt>
                <c:pt idx="2988">
                  <c:v>3480.8827999999999</c:v>
                </c:pt>
                <c:pt idx="2989">
                  <c:v>3481.8469</c:v>
                </c:pt>
                <c:pt idx="2990">
                  <c:v>3482.8113000000003</c:v>
                </c:pt>
                <c:pt idx="2991">
                  <c:v>3483.7754</c:v>
                </c:pt>
                <c:pt idx="2992">
                  <c:v>3484.7397000000001</c:v>
                </c:pt>
                <c:pt idx="2993">
                  <c:v>3485.7039</c:v>
                </c:pt>
                <c:pt idx="2994">
                  <c:v>3486.6681999999996</c:v>
                </c:pt>
                <c:pt idx="2995">
                  <c:v>3487.6323000000002</c:v>
                </c:pt>
                <c:pt idx="2996">
                  <c:v>3488.5967000000001</c:v>
                </c:pt>
                <c:pt idx="2997">
                  <c:v>3489.5607999999997</c:v>
                </c:pt>
                <c:pt idx="2998">
                  <c:v>3490.5250999999998</c:v>
                </c:pt>
                <c:pt idx="2999">
                  <c:v>3491.4893000000002</c:v>
                </c:pt>
                <c:pt idx="3000">
                  <c:v>3492.4536000000003</c:v>
                </c:pt>
                <c:pt idx="3001">
                  <c:v>3493.4177000000004</c:v>
                </c:pt>
                <c:pt idx="3002">
                  <c:v>3494.3820999999998</c:v>
                </c:pt>
                <c:pt idx="3003">
                  <c:v>3495.3462</c:v>
                </c:pt>
                <c:pt idx="3004">
                  <c:v>3496.3105000000005</c:v>
                </c:pt>
                <c:pt idx="3005">
                  <c:v>3497.2746999999995</c:v>
                </c:pt>
                <c:pt idx="3006">
                  <c:v>3498.239</c:v>
                </c:pt>
                <c:pt idx="3007">
                  <c:v>3499.2031000000002</c:v>
                </c:pt>
                <c:pt idx="3008">
                  <c:v>3500.1675</c:v>
                </c:pt>
                <c:pt idx="3009">
                  <c:v>3501.1316000000002</c:v>
                </c:pt>
                <c:pt idx="3010">
                  <c:v>3502.0958999999998</c:v>
                </c:pt>
                <c:pt idx="3011">
                  <c:v>3503.0601000000001</c:v>
                </c:pt>
                <c:pt idx="3012">
                  <c:v>3504.0243999999998</c:v>
                </c:pt>
                <c:pt idx="3013">
                  <c:v>3504.9884999999995</c:v>
                </c:pt>
                <c:pt idx="3014">
                  <c:v>3505.9529000000002</c:v>
                </c:pt>
                <c:pt idx="3015">
                  <c:v>3506.9169999999999</c:v>
                </c:pt>
                <c:pt idx="3016">
                  <c:v>3507.8813000000005</c:v>
                </c:pt>
                <c:pt idx="3017">
                  <c:v>3508.8454999999999</c:v>
                </c:pt>
                <c:pt idx="3018">
                  <c:v>3509.8098</c:v>
                </c:pt>
                <c:pt idx="3019">
                  <c:v>3510.7739000000001</c:v>
                </c:pt>
                <c:pt idx="3020">
                  <c:v>3511.7383</c:v>
                </c:pt>
                <c:pt idx="3021">
                  <c:v>3512.7023999999997</c:v>
                </c:pt>
                <c:pt idx="3022">
                  <c:v>3513.6666999999998</c:v>
                </c:pt>
                <c:pt idx="3023">
                  <c:v>3514.6309000000001</c:v>
                </c:pt>
                <c:pt idx="3024">
                  <c:v>3515.5952000000002</c:v>
                </c:pt>
                <c:pt idx="3025">
                  <c:v>3516.5592999999999</c:v>
                </c:pt>
                <c:pt idx="3026">
                  <c:v>3517.5237000000002</c:v>
                </c:pt>
                <c:pt idx="3027">
                  <c:v>3518.4877999999999</c:v>
                </c:pt>
                <c:pt idx="3028">
                  <c:v>3519.4521000000004</c:v>
                </c:pt>
                <c:pt idx="3029">
                  <c:v>3520.4162999999999</c:v>
                </c:pt>
                <c:pt idx="3030">
                  <c:v>3521.3806</c:v>
                </c:pt>
                <c:pt idx="3031">
                  <c:v>3522.3447000000001</c:v>
                </c:pt>
                <c:pt idx="3032">
                  <c:v>3523.3090999999999</c:v>
                </c:pt>
                <c:pt idx="3033">
                  <c:v>3524.2732000000001</c:v>
                </c:pt>
                <c:pt idx="3034">
                  <c:v>3525.2375000000002</c:v>
                </c:pt>
                <c:pt idx="3035">
                  <c:v>3526.2017000000001</c:v>
                </c:pt>
                <c:pt idx="3036">
                  <c:v>3527.1659999999997</c:v>
                </c:pt>
                <c:pt idx="3037">
                  <c:v>3528.1300999999999</c:v>
                </c:pt>
                <c:pt idx="3038">
                  <c:v>3529.0945000000002</c:v>
                </c:pt>
                <c:pt idx="3039">
                  <c:v>3530.0585999999998</c:v>
                </c:pt>
                <c:pt idx="3040">
                  <c:v>3531.0228999999995</c:v>
                </c:pt>
                <c:pt idx="3041">
                  <c:v>3531.9870999999998</c:v>
                </c:pt>
                <c:pt idx="3042">
                  <c:v>3532.9514000000004</c:v>
                </c:pt>
                <c:pt idx="3043">
                  <c:v>3533.9155000000005</c:v>
                </c:pt>
                <c:pt idx="3044">
                  <c:v>3534.8798999999999</c:v>
                </c:pt>
                <c:pt idx="3045">
                  <c:v>3535.8440000000001</c:v>
                </c:pt>
                <c:pt idx="3046">
                  <c:v>3536.8083000000001</c:v>
                </c:pt>
                <c:pt idx="3047">
                  <c:v>3537.7725</c:v>
                </c:pt>
                <c:pt idx="3048">
                  <c:v>3538.7367999999997</c:v>
                </c:pt>
                <c:pt idx="3049">
                  <c:v>3539.7008999999994</c:v>
                </c:pt>
                <c:pt idx="3050">
                  <c:v>3540.6653000000001</c:v>
                </c:pt>
                <c:pt idx="3051">
                  <c:v>3541.6293999999998</c:v>
                </c:pt>
                <c:pt idx="3052">
                  <c:v>3542.5938000000001</c:v>
                </c:pt>
                <c:pt idx="3053">
                  <c:v>3543.5578999999998</c:v>
                </c:pt>
                <c:pt idx="3054">
                  <c:v>3544.5221999999999</c:v>
                </c:pt>
                <c:pt idx="3055">
                  <c:v>3545.4863</c:v>
                </c:pt>
                <c:pt idx="3056">
                  <c:v>3546.4506999999999</c:v>
                </c:pt>
                <c:pt idx="3057">
                  <c:v>3547.4148</c:v>
                </c:pt>
                <c:pt idx="3058">
                  <c:v>3548.3792000000003</c:v>
                </c:pt>
                <c:pt idx="3059">
                  <c:v>3549.3433000000005</c:v>
                </c:pt>
                <c:pt idx="3060">
                  <c:v>3550.3076000000001</c:v>
                </c:pt>
                <c:pt idx="3061">
                  <c:v>3551.2716999999998</c:v>
                </c:pt>
                <c:pt idx="3062">
                  <c:v>3552.2361000000001</c:v>
                </c:pt>
                <c:pt idx="3063">
                  <c:v>3553.2001999999998</c:v>
                </c:pt>
                <c:pt idx="3064">
                  <c:v>3554.1645999999996</c:v>
                </c:pt>
                <c:pt idx="3065">
                  <c:v>3555.1286999999998</c:v>
                </c:pt>
                <c:pt idx="3066">
                  <c:v>3556.0929999999998</c:v>
                </c:pt>
                <c:pt idx="3067">
                  <c:v>3557.0571000000004</c:v>
                </c:pt>
                <c:pt idx="3068">
                  <c:v>3558.0214999999998</c:v>
                </c:pt>
                <c:pt idx="3069">
                  <c:v>3558.9856</c:v>
                </c:pt>
                <c:pt idx="3070">
                  <c:v>3559.9500000000003</c:v>
                </c:pt>
                <c:pt idx="3071">
                  <c:v>3560.9141000000004</c:v>
                </c:pt>
                <c:pt idx="3072">
                  <c:v>3561.8784000000001</c:v>
                </c:pt>
                <c:pt idx="3073">
                  <c:v>3562.8427999999999</c:v>
                </c:pt>
                <c:pt idx="3074">
                  <c:v>3563.8069</c:v>
                </c:pt>
                <c:pt idx="3075">
                  <c:v>3564.7712000000001</c:v>
                </c:pt>
                <c:pt idx="3076">
                  <c:v>3565.7354</c:v>
                </c:pt>
                <c:pt idx="3077">
                  <c:v>3566.6997000000001</c:v>
                </c:pt>
                <c:pt idx="3078">
                  <c:v>3567.6637999999998</c:v>
                </c:pt>
                <c:pt idx="3079">
                  <c:v>3568.6281999999997</c:v>
                </c:pt>
                <c:pt idx="3080">
                  <c:v>3569.5922999999998</c:v>
                </c:pt>
                <c:pt idx="3081">
                  <c:v>3570.5565999999999</c:v>
                </c:pt>
                <c:pt idx="3082">
                  <c:v>3571.5207999999998</c:v>
                </c:pt>
                <c:pt idx="3083">
                  <c:v>3572.4850999999999</c:v>
                </c:pt>
                <c:pt idx="3084">
                  <c:v>3573.4492</c:v>
                </c:pt>
                <c:pt idx="3085">
                  <c:v>3574.4136000000003</c:v>
                </c:pt>
                <c:pt idx="3086">
                  <c:v>3575.3777000000005</c:v>
                </c:pt>
                <c:pt idx="3087">
                  <c:v>3576.3420000000001</c:v>
                </c:pt>
                <c:pt idx="3088">
                  <c:v>3577.3062</c:v>
                </c:pt>
                <c:pt idx="3089">
                  <c:v>3578.2705000000001</c:v>
                </c:pt>
                <c:pt idx="3090">
                  <c:v>3579.2345999999998</c:v>
                </c:pt>
                <c:pt idx="3091">
                  <c:v>3580.1990000000001</c:v>
                </c:pt>
                <c:pt idx="3092">
                  <c:v>3581.1631000000002</c:v>
                </c:pt>
                <c:pt idx="3093">
                  <c:v>3582.1273999999999</c:v>
                </c:pt>
                <c:pt idx="3094">
                  <c:v>3583.0916000000002</c:v>
                </c:pt>
                <c:pt idx="3095">
                  <c:v>3584.0558999999998</c:v>
                </c:pt>
                <c:pt idx="3096">
                  <c:v>3585.02</c:v>
                </c:pt>
                <c:pt idx="3097">
                  <c:v>3585.9843999999998</c:v>
                </c:pt>
                <c:pt idx="3098">
                  <c:v>3586.9485</c:v>
                </c:pt>
                <c:pt idx="3099">
                  <c:v>3587.9128000000001</c:v>
                </c:pt>
                <c:pt idx="3100">
                  <c:v>3588.8770000000004</c:v>
                </c:pt>
                <c:pt idx="3101">
                  <c:v>3589.8413000000005</c:v>
                </c:pt>
                <c:pt idx="3102">
                  <c:v>3590.8054000000002</c:v>
                </c:pt>
                <c:pt idx="3103">
                  <c:v>3591.7697999999996</c:v>
                </c:pt>
                <c:pt idx="3104">
                  <c:v>3592.7339000000002</c:v>
                </c:pt>
                <c:pt idx="3105">
                  <c:v>3593.6981999999998</c:v>
                </c:pt>
                <c:pt idx="3106">
                  <c:v>3594.6623999999997</c:v>
                </c:pt>
                <c:pt idx="3107">
                  <c:v>3595.6266999999993</c:v>
                </c:pt>
                <c:pt idx="3108">
                  <c:v>3596.5907999999999</c:v>
                </c:pt>
                <c:pt idx="3109">
                  <c:v>3597.5552000000002</c:v>
                </c:pt>
                <c:pt idx="3110">
                  <c:v>3598.5192999999999</c:v>
                </c:pt>
                <c:pt idx="3111">
                  <c:v>3599.4836</c:v>
                </c:pt>
                <c:pt idx="3112">
                  <c:v>3600.4477999999999</c:v>
                </c:pt>
                <c:pt idx="3113">
                  <c:v>3601.4121000000005</c:v>
                </c:pt>
                <c:pt idx="3114">
                  <c:v>3602.3762000000002</c:v>
                </c:pt>
                <c:pt idx="3115">
                  <c:v>3603.3406</c:v>
                </c:pt>
                <c:pt idx="3116">
                  <c:v>3604.3047000000001</c:v>
                </c:pt>
                <c:pt idx="3117">
                  <c:v>3605.2689999999993</c:v>
                </c:pt>
                <c:pt idx="3118">
                  <c:v>3606.2332000000001</c:v>
                </c:pt>
                <c:pt idx="3119">
                  <c:v>3607.1975000000002</c:v>
                </c:pt>
                <c:pt idx="3120">
                  <c:v>3608.1615999999999</c:v>
                </c:pt>
                <c:pt idx="3121">
                  <c:v>3609.1259999999997</c:v>
                </c:pt>
                <c:pt idx="3122">
                  <c:v>3610.0900999999999</c:v>
                </c:pt>
                <c:pt idx="3123">
                  <c:v>3611.0544</c:v>
                </c:pt>
                <c:pt idx="3124">
                  <c:v>3612.0185999999999</c:v>
                </c:pt>
                <c:pt idx="3125">
                  <c:v>3612.9829</c:v>
                </c:pt>
                <c:pt idx="3126">
                  <c:v>3613.9470000000001</c:v>
                </c:pt>
                <c:pt idx="3127">
                  <c:v>3614.9114000000004</c:v>
                </c:pt>
                <c:pt idx="3128">
                  <c:v>3615.8755000000006</c:v>
                </c:pt>
                <c:pt idx="3129">
                  <c:v>3616.8398000000002</c:v>
                </c:pt>
                <c:pt idx="3130">
                  <c:v>3617.8040000000001</c:v>
                </c:pt>
                <c:pt idx="3131">
                  <c:v>3618.7682999999997</c:v>
                </c:pt>
                <c:pt idx="3132">
                  <c:v>3619.7323999999999</c:v>
                </c:pt>
                <c:pt idx="3133">
                  <c:v>3620.6967999999997</c:v>
                </c:pt>
                <c:pt idx="3134">
                  <c:v>3621.6608999999994</c:v>
                </c:pt>
                <c:pt idx="3135">
                  <c:v>3622.6251999999999</c:v>
                </c:pt>
                <c:pt idx="3136">
                  <c:v>3623.5893999999998</c:v>
                </c:pt>
                <c:pt idx="3137">
                  <c:v>3624.5536999999999</c:v>
                </c:pt>
                <c:pt idx="3138">
                  <c:v>3625.5178000000001</c:v>
                </c:pt>
                <c:pt idx="3139">
                  <c:v>3626.4821999999999</c:v>
                </c:pt>
                <c:pt idx="3140">
                  <c:v>3627.4463000000001</c:v>
                </c:pt>
                <c:pt idx="3141">
                  <c:v>3628.4106000000002</c:v>
                </c:pt>
                <c:pt idx="3142">
                  <c:v>3629.3748000000001</c:v>
                </c:pt>
                <c:pt idx="3143">
                  <c:v>3630.3391000000006</c:v>
                </c:pt>
                <c:pt idx="3144">
                  <c:v>3631.3032000000003</c:v>
                </c:pt>
                <c:pt idx="3145">
                  <c:v>3632.2675999999997</c:v>
                </c:pt>
                <c:pt idx="3146">
                  <c:v>3633.2316999999998</c:v>
                </c:pt>
                <c:pt idx="3147">
                  <c:v>3634.1959999999999</c:v>
                </c:pt>
                <c:pt idx="3148">
                  <c:v>3635.1601999999998</c:v>
                </c:pt>
                <c:pt idx="3149">
                  <c:v>3636.1244999999994</c:v>
                </c:pt>
                <c:pt idx="3150">
                  <c:v>3637.0885999999996</c:v>
                </c:pt>
                <c:pt idx="3151">
                  <c:v>3638.0529999999999</c:v>
                </c:pt>
                <c:pt idx="3152">
                  <c:v>3639.0171000000005</c:v>
                </c:pt>
                <c:pt idx="3153">
                  <c:v>3639.9814000000001</c:v>
                </c:pt>
                <c:pt idx="3154">
                  <c:v>3640.9456</c:v>
                </c:pt>
                <c:pt idx="3155">
                  <c:v>3641.9099000000001</c:v>
                </c:pt>
                <c:pt idx="3156">
                  <c:v>3642.8740000000003</c:v>
                </c:pt>
                <c:pt idx="3157">
                  <c:v>3643.8384000000001</c:v>
                </c:pt>
                <c:pt idx="3158">
                  <c:v>3644.8024999999998</c:v>
                </c:pt>
                <c:pt idx="3159">
                  <c:v>3645.7667999999994</c:v>
                </c:pt>
                <c:pt idx="3160">
                  <c:v>3646.7310000000002</c:v>
                </c:pt>
                <c:pt idx="3161">
                  <c:v>3647.6952999999999</c:v>
                </c:pt>
                <c:pt idx="3162">
                  <c:v>3648.6594</c:v>
                </c:pt>
                <c:pt idx="3163">
                  <c:v>3649.6237999999998</c:v>
                </c:pt>
                <c:pt idx="3164">
                  <c:v>3650.5879</c:v>
                </c:pt>
                <c:pt idx="3165">
                  <c:v>3651.5522000000001</c:v>
                </c:pt>
                <c:pt idx="3166">
                  <c:v>3652.5164</c:v>
                </c:pt>
                <c:pt idx="3167">
                  <c:v>3653.4807000000001</c:v>
                </c:pt>
                <c:pt idx="3168">
                  <c:v>3654.4447999999998</c:v>
                </c:pt>
                <c:pt idx="3169">
                  <c:v>3655.4092000000001</c:v>
                </c:pt>
                <c:pt idx="3170">
                  <c:v>3656.3733000000007</c:v>
                </c:pt>
                <c:pt idx="3171">
                  <c:v>3657.3376000000003</c:v>
                </c:pt>
                <c:pt idx="3172">
                  <c:v>3658.3018000000002</c:v>
                </c:pt>
                <c:pt idx="3173">
                  <c:v>3659.2660999999994</c:v>
                </c:pt>
                <c:pt idx="3174">
                  <c:v>3660.2302</c:v>
                </c:pt>
                <c:pt idx="3175">
                  <c:v>3661.1945999999998</c:v>
                </c:pt>
                <c:pt idx="3176">
                  <c:v>3662.1587</c:v>
                </c:pt>
                <c:pt idx="3177">
                  <c:v>3663.123</c:v>
                </c:pt>
                <c:pt idx="3178">
                  <c:v>3664.0871999999999</c:v>
                </c:pt>
                <c:pt idx="3179">
                  <c:v>3665.0515000000005</c:v>
                </c:pt>
                <c:pt idx="3180">
                  <c:v>3666.0156000000002</c:v>
                </c:pt>
                <c:pt idx="3181">
                  <c:v>3666.98</c:v>
                </c:pt>
                <c:pt idx="3182">
                  <c:v>3667.9441000000002</c:v>
                </c:pt>
                <c:pt idx="3183">
                  <c:v>3668.9083999999998</c:v>
                </c:pt>
                <c:pt idx="3184">
                  <c:v>3669.8726000000001</c:v>
                </c:pt>
                <c:pt idx="3185">
                  <c:v>3670.8368999999998</c:v>
                </c:pt>
                <c:pt idx="3186">
                  <c:v>3671.8009999999999</c:v>
                </c:pt>
                <c:pt idx="3187">
                  <c:v>3672.7653999999998</c:v>
                </c:pt>
                <c:pt idx="3188">
                  <c:v>3673.7294999999995</c:v>
                </c:pt>
                <c:pt idx="3189">
                  <c:v>3674.6938</c:v>
                </c:pt>
                <c:pt idx="3190">
                  <c:v>3675.6579999999999</c:v>
                </c:pt>
                <c:pt idx="3191">
                  <c:v>3676.6223</c:v>
                </c:pt>
                <c:pt idx="3192">
                  <c:v>3677.5863999999997</c:v>
                </c:pt>
                <c:pt idx="3193">
                  <c:v>3678.5508</c:v>
                </c:pt>
                <c:pt idx="3194">
                  <c:v>3679.5149000000001</c:v>
                </c:pt>
                <c:pt idx="3195">
                  <c:v>3680.4792000000002</c:v>
                </c:pt>
                <c:pt idx="3196">
                  <c:v>3681.4434000000001</c:v>
                </c:pt>
                <c:pt idx="3197">
                  <c:v>3682.4077000000002</c:v>
                </c:pt>
                <c:pt idx="3198">
                  <c:v>3683.3718000000003</c:v>
                </c:pt>
                <c:pt idx="3199">
                  <c:v>3684.3362000000002</c:v>
                </c:pt>
                <c:pt idx="3200">
                  <c:v>3685.3002999999999</c:v>
                </c:pt>
                <c:pt idx="3201">
                  <c:v>3686.2645999999995</c:v>
                </c:pt>
                <c:pt idx="3202">
                  <c:v>3687.2287999999994</c:v>
                </c:pt>
                <c:pt idx="3203">
                  <c:v>3688.1931000000004</c:v>
                </c:pt>
                <c:pt idx="3204">
                  <c:v>3689.1572000000001</c:v>
                </c:pt>
                <c:pt idx="3205">
                  <c:v>3690.1215999999999</c:v>
                </c:pt>
                <c:pt idx="3206">
                  <c:v>3691.0857000000001</c:v>
                </c:pt>
                <c:pt idx="3207">
                  <c:v>3692.05</c:v>
                </c:pt>
                <c:pt idx="3208">
                  <c:v>3693.0142000000001</c:v>
                </c:pt>
                <c:pt idx="3209">
                  <c:v>3693.9785000000002</c:v>
                </c:pt>
                <c:pt idx="3210">
                  <c:v>3694.9425999999999</c:v>
                </c:pt>
                <c:pt idx="3211">
                  <c:v>3695.9070000000002</c:v>
                </c:pt>
                <c:pt idx="3212">
                  <c:v>3696.8711000000003</c:v>
                </c:pt>
                <c:pt idx="3213">
                  <c:v>3697.8354000000004</c:v>
                </c:pt>
                <c:pt idx="3214">
                  <c:v>3698.7995999999998</c:v>
                </c:pt>
                <c:pt idx="3215">
                  <c:v>3699.7638999999995</c:v>
                </c:pt>
                <c:pt idx="3216">
                  <c:v>3700.7279999999996</c:v>
                </c:pt>
                <c:pt idx="3217">
                  <c:v>3701.6923999999999</c:v>
                </c:pt>
                <c:pt idx="3218">
                  <c:v>3702.6565000000001</c:v>
                </c:pt>
                <c:pt idx="3219">
                  <c:v>3703.6207999999997</c:v>
                </c:pt>
                <c:pt idx="3220">
                  <c:v>3704.585</c:v>
                </c:pt>
                <c:pt idx="3221">
                  <c:v>3705.5493000000001</c:v>
                </c:pt>
                <c:pt idx="3222">
                  <c:v>3706.5134000000003</c:v>
                </c:pt>
                <c:pt idx="3223">
                  <c:v>3707.4778000000001</c:v>
                </c:pt>
                <c:pt idx="3224">
                  <c:v>3708.4418999999998</c:v>
                </c:pt>
                <c:pt idx="3225">
                  <c:v>3709.4063000000001</c:v>
                </c:pt>
                <c:pt idx="3226">
                  <c:v>3710.3704000000002</c:v>
                </c:pt>
                <c:pt idx="3227">
                  <c:v>3711.3346999999999</c:v>
                </c:pt>
                <c:pt idx="3228">
                  <c:v>3712.2987999999996</c:v>
                </c:pt>
                <c:pt idx="3229">
                  <c:v>3713.2631999999999</c:v>
                </c:pt>
                <c:pt idx="3230">
                  <c:v>3714.2273</c:v>
                </c:pt>
                <c:pt idx="3231">
                  <c:v>3715.1916999999999</c:v>
                </c:pt>
                <c:pt idx="3232">
                  <c:v>3716.1558</c:v>
                </c:pt>
                <c:pt idx="3233">
                  <c:v>3717.1201000000001</c:v>
                </c:pt>
                <c:pt idx="3234">
                  <c:v>3718.0841999999998</c:v>
                </c:pt>
                <c:pt idx="3235">
                  <c:v>3719.0485999999996</c:v>
                </c:pt>
                <c:pt idx="3236">
                  <c:v>3720.0127000000002</c:v>
                </c:pt>
                <c:pt idx="3237">
                  <c:v>3720.9771000000005</c:v>
                </c:pt>
                <c:pt idx="3238">
                  <c:v>3721.9412000000002</c:v>
                </c:pt>
                <c:pt idx="3239">
                  <c:v>3722.9054999999998</c:v>
                </c:pt>
                <c:pt idx="3240">
                  <c:v>3723.8696</c:v>
                </c:pt>
                <c:pt idx="3241">
                  <c:v>3724.8340000000003</c:v>
                </c:pt>
                <c:pt idx="3242">
                  <c:v>3725.7981</c:v>
                </c:pt>
                <c:pt idx="3243">
                  <c:v>3726.7624999999994</c:v>
                </c:pt>
                <c:pt idx="3244">
                  <c:v>3727.7265999999995</c:v>
                </c:pt>
                <c:pt idx="3245">
                  <c:v>3728.6909000000001</c:v>
                </c:pt>
                <c:pt idx="3246">
                  <c:v>3729.6550000000002</c:v>
                </c:pt>
                <c:pt idx="3247">
                  <c:v>3730.6194</c:v>
                </c:pt>
                <c:pt idx="3248">
                  <c:v>3731.5835000000002</c:v>
                </c:pt>
                <c:pt idx="3249">
                  <c:v>3732.5479</c:v>
                </c:pt>
                <c:pt idx="3250">
                  <c:v>3733.5120000000002</c:v>
                </c:pt>
                <c:pt idx="3251">
                  <c:v>3734.4762999999998</c:v>
                </c:pt>
                <c:pt idx="3252">
                  <c:v>3735.4404</c:v>
                </c:pt>
                <c:pt idx="3253">
                  <c:v>3736.4047999999998</c:v>
                </c:pt>
                <c:pt idx="3254">
                  <c:v>3737.3688999999995</c:v>
                </c:pt>
                <c:pt idx="3255">
                  <c:v>3738.3333000000002</c:v>
                </c:pt>
                <c:pt idx="3256">
                  <c:v>3739.2973999999999</c:v>
                </c:pt>
                <c:pt idx="3257">
                  <c:v>3740.2617</c:v>
                </c:pt>
                <c:pt idx="3258">
                  <c:v>3741.2257999999997</c:v>
                </c:pt>
                <c:pt idx="3259">
                  <c:v>3742.1902</c:v>
                </c:pt>
                <c:pt idx="3260">
                  <c:v>3743.1543000000001</c:v>
                </c:pt>
                <c:pt idx="3261">
                  <c:v>3744.1187</c:v>
                </c:pt>
                <c:pt idx="3262">
                  <c:v>3745.0827999999997</c:v>
                </c:pt>
                <c:pt idx="3263">
                  <c:v>3746.0470999999998</c:v>
                </c:pt>
                <c:pt idx="3264">
                  <c:v>3747.0112000000004</c:v>
                </c:pt>
                <c:pt idx="3265">
                  <c:v>3747.9756000000002</c:v>
                </c:pt>
                <c:pt idx="3266">
                  <c:v>3748.9396999999999</c:v>
                </c:pt>
                <c:pt idx="3267">
                  <c:v>3749.9041000000002</c:v>
                </c:pt>
                <c:pt idx="3268">
                  <c:v>3750.8681999999999</c:v>
                </c:pt>
                <c:pt idx="3269">
                  <c:v>3751.8325000000004</c:v>
                </c:pt>
                <c:pt idx="3270">
                  <c:v>3752.7965999999997</c:v>
                </c:pt>
                <c:pt idx="3271">
                  <c:v>3753.761</c:v>
                </c:pt>
                <c:pt idx="3272">
                  <c:v>3754.7251000000001</c:v>
                </c:pt>
                <c:pt idx="3273">
                  <c:v>3755.6895</c:v>
                </c:pt>
                <c:pt idx="3274">
                  <c:v>3756.6536000000001</c:v>
                </c:pt>
                <c:pt idx="3275">
                  <c:v>3757.6179000000002</c:v>
                </c:pt>
                <c:pt idx="3276">
                  <c:v>3758.5819999999999</c:v>
                </c:pt>
                <c:pt idx="3277">
                  <c:v>3759.5463999999997</c:v>
                </c:pt>
                <c:pt idx="3278">
                  <c:v>3760.5104999999999</c:v>
                </c:pt>
                <c:pt idx="3279">
                  <c:v>3761.4749000000002</c:v>
                </c:pt>
                <c:pt idx="3280">
                  <c:v>3762.4389999999999</c:v>
                </c:pt>
                <c:pt idx="3281">
                  <c:v>3763.4032999999999</c:v>
                </c:pt>
                <c:pt idx="3282">
                  <c:v>3764.3674000000001</c:v>
                </c:pt>
                <c:pt idx="3283">
                  <c:v>3765.3318000000004</c:v>
                </c:pt>
                <c:pt idx="3284">
                  <c:v>3766.2959000000001</c:v>
                </c:pt>
                <c:pt idx="3285">
                  <c:v>3767.2602999999995</c:v>
                </c:pt>
                <c:pt idx="3286">
                  <c:v>3768.2243999999996</c:v>
                </c:pt>
                <c:pt idx="3287">
                  <c:v>3769.1886999999997</c:v>
                </c:pt>
                <c:pt idx="3288">
                  <c:v>3770.1527999999998</c:v>
                </c:pt>
                <c:pt idx="3289">
                  <c:v>3771.1172000000001</c:v>
                </c:pt>
                <c:pt idx="3290">
                  <c:v>3772.0812999999998</c:v>
                </c:pt>
                <c:pt idx="3291">
                  <c:v>3773.0457000000001</c:v>
                </c:pt>
                <c:pt idx="3292">
                  <c:v>3774.0097999999998</c:v>
                </c:pt>
                <c:pt idx="3293">
                  <c:v>3774.9740999999999</c:v>
                </c:pt>
                <c:pt idx="3294">
                  <c:v>3775.9382000000001</c:v>
                </c:pt>
                <c:pt idx="3295">
                  <c:v>3776.9025999999999</c:v>
                </c:pt>
                <c:pt idx="3296">
                  <c:v>3777.8667</c:v>
                </c:pt>
                <c:pt idx="3297">
                  <c:v>3778.8311000000003</c:v>
                </c:pt>
                <c:pt idx="3298">
                  <c:v>3779.7952</c:v>
                </c:pt>
                <c:pt idx="3299">
                  <c:v>3780.7595000000001</c:v>
                </c:pt>
                <c:pt idx="3300">
                  <c:v>3781.7235999999998</c:v>
                </c:pt>
                <c:pt idx="3301">
                  <c:v>3782.6879999999996</c:v>
                </c:pt>
                <c:pt idx="3302">
                  <c:v>3783.6520999999998</c:v>
                </c:pt>
                <c:pt idx="3303">
                  <c:v>3784.6165000000001</c:v>
                </c:pt>
                <c:pt idx="3304">
                  <c:v>3785.5805999999998</c:v>
                </c:pt>
                <c:pt idx="3305">
                  <c:v>3786.5448999999994</c:v>
                </c:pt>
                <c:pt idx="3306">
                  <c:v>3787.509</c:v>
                </c:pt>
                <c:pt idx="3307">
                  <c:v>3788.4734000000003</c:v>
                </c:pt>
                <c:pt idx="3308">
                  <c:v>3789.4375000000005</c:v>
                </c:pt>
                <c:pt idx="3309">
                  <c:v>3790.4018999999998</c:v>
                </c:pt>
                <c:pt idx="3310">
                  <c:v>3791.366</c:v>
                </c:pt>
                <c:pt idx="3311">
                  <c:v>3792.3303000000005</c:v>
                </c:pt>
                <c:pt idx="3312">
                  <c:v>3793.2943999999998</c:v>
                </c:pt>
                <c:pt idx="3313">
                  <c:v>3794.2587999999996</c:v>
                </c:pt>
                <c:pt idx="3314">
                  <c:v>3795.2228999999998</c:v>
                </c:pt>
                <c:pt idx="3315">
                  <c:v>3796.1873000000001</c:v>
                </c:pt>
                <c:pt idx="3316">
                  <c:v>3797.1514000000002</c:v>
                </c:pt>
                <c:pt idx="3317">
                  <c:v>3798.1156999999998</c:v>
                </c:pt>
                <c:pt idx="3318">
                  <c:v>3799.0798</c:v>
                </c:pt>
                <c:pt idx="3319">
                  <c:v>3800.0441999999998</c:v>
                </c:pt>
                <c:pt idx="3320">
                  <c:v>3801.0083</c:v>
                </c:pt>
                <c:pt idx="3321">
                  <c:v>3801.9726999999998</c:v>
                </c:pt>
                <c:pt idx="3322">
                  <c:v>3802.9367999999999</c:v>
                </c:pt>
                <c:pt idx="3323">
                  <c:v>3803.9011000000005</c:v>
                </c:pt>
                <c:pt idx="3324">
                  <c:v>3804.8652000000002</c:v>
                </c:pt>
                <c:pt idx="3325">
                  <c:v>3805.8296</c:v>
                </c:pt>
                <c:pt idx="3326">
                  <c:v>3806.7937000000002</c:v>
                </c:pt>
                <c:pt idx="3327">
                  <c:v>3807.7581</c:v>
                </c:pt>
                <c:pt idx="3328">
                  <c:v>3808.7221999999997</c:v>
                </c:pt>
                <c:pt idx="3329">
                  <c:v>3809.6864999999993</c:v>
                </c:pt>
                <c:pt idx="3330">
                  <c:v>3810.6505999999999</c:v>
                </c:pt>
                <c:pt idx="3331">
                  <c:v>3811.6149999999998</c:v>
                </c:pt>
                <c:pt idx="3332">
                  <c:v>3812.5790999999999</c:v>
                </c:pt>
                <c:pt idx="3333">
                  <c:v>3813.5435000000002</c:v>
                </c:pt>
                <c:pt idx="3334">
                  <c:v>3814.5075999999999</c:v>
                </c:pt>
                <c:pt idx="3335">
                  <c:v>3815.4719000000005</c:v>
                </c:pt>
                <c:pt idx="3336">
                  <c:v>3816.4360000000001</c:v>
                </c:pt>
                <c:pt idx="3337">
                  <c:v>3817.4004</c:v>
                </c:pt>
                <c:pt idx="3338">
                  <c:v>3818.3645000000001</c:v>
                </c:pt>
                <c:pt idx="3339">
                  <c:v>3819.3289</c:v>
                </c:pt>
                <c:pt idx="3340">
                  <c:v>3820.2930000000001</c:v>
                </c:pt>
                <c:pt idx="3341">
                  <c:v>3821.2573000000002</c:v>
                </c:pt>
                <c:pt idx="3342">
                  <c:v>3822.2213999999999</c:v>
                </c:pt>
                <c:pt idx="3343">
                  <c:v>3823.1857999999997</c:v>
                </c:pt>
                <c:pt idx="3344">
                  <c:v>3824.1498999999994</c:v>
                </c:pt>
                <c:pt idx="3345">
                  <c:v>3825.1143000000002</c:v>
                </c:pt>
                <c:pt idx="3346">
                  <c:v>3826.0783999999999</c:v>
                </c:pt>
                <c:pt idx="3347">
                  <c:v>3827.0427</c:v>
                </c:pt>
                <c:pt idx="3348">
                  <c:v>3828.0067999999997</c:v>
                </c:pt>
                <c:pt idx="3349">
                  <c:v>3828.9712000000004</c:v>
                </c:pt>
                <c:pt idx="3350">
                  <c:v>3829.9353000000006</c:v>
                </c:pt>
                <c:pt idx="3351">
                  <c:v>3830.8996999999999</c:v>
                </c:pt>
                <c:pt idx="3352">
                  <c:v>3831.8638000000001</c:v>
                </c:pt>
                <c:pt idx="3353">
                  <c:v>3832.8281000000002</c:v>
                </c:pt>
                <c:pt idx="3354">
                  <c:v>3833.7921999999999</c:v>
                </c:pt>
                <c:pt idx="3355">
                  <c:v>3834.7565999999997</c:v>
                </c:pt>
                <c:pt idx="3356">
                  <c:v>3835.7206999999994</c:v>
                </c:pt>
                <c:pt idx="3357">
                  <c:v>3836.6851000000001</c:v>
                </c:pt>
                <c:pt idx="3358">
                  <c:v>3837.6491999999998</c:v>
                </c:pt>
                <c:pt idx="3359">
                  <c:v>3838.6134999999999</c:v>
                </c:pt>
                <c:pt idx="3360">
                  <c:v>3839.5776000000001</c:v>
                </c:pt>
                <c:pt idx="3361">
                  <c:v>3840.5419999999999</c:v>
                </c:pt>
                <c:pt idx="3362">
                  <c:v>3841.5061000000001</c:v>
                </c:pt>
                <c:pt idx="3363">
                  <c:v>3842.4704999999999</c:v>
                </c:pt>
                <c:pt idx="3364">
                  <c:v>3843.4346</c:v>
                </c:pt>
                <c:pt idx="3365">
                  <c:v>3844.3989000000001</c:v>
                </c:pt>
                <c:pt idx="3366">
                  <c:v>3845.3629999999998</c:v>
                </c:pt>
                <c:pt idx="3367">
                  <c:v>3846.3274000000001</c:v>
                </c:pt>
                <c:pt idx="3368">
                  <c:v>3847.2914999999998</c:v>
                </c:pt>
                <c:pt idx="3369">
                  <c:v>3848.2559000000001</c:v>
                </c:pt>
                <c:pt idx="3370">
                  <c:v>3849.22</c:v>
                </c:pt>
                <c:pt idx="3371">
                  <c:v>3850.1842999999994</c:v>
                </c:pt>
                <c:pt idx="3372">
                  <c:v>3851.1483999999996</c:v>
                </c:pt>
                <c:pt idx="3373">
                  <c:v>3852.1127999999999</c:v>
                </c:pt>
                <c:pt idx="3374">
                  <c:v>3853.0769</c:v>
                </c:pt>
                <c:pt idx="3375">
                  <c:v>3854.0412999999999</c:v>
                </c:pt>
                <c:pt idx="3376">
                  <c:v>3855.0054</c:v>
                </c:pt>
                <c:pt idx="3377">
                  <c:v>3855.9697000000001</c:v>
                </c:pt>
                <c:pt idx="3378">
                  <c:v>3856.9338000000002</c:v>
                </c:pt>
                <c:pt idx="3379">
                  <c:v>3857.8982000000001</c:v>
                </c:pt>
                <c:pt idx="3380">
                  <c:v>3858.8622999999998</c:v>
                </c:pt>
                <c:pt idx="3381">
                  <c:v>3859.8267000000001</c:v>
                </c:pt>
                <c:pt idx="3382">
                  <c:v>3860.7907999999998</c:v>
                </c:pt>
                <c:pt idx="3383">
                  <c:v>3861.7550999999999</c:v>
                </c:pt>
                <c:pt idx="3384">
                  <c:v>3862.7192</c:v>
                </c:pt>
                <c:pt idx="3385">
                  <c:v>3863.6835999999998</c:v>
                </c:pt>
                <c:pt idx="3386">
                  <c:v>3864.6477</c:v>
                </c:pt>
                <c:pt idx="3387">
                  <c:v>3865.6120999999998</c:v>
                </c:pt>
                <c:pt idx="3388">
                  <c:v>3866.5762</c:v>
                </c:pt>
                <c:pt idx="3389">
                  <c:v>3867.5405000000001</c:v>
                </c:pt>
                <c:pt idx="3390">
                  <c:v>3868.5045999999998</c:v>
                </c:pt>
                <c:pt idx="3391">
                  <c:v>3869.4690000000001</c:v>
                </c:pt>
                <c:pt idx="3392">
                  <c:v>3870.4331000000006</c:v>
                </c:pt>
                <c:pt idx="3393">
                  <c:v>3871.3975000000005</c:v>
                </c:pt>
                <c:pt idx="3394">
                  <c:v>3872.3616000000002</c:v>
                </c:pt>
                <c:pt idx="3395">
                  <c:v>3873.3258999999998</c:v>
                </c:pt>
                <c:pt idx="3396">
                  <c:v>3874.29</c:v>
                </c:pt>
                <c:pt idx="3397">
                  <c:v>3875.2543999999998</c:v>
                </c:pt>
                <c:pt idx="3398">
                  <c:v>3876.2184999999995</c:v>
                </c:pt>
                <c:pt idx="3399">
                  <c:v>3877.1828999999993</c:v>
                </c:pt>
                <c:pt idx="3400">
                  <c:v>3878.1469999999995</c:v>
                </c:pt>
                <c:pt idx="3401">
                  <c:v>3879.1113000000005</c:v>
                </c:pt>
                <c:pt idx="3402">
                  <c:v>3880.0754000000002</c:v>
                </c:pt>
                <c:pt idx="3403">
                  <c:v>3881.0398</c:v>
                </c:pt>
                <c:pt idx="3404">
                  <c:v>3882.0039000000002</c:v>
                </c:pt>
                <c:pt idx="3405">
                  <c:v>3882.9683</c:v>
                </c:pt>
                <c:pt idx="3406">
                  <c:v>3883.9324000000001</c:v>
                </c:pt>
                <c:pt idx="3407">
                  <c:v>3884.8966999999998</c:v>
                </c:pt>
                <c:pt idx="3408">
                  <c:v>3885.8607999999999</c:v>
                </c:pt>
                <c:pt idx="3409">
                  <c:v>3886.8252000000002</c:v>
                </c:pt>
                <c:pt idx="3410">
                  <c:v>3887.7892999999995</c:v>
                </c:pt>
                <c:pt idx="3411">
                  <c:v>3888.7537000000002</c:v>
                </c:pt>
                <c:pt idx="3412">
                  <c:v>3889.7177999999999</c:v>
                </c:pt>
                <c:pt idx="3413">
                  <c:v>3890.6821</c:v>
                </c:pt>
                <c:pt idx="3414">
                  <c:v>3891.6461999999997</c:v>
                </c:pt>
                <c:pt idx="3415">
                  <c:v>3892.6106</c:v>
                </c:pt>
                <c:pt idx="3416">
                  <c:v>3893.5747000000001</c:v>
                </c:pt>
                <c:pt idx="3417">
                  <c:v>3894.5391000000004</c:v>
                </c:pt>
                <c:pt idx="3418">
                  <c:v>3895.5032000000001</c:v>
                </c:pt>
                <c:pt idx="3419">
                  <c:v>3896.4675000000002</c:v>
                </c:pt>
                <c:pt idx="3420">
                  <c:v>3897.4316000000003</c:v>
                </c:pt>
                <c:pt idx="3421">
                  <c:v>3898.3960000000002</c:v>
                </c:pt>
                <c:pt idx="3422">
                  <c:v>3899.3600999999999</c:v>
                </c:pt>
                <c:pt idx="3423">
                  <c:v>3900.3245000000002</c:v>
                </c:pt>
                <c:pt idx="3424">
                  <c:v>3901.2885999999994</c:v>
                </c:pt>
                <c:pt idx="3425">
                  <c:v>3902.2529</c:v>
                </c:pt>
                <c:pt idx="3426">
                  <c:v>3903.2170000000001</c:v>
                </c:pt>
                <c:pt idx="3427">
                  <c:v>3904.1813999999999</c:v>
                </c:pt>
                <c:pt idx="3428">
                  <c:v>3905.1455000000001</c:v>
                </c:pt>
                <c:pt idx="3429">
                  <c:v>3906.1098999999995</c:v>
                </c:pt>
                <c:pt idx="3430">
                  <c:v>3907.0740000000001</c:v>
                </c:pt>
                <c:pt idx="3431">
                  <c:v>3908.0383000000002</c:v>
                </c:pt>
                <c:pt idx="3432">
                  <c:v>3909.0023999999999</c:v>
                </c:pt>
                <c:pt idx="3433">
                  <c:v>3909.9667999999997</c:v>
                </c:pt>
                <c:pt idx="3434">
                  <c:v>3910.9308999999998</c:v>
                </c:pt>
                <c:pt idx="3435">
                  <c:v>3911.8953000000006</c:v>
                </c:pt>
                <c:pt idx="3436">
                  <c:v>3912.8594000000003</c:v>
                </c:pt>
                <c:pt idx="3437">
                  <c:v>3913.8236999999999</c:v>
                </c:pt>
                <c:pt idx="3438">
                  <c:v>3914.7877999999996</c:v>
                </c:pt>
                <c:pt idx="3439">
                  <c:v>3915.7521999999999</c:v>
                </c:pt>
                <c:pt idx="3440">
                  <c:v>3916.7163</c:v>
                </c:pt>
                <c:pt idx="3441">
                  <c:v>3917.6806999999994</c:v>
                </c:pt>
                <c:pt idx="3442">
                  <c:v>3918.6447999999996</c:v>
                </c:pt>
                <c:pt idx="3443">
                  <c:v>3919.6091000000001</c:v>
                </c:pt>
                <c:pt idx="3444">
                  <c:v>3920.5732000000003</c:v>
                </c:pt>
                <c:pt idx="3445">
                  <c:v>3921.5376000000001</c:v>
                </c:pt>
                <c:pt idx="3446">
                  <c:v>3922.5016999999998</c:v>
                </c:pt>
                <c:pt idx="3447">
                  <c:v>3923.4661000000001</c:v>
                </c:pt>
                <c:pt idx="3448">
                  <c:v>3924.4302000000002</c:v>
                </c:pt>
                <c:pt idx="3449">
                  <c:v>3925.3944999999999</c:v>
                </c:pt>
                <c:pt idx="3450">
                  <c:v>3926.3586</c:v>
                </c:pt>
                <c:pt idx="3451">
                  <c:v>3927.3229999999999</c:v>
                </c:pt>
                <c:pt idx="3452">
                  <c:v>3928.2871</c:v>
                </c:pt>
                <c:pt idx="3453">
                  <c:v>3929.2514999999999</c:v>
                </c:pt>
                <c:pt idx="3454">
                  <c:v>3930.2156</c:v>
                </c:pt>
                <c:pt idx="3455">
                  <c:v>3931.1799000000001</c:v>
                </c:pt>
                <c:pt idx="3456">
                  <c:v>3932.1439999999998</c:v>
                </c:pt>
                <c:pt idx="3457">
                  <c:v>3933.1083999999996</c:v>
                </c:pt>
                <c:pt idx="3458">
                  <c:v>3934.0725000000002</c:v>
                </c:pt>
                <c:pt idx="3459">
                  <c:v>3935.0369000000001</c:v>
                </c:pt>
                <c:pt idx="3460">
                  <c:v>3936.0010000000002</c:v>
                </c:pt>
                <c:pt idx="3461">
                  <c:v>3936.9652999999998</c:v>
                </c:pt>
                <c:pt idx="3462">
                  <c:v>3937.9294</c:v>
                </c:pt>
                <c:pt idx="3463">
                  <c:v>3938.8938000000003</c:v>
                </c:pt>
                <c:pt idx="3464">
                  <c:v>3939.8579000000004</c:v>
                </c:pt>
                <c:pt idx="3465">
                  <c:v>3940.8222999999998</c:v>
                </c:pt>
                <c:pt idx="3466">
                  <c:v>3941.7863999999995</c:v>
                </c:pt>
                <c:pt idx="3467">
                  <c:v>3942.7507000000001</c:v>
                </c:pt>
                <c:pt idx="3468">
                  <c:v>3943.7147999999997</c:v>
                </c:pt>
                <c:pt idx="3469">
                  <c:v>3944.6792</c:v>
                </c:pt>
                <c:pt idx="3470">
                  <c:v>3945.6433000000002</c:v>
                </c:pt>
                <c:pt idx="3471">
                  <c:v>3946.6077</c:v>
                </c:pt>
                <c:pt idx="3472">
                  <c:v>3947.5718000000002</c:v>
                </c:pt>
                <c:pt idx="3473">
                  <c:v>3948.5360999999998</c:v>
                </c:pt>
                <c:pt idx="3474">
                  <c:v>3949.5001999999999</c:v>
                </c:pt>
                <c:pt idx="3475">
                  <c:v>3950.4645999999998</c:v>
                </c:pt>
                <c:pt idx="3476">
                  <c:v>3951.4286999999995</c:v>
                </c:pt>
                <c:pt idx="3477">
                  <c:v>3952.3931000000002</c:v>
                </c:pt>
                <c:pt idx="3478">
                  <c:v>3953.3572000000004</c:v>
                </c:pt>
                <c:pt idx="3479">
                  <c:v>3954.3215000000005</c:v>
                </c:pt>
                <c:pt idx="3480">
                  <c:v>3955.2855999999997</c:v>
                </c:pt>
                <c:pt idx="3481">
                  <c:v>3956.25</c:v>
                </c:pt>
                <c:pt idx="3482">
                  <c:v>3957.2141000000001</c:v>
                </c:pt>
                <c:pt idx="3483">
                  <c:v>3958.1785</c:v>
                </c:pt>
                <c:pt idx="3484">
                  <c:v>3959.1425999999997</c:v>
                </c:pt>
                <c:pt idx="3485">
                  <c:v>3960.1068999999998</c:v>
                </c:pt>
                <c:pt idx="3486">
                  <c:v>3961.0709999999999</c:v>
                </c:pt>
                <c:pt idx="3487">
                  <c:v>3962.0354000000002</c:v>
                </c:pt>
                <c:pt idx="3488">
                  <c:v>3962.9994999999999</c:v>
                </c:pt>
                <c:pt idx="3489">
                  <c:v>3963.9639000000002</c:v>
                </c:pt>
                <c:pt idx="3490">
                  <c:v>3964.9279999999999</c:v>
                </c:pt>
                <c:pt idx="3491">
                  <c:v>3965.8923000000004</c:v>
                </c:pt>
                <c:pt idx="3492">
                  <c:v>3966.8564000000001</c:v>
                </c:pt>
                <c:pt idx="3493">
                  <c:v>3967.8208</c:v>
                </c:pt>
                <c:pt idx="3494">
                  <c:v>3968.7848999999997</c:v>
                </c:pt>
                <c:pt idx="3495">
                  <c:v>3969.7492999999995</c:v>
                </c:pt>
                <c:pt idx="3496">
                  <c:v>3970.7134000000001</c:v>
                </c:pt>
                <c:pt idx="3497">
                  <c:v>3971.6777000000002</c:v>
                </c:pt>
                <c:pt idx="3498">
                  <c:v>3972.6417999999999</c:v>
                </c:pt>
                <c:pt idx="3499">
                  <c:v>3973.6061999999997</c:v>
                </c:pt>
                <c:pt idx="3500">
                  <c:v>3974.5702999999999</c:v>
                </c:pt>
                <c:pt idx="3501">
                  <c:v>3975.5347000000002</c:v>
                </c:pt>
                <c:pt idx="3502">
                  <c:v>3976.4987999999998</c:v>
                </c:pt>
                <c:pt idx="3503">
                  <c:v>3977.4630999999999</c:v>
                </c:pt>
                <c:pt idx="3504">
                  <c:v>3978.4272000000001</c:v>
                </c:pt>
                <c:pt idx="3505">
                  <c:v>3979.3916000000004</c:v>
                </c:pt>
                <c:pt idx="3506">
                  <c:v>3980.3557000000005</c:v>
                </c:pt>
                <c:pt idx="3507">
                  <c:v>3981.3200999999999</c:v>
                </c:pt>
                <c:pt idx="3508">
                  <c:v>3982.2841999999996</c:v>
                </c:pt>
                <c:pt idx="3509">
                  <c:v>3983.2484999999997</c:v>
                </c:pt>
                <c:pt idx="3510">
                  <c:v>3984.2125999999998</c:v>
                </c:pt>
                <c:pt idx="3511">
                  <c:v>3985.1770000000001</c:v>
                </c:pt>
                <c:pt idx="3512">
                  <c:v>3986.1410999999998</c:v>
                </c:pt>
                <c:pt idx="3513">
                  <c:v>3987.1055000000001</c:v>
                </c:pt>
                <c:pt idx="3514">
                  <c:v>3988.0695999999998</c:v>
                </c:pt>
                <c:pt idx="3515">
                  <c:v>3989.0338999999999</c:v>
                </c:pt>
                <c:pt idx="3516">
                  <c:v>3989.998</c:v>
                </c:pt>
                <c:pt idx="3517">
                  <c:v>3990.9623999999999</c:v>
                </c:pt>
                <c:pt idx="3518">
                  <c:v>3991.9265</c:v>
                </c:pt>
                <c:pt idx="3519">
                  <c:v>3992.8908999999999</c:v>
                </c:pt>
                <c:pt idx="3520">
                  <c:v>3993.8550000000005</c:v>
                </c:pt>
                <c:pt idx="3521">
                  <c:v>3994.8193000000006</c:v>
                </c:pt>
                <c:pt idx="3522">
                  <c:v>3995.7833999999998</c:v>
                </c:pt>
                <c:pt idx="3523">
                  <c:v>3996.7477999999996</c:v>
                </c:pt>
                <c:pt idx="3524">
                  <c:v>3997.7118999999998</c:v>
                </c:pt>
                <c:pt idx="3525">
                  <c:v>3998.6763000000001</c:v>
                </c:pt>
                <c:pt idx="3526">
                  <c:v>3999.6403999999998</c:v>
                </c:pt>
                <c:pt idx="3527">
                  <c:v>4000.6046999999994</c:v>
                </c:pt>
              </c:numCache>
            </c:numRef>
          </c:xVal>
          <c:yVal>
            <c:numRef>
              <c:f>IR!$D$1:$D$3528</c:f>
              <c:numCache>
                <c:formatCode>General</c:formatCode>
                <c:ptCount val="3528"/>
                <c:pt idx="0">
                  <c:v>2.0181</c:v>
                </c:pt>
                <c:pt idx="1">
                  <c:v>2.0072800000000002</c:v>
                </c:pt>
                <c:pt idx="2">
                  <c:v>1.9987299999999999</c:v>
                </c:pt>
                <c:pt idx="3">
                  <c:v>1.98953</c:v>
                </c:pt>
                <c:pt idx="4">
                  <c:v>1.9759500000000001</c:v>
                </c:pt>
                <c:pt idx="5">
                  <c:v>1.95519</c:v>
                </c:pt>
                <c:pt idx="6">
                  <c:v>1.92666</c:v>
                </c:pt>
                <c:pt idx="7">
                  <c:v>1.8974899999999999</c:v>
                </c:pt>
                <c:pt idx="8">
                  <c:v>1.8719399999999997</c:v>
                </c:pt>
                <c:pt idx="9">
                  <c:v>1.85361</c:v>
                </c:pt>
                <c:pt idx="10">
                  <c:v>1.8424100000000001</c:v>
                </c:pt>
                <c:pt idx="11">
                  <c:v>1.8356699999999997</c:v>
                </c:pt>
                <c:pt idx="12">
                  <c:v>1.8293899999999998</c:v>
                </c:pt>
                <c:pt idx="13">
                  <c:v>1.8201099999999999</c:v>
                </c:pt>
                <c:pt idx="14">
                  <c:v>1.8064</c:v>
                </c:pt>
                <c:pt idx="15">
                  <c:v>1.7893599999999998</c:v>
                </c:pt>
                <c:pt idx="16">
                  <c:v>1.7719799999999999</c:v>
                </c:pt>
                <c:pt idx="17">
                  <c:v>1.7576499999999997</c:v>
                </c:pt>
                <c:pt idx="18">
                  <c:v>1.74855</c:v>
                </c:pt>
                <c:pt idx="19">
                  <c:v>1.74447</c:v>
                </c:pt>
                <c:pt idx="20">
                  <c:v>1.7428199999999998</c:v>
                </c:pt>
                <c:pt idx="21">
                  <c:v>1.7396199999999997</c:v>
                </c:pt>
                <c:pt idx="22">
                  <c:v>1.7312199999999998</c:v>
                </c:pt>
                <c:pt idx="23">
                  <c:v>1.7156999999999998</c:v>
                </c:pt>
                <c:pt idx="24">
                  <c:v>1.6936800000000001</c:v>
                </c:pt>
                <c:pt idx="25">
                  <c:v>1.6680999999999999</c:v>
                </c:pt>
                <c:pt idx="26">
                  <c:v>1.6431899999999999</c:v>
                </c:pt>
                <c:pt idx="27">
                  <c:v>1.62287</c:v>
                </c:pt>
                <c:pt idx="28">
                  <c:v>1.6092599999999999</c:v>
                </c:pt>
                <c:pt idx="29">
                  <c:v>1.6018899999999998</c:v>
                </c:pt>
                <c:pt idx="30">
                  <c:v>1.5979199999999998</c:v>
                </c:pt>
                <c:pt idx="31">
                  <c:v>1.59334</c:v>
                </c:pt>
                <c:pt idx="32">
                  <c:v>1.58453</c:v>
                </c:pt>
                <c:pt idx="33">
                  <c:v>1.5697399999999997</c:v>
                </c:pt>
                <c:pt idx="34">
                  <c:v>1.5497999999999998</c:v>
                </c:pt>
                <c:pt idx="35">
                  <c:v>1.5277699999999999</c:v>
                </c:pt>
                <c:pt idx="36">
                  <c:v>1.5075299999999998</c:v>
                </c:pt>
                <c:pt idx="37">
                  <c:v>1.49214</c:v>
                </c:pt>
                <c:pt idx="38">
                  <c:v>1.48247</c:v>
                </c:pt>
                <c:pt idx="39">
                  <c:v>1.4769099999999997</c:v>
                </c:pt>
                <c:pt idx="40">
                  <c:v>1.4720800000000001</c:v>
                </c:pt>
                <c:pt idx="41">
                  <c:v>1.46417</c:v>
                </c:pt>
                <c:pt idx="42">
                  <c:v>1.45045</c:v>
                </c:pt>
                <c:pt idx="43">
                  <c:v>1.4303199999999998</c:v>
                </c:pt>
                <c:pt idx="44">
                  <c:v>1.4055799999999998</c:v>
                </c:pt>
                <c:pt idx="45">
                  <c:v>1.3798199999999998</c:v>
                </c:pt>
                <c:pt idx="46">
                  <c:v>1.3571199999999999</c:v>
                </c:pt>
                <c:pt idx="47">
                  <c:v>1.3405400000000001</c:v>
                </c:pt>
                <c:pt idx="48">
                  <c:v>1.3309599999999999</c:v>
                </c:pt>
                <c:pt idx="49">
                  <c:v>1.3267100000000001</c:v>
                </c:pt>
                <c:pt idx="50">
                  <c:v>1.3240499999999999</c:v>
                </c:pt>
                <c:pt idx="51">
                  <c:v>1.3186199999999999</c:v>
                </c:pt>
                <c:pt idx="52">
                  <c:v>1.3071899999999999</c:v>
                </c:pt>
                <c:pt idx="53">
                  <c:v>1.2890899999999998</c:v>
                </c:pt>
                <c:pt idx="54">
                  <c:v>1.2665199999999999</c:v>
                </c:pt>
                <c:pt idx="55">
                  <c:v>1.2437199999999997</c:v>
                </c:pt>
                <c:pt idx="56">
                  <c:v>1.2250899999999998</c:v>
                </c:pt>
                <c:pt idx="57">
                  <c:v>1.2133199999999997</c:v>
                </c:pt>
                <c:pt idx="58">
                  <c:v>1.20817</c:v>
                </c:pt>
                <c:pt idx="59">
                  <c:v>1.20688</c:v>
                </c:pt>
                <c:pt idx="60">
                  <c:v>1.2057399999999998</c:v>
                </c:pt>
                <c:pt idx="61">
                  <c:v>1.2019699999999998</c:v>
                </c:pt>
                <c:pt idx="62">
                  <c:v>1.1949500000000002</c:v>
                </c:pt>
                <c:pt idx="63">
                  <c:v>1.1864100000000002</c:v>
                </c:pt>
                <c:pt idx="64">
                  <c:v>1.1798599999999999</c:v>
                </c:pt>
                <c:pt idx="65">
                  <c:v>1.1792400000000001</c:v>
                </c:pt>
                <c:pt idx="66">
                  <c:v>1.1866699999999999</c:v>
                </c:pt>
                <c:pt idx="67">
                  <c:v>1.2010999999999998</c:v>
                </c:pt>
                <c:pt idx="68">
                  <c:v>1.21888</c:v>
                </c:pt>
                <c:pt idx="69">
                  <c:v>1.2348699999999997</c:v>
                </c:pt>
                <c:pt idx="70">
                  <c:v>1.2435799999999997</c:v>
                </c:pt>
                <c:pt idx="71">
                  <c:v>1.2409899999999998</c:v>
                </c:pt>
                <c:pt idx="72">
                  <c:v>1.2261500000000001</c:v>
                </c:pt>
                <c:pt idx="73">
                  <c:v>1.2013099999999999</c:v>
                </c:pt>
                <c:pt idx="74">
                  <c:v>1.17106</c:v>
                </c:pt>
                <c:pt idx="75">
                  <c:v>1.1404700000000001</c:v>
                </c:pt>
                <c:pt idx="76">
                  <c:v>1.11334</c:v>
                </c:pt>
                <c:pt idx="77">
                  <c:v>1.09168</c:v>
                </c:pt>
                <c:pt idx="78">
                  <c:v>1.07548</c:v>
                </c:pt>
                <c:pt idx="79">
                  <c:v>1.06271</c:v>
                </c:pt>
                <c:pt idx="80">
                  <c:v>1.05033</c:v>
                </c:pt>
                <c:pt idx="81">
                  <c:v>1.0361499999999999</c:v>
                </c:pt>
                <c:pt idx="82">
                  <c:v>1.0196099999999997</c:v>
                </c:pt>
                <c:pt idx="83">
                  <c:v>1.0016799999999997</c:v>
                </c:pt>
                <c:pt idx="84">
                  <c:v>0.98452999999999991</c:v>
                </c:pt>
                <c:pt idx="85">
                  <c:v>0.97084400000000015</c:v>
                </c:pt>
                <c:pt idx="86">
                  <c:v>0.96257000000000004</c:v>
                </c:pt>
                <c:pt idx="87">
                  <c:v>0.95985699999999996</c:v>
                </c:pt>
                <c:pt idx="88">
                  <c:v>0.96078200000000002</c:v>
                </c:pt>
                <c:pt idx="89">
                  <c:v>0.96211100000000005</c:v>
                </c:pt>
                <c:pt idx="90">
                  <c:v>0.96070000000000011</c:v>
                </c:pt>
                <c:pt idx="91">
                  <c:v>0.95483099999999999</c:v>
                </c:pt>
                <c:pt idx="92">
                  <c:v>0.94491099999999983</c:v>
                </c:pt>
                <c:pt idx="93">
                  <c:v>0.93328199999999983</c:v>
                </c:pt>
                <c:pt idx="94">
                  <c:v>0.92317499999999997</c:v>
                </c:pt>
                <c:pt idx="95">
                  <c:v>0.91723399999999988</c:v>
                </c:pt>
                <c:pt idx="96">
                  <c:v>0.91629899999999997</c:v>
                </c:pt>
                <c:pt idx="97">
                  <c:v>0.91897799999999996</c:v>
                </c:pt>
                <c:pt idx="98">
                  <c:v>0.92216900000000002</c:v>
                </c:pt>
                <c:pt idx="99">
                  <c:v>0.92228699999999986</c:v>
                </c:pt>
                <c:pt idx="100">
                  <c:v>0.91666899999999996</c:v>
                </c:pt>
                <c:pt idx="101">
                  <c:v>0.90458199999999989</c:v>
                </c:pt>
                <c:pt idx="102">
                  <c:v>0.88743099999999986</c:v>
                </c:pt>
                <c:pt idx="103">
                  <c:v>0.86812699999999998</c:v>
                </c:pt>
                <c:pt idx="104">
                  <c:v>0.84993500000000011</c:v>
                </c:pt>
                <c:pt idx="105">
                  <c:v>0.83528100000000005</c:v>
                </c:pt>
                <c:pt idx="106">
                  <c:v>0.82496400000000003</c:v>
                </c:pt>
                <c:pt idx="107">
                  <c:v>0.81802399999999997</c:v>
                </c:pt>
                <c:pt idx="108">
                  <c:v>0.81224300000000005</c:v>
                </c:pt>
                <c:pt idx="109">
                  <c:v>0.80507899999999999</c:v>
                </c:pt>
                <c:pt idx="110">
                  <c:v>0.79466300000000001</c:v>
                </c:pt>
                <c:pt idx="111">
                  <c:v>0.780501</c:v>
                </c:pt>
                <c:pt idx="112">
                  <c:v>0.76358300000000001</c:v>
                </c:pt>
                <c:pt idx="113">
                  <c:v>0.74589500000000009</c:v>
                </c:pt>
                <c:pt idx="114">
                  <c:v>0.72955499999999984</c:v>
                </c:pt>
                <c:pt idx="115">
                  <c:v>0.71596800000000005</c:v>
                </c:pt>
                <c:pt idx="116">
                  <c:v>0.70531500000000003</c:v>
                </c:pt>
                <c:pt idx="117">
                  <c:v>0.69655699999999987</c:v>
                </c:pt>
                <c:pt idx="118">
                  <c:v>0.68792600000000004</c:v>
                </c:pt>
                <c:pt idx="119">
                  <c:v>0.67770500000000022</c:v>
                </c:pt>
                <c:pt idx="120">
                  <c:v>0.66500300000000012</c:v>
                </c:pt>
                <c:pt idx="121">
                  <c:v>0.65018600000000004</c:v>
                </c:pt>
                <c:pt idx="122">
                  <c:v>0.63479500000000022</c:v>
                </c:pt>
                <c:pt idx="123">
                  <c:v>0.62098699999999996</c:v>
                </c:pt>
                <c:pt idx="124">
                  <c:v>0.61069400000000007</c:v>
                </c:pt>
                <c:pt idx="125">
                  <c:v>0.60476300000000005</c:v>
                </c:pt>
                <c:pt idx="126">
                  <c:v>0.60244399999999998</c:v>
                </c:pt>
                <c:pt idx="127">
                  <c:v>0.60152600000000001</c:v>
                </c:pt>
                <c:pt idx="128">
                  <c:v>0.59913699999999992</c:v>
                </c:pt>
                <c:pt idx="129">
                  <c:v>0.59287500000000004</c:v>
                </c:pt>
                <c:pt idx="130">
                  <c:v>0.58176199999999989</c:v>
                </c:pt>
                <c:pt idx="131">
                  <c:v>0.56660200000000005</c:v>
                </c:pt>
                <c:pt idx="132">
                  <c:v>0.54956599999999989</c:v>
                </c:pt>
                <c:pt idx="133">
                  <c:v>0.53323100000000001</c:v>
                </c:pt>
                <c:pt idx="134">
                  <c:v>0.51946399999999993</c:v>
                </c:pt>
                <c:pt idx="135">
                  <c:v>0.50870800000000005</c:v>
                </c:pt>
                <c:pt idx="136">
                  <c:v>0.49998900000000007</c:v>
                </c:pt>
                <c:pt idx="137">
                  <c:v>0.49156000000000005</c:v>
                </c:pt>
                <c:pt idx="138">
                  <c:v>0.48183300000000001</c:v>
                </c:pt>
                <c:pt idx="139">
                  <c:v>0.4701240000000001</c:v>
                </c:pt>
                <c:pt idx="140">
                  <c:v>0.45694600000000002</c:v>
                </c:pt>
                <c:pt idx="141">
                  <c:v>0.44374400000000003</c:v>
                </c:pt>
                <c:pt idx="142">
                  <c:v>0.43223900000000004</c:v>
                </c:pt>
                <c:pt idx="143">
                  <c:v>0.42367900000000008</c:v>
                </c:pt>
                <c:pt idx="144">
                  <c:v>0.41831200000000007</c:v>
                </c:pt>
                <c:pt idx="145">
                  <c:v>0.41530100000000009</c:v>
                </c:pt>
                <c:pt idx="146">
                  <c:v>0.41307200000000011</c:v>
                </c:pt>
                <c:pt idx="147">
                  <c:v>0.409941</c:v>
                </c:pt>
                <c:pt idx="148">
                  <c:v>0.40478400000000003</c:v>
                </c:pt>
                <c:pt idx="149">
                  <c:v>0.39746300000000007</c:v>
                </c:pt>
                <c:pt idx="150">
                  <c:v>0.38886900000000008</c:v>
                </c:pt>
                <c:pt idx="151">
                  <c:v>0.38054700000000002</c:v>
                </c:pt>
                <c:pt idx="152">
                  <c:v>0.37406200000000006</c:v>
                </c:pt>
                <c:pt idx="153">
                  <c:v>0.37035300000000015</c:v>
                </c:pt>
                <c:pt idx="154">
                  <c:v>0.36933900000000008</c:v>
                </c:pt>
                <c:pt idx="155">
                  <c:v>0.36994600000000005</c:v>
                </c:pt>
                <c:pt idx="156">
                  <c:v>0.37054500000000001</c:v>
                </c:pt>
                <c:pt idx="157">
                  <c:v>0.36963400000000002</c:v>
                </c:pt>
                <c:pt idx="158">
                  <c:v>0.36647500000000005</c:v>
                </c:pt>
                <c:pt idx="159">
                  <c:v>0.36140900000000009</c:v>
                </c:pt>
                <c:pt idx="160">
                  <c:v>0.355709</c:v>
                </c:pt>
                <c:pt idx="161">
                  <c:v>0.3510080000000001</c:v>
                </c:pt>
                <c:pt idx="162">
                  <c:v>0.348549</c:v>
                </c:pt>
                <c:pt idx="163">
                  <c:v>0.34857700000000008</c:v>
                </c:pt>
                <c:pt idx="164">
                  <c:v>0.35016200000000003</c:v>
                </c:pt>
                <c:pt idx="165">
                  <c:v>0.351545</c:v>
                </c:pt>
                <c:pt idx="166">
                  <c:v>0.35088700000000006</c:v>
                </c:pt>
                <c:pt idx="167">
                  <c:v>0.3470740000000001</c:v>
                </c:pt>
                <c:pt idx="168">
                  <c:v>0.34024800000000005</c:v>
                </c:pt>
                <c:pt idx="169">
                  <c:v>0.331793</c:v>
                </c:pt>
                <c:pt idx="170">
                  <c:v>0.323791</c:v>
                </c:pt>
                <c:pt idx="171">
                  <c:v>0.31816900000000009</c:v>
                </c:pt>
                <c:pt idx="172">
                  <c:v>0.31591800000000009</c:v>
                </c:pt>
                <c:pt idx="173">
                  <c:v>0.31670900000000002</c:v>
                </c:pt>
                <c:pt idx="174">
                  <c:v>0.31907800000000008</c:v>
                </c:pt>
                <c:pt idx="175">
                  <c:v>0.32108100000000006</c:v>
                </c:pt>
                <c:pt idx="176">
                  <c:v>0.32113200000000003</c:v>
                </c:pt>
                <c:pt idx="177">
                  <c:v>0.31866200000000006</c:v>
                </c:pt>
                <c:pt idx="178">
                  <c:v>0.31432500000000008</c:v>
                </c:pt>
                <c:pt idx="179">
                  <c:v>0.30967600000000006</c:v>
                </c:pt>
                <c:pt idx="180">
                  <c:v>0.30646800000000007</c:v>
                </c:pt>
                <c:pt idx="181">
                  <c:v>0.30585600000000007</c:v>
                </c:pt>
                <c:pt idx="182">
                  <c:v>0.30786400000000014</c:v>
                </c:pt>
                <c:pt idx="183">
                  <c:v>0.31131400000000009</c:v>
                </c:pt>
                <c:pt idx="184">
                  <c:v>0.31427500000000008</c:v>
                </c:pt>
                <c:pt idx="185">
                  <c:v>0.31483100000000008</c:v>
                </c:pt>
                <c:pt idx="186">
                  <c:v>0.31188100000000007</c:v>
                </c:pt>
                <c:pt idx="187">
                  <c:v>0.30562400000000006</c:v>
                </c:pt>
                <c:pt idx="188">
                  <c:v>0.29752800000000007</c:v>
                </c:pt>
                <c:pt idx="189">
                  <c:v>0.28979700000000003</c:v>
                </c:pt>
                <c:pt idx="190">
                  <c:v>0.28452400000000005</c:v>
                </c:pt>
                <c:pt idx="191">
                  <c:v>0.28287800000000007</c:v>
                </c:pt>
                <c:pt idx="192">
                  <c:v>0.28464700000000004</c:v>
                </c:pt>
                <c:pt idx="193">
                  <c:v>0.28832300000000005</c:v>
                </c:pt>
                <c:pt idx="194">
                  <c:v>0.29171800000000003</c:v>
                </c:pt>
                <c:pt idx="195">
                  <c:v>0.29285300000000009</c:v>
                </c:pt>
                <c:pt idx="196">
                  <c:v>0.29076600000000002</c:v>
                </c:pt>
                <c:pt idx="197">
                  <c:v>0.28592000000000006</c:v>
                </c:pt>
                <c:pt idx="198">
                  <c:v>0.28001300000000001</c:v>
                </c:pt>
                <c:pt idx="199">
                  <c:v>0.27528200000000008</c:v>
                </c:pt>
                <c:pt idx="200">
                  <c:v>0.2735490000000001</c:v>
                </c:pt>
                <c:pt idx="201">
                  <c:v>0.27542600000000006</c:v>
                </c:pt>
                <c:pt idx="202">
                  <c:v>0.2800180000000001</c:v>
                </c:pt>
                <c:pt idx="203">
                  <c:v>0.28524900000000003</c:v>
                </c:pt>
                <c:pt idx="204">
                  <c:v>0.288715</c:v>
                </c:pt>
                <c:pt idx="205">
                  <c:v>0.28869300000000003</c:v>
                </c:pt>
                <c:pt idx="206">
                  <c:v>0.28488100000000005</c:v>
                </c:pt>
                <c:pt idx="207">
                  <c:v>0.27855600000000008</c:v>
                </c:pt>
                <c:pt idx="208">
                  <c:v>0.27206200000000008</c:v>
                </c:pt>
                <c:pt idx="209">
                  <c:v>0.26783800000000002</c:v>
                </c:pt>
                <c:pt idx="210">
                  <c:v>0.26740900000000001</c:v>
                </c:pt>
                <c:pt idx="211">
                  <c:v>0.27074899999999996</c:v>
                </c:pt>
                <c:pt idx="212">
                  <c:v>0.27630000000000005</c:v>
                </c:pt>
                <c:pt idx="213">
                  <c:v>0.28163099999999996</c:v>
                </c:pt>
                <c:pt idx="214">
                  <c:v>0.28446500000000002</c:v>
                </c:pt>
                <c:pt idx="215">
                  <c:v>0.283638</c:v>
                </c:pt>
                <c:pt idx="216">
                  <c:v>0.27960000000000002</c:v>
                </c:pt>
                <c:pt idx="217">
                  <c:v>0.27425299999999997</c:v>
                </c:pt>
                <c:pt idx="218">
                  <c:v>0.27018700000000001</c:v>
                </c:pt>
                <c:pt idx="219">
                  <c:v>0.26962800000000003</c:v>
                </c:pt>
                <c:pt idx="220">
                  <c:v>0.27351300000000001</c:v>
                </c:pt>
                <c:pt idx="221">
                  <c:v>0.28107100000000002</c:v>
                </c:pt>
                <c:pt idx="222">
                  <c:v>0.29007500000000008</c:v>
                </c:pt>
                <c:pt idx="223">
                  <c:v>0.29768300000000009</c:v>
                </c:pt>
                <c:pt idx="224">
                  <c:v>0.30152900000000016</c:v>
                </c:pt>
                <c:pt idx="225">
                  <c:v>0.30063000000000001</c:v>
                </c:pt>
                <c:pt idx="226">
                  <c:v>0.2957530000000001</c:v>
                </c:pt>
                <c:pt idx="227">
                  <c:v>0.28907500000000008</c:v>
                </c:pt>
                <c:pt idx="228">
                  <c:v>0.28327600000000003</c:v>
                </c:pt>
                <c:pt idx="229">
                  <c:v>0.2804370000000001</c:v>
                </c:pt>
                <c:pt idx="230">
                  <c:v>0.2811840000000001</c:v>
                </c:pt>
                <c:pt idx="231">
                  <c:v>0.28444800000000003</c:v>
                </c:pt>
                <c:pt idx="232">
                  <c:v>0.287939</c:v>
                </c:pt>
                <c:pt idx="233">
                  <c:v>0.28912800000000005</c:v>
                </c:pt>
                <c:pt idx="234">
                  <c:v>0.2863420000000001</c:v>
                </c:pt>
                <c:pt idx="235">
                  <c:v>0.27949000000000002</c:v>
                </c:pt>
                <c:pt idx="236">
                  <c:v>0.270146</c:v>
                </c:pt>
                <c:pt idx="237">
                  <c:v>0.26094300000000004</c:v>
                </c:pt>
                <c:pt idx="238">
                  <c:v>0.25453499999999996</c:v>
                </c:pt>
                <c:pt idx="239">
                  <c:v>0.25255300000000003</c:v>
                </c:pt>
                <c:pt idx="240">
                  <c:v>0.25497800000000004</c:v>
                </c:pt>
                <c:pt idx="241">
                  <c:v>0.26016900000000004</c:v>
                </c:pt>
                <c:pt idx="242">
                  <c:v>0.265511</c:v>
                </c:pt>
                <c:pt idx="243">
                  <c:v>0.26843600000000001</c:v>
                </c:pt>
                <c:pt idx="244">
                  <c:v>0.26739000000000002</c:v>
                </c:pt>
                <c:pt idx="245">
                  <c:v>0.26241100000000001</c:v>
                </c:pt>
                <c:pt idx="246">
                  <c:v>0.25508600000000003</c:v>
                </c:pt>
                <c:pt idx="247">
                  <c:v>0.24792400000000003</c:v>
                </c:pt>
                <c:pt idx="248">
                  <c:v>0.24339100000000002</c:v>
                </c:pt>
                <c:pt idx="249">
                  <c:v>0.24295700000000003</c:v>
                </c:pt>
                <c:pt idx="250">
                  <c:v>0.24653000000000003</c:v>
                </c:pt>
                <c:pt idx="251">
                  <c:v>0.252496</c:v>
                </c:pt>
                <c:pt idx="252">
                  <c:v>0.25835400000000003</c:v>
                </c:pt>
                <c:pt idx="253">
                  <c:v>0.26171</c:v>
                </c:pt>
                <c:pt idx="254">
                  <c:v>0.26123199999999996</c:v>
                </c:pt>
                <c:pt idx="255">
                  <c:v>0.25718200000000002</c:v>
                </c:pt>
                <c:pt idx="256">
                  <c:v>0.251301</c:v>
                </c:pt>
                <c:pt idx="257">
                  <c:v>0.24608600000000003</c:v>
                </c:pt>
                <c:pt idx="258">
                  <c:v>0.24376600000000004</c:v>
                </c:pt>
                <c:pt idx="259">
                  <c:v>0.24538399999999999</c:v>
                </c:pt>
                <c:pt idx="260">
                  <c:v>0.25038400000000005</c:v>
                </c:pt>
                <c:pt idx="261">
                  <c:v>0.25684900000000011</c:v>
                </c:pt>
                <c:pt idx="262">
                  <c:v>0.26228900000000011</c:v>
                </c:pt>
                <c:pt idx="263">
                  <c:v>0.26464800000000005</c:v>
                </c:pt>
                <c:pt idx="264">
                  <c:v>0.26311100000000004</c:v>
                </c:pt>
                <c:pt idx="265">
                  <c:v>0.25841200000000003</c:v>
                </c:pt>
                <c:pt idx="266">
                  <c:v>0.25250700000000004</c:v>
                </c:pt>
                <c:pt idx="267">
                  <c:v>0.24777299999999999</c:v>
                </c:pt>
                <c:pt idx="268">
                  <c:v>0.24604100000000004</c:v>
                </c:pt>
                <c:pt idx="269">
                  <c:v>0.24784900000000004</c:v>
                </c:pt>
                <c:pt idx="270">
                  <c:v>0.25223599999999996</c:v>
                </c:pt>
                <c:pt idx="271">
                  <c:v>0.25713099999999994</c:v>
                </c:pt>
                <c:pt idx="272">
                  <c:v>0.26021300000000003</c:v>
                </c:pt>
                <c:pt idx="273">
                  <c:v>0.25987100000000002</c:v>
                </c:pt>
                <c:pt idx="274">
                  <c:v>0.25587500000000002</c:v>
                </c:pt>
                <c:pt idx="275">
                  <c:v>0.24949300000000002</c:v>
                </c:pt>
                <c:pt idx="276">
                  <c:v>0.24299800000000002</c:v>
                </c:pt>
                <c:pt idx="277">
                  <c:v>0.23877499999999999</c:v>
                </c:pt>
                <c:pt idx="278">
                  <c:v>0.23839500000000002</c:v>
                </c:pt>
                <c:pt idx="279">
                  <c:v>0.24203100000000002</c:v>
                </c:pt>
                <c:pt idx="280">
                  <c:v>0.24842900000000004</c:v>
                </c:pt>
                <c:pt idx="281">
                  <c:v>0.2554300000000001</c:v>
                </c:pt>
                <c:pt idx="282">
                  <c:v>0.26082600000000006</c:v>
                </c:pt>
                <c:pt idx="283">
                  <c:v>0.26319899999999996</c:v>
                </c:pt>
                <c:pt idx="284">
                  <c:v>0.26241300000000001</c:v>
                </c:pt>
                <c:pt idx="285">
                  <c:v>0.2595880000000001</c:v>
                </c:pt>
                <c:pt idx="286">
                  <c:v>0.256573</c:v>
                </c:pt>
                <c:pt idx="287">
                  <c:v>0.25515200000000005</c:v>
                </c:pt>
                <c:pt idx="288">
                  <c:v>0.25630800000000004</c:v>
                </c:pt>
                <c:pt idx="289">
                  <c:v>0.25984200000000002</c:v>
                </c:pt>
                <c:pt idx="290">
                  <c:v>0.26450400000000002</c:v>
                </c:pt>
                <c:pt idx="291">
                  <c:v>0.26855400000000001</c:v>
                </c:pt>
                <c:pt idx="292">
                  <c:v>0.27051200000000003</c:v>
                </c:pt>
                <c:pt idx="293">
                  <c:v>0.2697770000000001</c:v>
                </c:pt>
                <c:pt idx="294">
                  <c:v>0.26686100000000001</c:v>
                </c:pt>
                <c:pt idx="295">
                  <c:v>0.263156</c:v>
                </c:pt>
                <c:pt idx="296">
                  <c:v>0.26034400000000002</c:v>
                </c:pt>
                <c:pt idx="297">
                  <c:v>0.25970000000000004</c:v>
                </c:pt>
                <c:pt idx="298">
                  <c:v>0.26157800000000003</c:v>
                </c:pt>
                <c:pt idx="299">
                  <c:v>0.2652810000000001</c:v>
                </c:pt>
                <c:pt idx="300">
                  <c:v>0.26936100000000002</c:v>
                </c:pt>
                <c:pt idx="301">
                  <c:v>0.27221800000000002</c:v>
                </c:pt>
                <c:pt idx="302">
                  <c:v>0.27274899999999996</c:v>
                </c:pt>
                <c:pt idx="303">
                  <c:v>0.27078600000000008</c:v>
                </c:pt>
                <c:pt idx="304">
                  <c:v>0.26713099999999995</c:v>
                </c:pt>
                <c:pt idx="305">
                  <c:v>0.263183</c:v>
                </c:pt>
                <c:pt idx="306">
                  <c:v>0.26032100000000002</c:v>
                </c:pt>
                <c:pt idx="307">
                  <c:v>0.25930800000000004</c:v>
                </c:pt>
                <c:pt idx="308">
                  <c:v>0.25997400000000004</c:v>
                </c:pt>
                <c:pt idx="309">
                  <c:v>0.26132700000000009</c:v>
                </c:pt>
                <c:pt idx="310">
                  <c:v>0.2620070000000001</c:v>
                </c:pt>
                <c:pt idx="311">
                  <c:v>0.2608950000000001</c:v>
                </c:pt>
                <c:pt idx="312">
                  <c:v>0.25758700000000001</c:v>
                </c:pt>
                <c:pt idx="313">
                  <c:v>0.25255700000000003</c:v>
                </c:pt>
                <c:pt idx="314">
                  <c:v>0.24694600000000005</c:v>
                </c:pt>
                <c:pt idx="315">
                  <c:v>0.24208499999999999</c:v>
                </c:pt>
                <c:pt idx="316">
                  <c:v>0.23896900000000001</c:v>
                </c:pt>
                <c:pt idx="317">
                  <c:v>0.23788699999999999</c:v>
                </c:pt>
                <c:pt idx="318">
                  <c:v>0.23834400000000003</c:v>
                </c:pt>
                <c:pt idx="319">
                  <c:v>0.23929600000000004</c:v>
                </c:pt>
                <c:pt idx="320">
                  <c:v>0.23958699999999999</c:v>
                </c:pt>
                <c:pt idx="321">
                  <c:v>0.23842200000000002</c:v>
                </c:pt>
                <c:pt idx="322">
                  <c:v>0.23569200000000001</c:v>
                </c:pt>
                <c:pt idx="323">
                  <c:v>0.23201700000000003</c:v>
                </c:pt>
                <c:pt idx="324">
                  <c:v>0.22848800000000002</c:v>
                </c:pt>
                <c:pt idx="325">
                  <c:v>0.22621400000000003</c:v>
                </c:pt>
                <c:pt idx="326">
                  <c:v>0.22584099999999999</c:v>
                </c:pt>
                <c:pt idx="327">
                  <c:v>0.22727600000000001</c:v>
                </c:pt>
                <c:pt idx="328">
                  <c:v>0.22971900000000003</c:v>
                </c:pt>
                <c:pt idx="329">
                  <c:v>0.23201400000000003</c:v>
                </c:pt>
                <c:pt idx="330">
                  <c:v>0.23316100000000001</c:v>
                </c:pt>
                <c:pt idx="331">
                  <c:v>0.23275399999999999</c:v>
                </c:pt>
                <c:pt idx="332">
                  <c:v>0.231158</c:v>
                </c:pt>
                <c:pt idx="333">
                  <c:v>0.22932900000000001</c:v>
                </c:pt>
                <c:pt idx="334">
                  <c:v>0.22836400000000001</c:v>
                </c:pt>
                <c:pt idx="335">
                  <c:v>0.22898299999999999</c:v>
                </c:pt>
                <c:pt idx="336">
                  <c:v>0.231186</c:v>
                </c:pt>
                <c:pt idx="337">
                  <c:v>0.23422299999999999</c:v>
                </c:pt>
                <c:pt idx="338">
                  <c:v>0.23690000000000003</c:v>
                </c:pt>
                <c:pt idx="339">
                  <c:v>0.23807200000000001</c:v>
                </c:pt>
                <c:pt idx="340">
                  <c:v>0.23711399999999999</c:v>
                </c:pt>
                <c:pt idx="341">
                  <c:v>0.234178</c:v>
                </c:pt>
                <c:pt idx="342">
                  <c:v>0.23013700000000001</c:v>
                </c:pt>
                <c:pt idx="343">
                  <c:v>0.22625700000000001</c:v>
                </c:pt>
                <c:pt idx="344">
                  <c:v>0.22372800000000001</c:v>
                </c:pt>
                <c:pt idx="345">
                  <c:v>0.22323299999999999</c:v>
                </c:pt>
                <c:pt idx="346">
                  <c:v>0.22471600000000003</c:v>
                </c:pt>
                <c:pt idx="347">
                  <c:v>0.22742000000000001</c:v>
                </c:pt>
                <c:pt idx="348">
                  <c:v>0.23019700000000001</c:v>
                </c:pt>
                <c:pt idx="349">
                  <c:v>0.23197599999999999</c:v>
                </c:pt>
                <c:pt idx="350">
                  <c:v>0.23221400000000003</c:v>
                </c:pt>
                <c:pt idx="351">
                  <c:v>0.231157</c:v>
                </c:pt>
                <c:pt idx="352">
                  <c:v>0.22977</c:v>
                </c:pt>
                <c:pt idx="353">
                  <c:v>0.22934900000000003</c:v>
                </c:pt>
                <c:pt idx="354">
                  <c:v>0.23094900000000002</c:v>
                </c:pt>
                <c:pt idx="355">
                  <c:v>0.23486599999999999</c:v>
                </c:pt>
                <c:pt idx="356">
                  <c:v>0.24042500000000003</c:v>
                </c:pt>
                <c:pt idx="357">
                  <c:v>0.24618599999999999</c:v>
                </c:pt>
                <c:pt idx="358">
                  <c:v>0.25050600000000001</c:v>
                </c:pt>
                <c:pt idx="359">
                  <c:v>0.25221299999999996</c:v>
                </c:pt>
                <c:pt idx="360">
                  <c:v>0.25109399999999998</c:v>
                </c:pt>
                <c:pt idx="361">
                  <c:v>0.24798600000000004</c:v>
                </c:pt>
                <c:pt idx="362">
                  <c:v>0.24443100000000004</c:v>
                </c:pt>
                <c:pt idx="363">
                  <c:v>0.24205000000000002</c:v>
                </c:pt>
                <c:pt idx="364">
                  <c:v>0.24191200000000002</c:v>
                </c:pt>
                <c:pt idx="365">
                  <c:v>0.24415000000000001</c:v>
                </c:pt>
                <c:pt idx="366">
                  <c:v>0.24796200000000002</c:v>
                </c:pt>
                <c:pt idx="367">
                  <c:v>0.25198000000000004</c:v>
                </c:pt>
                <c:pt idx="368">
                  <c:v>0.25483700000000004</c:v>
                </c:pt>
                <c:pt idx="369">
                  <c:v>0.25572</c:v>
                </c:pt>
                <c:pt idx="370">
                  <c:v>0.25467600000000001</c:v>
                </c:pt>
                <c:pt idx="371">
                  <c:v>0.25258400000000003</c:v>
                </c:pt>
                <c:pt idx="372">
                  <c:v>0.25078100000000003</c:v>
                </c:pt>
                <c:pt idx="373">
                  <c:v>0.25049400000000005</c:v>
                </c:pt>
                <c:pt idx="374">
                  <c:v>0.252301</c:v>
                </c:pt>
                <c:pt idx="375">
                  <c:v>0.255853</c:v>
                </c:pt>
                <c:pt idx="376">
                  <c:v>0.25997600000000004</c:v>
                </c:pt>
                <c:pt idx="377">
                  <c:v>0.26313399999999998</c:v>
                </c:pt>
                <c:pt idx="378">
                  <c:v>0.26406800000000002</c:v>
                </c:pt>
                <c:pt idx="379">
                  <c:v>0.2623430000000001</c:v>
                </c:pt>
                <c:pt idx="380">
                  <c:v>0.25856400000000002</c:v>
                </c:pt>
                <c:pt idx="381">
                  <c:v>0.25417000000000001</c:v>
                </c:pt>
                <c:pt idx="382">
                  <c:v>0.2508800000000001</c:v>
                </c:pt>
                <c:pt idx="383">
                  <c:v>0.25001100000000004</c:v>
                </c:pt>
                <c:pt idx="384">
                  <c:v>0.25195000000000001</c:v>
                </c:pt>
                <c:pt idx="385">
                  <c:v>0.25599500000000003</c:v>
                </c:pt>
                <c:pt idx="386">
                  <c:v>0.2606190000000001</c:v>
                </c:pt>
                <c:pt idx="387">
                  <c:v>0.264067</c:v>
                </c:pt>
                <c:pt idx="388">
                  <c:v>0.265046</c:v>
                </c:pt>
                <c:pt idx="389">
                  <c:v>0.26323999999999997</c:v>
                </c:pt>
                <c:pt idx="390">
                  <c:v>0.2594300000000001</c:v>
                </c:pt>
                <c:pt idx="391">
                  <c:v>0.2551830000000001</c:v>
                </c:pt>
                <c:pt idx="392">
                  <c:v>0.25220699999999996</c:v>
                </c:pt>
                <c:pt idx="393">
                  <c:v>0.25164499999999995</c:v>
                </c:pt>
                <c:pt idx="394">
                  <c:v>0.25359899999999996</c:v>
                </c:pt>
                <c:pt idx="395">
                  <c:v>0.25709299999999996</c:v>
                </c:pt>
                <c:pt idx="396">
                  <c:v>0.260494</c:v>
                </c:pt>
                <c:pt idx="397">
                  <c:v>0.26221900000000004</c:v>
                </c:pt>
                <c:pt idx="398">
                  <c:v>0.2614200000000001</c:v>
                </c:pt>
                <c:pt idx="399">
                  <c:v>0.25836500000000001</c:v>
                </c:pt>
                <c:pt idx="400">
                  <c:v>0.25433800000000001</c:v>
                </c:pt>
                <c:pt idx="401">
                  <c:v>0.25112100000000004</c:v>
                </c:pt>
                <c:pt idx="402">
                  <c:v>0.25026800000000005</c:v>
                </c:pt>
                <c:pt idx="403">
                  <c:v>0.25247200000000003</c:v>
                </c:pt>
                <c:pt idx="404">
                  <c:v>0.25727800000000001</c:v>
                </c:pt>
                <c:pt idx="405">
                  <c:v>0.26325699999999996</c:v>
                </c:pt>
                <c:pt idx="406">
                  <c:v>0.26855600000000002</c:v>
                </c:pt>
                <c:pt idx="407">
                  <c:v>0.27161000000000002</c:v>
                </c:pt>
                <c:pt idx="408">
                  <c:v>0.27173899999999995</c:v>
                </c:pt>
                <c:pt idx="409">
                  <c:v>0.269397</c:v>
                </c:pt>
                <c:pt idx="410">
                  <c:v>0.26596700000000001</c:v>
                </c:pt>
                <c:pt idx="411">
                  <c:v>0.26319499999999996</c:v>
                </c:pt>
                <c:pt idx="412">
                  <c:v>0.26247700000000002</c:v>
                </c:pt>
                <c:pt idx="413">
                  <c:v>0.26429999999999998</c:v>
                </c:pt>
                <c:pt idx="414">
                  <c:v>0.26806200000000002</c:v>
                </c:pt>
                <c:pt idx="415">
                  <c:v>0.27235200000000004</c:v>
                </c:pt>
                <c:pt idx="416">
                  <c:v>0.27556600000000003</c:v>
                </c:pt>
                <c:pt idx="417">
                  <c:v>0.27659</c:v>
                </c:pt>
                <c:pt idx="418">
                  <c:v>0.27525700000000003</c:v>
                </c:pt>
                <c:pt idx="419">
                  <c:v>0.272395</c:v>
                </c:pt>
                <c:pt idx="420">
                  <c:v>0.26946900000000001</c:v>
                </c:pt>
                <c:pt idx="421">
                  <c:v>0.26796200000000003</c:v>
                </c:pt>
                <c:pt idx="422">
                  <c:v>0.2687810000000001</c:v>
                </c:pt>
                <c:pt idx="423">
                  <c:v>0.27189800000000003</c:v>
                </c:pt>
                <c:pt idx="424">
                  <c:v>0.27636600000000006</c:v>
                </c:pt>
                <c:pt idx="425">
                  <c:v>0.2806840000000001</c:v>
                </c:pt>
                <c:pt idx="426">
                  <c:v>0.28335700000000008</c:v>
                </c:pt>
                <c:pt idx="427">
                  <c:v>0.28346800000000005</c:v>
                </c:pt>
                <c:pt idx="428">
                  <c:v>0.28103600000000001</c:v>
                </c:pt>
                <c:pt idx="429">
                  <c:v>0.27704400000000001</c:v>
                </c:pt>
                <c:pt idx="430">
                  <c:v>0.27309500000000003</c:v>
                </c:pt>
                <c:pt idx="431">
                  <c:v>0.27081500000000008</c:v>
                </c:pt>
                <c:pt idx="432">
                  <c:v>0.27121500000000004</c:v>
                </c:pt>
                <c:pt idx="433">
                  <c:v>0.274258</c:v>
                </c:pt>
                <c:pt idx="434">
                  <c:v>0.27882800000000008</c:v>
                </c:pt>
                <c:pt idx="435">
                  <c:v>0.28314</c:v>
                </c:pt>
                <c:pt idx="436">
                  <c:v>0.28544800000000004</c:v>
                </c:pt>
                <c:pt idx="437">
                  <c:v>0.28475300000000003</c:v>
                </c:pt>
                <c:pt idx="438">
                  <c:v>0.28122200000000008</c:v>
                </c:pt>
                <c:pt idx="439">
                  <c:v>0.27612500000000001</c:v>
                </c:pt>
                <c:pt idx="440">
                  <c:v>0.2713080000000001</c:v>
                </c:pt>
                <c:pt idx="441">
                  <c:v>0.2684430000000001</c:v>
                </c:pt>
                <c:pt idx="442">
                  <c:v>0.26835100000000001</c:v>
                </c:pt>
                <c:pt idx="443">
                  <c:v>0.27071200000000001</c:v>
                </c:pt>
                <c:pt idx="444">
                  <c:v>0.274252</c:v>
                </c:pt>
                <c:pt idx="445">
                  <c:v>0.27733400000000002</c:v>
                </c:pt>
                <c:pt idx="446">
                  <c:v>0.27865800000000002</c:v>
                </c:pt>
                <c:pt idx="447">
                  <c:v>0.27780400000000005</c:v>
                </c:pt>
                <c:pt idx="448">
                  <c:v>0.27536400000000005</c:v>
                </c:pt>
                <c:pt idx="449">
                  <c:v>0.27265500000000004</c:v>
                </c:pt>
                <c:pt idx="450">
                  <c:v>0.27113899999999996</c:v>
                </c:pt>
                <c:pt idx="451">
                  <c:v>0.27179499999999995</c:v>
                </c:pt>
                <c:pt idx="452">
                  <c:v>0.27472400000000002</c:v>
                </c:pt>
                <c:pt idx="453">
                  <c:v>0.2790990000000001</c:v>
                </c:pt>
                <c:pt idx="454">
                  <c:v>0.28349300000000011</c:v>
                </c:pt>
                <c:pt idx="455">
                  <c:v>0.28642300000000009</c:v>
                </c:pt>
                <c:pt idx="456">
                  <c:v>0.28691700000000009</c:v>
                </c:pt>
                <c:pt idx="457">
                  <c:v>0.28488200000000008</c:v>
                </c:pt>
                <c:pt idx="458">
                  <c:v>0.28114500000000003</c:v>
                </c:pt>
                <c:pt idx="459">
                  <c:v>0.2771610000000001</c:v>
                </c:pt>
                <c:pt idx="460">
                  <c:v>0.27448300000000009</c:v>
                </c:pt>
                <c:pt idx="461">
                  <c:v>0.2741880000000001</c:v>
                </c:pt>
                <c:pt idx="462">
                  <c:v>0.27647900000000009</c:v>
                </c:pt>
                <c:pt idx="463">
                  <c:v>0.28061900000000001</c:v>
                </c:pt>
                <c:pt idx="464">
                  <c:v>0.28522800000000004</c:v>
                </c:pt>
                <c:pt idx="465">
                  <c:v>0.28883700000000001</c:v>
                </c:pt>
                <c:pt idx="466">
                  <c:v>0.29047200000000006</c:v>
                </c:pt>
                <c:pt idx="467">
                  <c:v>0.29004000000000002</c:v>
                </c:pt>
                <c:pt idx="468">
                  <c:v>0.28833400000000003</c:v>
                </c:pt>
                <c:pt idx="469">
                  <c:v>0.28667700000000002</c:v>
                </c:pt>
                <c:pt idx="470">
                  <c:v>0.2863440000000001</c:v>
                </c:pt>
                <c:pt idx="471">
                  <c:v>0.2880120000000001</c:v>
                </c:pt>
                <c:pt idx="472">
                  <c:v>0.29147400000000007</c:v>
                </c:pt>
                <c:pt idx="473">
                  <c:v>0.29572500000000002</c:v>
                </c:pt>
                <c:pt idx="474">
                  <c:v>0.29938200000000009</c:v>
                </c:pt>
                <c:pt idx="475">
                  <c:v>0.30125200000000002</c:v>
                </c:pt>
                <c:pt idx="476">
                  <c:v>0.30081200000000008</c:v>
                </c:pt>
                <c:pt idx="477">
                  <c:v>0.29841200000000007</c:v>
                </c:pt>
                <c:pt idx="478">
                  <c:v>0.29512500000000008</c:v>
                </c:pt>
                <c:pt idx="479">
                  <c:v>0.29230900000000015</c:v>
                </c:pt>
                <c:pt idx="480">
                  <c:v>0.29107300000000008</c:v>
                </c:pt>
                <c:pt idx="481">
                  <c:v>0.29184500000000002</c:v>
                </c:pt>
                <c:pt idx="482">
                  <c:v>0.29422000000000004</c:v>
                </c:pt>
                <c:pt idx="483">
                  <c:v>0.29712900000000009</c:v>
                </c:pt>
                <c:pt idx="484">
                  <c:v>0.299261</c:v>
                </c:pt>
                <c:pt idx="485">
                  <c:v>0.299593</c:v>
                </c:pt>
                <c:pt idx="486">
                  <c:v>0.29781000000000007</c:v>
                </c:pt>
                <c:pt idx="487">
                  <c:v>0.29447100000000009</c:v>
                </c:pt>
                <c:pt idx="488">
                  <c:v>0.29083100000000001</c:v>
                </c:pt>
                <c:pt idx="489">
                  <c:v>0.28836900000000015</c:v>
                </c:pt>
                <c:pt idx="490">
                  <c:v>0.28818600000000005</c:v>
                </c:pt>
                <c:pt idx="491">
                  <c:v>0.29052400000000006</c:v>
                </c:pt>
                <c:pt idx="492">
                  <c:v>0.29459800000000008</c:v>
                </c:pt>
                <c:pt idx="493">
                  <c:v>0.29887700000000006</c:v>
                </c:pt>
                <c:pt idx="494">
                  <c:v>0.30168800000000007</c:v>
                </c:pt>
                <c:pt idx="495">
                  <c:v>0.30191500000000016</c:v>
                </c:pt>
                <c:pt idx="496">
                  <c:v>0.29946300000000009</c:v>
                </c:pt>
                <c:pt idx="497">
                  <c:v>0.29526600000000003</c:v>
                </c:pt>
                <c:pt idx="498">
                  <c:v>0.2908400000000001</c:v>
                </c:pt>
                <c:pt idx="499">
                  <c:v>0.28758800000000007</c:v>
                </c:pt>
                <c:pt idx="500">
                  <c:v>0.28619</c:v>
                </c:pt>
                <c:pt idx="501">
                  <c:v>0.28635800000000006</c:v>
                </c:pt>
                <c:pt idx="502">
                  <c:v>0.287055</c:v>
                </c:pt>
                <c:pt idx="503">
                  <c:v>0.28703800000000002</c:v>
                </c:pt>
                <c:pt idx="504">
                  <c:v>0.28546400000000005</c:v>
                </c:pt>
                <c:pt idx="505">
                  <c:v>0.2822670000000001</c:v>
                </c:pt>
                <c:pt idx="506">
                  <c:v>0.27817700000000001</c:v>
                </c:pt>
                <c:pt idx="507">
                  <c:v>0.27438800000000008</c:v>
                </c:pt>
                <c:pt idx="508">
                  <c:v>0.27205800000000002</c:v>
                </c:pt>
                <c:pt idx="509">
                  <c:v>0.271837</c:v>
                </c:pt>
                <c:pt idx="510">
                  <c:v>0.27362900000000001</c:v>
                </c:pt>
                <c:pt idx="511">
                  <c:v>0.276642</c:v>
                </c:pt>
                <c:pt idx="512">
                  <c:v>0.27970100000000003</c:v>
                </c:pt>
                <c:pt idx="513">
                  <c:v>0.281698</c:v>
                </c:pt>
                <c:pt idx="514">
                  <c:v>0.2819930000000001</c:v>
                </c:pt>
                <c:pt idx="515">
                  <c:v>0.280636</c:v>
                </c:pt>
                <c:pt idx="516">
                  <c:v>0.27831200000000006</c:v>
                </c:pt>
                <c:pt idx="517">
                  <c:v>0.2760530000000001</c:v>
                </c:pt>
                <c:pt idx="518">
                  <c:v>0.27481900000000009</c:v>
                </c:pt>
                <c:pt idx="519">
                  <c:v>0.27511800000000003</c:v>
                </c:pt>
                <c:pt idx="520">
                  <c:v>0.27680700000000008</c:v>
                </c:pt>
                <c:pt idx="521">
                  <c:v>0.27916300000000011</c:v>
                </c:pt>
                <c:pt idx="522">
                  <c:v>0.28117700000000001</c:v>
                </c:pt>
                <c:pt idx="523">
                  <c:v>0.28196600000000011</c:v>
                </c:pt>
                <c:pt idx="524">
                  <c:v>0.28112700000000002</c:v>
                </c:pt>
                <c:pt idx="525">
                  <c:v>0.27890900000000002</c:v>
                </c:pt>
                <c:pt idx="526">
                  <c:v>0.276117</c:v>
                </c:pt>
                <c:pt idx="527">
                  <c:v>0.27380800000000005</c:v>
                </c:pt>
                <c:pt idx="528">
                  <c:v>0.27286800000000005</c:v>
                </c:pt>
                <c:pt idx="529">
                  <c:v>0.27366800000000002</c:v>
                </c:pt>
                <c:pt idx="530">
                  <c:v>0.27590400000000004</c:v>
                </c:pt>
                <c:pt idx="531">
                  <c:v>0.27870600000000001</c:v>
                </c:pt>
                <c:pt idx="532">
                  <c:v>0.28097600000000006</c:v>
                </c:pt>
                <c:pt idx="533">
                  <c:v>0.28180900000000009</c:v>
                </c:pt>
                <c:pt idx="534">
                  <c:v>0.28085600000000011</c:v>
                </c:pt>
                <c:pt idx="535">
                  <c:v>0.27845800000000004</c:v>
                </c:pt>
                <c:pt idx="536">
                  <c:v>0.275505</c:v>
                </c:pt>
                <c:pt idx="537">
                  <c:v>0.27306200000000008</c:v>
                </c:pt>
                <c:pt idx="538">
                  <c:v>0.27191500000000002</c:v>
                </c:pt>
                <c:pt idx="539">
                  <c:v>0.27223599999999998</c:v>
                </c:pt>
                <c:pt idx="540">
                  <c:v>0.27349000000000001</c:v>
                </c:pt>
                <c:pt idx="541">
                  <c:v>0.2746590000000001</c:v>
                </c:pt>
                <c:pt idx="542">
                  <c:v>0.27467900000000001</c:v>
                </c:pt>
                <c:pt idx="543">
                  <c:v>0.27290400000000004</c:v>
                </c:pt>
                <c:pt idx="544">
                  <c:v>0.26940600000000003</c:v>
                </c:pt>
                <c:pt idx="545">
                  <c:v>0.26497000000000004</c:v>
                </c:pt>
                <c:pt idx="546">
                  <c:v>0.26079199999999997</c:v>
                </c:pt>
                <c:pt idx="547">
                  <c:v>0.25798700000000002</c:v>
                </c:pt>
                <c:pt idx="548">
                  <c:v>0.257129</c:v>
                </c:pt>
                <c:pt idx="549">
                  <c:v>0.2580090000000001</c:v>
                </c:pt>
                <c:pt idx="550">
                  <c:v>0.25971</c:v>
                </c:pt>
                <c:pt idx="551">
                  <c:v>0.26098100000000002</c:v>
                </c:pt>
                <c:pt idx="552">
                  <c:v>0.26075499999999996</c:v>
                </c:pt>
                <c:pt idx="553">
                  <c:v>0.25859600000000005</c:v>
                </c:pt>
                <c:pt idx="554">
                  <c:v>0.25488600000000006</c:v>
                </c:pt>
                <c:pt idx="555">
                  <c:v>0.250664</c:v>
                </c:pt>
                <c:pt idx="556">
                  <c:v>0.24719300000000002</c:v>
                </c:pt>
                <c:pt idx="557">
                  <c:v>0.24542200000000003</c:v>
                </c:pt>
                <c:pt idx="558">
                  <c:v>0.24559200000000003</c:v>
                </c:pt>
                <c:pt idx="559">
                  <c:v>0.24715899999999999</c:v>
                </c:pt>
                <c:pt idx="560">
                  <c:v>0.24905800000000003</c:v>
                </c:pt>
                <c:pt idx="561">
                  <c:v>0.25020399999999998</c:v>
                </c:pt>
                <c:pt idx="562">
                  <c:v>0.24998400000000004</c:v>
                </c:pt>
                <c:pt idx="563">
                  <c:v>0.24853300000000003</c:v>
                </c:pt>
                <c:pt idx="564">
                  <c:v>0.246672</c:v>
                </c:pt>
                <c:pt idx="565">
                  <c:v>0.24553800000000003</c:v>
                </c:pt>
                <c:pt idx="566">
                  <c:v>0.24607799999999999</c:v>
                </c:pt>
                <c:pt idx="567">
                  <c:v>0.24862699999999999</c:v>
                </c:pt>
                <c:pt idx="568">
                  <c:v>0.25274499999999994</c:v>
                </c:pt>
                <c:pt idx="569">
                  <c:v>0.25738300000000008</c:v>
                </c:pt>
                <c:pt idx="570">
                  <c:v>0.26128999999999997</c:v>
                </c:pt>
                <c:pt idx="571">
                  <c:v>0.26350400000000002</c:v>
                </c:pt>
                <c:pt idx="572">
                  <c:v>0.26371100000000003</c:v>
                </c:pt>
                <c:pt idx="573">
                  <c:v>0.262353</c:v>
                </c:pt>
                <c:pt idx="574">
                  <c:v>0.2604260000000001</c:v>
                </c:pt>
                <c:pt idx="575">
                  <c:v>0.25908300000000001</c:v>
                </c:pt>
                <c:pt idx="576">
                  <c:v>0.25918200000000002</c:v>
                </c:pt>
                <c:pt idx="577">
                  <c:v>0.26097200000000004</c:v>
                </c:pt>
                <c:pt idx="578">
                  <c:v>0.264013</c:v>
                </c:pt>
                <c:pt idx="579">
                  <c:v>0.26736700000000002</c:v>
                </c:pt>
                <c:pt idx="580">
                  <c:v>0.2699680000000001</c:v>
                </c:pt>
                <c:pt idx="581">
                  <c:v>0.27103500000000003</c:v>
                </c:pt>
                <c:pt idx="582">
                  <c:v>0.27037300000000009</c:v>
                </c:pt>
                <c:pt idx="583">
                  <c:v>0.2684470000000001</c:v>
                </c:pt>
                <c:pt idx="584">
                  <c:v>0.26619400000000004</c:v>
                </c:pt>
                <c:pt idx="585">
                  <c:v>0.26465</c:v>
                </c:pt>
                <c:pt idx="586">
                  <c:v>0.264517</c:v>
                </c:pt>
                <c:pt idx="587">
                  <c:v>0.26585800000000004</c:v>
                </c:pt>
                <c:pt idx="588">
                  <c:v>0.26804700000000004</c:v>
                </c:pt>
                <c:pt idx="589">
                  <c:v>0.27001000000000003</c:v>
                </c:pt>
                <c:pt idx="590">
                  <c:v>0.27065700000000004</c:v>
                </c:pt>
                <c:pt idx="591">
                  <c:v>0.26934600000000003</c:v>
                </c:pt>
                <c:pt idx="592">
                  <c:v>0.26616500000000004</c:v>
                </c:pt>
                <c:pt idx="593">
                  <c:v>0.26191800000000004</c:v>
                </c:pt>
                <c:pt idx="594">
                  <c:v>0.25782500000000008</c:v>
                </c:pt>
                <c:pt idx="595">
                  <c:v>0.25504699999999997</c:v>
                </c:pt>
                <c:pt idx="596">
                  <c:v>0.25423099999999998</c:v>
                </c:pt>
                <c:pt idx="597">
                  <c:v>0.25526099999999996</c:v>
                </c:pt>
                <c:pt idx="598">
                  <c:v>0.25730800000000004</c:v>
                </c:pt>
                <c:pt idx="599">
                  <c:v>0.25916</c:v>
                </c:pt>
                <c:pt idx="600">
                  <c:v>0.25970299999999996</c:v>
                </c:pt>
                <c:pt idx="601">
                  <c:v>0.2583720000000001</c:v>
                </c:pt>
                <c:pt idx="602">
                  <c:v>0.25538900000000009</c:v>
                </c:pt>
                <c:pt idx="603">
                  <c:v>0.25169200000000003</c:v>
                </c:pt>
                <c:pt idx="604">
                  <c:v>0.24856800000000004</c:v>
                </c:pt>
                <c:pt idx="605">
                  <c:v>0.24711900000000003</c:v>
                </c:pt>
                <c:pt idx="606">
                  <c:v>0.24780199999999999</c:v>
                </c:pt>
                <c:pt idx="607">
                  <c:v>0.25021899999999997</c:v>
                </c:pt>
                <c:pt idx="608">
                  <c:v>0.25326400000000004</c:v>
                </c:pt>
                <c:pt idx="609">
                  <c:v>0.25557400000000002</c:v>
                </c:pt>
                <c:pt idx="610">
                  <c:v>0.25609499999999996</c:v>
                </c:pt>
                <c:pt idx="611">
                  <c:v>0.25453099999999995</c:v>
                </c:pt>
                <c:pt idx="612">
                  <c:v>0.25146600000000002</c:v>
                </c:pt>
                <c:pt idx="613">
                  <c:v>0.24813199999999999</c:v>
                </c:pt>
                <c:pt idx="614">
                  <c:v>0.24589300000000003</c:v>
                </c:pt>
                <c:pt idx="615">
                  <c:v>0.24568799999999999</c:v>
                </c:pt>
                <c:pt idx="616">
                  <c:v>0.24764900000000004</c:v>
                </c:pt>
                <c:pt idx="617">
                  <c:v>0.25104499999999996</c:v>
                </c:pt>
                <c:pt idx="618">
                  <c:v>0.2545730000000001</c:v>
                </c:pt>
                <c:pt idx="619">
                  <c:v>0.25687500000000002</c:v>
                </c:pt>
                <c:pt idx="620">
                  <c:v>0.2570690000000001</c:v>
                </c:pt>
                <c:pt idx="621">
                  <c:v>0.25508700000000001</c:v>
                </c:pt>
                <c:pt idx="622">
                  <c:v>0.25169499999999995</c:v>
                </c:pt>
                <c:pt idx="623">
                  <c:v>0.24818499999999999</c:v>
                </c:pt>
                <c:pt idx="624">
                  <c:v>0.24587700000000001</c:v>
                </c:pt>
                <c:pt idx="625">
                  <c:v>0.24561200000000002</c:v>
                </c:pt>
                <c:pt idx="626">
                  <c:v>0.24743000000000004</c:v>
                </c:pt>
                <c:pt idx="627">
                  <c:v>0.25056800000000001</c:v>
                </c:pt>
                <c:pt idx="628">
                  <c:v>0.25374999999999998</c:v>
                </c:pt>
                <c:pt idx="629">
                  <c:v>0.25568400000000002</c:v>
                </c:pt>
                <c:pt idx="630">
                  <c:v>0.25555100000000003</c:v>
                </c:pt>
                <c:pt idx="631">
                  <c:v>0.2533160000000001</c:v>
                </c:pt>
                <c:pt idx="632">
                  <c:v>0.24973100000000004</c:v>
                </c:pt>
                <c:pt idx="633">
                  <c:v>0.24604700000000002</c:v>
                </c:pt>
                <c:pt idx="634">
                  <c:v>0.24352199999999999</c:v>
                </c:pt>
                <c:pt idx="635">
                  <c:v>0.24293600000000004</c:v>
                </c:pt>
                <c:pt idx="636">
                  <c:v>0.24429000000000003</c:v>
                </c:pt>
                <c:pt idx="637">
                  <c:v>0.24681800000000004</c:v>
                </c:pt>
                <c:pt idx="638">
                  <c:v>0.24931600000000004</c:v>
                </c:pt>
                <c:pt idx="639">
                  <c:v>0.25064999999999998</c:v>
                </c:pt>
                <c:pt idx="640">
                  <c:v>0.25024399999999997</c:v>
                </c:pt>
                <c:pt idx="641">
                  <c:v>0.24832899999999999</c:v>
                </c:pt>
                <c:pt idx="642">
                  <c:v>0.24586400000000003</c:v>
                </c:pt>
                <c:pt idx="643">
                  <c:v>0.24413799999999999</c:v>
                </c:pt>
                <c:pt idx="644">
                  <c:v>0.24422600000000003</c:v>
                </c:pt>
                <c:pt idx="645">
                  <c:v>0.24652299999999999</c:v>
                </c:pt>
                <c:pt idx="646">
                  <c:v>0.2505690000000001</c:v>
                </c:pt>
                <c:pt idx="647">
                  <c:v>0.25521900000000003</c:v>
                </c:pt>
                <c:pt idx="648">
                  <c:v>0.25908700000000001</c:v>
                </c:pt>
                <c:pt idx="649">
                  <c:v>0.26108100000000001</c:v>
                </c:pt>
                <c:pt idx="650">
                  <c:v>0.2608140000000001</c:v>
                </c:pt>
                <c:pt idx="651">
                  <c:v>0.25872200000000001</c:v>
                </c:pt>
                <c:pt idx="652">
                  <c:v>0.2558740000000001</c:v>
                </c:pt>
                <c:pt idx="653">
                  <c:v>0.25353199999999998</c:v>
                </c:pt>
                <c:pt idx="654">
                  <c:v>0.25267000000000001</c:v>
                </c:pt>
                <c:pt idx="655">
                  <c:v>0.25360299999999997</c:v>
                </c:pt>
                <c:pt idx="656">
                  <c:v>0.2558970000000001</c:v>
                </c:pt>
                <c:pt idx="657">
                  <c:v>0.25855500000000003</c:v>
                </c:pt>
                <c:pt idx="658">
                  <c:v>0.26043500000000003</c:v>
                </c:pt>
                <c:pt idx="659">
                  <c:v>0.260714</c:v>
                </c:pt>
                <c:pt idx="660">
                  <c:v>0.2592290000000001</c:v>
                </c:pt>
                <c:pt idx="661">
                  <c:v>0.25654299999999997</c:v>
                </c:pt>
                <c:pt idx="662">
                  <c:v>0.25373500000000004</c:v>
                </c:pt>
                <c:pt idx="663">
                  <c:v>0.251967</c:v>
                </c:pt>
                <c:pt idx="664">
                  <c:v>0.25203000000000003</c:v>
                </c:pt>
                <c:pt idx="665">
                  <c:v>0.25403699999999996</c:v>
                </c:pt>
                <c:pt idx="666">
                  <c:v>0.25739000000000001</c:v>
                </c:pt>
                <c:pt idx="667">
                  <c:v>0.26103699999999996</c:v>
                </c:pt>
                <c:pt idx="668">
                  <c:v>0.2638910000000001</c:v>
                </c:pt>
                <c:pt idx="669">
                  <c:v>0.26525299999999996</c:v>
                </c:pt>
                <c:pt idx="670">
                  <c:v>0.26506200000000002</c:v>
                </c:pt>
                <c:pt idx="671">
                  <c:v>0.26387700000000008</c:v>
                </c:pt>
                <c:pt idx="672">
                  <c:v>0.262604</c:v>
                </c:pt>
                <c:pt idx="673">
                  <c:v>0.26209400000000005</c:v>
                </c:pt>
                <c:pt idx="674">
                  <c:v>0.26277800000000001</c:v>
                </c:pt>
                <c:pt idx="675">
                  <c:v>0.26448700000000008</c:v>
                </c:pt>
                <c:pt idx="676">
                  <c:v>0.266538</c:v>
                </c:pt>
                <c:pt idx="677">
                  <c:v>0.26803299999999997</c:v>
                </c:pt>
                <c:pt idx="678">
                  <c:v>0.26824399999999998</c:v>
                </c:pt>
                <c:pt idx="679">
                  <c:v>0.26693300000000003</c:v>
                </c:pt>
                <c:pt idx="680">
                  <c:v>0.26445200000000002</c:v>
                </c:pt>
                <c:pt idx="681">
                  <c:v>0.261598</c:v>
                </c:pt>
                <c:pt idx="682">
                  <c:v>0.25929100000000005</c:v>
                </c:pt>
                <c:pt idx="683">
                  <c:v>0.25821</c:v>
                </c:pt>
                <c:pt idx="684">
                  <c:v>0.25854700000000003</c:v>
                </c:pt>
                <c:pt idx="685">
                  <c:v>0.2599550000000001</c:v>
                </c:pt>
                <c:pt idx="686">
                  <c:v>0.261716</c:v>
                </c:pt>
                <c:pt idx="687">
                  <c:v>0.263048</c:v>
                </c:pt>
                <c:pt idx="688">
                  <c:v>0.26342500000000002</c:v>
                </c:pt>
                <c:pt idx="689">
                  <c:v>0.2627850000000001</c:v>
                </c:pt>
                <c:pt idx="690">
                  <c:v>0.26155800000000001</c:v>
                </c:pt>
                <c:pt idx="691">
                  <c:v>0.26048500000000002</c:v>
                </c:pt>
                <c:pt idx="692">
                  <c:v>0.26032000000000005</c:v>
                </c:pt>
                <c:pt idx="693">
                  <c:v>0.2615110000000001</c:v>
                </c:pt>
                <c:pt idx="694">
                  <c:v>0.26399500000000004</c:v>
                </c:pt>
                <c:pt idx="695">
                  <c:v>0.26719400000000004</c:v>
                </c:pt>
                <c:pt idx="696">
                  <c:v>0.27022600000000002</c:v>
                </c:pt>
                <c:pt idx="697">
                  <c:v>0.27223899999999995</c:v>
                </c:pt>
                <c:pt idx="698">
                  <c:v>0.27274499999999996</c:v>
                </c:pt>
                <c:pt idx="699">
                  <c:v>0.27180300000000002</c:v>
                </c:pt>
                <c:pt idx="700">
                  <c:v>0.26997700000000002</c:v>
                </c:pt>
                <c:pt idx="701">
                  <c:v>0.26808100000000001</c:v>
                </c:pt>
                <c:pt idx="702">
                  <c:v>0.26684100000000011</c:v>
                </c:pt>
                <c:pt idx="703">
                  <c:v>0.26660100000000003</c:v>
                </c:pt>
                <c:pt idx="704">
                  <c:v>0.26721200000000001</c:v>
                </c:pt>
                <c:pt idx="705">
                  <c:v>0.26813299999999995</c:v>
                </c:pt>
                <c:pt idx="706">
                  <c:v>0.268706</c:v>
                </c:pt>
                <c:pt idx="707">
                  <c:v>0.2684720000000001</c:v>
                </c:pt>
                <c:pt idx="708">
                  <c:v>0.2673930000000001</c:v>
                </c:pt>
                <c:pt idx="709">
                  <c:v>0.26588200000000006</c:v>
                </c:pt>
                <c:pt idx="710">
                  <c:v>0.26463399999999998</c:v>
                </c:pt>
                <c:pt idx="711">
                  <c:v>0.26431900000000008</c:v>
                </c:pt>
                <c:pt idx="712">
                  <c:v>0.26529000000000003</c:v>
                </c:pt>
                <c:pt idx="713">
                  <c:v>0.26739600000000002</c:v>
                </c:pt>
                <c:pt idx="714">
                  <c:v>0.27001600000000003</c:v>
                </c:pt>
                <c:pt idx="715">
                  <c:v>0.27229000000000003</c:v>
                </c:pt>
                <c:pt idx="716">
                  <c:v>0.27346500000000001</c:v>
                </c:pt>
                <c:pt idx="717">
                  <c:v>0.27321000000000001</c:v>
                </c:pt>
                <c:pt idx="718">
                  <c:v>0.27176100000000003</c:v>
                </c:pt>
                <c:pt idx="719">
                  <c:v>0.26983800000000002</c:v>
                </c:pt>
                <c:pt idx="720">
                  <c:v>0.26835400000000004</c:v>
                </c:pt>
                <c:pt idx="721">
                  <c:v>0.26804500000000003</c:v>
                </c:pt>
                <c:pt idx="722">
                  <c:v>0.26916000000000001</c:v>
                </c:pt>
                <c:pt idx="723">
                  <c:v>0.27134800000000003</c:v>
                </c:pt>
                <c:pt idx="724">
                  <c:v>0.27381100000000008</c:v>
                </c:pt>
                <c:pt idx="725">
                  <c:v>0.27563099999999996</c:v>
                </c:pt>
                <c:pt idx="726">
                  <c:v>0.27615600000000001</c:v>
                </c:pt>
                <c:pt idx="727">
                  <c:v>0.27527600000000002</c:v>
                </c:pt>
                <c:pt idx="728">
                  <c:v>0.27346100000000001</c:v>
                </c:pt>
                <c:pt idx="729">
                  <c:v>0.271569</c:v>
                </c:pt>
                <c:pt idx="730">
                  <c:v>0.27049800000000002</c:v>
                </c:pt>
                <c:pt idx="731">
                  <c:v>0.27083700000000011</c:v>
                </c:pt>
                <c:pt idx="732">
                  <c:v>0.27263499999999996</c:v>
                </c:pt>
                <c:pt idx="733">
                  <c:v>0.27540300000000001</c:v>
                </c:pt>
                <c:pt idx="734">
                  <c:v>0.27832700000000016</c:v>
                </c:pt>
                <c:pt idx="735">
                  <c:v>0.28061600000000003</c:v>
                </c:pt>
                <c:pt idx="736">
                  <c:v>0.281835</c:v>
                </c:pt>
                <c:pt idx="737">
                  <c:v>0.28209600000000001</c:v>
                </c:pt>
                <c:pt idx="738">
                  <c:v>0.28202900000000009</c:v>
                </c:pt>
                <c:pt idx="739">
                  <c:v>0.28252900000000009</c:v>
                </c:pt>
                <c:pt idx="740">
                  <c:v>0.2843440000000001</c:v>
                </c:pt>
                <c:pt idx="741">
                  <c:v>0.28769900000000004</c:v>
                </c:pt>
                <c:pt idx="742">
                  <c:v>0.2921160000000001</c:v>
                </c:pt>
                <c:pt idx="743">
                  <c:v>0.29654800000000003</c:v>
                </c:pt>
                <c:pt idx="744">
                  <c:v>0.29975400000000002</c:v>
                </c:pt>
                <c:pt idx="745">
                  <c:v>0.3007800000000001</c:v>
                </c:pt>
                <c:pt idx="746">
                  <c:v>0.29933700000000002</c:v>
                </c:pt>
                <c:pt idx="747">
                  <c:v>0.29592200000000007</c:v>
                </c:pt>
                <c:pt idx="748">
                  <c:v>0.2916180000000001</c:v>
                </c:pt>
                <c:pt idx="749">
                  <c:v>0.28766700000000001</c:v>
                </c:pt>
                <c:pt idx="750">
                  <c:v>0.28500200000000003</c:v>
                </c:pt>
                <c:pt idx="751">
                  <c:v>0.283943</c:v>
                </c:pt>
                <c:pt idx="752">
                  <c:v>0.28414200000000001</c:v>
                </c:pt>
                <c:pt idx="753">
                  <c:v>0.28478600000000004</c:v>
                </c:pt>
                <c:pt idx="754">
                  <c:v>0.28496500000000002</c:v>
                </c:pt>
                <c:pt idx="755">
                  <c:v>0.2840720000000001</c:v>
                </c:pt>
                <c:pt idx="756">
                  <c:v>0.28207800000000005</c:v>
                </c:pt>
                <c:pt idx="757">
                  <c:v>0.27959000000000001</c:v>
                </c:pt>
                <c:pt idx="758">
                  <c:v>0.27770900000000004</c:v>
                </c:pt>
                <c:pt idx="759">
                  <c:v>0.27767600000000003</c:v>
                </c:pt>
                <c:pt idx="760">
                  <c:v>0.28036500000000009</c:v>
                </c:pt>
                <c:pt idx="761">
                  <c:v>0.28580900000000009</c:v>
                </c:pt>
                <c:pt idx="762">
                  <c:v>0.29307800000000006</c:v>
                </c:pt>
                <c:pt idx="763">
                  <c:v>0.30057400000000006</c:v>
                </c:pt>
                <c:pt idx="764">
                  <c:v>0.30660500000000002</c:v>
                </c:pt>
                <c:pt idx="765">
                  <c:v>0.31000900000000009</c:v>
                </c:pt>
                <c:pt idx="766">
                  <c:v>0.3106020000000001</c:v>
                </c:pt>
                <c:pt idx="767">
                  <c:v>0.30920200000000003</c:v>
                </c:pt>
                <c:pt idx="768">
                  <c:v>0.30717500000000009</c:v>
                </c:pt>
                <c:pt idx="769">
                  <c:v>0.30573500000000003</c:v>
                </c:pt>
                <c:pt idx="770">
                  <c:v>0.30539200000000005</c:v>
                </c:pt>
                <c:pt idx="771">
                  <c:v>0.30581600000000009</c:v>
                </c:pt>
                <c:pt idx="772">
                  <c:v>0.30613200000000002</c:v>
                </c:pt>
                <c:pt idx="773">
                  <c:v>0.30539900000000009</c:v>
                </c:pt>
                <c:pt idx="774">
                  <c:v>0.303041</c:v>
                </c:pt>
                <c:pt idx="775">
                  <c:v>0.29914200000000002</c:v>
                </c:pt>
                <c:pt idx="776">
                  <c:v>0.29445100000000002</c:v>
                </c:pt>
                <c:pt idx="777">
                  <c:v>0.2900680000000001</c:v>
                </c:pt>
                <c:pt idx="778">
                  <c:v>0.28700600000000004</c:v>
                </c:pt>
                <c:pt idx="779">
                  <c:v>0.28585700000000008</c:v>
                </c:pt>
                <c:pt idx="780">
                  <c:v>0.286661</c:v>
                </c:pt>
                <c:pt idx="781">
                  <c:v>0.2889520000000001</c:v>
                </c:pt>
                <c:pt idx="782">
                  <c:v>0.29192500000000016</c:v>
                </c:pt>
                <c:pt idx="783">
                  <c:v>0.29467700000000002</c:v>
                </c:pt>
                <c:pt idx="784">
                  <c:v>0.29647900000000016</c:v>
                </c:pt>
                <c:pt idx="785">
                  <c:v>0.297045</c:v>
                </c:pt>
                <c:pt idx="786">
                  <c:v>0.2966450000000001</c:v>
                </c:pt>
                <c:pt idx="787">
                  <c:v>0.29597200000000007</c:v>
                </c:pt>
                <c:pt idx="788">
                  <c:v>0.29589700000000002</c:v>
                </c:pt>
                <c:pt idx="789">
                  <c:v>0.29717900000000008</c:v>
                </c:pt>
                <c:pt idx="790">
                  <c:v>0.30013600000000001</c:v>
                </c:pt>
                <c:pt idx="791">
                  <c:v>0.30440400000000006</c:v>
                </c:pt>
                <c:pt idx="792">
                  <c:v>0.30898500000000007</c:v>
                </c:pt>
                <c:pt idx="793">
                  <c:v>0.31263400000000002</c:v>
                </c:pt>
                <c:pt idx="794">
                  <c:v>0.31440600000000007</c:v>
                </c:pt>
                <c:pt idx="795">
                  <c:v>0.31409700000000002</c:v>
                </c:pt>
                <c:pt idx="796">
                  <c:v>0.31238200000000016</c:v>
                </c:pt>
                <c:pt idx="797">
                  <c:v>0.31057100000000015</c:v>
                </c:pt>
                <c:pt idx="798">
                  <c:v>0.31007500000000016</c:v>
                </c:pt>
                <c:pt idx="799">
                  <c:v>0.31177500000000002</c:v>
                </c:pt>
                <c:pt idx="800">
                  <c:v>0.31562300000000015</c:v>
                </c:pt>
                <c:pt idx="801">
                  <c:v>0.32066100000000008</c:v>
                </c:pt>
                <c:pt idx="802">
                  <c:v>0.32543500000000009</c:v>
                </c:pt>
                <c:pt idx="803">
                  <c:v>0.32854000000000005</c:v>
                </c:pt>
                <c:pt idx="804">
                  <c:v>0.32909600000000006</c:v>
                </c:pt>
                <c:pt idx="805">
                  <c:v>0.32698100000000008</c:v>
                </c:pt>
                <c:pt idx="806">
                  <c:v>0.32277300000000009</c:v>
                </c:pt>
                <c:pt idx="807">
                  <c:v>0.31749600000000006</c:v>
                </c:pt>
                <c:pt idx="808">
                  <c:v>0.31232200000000016</c:v>
                </c:pt>
                <c:pt idx="809">
                  <c:v>0.30829000000000001</c:v>
                </c:pt>
                <c:pt idx="810">
                  <c:v>0.30598400000000009</c:v>
                </c:pt>
                <c:pt idx="811">
                  <c:v>0.30528600000000006</c:v>
                </c:pt>
                <c:pt idx="812">
                  <c:v>0.30546900000000016</c:v>
                </c:pt>
                <c:pt idx="813">
                  <c:v>0.30555500000000002</c:v>
                </c:pt>
                <c:pt idx="814">
                  <c:v>0.30473</c:v>
                </c:pt>
                <c:pt idx="815">
                  <c:v>0.30274300000000004</c:v>
                </c:pt>
                <c:pt idx="816">
                  <c:v>0.30017200000000011</c:v>
                </c:pt>
                <c:pt idx="817">
                  <c:v>0.2983030000000001</c:v>
                </c:pt>
                <c:pt idx="818">
                  <c:v>0.29855900000000002</c:v>
                </c:pt>
                <c:pt idx="819">
                  <c:v>0.30174000000000001</c:v>
                </c:pt>
                <c:pt idx="820">
                  <c:v>0.30751300000000009</c:v>
                </c:pt>
                <c:pt idx="821">
                  <c:v>0.31450600000000006</c:v>
                </c:pt>
                <c:pt idx="822">
                  <c:v>0.32090300000000016</c:v>
                </c:pt>
                <c:pt idx="823">
                  <c:v>0.32515000000000011</c:v>
                </c:pt>
                <c:pt idx="824">
                  <c:v>0.32653500000000002</c:v>
                </c:pt>
                <c:pt idx="825">
                  <c:v>0.32548700000000014</c:v>
                </c:pt>
                <c:pt idx="826">
                  <c:v>0.32331500000000007</c:v>
                </c:pt>
                <c:pt idx="827">
                  <c:v>0.32151400000000008</c:v>
                </c:pt>
                <c:pt idx="828">
                  <c:v>0.32106500000000016</c:v>
                </c:pt>
                <c:pt idx="829">
                  <c:v>0.32206000000000007</c:v>
                </c:pt>
                <c:pt idx="830">
                  <c:v>0.32374600000000003</c:v>
                </c:pt>
                <c:pt idx="831">
                  <c:v>0.32495500000000016</c:v>
                </c:pt>
                <c:pt idx="832">
                  <c:v>0.32465000000000011</c:v>
                </c:pt>
                <c:pt idx="833">
                  <c:v>0.32238000000000011</c:v>
                </c:pt>
                <c:pt idx="834">
                  <c:v>0.31848800000000016</c:v>
                </c:pt>
                <c:pt idx="835">
                  <c:v>0.31396700000000005</c:v>
                </c:pt>
                <c:pt idx="836">
                  <c:v>0.30998600000000009</c:v>
                </c:pt>
                <c:pt idx="837">
                  <c:v>0.30736200000000008</c:v>
                </c:pt>
                <c:pt idx="838">
                  <c:v>0.30626200000000003</c:v>
                </c:pt>
                <c:pt idx="839">
                  <c:v>0.30627800000000011</c:v>
                </c:pt>
                <c:pt idx="840">
                  <c:v>0.30675000000000002</c:v>
                </c:pt>
                <c:pt idx="841">
                  <c:v>0.30712000000000006</c:v>
                </c:pt>
                <c:pt idx="842">
                  <c:v>0.30709000000000009</c:v>
                </c:pt>
                <c:pt idx="843">
                  <c:v>0.30664200000000008</c:v>
                </c:pt>
                <c:pt idx="844">
                  <c:v>0.306037</c:v>
                </c:pt>
                <c:pt idx="845">
                  <c:v>0.30572400000000005</c:v>
                </c:pt>
                <c:pt idx="846">
                  <c:v>0.30616100000000002</c:v>
                </c:pt>
                <c:pt idx="847">
                  <c:v>0.3077430000000001</c:v>
                </c:pt>
                <c:pt idx="848">
                  <c:v>0.31075000000000008</c:v>
                </c:pt>
                <c:pt idx="849">
                  <c:v>0.31515100000000001</c:v>
                </c:pt>
                <c:pt idx="850">
                  <c:v>0.32040900000000005</c:v>
                </c:pt>
                <c:pt idx="851">
                  <c:v>0.32551600000000014</c:v>
                </c:pt>
                <c:pt idx="852">
                  <c:v>0.32931600000000011</c:v>
                </c:pt>
                <c:pt idx="853">
                  <c:v>0.33099900000000015</c:v>
                </c:pt>
                <c:pt idx="854">
                  <c:v>0.33047400000000016</c:v>
                </c:pt>
                <c:pt idx="855">
                  <c:v>0.32834700000000006</c:v>
                </c:pt>
                <c:pt idx="856">
                  <c:v>0.32559300000000002</c:v>
                </c:pt>
                <c:pt idx="857">
                  <c:v>0.32312200000000008</c:v>
                </c:pt>
                <c:pt idx="858">
                  <c:v>0.32141600000000009</c:v>
                </c:pt>
                <c:pt idx="859">
                  <c:v>0.32040500000000005</c:v>
                </c:pt>
                <c:pt idx="860">
                  <c:v>0.31968800000000014</c:v>
                </c:pt>
                <c:pt idx="861">
                  <c:v>0.31883200000000006</c:v>
                </c:pt>
                <c:pt idx="862">
                  <c:v>0.31757100000000016</c:v>
                </c:pt>
                <c:pt idx="863">
                  <c:v>0.31589200000000006</c:v>
                </c:pt>
                <c:pt idx="864">
                  <c:v>0.31398800000000016</c:v>
                </c:pt>
                <c:pt idx="865">
                  <c:v>0.31215000000000004</c:v>
                </c:pt>
                <c:pt idx="866">
                  <c:v>0.31070300000000001</c:v>
                </c:pt>
                <c:pt idx="867">
                  <c:v>0.30996600000000007</c:v>
                </c:pt>
                <c:pt idx="868">
                  <c:v>0.31012300000000009</c:v>
                </c:pt>
                <c:pt idx="869">
                  <c:v>0.31107500000000016</c:v>
                </c:pt>
                <c:pt idx="870">
                  <c:v>0.31241000000000008</c:v>
                </c:pt>
                <c:pt idx="871">
                  <c:v>0.31353500000000001</c:v>
                </c:pt>
                <c:pt idx="872">
                  <c:v>0.31395100000000009</c:v>
                </c:pt>
                <c:pt idx="873">
                  <c:v>0.31350700000000009</c:v>
                </c:pt>
                <c:pt idx="874">
                  <c:v>0.31246300000000016</c:v>
                </c:pt>
                <c:pt idx="875">
                  <c:v>0.31137200000000009</c:v>
                </c:pt>
                <c:pt idx="876">
                  <c:v>0.31081700000000007</c:v>
                </c:pt>
                <c:pt idx="877">
                  <c:v>0.31110800000000005</c:v>
                </c:pt>
                <c:pt idx="878">
                  <c:v>0.31211700000000009</c:v>
                </c:pt>
                <c:pt idx="879">
                  <c:v>0.31342500000000006</c:v>
                </c:pt>
                <c:pt idx="880">
                  <c:v>0.3147080000000001</c:v>
                </c:pt>
                <c:pt idx="881">
                  <c:v>0.31612400000000007</c:v>
                </c:pt>
                <c:pt idx="882">
                  <c:v>0.31838100000000014</c:v>
                </c:pt>
                <c:pt idx="883">
                  <c:v>0.32224800000000003</c:v>
                </c:pt>
                <c:pt idx="884">
                  <c:v>0.32804800000000006</c:v>
                </c:pt>
                <c:pt idx="885">
                  <c:v>0.33553300000000008</c:v>
                </c:pt>
                <c:pt idx="886">
                  <c:v>0.34387600000000007</c:v>
                </c:pt>
                <c:pt idx="887">
                  <c:v>0.35187300000000016</c:v>
                </c:pt>
                <c:pt idx="888">
                  <c:v>0.35852500000000009</c:v>
                </c:pt>
                <c:pt idx="889">
                  <c:v>0.36342600000000014</c:v>
                </c:pt>
                <c:pt idx="890">
                  <c:v>0.366593</c:v>
                </c:pt>
                <c:pt idx="891">
                  <c:v>0.3680540000000001</c:v>
                </c:pt>
                <c:pt idx="892">
                  <c:v>0.36751800000000007</c:v>
                </c:pt>
                <c:pt idx="893">
                  <c:v>0.36437900000000006</c:v>
                </c:pt>
                <c:pt idx="894">
                  <c:v>0.3581990000000001</c:v>
                </c:pt>
                <c:pt idx="895">
                  <c:v>0.34916800000000003</c:v>
                </c:pt>
                <c:pt idx="896">
                  <c:v>0.33820800000000006</c:v>
                </c:pt>
                <c:pt idx="897">
                  <c:v>0.32697400000000015</c:v>
                </c:pt>
                <c:pt idx="898">
                  <c:v>0.31751600000000008</c:v>
                </c:pt>
                <c:pt idx="899">
                  <c:v>0.31136500000000006</c:v>
                </c:pt>
                <c:pt idx="900">
                  <c:v>0.30883200000000005</c:v>
                </c:pt>
                <c:pt idx="901">
                  <c:v>0.30924400000000002</c:v>
                </c:pt>
                <c:pt idx="902">
                  <c:v>0.31152700000000005</c:v>
                </c:pt>
                <c:pt idx="903">
                  <c:v>0.31466600000000006</c:v>
                </c:pt>
                <c:pt idx="904">
                  <c:v>0.31811000000000006</c:v>
                </c:pt>
                <c:pt idx="905">
                  <c:v>0.32196400000000008</c:v>
                </c:pt>
                <c:pt idx="906">
                  <c:v>0.32661700000000016</c:v>
                </c:pt>
                <c:pt idx="907">
                  <c:v>0.33209500000000008</c:v>
                </c:pt>
                <c:pt idx="908">
                  <c:v>0.33765500000000009</c:v>
                </c:pt>
                <c:pt idx="909">
                  <c:v>0.34188100000000016</c:v>
                </c:pt>
                <c:pt idx="910">
                  <c:v>0.34329499999999996</c:v>
                </c:pt>
                <c:pt idx="911">
                  <c:v>0.34107500000000002</c:v>
                </c:pt>
                <c:pt idx="912">
                  <c:v>0.33539200000000008</c:v>
                </c:pt>
                <c:pt idx="913">
                  <c:v>0.32746600000000009</c:v>
                </c:pt>
                <c:pt idx="914">
                  <c:v>0.3193950000000001</c:v>
                </c:pt>
                <c:pt idx="915">
                  <c:v>0.31345700000000015</c:v>
                </c:pt>
                <c:pt idx="916">
                  <c:v>0.31102300000000016</c:v>
                </c:pt>
                <c:pt idx="917">
                  <c:v>0.3120440000000001</c:v>
                </c:pt>
                <c:pt idx="918">
                  <c:v>0.31539500000000009</c:v>
                </c:pt>
                <c:pt idx="919">
                  <c:v>0.31944100000000009</c:v>
                </c:pt>
                <c:pt idx="920">
                  <c:v>0.32261100000000009</c:v>
                </c:pt>
                <c:pt idx="921">
                  <c:v>0.324133</c:v>
                </c:pt>
                <c:pt idx="922">
                  <c:v>0.32449200000000006</c:v>
                </c:pt>
                <c:pt idx="923">
                  <c:v>0.32514300000000002</c:v>
                </c:pt>
                <c:pt idx="924">
                  <c:v>0.32761600000000007</c:v>
                </c:pt>
                <c:pt idx="925">
                  <c:v>0.33247000000000015</c:v>
                </c:pt>
                <c:pt idx="926">
                  <c:v>0.33883200000000008</c:v>
                </c:pt>
                <c:pt idx="927">
                  <c:v>0.34495700000000001</c:v>
                </c:pt>
                <c:pt idx="928">
                  <c:v>0.34905900000000001</c:v>
                </c:pt>
                <c:pt idx="929">
                  <c:v>0.34984100000000001</c:v>
                </c:pt>
                <c:pt idx="930">
                  <c:v>0.3470180000000001</c:v>
                </c:pt>
                <c:pt idx="931">
                  <c:v>0.34152500000000002</c:v>
                </c:pt>
                <c:pt idx="932">
                  <c:v>0.33510800000000007</c:v>
                </c:pt>
                <c:pt idx="933">
                  <c:v>0.33006600000000014</c:v>
                </c:pt>
                <c:pt idx="934">
                  <c:v>0.32901800000000009</c:v>
                </c:pt>
                <c:pt idx="935">
                  <c:v>0.33323800000000003</c:v>
                </c:pt>
                <c:pt idx="936">
                  <c:v>0.3418540000000001</c:v>
                </c:pt>
                <c:pt idx="937">
                  <c:v>0.3529560000000001</c:v>
                </c:pt>
                <c:pt idx="938">
                  <c:v>0.36408600000000008</c:v>
                </c:pt>
                <c:pt idx="939">
                  <c:v>0.37252100000000016</c:v>
                </c:pt>
                <c:pt idx="940">
                  <c:v>0.3771020000000001</c:v>
                </c:pt>
                <c:pt idx="941">
                  <c:v>0.37909200000000004</c:v>
                </c:pt>
                <c:pt idx="942">
                  <c:v>0.3807330000000001</c:v>
                </c:pt>
                <c:pt idx="943">
                  <c:v>0.38378600000000007</c:v>
                </c:pt>
                <c:pt idx="944">
                  <c:v>0.38839500000000016</c:v>
                </c:pt>
                <c:pt idx="945">
                  <c:v>0.39271600000000007</c:v>
                </c:pt>
                <c:pt idx="946">
                  <c:v>0.39467300000000005</c:v>
                </c:pt>
                <c:pt idx="947">
                  <c:v>0.39339100000000016</c:v>
                </c:pt>
                <c:pt idx="948">
                  <c:v>0.38888700000000015</c:v>
                </c:pt>
                <c:pt idx="949">
                  <c:v>0.38232200000000011</c:v>
                </c:pt>
                <c:pt idx="950">
                  <c:v>0.37637900000000007</c:v>
                </c:pt>
                <c:pt idx="951">
                  <c:v>0.37361900000000009</c:v>
                </c:pt>
                <c:pt idx="952">
                  <c:v>0.37503500000000001</c:v>
                </c:pt>
                <c:pt idx="953">
                  <c:v>0.38049400000000005</c:v>
                </c:pt>
                <c:pt idx="954">
                  <c:v>0.38909900000000008</c:v>
                </c:pt>
                <c:pt idx="955">
                  <c:v>0.39916800000000008</c:v>
                </c:pt>
                <c:pt idx="956">
                  <c:v>0.408445</c:v>
                </c:pt>
                <c:pt idx="957">
                  <c:v>0.4147030000000001</c:v>
                </c:pt>
                <c:pt idx="958">
                  <c:v>0.41649200000000003</c:v>
                </c:pt>
                <c:pt idx="959">
                  <c:v>0.41369900000000004</c:v>
                </c:pt>
                <c:pt idx="960">
                  <c:v>0.40760000000000002</c:v>
                </c:pt>
                <c:pt idx="961">
                  <c:v>0.400287</c:v>
                </c:pt>
                <c:pt idx="962">
                  <c:v>0.39372100000000015</c:v>
                </c:pt>
                <c:pt idx="963">
                  <c:v>0.38891800000000015</c:v>
                </c:pt>
                <c:pt idx="964">
                  <c:v>0.3857060000000001</c:v>
                </c:pt>
                <c:pt idx="965">
                  <c:v>0.38307500000000005</c:v>
                </c:pt>
                <c:pt idx="966">
                  <c:v>0.37988500000000014</c:v>
                </c:pt>
                <c:pt idx="967">
                  <c:v>0.37562700000000016</c:v>
                </c:pt>
                <c:pt idx="968">
                  <c:v>0.37098200000000009</c:v>
                </c:pt>
                <c:pt idx="969">
                  <c:v>0.36778800000000006</c:v>
                </c:pt>
                <c:pt idx="970">
                  <c:v>0.36813200000000001</c:v>
                </c:pt>
                <c:pt idx="971">
                  <c:v>0.37322400000000006</c:v>
                </c:pt>
                <c:pt idx="972">
                  <c:v>0.38295900000000016</c:v>
                </c:pt>
                <c:pt idx="973">
                  <c:v>0.39604300000000009</c:v>
                </c:pt>
                <c:pt idx="974">
                  <c:v>0.41041900000000009</c:v>
                </c:pt>
                <c:pt idx="975">
                  <c:v>0.42401200000000006</c:v>
                </c:pt>
                <c:pt idx="976">
                  <c:v>0.43539600000000006</c:v>
                </c:pt>
                <c:pt idx="977">
                  <c:v>0.44386300000000001</c:v>
                </c:pt>
                <c:pt idx="978">
                  <c:v>0.449077</c:v>
                </c:pt>
                <c:pt idx="979">
                  <c:v>0.45064600000000005</c:v>
                </c:pt>
                <c:pt idx="980">
                  <c:v>0.44797100000000001</c:v>
                </c:pt>
                <c:pt idx="981">
                  <c:v>0.44068800000000002</c:v>
                </c:pt>
                <c:pt idx="982">
                  <c:v>0.42912800000000006</c:v>
                </c:pt>
                <c:pt idx="983">
                  <c:v>0.41428000000000004</c:v>
                </c:pt>
                <c:pt idx="984">
                  <c:v>0.39764100000000002</c:v>
                </c:pt>
                <c:pt idx="985">
                  <c:v>0.38116100000000008</c:v>
                </c:pt>
                <c:pt idx="986">
                  <c:v>0.36686500000000005</c:v>
                </c:pt>
                <c:pt idx="987">
                  <c:v>0.35622700000000002</c:v>
                </c:pt>
                <c:pt idx="988">
                  <c:v>0.34980400000000006</c:v>
                </c:pt>
                <c:pt idx="989">
                  <c:v>0.34749200000000002</c:v>
                </c:pt>
                <c:pt idx="990">
                  <c:v>0.34888100000000005</c:v>
                </c:pt>
                <c:pt idx="991">
                  <c:v>0.35320000000000001</c:v>
                </c:pt>
                <c:pt idx="992">
                  <c:v>0.35942100000000016</c:v>
                </c:pt>
                <c:pt idx="993">
                  <c:v>0.36670900000000001</c:v>
                </c:pt>
                <c:pt idx="994">
                  <c:v>0.37440100000000009</c:v>
                </c:pt>
                <c:pt idx="995">
                  <c:v>0.381693</c:v>
                </c:pt>
                <c:pt idx="996">
                  <c:v>0.38759000000000016</c:v>
                </c:pt>
                <c:pt idx="997">
                  <c:v>0.39101600000000009</c:v>
                </c:pt>
                <c:pt idx="998">
                  <c:v>0.39113000000000009</c:v>
                </c:pt>
                <c:pt idx="999">
                  <c:v>0.38785200000000009</c:v>
                </c:pt>
                <c:pt idx="1000">
                  <c:v>0.38181300000000007</c:v>
                </c:pt>
                <c:pt idx="1001">
                  <c:v>0.37398800000000015</c:v>
                </c:pt>
                <c:pt idx="1002">
                  <c:v>0.36556500000000008</c:v>
                </c:pt>
                <c:pt idx="1003">
                  <c:v>0.35770800000000008</c:v>
                </c:pt>
                <c:pt idx="1004">
                  <c:v>0.3510640000000001</c:v>
                </c:pt>
                <c:pt idx="1005">
                  <c:v>0.34579200000000004</c:v>
                </c:pt>
                <c:pt idx="1006">
                  <c:v>0.341783</c:v>
                </c:pt>
                <c:pt idx="1007">
                  <c:v>0.33865100000000009</c:v>
                </c:pt>
                <c:pt idx="1008">
                  <c:v>0.33586700000000014</c:v>
                </c:pt>
                <c:pt idx="1009">
                  <c:v>0.33300300000000016</c:v>
                </c:pt>
                <c:pt idx="1010">
                  <c:v>0.32988500000000015</c:v>
                </c:pt>
                <c:pt idx="1011">
                  <c:v>0.32676900000000009</c:v>
                </c:pt>
                <c:pt idx="1012">
                  <c:v>0.32440000000000008</c:v>
                </c:pt>
                <c:pt idx="1013">
                  <c:v>0.32364300000000001</c:v>
                </c:pt>
                <c:pt idx="1014">
                  <c:v>0.32487900000000014</c:v>
                </c:pt>
                <c:pt idx="1015">
                  <c:v>0.32764500000000002</c:v>
                </c:pt>
                <c:pt idx="1016">
                  <c:v>0.33072500000000016</c:v>
                </c:pt>
                <c:pt idx="1017">
                  <c:v>0.3326940000000001</c:v>
                </c:pt>
                <c:pt idx="1018">
                  <c:v>0.33259000000000005</c:v>
                </c:pt>
                <c:pt idx="1019">
                  <c:v>0.330291</c:v>
                </c:pt>
                <c:pt idx="1020">
                  <c:v>0.32654600000000006</c:v>
                </c:pt>
                <c:pt idx="1021">
                  <c:v>0.32268900000000006</c:v>
                </c:pt>
                <c:pt idx="1022">
                  <c:v>0.32000700000000015</c:v>
                </c:pt>
                <c:pt idx="1023">
                  <c:v>0.31910400000000005</c:v>
                </c:pt>
                <c:pt idx="1024">
                  <c:v>0.31974800000000003</c:v>
                </c:pt>
                <c:pt idx="1025">
                  <c:v>0.32116400000000006</c:v>
                </c:pt>
                <c:pt idx="1026">
                  <c:v>0.32243900000000009</c:v>
                </c:pt>
                <c:pt idx="1027">
                  <c:v>0.32290000000000008</c:v>
                </c:pt>
                <c:pt idx="1028">
                  <c:v>0.32234500000000016</c:v>
                </c:pt>
                <c:pt idx="1029">
                  <c:v>0.32108500000000006</c:v>
                </c:pt>
                <c:pt idx="1030">
                  <c:v>0.31976800000000005</c:v>
                </c:pt>
                <c:pt idx="1031">
                  <c:v>0.31908700000000007</c:v>
                </c:pt>
                <c:pt idx="1032">
                  <c:v>0.31949200000000005</c:v>
                </c:pt>
                <c:pt idx="1033">
                  <c:v>0.32101100000000016</c:v>
                </c:pt>
                <c:pt idx="1034">
                  <c:v>0.32322700000000015</c:v>
                </c:pt>
                <c:pt idx="1035">
                  <c:v>0.32545100000000016</c:v>
                </c:pt>
                <c:pt idx="1036">
                  <c:v>0.32702700000000007</c:v>
                </c:pt>
                <c:pt idx="1037">
                  <c:v>0.32762400000000014</c:v>
                </c:pt>
                <c:pt idx="1038">
                  <c:v>0.32741400000000009</c:v>
                </c:pt>
                <c:pt idx="1039">
                  <c:v>0.3270360000000001</c:v>
                </c:pt>
                <c:pt idx="1040">
                  <c:v>0.32732800000000012</c:v>
                </c:pt>
                <c:pt idx="1041">
                  <c:v>0.32888400000000012</c:v>
                </c:pt>
                <c:pt idx="1042">
                  <c:v>0.33170900000000009</c:v>
                </c:pt>
                <c:pt idx="1043">
                  <c:v>0.33516000000000007</c:v>
                </c:pt>
                <c:pt idx="1044">
                  <c:v>0.33821600000000007</c:v>
                </c:pt>
                <c:pt idx="1045">
                  <c:v>0.33996400000000015</c:v>
                </c:pt>
                <c:pt idx="1046">
                  <c:v>0.34009200000000001</c:v>
                </c:pt>
                <c:pt idx="1047">
                  <c:v>0.33911500000000006</c:v>
                </c:pt>
                <c:pt idx="1048">
                  <c:v>0.33811400000000014</c:v>
                </c:pt>
                <c:pt idx="1049">
                  <c:v>0.33814900000000009</c:v>
                </c:pt>
                <c:pt idx="1050">
                  <c:v>0.33974800000000011</c:v>
                </c:pt>
                <c:pt idx="1051">
                  <c:v>0.34273600000000004</c:v>
                </c:pt>
                <c:pt idx="1052">
                  <c:v>0.34642100000000009</c:v>
                </c:pt>
                <c:pt idx="1053">
                  <c:v>0.35003800000000002</c:v>
                </c:pt>
                <c:pt idx="1054">
                  <c:v>0.35317900000000002</c:v>
                </c:pt>
                <c:pt idx="1055">
                  <c:v>0.35587700000000005</c:v>
                </c:pt>
                <c:pt idx="1056">
                  <c:v>0.35838100000000006</c:v>
                </c:pt>
                <c:pt idx="1057">
                  <c:v>0.36083300000000001</c:v>
                </c:pt>
                <c:pt idx="1058">
                  <c:v>0.36310200000000004</c:v>
                </c:pt>
                <c:pt idx="1059">
                  <c:v>0.36488400000000015</c:v>
                </c:pt>
                <c:pt idx="1060">
                  <c:v>0.36596100000000009</c:v>
                </c:pt>
                <c:pt idx="1061">
                  <c:v>0.36630000000000007</c:v>
                </c:pt>
                <c:pt idx="1062">
                  <c:v>0.36596000000000006</c:v>
                </c:pt>
                <c:pt idx="1063">
                  <c:v>0.36494500000000002</c:v>
                </c:pt>
                <c:pt idx="1064">
                  <c:v>0.363097</c:v>
                </c:pt>
                <c:pt idx="1065">
                  <c:v>0.36017400000000011</c:v>
                </c:pt>
                <c:pt idx="1066">
                  <c:v>0.35627800000000004</c:v>
                </c:pt>
                <c:pt idx="1067">
                  <c:v>0.35230400000000006</c:v>
                </c:pt>
                <c:pt idx="1068">
                  <c:v>0.34972800000000004</c:v>
                </c:pt>
                <c:pt idx="1069">
                  <c:v>0.34975500000000004</c:v>
                </c:pt>
                <c:pt idx="1070">
                  <c:v>0.352746</c:v>
                </c:pt>
                <c:pt idx="1071">
                  <c:v>0.35809400000000002</c:v>
                </c:pt>
                <c:pt idx="1072">
                  <c:v>0.36432500000000007</c:v>
                </c:pt>
                <c:pt idx="1073">
                  <c:v>0.36966100000000002</c:v>
                </c:pt>
                <c:pt idx="1074">
                  <c:v>0.37290900000000016</c:v>
                </c:pt>
                <c:pt idx="1075">
                  <c:v>0.37382500000000007</c:v>
                </c:pt>
                <c:pt idx="1076">
                  <c:v>0.37284500000000009</c:v>
                </c:pt>
                <c:pt idx="1077">
                  <c:v>0.37068600000000007</c:v>
                </c:pt>
                <c:pt idx="1078">
                  <c:v>0.3680480000000001</c:v>
                </c:pt>
                <c:pt idx="1079">
                  <c:v>0.3654400000000001</c:v>
                </c:pt>
                <c:pt idx="1080">
                  <c:v>0.36311500000000002</c:v>
                </c:pt>
                <c:pt idx="1081">
                  <c:v>0.36104700000000001</c:v>
                </c:pt>
                <c:pt idx="1082">
                  <c:v>0.35901700000000009</c:v>
                </c:pt>
                <c:pt idx="1083">
                  <c:v>0.35684100000000002</c:v>
                </c:pt>
                <c:pt idx="1084">
                  <c:v>0.35476800000000003</c:v>
                </c:pt>
                <c:pt idx="1085">
                  <c:v>0.35392000000000007</c:v>
                </c:pt>
                <c:pt idx="1086">
                  <c:v>0.35612500000000002</c:v>
                </c:pt>
                <c:pt idx="1087">
                  <c:v>0.36267900000000008</c:v>
                </c:pt>
                <c:pt idx="1088">
                  <c:v>0.37344100000000002</c:v>
                </c:pt>
                <c:pt idx="1089">
                  <c:v>0.38669200000000004</c:v>
                </c:pt>
                <c:pt idx="1090">
                  <c:v>0.39943200000000006</c:v>
                </c:pt>
                <c:pt idx="1091">
                  <c:v>0.40850700000000001</c:v>
                </c:pt>
                <c:pt idx="1092">
                  <c:v>0.4122030000000001</c:v>
                </c:pt>
                <c:pt idx="1093">
                  <c:v>0.41080400000000006</c:v>
                </c:pt>
                <c:pt idx="1094">
                  <c:v>0.4060740000000001</c:v>
                </c:pt>
                <c:pt idx="1095">
                  <c:v>0.40013699999999996</c:v>
                </c:pt>
                <c:pt idx="1096">
                  <c:v>0.39401600000000009</c:v>
                </c:pt>
                <c:pt idx="1097">
                  <c:v>0.38722200000000007</c:v>
                </c:pt>
                <c:pt idx="1098">
                  <c:v>0.37891200000000014</c:v>
                </c:pt>
                <c:pt idx="1099">
                  <c:v>0.36875400000000008</c:v>
                </c:pt>
                <c:pt idx="1100">
                  <c:v>0.35711500000000002</c:v>
                </c:pt>
                <c:pt idx="1101">
                  <c:v>0.34528300000000001</c:v>
                </c:pt>
                <c:pt idx="1102">
                  <c:v>0.33518100000000006</c:v>
                </c:pt>
                <c:pt idx="1103">
                  <c:v>0.32811400000000007</c:v>
                </c:pt>
                <c:pt idx="1104">
                  <c:v>0.32411900000000016</c:v>
                </c:pt>
                <c:pt idx="1105">
                  <c:v>0.32239100000000009</c:v>
                </c:pt>
                <c:pt idx="1106">
                  <c:v>0.32190700000000005</c:v>
                </c:pt>
                <c:pt idx="1107">
                  <c:v>0.32198800000000011</c:v>
                </c:pt>
                <c:pt idx="1108">
                  <c:v>0.32265200000000011</c:v>
                </c:pt>
                <c:pt idx="1109">
                  <c:v>0.32447300000000007</c:v>
                </c:pt>
                <c:pt idx="1110">
                  <c:v>0.32796900000000007</c:v>
                </c:pt>
                <c:pt idx="1111">
                  <c:v>0.33299800000000007</c:v>
                </c:pt>
                <c:pt idx="1112">
                  <c:v>0.33852400000000016</c:v>
                </c:pt>
                <c:pt idx="1113">
                  <c:v>0.34287400000000007</c:v>
                </c:pt>
                <c:pt idx="1114">
                  <c:v>0.34448300000000009</c:v>
                </c:pt>
                <c:pt idx="1115">
                  <c:v>0.34278200000000003</c:v>
                </c:pt>
                <c:pt idx="1116">
                  <c:v>0.33876600000000007</c:v>
                </c:pt>
                <c:pt idx="1117">
                  <c:v>0.33493200000000006</c:v>
                </c:pt>
                <c:pt idx="1118">
                  <c:v>0.33406700000000006</c:v>
                </c:pt>
                <c:pt idx="1119">
                  <c:v>0.33757100000000007</c:v>
                </c:pt>
                <c:pt idx="1120">
                  <c:v>0.34494600000000003</c:v>
                </c:pt>
                <c:pt idx="1121">
                  <c:v>0.35427900000000001</c:v>
                </c:pt>
                <c:pt idx="1122">
                  <c:v>0.36292400000000008</c:v>
                </c:pt>
                <c:pt idx="1123">
                  <c:v>0.36862300000000009</c:v>
                </c:pt>
                <c:pt idx="1124">
                  <c:v>0.37068200000000007</c:v>
                </c:pt>
                <c:pt idx="1125">
                  <c:v>0.36992600000000009</c:v>
                </c:pt>
                <c:pt idx="1126">
                  <c:v>0.36765200000000003</c:v>
                </c:pt>
                <c:pt idx="1127">
                  <c:v>0.364539</c:v>
                </c:pt>
                <c:pt idx="1128">
                  <c:v>0.3601410000000001</c:v>
                </c:pt>
                <c:pt idx="1129">
                  <c:v>0.353549</c:v>
                </c:pt>
                <c:pt idx="1130">
                  <c:v>0.3445680000000001</c:v>
                </c:pt>
                <c:pt idx="1131">
                  <c:v>0.33403100000000002</c:v>
                </c:pt>
                <c:pt idx="1132">
                  <c:v>0.32347200000000009</c:v>
                </c:pt>
                <c:pt idx="1133">
                  <c:v>0.31486000000000008</c:v>
                </c:pt>
                <c:pt idx="1134">
                  <c:v>0.30996400000000007</c:v>
                </c:pt>
                <c:pt idx="1135">
                  <c:v>0.30952000000000007</c:v>
                </c:pt>
                <c:pt idx="1136">
                  <c:v>0.3132680000000001</c:v>
                </c:pt>
                <c:pt idx="1137">
                  <c:v>0.32061800000000007</c:v>
                </c:pt>
                <c:pt idx="1138">
                  <c:v>0.33101300000000006</c:v>
                </c:pt>
                <c:pt idx="1139">
                  <c:v>0.34370800000000001</c:v>
                </c:pt>
                <c:pt idx="1140">
                  <c:v>0.35737000000000008</c:v>
                </c:pt>
                <c:pt idx="1141">
                  <c:v>0.36999500000000002</c:v>
                </c:pt>
                <c:pt idx="1142">
                  <c:v>0.37935300000000005</c:v>
                </c:pt>
                <c:pt idx="1143">
                  <c:v>0.38374400000000003</c:v>
                </c:pt>
                <c:pt idx="1144">
                  <c:v>0.38256600000000007</c:v>
                </c:pt>
                <c:pt idx="1145">
                  <c:v>0.37639900000000009</c:v>
                </c:pt>
                <c:pt idx="1146">
                  <c:v>0.36671000000000004</c:v>
                </c:pt>
                <c:pt idx="1147">
                  <c:v>0.35534600000000005</c:v>
                </c:pt>
                <c:pt idx="1148">
                  <c:v>0.34394800000000003</c:v>
                </c:pt>
                <c:pt idx="1149">
                  <c:v>0.33366700000000016</c:v>
                </c:pt>
                <c:pt idx="1150">
                  <c:v>0.32528500000000016</c:v>
                </c:pt>
                <c:pt idx="1151">
                  <c:v>0.31930400000000009</c:v>
                </c:pt>
                <c:pt idx="1152">
                  <c:v>0.31577400000000005</c:v>
                </c:pt>
                <c:pt idx="1153">
                  <c:v>0.31433300000000008</c:v>
                </c:pt>
                <c:pt idx="1154">
                  <c:v>0.31452500000000005</c:v>
                </c:pt>
                <c:pt idx="1155">
                  <c:v>0.31596700000000005</c:v>
                </c:pt>
                <c:pt idx="1156">
                  <c:v>0.31848500000000007</c:v>
                </c:pt>
                <c:pt idx="1157">
                  <c:v>0.32227700000000009</c:v>
                </c:pt>
                <c:pt idx="1158">
                  <c:v>0.32765700000000009</c:v>
                </c:pt>
                <c:pt idx="1159">
                  <c:v>0.33443000000000006</c:v>
                </c:pt>
                <c:pt idx="1160">
                  <c:v>0.34153300000000003</c:v>
                </c:pt>
                <c:pt idx="1161">
                  <c:v>0.34717000000000003</c:v>
                </c:pt>
                <c:pt idx="1162">
                  <c:v>0.34947200000000006</c:v>
                </c:pt>
                <c:pt idx="1163">
                  <c:v>0.34739300000000001</c:v>
                </c:pt>
                <c:pt idx="1164">
                  <c:v>0.34109400000000001</c:v>
                </c:pt>
                <c:pt idx="1165">
                  <c:v>0.3317520000000001</c:v>
                </c:pt>
                <c:pt idx="1166">
                  <c:v>0.32124900000000001</c:v>
                </c:pt>
                <c:pt idx="1167">
                  <c:v>0.31172900000000009</c:v>
                </c:pt>
                <c:pt idx="1168">
                  <c:v>0.30491900000000005</c:v>
                </c:pt>
                <c:pt idx="1169">
                  <c:v>0.30162600000000006</c:v>
                </c:pt>
                <c:pt idx="1170">
                  <c:v>0.30165500000000001</c:v>
                </c:pt>
                <c:pt idx="1171">
                  <c:v>0.30408300000000016</c:v>
                </c:pt>
                <c:pt idx="1172">
                  <c:v>0.30766500000000002</c:v>
                </c:pt>
                <c:pt idx="1173">
                  <c:v>0.31119400000000008</c:v>
                </c:pt>
                <c:pt idx="1174">
                  <c:v>0.31397700000000006</c:v>
                </c:pt>
                <c:pt idx="1175">
                  <c:v>0.31628800000000007</c:v>
                </c:pt>
                <c:pt idx="1176">
                  <c:v>0.31919000000000008</c:v>
                </c:pt>
                <c:pt idx="1177">
                  <c:v>0.32374900000000001</c:v>
                </c:pt>
                <c:pt idx="1178">
                  <c:v>0.33021700000000009</c:v>
                </c:pt>
                <c:pt idx="1179">
                  <c:v>0.33766600000000008</c:v>
                </c:pt>
                <c:pt idx="1180">
                  <c:v>0.34439500000000001</c:v>
                </c:pt>
                <c:pt idx="1181">
                  <c:v>0.34880000000000005</c:v>
                </c:pt>
                <c:pt idx="1182">
                  <c:v>0.35005200000000003</c:v>
                </c:pt>
                <c:pt idx="1183">
                  <c:v>0.34843600000000002</c:v>
                </c:pt>
                <c:pt idx="1184">
                  <c:v>0.34541300000000008</c:v>
                </c:pt>
                <c:pt idx="1185">
                  <c:v>0.34308200000000005</c:v>
                </c:pt>
                <c:pt idx="1186">
                  <c:v>0.34312700000000002</c:v>
                </c:pt>
                <c:pt idx="1187">
                  <c:v>0.34606100000000001</c:v>
                </c:pt>
                <c:pt idx="1188">
                  <c:v>0.3512090000000001</c:v>
                </c:pt>
                <c:pt idx="1189">
                  <c:v>0.35713</c:v>
                </c:pt>
                <c:pt idx="1190">
                  <c:v>0.36214600000000002</c:v>
                </c:pt>
                <c:pt idx="1191">
                  <c:v>0.36490500000000009</c:v>
                </c:pt>
                <c:pt idx="1192">
                  <c:v>0.36486300000000016</c:v>
                </c:pt>
                <c:pt idx="1193">
                  <c:v>0.36238100000000006</c:v>
                </c:pt>
                <c:pt idx="1194">
                  <c:v>0.35834800000000006</c:v>
                </c:pt>
                <c:pt idx="1195">
                  <c:v>0.35365000000000002</c:v>
                </c:pt>
                <c:pt idx="1196">
                  <c:v>0.34880900000000009</c:v>
                </c:pt>
                <c:pt idx="1197">
                  <c:v>0.3439600000000001</c:v>
                </c:pt>
                <c:pt idx="1198">
                  <c:v>0.33905200000000008</c:v>
                </c:pt>
                <c:pt idx="1199">
                  <c:v>0.33400000000000007</c:v>
                </c:pt>
                <c:pt idx="1200">
                  <c:v>0.32874500000000001</c:v>
                </c:pt>
                <c:pt idx="1201">
                  <c:v>0.32332800000000012</c:v>
                </c:pt>
                <c:pt idx="1202">
                  <c:v>0.31788600000000011</c:v>
                </c:pt>
                <c:pt idx="1203">
                  <c:v>0.31257200000000007</c:v>
                </c:pt>
                <c:pt idx="1204">
                  <c:v>0.30755700000000002</c:v>
                </c:pt>
                <c:pt idx="1205">
                  <c:v>0.30311800000000005</c:v>
                </c:pt>
                <c:pt idx="1206">
                  <c:v>0.29964400000000002</c:v>
                </c:pt>
                <c:pt idx="1207">
                  <c:v>0.29752500000000009</c:v>
                </c:pt>
                <c:pt idx="1208">
                  <c:v>0.29698600000000014</c:v>
                </c:pt>
                <c:pt idx="1209">
                  <c:v>0.29793600000000003</c:v>
                </c:pt>
                <c:pt idx="1210">
                  <c:v>0.29995700000000008</c:v>
                </c:pt>
                <c:pt idx="1211">
                  <c:v>0.30247500000000016</c:v>
                </c:pt>
                <c:pt idx="1212">
                  <c:v>0.3049940000000001</c:v>
                </c:pt>
                <c:pt idx="1213">
                  <c:v>0.30724900000000011</c:v>
                </c:pt>
                <c:pt idx="1214">
                  <c:v>0.30929400000000001</c:v>
                </c:pt>
                <c:pt idx="1215">
                  <c:v>0.31144400000000005</c:v>
                </c:pt>
                <c:pt idx="1216">
                  <c:v>0.31404500000000002</c:v>
                </c:pt>
                <c:pt idx="1217">
                  <c:v>0.31715100000000002</c:v>
                </c:pt>
                <c:pt idx="1218">
                  <c:v>0.32034300000000016</c:v>
                </c:pt>
                <c:pt idx="1219">
                  <c:v>0.32278700000000016</c:v>
                </c:pt>
                <c:pt idx="1220">
                  <c:v>0.32359600000000011</c:v>
                </c:pt>
                <c:pt idx="1221">
                  <c:v>0.32225900000000002</c:v>
                </c:pt>
                <c:pt idx="1222">
                  <c:v>0.31888200000000011</c:v>
                </c:pt>
                <c:pt idx="1223">
                  <c:v>0.31415900000000002</c:v>
                </c:pt>
                <c:pt idx="1224">
                  <c:v>0.30911900000000009</c:v>
                </c:pt>
                <c:pt idx="1225">
                  <c:v>0.304697</c:v>
                </c:pt>
                <c:pt idx="1226">
                  <c:v>0.30135100000000009</c:v>
                </c:pt>
                <c:pt idx="1227">
                  <c:v>0.29901800000000006</c:v>
                </c:pt>
                <c:pt idx="1228">
                  <c:v>0.29740500000000009</c:v>
                </c:pt>
                <c:pt idx="1229">
                  <c:v>0.29630600000000007</c:v>
                </c:pt>
                <c:pt idx="1230">
                  <c:v>0.29571200000000003</c:v>
                </c:pt>
                <c:pt idx="1231">
                  <c:v>0.29571600000000003</c:v>
                </c:pt>
                <c:pt idx="1232">
                  <c:v>0.2963920000000001</c:v>
                </c:pt>
                <c:pt idx="1233">
                  <c:v>0.2977010000000001</c:v>
                </c:pt>
                <c:pt idx="1234">
                  <c:v>0.29947600000000008</c:v>
                </c:pt>
                <c:pt idx="1235">
                  <c:v>0.30153800000000003</c:v>
                </c:pt>
                <c:pt idx="1236">
                  <c:v>0.30386000000000007</c:v>
                </c:pt>
                <c:pt idx="1237">
                  <c:v>0.30657600000000007</c:v>
                </c:pt>
                <c:pt idx="1238">
                  <c:v>0.3097660000000001</c:v>
                </c:pt>
                <c:pt idx="1239">
                  <c:v>0.31320700000000001</c:v>
                </c:pt>
                <c:pt idx="1240">
                  <c:v>0.31629700000000011</c:v>
                </c:pt>
                <c:pt idx="1241">
                  <c:v>0.31828400000000007</c:v>
                </c:pt>
                <c:pt idx="1242">
                  <c:v>0.31862400000000007</c:v>
                </c:pt>
                <c:pt idx="1243">
                  <c:v>0.31724800000000003</c:v>
                </c:pt>
                <c:pt idx="1244">
                  <c:v>0.31462300000000015</c:v>
                </c:pt>
                <c:pt idx="1245">
                  <c:v>0.31157300000000016</c:v>
                </c:pt>
                <c:pt idx="1246">
                  <c:v>0.30890000000000006</c:v>
                </c:pt>
                <c:pt idx="1247">
                  <c:v>0.30698400000000009</c:v>
                </c:pt>
                <c:pt idx="1248">
                  <c:v>0.3056850000000001</c:v>
                </c:pt>
                <c:pt idx="1249">
                  <c:v>0.30453600000000003</c:v>
                </c:pt>
                <c:pt idx="1250">
                  <c:v>0.30307800000000007</c:v>
                </c:pt>
                <c:pt idx="1251">
                  <c:v>0.30111500000000002</c:v>
                </c:pt>
                <c:pt idx="1252">
                  <c:v>0.29880800000000007</c:v>
                </c:pt>
                <c:pt idx="1253">
                  <c:v>0.29660300000000001</c:v>
                </c:pt>
                <c:pt idx="1254">
                  <c:v>0.29502000000000006</c:v>
                </c:pt>
                <c:pt idx="1255">
                  <c:v>0.29439100000000001</c:v>
                </c:pt>
                <c:pt idx="1256">
                  <c:v>0.29465600000000003</c:v>
                </c:pt>
                <c:pt idx="1257">
                  <c:v>0.29534400000000005</c:v>
                </c:pt>
                <c:pt idx="1258">
                  <c:v>0.29573299999999997</c:v>
                </c:pt>
                <c:pt idx="1259">
                  <c:v>0.29512300000000002</c:v>
                </c:pt>
                <c:pt idx="1260">
                  <c:v>0.29311700000000002</c:v>
                </c:pt>
                <c:pt idx="1261">
                  <c:v>0.28981600000000007</c:v>
                </c:pt>
                <c:pt idx="1262">
                  <c:v>0.28583200000000003</c:v>
                </c:pt>
                <c:pt idx="1263">
                  <c:v>0.28206600000000004</c:v>
                </c:pt>
                <c:pt idx="1264">
                  <c:v>0.279339</c:v>
                </c:pt>
                <c:pt idx="1265">
                  <c:v>0.27806800000000004</c:v>
                </c:pt>
                <c:pt idx="1266">
                  <c:v>0.27816000000000002</c:v>
                </c:pt>
                <c:pt idx="1267">
                  <c:v>0.27917000000000003</c:v>
                </c:pt>
                <c:pt idx="1268">
                  <c:v>0.280611</c:v>
                </c:pt>
                <c:pt idx="1269">
                  <c:v>0.28223399999999998</c:v>
                </c:pt>
                <c:pt idx="1270">
                  <c:v>0.28412500000000002</c:v>
                </c:pt>
                <c:pt idx="1271">
                  <c:v>0.28656700000000002</c:v>
                </c:pt>
                <c:pt idx="1272">
                  <c:v>0.28976000000000002</c:v>
                </c:pt>
                <c:pt idx="1273">
                  <c:v>0.29360400000000003</c:v>
                </c:pt>
                <c:pt idx="1274">
                  <c:v>0.29766300000000001</c:v>
                </c:pt>
                <c:pt idx="1275">
                  <c:v>0.30132300000000006</c:v>
                </c:pt>
                <c:pt idx="1276">
                  <c:v>0.30398300000000006</c:v>
                </c:pt>
                <c:pt idx="1277">
                  <c:v>0.3051910000000001</c:v>
                </c:pt>
                <c:pt idx="1278">
                  <c:v>0.30468200000000006</c:v>
                </c:pt>
                <c:pt idx="1279">
                  <c:v>0.30238800000000016</c:v>
                </c:pt>
                <c:pt idx="1280">
                  <c:v>0.2984440000000001</c:v>
                </c:pt>
                <c:pt idx="1281">
                  <c:v>0.2932800000000001</c:v>
                </c:pt>
                <c:pt idx="1282">
                  <c:v>0.28775000000000001</c:v>
                </c:pt>
                <c:pt idx="1283">
                  <c:v>0.28306500000000001</c:v>
                </c:pt>
                <c:pt idx="1284">
                  <c:v>0.28039000000000008</c:v>
                </c:pt>
                <c:pt idx="1285">
                  <c:v>0.28030200000000005</c:v>
                </c:pt>
                <c:pt idx="1286">
                  <c:v>0.2825160000000001</c:v>
                </c:pt>
                <c:pt idx="1287">
                  <c:v>0.28603400000000001</c:v>
                </c:pt>
                <c:pt idx="1288">
                  <c:v>0.28958100000000009</c:v>
                </c:pt>
                <c:pt idx="1289">
                  <c:v>0.29219700000000004</c:v>
                </c:pt>
                <c:pt idx="1290">
                  <c:v>0.29370000000000002</c:v>
                </c:pt>
                <c:pt idx="1291">
                  <c:v>0.29465400000000008</c:v>
                </c:pt>
                <c:pt idx="1292">
                  <c:v>0.29585100000000009</c:v>
                </c:pt>
                <c:pt idx="1293">
                  <c:v>0.297657</c:v>
                </c:pt>
                <c:pt idx="1294">
                  <c:v>0.29967700000000008</c:v>
                </c:pt>
                <c:pt idx="1295">
                  <c:v>0.30093800000000004</c:v>
                </c:pt>
                <c:pt idx="1296">
                  <c:v>0.30044700000000002</c:v>
                </c:pt>
                <c:pt idx="1297">
                  <c:v>0.29769200000000001</c:v>
                </c:pt>
                <c:pt idx="1298">
                  <c:v>0.29290100000000002</c:v>
                </c:pt>
                <c:pt idx="1299">
                  <c:v>0.28701900000000002</c:v>
                </c:pt>
                <c:pt idx="1300">
                  <c:v>0.28134700000000001</c:v>
                </c:pt>
                <c:pt idx="1301">
                  <c:v>0.2769930000000001</c:v>
                </c:pt>
                <c:pt idx="1302">
                  <c:v>0.27448400000000006</c:v>
                </c:pt>
                <c:pt idx="1303">
                  <c:v>0.27371300000000004</c:v>
                </c:pt>
                <c:pt idx="1304">
                  <c:v>0.27409500000000003</c:v>
                </c:pt>
                <c:pt idx="1305">
                  <c:v>0.274843</c:v>
                </c:pt>
                <c:pt idx="1306">
                  <c:v>0.27528400000000003</c:v>
                </c:pt>
                <c:pt idx="1307">
                  <c:v>0.27513899999999997</c:v>
                </c:pt>
                <c:pt idx="1308">
                  <c:v>0.27466600000000002</c:v>
                </c:pt>
                <c:pt idx="1309">
                  <c:v>0.27454500000000004</c:v>
                </c:pt>
                <c:pt idx="1310">
                  <c:v>0.2755490000000001</c:v>
                </c:pt>
                <c:pt idx="1311">
                  <c:v>0.27816200000000002</c:v>
                </c:pt>
                <c:pt idx="1312">
                  <c:v>0.2823460000000001</c:v>
                </c:pt>
                <c:pt idx="1313">
                  <c:v>0.28754600000000002</c:v>
                </c:pt>
                <c:pt idx="1314">
                  <c:v>0.29288600000000009</c:v>
                </c:pt>
                <c:pt idx="1315">
                  <c:v>0.29747500000000016</c:v>
                </c:pt>
                <c:pt idx="1316">
                  <c:v>0.30065700000000001</c:v>
                </c:pt>
                <c:pt idx="1317">
                  <c:v>0.30211500000000002</c:v>
                </c:pt>
                <c:pt idx="1318">
                  <c:v>0.30181400000000014</c:v>
                </c:pt>
                <c:pt idx="1319">
                  <c:v>0.29989900000000008</c:v>
                </c:pt>
                <c:pt idx="1320">
                  <c:v>0.29663600000000001</c:v>
                </c:pt>
                <c:pt idx="1321">
                  <c:v>0.29242100000000015</c:v>
                </c:pt>
                <c:pt idx="1322">
                  <c:v>0.28778100000000001</c:v>
                </c:pt>
                <c:pt idx="1323">
                  <c:v>0.283275</c:v>
                </c:pt>
                <c:pt idx="1324">
                  <c:v>0.27931600000000006</c:v>
                </c:pt>
                <c:pt idx="1325">
                  <c:v>0.2760490000000001</c:v>
                </c:pt>
                <c:pt idx="1326">
                  <c:v>0.27332100000000009</c:v>
                </c:pt>
                <c:pt idx="1327">
                  <c:v>0.27081000000000005</c:v>
                </c:pt>
                <c:pt idx="1328">
                  <c:v>0.26827400000000001</c:v>
                </c:pt>
                <c:pt idx="1329">
                  <c:v>0.26579199999999997</c:v>
                </c:pt>
                <c:pt idx="1330">
                  <c:v>0.26380500000000001</c:v>
                </c:pt>
                <c:pt idx="1331">
                  <c:v>0.262909</c:v>
                </c:pt>
                <c:pt idx="1332">
                  <c:v>0.26349800000000001</c:v>
                </c:pt>
                <c:pt idx="1333">
                  <c:v>0.26550000000000001</c:v>
                </c:pt>
                <c:pt idx="1334">
                  <c:v>0.26835200000000003</c:v>
                </c:pt>
                <c:pt idx="1335">
                  <c:v>0.2712190000000001</c:v>
                </c:pt>
                <c:pt idx="1336">
                  <c:v>0.27335900000000002</c:v>
                </c:pt>
                <c:pt idx="1337">
                  <c:v>0.27443000000000001</c:v>
                </c:pt>
                <c:pt idx="1338">
                  <c:v>0.27459900000000004</c:v>
                </c:pt>
                <c:pt idx="1339">
                  <c:v>0.27437700000000009</c:v>
                </c:pt>
                <c:pt idx="1340">
                  <c:v>0.27431300000000008</c:v>
                </c:pt>
                <c:pt idx="1341">
                  <c:v>0.27470100000000003</c:v>
                </c:pt>
                <c:pt idx="1342">
                  <c:v>0.27548700000000009</c:v>
                </c:pt>
                <c:pt idx="1343">
                  <c:v>0.276337</c:v>
                </c:pt>
                <c:pt idx="1344">
                  <c:v>0.2768020000000001</c:v>
                </c:pt>
                <c:pt idx="1345">
                  <c:v>0.27649000000000001</c:v>
                </c:pt>
                <c:pt idx="1346">
                  <c:v>0.27520700000000003</c:v>
                </c:pt>
                <c:pt idx="1347">
                  <c:v>0.27301500000000001</c:v>
                </c:pt>
                <c:pt idx="1348">
                  <c:v>0.27023099999999994</c:v>
                </c:pt>
                <c:pt idx="1349">
                  <c:v>0.26736900000000002</c:v>
                </c:pt>
                <c:pt idx="1350">
                  <c:v>0.2650570000000001</c:v>
                </c:pt>
                <c:pt idx="1351">
                  <c:v>0.26387100000000002</c:v>
                </c:pt>
                <c:pt idx="1352">
                  <c:v>0.264098</c:v>
                </c:pt>
                <c:pt idx="1353">
                  <c:v>0.26556000000000002</c:v>
                </c:pt>
                <c:pt idx="1354">
                  <c:v>0.267625</c:v>
                </c:pt>
                <c:pt idx="1355">
                  <c:v>0.26943100000000003</c:v>
                </c:pt>
                <c:pt idx="1356">
                  <c:v>0.27022700000000011</c:v>
                </c:pt>
                <c:pt idx="1357">
                  <c:v>0.26969899999999997</c:v>
                </c:pt>
                <c:pt idx="1358">
                  <c:v>0.26812200000000008</c:v>
                </c:pt>
                <c:pt idx="1359">
                  <c:v>0.26624899999999996</c:v>
                </c:pt>
                <c:pt idx="1360">
                  <c:v>0.264959</c:v>
                </c:pt>
                <c:pt idx="1361">
                  <c:v>0.2648370000000001</c:v>
                </c:pt>
                <c:pt idx="1362">
                  <c:v>0.26593300000000003</c:v>
                </c:pt>
                <c:pt idx="1363">
                  <c:v>0.26780900000000002</c:v>
                </c:pt>
                <c:pt idx="1364">
                  <c:v>0.26979399999999998</c:v>
                </c:pt>
                <c:pt idx="1365">
                  <c:v>0.2713080000000001</c:v>
                </c:pt>
                <c:pt idx="1366">
                  <c:v>0.2721110000000001</c:v>
                </c:pt>
                <c:pt idx="1367">
                  <c:v>0.27237200000000006</c:v>
                </c:pt>
                <c:pt idx="1368">
                  <c:v>0.27251900000000001</c:v>
                </c:pt>
                <c:pt idx="1369">
                  <c:v>0.27296500000000001</c:v>
                </c:pt>
                <c:pt idx="1370">
                  <c:v>0.27388100000000015</c:v>
                </c:pt>
                <c:pt idx="1371">
                  <c:v>0.27512600000000004</c:v>
                </c:pt>
                <c:pt idx="1372">
                  <c:v>0.27632000000000007</c:v>
                </c:pt>
                <c:pt idx="1373">
                  <c:v>0.27697600000000006</c:v>
                </c:pt>
                <c:pt idx="1374">
                  <c:v>0.27666400000000002</c:v>
                </c:pt>
                <c:pt idx="1375">
                  <c:v>0.27515100000000003</c:v>
                </c:pt>
                <c:pt idx="1376">
                  <c:v>0.27249800000000002</c:v>
                </c:pt>
                <c:pt idx="1377">
                  <c:v>0.26905000000000001</c:v>
                </c:pt>
                <c:pt idx="1378">
                  <c:v>0.26534800000000003</c:v>
                </c:pt>
                <c:pt idx="1379">
                  <c:v>0.26197500000000001</c:v>
                </c:pt>
                <c:pt idx="1380">
                  <c:v>0.25939200000000001</c:v>
                </c:pt>
                <c:pt idx="1381">
                  <c:v>0.25778800000000002</c:v>
                </c:pt>
                <c:pt idx="1382">
                  <c:v>0.25704299999999997</c:v>
                </c:pt>
                <c:pt idx="1383">
                  <c:v>0.25680800000000004</c:v>
                </c:pt>
                <c:pt idx="1384">
                  <c:v>0.25670099999999996</c:v>
                </c:pt>
                <c:pt idx="1385">
                  <c:v>0.25649</c:v>
                </c:pt>
                <c:pt idx="1386">
                  <c:v>0.25619499999999995</c:v>
                </c:pt>
                <c:pt idx="1387">
                  <c:v>0.25605900000000004</c:v>
                </c:pt>
                <c:pt idx="1388">
                  <c:v>0.25641900000000001</c:v>
                </c:pt>
                <c:pt idx="1389">
                  <c:v>0.25753499999999996</c:v>
                </c:pt>
                <c:pt idx="1390">
                  <c:v>0.25947300000000001</c:v>
                </c:pt>
                <c:pt idx="1391">
                  <c:v>0.26205200000000001</c:v>
                </c:pt>
                <c:pt idx="1392">
                  <c:v>0.26488300000000009</c:v>
                </c:pt>
                <c:pt idx="1393">
                  <c:v>0.26745100000000011</c:v>
                </c:pt>
                <c:pt idx="1394">
                  <c:v>0.26924299999999995</c:v>
                </c:pt>
                <c:pt idx="1395">
                  <c:v>0.26988900000000016</c:v>
                </c:pt>
                <c:pt idx="1396">
                  <c:v>0.2692790000000001</c:v>
                </c:pt>
                <c:pt idx="1397">
                  <c:v>0.26761000000000001</c:v>
                </c:pt>
                <c:pt idx="1398">
                  <c:v>0.26533600000000002</c:v>
                </c:pt>
                <c:pt idx="1399">
                  <c:v>0.26301100000000011</c:v>
                </c:pt>
                <c:pt idx="1400">
                  <c:v>0.26109499999999997</c:v>
                </c:pt>
                <c:pt idx="1401">
                  <c:v>0.2597890000000001</c:v>
                </c:pt>
                <c:pt idx="1402">
                  <c:v>0.2589840000000001</c:v>
                </c:pt>
                <c:pt idx="1403">
                  <c:v>0.25835200000000008</c:v>
                </c:pt>
                <c:pt idx="1404">
                  <c:v>0.25753199999999998</c:v>
                </c:pt>
                <c:pt idx="1405">
                  <c:v>0.25630800000000004</c:v>
                </c:pt>
                <c:pt idx="1406">
                  <c:v>0.254716</c:v>
                </c:pt>
                <c:pt idx="1407">
                  <c:v>0.25302800000000003</c:v>
                </c:pt>
                <c:pt idx="1408">
                  <c:v>0.25164799999999998</c:v>
                </c:pt>
                <c:pt idx="1409">
                  <c:v>0.25096000000000002</c:v>
                </c:pt>
                <c:pt idx="1410">
                  <c:v>0.2511790000000001</c:v>
                </c:pt>
                <c:pt idx="1411">
                  <c:v>0.25224800000000003</c:v>
                </c:pt>
                <c:pt idx="1412">
                  <c:v>0.25383300000000003</c:v>
                </c:pt>
                <c:pt idx="1413">
                  <c:v>0.2554280000000001</c:v>
                </c:pt>
                <c:pt idx="1414">
                  <c:v>0.25653099999999995</c:v>
                </c:pt>
                <c:pt idx="1415">
                  <c:v>0.25684800000000002</c:v>
                </c:pt>
                <c:pt idx="1416">
                  <c:v>0.256411</c:v>
                </c:pt>
                <c:pt idx="1417">
                  <c:v>0.255581</c:v>
                </c:pt>
                <c:pt idx="1418">
                  <c:v>0.25488400000000005</c:v>
                </c:pt>
                <c:pt idx="1419">
                  <c:v>0.25475099999999995</c:v>
                </c:pt>
                <c:pt idx="1420">
                  <c:v>0.25528500000000004</c:v>
                </c:pt>
                <c:pt idx="1421">
                  <c:v>0.25619399999999998</c:v>
                </c:pt>
                <c:pt idx="1422">
                  <c:v>0.2569260000000001</c:v>
                </c:pt>
                <c:pt idx="1423">
                  <c:v>0.2569300000000001</c:v>
                </c:pt>
                <c:pt idx="1424">
                  <c:v>0.2559280000000001</c:v>
                </c:pt>
                <c:pt idx="1425">
                  <c:v>0.25405500000000003</c:v>
                </c:pt>
                <c:pt idx="1426">
                  <c:v>0.2518180000000001</c:v>
                </c:pt>
                <c:pt idx="1427">
                  <c:v>0.24987899999999999</c:v>
                </c:pt>
                <c:pt idx="1428">
                  <c:v>0.24877299999999999</c:v>
                </c:pt>
                <c:pt idx="1429">
                  <c:v>0.24869600000000003</c:v>
                </c:pt>
                <c:pt idx="1430">
                  <c:v>0.24944000000000005</c:v>
                </c:pt>
                <c:pt idx="1431">
                  <c:v>0.25049400000000005</c:v>
                </c:pt>
                <c:pt idx="1432">
                  <c:v>0.25125499999999995</c:v>
                </c:pt>
                <c:pt idx="1433">
                  <c:v>0.25126499999999996</c:v>
                </c:pt>
                <c:pt idx="1434">
                  <c:v>0.25040600000000002</c:v>
                </c:pt>
                <c:pt idx="1435">
                  <c:v>0.24897000000000002</c:v>
                </c:pt>
                <c:pt idx="1436">
                  <c:v>0.24756500000000004</c:v>
                </c:pt>
                <c:pt idx="1437">
                  <c:v>0.24689400000000003</c:v>
                </c:pt>
                <c:pt idx="1438">
                  <c:v>0.24745800000000004</c:v>
                </c:pt>
                <c:pt idx="1439">
                  <c:v>0.24934100000000003</c:v>
                </c:pt>
                <c:pt idx="1440">
                  <c:v>0.25214899999999996</c:v>
                </c:pt>
                <c:pt idx="1441">
                  <c:v>0.25515499999999997</c:v>
                </c:pt>
                <c:pt idx="1442">
                  <c:v>0.25756800000000002</c:v>
                </c:pt>
                <c:pt idx="1443">
                  <c:v>0.25882900000000009</c:v>
                </c:pt>
                <c:pt idx="1444">
                  <c:v>0.25879799999999997</c:v>
                </c:pt>
                <c:pt idx="1445">
                  <c:v>0.25774699999999995</c:v>
                </c:pt>
                <c:pt idx="1446">
                  <c:v>0.256189</c:v>
                </c:pt>
                <c:pt idx="1447">
                  <c:v>0.25462999999999997</c:v>
                </c:pt>
                <c:pt idx="1448">
                  <c:v>0.25338000000000011</c:v>
                </c:pt>
                <c:pt idx="1449">
                  <c:v>0.2524900000000001</c:v>
                </c:pt>
                <c:pt idx="1450">
                  <c:v>0.25179300000000004</c:v>
                </c:pt>
                <c:pt idx="1451">
                  <c:v>0.251025</c:v>
                </c:pt>
                <c:pt idx="1452">
                  <c:v>0.24995900000000001</c:v>
                </c:pt>
                <c:pt idx="1453">
                  <c:v>0.24851200000000004</c:v>
                </c:pt>
                <c:pt idx="1454">
                  <c:v>0.24679000000000004</c:v>
                </c:pt>
                <c:pt idx="1455">
                  <c:v>0.24506300000000003</c:v>
                </c:pt>
                <c:pt idx="1456">
                  <c:v>0.24368100000000001</c:v>
                </c:pt>
                <c:pt idx="1457">
                  <c:v>0.24295600000000003</c:v>
                </c:pt>
                <c:pt idx="1458">
                  <c:v>0.24303800000000003</c:v>
                </c:pt>
                <c:pt idx="1459">
                  <c:v>0.24383400000000002</c:v>
                </c:pt>
                <c:pt idx="1460">
                  <c:v>0.24502199999999999</c:v>
                </c:pt>
                <c:pt idx="1461">
                  <c:v>0.24614900000000003</c:v>
                </c:pt>
                <c:pt idx="1462">
                  <c:v>0.24680299999999999</c:v>
                </c:pt>
                <c:pt idx="1463">
                  <c:v>0.24676800000000002</c:v>
                </c:pt>
                <c:pt idx="1464">
                  <c:v>0.24610299999999999</c:v>
                </c:pt>
                <c:pt idx="1465">
                  <c:v>0.24511800000000003</c:v>
                </c:pt>
                <c:pt idx="1466">
                  <c:v>0.24425400000000003</c:v>
                </c:pt>
                <c:pt idx="1467">
                  <c:v>0.24391200000000002</c:v>
                </c:pt>
                <c:pt idx="1468">
                  <c:v>0.24430099999999999</c:v>
                </c:pt>
                <c:pt idx="1469">
                  <c:v>0.24535399999999999</c:v>
                </c:pt>
                <c:pt idx="1470">
                  <c:v>0.24673500000000004</c:v>
                </c:pt>
                <c:pt idx="1471">
                  <c:v>0.24795200000000003</c:v>
                </c:pt>
                <c:pt idx="1472">
                  <c:v>0.24853500000000003</c:v>
                </c:pt>
                <c:pt idx="1473">
                  <c:v>0.24821500000000002</c:v>
                </c:pt>
                <c:pt idx="1474">
                  <c:v>0.24703900000000004</c:v>
                </c:pt>
                <c:pt idx="1475">
                  <c:v>0.24535499999999999</c:v>
                </c:pt>
                <c:pt idx="1476">
                  <c:v>0.24368600000000001</c:v>
                </c:pt>
                <c:pt idx="1477">
                  <c:v>0.24252899999999999</c:v>
                </c:pt>
                <c:pt idx="1478">
                  <c:v>0.24215100000000001</c:v>
                </c:pt>
                <c:pt idx="1479">
                  <c:v>0.24248700000000004</c:v>
                </c:pt>
                <c:pt idx="1480">
                  <c:v>0.24316900000000002</c:v>
                </c:pt>
                <c:pt idx="1481">
                  <c:v>0.24369099999999999</c:v>
                </c:pt>
                <c:pt idx="1482">
                  <c:v>0.24362700000000001</c:v>
                </c:pt>
                <c:pt idx="1483">
                  <c:v>0.24280700000000002</c:v>
                </c:pt>
                <c:pt idx="1484">
                  <c:v>0.24139300000000002</c:v>
                </c:pt>
                <c:pt idx="1485">
                  <c:v>0.23981600000000003</c:v>
                </c:pt>
                <c:pt idx="1486">
                  <c:v>0.23860899999999999</c:v>
                </c:pt>
                <c:pt idx="1487">
                  <c:v>0.23819199999999999</c:v>
                </c:pt>
                <c:pt idx="1488">
                  <c:v>0.23870100000000002</c:v>
                </c:pt>
                <c:pt idx="1489">
                  <c:v>0.23992900000000003</c:v>
                </c:pt>
                <c:pt idx="1490">
                  <c:v>0.24140100000000003</c:v>
                </c:pt>
                <c:pt idx="1491">
                  <c:v>0.24255800000000002</c:v>
                </c:pt>
                <c:pt idx="1492">
                  <c:v>0.24298200000000003</c:v>
                </c:pt>
                <c:pt idx="1493">
                  <c:v>0.24255699999999999</c:v>
                </c:pt>
                <c:pt idx="1494">
                  <c:v>0.24150900000000003</c:v>
                </c:pt>
                <c:pt idx="1495">
                  <c:v>0.24030399999999999</c:v>
                </c:pt>
                <c:pt idx="1496">
                  <c:v>0.23944100000000001</c:v>
                </c:pt>
                <c:pt idx="1497">
                  <c:v>0.23923400000000003</c:v>
                </c:pt>
                <c:pt idx="1498">
                  <c:v>0.23968700000000001</c:v>
                </c:pt>
                <c:pt idx="1499">
                  <c:v>0.24050000000000002</c:v>
                </c:pt>
                <c:pt idx="1500">
                  <c:v>0.24121800000000002</c:v>
                </c:pt>
                <c:pt idx="1501">
                  <c:v>0.24143100000000003</c:v>
                </c:pt>
                <c:pt idx="1502">
                  <c:v>0.24094500000000002</c:v>
                </c:pt>
                <c:pt idx="1503">
                  <c:v>0.23986199999999999</c:v>
                </c:pt>
                <c:pt idx="1504">
                  <c:v>0.23852799999999999</c:v>
                </c:pt>
                <c:pt idx="1505">
                  <c:v>0.23738699999999999</c:v>
                </c:pt>
                <c:pt idx="1506">
                  <c:v>0.23679800000000004</c:v>
                </c:pt>
                <c:pt idx="1507">
                  <c:v>0.23690400000000003</c:v>
                </c:pt>
                <c:pt idx="1508">
                  <c:v>0.23757800000000001</c:v>
                </c:pt>
                <c:pt idx="1509">
                  <c:v>0.23848900000000003</c:v>
                </c:pt>
                <c:pt idx="1510">
                  <c:v>0.23923500000000003</c:v>
                </c:pt>
                <c:pt idx="1511">
                  <c:v>0.23951400000000003</c:v>
                </c:pt>
                <c:pt idx="1512">
                  <c:v>0.23923900000000003</c:v>
                </c:pt>
                <c:pt idx="1513">
                  <c:v>0.23857100000000001</c:v>
                </c:pt>
                <c:pt idx="1514">
                  <c:v>0.23784900000000003</c:v>
                </c:pt>
                <c:pt idx="1515">
                  <c:v>0.23743900000000004</c:v>
                </c:pt>
                <c:pt idx="1516">
                  <c:v>0.23759000000000002</c:v>
                </c:pt>
                <c:pt idx="1517">
                  <c:v>0.23832700000000001</c:v>
                </c:pt>
                <c:pt idx="1518">
                  <c:v>0.23944300000000002</c:v>
                </c:pt>
                <c:pt idx="1519">
                  <c:v>0.24057200000000001</c:v>
                </c:pt>
                <c:pt idx="1520">
                  <c:v>0.24132500000000001</c:v>
                </c:pt>
                <c:pt idx="1521">
                  <c:v>0.24142600000000003</c:v>
                </c:pt>
                <c:pt idx="1522">
                  <c:v>0.24080799999999999</c:v>
                </c:pt>
                <c:pt idx="1523">
                  <c:v>0.23963499999999999</c:v>
                </c:pt>
                <c:pt idx="1524">
                  <c:v>0.23824200000000004</c:v>
                </c:pt>
                <c:pt idx="1525">
                  <c:v>0.23701400000000003</c:v>
                </c:pt>
                <c:pt idx="1526">
                  <c:v>0.23624700000000004</c:v>
                </c:pt>
                <c:pt idx="1527">
                  <c:v>0.23603499999999999</c:v>
                </c:pt>
                <c:pt idx="1528">
                  <c:v>0.23624100000000003</c:v>
                </c:pt>
                <c:pt idx="1529">
                  <c:v>0.23655300000000001</c:v>
                </c:pt>
                <c:pt idx="1530">
                  <c:v>0.236623</c:v>
                </c:pt>
                <c:pt idx="1531">
                  <c:v>0.23622199999999999</c:v>
                </c:pt>
                <c:pt idx="1532">
                  <c:v>0.23534300000000002</c:v>
                </c:pt>
                <c:pt idx="1533">
                  <c:v>0.23421600000000004</c:v>
                </c:pt>
                <c:pt idx="1534">
                  <c:v>0.23320199999999999</c:v>
                </c:pt>
                <c:pt idx="1535">
                  <c:v>0.23264399999999999</c:v>
                </c:pt>
                <c:pt idx="1536">
                  <c:v>0.23270800000000003</c:v>
                </c:pt>
                <c:pt idx="1537">
                  <c:v>0.23331299999999999</c:v>
                </c:pt>
                <c:pt idx="1538">
                  <c:v>0.234157</c:v>
                </c:pt>
                <c:pt idx="1539">
                  <c:v>0.23485</c:v>
                </c:pt>
                <c:pt idx="1540">
                  <c:v>0.23507700000000001</c:v>
                </c:pt>
                <c:pt idx="1541">
                  <c:v>0.23472899999999999</c:v>
                </c:pt>
                <c:pt idx="1542">
                  <c:v>0.23394800000000002</c:v>
                </c:pt>
                <c:pt idx="1543">
                  <c:v>0.23305899999999999</c:v>
                </c:pt>
                <c:pt idx="1544">
                  <c:v>0.23243200000000003</c:v>
                </c:pt>
                <c:pt idx="1545">
                  <c:v>0.23231099999999999</c:v>
                </c:pt>
                <c:pt idx="1546">
                  <c:v>0.23271200000000003</c:v>
                </c:pt>
                <c:pt idx="1547">
                  <c:v>0.23340600000000003</c:v>
                </c:pt>
                <c:pt idx="1548">
                  <c:v>0.23401500000000003</c:v>
                </c:pt>
                <c:pt idx="1549">
                  <c:v>0.23417299999999996</c:v>
                </c:pt>
                <c:pt idx="1550">
                  <c:v>0.23367599999999997</c:v>
                </c:pt>
                <c:pt idx="1551">
                  <c:v>0.232573</c:v>
                </c:pt>
                <c:pt idx="1552">
                  <c:v>0.23114299999999999</c:v>
                </c:pt>
                <c:pt idx="1553">
                  <c:v>0.22978999999999999</c:v>
                </c:pt>
                <c:pt idx="1554">
                  <c:v>0.228883</c:v>
                </c:pt>
                <c:pt idx="1555">
                  <c:v>0.22862099999999996</c:v>
                </c:pt>
                <c:pt idx="1556">
                  <c:v>0.22896100000000003</c:v>
                </c:pt>
                <c:pt idx="1557">
                  <c:v>0.22964399999999999</c:v>
                </c:pt>
                <c:pt idx="1558">
                  <c:v>0.23030600000000001</c:v>
                </c:pt>
                <c:pt idx="1559">
                  <c:v>0.23062199999999997</c:v>
                </c:pt>
                <c:pt idx="1560">
                  <c:v>0.23042699999999999</c:v>
                </c:pt>
                <c:pt idx="1561">
                  <c:v>0.22978499999999999</c:v>
                </c:pt>
                <c:pt idx="1562">
                  <c:v>0.22895499999999999</c:v>
                </c:pt>
                <c:pt idx="1563">
                  <c:v>0.22828000000000001</c:v>
                </c:pt>
                <c:pt idx="1564">
                  <c:v>0.22804700000000003</c:v>
                </c:pt>
                <c:pt idx="1565">
                  <c:v>0.22835800000000001</c:v>
                </c:pt>
                <c:pt idx="1566">
                  <c:v>0.22908899999999999</c:v>
                </c:pt>
                <c:pt idx="1567">
                  <c:v>0.22993000000000002</c:v>
                </c:pt>
                <c:pt idx="1568">
                  <c:v>0.23051800000000003</c:v>
                </c:pt>
                <c:pt idx="1569">
                  <c:v>0.23058200000000001</c:v>
                </c:pt>
                <c:pt idx="1570">
                  <c:v>0.23005999999999999</c:v>
                </c:pt>
                <c:pt idx="1571">
                  <c:v>0.229126</c:v>
                </c:pt>
                <c:pt idx="1572">
                  <c:v>0.22812099999999996</c:v>
                </c:pt>
                <c:pt idx="1573">
                  <c:v>0.22741200000000003</c:v>
                </c:pt>
                <c:pt idx="1574">
                  <c:v>0.22724200000000003</c:v>
                </c:pt>
                <c:pt idx="1575">
                  <c:v>0.22763</c:v>
                </c:pt>
                <c:pt idx="1576">
                  <c:v>0.22835900000000001</c:v>
                </c:pt>
                <c:pt idx="1577">
                  <c:v>0.22907</c:v>
                </c:pt>
                <c:pt idx="1578">
                  <c:v>0.22941000000000003</c:v>
                </c:pt>
                <c:pt idx="1579">
                  <c:v>0.22917799999999997</c:v>
                </c:pt>
                <c:pt idx="1580">
                  <c:v>0.22841100000000003</c:v>
                </c:pt>
                <c:pt idx="1581">
                  <c:v>0.22736999999999999</c:v>
                </c:pt>
                <c:pt idx="1582">
                  <c:v>0.22643199999999999</c:v>
                </c:pt>
                <c:pt idx="1583">
                  <c:v>0.22592499999999999</c:v>
                </c:pt>
                <c:pt idx="1584">
                  <c:v>0.22599900000000003</c:v>
                </c:pt>
                <c:pt idx="1585">
                  <c:v>0.22655800000000001</c:v>
                </c:pt>
                <c:pt idx="1586">
                  <c:v>0.2273</c:v>
                </c:pt>
                <c:pt idx="1587">
                  <c:v>0.22784499999999999</c:v>
                </c:pt>
                <c:pt idx="1588">
                  <c:v>0.22788700000000001</c:v>
                </c:pt>
                <c:pt idx="1589">
                  <c:v>0.227321</c:v>
                </c:pt>
                <c:pt idx="1590">
                  <c:v>0.22628499999999999</c:v>
                </c:pt>
                <c:pt idx="1591">
                  <c:v>0.225107</c:v>
                </c:pt>
                <c:pt idx="1592">
                  <c:v>0.22417599999999996</c:v>
                </c:pt>
                <c:pt idx="1593">
                  <c:v>0.22378799999999999</c:v>
                </c:pt>
                <c:pt idx="1594">
                  <c:v>0.22403200000000001</c:v>
                </c:pt>
                <c:pt idx="1595">
                  <c:v>0.22475500000000001</c:v>
                </c:pt>
                <c:pt idx="1596">
                  <c:v>0.22562199999999996</c:v>
                </c:pt>
                <c:pt idx="1597">
                  <c:v>0.22624600000000003</c:v>
                </c:pt>
                <c:pt idx="1598">
                  <c:v>0.22634099999999999</c:v>
                </c:pt>
                <c:pt idx="1599">
                  <c:v>0.225829</c:v>
                </c:pt>
                <c:pt idx="1600">
                  <c:v>0.22486900000000001</c:v>
                </c:pt>
                <c:pt idx="1601">
                  <c:v>0.22378899999999999</c:v>
                </c:pt>
                <c:pt idx="1602">
                  <c:v>0.22295400000000001</c:v>
                </c:pt>
                <c:pt idx="1603">
                  <c:v>0.22262499999999996</c:v>
                </c:pt>
                <c:pt idx="1604">
                  <c:v>0.222855</c:v>
                </c:pt>
                <c:pt idx="1605">
                  <c:v>0.22347400000000001</c:v>
                </c:pt>
                <c:pt idx="1606">
                  <c:v>0.224166</c:v>
                </c:pt>
                <c:pt idx="1607">
                  <c:v>0.22459599999999999</c:v>
                </c:pt>
                <c:pt idx="1608">
                  <c:v>0.22454900000000003</c:v>
                </c:pt>
                <c:pt idx="1609">
                  <c:v>0.224021</c:v>
                </c:pt>
                <c:pt idx="1610">
                  <c:v>0.22321800000000003</c:v>
                </c:pt>
                <c:pt idx="1611">
                  <c:v>0.222472</c:v>
                </c:pt>
                <c:pt idx="1612">
                  <c:v>0.22209799999999999</c:v>
                </c:pt>
                <c:pt idx="1613">
                  <c:v>0.22225900000000001</c:v>
                </c:pt>
                <c:pt idx="1614">
                  <c:v>0.222887</c:v>
                </c:pt>
                <c:pt idx="1615">
                  <c:v>0.22370499999999999</c:v>
                </c:pt>
                <c:pt idx="1616">
                  <c:v>0.224333</c:v>
                </c:pt>
                <c:pt idx="1617">
                  <c:v>0.22443299999999999</c:v>
                </c:pt>
                <c:pt idx="1618">
                  <c:v>0.22384100000000001</c:v>
                </c:pt>
                <c:pt idx="1619">
                  <c:v>0.22262799999999996</c:v>
                </c:pt>
                <c:pt idx="1620">
                  <c:v>0.22107299999999996</c:v>
                </c:pt>
                <c:pt idx="1621">
                  <c:v>0.21956100000000003</c:v>
                </c:pt>
                <c:pt idx="1622">
                  <c:v>0.21844400000000005</c:v>
                </c:pt>
                <c:pt idx="1623">
                  <c:v>0.21792300000000003</c:v>
                </c:pt>
                <c:pt idx="1624">
                  <c:v>0.21797800000000003</c:v>
                </c:pt>
                <c:pt idx="1625">
                  <c:v>0.21838800000000003</c:v>
                </c:pt>
                <c:pt idx="1626">
                  <c:v>0.21881800000000004</c:v>
                </c:pt>
                <c:pt idx="1627">
                  <c:v>0.21895400000000004</c:v>
                </c:pt>
                <c:pt idx="1628">
                  <c:v>0.21862899999999999</c:v>
                </c:pt>
                <c:pt idx="1629">
                  <c:v>0.21789700000000004</c:v>
                </c:pt>
                <c:pt idx="1630">
                  <c:v>0.21701400000000004</c:v>
                </c:pt>
                <c:pt idx="1631">
                  <c:v>0.21632899999999999</c:v>
                </c:pt>
                <c:pt idx="1632">
                  <c:v>0.21613399999999999</c:v>
                </c:pt>
                <c:pt idx="1633">
                  <c:v>0.21653100000000003</c:v>
                </c:pt>
                <c:pt idx="1634">
                  <c:v>0.21738399999999999</c:v>
                </c:pt>
                <c:pt idx="1635">
                  <c:v>0.21837000000000001</c:v>
                </c:pt>
                <c:pt idx="1636">
                  <c:v>0.21911400000000003</c:v>
                </c:pt>
                <c:pt idx="1637">
                  <c:v>0.21934300000000004</c:v>
                </c:pt>
                <c:pt idx="1638">
                  <c:v>0.21900300000000003</c:v>
                </c:pt>
                <c:pt idx="1639">
                  <c:v>0.21827299999999999</c:v>
                </c:pt>
                <c:pt idx="1640">
                  <c:v>0.21749200000000002</c:v>
                </c:pt>
                <c:pt idx="1641">
                  <c:v>0.21702500000000002</c:v>
                </c:pt>
                <c:pt idx="1642">
                  <c:v>0.21711500000000003</c:v>
                </c:pt>
                <c:pt idx="1643">
                  <c:v>0.21779800000000002</c:v>
                </c:pt>
                <c:pt idx="1644">
                  <c:v>0.21888400000000002</c:v>
                </c:pt>
                <c:pt idx="1645">
                  <c:v>0.22003200000000001</c:v>
                </c:pt>
                <c:pt idx="1646">
                  <c:v>0.22087099999999998</c:v>
                </c:pt>
                <c:pt idx="1647">
                  <c:v>0.22112899999999996</c:v>
                </c:pt>
                <c:pt idx="1648">
                  <c:v>0.22073599999999999</c:v>
                </c:pt>
                <c:pt idx="1649">
                  <c:v>0.21983600000000003</c:v>
                </c:pt>
                <c:pt idx="1650">
                  <c:v>0.21873300000000004</c:v>
                </c:pt>
                <c:pt idx="1651">
                  <c:v>0.21777000000000002</c:v>
                </c:pt>
                <c:pt idx="1652">
                  <c:v>0.21719400000000003</c:v>
                </c:pt>
                <c:pt idx="1653">
                  <c:v>0.21706000000000003</c:v>
                </c:pt>
                <c:pt idx="1654">
                  <c:v>0.21722300000000003</c:v>
                </c:pt>
                <c:pt idx="1655">
                  <c:v>0.21740000000000004</c:v>
                </c:pt>
                <c:pt idx="1656">
                  <c:v>0.21731000000000003</c:v>
                </c:pt>
                <c:pt idx="1657">
                  <c:v>0.21679600000000002</c:v>
                </c:pt>
                <c:pt idx="1658">
                  <c:v>0.21591200000000002</c:v>
                </c:pt>
                <c:pt idx="1659">
                  <c:v>0.21490300000000004</c:v>
                </c:pt>
                <c:pt idx="1660">
                  <c:v>0.21411400000000003</c:v>
                </c:pt>
                <c:pt idx="1661">
                  <c:v>0.21383500000000003</c:v>
                </c:pt>
                <c:pt idx="1662">
                  <c:v>0.21418899999999999</c:v>
                </c:pt>
                <c:pt idx="1663">
                  <c:v>0.21506500000000003</c:v>
                </c:pt>
                <c:pt idx="1664">
                  <c:v>0.21616700000000003</c:v>
                </c:pt>
                <c:pt idx="1665">
                  <c:v>0.21712000000000001</c:v>
                </c:pt>
                <c:pt idx="1666">
                  <c:v>0.21761800000000003</c:v>
                </c:pt>
                <c:pt idx="1667">
                  <c:v>0.21753300000000003</c:v>
                </c:pt>
                <c:pt idx="1668">
                  <c:v>0.21695000000000003</c:v>
                </c:pt>
                <c:pt idx="1669">
                  <c:v>0.21612799999999999</c:v>
                </c:pt>
                <c:pt idx="1670">
                  <c:v>0.21538700000000002</c:v>
                </c:pt>
                <c:pt idx="1671">
                  <c:v>0.21499200000000002</c:v>
                </c:pt>
                <c:pt idx="1672">
                  <c:v>0.21505199999999999</c:v>
                </c:pt>
                <c:pt idx="1673">
                  <c:v>0.21549200000000002</c:v>
                </c:pt>
                <c:pt idx="1674">
                  <c:v>0.21609200000000003</c:v>
                </c:pt>
                <c:pt idx="1675">
                  <c:v>0.21657399999999999</c:v>
                </c:pt>
                <c:pt idx="1676">
                  <c:v>0.21671400000000002</c:v>
                </c:pt>
                <c:pt idx="1677">
                  <c:v>0.21642500000000003</c:v>
                </c:pt>
                <c:pt idx="1678">
                  <c:v>0.21578700000000003</c:v>
                </c:pt>
                <c:pt idx="1679">
                  <c:v>0.21501400000000004</c:v>
                </c:pt>
                <c:pt idx="1680">
                  <c:v>0.21436900000000003</c:v>
                </c:pt>
                <c:pt idx="1681">
                  <c:v>0.21405199999999999</c:v>
                </c:pt>
                <c:pt idx="1682">
                  <c:v>0.21412100000000001</c:v>
                </c:pt>
                <c:pt idx="1683">
                  <c:v>0.21446800000000002</c:v>
                </c:pt>
                <c:pt idx="1684">
                  <c:v>0.21486100000000002</c:v>
                </c:pt>
                <c:pt idx="1685">
                  <c:v>0.21505000000000002</c:v>
                </c:pt>
                <c:pt idx="1686">
                  <c:v>0.21487600000000001</c:v>
                </c:pt>
                <c:pt idx="1687">
                  <c:v>0.21434100000000003</c:v>
                </c:pt>
                <c:pt idx="1688">
                  <c:v>0.21361900000000003</c:v>
                </c:pt>
                <c:pt idx="1689">
                  <c:v>0.21298400000000003</c:v>
                </c:pt>
                <c:pt idx="1690">
                  <c:v>0.21269800000000003</c:v>
                </c:pt>
                <c:pt idx="1691">
                  <c:v>0.21289800000000003</c:v>
                </c:pt>
                <c:pt idx="1692">
                  <c:v>0.21354500000000004</c:v>
                </c:pt>
                <c:pt idx="1693">
                  <c:v>0.21443200000000004</c:v>
                </c:pt>
                <c:pt idx="1694">
                  <c:v>0.21527700000000002</c:v>
                </c:pt>
                <c:pt idx="1695">
                  <c:v>0.21583800000000003</c:v>
                </c:pt>
                <c:pt idx="1696">
                  <c:v>0.21601100000000004</c:v>
                </c:pt>
                <c:pt idx="1697">
                  <c:v>0.21587400000000001</c:v>
                </c:pt>
                <c:pt idx="1698">
                  <c:v>0.21564400000000003</c:v>
                </c:pt>
                <c:pt idx="1699">
                  <c:v>0.21558800000000003</c:v>
                </c:pt>
                <c:pt idx="1700">
                  <c:v>0.21589500000000003</c:v>
                </c:pt>
                <c:pt idx="1701">
                  <c:v>0.21659400000000004</c:v>
                </c:pt>
                <c:pt idx="1702">
                  <c:v>0.21752700000000003</c:v>
                </c:pt>
                <c:pt idx="1703">
                  <c:v>0.21841000000000002</c:v>
                </c:pt>
                <c:pt idx="1704">
                  <c:v>0.21895000000000003</c:v>
                </c:pt>
                <c:pt idx="1705">
                  <c:v>0.21896500000000002</c:v>
                </c:pt>
                <c:pt idx="1706">
                  <c:v>0.21847000000000003</c:v>
                </c:pt>
                <c:pt idx="1707">
                  <c:v>0.217671</c:v>
                </c:pt>
                <c:pt idx="1708">
                  <c:v>0.21688600000000002</c:v>
                </c:pt>
                <c:pt idx="1709">
                  <c:v>0.21641900000000006</c:v>
                </c:pt>
                <c:pt idx="1710">
                  <c:v>0.21643700000000002</c:v>
                </c:pt>
                <c:pt idx="1711">
                  <c:v>0.21690900000000002</c:v>
                </c:pt>
                <c:pt idx="1712">
                  <c:v>0.21762000000000001</c:v>
                </c:pt>
                <c:pt idx="1713">
                  <c:v>0.21826400000000004</c:v>
                </c:pt>
                <c:pt idx="1714">
                  <c:v>0.21857000000000001</c:v>
                </c:pt>
                <c:pt idx="1715">
                  <c:v>0.21840600000000002</c:v>
                </c:pt>
                <c:pt idx="1716">
                  <c:v>0.21782699999999999</c:v>
                </c:pt>
                <c:pt idx="1717">
                  <c:v>0.21704400000000001</c:v>
                </c:pt>
                <c:pt idx="1718">
                  <c:v>0.21633100000000002</c:v>
                </c:pt>
                <c:pt idx="1719">
                  <c:v>0.21590800000000002</c:v>
                </c:pt>
                <c:pt idx="1720">
                  <c:v>0.21585699999999999</c:v>
                </c:pt>
                <c:pt idx="1721">
                  <c:v>0.21609300000000004</c:v>
                </c:pt>
                <c:pt idx="1722">
                  <c:v>0.21641500000000005</c:v>
                </c:pt>
                <c:pt idx="1723">
                  <c:v>0.21659400000000004</c:v>
                </c:pt>
                <c:pt idx="1724">
                  <c:v>0.21647900000000003</c:v>
                </c:pt>
                <c:pt idx="1725">
                  <c:v>0.21605900000000003</c:v>
                </c:pt>
                <c:pt idx="1726">
                  <c:v>0.21546200000000001</c:v>
                </c:pt>
                <c:pt idx="1727">
                  <c:v>0.21490100000000004</c:v>
                </c:pt>
                <c:pt idx="1728">
                  <c:v>0.21458500000000003</c:v>
                </c:pt>
                <c:pt idx="1729">
                  <c:v>0.21463099999999999</c:v>
                </c:pt>
                <c:pt idx="1730">
                  <c:v>0.21502599999999999</c:v>
                </c:pt>
                <c:pt idx="1731">
                  <c:v>0.21562600000000001</c:v>
                </c:pt>
                <c:pt idx="1732">
                  <c:v>0.21621300000000002</c:v>
                </c:pt>
                <c:pt idx="1733">
                  <c:v>0.21657499999999999</c:v>
                </c:pt>
                <c:pt idx="1734">
                  <c:v>0.21658900000000003</c:v>
                </c:pt>
                <c:pt idx="1735">
                  <c:v>0.21627700000000002</c:v>
                </c:pt>
                <c:pt idx="1736">
                  <c:v>0.21581200000000003</c:v>
                </c:pt>
                <c:pt idx="1737">
                  <c:v>0.21546000000000004</c:v>
                </c:pt>
                <c:pt idx="1738">
                  <c:v>0.21547700000000003</c:v>
                </c:pt>
                <c:pt idx="1739">
                  <c:v>0.21599900000000005</c:v>
                </c:pt>
                <c:pt idx="1740">
                  <c:v>0.21696800000000002</c:v>
                </c:pt>
                <c:pt idx="1741">
                  <c:v>0.21814200000000003</c:v>
                </c:pt>
                <c:pt idx="1742">
                  <c:v>0.21918399999999999</c:v>
                </c:pt>
                <c:pt idx="1743">
                  <c:v>0.21980200000000003</c:v>
                </c:pt>
                <c:pt idx="1744">
                  <c:v>0.21987300000000001</c:v>
                </c:pt>
                <c:pt idx="1745">
                  <c:v>0.21950800000000004</c:v>
                </c:pt>
                <c:pt idx="1746">
                  <c:v>0.21900700000000003</c:v>
                </c:pt>
                <c:pt idx="1747">
                  <c:v>0.21875300000000003</c:v>
                </c:pt>
                <c:pt idx="1748">
                  <c:v>0.21907199999999999</c:v>
                </c:pt>
                <c:pt idx="1749">
                  <c:v>0.22012699999999996</c:v>
                </c:pt>
                <c:pt idx="1750">
                  <c:v>0.221884</c:v>
                </c:pt>
                <c:pt idx="1751">
                  <c:v>0.22414700000000001</c:v>
                </c:pt>
                <c:pt idx="1752">
                  <c:v>0.22664899999999999</c:v>
                </c:pt>
                <c:pt idx="1753">
                  <c:v>0.229156</c:v>
                </c:pt>
                <c:pt idx="1754">
                  <c:v>0.23155500000000001</c:v>
                </c:pt>
                <c:pt idx="1755">
                  <c:v>0.23388300000000001</c:v>
                </c:pt>
                <c:pt idx="1756">
                  <c:v>0.23631099999999999</c:v>
                </c:pt>
                <c:pt idx="1757">
                  <c:v>0.23906100000000002</c:v>
                </c:pt>
                <c:pt idx="1758">
                  <c:v>0.24230000000000002</c:v>
                </c:pt>
                <c:pt idx="1759">
                  <c:v>0.24604100000000004</c:v>
                </c:pt>
                <c:pt idx="1760">
                  <c:v>0.25011100000000003</c:v>
                </c:pt>
                <c:pt idx="1761">
                  <c:v>0.25419299999999995</c:v>
                </c:pt>
                <c:pt idx="1762">
                  <c:v>0.25794900000000004</c:v>
                </c:pt>
                <c:pt idx="1763">
                  <c:v>0.26116100000000003</c:v>
                </c:pt>
                <c:pt idx="1764">
                  <c:v>0.2638370000000001</c:v>
                </c:pt>
                <c:pt idx="1765">
                  <c:v>0.26623499999999994</c:v>
                </c:pt>
                <c:pt idx="1766">
                  <c:v>0.2687810000000001</c:v>
                </c:pt>
                <c:pt idx="1767">
                  <c:v>0.27190400000000003</c:v>
                </c:pt>
                <c:pt idx="1768">
                  <c:v>0.27587400000000006</c:v>
                </c:pt>
                <c:pt idx="1769">
                  <c:v>0.28067600000000004</c:v>
                </c:pt>
                <c:pt idx="1770">
                  <c:v>0.2860120000000001</c:v>
                </c:pt>
                <c:pt idx="1771">
                  <c:v>0.29139700000000002</c:v>
                </c:pt>
                <c:pt idx="1772">
                  <c:v>0.29633300000000001</c:v>
                </c:pt>
                <c:pt idx="1773">
                  <c:v>0.30047400000000007</c:v>
                </c:pt>
                <c:pt idx="1774">
                  <c:v>0.30374200000000001</c:v>
                </c:pt>
                <c:pt idx="1775">
                  <c:v>0.30632300000000007</c:v>
                </c:pt>
                <c:pt idx="1776">
                  <c:v>0.30858200000000008</c:v>
                </c:pt>
                <c:pt idx="1777">
                  <c:v>0.31092500000000006</c:v>
                </c:pt>
                <c:pt idx="1778">
                  <c:v>0.31366600000000006</c:v>
                </c:pt>
                <c:pt idx="1779">
                  <c:v>0.31694400000000006</c:v>
                </c:pt>
                <c:pt idx="1780">
                  <c:v>0.32071700000000009</c:v>
                </c:pt>
                <c:pt idx="1781">
                  <c:v>0.32481100000000007</c:v>
                </c:pt>
                <c:pt idx="1782">
                  <c:v>0.32902300000000007</c:v>
                </c:pt>
                <c:pt idx="1783">
                  <c:v>0.33322300000000016</c:v>
                </c:pt>
                <c:pt idx="1784">
                  <c:v>0.33744600000000008</c:v>
                </c:pt>
                <c:pt idx="1785">
                  <c:v>0.34192000000000006</c:v>
                </c:pt>
                <c:pt idx="1786">
                  <c:v>0.34701300000000002</c:v>
                </c:pt>
                <c:pt idx="1787">
                  <c:v>0.3530950000000001</c:v>
                </c:pt>
                <c:pt idx="1788">
                  <c:v>0.36033500000000002</c:v>
                </c:pt>
                <c:pt idx="1789">
                  <c:v>0.36854400000000004</c:v>
                </c:pt>
                <c:pt idx="1790">
                  <c:v>0.377141</c:v>
                </c:pt>
                <c:pt idx="1791">
                  <c:v>0.38528500000000016</c:v>
                </c:pt>
                <c:pt idx="1792">
                  <c:v>0.39213400000000004</c:v>
                </c:pt>
                <c:pt idx="1793">
                  <c:v>0.39712900000000007</c:v>
                </c:pt>
                <c:pt idx="1794">
                  <c:v>0.40017800000000003</c:v>
                </c:pt>
                <c:pt idx="1795">
                  <c:v>0.40165600000000001</c:v>
                </c:pt>
                <c:pt idx="1796">
                  <c:v>0.40221800000000002</c:v>
                </c:pt>
                <c:pt idx="1797">
                  <c:v>0.40254100000000004</c:v>
                </c:pt>
                <c:pt idx="1798">
                  <c:v>0.40314</c:v>
                </c:pt>
                <c:pt idx="1799">
                  <c:v>0.40436700000000009</c:v>
                </c:pt>
                <c:pt idx="1800">
                  <c:v>0.40655200000000002</c:v>
                </c:pt>
                <c:pt idx="1801">
                  <c:v>0.41008900000000009</c:v>
                </c:pt>
                <c:pt idx="1802">
                  <c:v>0.41535800000000006</c:v>
                </c:pt>
                <c:pt idx="1803">
                  <c:v>0.42252300000000009</c:v>
                </c:pt>
                <c:pt idx="1804">
                  <c:v>0.43134700000000009</c:v>
                </c:pt>
                <c:pt idx="1805">
                  <c:v>0.441054</c:v>
                </c:pt>
                <c:pt idx="1806">
                  <c:v>0.45034400000000002</c:v>
                </c:pt>
                <c:pt idx="1807">
                  <c:v>0.457648</c:v>
                </c:pt>
                <c:pt idx="1808">
                  <c:v>0.46150000000000002</c:v>
                </c:pt>
                <c:pt idx="1809">
                  <c:v>0.46083600000000002</c:v>
                </c:pt>
                <c:pt idx="1810">
                  <c:v>0.455179</c:v>
                </c:pt>
                <c:pt idx="1811">
                  <c:v>0.44476600000000005</c:v>
                </c:pt>
                <c:pt idx="1812">
                  <c:v>0.43059600000000003</c:v>
                </c:pt>
                <c:pt idx="1813">
                  <c:v>0.41431000000000007</c:v>
                </c:pt>
                <c:pt idx="1814">
                  <c:v>0.39786600000000011</c:v>
                </c:pt>
                <c:pt idx="1815">
                  <c:v>0.38314100000000001</c:v>
                </c:pt>
                <c:pt idx="1816">
                  <c:v>0.3716910000000001</c:v>
                </c:pt>
                <c:pt idx="1817">
                  <c:v>0.36465500000000001</c:v>
                </c:pt>
                <c:pt idx="1818">
                  <c:v>0.36271000000000003</c:v>
                </c:pt>
                <c:pt idx="1819">
                  <c:v>0.36612800000000006</c:v>
                </c:pt>
                <c:pt idx="1820">
                  <c:v>0.37485100000000016</c:v>
                </c:pt>
                <c:pt idx="1821">
                  <c:v>0.38846800000000009</c:v>
                </c:pt>
                <c:pt idx="1822">
                  <c:v>0.40610200000000002</c:v>
                </c:pt>
                <c:pt idx="1823">
                  <c:v>0.42637900000000006</c:v>
                </c:pt>
                <c:pt idx="1824">
                  <c:v>0.44764899999999996</c:v>
                </c:pt>
                <c:pt idx="1825">
                  <c:v>0.46836700000000009</c:v>
                </c:pt>
                <c:pt idx="1826">
                  <c:v>0.48738500000000007</c:v>
                </c:pt>
                <c:pt idx="1827">
                  <c:v>0.50401099999999988</c:v>
                </c:pt>
                <c:pt idx="1828">
                  <c:v>0.51791599999999993</c:v>
                </c:pt>
                <c:pt idx="1829">
                  <c:v>0.52893699999999988</c:v>
                </c:pt>
                <c:pt idx="1830">
                  <c:v>0.53687900000000011</c:v>
                </c:pt>
                <c:pt idx="1831">
                  <c:v>0.54142599999999996</c:v>
                </c:pt>
                <c:pt idx="1832">
                  <c:v>0.54225500000000004</c:v>
                </c:pt>
                <c:pt idx="1833">
                  <c:v>0.53922000000000003</c:v>
                </c:pt>
                <c:pt idx="1834">
                  <c:v>0.53247100000000003</c:v>
                </c:pt>
                <c:pt idx="1835">
                  <c:v>0.522451</c:v>
                </c:pt>
                <c:pt idx="1836">
                  <c:v>0.50978999999999997</c:v>
                </c:pt>
                <c:pt idx="1837">
                  <c:v>0.4951830000000001</c:v>
                </c:pt>
                <c:pt idx="1838">
                  <c:v>0.47927800000000004</c:v>
                </c:pt>
                <c:pt idx="1839">
                  <c:v>0.46259500000000003</c:v>
                </c:pt>
                <c:pt idx="1840">
                  <c:v>0.44548800000000005</c:v>
                </c:pt>
                <c:pt idx="1841">
                  <c:v>0.42816900000000002</c:v>
                </c:pt>
                <c:pt idx="1842">
                  <c:v>0.410775</c:v>
                </c:pt>
                <c:pt idx="1843">
                  <c:v>0.39342600000000011</c:v>
                </c:pt>
                <c:pt idx="1844">
                  <c:v>0.37624200000000002</c:v>
                </c:pt>
                <c:pt idx="1845">
                  <c:v>0.35933300000000001</c:v>
                </c:pt>
                <c:pt idx="1846">
                  <c:v>0.34277600000000008</c:v>
                </c:pt>
                <c:pt idx="1847">
                  <c:v>0.32660600000000006</c:v>
                </c:pt>
                <c:pt idx="1848">
                  <c:v>0.31083600000000006</c:v>
                </c:pt>
                <c:pt idx="1849">
                  <c:v>0.29548200000000008</c:v>
                </c:pt>
                <c:pt idx="1850">
                  <c:v>0.28060400000000002</c:v>
                </c:pt>
                <c:pt idx="1851">
                  <c:v>0.26632900000000009</c:v>
                </c:pt>
                <c:pt idx="1852">
                  <c:v>0.252863</c:v>
                </c:pt>
                <c:pt idx="1853">
                  <c:v>0.24047900000000003</c:v>
                </c:pt>
                <c:pt idx="1854">
                  <c:v>0.22947000000000001</c:v>
                </c:pt>
                <c:pt idx="1855">
                  <c:v>0.22007399999999996</c:v>
                </c:pt>
                <c:pt idx="1856">
                  <c:v>0.21239500000000003</c:v>
                </c:pt>
                <c:pt idx="1857">
                  <c:v>0.20636199999999999</c:v>
                </c:pt>
                <c:pt idx="1858">
                  <c:v>0.20172300000000001</c:v>
                </c:pt>
                <c:pt idx="1859">
                  <c:v>0.19811899999999999</c:v>
                </c:pt>
                <c:pt idx="1860">
                  <c:v>0.19519</c:v>
                </c:pt>
                <c:pt idx="1861">
                  <c:v>0.19267899999999996</c:v>
                </c:pt>
                <c:pt idx="1862">
                  <c:v>0.19049500000000003</c:v>
                </c:pt>
                <c:pt idx="1863">
                  <c:v>0.18869800000000003</c:v>
                </c:pt>
                <c:pt idx="1864">
                  <c:v>0.18741700000000006</c:v>
                </c:pt>
                <c:pt idx="1865">
                  <c:v>0.18674100000000002</c:v>
                </c:pt>
                <c:pt idx="1866">
                  <c:v>0.18663800000000003</c:v>
                </c:pt>
                <c:pt idx="1867">
                  <c:v>0.18692600000000004</c:v>
                </c:pt>
                <c:pt idx="1868">
                  <c:v>0.18732099999999999</c:v>
                </c:pt>
                <c:pt idx="1869">
                  <c:v>0.18754000000000004</c:v>
                </c:pt>
                <c:pt idx="1870">
                  <c:v>0.18740600000000002</c:v>
                </c:pt>
                <c:pt idx="1871">
                  <c:v>0.18691200000000002</c:v>
                </c:pt>
                <c:pt idx="1872">
                  <c:v>0.18622000000000002</c:v>
                </c:pt>
                <c:pt idx="1873">
                  <c:v>0.18558500000000003</c:v>
                </c:pt>
                <c:pt idx="1874">
                  <c:v>0.18524900000000005</c:v>
                </c:pt>
                <c:pt idx="1875">
                  <c:v>0.18533400000000003</c:v>
                </c:pt>
                <c:pt idx="1876">
                  <c:v>0.18579800000000002</c:v>
                </c:pt>
                <c:pt idx="1877">
                  <c:v>0.18645300000000004</c:v>
                </c:pt>
                <c:pt idx="1878">
                  <c:v>0.18704800000000002</c:v>
                </c:pt>
                <c:pt idx="1879">
                  <c:v>0.18737000000000001</c:v>
                </c:pt>
                <c:pt idx="1880">
                  <c:v>0.18733000000000002</c:v>
                </c:pt>
                <c:pt idx="1881">
                  <c:v>0.18698800000000002</c:v>
                </c:pt>
                <c:pt idx="1882">
                  <c:v>0.18651600000000002</c:v>
                </c:pt>
                <c:pt idx="1883">
                  <c:v>0.18611700000000003</c:v>
                </c:pt>
                <c:pt idx="1884">
                  <c:v>0.18593400000000002</c:v>
                </c:pt>
                <c:pt idx="1885">
                  <c:v>0.18598900000000002</c:v>
                </c:pt>
                <c:pt idx="1886">
                  <c:v>0.18616800000000003</c:v>
                </c:pt>
                <c:pt idx="1887">
                  <c:v>0.18627199999999999</c:v>
                </c:pt>
                <c:pt idx="1888">
                  <c:v>0.18608500000000003</c:v>
                </c:pt>
                <c:pt idx="1889">
                  <c:v>0.18547300000000003</c:v>
                </c:pt>
                <c:pt idx="1890">
                  <c:v>0.18443100000000004</c:v>
                </c:pt>
                <c:pt idx="1891">
                  <c:v>0.18309900000000004</c:v>
                </c:pt>
                <c:pt idx="1892">
                  <c:v>0.18172000000000002</c:v>
                </c:pt>
                <c:pt idx="1893">
                  <c:v>0.18055000000000002</c:v>
                </c:pt>
                <c:pt idx="1894">
                  <c:v>0.17977899999999999</c:v>
                </c:pt>
                <c:pt idx="1895">
                  <c:v>0.17946100000000004</c:v>
                </c:pt>
                <c:pt idx="1896">
                  <c:v>0.17950600000000003</c:v>
                </c:pt>
                <c:pt idx="1897">
                  <c:v>0.17972000000000002</c:v>
                </c:pt>
                <c:pt idx="1898">
                  <c:v>0.17988399999999999</c:v>
                </c:pt>
                <c:pt idx="1899">
                  <c:v>0.17985000000000001</c:v>
                </c:pt>
                <c:pt idx="1900">
                  <c:v>0.17959100000000003</c:v>
                </c:pt>
                <c:pt idx="1901">
                  <c:v>0.17921600000000001</c:v>
                </c:pt>
                <c:pt idx="1902">
                  <c:v>0.17892000000000002</c:v>
                </c:pt>
                <c:pt idx="1903">
                  <c:v>0.17889300000000002</c:v>
                </c:pt>
                <c:pt idx="1904">
                  <c:v>0.17923900000000004</c:v>
                </c:pt>
                <c:pt idx="1905">
                  <c:v>0.17991900000000005</c:v>
                </c:pt>
                <c:pt idx="1906">
                  <c:v>0.18075100000000002</c:v>
                </c:pt>
                <c:pt idx="1907">
                  <c:v>0.18148000000000003</c:v>
                </c:pt>
                <c:pt idx="1908">
                  <c:v>0.181871</c:v>
                </c:pt>
                <c:pt idx="1909">
                  <c:v>0.18180000000000002</c:v>
                </c:pt>
                <c:pt idx="1910">
                  <c:v>0.18130099999999999</c:v>
                </c:pt>
                <c:pt idx="1911">
                  <c:v>0.18055199999999999</c:v>
                </c:pt>
                <c:pt idx="1912">
                  <c:v>0.17979100000000003</c:v>
                </c:pt>
                <c:pt idx="1913">
                  <c:v>0.17922000000000002</c:v>
                </c:pt>
                <c:pt idx="1914">
                  <c:v>0.17892200000000003</c:v>
                </c:pt>
                <c:pt idx="1915">
                  <c:v>0.17882999999999999</c:v>
                </c:pt>
                <c:pt idx="1916">
                  <c:v>0.17876500000000003</c:v>
                </c:pt>
                <c:pt idx="1917">
                  <c:v>0.17852299999999999</c:v>
                </c:pt>
                <c:pt idx="1918">
                  <c:v>0.17795700000000003</c:v>
                </c:pt>
                <c:pt idx="1919">
                  <c:v>0.17705199999999999</c:v>
                </c:pt>
                <c:pt idx="1920">
                  <c:v>0.17592400000000002</c:v>
                </c:pt>
                <c:pt idx="1921">
                  <c:v>0.17477899999999999</c:v>
                </c:pt>
                <c:pt idx="1922">
                  <c:v>0.17383199999999999</c:v>
                </c:pt>
                <c:pt idx="1923">
                  <c:v>0.17323300000000003</c:v>
                </c:pt>
                <c:pt idx="1924">
                  <c:v>0.17301300000000003</c:v>
                </c:pt>
                <c:pt idx="1925">
                  <c:v>0.17308000000000001</c:v>
                </c:pt>
                <c:pt idx="1926">
                  <c:v>0.17326500000000003</c:v>
                </c:pt>
                <c:pt idx="1927">
                  <c:v>0.17338400000000001</c:v>
                </c:pt>
                <c:pt idx="1928">
                  <c:v>0.17331500000000002</c:v>
                </c:pt>
                <c:pt idx="1929">
                  <c:v>0.17304500000000003</c:v>
                </c:pt>
                <c:pt idx="1930">
                  <c:v>0.17266999999999999</c:v>
                </c:pt>
                <c:pt idx="1931">
                  <c:v>0.17236099999999999</c:v>
                </c:pt>
                <c:pt idx="1932">
                  <c:v>0.17228700000000002</c:v>
                </c:pt>
                <c:pt idx="1933">
                  <c:v>0.17254300000000003</c:v>
                </c:pt>
                <c:pt idx="1934">
                  <c:v>0.17310200000000001</c:v>
                </c:pt>
                <c:pt idx="1935">
                  <c:v>0.17380799999999999</c:v>
                </c:pt>
                <c:pt idx="1936">
                  <c:v>0.17443500000000003</c:v>
                </c:pt>
                <c:pt idx="1937">
                  <c:v>0.17475700000000002</c:v>
                </c:pt>
                <c:pt idx="1938">
                  <c:v>0.17464099999999999</c:v>
                </c:pt>
                <c:pt idx="1939">
                  <c:v>0.17409200000000002</c:v>
                </c:pt>
                <c:pt idx="1940">
                  <c:v>0.17326200000000003</c:v>
                </c:pt>
                <c:pt idx="1941">
                  <c:v>0.17238700000000001</c:v>
                </c:pt>
                <c:pt idx="1942">
                  <c:v>0.17169899999999999</c:v>
                </c:pt>
                <c:pt idx="1943">
                  <c:v>0.17133999999999999</c:v>
                </c:pt>
                <c:pt idx="1944">
                  <c:v>0.17130600000000001</c:v>
                </c:pt>
                <c:pt idx="1945">
                  <c:v>0.17145600000000003</c:v>
                </c:pt>
                <c:pt idx="1946">
                  <c:v>0.171574</c:v>
                </c:pt>
                <c:pt idx="1947">
                  <c:v>0.17146600000000004</c:v>
                </c:pt>
                <c:pt idx="1948">
                  <c:v>0.17104500000000003</c:v>
                </c:pt>
                <c:pt idx="1949">
                  <c:v>0.170372</c:v>
                </c:pt>
                <c:pt idx="1950">
                  <c:v>0.169622</c:v>
                </c:pt>
                <c:pt idx="1951">
                  <c:v>0.16901600000000003</c:v>
                </c:pt>
                <c:pt idx="1952">
                  <c:v>0.16872200000000001</c:v>
                </c:pt>
                <c:pt idx="1953">
                  <c:v>0.16878099999999999</c:v>
                </c:pt>
                <c:pt idx="1954">
                  <c:v>0.16909399999999999</c:v>
                </c:pt>
                <c:pt idx="1955">
                  <c:v>0.16946400000000003</c:v>
                </c:pt>
                <c:pt idx="1956">
                  <c:v>0.169681</c:v>
                </c:pt>
                <c:pt idx="1957">
                  <c:v>0.16961699999999999</c:v>
                </c:pt>
                <c:pt idx="1958">
                  <c:v>0.16927700000000001</c:v>
                </c:pt>
                <c:pt idx="1959">
                  <c:v>0.16880400000000001</c:v>
                </c:pt>
                <c:pt idx="1960">
                  <c:v>0.16841400000000004</c:v>
                </c:pt>
                <c:pt idx="1961">
                  <c:v>0.16830600000000001</c:v>
                </c:pt>
                <c:pt idx="1962">
                  <c:v>0.16857800000000001</c:v>
                </c:pt>
                <c:pt idx="1963">
                  <c:v>0.169181</c:v>
                </c:pt>
                <c:pt idx="1964">
                  <c:v>0.16993800000000003</c:v>
                </c:pt>
                <c:pt idx="1965">
                  <c:v>0.17060400000000001</c:v>
                </c:pt>
                <c:pt idx="1966">
                  <c:v>0.17096700000000004</c:v>
                </c:pt>
                <c:pt idx="1967">
                  <c:v>0.17091700000000004</c:v>
                </c:pt>
                <c:pt idx="1968">
                  <c:v>0.17047899999999999</c:v>
                </c:pt>
                <c:pt idx="1969">
                  <c:v>0.16980000000000001</c:v>
                </c:pt>
                <c:pt idx="1970">
                  <c:v>0.16908599999999999</c:v>
                </c:pt>
                <c:pt idx="1971">
                  <c:v>0.16853000000000001</c:v>
                </c:pt>
                <c:pt idx="1972">
                  <c:v>0.16824500000000003</c:v>
                </c:pt>
                <c:pt idx="1973">
                  <c:v>0.16824400000000003</c:v>
                </c:pt>
                <c:pt idx="1974">
                  <c:v>0.16844200000000004</c:v>
                </c:pt>
                <c:pt idx="1975">
                  <c:v>0.16870599999999999</c:v>
                </c:pt>
                <c:pt idx="1976">
                  <c:v>0.16890400000000003</c:v>
                </c:pt>
                <c:pt idx="1977">
                  <c:v>0.16895900000000003</c:v>
                </c:pt>
                <c:pt idx="1978">
                  <c:v>0.168876</c:v>
                </c:pt>
                <c:pt idx="1979">
                  <c:v>0.16873199999999999</c:v>
                </c:pt>
                <c:pt idx="1980">
                  <c:v>0.16864100000000001</c:v>
                </c:pt>
                <c:pt idx="1981">
                  <c:v>0.16870399999999999</c:v>
                </c:pt>
                <c:pt idx="1982">
                  <c:v>0.16895800000000002</c:v>
                </c:pt>
                <c:pt idx="1983">
                  <c:v>0.169351</c:v>
                </c:pt>
                <c:pt idx="1984">
                  <c:v>0.16975899999999999</c:v>
                </c:pt>
                <c:pt idx="1985">
                  <c:v>0.17003199999999999</c:v>
                </c:pt>
                <c:pt idx="1986">
                  <c:v>0.17005500000000001</c:v>
                </c:pt>
                <c:pt idx="1987">
                  <c:v>0.16980600000000001</c:v>
                </c:pt>
                <c:pt idx="1988">
                  <c:v>0.16936999999999999</c:v>
                </c:pt>
                <c:pt idx="1989">
                  <c:v>0.16891000000000003</c:v>
                </c:pt>
                <c:pt idx="1990">
                  <c:v>0.168602</c:v>
                </c:pt>
                <c:pt idx="1991">
                  <c:v>0.16855999999999999</c:v>
                </c:pt>
                <c:pt idx="1992">
                  <c:v>0.16878199999999999</c:v>
                </c:pt>
                <c:pt idx="1993">
                  <c:v>0.169151</c:v>
                </c:pt>
                <c:pt idx="1994">
                  <c:v>0.16947300000000001</c:v>
                </c:pt>
                <c:pt idx="1995">
                  <c:v>0.16955899999999999</c:v>
                </c:pt>
                <c:pt idx="1996">
                  <c:v>0.16929500000000003</c:v>
                </c:pt>
                <c:pt idx="1997">
                  <c:v>0.16869300000000001</c:v>
                </c:pt>
                <c:pt idx="1998">
                  <c:v>0.167882</c:v>
                </c:pt>
                <c:pt idx="1999">
                  <c:v>0.16706299999999999</c:v>
                </c:pt>
                <c:pt idx="2000">
                  <c:v>0.16642799999999999</c:v>
                </c:pt>
                <c:pt idx="2001">
                  <c:v>0.16608800000000001</c:v>
                </c:pt>
                <c:pt idx="2002">
                  <c:v>0.16603399999999999</c:v>
                </c:pt>
                <c:pt idx="2003">
                  <c:v>0.16614300000000001</c:v>
                </c:pt>
                <c:pt idx="2004">
                  <c:v>0.16623299999999999</c:v>
                </c:pt>
                <c:pt idx="2005">
                  <c:v>0.16614499999999999</c:v>
                </c:pt>
                <c:pt idx="2006">
                  <c:v>0.16580700000000001</c:v>
                </c:pt>
                <c:pt idx="2007">
                  <c:v>0.16526199999999999</c:v>
                </c:pt>
                <c:pt idx="2008">
                  <c:v>0.16464999999999999</c:v>
                </c:pt>
                <c:pt idx="2009">
                  <c:v>0.16413900000000001</c:v>
                </c:pt>
                <c:pt idx="2010">
                  <c:v>0.16384699999999999</c:v>
                </c:pt>
                <c:pt idx="2011">
                  <c:v>0.16379299999999999</c:v>
                </c:pt>
                <c:pt idx="2012">
                  <c:v>0.163882</c:v>
                </c:pt>
                <c:pt idx="2013">
                  <c:v>0.16395000000000001</c:v>
                </c:pt>
                <c:pt idx="2014">
                  <c:v>0.16383600000000001</c:v>
                </c:pt>
                <c:pt idx="2015">
                  <c:v>0.16344600000000004</c:v>
                </c:pt>
                <c:pt idx="2016">
                  <c:v>0.16279800000000003</c:v>
                </c:pt>
                <c:pt idx="2017">
                  <c:v>0.16201399999999999</c:v>
                </c:pt>
                <c:pt idx="2018">
                  <c:v>0.16128000000000001</c:v>
                </c:pt>
                <c:pt idx="2019">
                  <c:v>0.160775</c:v>
                </c:pt>
                <c:pt idx="2020">
                  <c:v>0.160609</c:v>
                </c:pt>
                <c:pt idx="2021">
                  <c:v>0.16078999999999999</c:v>
                </c:pt>
                <c:pt idx="2022">
                  <c:v>0.16121600000000003</c:v>
                </c:pt>
                <c:pt idx="2023">
                  <c:v>0.16171600000000003</c:v>
                </c:pt>
                <c:pt idx="2024">
                  <c:v>0.16211200000000001</c:v>
                </c:pt>
                <c:pt idx="2025">
                  <c:v>0.162273</c:v>
                </c:pt>
                <c:pt idx="2026">
                  <c:v>0.162166</c:v>
                </c:pt>
                <c:pt idx="2027">
                  <c:v>0.161858</c:v>
                </c:pt>
                <c:pt idx="2028">
                  <c:v>0.16147800000000001</c:v>
                </c:pt>
                <c:pt idx="2029">
                  <c:v>0.161162</c:v>
                </c:pt>
                <c:pt idx="2030">
                  <c:v>0.16098499999999999</c:v>
                </c:pt>
                <c:pt idx="2031">
                  <c:v>0.16092799999999999</c:v>
                </c:pt>
                <c:pt idx="2032">
                  <c:v>0.160882</c:v>
                </c:pt>
                <c:pt idx="2033">
                  <c:v>0.160689</c:v>
                </c:pt>
                <c:pt idx="2034">
                  <c:v>0.16021700000000003</c:v>
                </c:pt>
                <c:pt idx="2035">
                  <c:v>0.15941300000000005</c:v>
                </c:pt>
                <c:pt idx="2036">
                  <c:v>0.15834000000000004</c:v>
                </c:pt>
                <c:pt idx="2037">
                  <c:v>0.15716400000000003</c:v>
                </c:pt>
                <c:pt idx="2038">
                  <c:v>0.15610099999999999</c:v>
                </c:pt>
                <c:pt idx="2039">
                  <c:v>0.15534800000000004</c:v>
                </c:pt>
                <c:pt idx="2040">
                  <c:v>0.15501600000000001</c:v>
                </c:pt>
                <c:pt idx="2041">
                  <c:v>0.15508600000000003</c:v>
                </c:pt>
                <c:pt idx="2042">
                  <c:v>0.15542100000000003</c:v>
                </c:pt>
                <c:pt idx="2043">
                  <c:v>0.15581500000000004</c:v>
                </c:pt>
                <c:pt idx="2044">
                  <c:v>0.15606800000000004</c:v>
                </c:pt>
                <c:pt idx="2045">
                  <c:v>0.15606400000000004</c:v>
                </c:pt>
                <c:pt idx="2046">
                  <c:v>0.15581200000000003</c:v>
                </c:pt>
                <c:pt idx="2047">
                  <c:v>0.15543200000000001</c:v>
                </c:pt>
                <c:pt idx="2048">
                  <c:v>0.15509500000000004</c:v>
                </c:pt>
                <c:pt idx="2049">
                  <c:v>0.15493800000000002</c:v>
                </c:pt>
                <c:pt idx="2050">
                  <c:v>0.15499200000000002</c:v>
                </c:pt>
                <c:pt idx="2051">
                  <c:v>0.15516800000000003</c:v>
                </c:pt>
                <c:pt idx="2052">
                  <c:v>0.15529300000000001</c:v>
                </c:pt>
                <c:pt idx="2053">
                  <c:v>0.15518599999999999</c:v>
                </c:pt>
                <c:pt idx="2054">
                  <c:v>0.15474200000000002</c:v>
                </c:pt>
                <c:pt idx="2055">
                  <c:v>0.15398200000000004</c:v>
                </c:pt>
                <c:pt idx="2056">
                  <c:v>0.15304800000000002</c:v>
                </c:pt>
                <c:pt idx="2057">
                  <c:v>0.15215100000000001</c:v>
                </c:pt>
                <c:pt idx="2058">
                  <c:v>0.15149600000000002</c:v>
                </c:pt>
                <c:pt idx="2059">
                  <c:v>0.15120900000000004</c:v>
                </c:pt>
                <c:pt idx="2060">
                  <c:v>0.15130299999999999</c:v>
                </c:pt>
                <c:pt idx="2061">
                  <c:v>0.15168100000000001</c:v>
                </c:pt>
                <c:pt idx="2062">
                  <c:v>0.152174</c:v>
                </c:pt>
                <c:pt idx="2063">
                  <c:v>0.15260000000000001</c:v>
                </c:pt>
                <c:pt idx="2064">
                  <c:v>0.15281700000000004</c:v>
                </c:pt>
                <c:pt idx="2065">
                  <c:v>0.15276900000000002</c:v>
                </c:pt>
                <c:pt idx="2066">
                  <c:v>0.15249000000000001</c:v>
                </c:pt>
                <c:pt idx="2067">
                  <c:v>0.15209000000000003</c:v>
                </c:pt>
                <c:pt idx="2068">
                  <c:v>0.15170700000000004</c:v>
                </c:pt>
                <c:pt idx="2069">
                  <c:v>0.15145300000000003</c:v>
                </c:pt>
                <c:pt idx="2070">
                  <c:v>0.15136600000000003</c:v>
                </c:pt>
                <c:pt idx="2071">
                  <c:v>0.15139200000000003</c:v>
                </c:pt>
                <c:pt idx="2072">
                  <c:v>0.15140800000000001</c:v>
                </c:pt>
                <c:pt idx="2073">
                  <c:v>0.15127499999999999</c:v>
                </c:pt>
                <c:pt idx="2074">
                  <c:v>0.15090800000000001</c:v>
                </c:pt>
                <c:pt idx="2075">
                  <c:v>0.15032200000000001</c:v>
                </c:pt>
                <c:pt idx="2076">
                  <c:v>0.14963699999999999</c:v>
                </c:pt>
                <c:pt idx="2077">
                  <c:v>0.14903000000000002</c:v>
                </c:pt>
                <c:pt idx="2078">
                  <c:v>0.14866299999999999</c:v>
                </c:pt>
                <c:pt idx="2079">
                  <c:v>0.14860400000000001</c:v>
                </c:pt>
                <c:pt idx="2080">
                  <c:v>0.14880000000000002</c:v>
                </c:pt>
                <c:pt idx="2081">
                  <c:v>0.14908800000000003</c:v>
                </c:pt>
                <c:pt idx="2082">
                  <c:v>0.14926400000000004</c:v>
                </c:pt>
                <c:pt idx="2083">
                  <c:v>0.14915900000000001</c:v>
                </c:pt>
                <c:pt idx="2084">
                  <c:v>0.14870400000000003</c:v>
                </c:pt>
                <c:pt idx="2085">
                  <c:v>0.14795300000000003</c:v>
                </c:pt>
                <c:pt idx="2086">
                  <c:v>0.14705499999999999</c:v>
                </c:pt>
                <c:pt idx="2087">
                  <c:v>0.14619900000000002</c:v>
                </c:pt>
                <c:pt idx="2088">
                  <c:v>0.14554800000000004</c:v>
                </c:pt>
                <c:pt idx="2089">
                  <c:v>0.14518700000000001</c:v>
                </c:pt>
                <c:pt idx="2090">
                  <c:v>0.14510500000000001</c:v>
                </c:pt>
                <c:pt idx="2091">
                  <c:v>0.14521600000000004</c:v>
                </c:pt>
                <c:pt idx="2092">
                  <c:v>0.14539400000000002</c:v>
                </c:pt>
                <c:pt idx="2093">
                  <c:v>0.14552999999999999</c:v>
                </c:pt>
                <c:pt idx="2094">
                  <c:v>0.14556700000000003</c:v>
                </c:pt>
                <c:pt idx="2095">
                  <c:v>0.14551400000000003</c:v>
                </c:pt>
                <c:pt idx="2096">
                  <c:v>0.14543100000000003</c:v>
                </c:pt>
                <c:pt idx="2097">
                  <c:v>0.14539500000000002</c:v>
                </c:pt>
                <c:pt idx="2098">
                  <c:v>0.14546300000000004</c:v>
                </c:pt>
                <c:pt idx="2099">
                  <c:v>0.14564600000000003</c:v>
                </c:pt>
                <c:pt idx="2100">
                  <c:v>0.14590600000000004</c:v>
                </c:pt>
                <c:pt idx="2101">
                  <c:v>0.146171</c:v>
                </c:pt>
                <c:pt idx="2102">
                  <c:v>0.14636800000000003</c:v>
                </c:pt>
                <c:pt idx="2103">
                  <c:v>0.14645100000000003</c:v>
                </c:pt>
                <c:pt idx="2104">
                  <c:v>0.14642200000000002</c:v>
                </c:pt>
                <c:pt idx="2105">
                  <c:v>0.14633299999999999</c:v>
                </c:pt>
                <c:pt idx="2106">
                  <c:v>0.14626700000000004</c:v>
                </c:pt>
                <c:pt idx="2107">
                  <c:v>0.14630799999999999</c:v>
                </c:pt>
                <c:pt idx="2108">
                  <c:v>0.14650199999999999</c:v>
                </c:pt>
                <c:pt idx="2109">
                  <c:v>0.14683399999999999</c:v>
                </c:pt>
                <c:pt idx="2110">
                  <c:v>0.14722700000000002</c:v>
                </c:pt>
                <c:pt idx="2111">
                  <c:v>0.14755900000000002</c:v>
                </c:pt>
                <c:pt idx="2112">
                  <c:v>0.14771100000000004</c:v>
                </c:pt>
                <c:pt idx="2113">
                  <c:v>0.14761099999999999</c:v>
                </c:pt>
                <c:pt idx="2114">
                  <c:v>0.14725600000000003</c:v>
                </c:pt>
                <c:pt idx="2115">
                  <c:v>0.14672000000000002</c:v>
                </c:pt>
                <c:pt idx="2116">
                  <c:v>0.146121</c:v>
                </c:pt>
                <c:pt idx="2117">
                  <c:v>0.14558699999999999</c:v>
                </c:pt>
                <c:pt idx="2118">
                  <c:v>0.14521000000000003</c:v>
                </c:pt>
                <c:pt idx="2119">
                  <c:v>0.14502100000000001</c:v>
                </c:pt>
                <c:pt idx="2120">
                  <c:v>0.14498800000000003</c:v>
                </c:pt>
                <c:pt idx="2121">
                  <c:v>0.14503400000000002</c:v>
                </c:pt>
                <c:pt idx="2122">
                  <c:v>0.14506800000000003</c:v>
                </c:pt>
                <c:pt idx="2123">
                  <c:v>0.14501800000000004</c:v>
                </c:pt>
                <c:pt idx="2124">
                  <c:v>0.14485999999999999</c:v>
                </c:pt>
                <c:pt idx="2125">
                  <c:v>0.144624</c:v>
                </c:pt>
                <c:pt idx="2126">
                  <c:v>0.14438100000000001</c:v>
                </c:pt>
                <c:pt idx="2127">
                  <c:v>0.14420900000000003</c:v>
                </c:pt>
                <c:pt idx="2128">
                  <c:v>0.14416399999999999</c:v>
                </c:pt>
                <c:pt idx="2129">
                  <c:v>0.14425000000000002</c:v>
                </c:pt>
                <c:pt idx="2130">
                  <c:v>0.14442199999999999</c:v>
                </c:pt>
                <c:pt idx="2131">
                  <c:v>0.14460500000000001</c:v>
                </c:pt>
                <c:pt idx="2132">
                  <c:v>0.14473500000000003</c:v>
                </c:pt>
                <c:pt idx="2133">
                  <c:v>0.14479000000000003</c:v>
                </c:pt>
                <c:pt idx="2134">
                  <c:v>0.14479800000000004</c:v>
                </c:pt>
                <c:pt idx="2135">
                  <c:v>0.14482100000000001</c:v>
                </c:pt>
                <c:pt idx="2136">
                  <c:v>0.14491100000000004</c:v>
                </c:pt>
                <c:pt idx="2137">
                  <c:v>0.14507600000000001</c:v>
                </c:pt>
                <c:pt idx="2138">
                  <c:v>0.14526000000000003</c:v>
                </c:pt>
                <c:pt idx="2139">
                  <c:v>0.14535999999999999</c:v>
                </c:pt>
                <c:pt idx="2140">
                  <c:v>0.14526400000000003</c:v>
                </c:pt>
                <c:pt idx="2141">
                  <c:v>0.14490200000000003</c:v>
                </c:pt>
                <c:pt idx="2142">
                  <c:v>0.14428199999999999</c:v>
                </c:pt>
                <c:pt idx="2143">
                  <c:v>0.14349000000000003</c:v>
                </c:pt>
                <c:pt idx="2144">
                  <c:v>0.14266999999999999</c:v>
                </c:pt>
                <c:pt idx="2145">
                  <c:v>0.14197299999999999</c:v>
                </c:pt>
                <c:pt idx="2146">
                  <c:v>0.14151000000000002</c:v>
                </c:pt>
                <c:pt idx="2147">
                  <c:v>0.14131400000000002</c:v>
                </c:pt>
                <c:pt idx="2148">
                  <c:v>0.14133799999999999</c:v>
                </c:pt>
                <c:pt idx="2149">
                  <c:v>0.14148200000000002</c:v>
                </c:pt>
                <c:pt idx="2150">
                  <c:v>0.14163600000000001</c:v>
                </c:pt>
                <c:pt idx="2151">
                  <c:v>0.14172999999999999</c:v>
                </c:pt>
                <c:pt idx="2152">
                  <c:v>0.14176500000000003</c:v>
                </c:pt>
                <c:pt idx="2153">
                  <c:v>0.14180599999999999</c:v>
                </c:pt>
                <c:pt idx="2154">
                  <c:v>0.14194700000000002</c:v>
                </c:pt>
                <c:pt idx="2155">
                  <c:v>0.14226000000000003</c:v>
                </c:pt>
                <c:pt idx="2156">
                  <c:v>0.14275299999999999</c:v>
                </c:pt>
                <c:pt idx="2157">
                  <c:v>0.14335600000000001</c:v>
                </c:pt>
                <c:pt idx="2158">
                  <c:v>0.14394600000000002</c:v>
                </c:pt>
                <c:pt idx="2159">
                  <c:v>0.14439700000000003</c:v>
                </c:pt>
                <c:pt idx="2160">
                  <c:v>0.144624</c:v>
                </c:pt>
                <c:pt idx="2161">
                  <c:v>0.14461700000000002</c:v>
                </c:pt>
                <c:pt idx="2162">
                  <c:v>0.14442500000000003</c:v>
                </c:pt>
                <c:pt idx="2163">
                  <c:v>0.14413400000000001</c:v>
                </c:pt>
                <c:pt idx="2164">
                  <c:v>0.14382</c:v>
                </c:pt>
                <c:pt idx="2165">
                  <c:v>0.14352400000000001</c:v>
                </c:pt>
                <c:pt idx="2166">
                  <c:v>0.14324500000000004</c:v>
                </c:pt>
                <c:pt idx="2167">
                  <c:v>0.14295000000000002</c:v>
                </c:pt>
                <c:pt idx="2168">
                  <c:v>0.14260200000000001</c:v>
                </c:pt>
                <c:pt idx="2169">
                  <c:v>0.14217399999999997</c:v>
                </c:pt>
                <c:pt idx="2170">
                  <c:v>0.14167299999999997</c:v>
                </c:pt>
                <c:pt idx="2171">
                  <c:v>0.14113899999999999</c:v>
                </c:pt>
                <c:pt idx="2172">
                  <c:v>0.14064800000000002</c:v>
                </c:pt>
                <c:pt idx="2173">
                  <c:v>0.14028800000000002</c:v>
                </c:pt>
                <c:pt idx="2174">
                  <c:v>0.14013700000000001</c:v>
                </c:pt>
                <c:pt idx="2175">
                  <c:v>0.14023099999999999</c:v>
                </c:pt>
                <c:pt idx="2176">
                  <c:v>0.14053900000000003</c:v>
                </c:pt>
                <c:pt idx="2177">
                  <c:v>0.14096400000000003</c:v>
                </c:pt>
                <c:pt idx="2178">
                  <c:v>0.14136199999999999</c:v>
                </c:pt>
                <c:pt idx="2179">
                  <c:v>0.14159500000000003</c:v>
                </c:pt>
                <c:pt idx="2180">
                  <c:v>0.14157700000000001</c:v>
                </c:pt>
                <c:pt idx="2181">
                  <c:v>0.14131500000000002</c:v>
                </c:pt>
                <c:pt idx="2182">
                  <c:v>0.14090300000000003</c:v>
                </c:pt>
                <c:pt idx="2183">
                  <c:v>0.14048900000000003</c:v>
                </c:pt>
                <c:pt idx="2184">
                  <c:v>0.14020900000000003</c:v>
                </c:pt>
                <c:pt idx="2185">
                  <c:v>0.14013700000000001</c:v>
                </c:pt>
                <c:pt idx="2186">
                  <c:v>0.14025000000000001</c:v>
                </c:pt>
                <c:pt idx="2187">
                  <c:v>0.14043800000000004</c:v>
                </c:pt>
                <c:pt idx="2188">
                  <c:v>0.14055699999999999</c:v>
                </c:pt>
                <c:pt idx="2189">
                  <c:v>0.14048300000000002</c:v>
                </c:pt>
                <c:pt idx="2190">
                  <c:v>0.14017099999999996</c:v>
                </c:pt>
                <c:pt idx="2191">
                  <c:v>0.13967099999999996</c:v>
                </c:pt>
                <c:pt idx="2192">
                  <c:v>0.13910900000000001</c:v>
                </c:pt>
                <c:pt idx="2193">
                  <c:v>0.13864399999999999</c:v>
                </c:pt>
                <c:pt idx="2194">
                  <c:v>0.13839699999999999</c:v>
                </c:pt>
                <c:pt idx="2195">
                  <c:v>0.13840800000000003</c:v>
                </c:pt>
                <c:pt idx="2196">
                  <c:v>0.13861999999999999</c:v>
                </c:pt>
                <c:pt idx="2197">
                  <c:v>0.13889699999999999</c:v>
                </c:pt>
                <c:pt idx="2198">
                  <c:v>0.13908499999999999</c:v>
                </c:pt>
                <c:pt idx="2199">
                  <c:v>0.13906700000000002</c:v>
                </c:pt>
                <c:pt idx="2200">
                  <c:v>0.13881700000000002</c:v>
                </c:pt>
                <c:pt idx="2201">
                  <c:v>0.13841000000000003</c:v>
                </c:pt>
                <c:pt idx="2202">
                  <c:v>0.13798600000000003</c:v>
                </c:pt>
                <c:pt idx="2203">
                  <c:v>0.13769899999999999</c:v>
                </c:pt>
                <c:pt idx="2204">
                  <c:v>0.13764299999999999</c:v>
                </c:pt>
                <c:pt idx="2205">
                  <c:v>0.13781399999999999</c:v>
                </c:pt>
                <c:pt idx="2206">
                  <c:v>0.13810500000000001</c:v>
                </c:pt>
                <c:pt idx="2207">
                  <c:v>0.13835</c:v>
                </c:pt>
                <c:pt idx="2208">
                  <c:v>0.13838800000000001</c:v>
                </c:pt>
                <c:pt idx="2209">
                  <c:v>0.13813700000000001</c:v>
                </c:pt>
                <c:pt idx="2210">
                  <c:v>0.13762099999999997</c:v>
                </c:pt>
                <c:pt idx="2211">
                  <c:v>0.13696700000000003</c:v>
                </c:pt>
                <c:pt idx="2212">
                  <c:v>0.13634599999999999</c:v>
                </c:pt>
                <c:pt idx="2213">
                  <c:v>0.13590900000000003</c:v>
                </c:pt>
                <c:pt idx="2214">
                  <c:v>0.13572799999999999</c:v>
                </c:pt>
                <c:pt idx="2215">
                  <c:v>0.13577700000000001</c:v>
                </c:pt>
                <c:pt idx="2216">
                  <c:v>0.13595199999999999</c:v>
                </c:pt>
                <c:pt idx="2217">
                  <c:v>0.136127</c:v>
                </c:pt>
                <c:pt idx="2218">
                  <c:v>0.13620399999999999</c:v>
                </c:pt>
                <c:pt idx="2219">
                  <c:v>0.136152</c:v>
                </c:pt>
                <c:pt idx="2220">
                  <c:v>0.13601099999999999</c:v>
                </c:pt>
                <c:pt idx="2221">
                  <c:v>0.13586599999999999</c:v>
                </c:pt>
                <c:pt idx="2222">
                  <c:v>0.13580999999999999</c:v>
                </c:pt>
                <c:pt idx="2223">
                  <c:v>0.13589999999999999</c:v>
                </c:pt>
                <c:pt idx="2224">
                  <c:v>0.136131</c:v>
                </c:pt>
                <c:pt idx="2225">
                  <c:v>0.13643100000000002</c:v>
                </c:pt>
                <c:pt idx="2226">
                  <c:v>0.13667399999999996</c:v>
                </c:pt>
                <c:pt idx="2227">
                  <c:v>0.13672100000000001</c:v>
                </c:pt>
                <c:pt idx="2228">
                  <c:v>0.13646500000000003</c:v>
                </c:pt>
                <c:pt idx="2229">
                  <c:v>0.13587299999999997</c:v>
                </c:pt>
                <c:pt idx="2230">
                  <c:v>0.13499800000000003</c:v>
                </c:pt>
                <c:pt idx="2231">
                  <c:v>0.13397300000000001</c:v>
                </c:pt>
                <c:pt idx="2232">
                  <c:v>0.13296300000000003</c:v>
                </c:pt>
                <c:pt idx="2233">
                  <c:v>0.13211500000000001</c:v>
                </c:pt>
                <c:pt idx="2234">
                  <c:v>0.13151099999999999</c:v>
                </c:pt>
                <c:pt idx="2235">
                  <c:v>0.13115599999999997</c:v>
                </c:pt>
                <c:pt idx="2236">
                  <c:v>0.13098599999999999</c:v>
                </c:pt>
                <c:pt idx="2237">
                  <c:v>0.13090399999999999</c:v>
                </c:pt>
                <c:pt idx="2238">
                  <c:v>0.13082199999999997</c:v>
                </c:pt>
                <c:pt idx="2239">
                  <c:v>0.13068299999999997</c:v>
                </c:pt>
                <c:pt idx="2240">
                  <c:v>0.13047700000000001</c:v>
                </c:pt>
                <c:pt idx="2241">
                  <c:v>0.13023100000000001</c:v>
                </c:pt>
                <c:pt idx="2242">
                  <c:v>0.12998599999999999</c:v>
                </c:pt>
                <c:pt idx="2243">
                  <c:v>0.129775</c:v>
                </c:pt>
                <c:pt idx="2244">
                  <c:v>0.129611</c:v>
                </c:pt>
                <c:pt idx="2245">
                  <c:v>0.12947800000000001</c:v>
                </c:pt>
                <c:pt idx="2246">
                  <c:v>0.12933900000000001</c:v>
                </c:pt>
                <c:pt idx="2247">
                  <c:v>0.129158</c:v>
                </c:pt>
                <c:pt idx="2248">
                  <c:v>0.12891300000000003</c:v>
                </c:pt>
                <c:pt idx="2249">
                  <c:v>0.128609</c:v>
                </c:pt>
                <c:pt idx="2250">
                  <c:v>0.128279</c:v>
                </c:pt>
                <c:pt idx="2251">
                  <c:v>0.127972</c:v>
                </c:pt>
                <c:pt idx="2252">
                  <c:v>0.12772800000000001</c:v>
                </c:pt>
                <c:pt idx="2253">
                  <c:v>0.12756999999999999</c:v>
                </c:pt>
                <c:pt idx="2254">
                  <c:v>0.12748699999999999</c:v>
                </c:pt>
                <c:pt idx="2255">
                  <c:v>0.12744600000000003</c:v>
                </c:pt>
                <c:pt idx="2256">
                  <c:v>0.12740099999999999</c:v>
                </c:pt>
                <c:pt idx="2257">
                  <c:v>0.12730900000000001</c:v>
                </c:pt>
                <c:pt idx="2258">
                  <c:v>0.127141</c:v>
                </c:pt>
                <c:pt idx="2259">
                  <c:v>0.12689300000000001</c:v>
                </c:pt>
                <c:pt idx="2260">
                  <c:v>0.12659300000000001</c:v>
                </c:pt>
                <c:pt idx="2261">
                  <c:v>0.12629799999999999</c:v>
                </c:pt>
                <c:pt idx="2262">
                  <c:v>0.126086</c:v>
                </c:pt>
                <c:pt idx="2263">
                  <c:v>0.12603300000000001</c:v>
                </c:pt>
                <c:pt idx="2264">
                  <c:v>0.12618299999999996</c:v>
                </c:pt>
                <c:pt idx="2265">
                  <c:v>0.126529</c:v>
                </c:pt>
                <c:pt idx="2266">
                  <c:v>0.12699600000000003</c:v>
                </c:pt>
                <c:pt idx="2267">
                  <c:v>0.127473</c:v>
                </c:pt>
                <c:pt idx="2268">
                  <c:v>0.12784100000000001</c:v>
                </c:pt>
                <c:pt idx="2269">
                  <c:v>0.128024</c:v>
                </c:pt>
                <c:pt idx="2270">
                  <c:v>0.12800700000000001</c:v>
                </c:pt>
                <c:pt idx="2271">
                  <c:v>0.12783</c:v>
                </c:pt>
                <c:pt idx="2272">
                  <c:v>0.12756300000000001</c:v>
                </c:pt>
                <c:pt idx="2273">
                  <c:v>0.12726699999999999</c:v>
                </c:pt>
                <c:pt idx="2274">
                  <c:v>0.12697600000000001</c:v>
                </c:pt>
                <c:pt idx="2275">
                  <c:v>0.12670000000000001</c:v>
                </c:pt>
                <c:pt idx="2276">
                  <c:v>0.12644100000000003</c:v>
                </c:pt>
                <c:pt idx="2277">
                  <c:v>0.12621299999999999</c:v>
                </c:pt>
                <c:pt idx="2278">
                  <c:v>0.12603900000000001</c:v>
                </c:pt>
                <c:pt idx="2279">
                  <c:v>0.12594800000000003</c:v>
                </c:pt>
                <c:pt idx="2280">
                  <c:v>0.12595200000000001</c:v>
                </c:pt>
                <c:pt idx="2281">
                  <c:v>0.12604199999999999</c:v>
                </c:pt>
                <c:pt idx="2282">
                  <c:v>0.12618699999999997</c:v>
                </c:pt>
                <c:pt idx="2283">
                  <c:v>0.12634300000000001</c:v>
                </c:pt>
                <c:pt idx="2284">
                  <c:v>0.12646499999999999</c:v>
                </c:pt>
                <c:pt idx="2285">
                  <c:v>0.12651000000000001</c:v>
                </c:pt>
                <c:pt idx="2286">
                  <c:v>0.12644600000000003</c:v>
                </c:pt>
                <c:pt idx="2287">
                  <c:v>0.126251</c:v>
                </c:pt>
                <c:pt idx="2288">
                  <c:v>0.12592200000000001</c:v>
                </c:pt>
                <c:pt idx="2289">
                  <c:v>0.125472</c:v>
                </c:pt>
                <c:pt idx="2290">
                  <c:v>0.12492200000000003</c:v>
                </c:pt>
                <c:pt idx="2291">
                  <c:v>0.12429999999999999</c:v>
                </c:pt>
                <c:pt idx="2292">
                  <c:v>0.12363000000000002</c:v>
                </c:pt>
                <c:pt idx="2293">
                  <c:v>0.12293300000000001</c:v>
                </c:pt>
                <c:pt idx="2294">
                  <c:v>0.12224400000000003</c:v>
                </c:pt>
                <c:pt idx="2295">
                  <c:v>0.12161100000000001</c:v>
                </c:pt>
                <c:pt idx="2296">
                  <c:v>0.12110000000000001</c:v>
                </c:pt>
                <c:pt idx="2297">
                  <c:v>0.12077300000000003</c:v>
                </c:pt>
                <c:pt idx="2298">
                  <c:v>0.12066600000000002</c:v>
                </c:pt>
                <c:pt idx="2299">
                  <c:v>0.12076500000000003</c:v>
                </c:pt>
                <c:pt idx="2300">
                  <c:v>0.12101000000000002</c:v>
                </c:pt>
                <c:pt idx="2301">
                  <c:v>0.12131599999999998</c:v>
                </c:pt>
                <c:pt idx="2302">
                  <c:v>0.12160000000000001</c:v>
                </c:pt>
                <c:pt idx="2303">
                  <c:v>0.12180500000000001</c:v>
                </c:pt>
                <c:pt idx="2304">
                  <c:v>0.12191500000000001</c:v>
                </c:pt>
                <c:pt idx="2305">
                  <c:v>0.12194199999999998</c:v>
                </c:pt>
                <c:pt idx="2306">
                  <c:v>0.12191299999999998</c:v>
                </c:pt>
                <c:pt idx="2307">
                  <c:v>0.12186000000000001</c:v>
                </c:pt>
                <c:pt idx="2308">
                  <c:v>0.12181</c:v>
                </c:pt>
                <c:pt idx="2309">
                  <c:v>0.12178200000000002</c:v>
                </c:pt>
                <c:pt idx="2310">
                  <c:v>0.12178400000000002</c:v>
                </c:pt>
                <c:pt idx="2311">
                  <c:v>0.121812</c:v>
                </c:pt>
                <c:pt idx="2312">
                  <c:v>0.12184600000000001</c:v>
                </c:pt>
                <c:pt idx="2313">
                  <c:v>0.12186600000000002</c:v>
                </c:pt>
                <c:pt idx="2314">
                  <c:v>0.121853</c:v>
                </c:pt>
                <c:pt idx="2315">
                  <c:v>0.121812</c:v>
                </c:pt>
                <c:pt idx="2316">
                  <c:v>0.12176600000000003</c:v>
                </c:pt>
                <c:pt idx="2317">
                  <c:v>0.12175300000000001</c:v>
                </c:pt>
                <c:pt idx="2318">
                  <c:v>0.121808</c:v>
                </c:pt>
                <c:pt idx="2319">
                  <c:v>0.12194500000000001</c:v>
                </c:pt>
                <c:pt idx="2320">
                  <c:v>0.12214999999999998</c:v>
                </c:pt>
                <c:pt idx="2321">
                  <c:v>0.12238599999999998</c:v>
                </c:pt>
                <c:pt idx="2322">
                  <c:v>0.12261200000000001</c:v>
                </c:pt>
                <c:pt idx="2323">
                  <c:v>0.12280199999999998</c:v>
                </c:pt>
                <c:pt idx="2324">
                  <c:v>0.12296000000000001</c:v>
                </c:pt>
                <c:pt idx="2325">
                  <c:v>0.12311900000000002</c:v>
                </c:pt>
                <c:pt idx="2326">
                  <c:v>0.12333100000000001</c:v>
                </c:pt>
                <c:pt idx="2327">
                  <c:v>0.12364400000000002</c:v>
                </c:pt>
                <c:pt idx="2328">
                  <c:v>0.12408500000000001</c:v>
                </c:pt>
                <c:pt idx="2329">
                  <c:v>0.12464400000000002</c:v>
                </c:pt>
                <c:pt idx="2330">
                  <c:v>0.12527199999999997</c:v>
                </c:pt>
                <c:pt idx="2331">
                  <c:v>0.12590000000000001</c:v>
                </c:pt>
                <c:pt idx="2332">
                  <c:v>0.12644600000000003</c:v>
                </c:pt>
                <c:pt idx="2333">
                  <c:v>0.12684100000000001</c:v>
                </c:pt>
                <c:pt idx="2334">
                  <c:v>0.12704599999999999</c:v>
                </c:pt>
                <c:pt idx="2335">
                  <c:v>0.12705900000000001</c:v>
                </c:pt>
                <c:pt idx="2336">
                  <c:v>0.12692400000000001</c:v>
                </c:pt>
                <c:pt idx="2337">
                  <c:v>0.12671800000000003</c:v>
                </c:pt>
                <c:pt idx="2338">
                  <c:v>0.12653300000000001</c:v>
                </c:pt>
                <c:pt idx="2339">
                  <c:v>0.12643799999999999</c:v>
                </c:pt>
                <c:pt idx="2340">
                  <c:v>0.12645899999999999</c:v>
                </c:pt>
                <c:pt idx="2341">
                  <c:v>0.126556</c:v>
                </c:pt>
                <c:pt idx="2342">
                  <c:v>0.126641</c:v>
                </c:pt>
                <c:pt idx="2343">
                  <c:v>0.126613</c:v>
                </c:pt>
                <c:pt idx="2344">
                  <c:v>0.12640799999999999</c:v>
                </c:pt>
                <c:pt idx="2345">
                  <c:v>0.12603400000000001</c:v>
                </c:pt>
                <c:pt idx="2346">
                  <c:v>0.12557399999999996</c:v>
                </c:pt>
                <c:pt idx="2347">
                  <c:v>0.12514900000000001</c:v>
                </c:pt>
                <c:pt idx="2348">
                  <c:v>0.124857</c:v>
                </c:pt>
                <c:pt idx="2349">
                  <c:v>0.12472000000000003</c:v>
                </c:pt>
                <c:pt idx="2350">
                  <c:v>0.12467100000000002</c:v>
                </c:pt>
                <c:pt idx="2351">
                  <c:v>0.12457100000000002</c:v>
                </c:pt>
                <c:pt idx="2352">
                  <c:v>0.12427900000000001</c:v>
                </c:pt>
                <c:pt idx="2353">
                  <c:v>0.12370200000000003</c:v>
                </c:pt>
                <c:pt idx="2354">
                  <c:v>0.12284200000000002</c:v>
                </c:pt>
                <c:pt idx="2355">
                  <c:v>0.12179300000000003</c:v>
                </c:pt>
                <c:pt idx="2356">
                  <c:v>0.12070800000000001</c:v>
                </c:pt>
                <c:pt idx="2357">
                  <c:v>0.11974799999999998</c:v>
                </c:pt>
                <c:pt idx="2358">
                  <c:v>0.11903100000000001</c:v>
                </c:pt>
                <c:pt idx="2359">
                  <c:v>0.11860400000000001</c:v>
                </c:pt>
                <c:pt idx="2360">
                  <c:v>0.118438</c:v>
                </c:pt>
                <c:pt idx="2361">
                  <c:v>0.11844499999999998</c:v>
                </c:pt>
                <c:pt idx="2362">
                  <c:v>0.118519</c:v>
                </c:pt>
                <c:pt idx="2363">
                  <c:v>0.11857300000000001</c:v>
                </c:pt>
                <c:pt idx="2364">
                  <c:v>0.11857600000000001</c:v>
                </c:pt>
                <c:pt idx="2365">
                  <c:v>0.11856400000000002</c:v>
                </c:pt>
                <c:pt idx="2366">
                  <c:v>0.11862499999999999</c:v>
                </c:pt>
                <c:pt idx="2367">
                  <c:v>0.11885800000000001</c:v>
                </c:pt>
                <c:pt idx="2368">
                  <c:v>0.11932400000000001</c:v>
                </c:pt>
                <c:pt idx="2369">
                  <c:v>0.120009</c:v>
                </c:pt>
                <c:pt idx="2370">
                  <c:v>0.12081799999999997</c:v>
                </c:pt>
                <c:pt idx="2371">
                  <c:v>0.12161000000000001</c:v>
                </c:pt>
                <c:pt idx="2372">
                  <c:v>0.12224400000000003</c:v>
                </c:pt>
                <c:pt idx="2373">
                  <c:v>0.12263700000000001</c:v>
                </c:pt>
                <c:pt idx="2374">
                  <c:v>0.12278699999999999</c:v>
                </c:pt>
                <c:pt idx="2375">
                  <c:v>0.12276800000000002</c:v>
                </c:pt>
                <c:pt idx="2376">
                  <c:v>0.12269500000000003</c:v>
                </c:pt>
                <c:pt idx="2377">
                  <c:v>0.12267699999999999</c:v>
                </c:pt>
                <c:pt idx="2378">
                  <c:v>0.12278400000000002</c:v>
                </c:pt>
                <c:pt idx="2379">
                  <c:v>0.12302600000000002</c:v>
                </c:pt>
                <c:pt idx="2380">
                  <c:v>0.12335699999999998</c:v>
                </c:pt>
                <c:pt idx="2381">
                  <c:v>0.12368500000000002</c:v>
                </c:pt>
                <c:pt idx="2382">
                  <c:v>0.12390500000000002</c:v>
                </c:pt>
                <c:pt idx="2383">
                  <c:v>0.12392599999999999</c:v>
                </c:pt>
                <c:pt idx="2384">
                  <c:v>0.12370800000000001</c:v>
                </c:pt>
                <c:pt idx="2385">
                  <c:v>0.12328600000000003</c:v>
                </c:pt>
                <c:pt idx="2386">
                  <c:v>0.12277299999999999</c:v>
                </c:pt>
                <c:pt idx="2387">
                  <c:v>0.12232600000000002</c:v>
                </c:pt>
                <c:pt idx="2388">
                  <c:v>0.12209500000000002</c:v>
                </c:pt>
                <c:pt idx="2389">
                  <c:v>0.12217300000000002</c:v>
                </c:pt>
                <c:pt idx="2390">
                  <c:v>0.122558</c:v>
                </c:pt>
                <c:pt idx="2391">
                  <c:v>0.12317400000000003</c:v>
                </c:pt>
                <c:pt idx="2392">
                  <c:v>0.12391400000000001</c:v>
                </c:pt>
                <c:pt idx="2393">
                  <c:v>0.12469900000000002</c:v>
                </c:pt>
                <c:pt idx="2394">
                  <c:v>0.125501</c:v>
                </c:pt>
                <c:pt idx="2395">
                  <c:v>0.12634100000000001</c:v>
                </c:pt>
                <c:pt idx="2396">
                  <c:v>0.12724099999999999</c:v>
                </c:pt>
                <c:pt idx="2397">
                  <c:v>0.12818499999999997</c:v>
                </c:pt>
                <c:pt idx="2398">
                  <c:v>0.12909300000000001</c:v>
                </c:pt>
                <c:pt idx="2399">
                  <c:v>0.12984299999999999</c:v>
                </c:pt>
                <c:pt idx="2400">
                  <c:v>0.13031100000000001</c:v>
                </c:pt>
                <c:pt idx="2401">
                  <c:v>0.13041800000000003</c:v>
                </c:pt>
                <c:pt idx="2402">
                  <c:v>0.130163</c:v>
                </c:pt>
                <c:pt idx="2403">
                  <c:v>0.12962699999999996</c:v>
                </c:pt>
                <c:pt idx="2404">
                  <c:v>0.12894900000000004</c:v>
                </c:pt>
                <c:pt idx="2405">
                  <c:v>0.12829800000000002</c:v>
                </c:pt>
                <c:pt idx="2406">
                  <c:v>0.12783</c:v>
                </c:pt>
                <c:pt idx="2407">
                  <c:v>0.12765299999999996</c:v>
                </c:pt>
                <c:pt idx="2408">
                  <c:v>0.12779299999999999</c:v>
                </c:pt>
                <c:pt idx="2409">
                  <c:v>0.128189</c:v>
                </c:pt>
                <c:pt idx="2410">
                  <c:v>0.12870500000000001</c:v>
                </c:pt>
                <c:pt idx="2411">
                  <c:v>0.12917199999999998</c:v>
                </c:pt>
                <c:pt idx="2412">
                  <c:v>0.12943900000000003</c:v>
                </c:pt>
                <c:pt idx="2413">
                  <c:v>0.12941900000000003</c:v>
                </c:pt>
                <c:pt idx="2414">
                  <c:v>0.12909899999999999</c:v>
                </c:pt>
                <c:pt idx="2415">
                  <c:v>0.128528</c:v>
                </c:pt>
                <c:pt idx="2416">
                  <c:v>0.127779</c:v>
                </c:pt>
                <c:pt idx="2417">
                  <c:v>0.12693199999999999</c:v>
                </c:pt>
                <c:pt idx="2418">
                  <c:v>0.126056</c:v>
                </c:pt>
                <c:pt idx="2419">
                  <c:v>0.12521800000000002</c:v>
                </c:pt>
                <c:pt idx="2420">
                  <c:v>0.12449200000000003</c:v>
                </c:pt>
                <c:pt idx="2421">
                  <c:v>0.12394600000000001</c:v>
                </c:pt>
                <c:pt idx="2422">
                  <c:v>0.12362700000000001</c:v>
                </c:pt>
                <c:pt idx="2423">
                  <c:v>0.12353400000000002</c:v>
                </c:pt>
                <c:pt idx="2424">
                  <c:v>0.12361300000000001</c:v>
                </c:pt>
                <c:pt idx="2425">
                  <c:v>0.12377000000000003</c:v>
                </c:pt>
                <c:pt idx="2426">
                  <c:v>0.12390100000000001</c:v>
                </c:pt>
                <c:pt idx="2427">
                  <c:v>0.12392700000000001</c:v>
                </c:pt>
                <c:pt idx="2428">
                  <c:v>0.12380300000000001</c:v>
                </c:pt>
                <c:pt idx="2429">
                  <c:v>0.12352399999999999</c:v>
                </c:pt>
                <c:pt idx="2430">
                  <c:v>0.12310500000000003</c:v>
                </c:pt>
                <c:pt idx="2431">
                  <c:v>0.12257200000000001</c:v>
                </c:pt>
                <c:pt idx="2432">
                  <c:v>0.121949</c:v>
                </c:pt>
                <c:pt idx="2433">
                  <c:v>0.12125300000000001</c:v>
                </c:pt>
                <c:pt idx="2434">
                  <c:v>0.12049799999999998</c:v>
                </c:pt>
                <c:pt idx="2435">
                  <c:v>0.11969100000000003</c:v>
                </c:pt>
                <c:pt idx="2436">
                  <c:v>0.11883500000000001</c:v>
                </c:pt>
                <c:pt idx="2437">
                  <c:v>0.11793300000000001</c:v>
                </c:pt>
                <c:pt idx="2438">
                  <c:v>0.11699600000000002</c:v>
                </c:pt>
                <c:pt idx="2439">
                  <c:v>0.116052</c:v>
                </c:pt>
                <c:pt idx="2440">
                  <c:v>0.11514500000000001</c:v>
                </c:pt>
                <c:pt idx="2441">
                  <c:v>0.114331</c:v>
                </c:pt>
                <c:pt idx="2442">
                  <c:v>0.11366500000000002</c:v>
                </c:pt>
                <c:pt idx="2443">
                  <c:v>0.11319400000000002</c:v>
                </c:pt>
                <c:pt idx="2444">
                  <c:v>0.112939</c:v>
                </c:pt>
                <c:pt idx="2445">
                  <c:v>0.11289600000000001</c:v>
                </c:pt>
                <c:pt idx="2446">
                  <c:v>0.11303500000000001</c:v>
                </c:pt>
                <c:pt idx="2447">
                  <c:v>0.11329500000000003</c:v>
                </c:pt>
                <c:pt idx="2448">
                  <c:v>0.11359600000000002</c:v>
                </c:pt>
                <c:pt idx="2449">
                  <c:v>0.11385199999999997</c:v>
                </c:pt>
                <c:pt idx="2450">
                  <c:v>0.11398999999999997</c:v>
                </c:pt>
                <c:pt idx="2451">
                  <c:v>0.113968</c:v>
                </c:pt>
                <c:pt idx="2452">
                  <c:v>0.11378600000000001</c:v>
                </c:pt>
                <c:pt idx="2453">
                  <c:v>0.11347500000000002</c:v>
                </c:pt>
                <c:pt idx="2454">
                  <c:v>0.113077</c:v>
                </c:pt>
                <c:pt idx="2455">
                  <c:v>0.11262600000000002</c:v>
                </c:pt>
                <c:pt idx="2456">
                  <c:v>0.11214499999999998</c:v>
                </c:pt>
                <c:pt idx="2457">
                  <c:v>0.11165700000000001</c:v>
                </c:pt>
                <c:pt idx="2458">
                  <c:v>0.11120300000000001</c:v>
                </c:pt>
                <c:pt idx="2459">
                  <c:v>0.11085799999999998</c:v>
                </c:pt>
                <c:pt idx="2460">
                  <c:v>0.110708</c:v>
                </c:pt>
                <c:pt idx="2461">
                  <c:v>0.11082400000000002</c:v>
                </c:pt>
                <c:pt idx="2462">
                  <c:v>0.11121200000000002</c:v>
                </c:pt>
                <c:pt idx="2463">
                  <c:v>0.111803</c:v>
                </c:pt>
                <c:pt idx="2464">
                  <c:v>0.112455</c:v>
                </c:pt>
                <c:pt idx="2465">
                  <c:v>0.113</c:v>
                </c:pt>
                <c:pt idx="2466">
                  <c:v>0.11329599999999999</c:v>
                </c:pt>
                <c:pt idx="2467">
                  <c:v>0.11326700000000002</c:v>
                </c:pt>
                <c:pt idx="2468">
                  <c:v>0.11292099999999998</c:v>
                </c:pt>
                <c:pt idx="2469">
                  <c:v>0.112329</c:v>
                </c:pt>
                <c:pt idx="2470">
                  <c:v>0.111607</c:v>
                </c:pt>
                <c:pt idx="2471">
                  <c:v>0.11088000000000001</c:v>
                </c:pt>
                <c:pt idx="2472">
                  <c:v>0.11026200000000001</c:v>
                </c:pt>
                <c:pt idx="2473">
                  <c:v>0.109837</c:v>
                </c:pt>
                <c:pt idx="2474">
                  <c:v>0.10965400000000002</c:v>
                </c:pt>
                <c:pt idx="2475">
                  <c:v>0.10971499999999999</c:v>
                </c:pt>
                <c:pt idx="2476">
                  <c:v>0.10997400000000002</c:v>
                </c:pt>
                <c:pt idx="2477">
                  <c:v>0.11034799999999999</c:v>
                </c:pt>
                <c:pt idx="2478">
                  <c:v>0.11073000000000001</c:v>
                </c:pt>
                <c:pt idx="2479">
                  <c:v>0.11101999999999997</c:v>
                </c:pt>
                <c:pt idx="2480">
                  <c:v>0.111151</c:v>
                </c:pt>
                <c:pt idx="2481">
                  <c:v>0.111108</c:v>
                </c:pt>
                <c:pt idx="2482">
                  <c:v>0.11092500000000001</c:v>
                </c:pt>
                <c:pt idx="2483">
                  <c:v>0.110667</c:v>
                </c:pt>
                <c:pt idx="2484">
                  <c:v>0.11039300000000002</c:v>
                </c:pt>
                <c:pt idx="2485">
                  <c:v>0.11013400000000001</c:v>
                </c:pt>
                <c:pt idx="2486">
                  <c:v>0.109878</c:v>
                </c:pt>
                <c:pt idx="2487">
                  <c:v>0.10958900000000002</c:v>
                </c:pt>
                <c:pt idx="2488">
                  <c:v>0.10923800000000002</c:v>
                </c:pt>
                <c:pt idx="2489">
                  <c:v>0.10883900000000002</c:v>
                </c:pt>
                <c:pt idx="2490">
                  <c:v>0.10846699999999999</c:v>
                </c:pt>
                <c:pt idx="2491">
                  <c:v>0.10823800000000001</c:v>
                </c:pt>
                <c:pt idx="2492">
                  <c:v>0.10826700000000002</c:v>
                </c:pt>
                <c:pt idx="2493">
                  <c:v>0.10861200000000001</c:v>
                </c:pt>
                <c:pt idx="2494">
                  <c:v>0.10924000000000002</c:v>
                </c:pt>
                <c:pt idx="2495">
                  <c:v>0.110031</c:v>
                </c:pt>
                <c:pt idx="2496">
                  <c:v>0.110821</c:v>
                </c:pt>
                <c:pt idx="2497">
                  <c:v>0.11146499999999998</c:v>
                </c:pt>
                <c:pt idx="2498">
                  <c:v>0.11189300000000002</c:v>
                </c:pt>
                <c:pt idx="2499">
                  <c:v>0.11212900000000002</c:v>
                </c:pt>
                <c:pt idx="2500">
                  <c:v>0.11227100000000001</c:v>
                </c:pt>
                <c:pt idx="2501">
                  <c:v>0.11243499999999998</c:v>
                </c:pt>
                <c:pt idx="2502">
                  <c:v>0.11269100000000001</c:v>
                </c:pt>
                <c:pt idx="2503">
                  <c:v>0.11303000000000002</c:v>
                </c:pt>
                <c:pt idx="2504">
                  <c:v>0.11335699999999999</c:v>
                </c:pt>
                <c:pt idx="2505">
                  <c:v>0.11353100000000002</c:v>
                </c:pt>
                <c:pt idx="2506">
                  <c:v>0.11341699999999999</c:v>
                </c:pt>
                <c:pt idx="2507">
                  <c:v>0.11294</c:v>
                </c:pt>
                <c:pt idx="2508">
                  <c:v>0.112111</c:v>
                </c:pt>
                <c:pt idx="2509">
                  <c:v>0.11103200000000002</c:v>
                </c:pt>
                <c:pt idx="2510">
                  <c:v>0.10986600000000003</c:v>
                </c:pt>
                <c:pt idx="2511">
                  <c:v>0.10879500000000003</c:v>
                </c:pt>
                <c:pt idx="2512">
                  <c:v>0.10797500000000002</c:v>
                </c:pt>
                <c:pt idx="2513">
                  <c:v>0.10749499999999999</c:v>
                </c:pt>
                <c:pt idx="2514">
                  <c:v>0.107353</c:v>
                </c:pt>
                <c:pt idx="2515">
                  <c:v>0.10747000000000001</c:v>
                </c:pt>
                <c:pt idx="2516">
                  <c:v>0.10771300000000002</c:v>
                </c:pt>
                <c:pt idx="2517">
                  <c:v>0.107949</c:v>
                </c:pt>
                <c:pt idx="2518">
                  <c:v>0.10810000000000002</c:v>
                </c:pt>
                <c:pt idx="2519">
                  <c:v>0.10816300000000002</c:v>
                </c:pt>
                <c:pt idx="2520">
                  <c:v>0.10820700000000001</c:v>
                </c:pt>
                <c:pt idx="2521">
                  <c:v>0.10832700000000002</c:v>
                </c:pt>
                <c:pt idx="2522">
                  <c:v>0.10858600000000002</c:v>
                </c:pt>
                <c:pt idx="2523">
                  <c:v>0.10898300000000001</c:v>
                </c:pt>
                <c:pt idx="2524">
                  <c:v>0.10944400000000001</c:v>
                </c:pt>
                <c:pt idx="2525">
                  <c:v>0.10986000000000001</c:v>
                </c:pt>
                <c:pt idx="2526">
                  <c:v>0.11013400000000001</c:v>
                </c:pt>
                <c:pt idx="2527">
                  <c:v>0.11022100000000001</c:v>
                </c:pt>
                <c:pt idx="2528">
                  <c:v>0.110139</c:v>
                </c:pt>
                <c:pt idx="2529">
                  <c:v>0.10995099999999998</c:v>
                </c:pt>
                <c:pt idx="2530">
                  <c:v>0.10974100000000003</c:v>
                </c:pt>
                <c:pt idx="2531">
                  <c:v>0.10958600000000002</c:v>
                </c:pt>
                <c:pt idx="2532">
                  <c:v>0.10953400000000003</c:v>
                </c:pt>
                <c:pt idx="2533">
                  <c:v>0.10959500000000003</c:v>
                </c:pt>
                <c:pt idx="2534">
                  <c:v>0.10972800000000003</c:v>
                </c:pt>
                <c:pt idx="2535">
                  <c:v>0.109849</c:v>
                </c:pt>
                <c:pt idx="2536">
                  <c:v>0.10985</c:v>
                </c:pt>
                <c:pt idx="2537">
                  <c:v>0.10963800000000001</c:v>
                </c:pt>
                <c:pt idx="2538">
                  <c:v>0.10918000000000001</c:v>
                </c:pt>
                <c:pt idx="2539">
                  <c:v>0.10853300000000002</c:v>
                </c:pt>
                <c:pt idx="2540">
                  <c:v>0.10782899999999998</c:v>
                </c:pt>
                <c:pt idx="2541">
                  <c:v>0.10722900000000002</c:v>
                </c:pt>
                <c:pt idx="2542">
                  <c:v>0.10685600000000002</c:v>
                </c:pt>
                <c:pt idx="2543">
                  <c:v>0.10674699999999999</c:v>
                </c:pt>
                <c:pt idx="2544">
                  <c:v>0.10684299999999998</c:v>
                </c:pt>
                <c:pt idx="2545">
                  <c:v>0.10702800000000001</c:v>
                </c:pt>
                <c:pt idx="2546">
                  <c:v>0.10718600000000002</c:v>
                </c:pt>
                <c:pt idx="2547">
                  <c:v>0.10725600000000002</c:v>
                </c:pt>
                <c:pt idx="2548">
                  <c:v>0.10725800000000002</c:v>
                </c:pt>
                <c:pt idx="2549">
                  <c:v>0.10727500000000002</c:v>
                </c:pt>
                <c:pt idx="2550">
                  <c:v>0.107419</c:v>
                </c:pt>
                <c:pt idx="2551">
                  <c:v>0.10777500000000002</c:v>
                </c:pt>
                <c:pt idx="2552">
                  <c:v>0.10836800000000002</c:v>
                </c:pt>
                <c:pt idx="2553">
                  <c:v>0.10914600000000003</c:v>
                </c:pt>
                <c:pt idx="2554">
                  <c:v>0.10999500000000002</c:v>
                </c:pt>
                <c:pt idx="2555">
                  <c:v>0.11077200000000001</c:v>
                </c:pt>
                <c:pt idx="2556">
                  <c:v>0.11134799999999999</c:v>
                </c:pt>
                <c:pt idx="2557">
                  <c:v>0.11164499999999998</c:v>
                </c:pt>
                <c:pt idx="2558">
                  <c:v>0.11165799999999997</c:v>
                </c:pt>
                <c:pt idx="2559">
                  <c:v>0.11144800000000001</c:v>
                </c:pt>
                <c:pt idx="2560">
                  <c:v>0.11111699999999998</c:v>
                </c:pt>
                <c:pt idx="2561">
                  <c:v>0.11077500000000001</c:v>
                </c:pt>
                <c:pt idx="2562">
                  <c:v>0.110515</c:v>
                </c:pt>
                <c:pt idx="2563">
                  <c:v>0.110397</c:v>
                </c:pt>
                <c:pt idx="2564">
                  <c:v>0.110445</c:v>
                </c:pt>
                <c:pt idx="2565">
                  <c:v>0.110649</c:v>
                </c:pt>
                <c:pt idx="2566">
                  <c:v>0.11097600000000002</c:v>
                </c:pt>
                <c:pt idx="2567">
                  <c:v>0.11138899999999999</c:v>
                </c:pt>
                <c:pt idx="2568">
                  <c:v>0.11185299999999997</c:v>
                </c:pt>
                <c:pt idx="2569">
                  <c:v>0.11235299999999997</c:v>
                </c:pt>
                <c:pt idx="2570">
                  <c:v>0.11289399999999998</c:v>
                </c:pt>
                <c:pt idx="2571">
                  <c:v>0.11348699999999999</c:v>
                </c:pt>
                <c:pt idx="2572">
                  <c:v>0.11413200000000001</c:v>
                </c:pt>
                <c:pt idx="2573">
                  <c:v>0.11479800000000001</c:v>
                </c:pt>
                <c:pt idx="2574">
                  <c:v>0.11541800000000001</c:v>
                </c:pt>
                <c:pt idx="2575">
                  <c:v>0.115907</c:v>
                </c:pt>
                <c:pt idx="2576">
                  <c:v>0.116188</c:v>
                </c:pt>
                <c:pt idx="2577">
                  <c:v>0.11622200000000003</c:v>
                </c:pt>
                <c:pt idx="2578">
                  <c:v>0.11602800000000002</c:v>
                </c:pt>
                <c:pt idx="2579">
                  <c:v>0.11567400000000001</c:v>
                </c:pt>
                <c:pt idx="2580">
                  <c:v>0.11525600000000001</c:v>
                </c:pt>
                <c:pt idx="2581">
                  <c:v>0.114872</c:v>
                </c:pt>
                <c:pt idx="2582">
                  <c:v>0.11459300000000001</c:v>
                </c:pt>
                <c:pt idx="2583">
                  <c:v>0.114451</c:v>
                </c:pt>
                <c:pt idx="2584">
                  <c:v>0.11443600000000001</c:v>
                </c:pt>
                <c:pt idx="2585">
                  <c:v>0.11451</c:v>
                </c:pt>
                <c:pt idx="2586">
                  <c:v>0.11462400000000002</c:v>
                </c:pt>
                <c:pt idx="2587">
                  <c:v>0.11473600000000002</c:v>
                </c:pt>
                <c:pt idx="2588">
                  <c:v>0.11482400000000001</c:v>
                </c:pt>
                <c:pt idx="2589">
                  <c:v>0.11489600000000001</c:v>
                </c:pt>
                <c:pt idx="2590">
                  <c:v>0.11498700000000001</c:v>
                </c:pt>
                <c:pt idx="2591">
                  <c:v>0.11514099999999998</c:v>
                </c:pt>
                <c:pt idx="2592">
                  <c:v>0.115398</c:v>
                </c:pt>
                <c:pt idx="2593">
                  <c:v>0.11577100000000001</c:v>
                </c:pt>
                <c:pt idx="2594">
                  <c:v>0.11623400000000002</c:v>
                </c:pt>
                <c:pt idx="2595">
                  <c:v>0.11672100000000003</c:v>
                </c:pt>
                <c:pt idx="2596">
                  <c:v>0.11713300000000001</c:v>
                </c:pt>
                <c:pt idx="2597">
                  <c:v>0.11737</c:v>
                </c:pt>
                <c:pt idx="2598">
                  <c:v>0.11736099999999998</c:v>
                </c:pt>
                <c:pt idx="2599">
                  <c:v>0.11709600000000003</c:v>
                </c:pt>
                <c:pt idx="2600">
                  <c:v>0.11663300000000001</c:v>
                </c:pt>
                <c:pt idx="2601">
                  <c:v>0.116082</c:v>
                </c:pt>
                <c:pt idx="2602">
                  <c:v>0.115567</c:v>
                </c:pt>
                <c:pt idx="2603">
                  <c:v>0.11519200000000002</c:v>
                </c:pt>
                <c:pt idx="2604">
                  <c:v>0.115009</c:v>
                </c:pt>
                <c:pt idx="2605">
                  <c:v>0.11502100000000001</c:v>
                </c:pt>
                <c:pt idx="2606">
                  <c:v>0.11520400000000001</c:v>
                </c:pt>
                <c:pt idx="2607">
                  <c:v>0.11553200000000001</c:v>
                </c:pt>
                <c:pt idx="2608">
                  <c:v>0.11598899999999997</c:v>
                </c:pt>
                <c:pt idx="2609">
                  <c:v>0.11656500000000002</c:v>
                </c:pt>
                <c:pt idx="2610">
                  <c:v>0.11723799999999998</c:v>
                </c:pt>
                <c:pt idx="2611">
                  <c:v>0.117969</c:v>
                </c:pt>
                <c:pt idx="2612">
                  <c:v>0.11869700000000001</c:v>
                </c:pt>
                <c:pt idx="2613">
                  <c:v>0.11935900000000001</c:v>
                </c:pt>
                <c:pt idx="2614">
                  <c:v>0.11990300000000001</c:v>
                </c:pt>
                <c:pt idx="2615">
                  <c:v>0.12029400000000003</c:v>
                </c:pt>
                <c:pt idx="2616">
                  <c:v>0.12050500000000001</c:v>
                </c:pt>
                <c:pt idx="2617">
                  <c:v>0.120519</c:v>
                </c:pt>
                <c:pt idx="2618">
                  <c:v>0.12032900000000002</c:v>
                </c:pt>
                <c:pt idx="2619">
                  <c:v>0.11995699999999998</c:v>
                </c:pt>
                <c:pt idx="2620">
                  <c:v>0.119468</c:v>
                </c:pt>
                <c:pt idx="2621">
                  <c:v>0.118967</c:v>
                </c:pt>
                <c:pt idx="2622">
                  <c:v>0.11856899999999998</c:v>
                </c:pt>
                <c:pt idx="2623">
                  <c:v>0.11836300000000001</c:v>
                </c:pt>
                <c:pt idx="2624">
                  <c:v>0.11837399999999998</c:v>
                </c:pt>
                <c:pt idx="2625">
                  <c:v>0.11856300000000002</c:v>
                </c:pt>
                <c:pt idx="2626">
                  <c:v>0.11885699999999999</c:v>
                </c:pt>
                <c:pt idx="2627">
                  <c:v>0.11918400000000001</c:v>
                </c:pt>
                <c:pt idx="2628">
                  <c:v>0.11951000000000002</c:v>
                </c:pt>
                <c:pt idx="2629">
                  <c:v>0.119837</c:v>
                </c:pt>
                <c:pt idx="2630">
                  <c:v>0.12017500000000002</c:v>
                </c:pt>
                <c:pt idx="2631">
                  <c:v>0.12051400000000001</c:v>
                </c:pt>
                <c:pt idx="2632">
                  <c:v>0.120807</c:v>
                </c:pt>
                <c:pt idx="2633">
                  <c:v>0.12098500000000001</c:v>
                </c:pt>
                <c:pt idx="2634">
                  <c:v>0.12099100000000002</c:v>
                </c:pt>
                <c:pt idx="2635">
                  <c:v>0.12081600000000002</c:v>
                </c:pt>
                <c:pt idx="2636">
                  <c:v>0.12051300000000001</c:v>
                </c:pt>
                <c:pt idx="2637">
                  <c:v>0.12017899999999998</c:v>
                </c:pt>
                <c:pt idx="2638">
                  <c:v>0.11991499999999998</c:v>
                </c:pt>
                <c:pt idx="2639">
                  <c:v>0.119787</c:v>
                </c:pt>
                <c:pt idx="2640">
                  <c:v>0.119807</c:v>
                </c:pt>
                <c:pt idx="2641">
                  <c:v>0.11994199999999998</c:v>
                </c:pt>
                <c:pt idx="2642">
                  <c:v>0.12015000000000002</c:v>
                </c:pt>
                <c:pt idx="2643">
                  <c:v>0.120418</c:v>
                </c:pt>
                <c:pt idx="2644">
                  <c:v>0.12078000000000001</c:v>
                </c:pt>
                <c:pt idx="2645">
                  <c:v>0.12129700000000002</c:v>
                </c:pt>
                <c:pt idx="2646">
                  <c:v>0.12202200000000003</c:v>
                </c:pt>
                <c:pt idx="2647">
                  <c:v>0.122949</c:v>
                </c:pt>
                <c:pt idx="2648">
                  <c:v>0.12399499999999999</c:v>
                </c:pt>
                <c:pt idx="2649">
                  <c:v>0.12501799999999999</c:v>
                </c:pt>
                <c:pt idx="2650">
                  <c:v>0.125865</c:v>
                </c:pt>
                <c:pt idx="2651">
                  <c:v>0.12642900000000001</c:v>
                </c:pt>
                <c:pt idx="2652">
                  <c:v>0.12668399999999996</c:v>
                </c:pt>
                <c:pt idx="2653">
                  <c:v>0.12668499999999996</c:v>
                </c:pt>
                <c:pt idx="2654">
                  <c:v>0.12653500000000001</c:v>
                </c:pt>
                <c:pt idx="2655">
                  <c:v>0.12634100000000001</c:v>
                </c:pt>
                <c:pt idx="2656">
                  <c:v>0.12617899999999999</c:v>
                </c:pt>
                <c:pt idx="2657">
                  <c:v>0.126087</c:v>
                </c:pt>
                <c:pt idx="2658">
                  <c:v>0.12606000000000001</c:v>
                </c:pt>
                <c:pt idx="2659">
                  <c:v>0.12607099999999996</c:v>
                </c:pt>
                <c:pt idx="2660">
                  <c:v>0.12606800000000001</c:v>
                </c:pt>
                <c:pt idx="2661">
                  <c:v>0.12599600000000002</c:v>
                </c:pt>
                <c:pt idx="2662">
                  <c:v>0.125803</c:v>
                </c:pt>
                <c:pt idx="2663">
                  <c:v>0.12547700000000001</c:v>
                </c:pt>
                <c:pt idx="2664">
                  <c:v>0.12506700000000001</c:v>
                </c:pt>
                <c:pt idx="2665">
                  <c:v>0.12468899999999998</c:v>
                </c:pt>
                <c:pt idx="2666">
                  <c:v>0.12449100000000002</c:v>
                </c:pt>
                <c:pt idx="2667">
                  <c:v>0.12459500000000003</c:v>
                </c:pt>
                <c:pt idx="2668">
                  <c:v>0.12503</c:v>
                </c:pt>
                <c:pt idx="2669">
                  <c:v>0.12570700000000001</c:v>
                </c:pt>
                <c:pt idx="2670">
                  <c:v>0.12645400000000001</c:v>
                </c:pt>
                <c:pt idx="2671">
                  <c:v>0.12709400000000001</c:v>
                </c:pt>
                <c:pt idx="2672">
                  <c:v>0.12753300000000001</c:v>
                </c:pt>
                <c:pt idx="2673">
                  <c:v>0.12779799999999999</c:v>
                </c:pt>
                <c:pt idx="2674">
                  <c:v>0.12801999999999999</c:v>
                </c:pt>
                <c:pt idx="2675">
                  <c:v>0.12835099999999997</c:v>
                </c:pt>
                <c:pt idx="2676">
                  <c:v>0.12887199999999996</c:v>
                </c:pt>
                <c:pt idx="2677">
                  <c:v>0.12954900000000003</c:v>
                </c:pt>
                <c:pt idx="2678">
                  <c:v>0.13024400000000003</c:v>
                </c:pt>
                <c:pt idx="2679">
                  <c:v>0.13079299999999999</c:v>
                </c:pt>
                <c:pt idx="2680">
                  <c:v>0.13108800000000001</c:v>
                </c:pt>
                <c:pt idx="2681">
                  <c:v>0.131129</c:v>
                </c:pt>
                <c:pt idx="2682">
                  <c:v>0.131026</c:v>
                </c:pt>
                <c:pt idx="2683">
                  <c:v>0.13094600000000003</c:v>
                </c:pt>
                <c:pt idx="2684">
                  <c:v>0.13104900000000003</c:v>
                </c:pt>
                <c:pt idx="2685">
                  <c:v>0.13142599999999999</c:v>
                </c:pt>
                <c:pt idx="2686">
                  <c:v>0.13208500000000001</c:v>
                </c:pt>
                <c:pt idx="2687">
                  <c:v>0.13295599999999999</c:v>
                </c:pt>
                <c:pt idx="2688">
                  <c:v>0.13392200000000001</c:v>
                </c:pt>
                <c:pt idx="2689">
                  <c:v>0.134852</c:v>
                </c:pt>
                <c:pt idx="2690">
                  <c:v>0.13564000000000001</c:v>
                </c:pt>
                <c:pt idx="2691">
                  <c:v>0.13622500000000001</c:v>
                </c:pt>
                <c:pt idx="2692">
                  <c:v>0.13660600000000001</c:v>
                </c:pt>
                <c:pt idx="2693">
                  <c:v>0.13683799999999999</c:v>
                </c:pt>
                <c:pt idx="2694">
                  <c:v>0.13700899999999999</c:v>
                </c:pt>
                <c:pt idx="2695">
                  <c:v>0.13720199999999999</c:v>
                </c:pt>
                <c:pt idx="2696">
                  <c:v>0.13746800000000003</c:v>
                </c:pt>
                <c:pt idx="2697">
                  <c:v>0.13780200000000001</c:v>
                </c:pt>
                <c:pt idx="2698">
                  <c:v>0.13815</c:v>
                </c:pt>
                <c:pt idx="2699">
                  <c:v>0.13844200000000004</c:v>
                </c:pt>
                <c:pt idx="2700">
                  <c:v>0.13861999999999999</c:v>
                </c:pt>
                <c:pt idx="2701">
                  <c:v>0.13867199999999996</c:v>
                </c:pt>
                <c:pt idx="2702">
                  <c:v>0.13863600000000001</c:v>
                </c:pt>
                <c:pt idx="2703">
                  <c:v>0.13859099999999999</c:v>
                </c:pt>
                <c:pt idx="2704">
                  <c:v>0.13863600000000001</c:v>
                </c:pt>
                <c:pt idx="2705">
                  <c:v>0.13885900000000001</c:v>
                </c:pt>
                <c:pt idx="2706">
                  <c:v>0.139321</c:v>
                </c:pt>
                <c:pt idx="2707">
                  <c:v>0.14003900000000002</c:v>
                </c:pt>
                <c:pt idx="2708">
                  <c:v>0.14099000000000003</c:v>
                </c:pt>
                <c:pt idx="2709">
                  <c:v>0.14210999999999999</c:v>
                </c:pt>
                <c:pt idx="2710">
                  <c:v>0.14330799999999999</c:v>
                </c:pt>
                <c:pt idx="2711">
                  <c:v>0.14448400000000003</c:v>
                </c:pt>
                <c:pt idx="2712">
                  <c:v>0.14553800000000003</c:v>
                </c:pt>
                <c:pt idx="2713">
                  <c:v>0.14639300000000002</c:v>
                </c:pt>
                <c:pt idx="2714">
                  <c:v>0.14700400000000002</c:v>
                </c:pt>
                <c:pt idx="2715">
                  <c:v>0.14737</c:v>
                </c:pt>
                <c:pt idx="2716">
                  <c:v>0.14753600000000003</c:v>
                </c:pt>
                <c:pt idx="2717">
                  <c:v>0.14758299999999999</c:v>
                </c:pt>
                <c:pt idx="2718">
                  <c:v>0.14760000000000001</c:v>
                </c:pt>
                <c:pt idx="2719">
                  <c:v>0.14765400000000001</c:v>
                </c:pt>
                <c:pt idx="2720">
                  <c:v>0.14776900000000004</c:v>
                </c:pt>
                <c:pt idx="2721">
                  <c:v>0.14792600000000003</c:v>
                </c:pt>
                <c:pt idx="2722">
                  <c:v>0.14809200000000003</c:v>
                </c:pt>
                <c:pt idx="2723">
                  <c:v>0.14825700000000003</c:v>
                </c:pt>
                <c:pt idx="2724">
                  <c:v>0.14845700000000003</c:v>
                </c:pt>
                <c:pt idx="2725">
                  <c:v>0.14876500000000004</c:v>
                </c:pt>
                <c:pt idx="2726">
                  <c:v>0.14924900000000002</c:v>
                </c:pt>
                <c:pt idx="2727">
                  <c:v>0.14992500000000003</c:v>
                </c:pt>
                <c:pt idx="2728">
                  <c:v>0.15072500000000003</c:v>
                </c:pt>
                <c:pt idx="2729">
                  <c:v>0.15152299999999999</c:v>
                </c:pt>
                <c:pt idx="2730">
                  <c:v>0.15217800000000001</c:v>
                </c:pt>
                <c:pt idx="2731">
                  <c:v>0.15260399999999999</c:v>
                </c:pt>
                <c:pt idx="2732">
                  <c:v>0.15280600000000003</c:v>
                </c:pt>
                <c:pt idx="2733">
                  <c:v>0.15288199999999999</c:v>
                </c:pt>
                <c:pt idx="2734">
                  <c:v>0.15298800000000004</c:v>
                </c:pt>
                <c:pt idx="2735">
                  <c:v>0.15328200000000003</c:v>
                </c:pt>
                <c:pt idx="2736">
                  <c:v>0.15386500000000003</c:v>
                </c:pt>
                <c:pt idx="2737">
                  <c:v>0.15474900000000005</c:v>
                </c:pt>
                <c:pt idx="2738">
                  <c:v>0.15584600000000004</c:v>
                </c:pt>
                <c:pt idx="2739">
                  <c:v>0.15698600000000001</c:v>
                </c:pt>
                <c:pt idx="2740">
                  <c:v>0.15797200000000003</c:v>
                </c:pt>
                <c:pt idx="2741">
                  <c:v>0.15863800000000003</c:v>
                </c:pt>
                <c:pt idx="2742">
                  <c:v>0.15891000000000005</c:v>
                </c:pt>
                <c:pt idx="2743">
                  <c:v>0.15883000000000003</c:v>
                </c:pt>
                <c:pt idx="2744">
                  <c:v>0.15853500000000004</c:v>
                </c:pt>
                <c:pt idx="2745">
                  <c:v>0.15820000000000004</c:v>
                </c:pt>
                <c:pt idx="2746">
                  <c:v>0.15797200000000003</c:v>
                </c:pt>
                <c:pt idx="2747">
                  <c:v>0.15792500000000004</c:v>
                </c:pt>
                <c:pt idx="2748">
                  <c:v>0.15805700000000003</c:v>
                </c:pt>
                <c:pt idx="2749">
                  <c:v>0.15833400000000003</c:v>
                </c:pt>
                <c:pt idx="2750">
                  <c:v>0.15872600000000003</c:v>
                </c:pt>
                <c:pt idx="2751">
                  <c:v>0.15924200000000002</c:v>
                </c:pt>
                <c:pt idx="2752">
                  <c:v>0.15991200000000005</c:v>
                </c:pt>
                <c:pt idx="2753">
                  <c:v>0.16075999999999999</c:v>
                </c:pt>
                <c:pt idx="2754">
                  <c:v>0.161772</c:v>
                </c:pt>
                <c:pt idx="2755">
                  <c:v>0.16288900000000001</c:v>
                </c:pt>
                <c:pt idx="2756">
                  <c:v>0.16402900000000001</c:v>
                </c:pt>
                <c:pt idx="2757">
                  <c:v>0.16511700000000001</c:v>
                </c:pt>
                <c:pt idx="2758">
                  <c:v>0.16611300000000001</c:v>
                </c:pt>
                <c:pt idx="2759">
                  <c:v>0.16700699999999999</c:v>
                </c:pt>
                <c:pt idx="2760">
                  <c:v>0.16780900000000001</c:v>
                </c:pt>
                <c:pt idx="2761">
                  <c:v>0.16852300000000001</c:v>
                </c:pt>
                <c:pt idx="2762">
                  <c:v>0.16914499999999999</c:v>
                </c:pt>
                <c:pt idx="2763">
                  <c:v>0.16966899999999999</c:v>
                </c:pt>
                <c:pt idx="2764">
                  <c:v>0.170101</c:v>
                </c:pt>
                <c:pt idx="2765">
                  <c:v>0.17046400000000003</c:v>
                </c:pt>
                <c:pt idx="2766">
                  <c:v>0.17080100000000001</c:v>
                </c:pt>
                <c:pt idx="2767">
                  <c:v>0.171153</c:v>
                </c:pt>
                <c:pt idx="2768">
                  <c:v>0.17155000000000001</c:v>
                </c:pt>
                <c:pt idx="2769">
                  <c:v>0.17200499999999999</c:v>
                </c:pt>
                <c:pt idx="2770">
                  <c:v>0.17252000000000001</c:v>
                </c:pt>
                <c:pt idx="2771">
                  <c:v>0.17309099999999999</c:v>
                </c:pt>
                <c:pt idx="2772">
                  <c:v>0.17371600000000004</c:v>
                </c:pt>
                <c:pt idx="2773">
                  <c:v>0.17438899999999999</c:v>
                </c:pt>
                <c:pt idx="2774">
                  <c:v>0.17508399999999999</c:v>
                </c:pt>
                <c:pt idx="2775">
                  <c:v>0.17574500000000004</c:v>
                </c:pt>
                <c:pt idx="2776">
                  <c:v>0.17627499999999999</c:v>
                </c:pt>
                <c:pt idx="2777">
                  <c:v>0.17655799999999999</c:v>
                </c:pt>
                <c:pt idx="2778">
                  <c:v>0.17648700000000003</c:v>
                </c:pt>
                <c:pt idx="2779">
                  <c:v>0.17600399999999999</c:v>
                </c:pt>
                <c:pt idx="2780">
                  <c:v>0.17513100000000001</c:v>
                </c:pt>
                <c:pt idx="2781">
                  <c:v>0.17398000000000002</c:v>
                </c:pt>
                <c:pt idx="2782">
                  <c:v>0.17272899999999999</c:v>
                </c:pt>
                <c:pt idx="2783">
                  <c:v>0.171571</c:v>
                </c:pt>
                <c:pt idx="2784">
                  <c:v>0.17066899999999999</c:v>
                </c:pt>
                <c:pt idx="2785">
                  <c:v>0.170122</c:v>
                </c:pt>
                <c:pt idx="2786">
                  <c:v>0.16996500000000003</c:v>
                </c:pt>
                <c:pt idx="2787">
                  <c:v>0.17019500000000001</c:v>
                </c:pt>
                <c:pt idx="2788">
                  <c:v>0.17080300000000001</c:v>
                </c:pt>
                <c:pt idx="2789">
                  <c:v>0.17177600000000001</c:v>
                </c:pt>
                <c:pt idx="2790">
                  <c:v>0.17308200000000001</c:v>
                </c:pt>
                <c:pt idx="2791">
                  <c:v>0.17464499999999999</c:v>
                </c:pt>
                <c:pt idx="2792">
                  <c:v>0.17632</c:v>
                </c:pt>
                <c:pt idx="2793">
                  <c:v>0.17791100000000004</c:v>
                </c:pt>
                <c:pt idx="2794">
                  <c:v>0.17921700000000002</c:v>
                </c:pt>
                <c:pt idx="2795">
                  <c:v>0.18008600000000002</c:v>
                </c:pt>
                <c:pt idx="2796">
                  <c:v>0.18046100000000004</c:v>
                </c:pt>
                <c:pt idx="2797">
                  <c:v>0.18038999999999999</c:v>
                </c:pt>
                <c:pt idx="2798">
                  <c:v>0.18000000000000002</c:v>
                </c:pt>
                <c:pt idx="2799">
                  <c:v>0.17946100000000004</c:v>
                </c:pt>
                <c:pt idx="2800">
                  <c:v>0.17894400000000002</c:v>
                </c:pt>
                <c:pt idx="2801">
                  <c:v>0.17859000000000003</c:v>
                </c:pt>
                <c:pt idx="2802">
                  <c:v>0.17849400000000004</c:v>
                </c:pt>
                <c:pt idx="2803">
                  <c:v>0.17868899999999999</c:v>
                </c:pt>
                <c:pt idx="2804">
                  <c:v>0.17915400000000001</c:v>
                </c:pt>
                <c:pt idx="2805">
                  <c:v>0.17981400000000003</c:v>
                </c:pt>
                <c:pt idx="2806">
                  <c:v>0.18056700000000003</c:v>
                </c:pt>
                <c:pt idx="2807">
                  <c:v>0.18131300000000003</c:v>
                </c:pt>
                <c:pt idx="2808">
                  <c:v>0.18197800000000003</c:v>
                </c:pt>
                <c:pt idx="2809">
                  <c:v>0.18252599999999999</c:v>
                </c:pt>
                <c:pt idx="2810">
                  <c:v>0.18295900000000004</c:v>
                </c:pt>
                <c:pt idx="2811">
                  <c:v>0.18329500000000004</c:v>
                </c:pt>
                <c:pt idx="2812">
                  <c:v>0.18355700000000003</c:v>
                </c:pt>
                <c:pt idx="2813">
                  <c:v>0.18376200000000004</c:v>
                </c:pt>
                <c:pt idx="2814">
                  <c:v>0.18392600000000003</c:v>
                </c:pt>
                <c:pt idx="2815">
                  <c:v>0.18407000000000001</c:v>
                </c:pt>
                <c:pt idx="2816">
                  <c:v>0.18423000000000003</c:v>
                </c:pt>
                <c:pt idx="2817">
                  <c:v>0.18445300000000003</c:v>
                </c:pt>
                <c:pt idx="2818">
                  <c:v>0.18479200000000004</c:v>
                </c:pt>
                <c:pt idx="2819">
                  <c:v>0.18529300000000004</c:v>
                </c:pt>
                <c:pt idx="2820">
                  <c:v>0.18598200000000004</c:v>
                </c:pt>
                <c:pt idx="2821">
                  <c:v>0.18685000000000002</c:v>
                </c:pt>
                <c:pt idx="2822">
                  <c:v>0.18784200000000004</c:v>
                </c:pt>
                <c:pt idx="2823">
                  <c:v>0.18885500000000002</c:v>
                </c:pt>
                <c:pt idx="2824">
                  <c:v>0.18974400000000005</c:v>
                </c:pt>
                <c:pt idx="2825">
                  <c:v>0.190358</c:v>
                </c:pt>
                <c:pt idx="2826">
                  <c:v>0.19058800000000001</c:v>
                </c:pt>
                <c:pt idx="2827">
                  <c:v>0.19041800000000003</c:v>
                </c:pt>
                <c:pt idx="2828">
                  <c:v>0.18995700000000001</c:v>
                </c:pt>
                <c:pt idx="2829">
                  <c:v>0.18943000000000002</c:v>
                </c:pt>
                <c:pt idx="2830">
                  <c:v>0.18911700000000004</c:v>
                </c:pt>
                <c:pt idx="2831">
                  <c:v>0.18926200000000004</c:v>
                </c:pt>
                <c:pt idx="2832">
                  <c:v>0.18998500000000001</c:v>
                </c:pt>
                <c:pt idx="2833">
                  <c:v>0.19123899999999999</c:v>
                </c:pt>
                <c:pt idx="2834">
                  <c:v>0.19283500000000001</c:v>
                </c:pt>
                <c:pt idx="2835">
                  <c:v>0.19451499999999999</c:v>
                </c:pt>
                <c:pt idx="2836">
                  <c:v>0.19605900000000001</c:v>
                </c:pt>
                <c:pt idx="2837">
                  <c:v>0.19734800000000002</c:v>
                </c:pt>
                <c:pt idx="2838">
                  <c:v>0.19839000000000001</c:v>
                </c:pt>
                <c:pt idx="2839">
                  <c:v>0.199272</c:v>
                </c:pt>
                <c:pt idx="2840">
                  <c:v>0.20009299999999999</c:v>
                </c:pt>
                <c:pt idx="2841">
                  <c:v>0.20090200000000003</c:v>
                </c:pt>
                <c:pt idx="2842">
                  <c:v>0.20167199999999996</c:v>
                </c:pt>
                <c:pt idx="2843">
                  <c:v>0.20232</c:v>
                </c:pt>
                <c:pt idx="2844">
                  <c:v>0.20275000000000001</c:v>
                </c:pt>
                <c:pt idx="2845">
                  <c:v>0.20290600000000003</c:v>
                </c:pt>
                <c:pt idx="2846">
                  <c:v>0.20279900000000003</c:v>
                </c:pt>
                <c:pt idx="2847">
                  <c:v>0.20252000000000001</c:v>
                </c:pt>
                <c:pt idx="2848">
                  <c:v>0.20221200000000003</c:v>
                </c:pt>
                <c:pt idx="2849">
                  <c:v>0.20203499999999999</c:v>
                </c:pt>
                <c:pt idx="2850">
                  <c:v>0.20211399999999999</c:v>
                </c:pt>
                <c:pt idx="2851">
                  <c:v>0.20250199999999999</c:v>
                </c:pt>
                <c:pt idx="2852">
                  <c:v>0.20316699999999999</c:v>
                </c:pt>
                <c:pt idx="2853">
                  <c:v>0.20400900000000002</c:v>
                </c:pt>
                <c:pt idx="2854">
                  <c:v>0.20490800000000003</c:v>
                </c:pt>
                <c:pt idx="2855">
                  <c:v>0.20578700000000003</c:v>
                </c:pt>
                <c:pt idx="2856">
                  <c:v>0.20664800000000003</c:v>
                </c:pt>
                <c:pt idx="2857">
                  <c:v>0.20756900000000003</c:v>
                </c:pt>
                <c:pt idx="2858">
                  <c:v>0.20866899999999999</c:v>
                </c:pt>
                <c:pt idx="2859">
                  <c:v>0.21003500000000003</c:v>
                </c:pt>
                <c:pt idx="2860">
                  <c:v>0.211674</c:v>
                </c:pt>
                <c:pt idx="2861">
                  <c:v>0.21349300000000002</c:v>
                </c:pt>
                <c:pt idx="2862">
                  <c:v>0.21532200000000001</c:v>
                </c:pt>
                <c:pt idx="2863">
                  <c:v>0.21697600000000003</c:v>
                </c:pt>
                <c:pt idx="2864">
                  <c:v>0.21831500000000004</c:v>
                </c:pt>
                <c:pt idx="2865">
                  <c:v>0.21929100000000004</c:v>
                </c:pt>
                <c:pt idx="2866">
                  <c:v>0.21996000000000002</c:v>
                </c:pt>
                <c:pt idx="2867">
                  <c:v>0.22045500000000001</c:v>
                </c:pt>
                <c:pt idx="2868">
                  <c:v>0.22094200000000003</c:v>
                </c:pt>
                <c:pt idx="2869">
                  <c:v>0.221557</c:v>
                </c:pt>
                <c:pt idx="2870">
                  <c:v>0.22236500000000001</c:v>
                </c:pt>
                <c:pt idx="2871">
                  <c:v>0.22333900000000001</c:v>
                </c:pt>
                <c:pt idx="2872">
                  <c:v>0.22437299999999996</c:v>
                </c:pt>
                <c:pt idx="2873">
                  <c:v>0.225331</c:v>
                </c:pt>
                <c:pt idx="2874">
                  <c:v>0.22609699999999999</c:v>
                </c:pt>
                <c:pt idx="2875">
                  <c:v>0.22662199999999996</c:v>
                </c:pt>
                <c:pt idx="2876">
                  <c:v>0.22694400000000003</c:v>
                </c:pt>
                <c:pt idx="2877">
                  <c:v>0.22716700000000001</c:v>
                </c:pt>
                <c:pt idx="2878">
                  <c:v>0.22742499999999999</c:v>
                </c:pt>
                <c:pt idx="2879">
                  <c:v>0.22783400000000001</c:v>
                </c:pt>
                <c:pt idx="2880">
                  <c:v>0.22846100000000003</c:v>
                </c:pt>
                <c:pt idx="2881">
                  <c:v>0.22930600000000001</c:v>
                </c:pt>
                <c:pt idx="2882">
                  <c:v>0.23030400000000001</c:v>
                </c:pt>
                <c:pt idx="2883">
                  <c:v>0.23133999999999999</c:v>
                </c:pt>
                <c:pt idx="2884">
                  <c:v>0.23228799999999999</c:v>
                </c:pt>
                <c:pt idx="2885">
                  <c:v>0.23304300000000003</c:v>
                </c:pt>
                <c:pt idx="2886">
                  <c:v>0.23356199999999999</c:v>
                </c:pt>
                <c:pt idx="2887">
                  <c:v>0.23388500000000001</c:v>
                </c:pt>
                <c:pt idx="2888">
                  <c:v>0.234122</c:v>
                </c:pt>
                <c:pt idx="2889">
                  <c:v>0.23440700000000003</c:v>
                </c:pt>
                <c:pt idx="2890">
                  <c:v>0.23483899999999999</c:v>
                </c:pt>
                <c:pt idx="2891">
                  <c:v>0.23544200000000004</c:v>
                </c:pt>
                <c:pt idx="2892">
                  <c:v>0.23617199999999997</c:v>
                </c:pt>
                <c:pt idx="2893">
                  <c:v>0.23696500000000004</c:v>
                </c:pt>
                <c:pt idx="2894">
                  <c:v>0.23779200000000003</c:v>
                </c:pt>
                <c:pt idx="2895">
                  <c:v>0.23869000000000001</c:v>
                </c:pt>
                <c:pt idx="2896">
                  <c:v>0.23973800000000003</c:v>
                </c:pt>
                <c:pt idx="2897">
                  <c:v>0.24099500000000001</c:v>
                </c:pt>
                <c:pt idx="2898">
                  <c:v>0.24243900000000002</c:v>
                </c:pt>
                <c:pt idx="2899">
                  <c:v>0.24395100000000003</c:v>
                </c:pt>
                <c:pt idx="2900">
                  <c:v>0.24535299999999999</c:v>
                </c:pt>
                <c:pt idx="2901">
                  <c:v>0.24648000000000003</c:v>
                </c:pt>
                <c:pt idx="2902">
                  <c:v>0.24724000000000002</c:v>
                </c:pt>
                <c:pt idx="2903">
                  <c:v>0.24763399999999999</c:v>
                </c:pt>
                <c:pt idx="2904">
                  <c:v>0.24773200000000004</c:v>
                </c:pt>
                <c:pt idx="2905">
                  <c:v>0.24763600000000002</c:v>
                </c:pt>
                <c:pt idx="2906">
                  <c:v>0.24744300000000005</c:v>
                </c:pt>
                <c:pt idx="2907">
                  <c:v>0.24723900000000001</c:v>
                </c:pt>
                <c:pt idx="2908">
                  <c:v>0.24709400000000004</c:v>
                </c:pt>
                <c:pt idx="2909">
                  <c:v>0.24706500000000003</c:v>
                </c:pt>
                <c:pt idx="2910">
                  <c:v>0.24717700000000001</c:v>
                </c:pt>
                <c:pt idx="2911">
                  <c:v>0.24740200000000004</c:v>
                </c:pt>
                <c:pt idx="2912">
                  <c:v>0.24765100000000001</c:v>
                </c:pt>
                <c:pt idx="2913">
                  <c:v>0.24779900000000002</c:v>
                </c:pt>
                <c:pt idx="2914">
                  <c:v>0.24774500000000002</c:v>
                </c:pt>
                <c:pt idx="2915">
                  <c:v>0.24746900000000002</c:v>
                </c:pt>
                <c:pt idx="2916">
                  <c:v>0.24707499999999999</c:v>
                </c:pt>
                <c:pt idx="2917">
                  <c:v>0.24678000000000003</c:v>
                </c:pt>
                <c:pt idx="2918">
                  <c:v>0.24684000000000003</c:v>
                </c:pt>
                <c:pt idx="2919">
                  <c:v>0.24745900000000004</c:v>
                </c:pt>
                <c:pt idx="2920">
                  <c:v>0.24869500000000003</c:v>
                </c:pt>
                <c:pt idx="2921">
                  <c:v>0.250442</c:v>
                </c:pt>
                <c:pt idx="2922">
                  <c:v>0.25247200000000003</c:v>
                </c:pt>
                <c:pt idx="2923">
                  <c:v>0.254525</c:v>
                </c:pt>
                <c:pt idx="2924">
                  <c:v>0.25641000000000008</c:v>
                </c:pt>
                <c:pt idx="2925">
                  <c:v>0.25805700000000004</c:v>
                </c:pt>
                <c:pt idx="2926">
                  <c:v>0.2595090000000001</c:v>
                </c:pt>
                <c:pt idx="2927">
                  <c:v>0.260853</c:v>
                </c:pt>
                <c:pt idx="2928">
                  <c:v>0.26213699999999995</c:v>
                </c:pt>
                <c:pt idx="2929">
                  <c:v>0.26333300000000004</c:v>
                </c:pt>
                <c:pt idx="2930">
                  <c:v>0.26434000000000002</c:v>
                </c:pt>
                <c:pt idx="2931">
                  <c:v>0.26505000000000001</c:v>
                </c:pt>
                <c:pt idx="2932">
                  <c:v>0.26540400000000003</c:v>
                </c:pt>
                <c:pt idx="2933">
                  <c:v>0.26543600000000001</c:v>
                </c:pt>
                <c:pt idx="2934">
                  <c:v>0.26526099999999997</c:v>
                </c:pt>
                <c:pt idx="2935">
                  <c:v>0.26502600000000004</c:v>
                </c:pt>
                <c:pt idx="2936">
                  <c:v>0.26484600000000008</c:v>
                </c:pt>
                <c:pt idx="2937">
                  <c:v>0.26475699999999996</c:v>
                </c:pt>
                <c:pt idx="2938">
                  <c:v>0.26470000000000005</c:v>
                </c:pt>
                <c:pt idx="2939">
                  <c:v>0.26454900000000003</c:v>
                </c:pt>
                <c:pt idx="2940">
                  <c:v>0.264152</c:v>
                </c:pt>
                <c:pt idx="2941">
                  <c:v>0.26339600000000002</c:v>
                </c:pt>
                <c:pt idx="2942">
                  <c:v>0.26226099999999997</c:v>
                </c:pt>
                <c:pt idx="2943">
                  <c:v>0.2608680000000001</c:v>
                </c:pt>
                <c:pt idx="2944">
                  <c:v>0.25948700000000002</c:v>
                </c:pt>
                <c:pt idx="2945">
                  <c:v>0.25848800000000005</c:v>
                </c:pt>
                <c:pt idx="2946">
                  <c:v>0.25823300000000005</c:v>
                </c:pt>
                <c:pt idx="2947">
                  <c:v>0.25894300000000003</c:v>
                </c:pt>
                <c:pt idx="2948">
                  <c:v>0.26058600000000004</c:v>
                </c:pt>
                <c:pt idx="2949">
                  <c:v>0.26287800000000006</c:v>
                </c:pt>
                <c:pt idx="2950">
                  <c:v>0.26536900000000002</c:v>
                </c:pt>
                <c:pt idx="2951">
                  <c:v>0.2676150000000001</c:v>
                </c:pt>
                <c:pt idx="2952">
                  <c:v>0.269341</c:v>
                </c:pt>
                <c:pt idx="2953">
                  <c:v>0.270507</c:v>
                </c:pt>
                <c:pt idx="2954">
                  <c:v>0.271256</c:v>
                </c:pt>
                <c:pt idx="2955">
                  <c:v>0.27176600000000001</c:v>
                </c:pt>
                <c:pt idx="2956">
                  <c:v>0.27212000000000003</c:v>
                </c:pt>
                <c:pt idx="2957">
                  <c:v>0.272262</c:v>
                </c:pt>
                <c:pt idx="2958">
                  <c:v>0.272067</c:v>
                </c:pt>
                <c:pt idx="2959">
                  <c:v>0.27146100000000001</c:v>
                </c:pt>
                <c:pt idx="2960">
                  <c:v>0.27051600000000003</c:v>
                </c:pt>
                <c:pt idx="2961">
                  <c:v>0.26944400000000002</c:v>
                </c:pt>
                <c:pt idx="2962">
                  <c:v>0.26851800000000003</c:v>
                </c:pt>
                <c:pt idx="2963">
                  <c:v>0.26794100000000004</c:v>
                </c:pt>
                <c:pt idx="2964">
                  <c:v>0.26776700000000003</c:v>
                </c:pt>
                <c:pt idx="2965">
                  <c:v>0.26790000000000008</c:v>
                </c:pt>
                <c:pt idx="2966">
                  <c:v>0.26816600000000002</c:v>
                </c:pt>
                <c:pt idx="2967">
                  <c:v>0.26839400000000002</c:v>
                </c:pt>
                <c:pt idx="2968">
                  <c:v>0.26846600000000004</c:v>
                </c:pt>
                <c:pt idx="2969">
                  <c:v>0.26832600000000006</c:v>
                </c:pt>
                <c:pt idx="2970">
                  <c:v>0.26796200000000003</c:v>
                </c:pt>
                <c:pt idx="2971">
                  <c:v>0.267401</c:v>
                </c:pt>
                <c:pt idx="2972">
                  <c:v>0.266712</c:v>
                </c:pt>
                <c:pt idx="2973">
                  <c:v>0.26601000000000002</c:v>
                </c:pt>
                <c:pt idx="2974">
                  <c:v>0.26543300000000003</c:v>
                </c:pt>
                <c:pt idx="2975">
                  <c:v>0.26508200000000004</c:v>
                </c:pt>
                <c:pt idx="2976">
                  <c:v>0.26496000000000003</c:v>
                </c:pt>
                <c:pt idx="2977">
                  <c:v>0.26495000000000002</c:v>
                </c:pt>
                <c:pt idx="2978">
                  <c:v>0.2648640000000001</c:v>
                </c:pt>
                <c:pt idx="2979">
                  <c:v>0.26454</c:v>
                </c:pt>
                <c:pt idx="2980">
                  <c:v>0.26394000000000001</c:v>
                </c:pt>
                <c:pt idx="2981">
                  <c:v>0.26318000000000008</c:v>
                </c:pt>
                <c:pt idx="2982">
                  <c:v>0.26246800000000003</c:v>
                </c:pt>
                <c:pt idx="2983">
                  <c:v>0.26199100000000003</c:v>
                </c:pt>
                <c:pt idx="2984">
                  <c:v>0.26182800000000006</c:v>
                </c:pt>
                <c:pt idx="2985">
                  <c:v>0.26194000000000001</c:v>
                </c:pt>
                <c:pt idx="2986">
                  <c:v>0.26224299999999995</c:v>
                </c:pt>
                <c:pt idx="2987">
                  <c:v>0.26269399999999998</c:v>
                </c:pt>
                <c:pt idx="2988">
                  <c:v>0.26333300000000004</c:v>
                </c:pt>
                <c:pt idx="2989">
                  <c:v>0.2642230000000001</c:v>
                </c:pt>
                <c:pt idx="2990">
                  <c:v>0.265347</c:v>
                </c:pt>
                <c:pt idx="2991">
                  <c:v>0.26653099999999996</c:v>
                </c:pt>
                <c:pt idx="2992">
                  <c:v>0.26747300000000002</c:v>
                </c:pt>
                <c:pt idx="2993">
                  <c:v>0.26787400000000006</c:v>
                </c:pt>
                <c:pt idx="2994">
                  <c:v>0.26760400000000001</c:v>
                </c:pt>
                <c:pt idx="2995">
                  <c:v>0.26678600000000002</c:v>
                </c:pt>
                <c:pt idx="2996">
                  <c:v>0.26573100000000005</c:v>
                </c:pt>
                <c:pt idx="2997">
                  <c:v>0.26475499999999996</c:v>
                </c:pt>
                <c:pt idx="2998">
                  <c:v>0.26399600000000001</c:v>
                </c:pt>
                <c:pt idx="2999">
                  <c:v>0.263349</c:v>
                </c:pt>
                <c:pt idx="3000">
                  <c:v>0.26257900000000001</c:v>
                </c:pt>
                <c:pt idx="3001">
                  <c:v>0.261544</c:v>
                </c:pt>
                <c:pt idx="3002">
                  <c:v>0.26038100000000008</c:v>
                </c:pt>
                <c:pt idx="3003">
                  <c:v>0.259523</c:v>
                </c:pt>
                <c:pt idx="3004">
                  <c:v>0.25947500000000001</c:v>
                </c:pt>
                <c:pt idx="3005">
                  <c:v>0.260494</c:v>
                </c:pt>
                <c:pt idx="3006">
                  <c:v>0.26237600000000005</c:v>
                </c:pt>
                <c:pt idx="3007">
                  <c:v>0.26451200000000002</c:v>
                </c:pt>
                <c:pt idx="3008">
                  <c:v>0.26618400000000003</c:v>
                </c:pt>
                <c:pt idx="3009">
                  <c:v>0.26695000000000002</c:v>
                </c:pt>
                <c:pt idx="3010">
                  <c:v>0.26688300000000009</c:v>
                </c:pt>
                <c:pt idx="3011">
                  <c:v>0.2665050000000001</c:v>
                </c:pt>
                <c:pt idx="3012">
                  <c:v>0.26642800000000005</c:v>
                </c:pt>
                <c:pt idx="3013">
                  <c:v>0.26695200000000002</c:v>
                </c:pt>
                <c:pt idx="3014">
                  <c:v>0.26787300000000008</c:v>
                </c:pt>
                <c:pt idx="3015">
                  <c:v>0.26861400000000002</c:v>
                </c:pt>
                <c:pt idx="3016">
                  <c:v>0.26858900000000002</c:v>
                </c:pt>
                <c:pt idx="3017">
                  <c:v>0.26753099999999996</c:v>
                </c:pt>
                <c:pt idx="3018">
                  <c:v>0.2656</c:v>
                </c:pt>
                <c:pt idx="3019">
                  <c:v>0.26322100000000004</c:v>
                </c:pt>
                <c:pt idx="3020">
                  <c:v>0.26077400000000001</c:v>
                </c:pt>
                <c:pt idx="3021">
                  <c:v>0.258353</c:v>
                </c:pt>
                <c:pt idx="3022">
                  <c:v>0.255776</c:v>
                </c:pt>
                <c:pt idx="3023">
                  <c:v>0.25281200000000004</c:v>
                </c:pt>
                <c:pt idx="3024">
                  <c:v>0.24944500000000006</c:v>
                </c:pt>
                <c:pt idx="3025">
                  <c:v>0.24597700000000003</c:v>
                </c:pt>
                <c:pt idx="3026">
                  <c:v>0.24292500000000003</c:v>
                </c:pt>
                <c:pt idx="3027">
                  <c:v>0.24080499999999999</c:v>
                </c:pt>
                <c:pt idx="3028">
                  <c:v>0.23992900000000003</c:v>
                </c:pt>
                <c:pt idx="3029">
                  <c:v>0.24034600000000003</c:v>
                </c:pt>
                <c:pt idx="3030">
                  <c:v>0.24190900000000004</c:v>
                </c:pt>
                <c:pt idx="3031">
                  <c:v>0.24439700000000003</c:v>
                </c:pt>
                <c:pt idx="3032">
                  <c:v>0.24756600000000004</c:v>
                </c:pt>
                <c:pt idx="3033">
                  <c:v>0.25113600000000003</c:v>
                </c:pt>
                <c:pt idx="3034">
                  <c:v>0.25475399999999998</c:v>
                </c:pt>
                <c:pt idx="3035">
                  <c:v>0.2580110000000001</c:v>
                </c:pt>
                <c:pt idx="3036">
                  <c:v>0.260546</c:v>
                </c:pt>
                <c:pt idx="3037">
                  <c:v>0.2621750000000001</c:v>
                </c:pt>
                <c:pt idx="3038">
                  <c:v>0.26293100000000003</c:v>
                </c:pt>
                <c:pt idx="3039">
                  <c:v>0.26297300000000001</c:v>
                </c:pt>
                <c:pt idx="3040">
                  <c:v>0.26243</c:v>
                </c:pt>
                <c:pt idx="3041">
                  <c:v>0.26127100000000003</c:v>
                </c:pt>
                <c:pt idx="3042">
                  <c:v>0.25931000000000004</c:v>
                </c:pt>
                <c:pt idx="3043">
                  <c:v>0.25634400000000002</c:v>
                </c:pt>
                <c:pt idx="3044">
                  <c:v>0.2523450000000001</c:v>
                </c:pt>
                <c:pt idx="3045">
                  <c:v>0.24762100000000001</c:v>
                </c:pt>
                <c:pt idx="3046">
                  <c:v>0.24281300000000003</c:v>
                </c:pt>
                <c:pt idx="3047">
                  <c:v>0.23870700000000003</c:v>
                </c:pt>
                <c:pt idx="3048">
                  <c:v>0.23592700000000003</c:v>
                </c:pt>
                <c:pt idx="3049">
                  <c:v>0.23466999999999999</c:v>
                </c:pt>
                <c:pt idx="3050">
                  <c:v>0.23466699999999999</c:v>
                </c:pt>
                <c:pt idx="3051">
                  <c:v>0.235373</c:v>
                </c:pt>
                <c:pt idx="3052">
                  <c:v>0.23626800000000003</c:v>
                </c:pt>
                <c:pt idx="3053">
                  <c:v>0.23715700000000001</c:v>
                </c:pt>
                <c:pt idx="3054">
                  <c:v>0.23828600000000003</c:v>
                </c:pt>
                <c:pt idx="3055">
                  <c:v>0.24016100000000001</c:v>
                </c:pt>
                <c:pt idx="3056">
                  <c:v>0.24312</c:v>
                </c:pt>
                <c:pt idx="3057">
                  <c:v>0.24694000000000002</c:v>
                </c:pt>
                <c:pt idx="3058">
                  <c:v>0.25076800000000005</c:v>
                </c:pt>
                <c:pt idx="3059">
                  <c:v>0.25344100000000003</c:v>
                </c:pt>
                <c:pt idx="3060">
                  <c:v>0.254025</c:v>
                </c:pt>
                <c:pt idx="3061">
                  <c:v>0.25228</c:v>
                </c:pt>
                <c:pt idx="3062">
                  <c:v>0.24877700000000003</c:v>
                </c:pt>
                <c:pt idx="3063">
                  <c:v>0.24456400000000003</c:v>
                </c:pt>
                <c:pt idx="3064">
                  <c:v>0.24055699999999999</c:v>
                </c:pt>
                <c:pt idx="3065">
                  <c:v>0.23701600000000003</c:v>
                </c:pt>
                <c:pt idx="3066">
                  <c:v>0.23348099999999999</c:v>
                </c:pt>
                <c:pt idx="3067">
                  <c:v>0.22924700000000003</c:v>
                </c:pt>
                <c:pt idx="3068">
                  <c:v>0.22412499999999996</c:v>
                </c:pt>
                <c:pt idx="3069">
                  <c:v>0.21900800000000004</c:v>
                </c:pt>
                <c:pt idx="3070">
                  <c:v>0.21575600000000003</c:v>
                </c:pt>
                <c:pt idx="3071">
                  <c:v>0.21626500000000004</c:v>
                </c:pt>
                <c:pt idx="3072">
                  <c:v>0.22142200000000001</c:v>
                </c:pt>
                <c:pt idx="3073">
                  <c:v>0.230661</c:v>
                </c:pt>
                <c:pt idx="3074">
                  <c:v>0.24215500000000001</c:v>
                </c:pt>
                <c:pt idx="3075">
                  <c:v>0.253581</c:v>
                </c:pt>
                <c:pt idx="3076">
                  <c:v>0.263179</c:v>
                </c:pt>
                <c:pt idx="3077">
                  <c:v>0.27041300000000001</c:v>
                </c:pt>
                <c:pt idx="3078">
                  <c:v>0.275725</c:v>
                </c:pt>
                <c:pt idx="3079">
                  <c:v>0.2797090000000001</c:v>
                </c:pt>
                <c:pt idx="3080">
                  <c:v>0.28235600000000005</c:v>
                </c:pt>
                <c:pt idx="3081">
                  <c:v>0.28290900000000002</c:v>
                </c:pt>
                <c:pt idx="3082">
                  <c:v>0.28047800000000006</c:v>
                </c:pt>
                <c:pt idx="3083">
                  <c:v>0.274758</c:v>
                </c:pt>
                <c:pt idx="3084">
                  <c:v>0.26629399999999998</c:v>
                </c:pt>
                <c:pt idx="3085">
                  <c:v>0.25634000000000001</c:v>
                </c:pt>
                <c:pt idx="3086">
                  <c:v>0.24640000000000004</c:v>
                </c:pt>
                <c:pt idx="3087">
                  <c:v>0.23753600000000002</c:v>
                </c:pt>
                <c:pt idx="3088">
                  <c:v>0.23002800000000001</c:v>
                </c:pt>
                <c:pt idx="3089">
                  <c:v>0.22378999999999999</c:v>
                </c:pt>
                <c:pt idx="3090">
                  <c:v>0.21906900000000004</c:v>
                </c:pt>
                <c:pt idx="3091">
                  <c:v>0.21668799999999999</c:v>
                </c:pt>
                <c:pt idx="3092">
                  <c:v>0.21752500000000002</c:v>
                </c:pt>
                <c:pt idx="3093">
                  <c:v>0.22178200000000001</c:v>
                </c:pt>
                <c:pt idx="3094">
                  <c:v>0.228689</c:v>
                </c:pt>
                <c:pt idx="3095">
                  <c:v>0.23668</c:v>
                </c:pt>
                <c:pt idx="3096">
                  <c:v>0.24396400000000001</c:v>
                </c:pt>
                <c:pt idx="3097">
                  <c:v>0.24942000000000003</c:v>
                </c:pt>
                <c:pt idx="3098">
                  <c:v>0.25319799999999998</c:v>
                </c:pt>
                <c:pt idx="3099">
                  <c:v>0.25641400000000003</c:v>
                </c:pt>
                <c:pt idx="3100">
                  <c:v>0.26017600000000002</c:v>
                </c:pt>
                <c:pt idx="3101">
                  <c:v>0.26467000000000002</c:v>
                </c:pt>
                <c:pt idx="3102">
                  <c:v>0.26896000000000003</c:v>
                </c:pt>
                <c:pt idx="3103">
                  <c:v>0.27166400000000002</c:v>
                </c:pt>
                <c:pt idx="3104">
                  <c:v>0.27189200000000002</c:v>
                </c:pt>
                <c:pt idx="3105">
                  <c:v>0.26973999999999998</c:v>
                </c:pt>
                <c:pt idx="3106">
                  <c:v>0.26623199999999997</c:v>
                </c:pt>
                <c:pt idx="3107">
                  <c:v>0.26277900000000004</c:v>
                </c:pt>
                <c:pt idx="3108">
                  <c:v>0.26029299999999994</c:v>
                </c:pt>
                <c:pt idx="3109">
                  <c:v>0.25861000000000001</c:v>
                </c:pt>
                <c:pt idx="3110">
                  <c:v>0.25679399999999997</c:v>
                </c:pt>
                <c:pt idx="3111">
                  <c:v>0.2539820000000001</c:v>
                </c:pt>
                <c:pt idx="3112">
                  <c:v>0.25002000000000002</c:v>
                </c:pt>
                <c:pt idx="3113">
                  <c:v>0.24546500000000002</c:v>
                </c:pt>
                <c:pt idx="3114">
                  <c:v>0.24115300000000001</c:v>
                </c:pt>
                <c:pt idx="3115">
                  <c:v>0.23771700000000004</c:v>
                </c:pt>
                <c:pt idx="3116">
                  <c:v>0.23534400000000003</c:v>
                </c:pt>
                <c:pt idx="3117">
                  <c:v>0.23383000000000001</c:v>
                </c:pt>
                <c:pt idx="3118">
                  <c:v>0.23289899999999999</c:v>
                </c:pt>
                <c:pt idx="3119">
                  <c:v>0.23249100000000003</c:v>
                </c:pt>
                <c:pt idx="3120">
                  <c:v>0.23278699999999999</c:v>
                </c:pt>
                <c:pt idx="3121">
                  <c:v>0.23397999999999999</c:v>
                </c:pt>
                <c:pt idx="3122">
                  <c:v>0.23604600000000003</c:v>
                </c:pt>
                <c:pt idx="3123">
                  <c:v>0.23877699999999999</c:v>
                </c:pt>
                <c:pt idx="3124">
                  <c:v>0.24202399999999999</c:v>
                </c:pt>
                <c:pt idx="3125">
                  <c:v>0.24580600000000002</c:v>
                </c:pt>
                <c:pt idx="3126">
                  <c:v>0.25011900000000004</c:v>
                </c:pt>
                <c:pt idx="3127">
                  <c:v>0.25470600000000004</c:v>
                </c:pt>
                <c:pt idx="3128">
                  <c:v>0.2589240000000001</c:v>
                </c:pt>
                <c:pt idx="3129">
                  <c:v>0.26177300000000003</c:v>
                </c:pt>
                <c:pt idx="3130">
                  <c:v>0.26220699999999997</c:v>
                </c:pt>
                <c:pt idx="3131">
                  <c:v>0.25968400000000008</c:v>
                </c:pt>
                <c:pt idx="3132">
                  <c:v>0.25461700000000004</c:v>
                </c:pt>
                <c:pt idx="3133">
                  <c:v>0.24847700000000003</c:v>
                </c:pt>
                <c:pt idx="3134">
                  <c:v>0.24330000000000002</c:v>
                </c:pt>
                <c:pt idx="3135">
                  <c:v>0.24058900000000003</c:v>
                </c:pt>
                <c:pt idx="3136">
                  <c:v>0.24060300000000001</c:v>
                </c:pt>
                <c:pt idx="3137">
                  <c:v>0.24265600000000001</c:v>
                </c:pt>
                <c:pt idx="3138">
                  <c:v>0.24565999999999999</c:v>
                </c:pt>
                <c:pt idx="3139">
                  <c:v>0.24864500000000003</c:v>
                </c:pt>
                <c:pt idx="3140">
                  <c:v>0.2515</c:v>
                </c:pt>
                <c:pt idx="3141">
                  <c:v>0.25518000000000002</c:v>
                </c:pt>
                <c:pt idx="3142">
                  <c:v>0.2608140000000001</c:v>
                </c:pt>
                <c:pt idx="3143">
                  <c:v>0.26862200000000008</c:v>
                </c:pt>
                <c:pt idx="3144">
                  <c:v>0.2773500000000001</c:v>
                </c:pt>
                <c:pt idx="3145">
                  <c:v>0.28454200000000002</c:v>
                </c:pt>
                <c:pt idx="3146">
                  <c:v>0.28772600000000004</c:v>
                </c:pt>
                <c:pt idx="3147">
                  <c:v>0.28555700000000001</c:v>
                </c:pt>
                <c:pt idx="3148">
                  <c:v>0.27808900000000009</c:v>
                </c:pt>
                <c:pt idx="3149">
                  <c:v>0.2665590000000001</c:v>
                </c:pt>
                <c:pt idx="3150">
                  <c:v>0.252857</c:v>
                </c:pt>
                <c:pt idx="3151">
                  <c:v>0.23855100000000001</c:v>
                </c:pt>
                <c:pt idx="3152">
                  <c:v>0.22433400000000001</c:v>
                </c:pt>
                <c:pt idx="3153">
                  <c:v>0.210673</c:v>
                </c:pt>
                <c:pt idx="3154">
                  <c:v>0.19897999999999999</c:v>
                </c:pt>
                <c:pt idx="3155">
                  <c:v>0.19185199999999997</c:v>
                </c:pt>
                <c:pt idx="3156">
                  <c:v>0.19148499999999999</c:v>
                </c:pt>
                <c:pt idx="3157">
                  <c:v>0.19822300000000001</c:v>
                </c:pt>
                <c:pt idx="3158">
                  <c:v>0.21068000000000001</c:v>
                </c:pt>
                <c:pt idx="3159">
                  <c:v>0.226159</c:v>
                </c:pt>
                <c:pt idx="3160">
                  <c:v>0.24138499999999999</c:v>
                </c:pt>
                <c:pt idx="3161">
                  <c:v>0.2543740000000001</c:v>
                </c:pt>
                <c:pt idx="3162">
                  <c:v>0.2655630000000001</c:v>
                </c:pt>
                <c:pt idx="3163">
                  <c:v>0.27670400000000001</c:v>
                </c:pt>
                <c:pt idx="3164">
                  <c:v>0.28895900000000002</c:v>
                </c:pt>
                <c:pt idx="3165">
                  <c:v>0.30145100000000002</c:v>
                </c:pt>
                <c:pt idx="3166">
                  <c:v>0.31122000000000005</c:v>
                </c:pt>
                <c:pt idx="3167">
                  <c:v>0.31515700000000002</c:v>
                </c:pt>
                <c:pt idx="3168">
                  <c:v>0.31191700000000006</c:v>
                </c:pt>
                <c:pt idx="3169">
                  <c:v>0.30223800000000001</c:v>
                </c:pt>
                <c:pt idx="3170">
                  <c:v>0.28872100000000001</c:v>
                </c:pt>
                <c:pt idx="3171">
                  <c:v>0.2749430000000001</c:v>
                </c:pt>
                <c:pt idx="3172">
                  <c:v>0.2632810000000001</c:v>
                </c:pt>
                <c:pt idx="3173">
                  <c:v>0.25354899999999997</c:v>
                </c:pt>
                <c:pt idx="3174">
                  <c:v>0.24403600000000003</c:v>
                </c:pt>
                <c:pt idx="3175">
                  <c:v>0.23330100000000001</c:v>
                </c:pt>
                <c:pt idx="3176">
                  <c:v>0.22131899999999999</c:v>
                </c:pt>
                <c:pt idx="3177">
                  <c:v>0.20940400000000003</c:v>
                </c:pt>
                <c:pt idx="3178">
                  <c:v>0.19927800000000001</c:v>
                </c:pt>
                <c:pt idx="3179">
                  <c:v>0.19214600000000001</c:v>
                </c:pt>
                <c:pt idx="3180">
                  <c:v>0.18825600000000003</c:v>
                </c:pt>
                <c:pt idx="3181">
                  <c:v>0.18714100000000003</c:v>
                </c:pt>
                <c:pt idx="3182">
                  <c:v>0.18860600000000002</c:v>
                </c:pt>
                <c:pt idx="3183">
                  <c:v>0.19353799999999999</c:v>
                </c:pt>
                <c:pt idx="3184">
                  <c:v>0.20339900000000002</c:v>
                </c:pt>
                <c:pt idx="3185">
                  <c:v>0.21896800000000005</c:v>
                </c:pt>
                <c:pt idx="3186">
                  <c:v>0.23945700000000003</c:v>
                </c:pt>
                <c:pt idx="3187">
                  <c:v>0.26227100000000003</c:v>
                </c:pt>
                <c:pt idx="3188">
                  <c:v>0.28377200000000002</c:v>
                </c:pt>
                <c:pt idx="3189">
                  <c:v>0.30096000000000006</c:v>
                </c:pt>
                <c:pt idx="3190">
                  <c:v>0.31262400000000007</c:v>
                </c:pt>
                <c:pt idx="3191">
                  <c:v>0.31909700000000002</c:v>
                </c:pt>
                <c:pt idx="3192">
                  <c:v>0.32127500000000009</c:v>
                </c:pt>
                <c:pt idx="3193">
                  <c:v>0.31952100000000005</c:v>
                </c:pt>
                <c:pt idx="3194">
                  <c:v>0.31325500000000001</c:v>
                </c:pt>
                <c:pt idx="3195">
                  <c:v>0.3019400000000001</c:v>
                </c:pt>
                <c:pt idx="3196">
                  <c:v>0.2865390000000001</c:v>
                </c:pt>
                <c:pt idx="3197">
                  <c:v>0.26984000000000002</c:v>
                </c:pt>
                <c:pt idx="3198">
                  <c:v>0.25547800000000004</c:v>
                </c:pt>
                <c:pt idx="3199">
                  <c:v>0.24655000000000002</c:v>
                </c:pt>
                <c:pt idx="3200">
                  <c:v>0.24442300000000003</c:v>
                </c:pt>
                <c:pt idx="3201">
                  <c:v>0.24824500000000002</c:v>
                </c:pt>
                <c:pt idx="3202">
                  <c:v>0.25566900000000004</c:v>
                </c:pt>
                <c:pt idx="3203">
                  <c:v>0.26439800000000002</c:v>
                </c:pt>
                <c:pt idx="3204">
                  <c:v>0.27319200000000005</c:v>
                </c:pt>
                <c:pt idx="3205">
                  <c:v>0.281671</c:v>
                </c:pt>
                <c:pt idx="3206">
                  <c:v>0.28949000000000008</c:v>
                </c:pt>
                <c:pt idx="3207">
                  <c:v>0.29570000000000002</c:v>
                </c:pt>
                <c:pt idx="3208">
                  <c:v>0.29886600000000008</c:v>
                </c:pt>
                <c:pt idx="3209">
                  <c:v>0.29799600000000004</c:v>
                </c:pt>
                <c:pt idx="3210">
                  <c:v>0.29328100000000001</c:v>
                </c:pt>
                <c:pt idx="3211">
                  <c:v>0.28593600000000002</c:v>
                </c:pt>
                <c:pt idx="3212">
                  <c:v>0.27766400000000002</c:v>
                </c:pt>
                <c:pt idx="3213">
                  <c:v>0.27002100000000001</c:v>
                </c:pt>
                <c:pt idx="3214">
                  <c:v>0.26359700000000003</c:v>
                </c:pt>
                <c:pt idx="3215">
                  <c:v>0.25774999999999998</c:v>
                </c:pt>
                <c:pt idx="3216">
                  <c:v>0.25138400000000005</c:v>
                </c:pt>
                <c:pt idx="3217">
                  <c:v>0.24400400000000003</c:v>
                </c:pt>
                <c:pt idx="3218">
                  <c:v>0.23634500000000003</c:v>
                </c:pt>
                <c:pt idx="3219">
                  <c:v>0.23025000000000001</c:v>
                </c:pt>
                <c:pt idx="3220">
                  <c:v>0.22767499999999996</c:v>
                </c:pt>
                <c:pt idx="3221">
                  <c:v>0.22949400000000003</c:v>
                </c:pt>
                <c:pt idx="3222">
                  <c:v>0.23520099999999999</c:v>
                </c:pt>
                <c:pt idx="3223">
                  <c:v>0.24330299999999999</c:v>
                </c:pt>
                <c:pt idx="3224">
                  <c:v>0.251892</c:v>
                </c:pt>
                <c:pt idx="3225">
                  <c:v>0.25950800000000002</c:v>
                </c:pt>
                <c:pt idx="3226">
                  <c:v>0.26594800000000002</c:v>
                </c:pt>
                <c:pt idx="3227">
                  <c:v>0.27203000000000011</c:v>
                </c:pt>
                <c:pt idx="3228">
                  <c:v>0.27856900000000001</c:v>
                </c:pt>
                <c:pt idx="3229">
                  <c:v>0.28540800000000005</c:v>
                </c:pt>
                <c:pt idx="3230">
                  <c:v>0.2911220000000001</c:v>
                </c:pt>
                <c:pt idx="3231">
                  <c:v>0.293742</c:v>
                </c:pt>
                <c:pt idx="3232">
                  <c:v>0.29205300000000001</c:v>
                </c:pt>
                <c:pt idx="3233">
                  <c:v>0.28630000000000005</c:v>
                </c:pt>
                <c:pt idx="3234">
                  <c:v>0.27816600000000002</c:v>
                </c:pt>
                <c:pt idx="3235">
                  <c:v>0.2702770000000001</c:v>
                </c:pt>
                <c:pt idx="3236">
                  <c:v>0.26507600000000003</c:v>
                </c:pt>
                <c:pt idx="3237">
                  <c:v>0.26354300000000003</c:v>
                </c:pt>
                <c:pt idx="3238">
                  <c:v>0.26487100000000002</c:v>
                </c:pt>
                <c:pt idx="3239">
                  <c:v>0.26712400000000003</c:v>
                </c:pt>
                <c:pt idx="3240">
                  <c:v>0.26819800000000005</c:v>
                </c:pt>
                <c:pt idx="3241">
                  <c:v>0.2666670000000001</c:v>
                </c:pt>
                <c:pt idx="3242">
                  <c:v>0.26235000000000008</c:v>
                </c:pt>
                <c:pt idx="3243">
                  <c:v>0.25653499999999996</c:v>
                </c:pt>
                <c:pt idx="3244">
                  <c:v>0.25165899999999997</c:v>
                </c:pt>
                <c:pt idx="3245">
                  <c:v>0.25025299999999995</c:v>
                </c:pt>
                <c:pt idx="3246">
                  <c:v>0.253807</c:v>
                </c:pt>
                <c:pt idx="3247">
                  <c:v>0.26233500000000004</c:v>
                </c:pt>
                <c:pt idx="3248">
                  <c:v>0.2745260000000001</c:v>
                </c:pt>
                <c:pt idx="3249">
                  <c:v>0.28819800000000001</c:v>
                </c:pt>
                <c:pt idx="3250">
                  <c:v>0.301207</c:v>
                </c:pt>
                <c:pt idx="3251">
                  <c:v>0.3122990000000001</c:v>
                </c:pt>
                <c:pt idx="3252">
                  <c:v>0.32123600000000002</c:v>
                </c:pt>
                <c:pt idx="3253">
                  <c:v>0.32835600000000009</c:v>
                </c:pt>
                <c:pt idx="3254">
                  <c:v>0.33386200000000016</c:v>
                </c:pt>
                <c:pt idx="3255">
                  <c:v>0.33712300000000006</c:v>
                </c:pt>
                <c:pt idx="3256">
                  <c:v>0.33675800000000006</c:v>
                </c:pt>
                <c:pt idx="3257">
                  <c:v>0.33152500000000007</c:v>
                </c:pt>
                <c:pt idx="3258">
                  <c:v>0.32109100000000002</c:v>
                </c:pt>
                <c:pt idx="3259">
                  <c:v>0.30670600000000003</c:v>
                </c:pt>
                <c:pt idx="3260">
                  <c:v>0.29181600000000008</c:v>
                </c:pt>
                <c:pt idx="3261">
                  <c:v>0.2812670000000001</c:v>
                </c:pt>
                <c:pt idx="3262">
                  <c:v>0.27884500000000001</c:v>
                </c:pt>
                <c:pt idx="3263">
                  <c:v>0.285499</c:v>
                </c:pt>
                <c:pt idx="3264">
                  <c:v>0.29916100000000001</c:v>
                </c:pt>
                <c:pt idx="3265">
                  <c:v>0.31549100000000002</c:v>
                </c:pt>
                <c:pt idx="3266">
                  <c:v>0.32968200000000009</c:v>
                </c:pt>
                <c:pt idx="3267">
                  <c:v>0.33887700000000015</c:v>
                </c:pt>
                <c:pt idx="3268">
                  <c:v>0.34325800000000001</c:v>
                </c:pt>
                <c:pt idx="3269">
                  <c:v>0.3451570000000001</c:v>
                </c:pt>
                <c:pt idx="3270">
                  <c:v>0.3471240000000001</c:v>
                </c:pt>
                <c:pt idx="3271">
                  <c:v>0.349937</c:v>
                </c:pt>
                <c:pt idx="3272">
                  <c:v>0.3520120000000001</c:v>
                </c:pt>
                <c:pt idx="3273">
                  <c:v>0.35081800000000007</c:v>
                </c:pt>
                <c:pt idx="3274">
                  <c:v>0.3446510000000001</c:v>
                </c:pt>
                <c:pt idx="3275">
                  <c:v>0.33357800000000015</c:v>
                </c:pt>
                <c:pt idx="3276">
                  <c:v>0.31963800000000003</c:v>
                </c:pt>
                <c:pt idx="3277">
                  <c:v>0.30600300000000002</c:v>
                </c:pt>
                <c:pt idx="3278">
                  <c:v>0.29518300000000008</c:v>
                </c:pt>
                <c:pt idx="3279">
                  <c:v>0.2879230000000001</c:v>
                </c:pt>
                <c:pt idx="3280">
                  <c:v>0.28357600000000011</c:v>
                </c:pt>
                <c:pt idx="3281">
                  <c:v>0.28104600000000002</c:v>
                </c:pt>
                <c:pt idx="3282">
                  <c:v>0.27947900000000009</c:v>
                </c:pt>
                <c:pt idx="3283">
                  <c:v>0.27847400000000005</c:v>
                </c:pt>
                <c:pt idx="3284">
                  <c:v>0.27800000000000002</c:v>
                </c:pt>
                <c:pt idx="3285">
                  <c:v>0.27812100000000001</c:v>
                </c:pt>
                <c:pt idx="3286">
                  <c:v>0.278692</c:v>
                </c:pt>
                <c:pt idx="3287">
                  <c:v>0.279333</c:v>
                </c:pt>
                <c:pt idx="3288">
                  <c:v>0.2797</c:v>
                </c:pt>
                <c:pt idx="3289">
                  <c:v>0.2797150000000001</c:v>
                </c:pt>
                <c:pt idx="3290">
                  <c:v>0.27947800000000006</c:v>
                </c:pt>
                <c:pt idx="3291">
                  <c:v>0.27897400000000006</c:v>
                </c:pt>
                <c:pt idx="3292">
                  <c:v>0.27793000000000001</c:v>
                </c:pt>
                <c:pt idx="3293">
                  <c:v>0.27594600000000002</c:v>
                </c:pt>
                <c:pt idx="3294">
                  <c:v>0.27280700000000002</c:v>
                </c:pt>
                <c:pt idx="3295">
                  <c:v>0.26881600000000005</c:v>
                </c:pt>
                <c:pt idx="3296">
                  <c:v>0.26492100000000002</c:v>
                </c:pt>
                <c:pt idx="3297">
                  <c:v>0.26241100000000001</c:v>
                </c:pt>
                <c:pt idx="3298">
                  <c:v>0.262266</c:v>
                </c:pt>
                <c:pt idx="3299">
                  <c:v>0.264571</c:v>
                </c:pt>
                <c:pt idx="3300">
                  <c:v>0.26838800000000007</c:v>
                </c:pt>
                <c:pt idx="3301">
                  <c:v>0.27218500000000001</c:v>
                </c:pt>
                <c:pt idx="3302">
                  <c:v>0.27453900000000003</c:v>
                </c:pt>
                <c:pt idx="3303">
                  <c:v>0.27470900000000004</c:v>
                </c:pt>
                <c:pt idx="3304">
                  <c:v>0.2728020000000001</c:v>
                </c:pt>
                <c:pt idx="3305">
                  <c:v>0.26954600000000001</c:v>
                </c:pt>
                <c:pt idx="3306">
                  <c:v>0.26579699999999995</c:v>
                </c:pt>
                <c:pt idx="3307">
                  <c:v>0.26203499999999996</c:v>
                </c:pt>
                <c:pt idx="3308">
                  <c:v>0.25816600000000001</c:v>
                </c:pt>
                <c:pt idx="3309">
                  <c:v>0.25372600000000001</c:v>
                </c:pt>
                <c:pt idx="3310">
                  <c:v>0.24831000000000003</c:v>
                </c:pt>
                <c:pt idx="3311">
                  <c:v>0.24202099999999999</c:v>
                </c:pt>
                <c:pt idx="3312">
                  <c:v>0.23575000000000002</c:v>
                </c:pt>
                <c:pt idx="3313">
                  <c:v>0.23102500000000001</c:v>
                </c:pt>
                <c:pt idx="3314">
                  <c:v>0.229377</c:v>
                </c:pt>
                <c:pt idx="3315">
                  <c:v>0.23161999999999999</c:v>
                </c:pt>
                <c:pt idx="3316">
                  <c:v>0.23754800000000004</c:v>
                </c:pt>
                <c:pt idx="3317">
                  <c:v>0.24611200000000003</c:v>
                </c:pt>
                <c:pt idx="3318">
                  <c:v>0.25599700000000003</c:v>
                </c:pt>
                <c:pt idx="3319">
                  <c:v>0.266349</c:v>
                </c:pt>
                <c:pt idx="3320">
                  <c:v>0.277063</c:v>
                </c:pt>
                <c:pt idx="3321">
                  <c:v>0.28832100000000016</c:v>
                </c:pt>
                <c:pt idx="3322">
                  <c:v>0.2998380000000001</c:v>
                </c:pt>
                <c:pt idx="3323">
                  <c:v>0.31036600000000009</c:v>
                </c:pt>
                <c:pt idx="3324">
                  <c:v>0.31783300000000009</c:v>
                </c:pt>
                <c:pt idx="3325">
                  <c:v>0.32028100000000009</c:v>
                </c:pt>
                <c:pt idx="3326">
                  <c:v>0.31701600000000008</c:v>
                </c:pt>
                <c:pt idx="3327">
                  <c:v>0.30905300000000002</c:v>
                </c:pt>
                <c:pt idx="3328">
                  <c:v>0.29857700000000009</c:v>
                </c:pt>
                <c:pt idx="3329">
                  <c:v>0.287798</c:v>
                </c:pt>
                <c:pt idx="3330">
                  <c:v>0.27794000000000002</c:v>
                </c:pt>
                <c:pt idx="3331">
                  <c:v>0.26910100000000003</c:v>
                </c:pt>
                <c:pt idx="3332">
                  <c:v>0.26105300000000004</c:v>
                </c:pt>
                <c:pt idx="3333">
                  <c:v>0.25423700000000005</c:v>
                </c:pt>
                <c:pt idx="3334">
                  <c:v>0.25010000000000004</c:v>
                </c:pt>
                <c:pt idx="3335">
                  <c:v>0.25049900000000003</c:v>
                </c:pt>
                <c:pt idx="3336">
                  <c:v>0.256604</c:v>
                </c:pt>
                <c:pt idx="3337">
                  <c:v>0.26797500000000002</c:v>
                </c:pt>
                <c:pt idx="3338">
                  <c:v>0.28243400000000002</c:v>
                </c:pt>
                <c:pt idx="3339">
                  <c:v>0.29697600000000007</c:v>
                </c:pt>
                <c:pt idx="3340">
                  <c:v>0.30916700000000008</c:v>
                </c:pt>
                <c:pt idx="3341">
                  <c:v>0.3179240000000001</c:v>
                </c:pt>
                <c:pt idx="3342">
                  <c:v>0.32332100000000014</c:v>
                </c:pt>
                <c:pt idx="3343">
                  <c:v>0.32588800000000012</c:v>
                </c:pt>
                <c:pt idx="3344">
                  <c:v>0.32591100000000006</c:v>
                </c:pt>
                <c:pt idx="3345">
                  <c:v>0.32317200000000007</c:v>
                </c:pt>
                <c:pt idx="3346">
                  <c:v>0.31727500000000008</c:v>
                </c:pt>
                <c:pt idx="3347">
                  <c:v>0.3081620000000001</c:v>
                </c:pt>
                <c:pt idx="3348">
                  <c:v>0.29644200000000004</c:v>
                </c:pt>
                <c:pt idx="3349">
                  <c:v>0.2834830000000001</c:v>
                </c:pt>
                <c:pt idx="3350">
                  <c:v>0.27117400000000008</c:v>
                </c:pt>
                <c:pt idx="3351">
                  <c:v>0.26146200000000008</c:v>
                </c:pt>
                <c:pt idx="3352">
                  <c:v>0.25594900000000004</c:v>
                </c:pt>
                <c:pt idx="3353">
                  <c:v>0.25561800000000001</c:v>
                </c:pt>
                <c:pt idx="3354">
                  <c:v>0.26066700000000004</c:v>
                </c:pt>
                <c:pt idx="3355">
                  <c:v>0.27048600000000006</c:v>
                </c:pt>
                <c:pt idx="3356">
                  <c:v>0.28378200000000003</c:v>
                </c:pt>
                <c:pt idx="3357">
                  <c:v>0.2989130000000001</c:v>
                </c:pt>
                <c:pt idx="3358">
                  <c:v>0.31434100000000009</c:v>
                </c:pt>
                <c:pt idx="3359">
                  <c:v>0.32886400000000016</c:v>
                </c:pt>
                <c:pt idx="3360">
                  <c:v>0.34145800000000004</c:v>
                </c:pt>
                <c:pt idx="3361">
                  <c:v>0.35091600000000006</c:v>
                </c:pt>
                <c:pt idx="3362">
                  <c:v>0.35565100000000011</c:v>
                </c:pt>
                <c:pt idx="3363">
                  <c:v>0.35396400000000006</c:v>
                </c:pt>
                <c:pt idx="3364">
                  <c:v>0.34482500000000016</c:v>
                </c:pt>
                <c:pt idx="3365">
                  <c:v>0.32883300000000015</c:v>
                </c:pt>
                <c:pt idx="3366">
                  <c:v>0.30898400000000009</c:v>
                </c:pt>
                <c:pt idx="3367">
                  <c:v>0.29029200000000005</c:v>
                </c:pt>
                <c:pt idx="3368">
                  <c:v>0.27751900000000002</c:v>
                </c:pt>
                <c:pt idx="3369">
                  <c:v>0.27310000000000001</c:v>
                </c:pt>
                <c:pt idx="3370">
                  <c:v>0.2769350000000001</c:v>
                </c:pt>
                <c:pt idx="3371">
                  <c:v>0.28676000000000001</c:v>
                </c:pt>
                <c:pt idx="3372">
                  <c:v>0.29901900000000009</c:v>
                </c:pt>
                <c:pt idx="3373">
                  <c:v>0.31091000000000008</c:v>
                </c:pt>
                <c:pt idx="3374">
                  <c:v>0.32171900000000009</c:v>
                </c:pt>
                <c:pt idx="3375">
                  <c:v>0.33205200000000007</c:v>
                </c:pt>
                <c:pt idx="3376">
                  <c:v>0.34244800000000003</c:v>
                </c:pt>
                <c:pt idx="3377">
                  <c:v>0.3521800000000001</c:v>
                </c:pt>
                <c:pt idx="3378">
                  <c:v>0.35896300000000009</c:v>
                </c:pt>
                <c:pt idx="3379">
                  <c:v>0.36040400000000006</c:v>
                </c:pt>
                <c:pt idx="3380">
                  <c:v>0.3554500000000001</c:v>
                </c:pt>
                <c:pt idx="3381">
                  <c:v>0.344551</c:v>
                </c:pt>
                <c:pt idx="3382">
                  <c:v>0.32982000000000011</c:v>
                </c:pt>
                <c:pt idx="3383">
                  <c:v>0.31499500000000002</c:v>
                </c:pt>
                <c:pt idx="3384">
                  <c:v>0.3039090000000001</c:v>
                </c:pt>
                <c:pt idx="3385">
                  <c:v>0.29892400000000008</c:v>
                </c:pt>
                <c:pt idx="3386">
                  <c:v>0.30069000000000001</c:v>
                </c:pt>
                <c:pt idx="3387">
                  <c:v>0.30827500000000002</c:v>
                </c:pt>
                <c:pt idx="3388">
                  <c:v>0.31940000000000007</c:v>
                </c:pt>
                <c:pt idx="3389">
                  <c:v>0.33107400000000009</c:v>
                </c:pt>
                <c:pt idx="3390">
                  <c:v>0.3405470000000001</c:v>
                </c:pt>
                <c:pt idx="3391">
                  <c:v>0.3461260000000001</c:v>
                </c:pt>
                <c:pt idx="3392">
                  <c:v>0.34758400000000006</c:v>
                </c:pt>
                <c:pt idx="3393">
                  <c:v>0.34595200000000004</c:v>
                </c:pt>
                <c:pt idx="3394">
                  <c:v>0.342775</c:v>
                </c:pt>
                <c:pt idx="3395">
                  <c:v>0.33923800000000004</c:v>
                </c:pt>
                <c:pt idx="3396">
                  <c:v>0.33573700000000001</c:v>
                </c:pt>
                <c:pt idx="3397">
                  <c:v>0.33204100000000009</c:v>
                </c:pt>
                <c:pt idx="3398">
                  <c:v>0.32781000000000016</c:v>
                </c:pt>
                <c:pt idx="3399">
                  <c:v>0.32305400000000006</c:v>
                </c:pt>
                <c:pt idx="3400">
                  <c:v>0.31832500000000008</c:v>
                </c:pt>
                <c:pt idx="3401">
                  <c:v>0.31457600000000008</c:v>
                </c:pt>
                <c:pt idx="3402">
                  <c:v>0.31273800000000002</c:v>
                </c:pt>
                <c:pt idx="3403">
                  <c:v>0.3132350000000001</c:v>
                </c:pt>
                <c:pt idx="3404">
                  <c:v>0.3157680000000001</c:v>
                </c:pt>
                <c:pt idx="3405">
                  <c:v>0.31953100000000001</c:v>
                </c:pt>
                <c:pt idx="3406">
                  <c:v>0.3237060000000001</c:v>
                </c:pt>
                <c:pt idx="3407">
                  <c:v>0.32783100000000009</c:v>
                </c:pt>
                <c:pt idx="3408">
                  <c:v>0.33170400000000005</c:v>
                </c:pt>
                <c:pt idx="3409">
                  <c:v>0.33504100000000009</c:v>
                </c:pt>
                <c:pt idx="3410">
                  <c:v>0.33726100000000009</c:v>
                </c:pt>
                <c:pt idx="3411">
                  <c:v>0.33752100000000007</c:v>
                </c:pt>
                <c:pt idx="3412">
                  <c:v>0.33503700000000008</c:v>
                </c:pt>
                <c:pt idx="3413">
                  <c:v>0.32966200000000007</c:v>
                </c:pt>
                <c:pt idx="3414">
                  <c:v>0.32225900000000002</c:v>
                </c:pt>
                <c:pt idx="3415">
                  <c:v>0.31447000000000014</c:v>
                </c:pt>
                <c:pt idx="3416">
                  <c:v>0.3079960000000001</c:v>
                </c:pt>
                <c:pt idx="3417">
                  <c:v>0.30390100000000009</c:v>
                </c:pt>
                <c:pt idx="3418">
                  <c:v>0.30244500000000002</c:v>
                </c:pt>
                <c:pt idx="3419">
                  <c:v>0.30349000000000009</c:v>
                </c:pt>
                <c:pt idx="3420">
                  <c:v>0.30696300000000015</c:v>
                </c:pt>
                <c:pt idx="3421">
                  <c:v>0.31302800000000008</c:v>
                </c:pt>
                <c:pt idx="3422">
                  <c:v>0.32199100000000008</c:v>
                </c:pt>
                <c:pt idx="3423">
                  <c:v>0.33393800000000007</c:v>
                </c:pt>
                <c:pt idx="3424">
                  <c:v>0.34822000000000003</c:v>
                </c:pt>
                <c:pt idx="3425">
                  <c:v>0.36329</c:v>
                </c:pt>
                <c:pt idx="3426">
                  <c:v>0.3771210000000001</c:v>
                </c:pt>
                <c:pt idx="3427">
                  <c:v>0.38779200000000008</c:v>
                </c:pt>
                <c:pt idx="3428">
                  <c:v>0.39384000000000008</c:v>
                </c:pt>
                <c:pt idx="3429">
                  <c:v>0.39436700000000008</c:v>
                </c:pt>
                <c:pt idx="3430">
                  <c:v>0.38910100000000009</c:v>
                </c:pt>
                <c:pt idx="3431">
                  <c:v>0.37856700000000015</c:v>
                </c:pt>
                <c:pt idx="3432">
                  <c:v>0.36418800000000007</c:v>
                </c:pt>
                <c:pt idx="3433">
                  <c:v>0.348132</c:v>
                </c:pt>
                <c:pt idx="3434">
                  <c:v>0.33285700000000007</c:v>
                </c:pt>
                <c:pt idx="3435">
                  <c:v>0.32048900000000008</c:v>
                </c:pt>
                <c:pt idx="3436">
                  <c:v>0.31224500000000011</c:v>
                </c:pt>
                <c:pt idx="3437">
                  <c:v>0.30817900000000009</c:v>
                </c:pt>
                <c:pt idx="3438">
                  <c:v>0.30745700000000009</c:v>
                </c:pt>
                <c:pt idx="3439">
                  <c:v>0.30902100000000016</c:v>
                </c:pt>
                <c:pt idx="3440">
                  <c:v>0.312193</c:v>
                </c:pt>
                <c:pt idx="3441">
                  <c:v>0.31678700000000015</c:v>
                </c:pt>
                <c:pt idx="3442">
                  <c:v>0.32272300000000009</c:v>
                </c:pt>
                <c:pt idx="3443">
                  <c:v>0.32950900000000005</c:v>
                </c:pt>
                <c:pt idx="3444">
                  <c:v>0.33606600000000009</c:v>
                </c:pt>
                <c:pt idx="3445">
                  <c:v>0.34103700000000003</c:v>
                </c:pt>
                <c:pt idx="3446">
                  <c:v>0.34346700000000002</c:v>
                </c:pt>
                <c:pt idx="3447">
                  <c:v>0.34337800000000007</c:v>
                </c:pt>
                <c:pt idx="3448">
                  <c:v>0.34186400000000006</c:v>
                </c:pt>
                <c:pt idx="3449">
                  <c:v>0.34056600000000004</c:v>
                </c:pt>
                <c:pt idx="3450">
                  <c:v>0.34081300000000009</c:v>
                </c:pt>
                <c:pt idx="3451">
                  <c:v>0.34294800000000003</c:v>
                </c:pt>
                <c:pt idx="3452">
                  <c:v>0.34625800000000001</c:v>
                </c:pt>
                <c:pt idx="3453">
                  <c:v>0.34947200000000006</c:v>
                </c:pt>
                <c:pt idx="3454">
                  <c:v>0.35147200000000006</c:v>
                </c:pt>
                <c:pt idx="3455">
                  <c:v>0.35180000000000006</c:v>
                </c:pt>
                <c:pt idx="3456">
                  <c:v>0.350719</c:v>
                </c:pt>
                <c:pt idx="3457">
                  <c:v>0.34891000000000005</c:v>
                </c:pt>
                <c:pt idx="3458">
                  <c:v>0.34702400000000005</c:v>
                </c:pt>
                <c:pt idx="3459">
                  <c:v>0.34539900000000001</c:v>
                </c:pt>
                <c:pt idx="3460">
                  <c:v>0.344055</c:v>
                </c:pt>
                <c:pt idx="3461">
                  <c:v>0.34285700000000002</c:v>
                </c:pt>
                <c:pt idx="3462">
                  <c:v>0.34168700000000002</c:v>
                </c:pt>
                <c:pt idx="3463">
                  <c:v>0.3405470000000001</c:v>
                </c:pt>
                <c:pt idx="3464">
                  <c:v>0.33960800000000008</c:v>
                </c:pt>
                <c:pt idx="3465">
                  <c:v>0.33918300000000007</c:v>
                </c:pt>
                <c:pt idx="3466">
                  <c:v>0.33963500000000002</c:v>
                </c:pt>
                <c:pt idx="3467">
                  <c:v>0.34122400000000008</c:v>
                </c:pt>
                <c:pt idx="3468">
                  <c:v>0.34394400000000008</c:v>
                </c:pt>
                <c:pt idx="3469">
                  <c:v>0.34740900000000002</c:v>
                </c:pt>
                <c:pt idx="3470">
                  <c:v>0.3509000000000001</c:v>
                </c:pt>
                <c:pt idx="3471">
                  <c:v>0.35359700000000011</c:v>
                </c:pt>
                <c:pt idx="3472">
                  <c:v>0.35490500000000008</c:v>
                </c:pt>
                <c:pt idx="3473">
                  <c:v>0.35469300000000004</c:v>
                </c:pt>
                <c:pt idx="3474">
                  <c:v>0.35331000000000007</c:v>
                </c:pt>
                <c:pt idx="3475">
                  <c:v>0.35137000000000007</c:v>
                </c:pt>
                <c:pt idx="3476">
                  <c:v>0.349443</c:v>
                </c:pt>
                <c:pt idx="3477">
                  <c:v>0.3478440000000001</c:v>
                </c:pt>
                <c:pt idx="3478">
                  <c:v>0.3466260000000001</c:v>
                </c:pt>
                <c:pt idx="3479">
                  <c:v>0.34573199999999998</c:v>
                </c:pt>
                <c:pt idx="3480">
                  <c:v>0.3451300000000001</c:v>
                </c:pt>
                <c:pt idx="3481">
                  <c:v>0.34485100000000002</c:v>
                </c:pt>
                <c:pt idx="3482">
                  <c:v>0.34491200000000005</c:v>
                </c:pt>
                <c:pt idx="3483">
                  <c:v>0.34523899999999996</c:v>
                </c:pt>
                <c:pt idx="3484">
                  <c:v>0.34563700000000003</c:v>
                </c:pt>
                <c:pt idx="3485">
                  <c:v>0.34587000000000007</c:v>
                </c:pt>
                <c:pt idx="3486">
                  <c:v>0.34578500000000001</c:v>
                </c:pt>
                <c:pt idx="3487">
                  <c:v>0.34537000000000007</c:v>
                </c:pt>
                <c:pt idx="3488">
                  <c:v>0.34472600000000003</c:v>
                </c:pt>
                <c:pt idx="3489">
                  <c:v>0.34397000000000005</c:v>
                </c:pt>
                <c:pt idx="3490">
                  <c:v>0.34316600000000008</c:v>
                </c:pt>
                <c:pt idx="3491">
                  <c:v>0.34232900000000016</c:v>
                </c:pt>
                <c:pt idx="3492">
                  <c:v>0.34147700000000009</c:v>
                </c:pt>
                <c:pt idx="3493">
                  <c:v>0.34067900000000001</c:v>
                </c:pt>
                <c:pt idx="3494">
                  <c:v>0.34005300000000011</c:v>
                </c:pt>
                <c:pt idx="3495">
                  <c:v>0.33973000000000009</c:v>
                </c:pt>
                <c:pt idx="3496">
                  <c:v>0.33979500000000001</c:v>
                </c:pt>
                <c:pt idx="3497">
                  <c:v>0.34027000000000002</c:v>
                </c:pt>
                <c:pt idx="3498">
                  <c:v>0.34114100000000003</c:v>
                </c:pt>
                <c:pt idx="3499">
                  <c:v>0.34239200000000003</c:v>
                </c:pt>
                <c:pt idx="3500">
                  <c:v>0.343997</c:v>
                </c:pt>
                <c:pt idx="3501">
                  <c:v>0.34586300000000009</c:v>
                </c:pt>
                <c:pt idx="3502">
                  <c:v>0.347773</c:v>
                </c:pt>
                <c:pt idx="3503">
                  <c:v>0.34938600000000009</c:v>
                </c:pt>
                <c:pt idx="3504">
                  <c:v>0.35033400000000003</c:v>
                </c:pt>
                <c:pt idx="3505">
                  <c:v>0.35036600000000007</c:v>
                </c:pt>
                <c:pt idx="3506">
                  <c:v>0.3494790000000001</c:v>
                </c:pt>
                <c:pt idx="3507">
                  <c:v>0.34793800000000008</c:v>
                </c:pt>
                <c:pt idx="3508">
                  <c:v>0.3461840000000001</c:v>
                </c:pt>
                <c:pt idx="3509">
                  <c:v>0.34464300000000003</c:v>
                </c:pt>
                <c:pt idx="3510">
                  <c:v>0.3435700000000001</c:v>
                </c:pt>
                <c:pt idx="3511">
                  <c:v>0.34298000000000006</c:v>
                </c:pt>
                <c:pt idx="3512">
                  <c:v>0.34272600000000003</c:v>
                </c:pt>
                <c:pt idx="3513">
                  <c:v>0.34263499999999997</c:v>
                </c:pt>
                <c:pt idx="3514">
                  <c:v>0.34264300000000003</c:v>
                </c:pt>
                <c:pt idx="3515">
                  <c:v>0.34283000000000002</c:v>
                </c:pt>
                <c:pt idx="3516">
                  <c:v>0.34337300000000009</c:v>
                </c:pt>
                <c:pt idx="3517">
                  <c:v>0.3444310000000001</c:v>
                </c:pt>
                <c:pt idx="3518">
                  <c:v>0.3460450000000001</c:v>
                </c:pt>
                <c:pt idx="3519">
                  <c:v>0.3480930000000001</c:v>
                </c:pt>
                <c:pt idx="3520">
                  <c:v>0.35032500000000005</c:v>
                </c:pt>
                <c:pt idx="3521">
                  <c:v>0.35234900000000002</c:v>
                </c:pt>
                <c:pt idx="3522">
                  <c:v>0.35386300000000009</c:v>
                </c:pt>
                <c:pt idx="3523">
                  <c:v>0.35450700000000002</c:v>
                </c:pt>
                <c:pt idx="3524">
                  <c:v>0.35452200000000006</c:v>
                </c:pt>
                <c:pt idx="3525">
                  <c:v>0.35428500000000002</c:v>
                </c:pt>
                <c:pt idx="3526">
                  <c:v>0.35417000000000004</c:v>
                </c:pt>
                <c:pt idx="3527">
                  <c:v>0.35442500000000016</c:v>
                </c:pt>
              </c:numCache>
            </c:numRef>
          </c:yVal>
          <c:smooth val="1"/>
          <c:extLst>
            <c:ext xmlns:c16="http://schemas.microsoft.com/office/drawing/2014/chart" uri="{C3380CC4-5D6E-409C-BE32-E72D297353CC}">
              <c16:uniqueId val="{00000002-1FE6-4905-969F-3C7981BEB6FD}"/>
            </c:ext>
          </c:extLst>
        </c:ser>
        <c:dLbls>
          <c:showLegendKey val="0"/>
          <c:showVal val="0"/>
          <c:showCatName val="0"/>
          <c:showSerName val="0"/>
          <c:showPercent val="0"/>
          <c:showBubbleSize val="0"/>
        </c:dLbls>
        <c:axId val="334916808"/>
        <c:axId val="334917200"/>
      </c:scatterChart>
      <c:valAx>
        <c:axId val="334916808"/>
        <c:scaling>
          <c:orientation val="maxMin"/>
          <c:max val="1200"/>
          <c:min val="800"/>
        </c:scaling>
        <c:delete val="0"/>
        <c:axPos val="b"/>
        <c:numFmt formatCode="General" sourceLinked="1"/>
        <c:majorTickMark val="in"/>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ja-JP"/>
          </a:p>
        </c:txPr>
        <c:crossAx val="334917200"/>
        <c:crosses val="autoZero"/>
        <c:crossBetween val="midCat"/>
      </c:valAx>
      <c:valAx>
        <c:axId val="334917200"/>
        <c:scaling>
          <c:orientation val="minMax"/>
          <c:max val="2"/>
        </c:scaling>
        <c:delete val="0"/>
        <c:axPos val="r"/>
        <c:numFmt formatCode="General" sourceLinked="1"/>
        <c:majorTickMark val="none"/>
        <c:minorTickMark val="none"/>
        <c:tickLblPos val="none"/>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ja-JP"/>
          </a:p>
        </c:txPr>
        <c:crossAx val="334916808"/>
        <c:crosses val="autoZero"/>
        <c:crossBetween val="midCat"/>
      </c:valAx>
      <c:spPr>
        <a:noFill/>
        <a:ln>
          <a:solidFill>
            <a:schemeClr val="tx1"/>
          </a:solidFill>
        </a:ln>
        <a:effectLst/>
      </c:spPr>
    </c:plotArea>
    <c:plotVisOnly val="1"/>
    <c:dispBlanksAs val="gap"/>
    <c:showDLblsOverMax val="0"/>
  </c:chart>
  <c:spPr>
    <a:solidFill>
      <a:schemeClr val="bg1"/>
    </a:solidFill>
    <a:ln w="9525" cap="flat" cmpd="sng" algn="ctr">
      <a:noFill/>
      <a:round/>
    </a:ln>
    <a:effectLst/>
  </c:spPr>
  <c:txPr>
    <a:bodyPr/>
    <a:lstStyle/>
    <a:p>
      <a:pPr>
        <a:defRPr>
          <a:latin typeface="Arial" panose="020B0604020202020204" pitchFamily="34" charset="0"/>
          <a:cs typeface="Arial" panose="020B0604020202020204" pitchFamily="34" charset="0"/>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0605800794526444E-2"/>
          <c:y val="4.9892197853099798E-2"/>
          <c:w val="0.90707470838988213"/>
          <c:h val="0.90021560429380043"/>
        </c:manualLayout>
      </c:layout>
      <c:scatterChart>
        <c:scatterStyle val="lineMarker"/>
        <c:varyColors val="0"/>
        <c:ser>
          <c:idx val="1"/>
          <c:order val="0"/>
          <c:tx>
            <c:strRef>
              <c:f>'アレニウスプロット#1'!$A$1</c:f>
              <c:strCache>
                <c:ptCount val="1"/>
                <c:pt idx="0">
                  <c:v>CH Outer Surface</c:v>
                </c:pt>
              </c:strCache>
            </c:strRef>
          </c:tx>
          <c:spPr>
            <a:ln w="25400" cap="rnd">
              <a:noFill/>
              <a:round/>
            </a:ln>
            <a:effectLst/>
          </c:spPr>
          <c:marker>
            <c:symbol val="circle"/>
            <c:size val="7"/>
            <c:spPr>
              <a:solidFill>
                <a:srgbClr val="002060"/>
              </a:solidFill>
              <a:ln w="9525">
                <a:solidFill>
                  <a:srgbClr val="002060"/>
                </a:solidFill>
              </a:ln>
              <a:effectLst/>
            </c:spPr>
          </c:marker>
          <c:trendline>
            <c:spPr>
              <a:ln w="12700" cap="rnd">
                <a:solidFill>
                  <a:srgbClr val="002060"/>
                </a:solidFill>
                <a:prstDash val="solid"/>
              </a:ln>
              <a:effectLst/>
            </c:spPr>
            <c:trendlineType val="linear"/>
            <c:dispRSqr val="0"/>
            <c:dispEq val="0"/>
          </c:trendline>
          <c:xVal>
            <c:numRef>
              <c:f>'アレニウスプロット#1'!$D$3:$D$6</c:f>
              <c:numCache>
                <c:formatCode>General</c:formatCode>
                <c:ptCount val="4"/>
                <c:pt idx="0">
                  <c:v>2.1134946634259748E-3</c:v>
                </c:pt>
                <c:pt idx="1">
                  <c:v>2.0074274816822245E-3</c:v>
                </c:pt>
                <c:pt idx="2">
                  <c:v>1.9114976584153685E-3</c:v>
                </c:pt>
                <c:pt idx="3">
                  <c:v>1.8243181610872938E-3</c:v>
                </c:pt>
              </c:numCache>
            </c:numRef>
          </c:xVal>
          <c:yVal>
            <c:numRef>
              <c:f>'アレニウスプロット#1'!$E$3:$E$6</c:f>
              <c:numCache>
                <c:formatCode>General</c:formatCode>
                <c:ptCount val="4"/>
                <c:pt idx="0">
                  <c:v>-4.0285568216840977</c:v>
                </c:pt>
                <c:pt idx="1">
                  <c:v>-3.2441936328524905</c:v>
                </c:pt>
                <c:pt idx="2">
                  <c:v>-1.1825375236058711</c:v>
                </c:pt>
                <c:pt idx="3">
                  <c:v>-0.1547842138008664</c:v>
                </c:pt>
              </c:numCache>
            </c:numRef>
          </c:yVal>
          <c:smooth val="0"/>
          <c:extLst>
            <c:ext xmlns:c16="http://schemas.microsoft.com/office/drawing/2014/chart" uri="{C3380CC4-5D6E-409C-BE32-E72D297353CC}">
              <c16:uniqueId val="{00000000-9DA6-425B-BBC9-3584D1E25231}"/>
            </c:ext>
          </c:extLst>
        </c:ser>
        <c:ser>
          <c:idx val="5"/>
          <c:order val="1"/>
          <c:tx>
            <c:strRef>
              <c:f>'アレニウスプロット#1'!$M$18</c:f>
              <c:strCache>
                <c:ptCount val="1"/>
                <c:pt idx="0">
                  <c:v>MW Outer Surface</c:v>
                </c:pt>
              </c:strCache>
            </c:strRef>
          </c:tx>
          <c:spPr>
            <a:ln w="25400" cap="rnd">
              <a:noFill/>
              <a:round/>
            </a:ln>
            <a:effectLst/>
          </c:spPr>
          <c:marker>
            <c:symbol val="circle"/>
            <c:size val="7"/>
            <c:spPr>
              <a:solidFill>
                <a:srgbClr val="FF0000"/>
              </a:solidFill>
              <a:ln w="9525">
                <a:solidFill>
                  <a:srgbClr val="FF0000"/>
                </a:solidFill>
              </a:ln>
              <a:effectLst/>
            </c:spPr>
          </c:marker>
          <c:trendline>
            <c:spPr>
              <a:ln w="12700" cap="rnd">
                <a:solidFill>
                  <a:srgbClr val="FF0000"/>
                </a:solidFill>
                <a:prstDash val="solid"/>
              </a:ln>
              <a:effectLst/>
            </c:spPr>
            <c:trendlineType val="linear"/>
            <c:dispRSqr val="0"/>
            <c:dispEq val="0"/>
          </c:trendline>
          <c:xVal>
            <c:numRef>
              <c:f>'アレニウスプロット#1'!$P$20:$P$23</c:f>
              <c:numCache>
                <c:formatCode>General</c:formatCode>
                <c:ptCount val="4"/>
                <c:pt idx="0">
                  <c:v>2.2313957380341405E-3</c:v>
                </c:pt>
                <c:pt idx="1">
                  <c:v>2.1134946634259748E-3</c:v>
                </c:pt>
                <c:pt idx="2">
                  <c:v>2.0074274816822245E-3</c:v>
                </c:pt>
                <c:pt idx="3">
                  <c:v>1.9114976584153685E-3</c:v>
                </c:pt>
              </c:numCache>
            </c:numRef>
          </c:xVal>
          <c:yVal>
            <c:numRef>
              <c:f>'アレニウスプロット#1'!$Q$20:$Q$23</c:f>
              <c:numCache>
                <c:formatCode>General</c:formatCode>
                <c:ptCount val="4"/>
                <c:pt idx="0">
                  <c:v>-2.553613847797791</c:v>
                </c:pt>
                <c:pt idx="1">
                  <c:v>-1.175061460831516</c:v>
                </c:pt>
                <c:pt idx="2">
                  <c:v>-0.1979632527839115</c:v>
                </c:pt>
                <c:pt idx="3">
                  <c:v>0.48254959841425388</c:v>
                </c:pt>
              </c:numCache>
            </c:numRef>
          </c:yVal>
          <c:smooth val="0"/>
          <c:extLst>
            <c:ext xmlns:c16="http://schemas.microsoft.com/office/drawing/2014/chart" uri="{C3380CC4-5D6E-409C-BE32-E72D297353CC}">
              <c16:uniqueId val="{00000001-9DA6-425B-BBC9-3584D1E25231}"/>
            </c:ext>
          </c:extLst>
        </c:ser>
        <c:dLbls>
          <c:showLegendKey val="0"/>
          <c:showVal val="0"/>
          <c:showCatName val="0"/>
          <c:showSerName val="0"/>
          <c:showPercent val="0"/>
          <c:showBubbleSize val="0"/>
        </c:dLbls>
        <c:axId val="334917984"/>
        <c:axId val="334918376"/>
      </c:scatterChart>
      <c:valAx>
        <c:axId val="334917984"/>
        <c:scaling>
          <c:orientation val="minMax"/>
          <c:max val="2.3000000000000004E-3"/>
          <c:min val="1.8000000000000004E-3"/>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Arial" panose="020B0604020202020204" pitchFamily="34" charset="0"/>
                <a:ea typeface="+mn-ea"/>
                <a:cs typeface="Arial" panose="020B0604020202020204" pitchFamily="34" charset="0"/>
              </a:defRPr>
            </a:pPr>
            <a:endParaRPr lang="ja-JP"/>
          </a:p>
        </c:txPr>
        <c:crossAx val="334918376"/>
        <c:crossesAt val="1"/>
        <c:crossBetween val="midCat"/>
      </c:valAx>
      <c:valAx>
        <c:axId val="334918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Arial" panose="020B0604020202020204" pitchFamily="34" charset="0"/>
                <a:ea typeface="+mn-ea"/>
                <a:cs typeface="Arial" panose="020B0604020202020204" pitchFamily="34" charset="0"/>
              </a:defRPr>
            </a:pPr>
            <a:endParaRPr lang="ja-JP"/>
          </a:p>
        </c:txPr>
        <c:crossAx val="334917984"/>
        <c:crossesAt val="0"/>
        <c:crossBetween val="midCat"/>
      </c:valAx>
      <c:spPr>
        <a:noFill/>
        <a:ln>
          <a:solidFill>
            <a:schemeClr val="tx1"/>
          </a:solidFill>
        </a:ln>
        <a:effectLst/>
      </c:spPr>
    </c:plotArea>
    <c:legend>
      <c:legendPos val="b"/>
      <c:legendEntry>
        <c:idx val="2"/>
        <c:delete val="1"/>
      </c:legendEntry>
      <c:legendEntry>
        <c:idx val="3"/>
        <c:delete val="1"/>
      </c:legendEntry>
      <c:layout>
        <c:manualLayout>
          <c:xMode val="edge"/>
          <c:yMode val="edge"/>
          <c:x val="0.43181769540427806"/>
          <c:y val="2.852241799270543E-2"/>
          <c:w val="0.4905228504744204"/>
          <c:h val="0.20576007744641941"/>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ja-JP"/>
        </a:p>
      </c:txPr>
    </c:legend>
    <c:plotVisOnly val="1"/>
    <c:dispBlanksAs val="gap"/>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ja-JP"/>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4301543" cy="341064"/>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622798" y="1"/>
            <a:ext cx="4301543" cy="341064"/>
          </a:xfrm>
          <a:prstGeom prst="rect">
            <a:avLst/>
          </a:prstGeom>
        </p:spPr>
        <p:txBody>
          <a:bodyPr vert="horz" lIns="91440" tIns="45720" rIns="91440" bIns="45720" rtlCol="0"/>
          <a:lstStyle>
            <a:lvl1pPr algn="r">
              <a:defRPr sz="1200"/>
            </a:lvl1pPr>
          </a:lstStyle>
          <a:p>
            <a:fld id="{8C7B5178-C7B2-4EC7-8BD6-66EA75F002C3}" type="datetimeFigureOut">
              <a:rPr kumimoji="1" lang="ja-JP" altLang="en-US" smtClean="0"/>
              <a:t>2026/9/3</a:t>
            </a:fld>
            <a:endParaRPr kumimoji="1" lang="ja-JP" altLang="en-US"/>
          </a:p>
        </p:txBody>
      </p:sp>
      <p:sp>
        <p:nvSpPr>
          <p:cNvPr id="4" name="フッター プレースホルダー 3"/>
          <p:cNvSpPr>
            <a:spLocks noGrp="1"/>
          </p:cNvSpPr>
          <p:nvPr>
            <p:ph type="ftr" sz="quarter" idx="2"/>
          </p:nvPr>
        </p:nvSpPr>
        <p:spPr>
          <a:xfrm>
            <a:off x="0" y="6456612"/>
            <a:ext cx="4301543" cy="341063"/>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622798" y="6456612"/>
            <a:ext cx="4301543" cy="341063"/>
          </a:xfrm>
          <a:prstGeom prst="rect">
            <a:avLst/>
          </a:prstGeom>
        </p:spPr>
        <p:txBody>
          <a:bodyPr vert="horz" lIns="91440" tIns="45720" rIns="91440" bIns="45720" rtlCol="0" anchor="b"/>
          <a:lstStyle>
            <a:lvl1pPr algn="r">
              <a:defRPr sz="1200"/>
            </a:lvl1pPr>
          </a:lstStyle>
          <a:p>
            <a:fld id="{FBE5865C-A14E-47D7-97CE-9046602F4D53}" type="slidenum">
              <a:rPr kumimoji="1" lang="ja-JP" altLang="en-US" smtClean="0"/>
              <a:t>‹#›</a:t>
            </a:fld>
            <a:endParaRPr kumimoji="1" lang="ja-JP" altLang="en-US"/>
          </a:p>
        </p:txBody>
      </p:sp>
    </p:spTree>
    <p:extLst>
      <p:ext uri="{BB962C8B-B14F-4D97-AF65-F5344CB8AC3E}">
        <p14:creationId xmlns:p14="http://schemas.microsoft.com/office/powerpoint/2010/main" val="15136889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4301543" cy="341064"/>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5622798" y="1"/>
            <a:ext cx="4301543" cy="341064"/>
          </a:xfrm>
          <a:prstGeom prst="rect">
            <a:avLst/>
          </a:prstGeom>
        </p:spPr>
        <p:txBody>
          <a:bodyPr vert="horz" lIns="91440" tIns="45720" rIns="91440" bIns="45720" rtlCol="0"/>
          <a:lstStyle>
            <a:lvl1pPr algn="r">
              <a:defRPr sz="1200"/>
            </a:lvl1pPr>
          </a:lstStyle>
          <a:p>
            <a:fld id="{832DD611-E15F-4F2E-9500-C952CF6CE897}" type="datetimeFigureOut">
              <a:rPr kumimoji="1" lang="ja-JP" altLang="en-US" smtClean="0"/>
              <a:t>2026/9/3</a:t>
            </a:fld>
            <a:endParaRPr kumimoji="1" lang="ja-JP" altLang="en-US"/>
          </a:p>
        </p:txBody>
      </p:sp>
      <p:sp>
        <p:nvSpPr>
          <p:cNvPr id="4" name="スライド イメージ プレースホルダー 3"/>
          <p:cNvSpPr>
            <a:spLocks noGrp="1" noRot="1" noChangeAspect="1"/>
          </p:cNvSpPr>
          <p:nvPr>
            <p:ph type="sldImg" idx="2"/>
          </p:nvPr>
        </p:nvSpPr>
        <p:spPr>
          <a:xfrm>
            <a:off x="3433763" y="849313"/>
            <a:ext cx="3059112" cy="229393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992664" y="3271381"/>
            <a:ext cx="7941310" cy="2676585"/>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456612"/>
            <a:ext cx="4301543" cy="341063"/>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622798" y="6456612"/>
            <a:ext cx="4301543" cy="341063"/>
          </a:xfrm>
          <a:prstGeom prst="rect">
            <a:avLst/>
          </a:prstGeom>
        </p:spPr>
        <p:txBody>
          <a:bodyPr vert="horz" lIns="91440" tIns="45720" rIns="91440" bIns="45720" rtlCol="0" anchor="b"/>
          <a:lstStyle>
            <a:lvl1pPr algn="r">
              <a:defRPr sz="1200"/>
            </a:lvl1pPr>
          </a:lstStyle>
          <a:p>
            <a:fld id="{45ABE28B-D499-49BC-8BFD-7072A1FFB4EE}" type="slidenum">
              <a:rPr kumimoji="1" lang="ja-JP" altLang="en-US" smtClean="0"/>
              <a:t>‹#›</a:t>
            </a:fld>
            <a:endParaRPr kumimoji="1" lang="ja-JP" altLang="en-US"/>
          </a:p>
        </p:txBody>
      </p:sp>
    </p:spTree>
    <p:extLst>
      <p:ext uri="{BB962C8B-B14F-4D97-AF65-F5344CB8AC3E}">
        <p14:creationId xmlns:p14="http://schemas.microsoft.com/office/powerpoint/2010/main" val="67342687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5" name="日付プレースホルダー 4"/>
          <p:cNvSpPr>
            <a:spLocks noGrp="1"/>
          </p:cNvSpPr>
          <p:nvPr>
            <p:ph type="dt" idx="11"/>
          </p:nvPr>
        </p:nvSpPr>
        <p:spPr/>
        <p:txBody>
          <a:bodyPr/>
          <a:lstStyle/>
          <a:p>
            <a:endParaRPr kumimoji="1" lang="ja-JP" altLang="en-US"/>
          </a:p>
        </p:txBody>
      </p:sp>
    </p:spTree>
    <p:extLst>
      <p:ext uri="{BB962C8B-B14F-4D97-AF65-F5344CB8AC3E}">
        <p14:creationId xmlns:p14="http://schemas.microsoft.com/office/powerpoint/2010/main" val="1673293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Tree>
    <p:extLst>
      <p:ext uri="{BB962C8B-B14F-4D97-AF65-F5344CB8AC3E}">
        <p14:creationId xmlns:p14="http://schemas.microsoft.com/office/powerpoint/2010/main" val="1613870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First,</a:t>
            </a:r>
            <a:r>
              <a:rPr kumimoji="1" lang="en-US" altLang="ja-JP" baseline="0" dirty="0"/>
              <a:t> I would like to talk about microwave chemistry, Microwave chemistry means chemical reaction under microwave reaction, instead of conventional heating. Conventional heating means burner or electrical heater as a heat source. As everyone knows water without wall can be heated by microwave oven.  Microwave energy can be delivered directly to reaction point,  There are some features, selective heating localized heating, high yield, reduction of reaction time etc. Because of there feasters, microwave chemistry is expected for energy saving technology for material process. This figure shows published papers related to microwave chemistry increase year by year.</a:t>
            </a:r>
            <a:endParaRPr kumimoji="1" lang="ja-JP" altLang="en-US" dirty="0"/>
          </a:p>
        </p:txBody>
      </p:sp>
      <p:sp>
        <p:nvSpPr>
          <p:cNvPr id="4" name="スライド番号プレースホルダー 3"/>
          <p:cNvSpPr>
            <a:spLocks noGrp="1"/>
          </p:cNvSpPr>
          <p:nvPr>
            <p:ph type="sldNum" sz="quarter" idx="10"/>
          </p:nvPr>
        </p:nvSpPr>
        <p:spPr/>
        <p:txBody>
          <a:bodyPr/>
          <a:lstStyle/>
          <a:p>
            <a:fld id="{74403639-D428-4A0E-9209-976F60707B75}" type="slidenum">
              <a:rPr kumimoji="1" lang="ja-JP" altLang="en-US" smtClean="0"/>
              <a:t>3</a:t>
            </a:fld>
            <a:endParaRPr kumimoji="1" lang="ja-JP" altLang="en-US"/>
          </a:p>
        </p:txBody>
      </p:sp>
    </p:spTree>
    <p:extLst>
      <p:ext uri="{BB962C8B-B14F-4D97-AF65-F5344CB8AC3E}">
        <p14:creationId xmlns:p14="http://schemas.microsoft.com/office/powerpoint/2010/main" val="4658321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4363B3C-51A1-40A2-873E-C11A54445240}" type="slidenum">
              <a:rPr kumimoji="1" lang="ja-JP" altLang="en-US" smtClean="0"/>
              <a:t>6</a:t>
            </a:fld>
            <a:endParaRPr kumimoji="1" lang="ja-JP" altLang="en-US"/>
          </a:p>
        </p:txBody>
      </p:sp>
    </p:spTree>
    <p:extLst>
      <p:ext uri="{BB962C8B-B14F-4D97-AF65-F5344CB8AC3E}">
        <p14:creationId xmlns:p14="http://schemas.microsoft.com/office/powerpoint/2010/main" val="28085581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4C3E6C4-3827-4B58-91DE-28F5CBFE6466}" type="slidenum">
              <a:rPr kumimoji="1" lang="ja-JP" altLang="en-US" smtClean="0"/>
              <a:pPr/>
              <a:t>31</a:t>
            </a:fld>
            <a:endParaRPr kumimoji="1" lang="ja-JP" altLang="en-US"/>
          </a:p>
        </p:txBody>
      </p:sp>
    </p:spTree>
    <p:extLst>
      <p:ext uri="{BB962C8B-B14F-4D97-AF65-F5344CB8AC3E}">
        <p14:creationId xmlns:p14="http://schemas.microsoft.com/office/powerpoint/2010/main" val="10163566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8F54093-CCDE-44D4-B6D0-E3062E9CBE74}" type="datetimeFigureOut">
              <a:rPr kumimoji="1" lang="ja-JP" altLang="en-US" smtClean="0"/>
              <a:t>2026/9/3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F3BC9B2-43F3-429D-8DC6-497EC0541195}" type="slidenum">
              <a:rPr kumimoji="1" lang="ja-JP" altLang="en-US" smtClean="0"/>
              <a:t>‹#›</a:t>
            </a:fld>
            <a:endParaRPr kumimoji="1" lang="ja-JP" altLang="en-US"/>
          </a:p>
        </p:txBody>
      </p:sp>
    </p:spTree>
    <p:extLst>
      <p:ext uri="{BB962C8B-B14F-4D97-AF65-F5344CB8AC3E}">
        <p14:creationId xmlns:p14="http://schemas.microsoft.com/office/powerpoint/2010/main" val="2015379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8F54093-CCDE-44D4-B6D0-E3062E9CBE74}" type="datetimeFigureOut">
              <a:rPr kumimoji="1" lang="ja-JP" altLang="en-US" smtClean="0"/>
              <a:t>2026/9/3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F3BC9B2-43F3-429D-8DC6-497EC0541195}" type="slidenum">
              <a:rPr kumimoji="1" lang="ja-JP" altLang="en-US" smtClean="0"/>
              <a:t>‹#›</a:t>
            </a:fld>
            <a:endParaRPr kumimoji="1" lang="ja-JP" altLang="en-US"/>
          </a:p>
        </p:txBody>
      </p:sp>
    </p:spTree>
    <p:extLst>
      <p:ext uri="{BB962C8B-B14F-4D97-AF65-F5344CB8AC3E}">
        <p14:creationId xmlns:p14="http://schemas.microsoft.com/office/powerpoint/2010/main" val="3359517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8F54093-CCDE-44D4-B6D0-E3062E9CBE74}" type="datetimeFigureOut">
              <a:rPr kumimoji="1" lang="ja-JP" altLang="en-US" smtClean="0"/>
              <a:t>2026/9/3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F3BC9B2-43F3-429D-8DC6-497EC0541195}" type="slidenum">
              <a:rPr kumimoji="1" lang="ja-JP" altLang="en-US" smtClean="0"/>
              <a:t>‹#›</a:t>
            </a:fld>
            <a:endParaRPr kumimoji="1" lang="ja-JP" altLang="en-US"/>
          </a:p>
        </p:txBody>
      </p:sp>
    </p:spTree>
    <p:extLst>
      <p:ext uri="{BB962C8B-B14F-4D97-AF65-F5344CB8AC3E}">
        <p14:creationId xmlns:p14="http://schemas.microsoft.com/office/powerpoint/2010/main" val="253296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8F54093-CCDE-44D4-B6D0-E3062E9CBE74}" type="datetimeFigureOut">
              <a:rPr kumimoji="1" lang="ja-JP" altLang="en-US" smtClean="0"/>
              <a:t>2026/9/3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F3BC9B2-43F3-429D-8DC6-497EC0541195}" type="slidenum">
              <a:rPr kumimoji="1" lang="ja-JP" altLang="en-US" smtClean="0"/>
              <a:t>‹#›</a:t>
            </a:fld>
            <a:endParaRPr kumimoji="1" lang="ja-JP" altLang="en-US"/>
          </a:p>
        </p:txBody>
      </p:sp>
    </p:spTree>
    <p:extLst>
      <p:ext uri="{BB962C8B-B14F-4D97-AF65-F5344CB8AC3E}">
        <p14:creationId xmlns:p14="http://schemas.microsoft.com/office/powerpoint/2010/main" val="1884676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8F54093-CCDE-44D4-B6D0-E3062E9CBE74}" type="datetimeFigureOut">
              <a:rPr kumimoji="1" lang="ja-JP" altLang="en-US" smtClean="0"/>
              <a:t>2026/9/3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F3BC9B2-43F3-429D-8DC6-497EC0541195}" type="slidenum">
              <a:rPr kumimoji="1" lang="ja-JP" altLang="en-US" smtClean="0"/>
              <a:t>‹#›</a:t>
            </a:fld>
            <a:endParaRPr kumimoji="1" lang="ja-JP" altLang="en-US"/>
          </a:p>
        </p:txBody>
      </p:sp>
    </p:spTree>
    <p:extLst>
      <p:ext uri="{BB962C8B-B14F-4D97-AF65-F5344CB8AC3E}">
        <p14:creationId xmlns:p14="http://schemas.microsoft.com/office/powerpoint/2010/main" val="3291880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8F54093-CCDE-44D4-B6D0-E3062E9CBE74}" type="datetimeFigureOut">
              <a:rPr kumimoji="1" lang="ja-JP" altLang="en-US" smtClean="0"/>
              <a:t>2026/9/3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F3BC9B2-43F3-429D-8DC6-497EC0541195}" type="slidenum">
              <a:rPr kumimoji="1" lang="ja-JP" altLang="en-US" smtClean="0"/>
              <a:t>‹#›</a:t>
            </a:fld>
            <a:endParaRPr kumimoji="1" lang="ja-JP" altLang="en-US"/>
          </a:p>
        </p:txBody>
      </p:sp>
    </p:spTree>
    <p:extLst>
      <p:ext uri="{BB962C8B-B14F-4D97-AF65-F5344CB8AC3E}">
        <p14:creationId xmlns:p14="http://schemas.microsoft.com/office/powerpoint/2010/main" val="81937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F54093-CCDE-44D4-B6D0-E3062E9CBE74}" type="datetimeFigureOut">
              <a:rPr kumimoji="1" lang="ja-JP" altLang="en-US" smtClean="0"/>
              <a:t>2026/9/3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F3BC9B2-43F3-429D-8DC6-497EC0541195}" type="slidenum">
              <a:rPr kumimoji="1" lang="ja-JP" altLang="en-US" smtClean="0"/>
              <a:t>‹#›</a:t>
            </a:fld>
            <a:endParaRPr kumimoji="1" lang="ja-JP" altLang="en-US"/>
          </a:p>
        </p:txBody>
      </p:sp>
    </p:spTree>
    <p:extLst>
      <p:ext uri="{BB962C8B-B14F-4D97-AF65-F5344CB8AC3E}">
        <p14:creationId xmlns:p14="http://schemas.microsoft.com/office/powerpoint/2010/main" val="719033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8F54093-CCDE-44D4-B6D0-E3062E9CBE74}" type="datetimeFigureOut">
              <a:rPr kumimoji="1" lang="ja-JP" altLang="en-US" smtClean="0"/>
              <a:t>2026/9/3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F3BC9B2-43F3-429D-8DC6-497EC0541195}" type="slidenum">
              <a:rPr kumimoji="1" lang="ja-JP" altLang="en-US" smtClean="0"/>
              <a:t>‹#›</a:t>
            </a:fld>
            <a:endParaRPr kumimoji="1" lang="ja-JP" altLang="en-US"/>
          </a:p>
        </p:txBody>
      </p:sp>
    </p:spTree>
    <p:extLst>
      <p:ext uri="{BB962C8B-B14F-4D97-AF65-F5344CB8AC3E}">
        <p14:creationId xmlns:p14="http://schemas.microsoft.com/office/powerpoint/2010/main" val="3580947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8F54093-CCDE-44D4-B6D0-E3062E9CBE74}" type="datetimeFigureOut">
              <a:rPr kumimoji="1" lang="ja-JP" altLang="en-US" smtClean="0"/>
              <a:t>2026/9/3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F3BC9B2-43F3-429D-8DC6-497EC0541195}" type="slidenum">
              <a:rPr kumimoji="1" lang="ja-JP" altLang="en-US" smtClean="0"/>
              <a:t>‹#›</a:t>
            </a:fld>
            <a:endParaRPr kumimoji="1" lang="ja-JP" altLang="en-US"/>
          </a:p>
        </p:txBody>
      </p:sp>
    </p:spTree>
    <p:extLst>
      <p:ext uri="{BB962C8B-B14F-4D97-AF65-F5344CB8AC3E}">
        <p14:creationId xmlns:p14="http://schemas.microsoft.com/office/powerpoint/2010/main" val="3497872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8F54093-CCDE-44D4-B6D0-E3062E9CBE74}" type="datetimeFigureOut">
              <a:rPr kumimoji="1" lang="ja-JP" altLang="en-US" smtClean="0"/>
              <a:t>2026/9/3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F3BC9B2-43F3-429D-8DC6-497EC0541195}" type="slidenum">
              <a:rPr kumimoji="1" lang="ja-JP" altLang="en-US" smtClean="0"/>
              <a:t>‹#›</a:t>
            </a:fld>
            <a:endParaRPr kumimoji="1" lang="ja-JP" altLang="en-US"/>
          </a:p>
        </p:txBody>
      </p:sp>
    </p:spTree>
    <p:extLst>
      <p:ext uri="{BB962C8B-B14F-4D97-AF65-F5344CB8AC3E}">
        <p14:creationId xmlns:p14="http://schemas.microsoft.com/office/powerpoint/2010/main" val="3672579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8F54093-CCDE-44D4-B6D0-E3062E9CBE74}" type="datetimeFigureOut">
              <a:rPr kumimoji="1" lang="ja-JP" altLang="en-US" smtClean="0"/>
              <a:t>2026/9/3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F3BC9B2-43F3-429D-8DC6-497EC0541195}" type="slidenum">
              <a:rPr kumimoji="1" lang="ja-JP" altLang="en-US" smtClean="0"/>
              <a:t>‹#›</a:t>
            </a:fld>
            <a:endParaRPr kumimoji="1" lang="ja-JP" altLang="en-US"/>
          </a:p>
        </p:txBody>
      </p:sp>
    </p:spTree>
    <p:extLst>
      <p:ext uri="{BB962C8B-B14F-4D97-AF65-F5344CB8AC3E}">
        <p14:creationId xmlns:p14="http://schemas.microsoft.com/office/powerpoint/2010/main" val="2312896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F54093-CCDE-44D4-B6D0-E3062E9CBE74}" type="datetimeFigureOut">
              <a:rPr kumimoji="1" lang="ja-JP" altLang="en-US" smtClean="0"/>
              <a:t>2026/9/3</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3BC9B2-43F3-429D-8DC6-497EC0541195}" type="slidenum">
              <a:rPr kumimoji="1" lang="ja-JP" altLang="en-US" smtClean="0"/>
              <a:t>‹#›</a:t>
            </a:fld>
            <a:endParaRPr kumimoji="1" lang="ja-JP" altLang="en-US"/>
          </a:p>
        </p:txBody>
      </p:sp>
    </p:spTree>
    <p:extLst>
      <p:ext uri="{BB962C8B-B14F-4D97-AF65-F5344CB8AC3E}">
        <p14:creationId xmlns:p14="http://schemas.microsoft.com/office/powerpoint/2010/main" val="28058912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19.emf"/><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image" Target="../media/image20.tif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image" Target="../media/image25.tiff"/><Relationship Id="rId1" Type="http://schemas.openxmlformats.org/officeDocument/2006/relationships/slideLayout" Target="../slideLayouts/slideLayout7.xml"/><Relationship Id="rId6" Type="http://schemas.openxmlformats.org/officeDocument/2006/relationships/image" Target="../media/image28.emf"/><Relationship Id="rId5" Type="http://schemas.openxmlformats.org/officeDocument/2006/relationships/oleObject" Target="../embeddings/oleObject1.bin"/><Relationship Id="rId4" Type="http://schemas.openxmlformats.org/officeDocument/2006/relationships/image" Target="../media/image27.tif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emf"/><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9.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image" Target="../media/image38.tif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image" Target="../media/image40.tiff"/><Relationship Id="rId1" Type="http://schemas.openxmlformats.org/officeDocument/2006/relationships/slideLayout" Target="../slideLayouts/slideLayout7.xml"/><Relationship Id="rId4" Type="http://schemas.openxmlformats.org/officeDocument/2006/relationships/image" Target="../media/image42.tiff"/></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image" Target="../media/image49.png"/></Relationships>
</file>

<file path=ppt/slides/_rels/slide23.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6.xml"/><Relationship Id="rId6" Type="http://schemas.openxmlformats.org/officeDocument/2006/relationships/image" Target="../media/image57.svg"/><Relationship Id="rId5" Type="http://schemas.openxmlformats.org/officeDocument/2006/relationships/image" Target="../media/image56.png"/><Relationship Id="rId4" Type="http://schemas.openxmlformats.org/officeDocument/2006/relationships/image" Target="../media/image55.svg"/></Relationships>
</file>

<file path=ppt/slides/_rels/slide2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07504" y="919744"/>
            <a:ext cx="8928992" cy="2346372"/>
          </a:xfrm>
          <a:noFill/>
        </p:spPr>
        <p:txBody>
          <a:bodyPr>
            <a:normAutofit fontScale="90000"/>
          </a:bodyPr>
          <a:lstStyle/>
          <a:p>
            <a:pPr marL="268288"/>
            <a:r>
              <a:rPr lang="ja-JP" altLang="ja-JP" dirty="0">
                <a:latin typeface="HGP創英角ﾎﾟｯﾌﾟ体" panose="040B0A00000000000000" pitchFamily="50" charset="-128"/>
                <a:ea typeface="HGP創英角ﾎﾟｯﾌﾟ体" panose="040B0A00000000000000" pitchFamily="50" charset="-128"/>
              </a:rPr>
              <a:t>マイクロ波照射下粉体充填層のモデル化と加熱温度分布：触媒反応の解析</a:t>
            </a:r>
            <a:br>
              <a:rPr lang="en-US" altLang="ja-JP" dirty="0">
                <a:latin typeface="HGP創英角ﾎﾟｯﾌﾟ体" panose="040B0A00000000000000" pitchFamily="50" charset="-128"/>
                <a:ea typeface="HGP創英角ﾎﾟｯﾌﾟ体" panose="040B0A00000000000000" pitchFamily="50" charset="-128"/>
              </a:rPr>
            </a:br>
            <a:endParaRPr kumimoji="1" lang="ja-JP" altLang="en-US" sz="3600" dirty="0">
              <a:solidFill>
                <a:schemeClr val="tx2">
                  <a:lumMod val="50000"/>
                </a:schemeClr>
              </a:solidFill>
              <a:latin typeface="HGP創英角ﾎﾟｯﾌﾟ体" panose="040B0A00000000000000" pitchFamily="50" charset="-128"/>
              <a:ea typeface="HGP創英角ﾎﾟｯﾌﾟ体" panose="040B0A00000000000000" pitchFamily="50" charset="-128"/>
              <a:cs typeface="メイリオ" panose="020B0604030504040204" pitchFamily="50" charset="-128"/>
            </a:endParaRPr>
          </a:p>
        </p:txBody>
      </p:sp>
      <p:sp>
        <p:nvSpPr>
          <p:cNvPr id="3" name="サブタイトル 2"/>
          <p:cNvSpPr>
            <a:spLocks noGrp="1"/>
          </p:cNvSpPr>
          <p:nvPr>
            <p:ph type="subTitle" idx="1"/>
          </p:nvPr>
        </p:nvSpPr>
        <p:spPr>
          <a:xfrm>
            <a:off x="971600" y="3228821"/>
            <a:ext cx="7524000" cy="2168303"/>
          </a:xfrm>
        </p:spPr>
        <p:txBody>
          <a:bodyPr>
            <a:noAutofit/>
          </a:bodyPr>
          <a:lstStyle/>
          <a:p>
            <a:r>
              <a:rPr lang="en-US" altLang="ja-JP" sz="1800" dirty="0">
                <a:latin typeface="Arial" panose="020B0604020202020204" pitchFamily="34" charset="0"/>
                <a:ea typeface="メイリオ" pitchFamily="50" charset="-128"/>
                <a:cs typeface="Arial" panose="020B0604020202020204" pitchFamily="34" charset="0"/>
              </a:rPr>
              <a:t>COMSOL Conference2026</a:t>
            </a:r>
          </a:p>
          <a:p>
            <a:r>
              <a:rPr lang="en-US" altLang="ja-JP" sz="2800" dirty="0">
                <a:solidFill>
                  <a:schemeClr val="tx1"/>
                </a:solidFill>
                <a:latin typeface="Arial" panose="020B0604020202020204" pitchFamily="34" charset="0"/>
                <a:ea typeface="メイリオ" pitchFamily="50" charset="-128"/>
                <a:cs typeface="Arial" panose="020B0604020202020204" pitchFamily="34" charset="0"/>
              </a:rPr>
              <a:t>2026/10/21-22</a:t>
            </a:r>
          </a:p>
          <a:p>
            <a:endParaRPr lang="en-US" altLang="ja-JP" sz="2800" dirty="0">
              <a:latin typeface="Arial" panose="020B0604020202020204" pitchFamily="34" charset="0"/>
              <a:ea typeface="メイリオ" pitchFamily="50" charset="-128"/>
              <a:cs typeface="Arial" panose="020B0604020202020204" pitchFamily="34" charset="0"/>
            </a:endParaRPr>
          </a:p>
          <a:p>
            <a:r>
              <a:rPr lang="ja-JP" altLang="en-US" sz="2800" dirty="0">
                <a:solidFill>
                  <a:schemeClr val="tx1"/>
                </a:solidFill>
                <a:latin typeface="Arial" panose="020B0604020202020204" pitchFamily="34" charset="0"/>
                <a:ea typeface="メイリオ" pitchFamily="50" charset="-128"/>
                <a:cs typeface="Arial" panose="020B0604020202020204" pitchFamily="34" charset="0"/>
              </a:rPr>
              <a:t>一般社団法人</a:t>
            </a:r>
            <a:r>
              <a:rPr lang="en-US" altLang="ja-JP" sz="2800" dirty="0" err="1">
                <a:solidFill>
                  <a:schemeClr val="tx1"/>
                </a:solidFill>
                <a:latin typeface="Arial" panose="020B0604020202020204" pitchFamily="34" charset="0"/>
                <a:ea typeface="メイリオ" pitchFamily="50" charset="-128"/>
                <a:cs typeface="Arial" panose="020B0604020202020204" pitchFamily="34" charset="0"/>
              </a:rPr>
              <a:t>ZeroC</a:t>
            </a:r>
            <a:endParaRPr lang="en-US" altLang="ja-JP" sz="2800" dirty="0">
              <a:solidFill>
                <a:schemeClr val="tx1"/>
              </a:solidFill>
              <a:latin typeface="Arial" panose="020B0604020202020204" pitchFamily="34" charset="0"/>
              <a:ea typeface="メイリオ" pitchFamily="50" charset="-128"/>
              <a:cs typeface="Arial" panose="020B0604020202020204" pitchFamily="34" charset="0"/>
            </a:endParaRPr>
          </a:p>
          <a:p>
            <a:r>
              <a:rPr lang="ja-JP" altLang="en-US" sz="2800" dirty="0">
                <a:solidFill>
                  <a:schemeClr val="tx1"/>
                </a:solidFill>
                <a:latin typeface="Arial" panose="020B0604020202020204" pitchFamily="34" charset="0"/>
                <a:ea typeface="メイリオ" pitchFamily="50" charset="-128"/>
                <a:cs typeface="Arial" panose="020B0604020202020204" pitchFamily="34" charset="0"/>
              </a:rPr>
              <a:t>東京工業大学</a:t>
            </a:r>
            <a:r>
              <a:rPr lang="ja-JP" altLang="en-US" sz="2800" dirty="0">
                <a:latin typeface="Arial" panose="020B0604020202020204" pitchFamily="34" charset="0"/>
                <a:ea typeface="メイリオ" pitchFamily="50" charset="-128"/>
                <a:cs typeface="Arial" panose="020B0604020202020204" pitchFamily="34" charset="0"/>
              </a:rPr>
              <a:t>（現東京科学大学）名誉教授</a:t>
            </a:r>
            <a:endParaRPr lang="en-US" altLang="ja-JP" sz="2800" dirty="0">
              <a:solidFill>
                <a:schemeClr val="tx1"/>
              </a:solidFill>
              <a:latin typeface="Arial" panose="020B0604020202020204" pitchFamily="34" charset="0"/>
              <a:ea typeface="メイリオ" pitchFamily="50" charset="-128"/>
              <a:cs typeface="Arial" panose="020B0604020202020204" pitchFamily="34" charset="0"/>
            </a:endParaRPr>
          </a:p>
          <a:p>
            <a:r>
              <a:rPr lang="ja-JP" altLang="en-US" sz="2800" dirty="0">
                <a:solidFill>
                  <a:schemeClr val="tx1"/>
                </a:solidFill>
                <a:latin typeface="Arial" panose="020B0604020202020204" pitchFamily="34" charset="0"/>
                <a:ea typeface="メイリオ" pitchFamily="50" charset="-128"/>
                <a:cs typeface="Arial" panose="020B0604020202020204" pitchFamily="34" charset="0"/>
              </a:rPr>
              <a:t>和田雄二</a:t>
            </a:r>
            <a:endParaRPr lang="en-US" altLang="ja-JP" sz="2800" dirty="0">
              <a:solidFill>
                <a:schemeClr val="tx1"/>
              </a:solidFill>
              <a:latin typeface="Arial" panose="020B0604020202020204" pitchFamily="34" charset="0"/>
              <a:ea typeface="メイリオ" pitchFamily="50" charset="-128"/>
              <a:cs typeface="Arial" panose="020B0604020202020204" pitchFamily="34" charset="0"/>
            </a:endParaRPr>
          </a:p>
          <a:p>
            <a:r>
              <a:rPr lang="en-US" altLang="ja-JP" sz="2800" dirty="0">
                <a:solidFill>
                  <a:schemeClr val="tx1"/>
                </a:solidFill>
                <a:latin typeface="Arial" panose="020B0604020202020204" pitchFamily="34" charset="0"/>
                <a:ea typeface="メイリオ" pitchFamily="50" charset="-128"/>
                <a:cs typeface="Arial" panose="020B0604020202020204" pitchFamily="34" charset="0"/>
              </a:rPr>
              <a:t>L-</a:t>
            </a:r>
            <a:r>
              <a:rPr lang="en-US" altLang="ja-JP" sz="2800" dirty="0" err="1">
                <a:solidFill>
                  <a:schemeClr val="tx1"/>
                </a:solidFill>
                <a:latin typeface="Arial" panose="020B0604020202020204" pitchFamily="34" charset="0"/>
                <a:ea typeface="メイリオ" pitchFamily="50" charset="-128"/>
                <a:cs typeface="Arial" panose="020B0604020202020204" pitchFamily="34" charset="0"/>
              </a:rPr>
              <a:t>TRiSE</a:t>
            </a:r>
            <a:r>
              <a:rPr lang="ja-JP" altLang="en-US" sz="2800" dirty="0">
                <a:solidFill>
                  <a:schemeClr val="tx1"/>
                </a:solidFill>
                <a:latin typeface="Arial" panose="020B0604020202020204" pitchFamily="34" charset="0"/>
                <a:ea typeface="メイリオ" pitchFamily="50" charset="-128"/>
                <a:cs typeface="Arial" panose="020B0604020202020204" pitchFamily="34" charset="0"/>
              </a:rPr>
              <a:t>株式会社</a:t>
            </a:r>
            <a:endParaRPr lang="en-US" altLang="ja-JP" sz="2800" dirty="0">
              <a:solidFill>
                <a:schemeClr val="tx1"/>
              </a:solidFill>
              <a:latin typeface="Arial" panose="020B0604020202020204" pitchFamily="34" charset="0"/>
              <a:ea typeface="メイリオ" pitchFamily="50" charset="-128"/>
              <a:cs typeface="Arial" panose="020B0604020202020204" pitchFamily="34" charset="0"/>
            </a:endParaRPr>
          </a:p>
        </p:txBody>
      </p:sp>
      <p:sp>
        <p:nvSpPr>
          <p:cNvPr id="4" name="スライド番号プレースホルダー 3"/>
          <p:cNvSpPr>
            <a:spLocks noGrp="1"/>
          </p:cNvSpPr>
          <p:nvPr>
            <p:ph type="sldNum" sz="quarter" idx="12"/>
          </p:nvPr>
        </p:nvSpPr>
        <p:spPr>
          <a:xfrm>
            <a:off x="6513053" y="6356350"/>
            <a:ext cx="2213894" cy="365125"/>
          </a:xfrm>
        </p:spPr>
        <p:txBody>
          <a:bodyPr/>
          <a:lstStyle/>
          <a:p>
            <a:fld id="{EBD04469-2A02-47BD-A7D2-7AC6374A8412}" type="slidenum">
              <a:rPr kumimoji="1" lang="ja-JP" altLang="en-US" smtClean="0">
                <a:latin typeface="メイリオ" pitchFamily="50" charset="-128"/>
                <a:ea typeface="メイリオ" pitchFamily="50" charset="-128"/>
                <a:cs typeface="メイリオ" pitchFamily="50" charset="-128"/>
              </a:rPr>
              <a:pPr/>
              <a:t>1</a:t>
            </a:fld>
            <a:endParaRPr kumimoji="1" lang="ja-JP" altLang="en-US">
              <a:latin typeface="メイリオ" pitchFamily="50" charset="-128"/>
              <a:ea typeface="メイリオ" pitchFamily="50" charset="-128"/>
              <a:cs typeface="メイリオ" pitchFamily="50" charset="-128"/>
            </a:endParaRPr>
          </a:p>
        </p:txBody>
      </p:sp>
      <p:sp>
        <p:nvSpPr>
          <p:cNvPr id="7" name="正方形/長方形 6"/>
          <p:cNvSpPr/>
          <p:nvPr/>
        </p:nvSpPr>
        <p:spPr>
          <a:xfrm>
            <a:off x="0" y="6641256"/>
            <a:ext cx="9144000" cy="216000"/>
          </a:xfrm>
          <a:prstGeom prst="rect">
            <a:avLst/>
          </a:prstGeom>
          <a:solidFill>
            <a:srgbClr val="002060"/>
          </a:solidFill>
          <a:ln>
            <a:solidFill>
              <a:schemeClr val="tx2">
                <a:lumMod val="75000"/>
              </a:schemeClr>
            </a:solidFill>
          </a:ln>
        </p:spPr>
        <p:txBody>
          <a:bodyPr wrap="square" rtlCol="0" anchor="ctr">
            <a:spAutoFit/>
          </a:bodyPr>
          <a:lstStyle/>
          <a:p>
            <a:pPr algn="just"/>
            <a:endParaRPr kumimoji="1" lang="ja-JP" altLang="en-US" sz="2000" b="1" dirty="0">
              <a:latin typeface="Arial" panose="020B0604020202020204" pitchFamily="34" charset="0"/>
              <a:ea typeface="メイリオ" panose="020B0604030504040204" pitchFamily="50" charset="-128"/>
              <a:cs typeface="Arial" panose="020B0604020202020204" pitchFamily="34" charset="0"/>
            </a:endParaRPr>
          </a:p>
        </p:txBody>
      </p:sp>
    </p:spTree>
    <p:extLst>
      <p:ext uri="{BB962C8B-B14F-4D97-AF65-F5344CB8AC3E}">
        <p14:creationId xmlns:p14="http://schemas.microsoft.com/office/powerpoint/2010/main" val="2635839509"/>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EBD04469-2A02-47BD-A7D2-7AC6374A8412}" type="slidenum">
              <a:rPr kumimoji="1" lang="ja-JP" altLang="en-US" smtClean="0">
                <a:latin typeface="+mj-ea"/>
                <a:ea typeface="+mj-ea"/>
              </a:rPr>
              <a:pPr/>
              <a:t>2</a:t>
            </a:fld>
            <a:endParaRPr kumimoji="1" lang="ja-JP" altLang="en-US">
              <a:latin typeface="+mj-ea"/>
              <a:ea typeface="+mj-ea"/>
            </a:endParaRPr>
          </a:p>
        </p:txBody>
      </p:sp>
      <p:sp>
        <p:nvSpPr>
          <p:cNvPr id="5" name="テキスト ボックス 4"/>
          <p:cNvSpPr txBox="1"/>
          <p:nvPr/>
        </p:nvSpPr>
        <p:spPr>
          <a:xfrm>
            <a:off x="0" y="-29586"/>
            <a:ext cx="9144000" cy="523220"/>
          </a:xfrm>
          <a:prstGeom prst="rect">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0" scaled="1"/>
            <a:tileRect/>
          </a:gradFill>
        </p:spPr>
        <p:txBody>
          <a:bodyPr wrap="square" rtlCol="0" anchor="ctr">
            <a:spAutoFit/>
          </a:bodyPr>
          <a:lstStyle/>
          <a:p>
            <a:pPr algn="ctr"/>
            <a:r>
              <a:rPr lang="ja-JP" altLang="en-US" sz="2800" b="1" dirty="0">
                <a:solidFill>
                  <a:schemeClr val="accent1">
                    <a:lumMod val="50000"/>
                  </a:schemeClr>
                </a:solidFill>
                <a:latin typeface="HGP創英角ﾎﾟｯﾌﾟ体" panose="040B0A00000000000000" pitchFamily="50" charset="-128"/>
                <a:ea typeface="HGP創英角ﾎﾟｯﾌﾟ体" panose="040B0A00000000000000" pitchFamily="50" charset="-128"/>
                <a:cs typeface="Arial" pitchFamily="34" charset="0"/>
              </a:rPr>
              <a:t>カーボンニュートラル対策として産業電化</a:t>
            </a:r>
          </a:p>
        </p:txBody>
      </p:sp>
      <p:sp>
        <p:nvSpPr>
          <p:cNvPr id="58" name="テキスト ボックス 57"/>
          <p:cNvSpPr txBox="1"/>
          <p:nvPr/>
        </p:nvSpPr>
        <p:spPr>
          <a:xfrm>
            <a:off x="1249019" y="4590808"/>
            <a:ext cx="6830850" cy="1938992"/>
          </a:xfrm>
          <a:prstGeom prst="rect">
            <a:avLst/>
          </a:prstGeom>
          <a:solidFill>
            <a:schemeClr val="accent1">
              <a:lumMod val="20000"/>
              <a:lumOff val="80000"/>
            </a:schemeClr>
          </a:solidFill>
        </p:spPr>
        <p:txBody>
          <a:bodyPr wrap="square" rtlCol="0">
            <a:spAutoFit/>
          </a:bodyPr>
          <a:lstStyle/>
          <a:p>
            <a:pPr marL="342900" indent="-342900">
              <a:lnSpc>
                <a:spcPct val="150000"/>
              </a:lnSpc>
              <a:buFont typeface="+mj-lt"/>
              <a:buAutoNum type="arabicPeriod"/>
            </a:pPr>
            <a:r>
              <a:rPr lang="ja-JP" altLang="en-US" sz="2000" b="1" dirty="0">
                <a:latin typeface="+mj-ea"/>
                <a:ea typeface="+mj-ea"/>
                <a:cs typeface="Arial" pitchFamily="34" charset="0"/>
              </a:rPr>
              <a:t>触媒に対する直接的なエネルギー投入</a:t>
            </a:r>
          </a:p>
          <a:p>
            <a:pPr marL="342900" indent="-342900">
              <a:lnSpc>
                <a:spcPct val="150000"/>
              </a:lnSpc>
              <a:buFont typeface="+mj-lt"/>
              <a:buAutoNum type="arabicPeriod"/>
            </a:pPr>
            <a:r>
              <a:rPr lang="ja-JP" altLang="en-US" sz="2000" b="1" dirty="0">
                <a:latin typeface="+mj-ea"/>
                <a:ea typeface="+mj-ea"/>
                <a:cs typeface="Arial" pitchFamily="34" charset="0"/>
              </a:rPr>
              <a:t>触媒近傍の</a:t>
            </a:r>
            <a:r>
              <a:rPr kumimoji="1" lang="ja-JP" altLang="en-US" sz="2000" b="1" dirty="0">
                <a:latin typeface="+mj-ea"/>
                <a:ea typeface="+mj-ea"/>
                <a:cs typeface="Arial" pitchFamily="34" charset="0"/>
              </a:rPr>
              <a:t>局所高温場で反応が促進されることにより見かけ上の反応温度・圧力を低減</a:t>
            </a:r>
            <a:endParaRPr kumimoji="1" lang="en-US" altLang="ja-JP" sz="2000" b="1" dirty="0">
              <a:latin typeface="+mj-ea"/>
              <a:ea typeface="+mj-ea"/>
              <a:cs typeface="Arial" pitchFamily="34" charset="0"/>
            </a:endParaRPr>
          </a:p>
          <a:p>
            <a:pPr marL="342900" indent="-342900">
              <a:lnSpc>
                <a:spcPct val="150000"/>
              </a:lnSpc>
              <a:buFont typeface="+mj-lt"/>
              <a:buAutoNum type="arabicPeriod"/>
            </a:pPr>
            <a:r>
              <a:rPr lang="ja-JP" altLang="en-US" sz="2000" b="1" dirty="0">
                <a:latin typeface="+mj-ea"/>
                <a:ea typeface="+mj-ea"/>
                <a:cs typeface="Arial" pitchFamily="34" charset="0"/>
              </a:rPr>
              <a:t>マイクロ波の損失機構の基づいた触媒デザイン</a:t>
            </a:r>
          </a:p>
        </p:txBody>
      </p:sp>
      <p:grpSp>
        <p:nvGrpSpPr>
          <p:cNvPr id="61" name="グループ化 60"/>
          <p:cNvGrpSpPr>
            <a:grpSpLocks noChangeAspect="1"/>
          </p:cNvGrpSpPr>
          <p:nvPr/>
        </p:nvGrpSpPr>
        <p:grpSpPr>
          <a:xfrm>
            <a:off x="514411" y="1522258"/>
            <a:ext cx="8489406" cy="2876874"/>
            <a:chOff x="1209794" y="3900443"/>
            <a:chExt cx="7516620" cy="2547217"/>
          </a:xfrm>
        </p:grpSpPr>
        <p:pic>
          <p:nvPicPr>
            <p:cNvPr id="63" name="図 62"/>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1209794" y="3940124"/>
              <a:ext cx="7516620" cy="2507536"/>
            </a:xfrm>
            <a:prstGeom prst="rect">
              <a:avLst/>
            </a:prstGeom>
            <a:effectLst>
              <a:outerShdw blurRad="50800" dist="38100" dir="2700000" algn="tl" rotWithShape="0">
                <a:prstClr val="black">
                  <a:alpha val="40000"/>
                </a:prstClr>
              </a:outerShdw>
              <a:softEdge rad="317500"/>
            </a:effectLst>
          </p:spPr>
        </p:pic>
        <p:grpSp>
          <p:nvGrpSpPr>
            <p:cNvPr id="64" name="グループ化 63"/>
            <p:cNvGrpSpPr/>
            <p:nvPr/>
          </p:nvGrpSpPr>
          <p:grpSpPr>
            <a:xfrm>
              <a:off x="2252761" y="3900443"/>
              <a:ext cx="5638612" cy="2251179"/>
              <a:chOff x="2302959" y="3115465"/>
              <a:chExt cx="5638612" cy="2251179"/>
            </a:xfrm>
          </p:grpSpPr>
          <p:grpSp>
            <p:nvGrpSpPr>
              <p:cNvPr id="65" name="Group 105"/>
              <p:cNvGrpSpPr>
                <a:grpSpLocks/>
              </p:cNvGrpSpPr>
              <p:nvPr/>
            </p:nvGrpSpPr>
            <p:grpSpPr bwMode="auto">
              <a:xfrm>
                <a:off x="5231428" y="3539647"/>
                <a:ext cx="1945712" cy="708499"/>
                <a:chOff x="524" y="11431"/>
                <a:chExt cx="8897" cy="5214"/>
              </a:xfrm>
            </p:grpSpPr>
            <p:sp>
              <p:nvSpPr>
                <p:cNvPr id="101" name="Freeform 106" descr="縦線"/>
                <p:cNvSpPr>
                  <a:spLocks/>
                </p:cNvSpPr>
                <p:nvPr/>
              </p:nvSpPr>
              <p:spPr bwMode="auto">
                <a:xfrm rot="-952986">
                  <a:off x="1254" y="12519"/>
                  <a:ext cx="3795" cy="4126"/>
                </a:xfrm>
                <a:custGeom>
                  <a:avLst/>
                  <a:gdLst>
                    <a:gd name="T0" fmla="*/ 0 w 3795"/>
                    <a:gd name="T1" fmla="*/ 2064 h 4126"/>
                    <a:gd name="T2" fmla="*/ 105 w 3795"/>
                    <a:gd name="T3" fmla="*/ 1711 h 4126"/>
                    <a:gd name="T4" fmla="*/ 173 w 3795"/>
                    <a:gd name="T5" fmla="*/ 1471 h 4126"/>
                    <a:gd name="T6" fmla="*/ 285 w 3795"/>
                    <a:gd name="T7" fmla="*/ 1111 h 4126"/>
                    <a:gd name="T8" fmla="*/ 420 w 3795"/>
                    <a:gd name="T9" fmla="*/ 736 h 4126"/>
                    <a:gd name="T10" fmla="*/ 540 w 3795"/>
                    <a:gd name="T11" fmla="*/ 459 h 4126"/>
                    <a:gd name="T12" fmla="*/ 653 w 3795"/>
                    <a:gd name="T13" fmla="*/ 249 h 4126"/>
                    <a:gd name="T14" fmla="*/ 743 w 3795"/>
                    <a:gd name="T15" fmla="*/ 136 h 4126"/>
                    <a:gd name="T16" fmla="*/ 818 w 3795"/>
                    <a:gd name="T17" fmla="*/ 54 h 4126"/>
                    <a:gd name="T18" fmla="*/ 855 w 3795"/>
                    <a:gd name="T19" fmla="*/ 24 h 4126"/>
                    <a:gd name="T20" fmla="*/ 923 w 3795"/>
                    <a:gd name="T21" fmla="*/ 1 h 4126"/>
                    <a:gd name="T22" fmla="*/ 998 w 3795"/>
                    <a:gd name="T23" fmla="*/ 16 h 4126"/>
                    <a:gd name="T24" fmla="*/ 1035 w 3795"/>
                    <a:gd name="T25" fmla="*/ 39 h 4126"/>
                    <a:gd name="T26" fmla="*/ 1103 w 3795"/>
                    <a:gd name="T27" fmla="*/ 91 h 4126"/>
                    <a:gd name="T28" fmla="*/ 1170 w 3795"/>
                    <a:gd name="T29" fmla="*/ 166 h 4126"/>
                    <a:gd name="T30" fmla="*/ 1215 w 3795"/>
                    <a:gd name="T31" fmla="*/ 234 h 4126"/>
                    <a:gd name="T32" fmla="*/ 1275 w 3795"/>
                    <a:gd name="T33" fmla="*/ 324 h 4126"/>
                    <a:gd name="T34" fmla="*/ 1335 w 3795"/>
                    <a:gd name="T35" fmla="*/ 451 h 4126"/>
                    <a:gd name="T36" fmla="*/ 1410 w 3795"/>
                    <a:gd name="T37" fmla="*/ 624 h 4126"/>
                    <a:gd name="T38" fmla="*/ 1508 w 3795"/>
                    <a:gd name="T39" fmla="*/ 886 h 4126"/>
                    <a:gd name="T40" fmla="*/ 1598 w 3795"/>
                    <a:gd name="T41" fmla="*/ 1171 h 4126"/>
                    <a:gd name="T42" fmla="*/ 1710 w 3795"/>
                    <a:gd name="T43" fmla="*/ 1486 h 4126"/>
                    <a:gd name="T44" fmla="*/ 1755 w 3795"/>
                    <a:gd name="T45" fmla="*/ 1659 h 4126"/>
                    <a:gd name="T46" fmla="*/ 1830 w 3795"/>
                    <a:gd name="T47" fmla="*/ 1899 h 4126"/>
                    <a:gd name="T48" fmla="*/ 1883 w 3795"/>
                    <a:gd name="T49" fmla="*/ 2056 h 4126"/>
                    <a:gd name="T50" fmla="*/ 1958 w 3795"/>
                    <a:gd name="T51" fmla="*/ 2341 h 4126"/>
                    <a:gd name="T52" fmla="*/ 2153 w 3795"/>
                    <a:gd name="T53" fmla="*/ 2986 h 4126"/>
                    <a:gd name="T54" fmla="*/ 2265 w 3795"/>
                    <a:gd name="T55" fmla="*/ 3309 h 4126"/>
                    <a:gd name="T56" fmla="*/ 2370 w 3795"/>
                    <a:gd name="T57" fmla="*/ 3556 h 4126"/>
                    <a:gd name="T58" fmla="*/ 2483 w 3795"/>
                    <a:gd name="T59" fmla="*/ 3804 h 4126"/>
                    <a:gd name="T60" fmla="*/ 2618 w 3795"/>
                    <a:gd name="T61" fmla="*/ 3991 h 4126"/>
                    <a:gd name="T62" fmla="*/ 2708 w 3795"/>
                    <a:gd name="T63" fmla="*/ 4074 h 4126"/>
                    <a:gd name="T64" fmla="*/ 2768 w 3795"/>
                    <a:gd name="T65" fmla="*/ 4119 h 4126"/>
                    <a:gd name="T66" fmla="*/ 2835 w 3795"/>
                    <a:gd name="T67" fmla="*/ 4119 h 4126"/>
                    <a:gd name="T68" fmla="*/ 2910 w 3795"/>
                    <a:gd name="T69" fmla="*/ 4104 h 4126"/>
                    <a:gd name="T70" fmla="*/ 2970 w 3795"/>
                    <a:gd name="T71" fmla="*/ 4059 h 4126"/>
                    <a:gd name="T72" fmla="*/ 3008 w 3795"/>
                    <a:gd name="T73" fmla="*/ 4021 h 4126"/>
                    <a:gd name="T74" fmla="*/ 3098 w 3795"/>
                    <a:gd name="T75" fmla="*/ 3916 h 4126"/>
                    <a:gd name="T76" fmla="*/ 3173 w 3795"/>
                    <a:gd name="T77" fmla="*/ 3789 h 4126"/>
                    <a:gd name="T78" fmla="*/ 3255 w 3795"/>
                    <a:gd name="T79" fmla="*/ 3594 h 4126"/>
                    <a:gd name="T80" fmla="*/ 3375 w 3795"/>
                    <a:gd name="T81" fmla="*/ 3301 h 4126"/>
                    <a:gd name="T82" fmla="*/ 3465 w 3795"/>
                    <a:gd name="T83" fmla="*/ 3069 h 4126"/>
                    <a:gd name="T84" fmla="*/ 3660 w 3795"/>
                    <a:gd name="T85" fmla="*/ 2469 h 4126"/>
                    <a:gd name="T86" fmla="*/ 3735 w 3795"/>
                    <a:gd name="T87" fmla="*/ 2214 h 4126"/>
                    <a:gd name="T88" fmla="*/ 3795 w 3795"/>
                    <a:gd name="T89" fmla="*/ 2026 h 412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795"/>
                    <a:gd name="T136" fmla="*/ 0 h 4126"/>
                    <a:gd name="T137" fmla="*/ 3795 w 3795"/>
                    <a:gd name="T138" fmla="*/ 4126 h 412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795" h="4126">
                      <a:moveTo>
                        <a:pt x="0" y="2064"/>
                      </a:moveTo>
                      <a:cubicBezTo>
                        <a:pt x="38" y="1937"/>
                        <a:pt x="76" y="1810"/>
                        <a:pt x="105" y="1711"/>
                      </a:cubicBezTo>
                      <a:cubicBezTo>
                        <a:pt x="134" y="1612"/>
                        <a:pt x="143" y="1571"/>
                        <a:pt x="173" y="1471"/>
                      </a:cubicBezTo>
                      <a:cubicBezTo>
                        <a:pt x="203" y="1371"/>
                        <a:pt x="244" y="1233"/>
                        <a:pt x="285" y="1111"/>
                      </a:cubicBezTo>
                      <a:cubicBezTo>
                        <a:pt x="326" y="989"/>
                        <a:pt x="377" y="845"/>
                        <a:pt x="420" y="736"/>
                      </a:cubicBezTo>
                      <a:cubicBezTo>
                        <a:pt x="463" y="627"/>
                        <a:pt x="501" y="540"/>
                        <a:pt x="540" y="459"/>
                      </a:cubicBezTo>
                      <a:cubicBezTo>
                        <a:pt x="579" y="378"/>
                        <a:pt x="619" y="303"/>
                        <a:pt x="653" y="249"/>
                      </a:cubicBezTo>
                      <a:cubicBezTo>
                        <a:pt x="687" y="195"/>
                        <a:pt x="716" y="168"/>
                        <a:pt x="743" y="136"/>
                      </a:cubicBezTo>
                      <a:cubicBezTo>
                        <a:pt x="770" y="104"/>
                        <a:pt x="799" y="73"/>
                        <a:pt x="818" y="54"/>
                      </a:cubicBezTo>
                      <a:cubicBezTo>
                        <a:pt x="837" y="35"/>
                        <a:pt x="838" y="33"/>
                        <a:pt x="855" y="24"/>
                      </a:cubicBezTo>
                      <a:cubicBezTo>
                        <a:pt x="872" y="15"/>
                        <a:pt x="899" y="2"/>
                        <a:pt x="923" y="1"/>
                      </a:cubicBezTo>
                      <a:cubicBezTo>
                        <a:pt x="947" y="0"/>
                        <a:pt x="979" y="10"/>
                        <a:pt x="998" y="16"/>
                      </a:cubicBezTo>
                      <a:cubicBezTo>
                        <a:pt x="1017" y="22"/>
                        <a:pt x="1018" y="27"/>
                        <a:pt x="1035" y="39"/>
                      </a:cubicBezTo>
                      <a:cubicBezTo>
                        <a:pt x="1052" y="51"/>
                        <a:pt x="1080" y="70"/>
                        <a:pt x="1103" y="91"/>
                      </a:cubicBezTo>
                      <a:cubicBezTo>
                        <a:pt x="1126" y="112"/>
                        <a:pt x="1151" y="142"/>
                        <a:pt x="1170" y="166"/>
                      </a:cubicBezTo>
                      <a:cubicBezTo>
                        <a:pt x="1189" y="190"/>
                        <a:pt x="1198" y="208"/>
                        <a:pt x="1215" y="234"/>
                      </a:cubicBezTo>
                      <a:cubicBezTo>
                        <a:pt x="1232" y="260"/>
                        <a:pt x="1255" y="288"/>
                        <a:pt x="1275" y="324"/>
                      </a:cubicBezTo>
                      <a:cubicBezTo>
                        <a:pt x="1295" y="360"/>
                        <a:pt x="1313" y="401"/>
                        <a:pt x="1335" y="451"/>
                      </a:cubicBezTo>
                      <a:cubicBezTo>
                        <a:pt x="1357" y="501"/>
                        <a:pt x="1381" y="551"/>
                        <a:pt x="1410" y="624"/>
                      </a:cubicBezTo>
                      <a:cubicBezTo>
                        <a:pt x="1439" y="697"/>
                        <a:pt x="1477" y="795"/>
                        <a:pt x="1508" y="886"/>
                      </a:cubicBezTo>
                      <a:cubicBezTo>
                        <a:pt x="1539" y="977"/>
                        <a:pt x="1564" y="1071"/>
                        <a:pt x="1598" y="1171"/>
                      </a:cubicBezTo>
                      <a:cubicBezTo>
                        <a:pt x="1632" y="1271"/>
                        <a:pt x="1684" y="1405"/>
                        <a:pt x="1710" y="1486"/>
                      </a:cubicBezTo>
                      <a:cubicBezTo>
                        <a:pt x="1736" y="1567"/>
                        <a:pt x="1735" y="1590"/>
                        <a:pt x="1755" y="1659"/>
                      </a:cubicBezTo>
                      <a:cubicBezTo>
                        <a:pt x="1775" y="1728"/>
                        <a:pt x="1809" y="1833"/>
                        <a:pt x="1830" y="1899"/>
                      </a:cubicBezTo>
                      <a:cubicBezTo>
                        <a:pt x="1851" y="1965"/>
                        <a:pt x="1862" y="1982"/>
                        <a:pt x="1883" y="2056"/>
                      </a:cubicBezTo>
                      <a:cubicBezTo>
                        <a:pt x="1904" y="2130"/>
                        <a:pt x="1913" y="2186"/>
                        <a:pt x="1958" y="2341"/>
                      </a:cubicBezTo>
                      <a:cubicBezTo>
                        <a:pt x="2003" y="2496"/>
                        <a:pt x="2102" y="2825"/>
                        <a:pt x="2153" y="2986"/>
                      </a:cubicBezTo>
                      <a:cubicBezTo>
                        <a:pt x="2204" y="3147"/>
                        <a:pt x="2229" y="3214"/>
                        <a:pt x="2265" y="3309"/>
                      </a:cubicBezTo>
                      <a:cubicBezTo>
                        <a:pt x="2301" y="3404"/>
                        <a:pt x="2334" y="3473"/>
                        <a:pt x="2370" y="3556"/>
                      </a:cubicBezTo>
                      <a:cubicBezTo>
                        <a:pt x="2406" y="3639"/>
                        <a:pt x="2442" y="3731"/>
                        <a:pt x="2483" y="3804"/>
                      </a:cubicBezTo>
                      <a:cubicBezTo>
                        <a:pt x="2524" y="3877"/>
                        <a:pt x="2580" y="3946"/>
                        <a:pt x="2618" y="3991"/>
                      </a:cubicBezTo>
                      <a:cubicBezTo>
                        <a:pt x="2656" y="4036"/>
                        <a:pt x="2683" y="4053"/>
                        <a:pt x="2708" y="4074"/>
                      </a:cubicBezTo>
                      <a:cubicBezTo>
                        <a:pt x="2733" y="4095"/>
                        <a:pt x="2747" y="4112"/>
                        <a:pt x="2768" y="4119"/>
                      </a:cubicBezTo>
                      <a:cubicBezTo>
                        <a:pt x="2789" y="4126"/>
                        <a:pt x="2811" y="4121"/>
                        <a:pt x="2835" y="4119"/>
                      </a:cubicBezTo>
                      <a:cubicBezTo>
                        <a:pt x="2859" y="4117"/>
                        <a:pt x="2888" y="4114"/>
                        <a:pt x="2910" y="4104"/>
                      </a:cubicBezTo>
                      <a:cubicBezTo>
                        <a:pt x="2932" y="4094"/>
                        <a:pt x="2954" y="4073"/>
                        <a:pt x="2970" y="4059"/>
                      </a:cubicBezTo>
                      <a:cubicBezTo>
                        <a:pt x="2986" y="4045"/>
                        <a:pt x="2987" y="4045"/>
                        <a:pt x="3008" y="4021"/>
                      </a:cubicBezTo>
                      <a:cubicBezTo>
                        <a:pt x="3029" y="3997"/>
                        <a:pt x="3070" y="3955"/>
                        <a:pt x="3098" y="3916"/>
                      </a:cubicBezTo>
                      <a:cubicBezTo>
                        <a:pt x="3126" y="3877"/>
                        <a:pt x="3147" y="3843"/>
                        <a:pt x="3173" y="3789"/>
                      </a:cubicBezTo>
                      <a:cubicBezTo>
                        <a:pt x="3199" y="3735"/>
                        <a:pt x="3221" y="3675"/>
                        <a:pt x="3255" y="3594"/>
                      </a:cubicBezTo>
                      <a:cubicBezTo>
                        <a:pt x="3289" y="3513"/>
                        <a:pt x="3340" y="3388"/>
                        <a:pt x="3375" y="3301"/>
                      </a:cubicBezTo>
                      <a:cubicBezTo>
                        <a:pt x="3410" y="3214"/>
                        <a:pt x="3418" y="3208"/>
                        <a:pt x="3465" y="3069"/>
                      </a:cubicBezTo>
                      <a:cubicBezTo>
                        <a:pt x="3512" y="2930"/>
                        <a:pt x="3615" y="2611"/>
                        <a:pt x="3660" y="2469"/>
                      </a:cubicBezTo>
                      <a:cubicBezTo>
                        <a:pt x="3705" y="2327"/>
                        <a:pt x="3713" y="2288"/>
                        <a:pt x="3735" y="2214"/>
                      </a:cubicBezTo>
                      <a:cubicBezTo>
                        <a:pt x="3757" y="2140"/>
                        <a:pt x="3785" y="2057"/>
                        <a:pt x="3795" y="2026"/>
                      </a:cubicBezTo>
                    </a:path>
                  </a:pathLst>
                </a:custGeom>
                <a:pattFill prst="ltVert">
                  <a:fgClr>
                    <a:srgbClr val="FF0000"/>
                  </a:fgClr>
                  <a:bgClr>
                    <a:srgbClr val="FFFFFF"/>
                  </a:bgClr>
                </a:pattFill>
                <a:ln w="9525">
                  <a:noFill/>
                  <a:round/>
                  <a:headEnd/>
                  <a:tailEnd/>
                </a:ln>
              </p:spPr>
              <p:txBody>
                <a:bodyPr/>
                <a:lstStyle/>
                <a:p>
                  <a:endParaRPr lang="ja-JP" altLang="en-US" sz="2400">
                    <a:latin typeface="+mj-ea"/>
                    <a:ea typeface="+mj-ea"/>
                  </a:endParaRPr>
                </a:p>
              </p:txBody>
            </p:sp>
            <p:sp>
              <p:nvSpPr>
                <p:cNvPr id="102" name="Freeform 107" descr="右下がり対角線"/>
                <p:cNvSpPr>
                  <a:spLocks/>
                </p:cNvSpPr>
                <p:nvPr/>
              </p:nvSpPr>
              <p:spPr bwMode="auto">
                <a:xfrm rot="-1940424">
                  <a:off x="524" y="12501"/>
                  <a:ext cx="5256" cy="4126"/>
                </a:xfrm>
                <a:custGeom>
                  <a:avLst/>
                  <a:gdLst>
                    <a:gd name="T0" fmla="*/ 0 w 3795"/>
                    <a:gd name="T1" fmla="*/ 2064 h 4126"/>
                    <a:gd name="T2" fmla="*/ 385 w 3795"/>
                    <a:gd name="T3" fmla="*/ 1711 h 4126"/>
                    <a:gd name="T4" fmla="*/ 637 w 3795"/>
                    <a:gd name="T5" fmla="*/ 1471 h 4126"/>
                    <a:gd name="T6" fmla="*/ 1050 w 3795"/>
                    <a:gd name="T7" fmla="*/ 1111 h 4126"/>
                    <a:gd name="T8" fmla="*/ 1546 w 3795"/>
                    <a:gd name="T9" fmla="*/ 736 h 4126"/>
                    <a:gd name="T10" fmla="*/ 1987 w 3795"/>
                    <a:gd name="T11" fmla="*/ 459 h 4126"/>
                    <a:gd name="T12" fmla="*/ 2402 w 3795"/>
                    <a:gd name="T13" fmla="*/ 249 h 4126"/>
                    <a:gd name="T14" fmla="*/ 2734 w 3795"/>
                    <a:gd name="T15" fmla="*/ 136 h 4126"/>
                    <a:gd name="T16" fmla="*/ 3010 w 3795"/>
                    <a:gd name="T17" fmla="*/ 54 h 4126"/>
                    <a:gd name="T18" fmla="*/ 3145 w 3795"/>
                    <a:gd name="T19" fmla="*/ 24 h 4126"/>
                    <a:gd name="T20" fmla="*/ 3395 w 3795"/>
                    <a:gd name="T21" fmla="*/ 1 h 4126"/>
                    <a:gd name="T22" fmla="*/ 3672 w 3795"/>
                    <a:gd name="T23" fmla="*/ 16 h 4126"/>
                    <a:gd name="T24" fmla="*/ 3807 w 3795"/>
                    <a:gd name="T25" fmla="*/ 39 h 4126"/>
                    <a:gd name="T26" fmla="*/ 4059 w 3795"/>
                    <a:gd name="T27" fmla="*/ 91 h 4126"/>
                    <a:gd name="T28" fmla="*/ 4305 w 3795"/>
                    <a:gd name="T29" fmla="*/ 166 h 4126"/>
                    <a:gd name="T30" fmla="*/ 4471 w 3795"/>
                    <a:gd name="T31" fmla="*/ 234 h 4126"/>
                    <a:gd name="T32" fmla="*/ 4692 w 3795"/>
                    <a:gd name="T33" fmla="*/ 324 h 4126"/>
                    <a:gd name="T34" fmla="*/ 4913 w 3795"/>
                    <a:gd name="T35" fmla="*/ 451 h 4126"/>
                    <a:gd name="T36" fmla="*/ 5188 w 3795"/>
                    <a:gd name="T37" fmla="*/ 624 h 4126"/>
                    <a:gd name="T38" fmla="*/ 5550 w 3795"/>
                    <a:gd name="T39" fmla="*/ 886 h 4126"/>
                    <a:gd name="T40" fmla="*/ 5879 w 3795"/>
                    <a:gd name="T41" fmla="*/ 1171 h 4126"/>
                    <a:gd name="T42" fmla="*/ 6292 w 3795"/>
                    <a:gd name="T43" fmla="*/ 1486 h 4126"/>
                    <a:gd name="T44" fmla="*/ 6458 w 3795"/>
                    <a:gd name="T45" fmla="*/ 1659 h 4126"/>
                    <a:gd name="T46" fmla="*/ 6735 w 3795"/>
                    <a:gd name="T47" fmla="*/ 1899 h 4126"/>
                    <a:gd name="T48" fmla="*/ 6929 w 3795"/>
                    <a:gd name="T49" fmla="*/ 2056 h 4126"/>
                    <a:gd name="T50" fmla="*/ 7205 w 3795"/>
                    <a:gd name="T51" fmla="*/ 2341 h 4126"/>
                    <a:gd name="T52" fmla="*/ 7922 w 3795"/>
                    <a:gd name="T53" fmla="*/ 2986 h 4126"/>
                    <a:gd name="T54" fmla="*/ 8335 w 3795"/>
                    <a:gd name="T55" fmla="*/ 3309 h 4126"/>
                    <a:gd name="T56" fmla="*/ 8720 w 3795"/>
                    <a:gd name="T57" fmla="*/ 3556 h 4126"/>
                    <a:gd name="T58" fmla="*/ 9137 w 3795"/>
                    <a:gd name="T59" fmla="*/ 3804 h 4126"/>
                    <a:gd name="T60" fmla="*/ 9633 w 3795"/>
                    <a:gd name="T61" fmla="*/ 3991 h 4126"/>
                    <a:gd name="T62" fmla="*/ 9965 w 3795"/>
                    <a:gd name="T63" fmla="*/ 4074 h 4126"/>
                    <a:gd name="T64" fmla="*/ 10185 w 3795"/>
                    <a:gd name="T65" fmla="*/ 4119 h 4126"/>
                    <a:gd name="T66" fmla="*/ 10429 w 3795"/>
                    <a:gd name="T67" fmla="*/ 4119 h 4126"/>
                    <a:gd name="T68" fmla="*/ 10706 w 3795"/>
                    <a:gd name="T69" fmla="*/ 4104 h 4126"/>
                    <a:gd name="T70" fmla="*/ 10926 w 3795"/>
                    <a:gd name="T71" fmla="*/ 4059 h 4126"/>
                    <a:gd name="T72" fmla="*/ 11067 w 3795"/>
                    <a:gd name="T73" fmla="*/ 4021 h 4126"/>
                    <a:gd name="T74" fmla="*/ 11400 w 3795"/>
                    <a:gd name="T75" fmla="*/ 3916 h 4126"/>
                    <a:gd name="T76" fmla="*/ 11675 w 3795"/>
                    <a:gd name="T77" fmla="*/ 3789 h 4126"/>
                    <a:gd name="T78" fmla="*/ 11975 w 3795"/>
                    <a:gd name="T79" fmla="*/ 3594 h 4126"/>
                    <a:gd name="T80" fmla="*/ 12416 w 3795"/>
                    <a:gd name="T81" fmla="*/ 3301 h 4126"/>
                    <a:gd name="T82" fmla="*/ 12750 w 3795"/>
                    <a:gd name="T83" fmla="*/ 3069 h 4126"/>
                    <a:gd name="T84" fmla="*/ 13466 w 3795"/>
                    <a:gd name="T85" fmla="*/ 2469 h 4126"/>
                    <a:gd name="T86" fmla="*/ 13743 w 3795"/>
                    <a:gd name="T87" fmla="*/ 2214 h 4126"/>
                    <a:gd name="T88" fmla="*/ 13962 w 3795"/>
                    <a:gd name="T89" fmla="*/ 2026 h 412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795"/>
                    <a:gd name="T136" fmla="*/ 0 h 4126"/>
                    <a:gd name="T137" fmla="*/ 3795 w 3795"/>
                    <a:gd name="T138" fmla="*/ 4126 h 412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795" h="4126">
                      <a:moveTo>
                        <a:pt x="0" y="2064"/>
                      </a:moveTo>
                      <a:cubicBezTo>
                        <a:pt x="38" y="1937"/>
                        <a:pt x="76" y="1810"/>
                        <a:pt x="105" y="1711"/>
                      </a:cubicBezTo>
                      <a:cubicBezTo>
                        <a:pt x="134" y="1612"/>
                        <a:pt x="143" y="1571"/>
                        <a:pt x="173" y="1471"/>
                      </a:cubicBezTo>
                      <a:cubicBezTo>
                        <a:pt x="203" y="1371"/>
                        <a:pt x="244" y="1233"/>
                        <a:pt x="285" y="1111"/>
                      </a:cubicBezTo>
                      <a:cubicBezTo>
                        <a:pt x="326" y="989"/>
                        <a:pt x="377" y="845"/>
                        <a:pt x="420" y="736"/>
                      </a:cubicBezTo>
                      <a:cubicBezTo>
                        <a:pt x="463" y="627"/>
                        <a:pt x="501" y="540"/>
                        <a:pt x="540" y="459"/>
                      </a:cubicBezTo>
                      <a:cubicBezTo>
                        <a:pt x="579" y="378"/>
                        <a:pt x="619" y="303"/>
                        <a:pt x="653" y="249"/>
                      </a:cubicBezTo>
                      <a:cubicBezTo>
                        <a:pt x="687" y="195"/>
                        <a:pt x="716" y="168"/>
                        <a:pt x="743" y="136"/>
                      </a:cubicBezTo>
                      <a:cubicBezTo>
                        <a:pt x="770" y="104"/>
                        <a:pt x="799" y="73"/>
                        <a:pt x="818" y="54"/>
                      </a:cubicBezTo>
                      <a:cubicBezTo>
                        <a:pt x="837" y="35"/>
                        <a:pt x="838" y="33"/>
                        <a:pt x="855" y="24"/>
                      </a:cubicBezTo>
                      <a:cubicBezTo>
                        <a:pt x="872" y="15"/>
                        <a:pt x="899" y="2"/>
                        <a:pt x="923" y="1"/>
                      </a:cubicBezTo>
                      <a:cubicBezTo>
                        <a:pt x="947" y="0"/>
                        <a:pt x="979" y="10"/>
                        <a:pt x="998" y="16"/>
                      </a:cubicBezTo>
                      <a:cubicBezTo>
                        <a:pt x="1017" y="22"/>
                        <a:pt x="1018" y="27"/>
                        <a:pt x="1035" y="39"/>
                      </a:cubicBezTo>
                      <a:cubicBezTo>
                        <a:pt x="1052" y="51"/>
                        <a:pt x="1080" y="70"/>
                        <a:pt x="1103" y="91"/>
                      </a:cubicBezTo>
                      <a:cubicBezTo>
                        <a:pt x="1126" y="112"/>
                        <a:pt x="1151" y="142"/>
                        <a:pt x="1170" y="166"/>
                      </a:cubicBezTo>
                      <a:cubicBezTo>
                        <a:pt x="1189" y="190"/>
                        <a:pt x="1198" y="208"/>
                        <a:pt x="1215" y="234"/>
                      </a:cubicBezTo>
                      <a:cubicBezTo>
                        <a:pt x="1232" y="260"/>
                        <a:pt x="1255" y="288"/>
                        <a:pt x="1275" y="324"/>
                      </a:cubicBezTo>
                      <a:cubicBezTo>
                        <a:pt x="1295" y="360"/>
                        <a:pt x="1313" y="401"/>
                        <a:pt x="1335" y="451"/>
                      </a:cubicBezTo>
                      <a:cubicBezTo>
                        <a:pt x="1357" y="501"/>
                        <a:pt x="1381" y="551"/>
                        <a:pt x="1410" y="624"/>
                      </a:cubicBezTo>
                      <a:cubicBezTo>
                        <a:pt x="1439" y="697"/>
                        <a:pt x="1477" y="795"/>
                        <a:pt x="1508" y="886"/>
                      </a:cubicBezTo>
                      <a:cubicBezTo>
                        <a:pt x="1539" y="977"/>
                        <a:pt x="1564" y="1071"/>
                        <a:pt x="1598" y="1171"/>
                      </a:cubicBezTo>
                      <a:cubicBezTo>
                        <a:pt x="1632" y="1271"/>
                        <a:pt x="1684" y="1405"/>
                        <a:pt x="1710" y="1486"/>
                      </a:cubicBezTo>
                      <a:cubicBezTo>
                        <a:pt x="1736" y="1567"/>
                        <a:pt x="1735" y="1590"/>
                        <a:pt x="1755" y="1659"/>
                      </a:cubicBezTo>
                      <a:cubicBezTo>
                        <a:pt x="1775" y="1728"/>
                        <a:pt x="1809" y="1833"/>
                        <a:pt x="1830" y="1899"/>
                      </a:cubicBezTo>
                      <a:cubicBezTo>
                        <a:pt x="1851" y="1965"/>
                        <a:pt x="1862" y="1982"/>
                        <a:pt x="1883" y="2056"/>
                      </a:cubicBezTo>
                      <a:cubicBezTo>
                        <a:pt x="1904" y="2130"/>
                        <a:pt x="1913" y="2186"/>
                        <a:pt x="1958" y="2341"/>
                      </a:cubicBezTo>
                      <a:cubicBezTo>
                        <a:pt x="2003" y="2496"/>
                        <a:pt x="2102" y="2825"/>
                        <a:pt x="2153" y="2986"/>
                      </a:cubicBezTo>
                      <a:cubicBezTo>
                        <a:pt x="2204" y="3147"/>
                        <a:pt x="2229" y="3214"/>
                        <a:pt x="2265" y="3309"/>
                      </a:cubicBezTo>
                      <a:cubicBezTo>
                        <a:pt x="2301" y="3404"/>
                        <a:pt x="2334" y="3473"/>
                        <a:pt x="2370" y="3556"/>
                      </a:cubicBezTo>
                      <a:cubicBezTo>
                        <a:pt x="2406" y="3639"/>
                        <a:pt x="2442" y="3731"/>
                        <a:pt x="2483" y="3804"/>
                      </a:cubicBezTo>
                      <a:cubicBezTo>
                        <a:pt x="2524" y="3877"/>
                        <a:pt x="2580" y="3946"/>
                        <a:pt x="2618" y="3991"/>
                      </a:cubicBezTo>
                      <a:cubicBezTo>
                        <a:pt x="2656" y="4036"/>
                        <a:pt x="2683" y="4053"/>
                        <a:pt x="2708" y="4074"/>
                      </a:cubicBezTo>
                      <a:cubicBezTo>
                        <a:pt x="2733" y="4095"/>
                        <a:pt x="2747" y="4112"/>
                        <a:pt x="2768" y="4119"/>
                      </a:cubicBezTo>
                      <a:cubicBezTo>
                        <a:pt x="2789" y="4126"/>
                        <a:pt x="2811" y="4121"/>
                        <a:pt x="2835" y="4119"/>
                      </a:cubicBezTo>
                      <a:cubicBezTo>
                        <a:pt x="2859" y="4117"/>
                        <a:pt x="2888" y="4114"/>
                        <a:pt x="2910" y="4104"/>
                      </a:cubicBezTo>
                      <a:cubicBezTo>
                        <a:pt x="2932" y="4094"/>
                        <a:pt x="2954" y="4073"/>
                        <a:pt x="2970" y="4059"/>
                      </a:cubicBezTo>
                      <a:cubicBezTo>
                        <a:pt x="2986" y="4045"/>
                        <a:pt x="2987" y="4045"/>
                        <a:pt x="3008" y="4021"/>
                      </a:cubicBezTo>
                      <a:cubicBezTo>
                        <a:pt x="3029" y="3997"/>
                        <a:pt x="3070" y="3955"/>
                        <a:pt x="3098" y="3916"/>
                      </a:cubicBezTo>
                      <a:cubicBezTo>
                        <a:pt x="3126" y="3877"/>
                        <a:pt x="3147" y="3843"/>
                        <a:pt x="3173" y="3789"/>
                      </a:cubicBezTo>
                      <a:cubicBezTo>
                        <a:pt x="3199" y="3735"/>
                        <a:pt x="3221" y="3675"/>
                        <a:pt x="3255" y="3594"/>
                      </a:cubicBezTo>
                      <a:cubicBezTo>
                        <a:pt x="3289" y="3513"/>
                        <a:pt x="3340" y="3388"/>
                        <a:pt x="3375" y="3301"/>
                      </a:cubicBezTo>
                      <a:cubicBezTo>
                        <a:pt x="3410" y="3214"/>
                        <a:pt x="3418" y="3208"/>
                        <a:pt x="3465" y="3069"/>
                      </a:cubicBezTo>
                      <a:cubicBezTo>
                        <a:pt x="3512" y="2930"/>
                        <a:pt x="3615" y="2611"/>
                        <a:pt x="3660" y="2469"/>
                      </a:cubicBezTo>
                      <a:cubicBezTo>
                        <a:pt x="3705" y="2327"/>
                        <a:pt x="3713" y="2288"/>
                        <a:pt x="3735" y="2214"/>
                      </a:cubicBezTo>
                      <a:cubicBezTo>
                        <a:pt x="3757" y="2140"/>
                        <a:pt x="3785" y="2057"/>
                        <a:pt x="3795" y="2026"/>
                      </a:cubicBezTo>
                    </a:path>
                  </a:pathLst>
                </a:custGeom>
                <a:pattFill prst="ltDnDiag">
                  <a:fgClr>
                    <a:srgbClr val="99CC00"/>
                  </a:fgClr>
                  <a:bgClr>
                    <a:srgbClr val="FFFFFF"/>
                  </a:bgClr>
                </a:pattFill>
                <a:ln w="9525">
                  <a:miter lim="800000"/>
                  <a:headEnd/>
                  <a:tailEnd/>
                </a:ln>
                <a:scene3d>
                  <a:camera prst="legacyObliqueTopRight">
                    <a:rot lat="3000000" lon="0" rev="0"/>
                  </a:camera>
                  <a:lightRig rig="legacyFlat3" dir="b"/>
                </a:scene3d>
                <a:sp3d prstMaterial="legacyMatte">
                  <a:bevelT w="13500" h="13500" prst="angle"/>
                  <a:bevelB w="13500" h="13500" prst="angle"/>
                  <a:extrusionClr>
                    <a:srgbClr val="99CC00"/>
                  </a:extrusionClr>
                </a:sp3d>
              </p:spPr>
              <p:txBody>
                <a:bodyPr>
                  <a:flatTx/>
                </a:bodyPr>
                <a:lstStyle/>
                <a:p>
                  <a:endParaRPr lang="ja-JP" altLang="en-US" sz="2400">
                    <a:latin typeface="+mj-ea"/>
                    <a:ea typeface="+mj-ea"/>
                  </a:endParaRPr>
                </a:p>
              </p:txBody>
            </p:sp>
            <p:sp>
              <p:nvSpPr>
                <p:cNvPr id="103" name="Freeform 108" descr="縦線"/>
                <p:cNvSpPr>
                  <a:spLocks/>
                </p:cNvSpPr>
                <p:nvPr/>
              </p:nvSpPr>
              <p:spPr bwMode="auto">
                <a:xfrm rot="-952986">
                  <a:off x="4894" y="11434"/>
                  <a:ext cx="3795" cy="4126"/>
                </a:xfrm>
                <a:custGeom>
                  <a:avLst/>
                  <a:gdLst>
                    <a:gd name="T0" fmla="*/ 0 w 3795"/>
                    <a:gd name="T1" fmla="*/ 2064 h 4126"/>
                    <a:gd name="T2" fmla="*/ 105 w 3795"/>
                    <a:gd name="T3" fmla="*/ 1711 h 4126"/>
                    <a:gd name="T4" fmla="*/ 173 w 3795"/>
                    <a:gd name="T5" fmla="*/ 1471 h 4126"/>
                    <a:gd name="T6" fmla="*/ 285 w 3795"/>
                    <a:gd name="T7" fmla="*/ 1111 h 4126"/>
                    <a:gd name="T8" fmla="*/ 420 w 3795"/>
                    <a:gd name="T9" fmla="*/ 736 h 4126"/>
                    <a:gd name="T10" fmla="*/ 540 w 3795"/>
                    <a:gd name="T11" fmla="*/ 459 h 4126"/>
                    <a:gd name="T12" fmla="*/ 653 w 3795"/>
                    <a:gd name="T13" fmla="*/ 249 h 4126"/>
                    <a:gd name="T14" fmla="*/ 743 w 3795"/>
                    <a:gd name="T15" fmla="*/ 136 h 4126"/>
                    <a:gd name="T16" fmla="*/ 818 w 3795"/>
                    <a:gd name="T17" fmla="*/ 54 h 4126"/>
                    <a:gd name="T18" fmla="*/ 855 w 3795"/>
                    <a:gd name="T19" fmla="*/ 24 h 4126"/>
                    <a:gd name="T20" fmla="*/ 923 w 3795"/>
                    <a:gd name="T21" fmla="*/ 1 h 4126"/>
                    <a:gd name="T22" fmla="*/ 998 w 3795"/>
                    <a:gd name="T23" fmla="*/ 16 h 4126"/>
                    <a:gd name="T24" fmla="*/ 1035 w 3795"/>
                    <a:gd name="T25" fmla="*/ 39 h 4126"/>
                    <a:gd name="T26" fmla="*/ 1103 w 3795"/>
                    <a:gd name="T27" fmla="*/ 91 h 4126"/>
                    <a:gd name="T28" fmla="*/ 1170 w 3795"/>
                    <a:gd name="T29" fmla="*/ 166 h 4126"/>
                    <a:gd name="T30" fmla="*/ 1215 w 3795"/>
                    <a:gd name="T31" fmla="*/ 234 h 4126"/>
                    <a:gd name="T32" fmla="*/ 1275 w 3795"/>
                    <a:gd name="T33" fmla="*/ 324 h 4126"/>
                    <a:gd name="T34" fmla="*/ 1335 w 3795"/>
                    <a:gd name="T35" fmla="*/ 451 h 4126"/>
                    <a:gd name="T36" fmla="*/ 1410 w 3795"/>
                    <a:gd name="T37" fmla="*/ 624 h 4126"/>
                    <a:gd name="T38" fmla="*/ 1508 w 3795"/>
                    <a:gd name="T39" fmla="*/ 886 h 4126"/>
                    <a:gd name="T40" fmla="*/ 1598 w 3795"/>
                    <a:gd name="T41" fmla="*/ 1171 h 4126"/>
                    <a:gd name="T42" fmla="*/ 1710 w 3795"/>
                    <a:gd name="T43" fmla="*/ 1486 h 4126"/>
                    <a:gd name="T44" fmla="*/ 1755 w 3795"/>
                    <a:gd name="T45" fmla="*/ 1659 h 4126"/>
                    <a:gd name="T46" fmla="*/ 1830 w 3795"/>
                    <a:gd name="T47" fmla="*/ 1899 h 4126"/>
                    <a:gd name="T48" fmla="*/ 1883 w 3795"/>
                    <a:gd name="T49" fmla="*/ 2056 h 4126"/>
                    <a:gd name="T50" fmla="*/ 1958 w 3795"/>
                    <a:gd name="T51" fmla="*/ 2341 h 4126"/>
                    <a:gd name="T52" fmla="*/ 2153 w 3795"/>
                    <a:gd name="T53" fmla="*/ 2986 h 4126"/>
                    <a:gd name="T54" fmla="*/ 2265 w 3795"/>
                    <a:gd name="T55" fmla="*/ 3309 h 4126"/>
                    <a:gd name="T56" fmla="*/ 2370 w 3795"/>
                    <a:gd name="T57" fmla="*/ 3556 h 4126"/>
                    <a:gd name="T58" fmla="*/ 2483 w 3795"/>
                    <a:gd name="T59" fmla="*/ 3804 h 4126"/>
                    <a:gd name="T60" fmla="*/ 2618 w 3795"/>
                    <a:gd name="T61" fmla="*/ 3991 h 4126"/>
                    <a:gd name="T62" fmla="*/ 2708 w 3795"/>
                    <a:gd name="T63" fmla="*/ 4074 h 4126"/>
                    <a:gd name="T64" fmla="*/ 2768 w 3795"/>
                    <a:gd name="T65" fmla="*/ 4119 h 4126"/>
                    <a:gd name="T66" fmla="*/ 2835 w 3795"/>
                    <a:gd name="T67" fmla="*/ 4119 h 4126"/>
                    <a:gd name="T68" fmla="*/ 2910 w 3795"/>
                    <a:gd name="T69" fmla="*/ 4104 h 4126"/>
                    <a:gd name="T70" fmla="*/ 2970 w 3795"/>
                    <a:gd name="T71" fmla="*/ 4059 h 4126"/>
                    <a:gd name="T72" fmla="*/ 3008 w 3795"/>
                    <a:gd name="T73" fmla="*/ 4021 h 4126"/>
                    <a:gd name="T74" fmla="*/ 3098 w 3795"/>
                    <a:gd name="T75" fmla="*/ 3916 h 4126"/>
                    <a:gd name="T76" fmla="*/ 3173 w 3795"/>
                    <a:gd name="T77" fmla="*/ 3789 h 4126"/>
                    <a:gd name="T78" fmla="*/ 3255 w 3795"/>
                    <a:gd name="T79" fmla="*/ 3594 h 4126"/>
                    <a:gd name="T80" fmla="*/ 3375 w 3795"/>
                    <a:gd name="T81" fmla="*/ 3301 h 4126"/>
                    <a:gd name="T82" fmla="*/ 3465 w 3795"/>
                    <a:gd name="T83" fmla="*/ 3069 h 4126"/>
                    <a:gd name="T84" fmla="*/ 3660 w 3795"/>
                    <a:gd name="T85" fmla="*/ 2469 h 4126"/>
                    <a:gd name="T86" fmla="*/ 3735 w 3795"/>
                    <a:gd name="T87" fmla="*/ 2214 h 4126"/>
                    <a:gd name="T88" fmla="*/ 3795 w 3795"/>
                    <a:gd name="T89" fmla="*/ 2026 h 412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795"/>
                    <a:gd name="T136" fmla="*/ 0 h 4126"/>
                    <a:gd name="T137" fmla="*/ 3795 w 3795"/>
                    <a:gd name="T138" fmla="*/ 4126 h 412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795" h="4126">
                      <a:moveTo>
                        <a:pt x="0" y="2064"/>
                      </a:moveTo>
                      <a:cubicBezTo>
                        <a:pt x="38" y="1937"/>
                        <a:pt x="76" y="1810"/>
                        <a:pt x="105" y="1711"/>
                      </a:cubicBezTo>
                      <a:cubicBezTo>
                        <a:pt x="134" y="1612"/>
                        <a:pt x="143" y="1571"/>
                        <a:pt x="173" y="1471"/>
                      </a:cubicBezTo>
                      <a:cubicBezTo>
                        <a:pt x="203" y="1371"/>
                        <a:pt x="244" y="1233"/>
                        <a:pt x="285" y="1111"/>
                      </a:cubicBezTo>
                      <a:cubicBezTo>
                        <a:pt x="326" y="989"/>
                        <a:pt x="377" y="845"/>
                        <a:pt x="420" y="736"/>
                      </a:cubicBezTo>
                      <a:cubicBezTo>
                        <a:pt x="463" y="627"/>
                        <a:pt x="501" y="540"/>
                        <a:pt x="540" y="459"/>
                      </a:cubicBezTo>
                      <a:cubicBezTo>
                        <a:pt x="579" y="378"/>
                        <a:pt x="619" y="303"/>
                        <a:pt x="653" y="249"/>
                      </a:cubicBezTo>
                      <a:cubicBezTo>
                        <a:pt x="687" y="195"/>
                        <a:pt x="716" y="168"/>
                        <a:pt x="743" y="136"/>
                      </a:cubicBezTo>
                      <a:cubicBezTo>
                        <a:pt x="770" y="104"/>
                        <a:pt x="799" y="73"/>
                        <a:pt x="818" y="54"/>
                      </a:cubicBezTo>
                      <a:cubicBezTo>
                        <a:pt x="837" y="35"/>
                        <a:pt x="838" y="33"/>
                        <a:pt x="855" y="24"/>
                      </a:cubicBezTo>
                      <a:cubicBezTo>
                        <a:pt x="872" y="15"/>
                        <a:pt x="899" y="2"/>
                        <a:pt x="923" y="1"/>
                      </a:cubicBezTo>
                      <a:cubicBezTo>
                        <a:pt x="947" y="0"/>
                        <a:pt x="979" y="10"/>
                        <a:pt x="998" y="16"/>
                      </a:cubicBezTo>
                      <a:cubicBezTo>
                        <a:pt x="1017" y="22"/>
                        <a:pt x="1018" y="27"/>
                        <a:pt x="1035" y="39"/>
                      </a:cubicBezTo>
                      <a:cubicBezTo>
                        <a:pt x="1052" y="51"/>
                        <a:pt x="1080" y="70"/>
                        <a:pt x="1103" y="91"/>
                      </a:cubicBezTo>
                      <a:cubicBezTo>
                        <a:pt x="1126" y="112"/>
                        <a:pt x="1151" y="142"/>
                        <a:pt x="1170" y="166"/>
                      </a:cubicBezTo>
                      <a:cubicBezTo>
                        <a:pt x="1189" y="190"/>
                        <a:pt x="1198" y="208"/>
                        <a:pt x="1215" y="234"/>
                      </a:cubicBezTo>
                      <a:cubicBezTo>
                        <a:pt x="1232" y="260"/>
                        <a:pt x="1255" y="288"/>
                        <a:pt x="1275" y="324"/>
                      </a:cubicBezTo>
                      <a:cubicBezTo>
                        <a:pt x="1295" y="360"/>
                        <a:pt x="1313" y="401"/>
                        <a:pt x="1335" y="451"/>
                      </a:cubicBezTo>
                      <a:cubicBezTo>
                        <a:pt x="1357" y="501"/>
                        <a:pt x="1381" y="551"/>
                        <a:pt x="1410" y="624"/>
                      </a:cubicBezTo>
                      <a:cubicBezTo>
                        <a:pt x="1439" y="697"/>
                        <a:pt x="1477" y="795"/>
                        <a:pt x="1508" y="886"/>
                      </a:cubicBezTo>
                      <a:cubicBezTo>
                        <a:pt x="1539" y="977"/>
                        <a:pt x="1564" y="1071"/>
                        <a:pt x="1598" y="1171"/>
                      </a:cubicBezTo>
                      <a:cubicBezTo>
                        <a:pt x="1632" y="1271"/>
                        <a:pt x="1684" y="1405"/>
                        <a:pt x="1710" y="1486"/>
                      </a:cubicBezTo>
                      <a:cubicBezTo>
                        <a:pt x="1736" y="1567"/>
                        <a:pt x="1735" y="1590"/>
                        <a:pt x="1755" y="1659"/>
                      </a:cubicBezTo>
                      <a:cubicBezTo>
                        <a:pt x="1775" y="1728"/>
                        <a:pt x="1809" y="1833"/>
                        <a:pt x="1830" y="1899"/>
                      </a:cubicBezTo>
                      <a:cubicBezTo>
                        <a:pt x="1851" y="1965"/>
                        <a:pt x="1862" y="1982"/>
                        <a:pt x="1883" y="2056"/>
                      </a:cubicBezTo>
                      <a:cubicBezTo>
                        <a:pt x="1904" y="2130"/>
                        <a:pt x="1913" y="2186"/>
                        <a:pt x="1958" y="2341"/>
                      </a:cubicBezTo>
                      <a:cubicBezTo>
                        <a:pt x="2003" y="2496"/>
                        <a:pt x="2102" y="2825"/>
                        <a:pt x="2153" y="2986"/>
                      </a:cubicBezTo>
                      <a:cubicBezTo>
                        <a:pt x="2204" y="3147"/>
                        <a:pt x="2229" y="3214"/>
                        <a:pt x="2265" y="3309"/>
                      </a:cubicBezTo>
                      <a:cubicBezTo>
                        <a:pt x="2301" y="3404"/>
                        <a:pt x="2334" y="3473"/>
                        <a:pt x="2370" y="3556"/>
                      </a:cubicBezTo>
                      <a:cubicBezTo>
                        <a:pt x="2406" y="3639"/>
                        <a:pt x="2442" y="3731"/>
                        <a:pt x="2483" y="3804"/>
                      </a:cubicBezTo>
                      <a:cubicBezTo>
                        <a:pt x="2524" y="3877"/>
                        <a:pt x="2580" y="3946"/>
                        <a:pt x="2618" y="3991"/>
                      </a:cubicBezTo>
                      <a:cubicBezTo>
                        <a:pt x="2656" y="4036"/>
                        <a:pt x="2683" y="4053"/>
                        <a:pt x="2708" y="4074"/>
                      </a:cubicBezTo>
                      <a:cubicBezTo>
                        <a:pt x="2733" y="4095"/>
                        <a:pt x="2747" y="4112"/>
                        <a:pt x="2768" y="4119"/>
                      </a:cubicBezTo>
                      <a:cubicBezTo>
                        <a:pt x="2789" y="4126"/>
                        <a:pt x="2811" y="4121"/>
                        <a:pt x="2835" y="4119"/>
                      </a:cubicBezTo>
                      <a:cubicBezTo>
                        <a:pt x="2859" y="4117"/>
                        <a:pt x="2888" y="4114"/>
                        <a:pt x="2910" y="4104"/>
                      </a:cubicBezTo>
                      <a:cubicBezTo>
                        <a:pt x="2932" y="4094"/>
                        <a:pt x="2954" y="4073"/>
                        <a:pt x="2970" y="4059"/>
                      </a:cubicBezTo>
                      <a:cubicBezTo>
                        <a:pt x="2986" y="4045"/>
                        <a:pt x="2987" y="4045"/>
                        <a:pt x="3008" y="4021"/>
                      </a:cubicBezTo>
                      <a:cubicBezTo>
                        <a:pt x="3029" y="3997"/>
                        <a:pt x="3070" y="3955"/>
                        <a:pt x="3098" y="3916"/>
                      </a:cubicBezTo>
                      <a:cubicBezTo>
                        <a:pt x="3126" y="3877"/>
                        <a:pt x="3147" y="3843"/>
                        <a:pt x="3173" y="3789"/>
                      </a:cubicBezTo>
                      <a:cubicBezTo>
                        <a:pt x="3199" y="3735"/>
                        <a:pt x="3221" y="3675"/>
                        <a:pt x="3255" y="3594"/>
                      </a:cubicBezTo>
                      <a:cubicBezTo>
                        <a:pt x="3289" y="3513"/>
                        <a:pt x="3340" y="3388"/>
                        <a:pt x="3375" y="3301"/>
                      </a:cubicBezTo>
                      <a:cubicBezTo>
                        <a:pt x="3410" y="3214"/>
                        <a:pt x="3418" y="3208"/>
                        <a:pt x="3465" y="3069"/>
                      </a:cubicBezTo>
                      <a:cubicBezTo>
                        <a:pt x="3512" y="2930"/>
                        <a:pt x="3615" y="2611"/>
                        <a:pt x="3660" y="2469"/>
                      </a:cubicBezTo>
                      <a:cubicBezTo>
                        <a:pt x="3705" y="2327"/>
                        <a:pt x="3713" y="2288"/>
                        <a:pt x="3735" y="2214"/>
                      </a:cubicBezTo>
                      <a:cubicBezTo>
                        <a:pt x="3757" y="2140"/>
                        <a:pt x="3785" y="2057"/>
                        <a:pt x="3795" y="2026"/>
                      </a:cubicBezTo>
                    </a:path>
                  </a:pathLst>
                </a:custGeom>
                <a:pattFill prst="ltVert">
                  <a:fgClr>
                    <a:srgbClr val="FF0000"/>
                  </a:fgClr>
                  <a:bgClr>
                    <a:srgbClr val="FFFFFF"/>
                  </a:bgClr>
                </a:pattFill>
                <a:ln w="9525">
                  <a:noFill/>
                  <a:round/>
                  <a:headEnd/>
                  <a:tailEnd/>
                </a:ln>
              </p:spPr>
              <p:txBody>
                <a:bodyPr/>
                <a:lstStyle/>
                <a:p>
                  <a:endParaRPr lang="ja-JP" altLang="en-US" sz="2400">
                    <a:latin typeface="+mj-ea"/>
                    <a:ea typeface="+mj-ea"/>
                  </a:endParaRPr>
                </a:p>
              </p:txBody>
            </p:sp>
            <p:sp>
              <p:nvSpPr>
                <p:cNvPr id="104" name="Freeform 109" descr="縦線"/>
                <p:cNvSpPr>
                  <a:spLocks/>
                </p:cNvSpPr>
                <p:nvPr/>
              </p:nvSpPr>
              <p:spPr bwMode="auto">
                <a:xfrm rot="-952986">
                  <a:off x="1006" y="12819"/>
                  <a:ext cx="1875" cy="2056"/>
                </a:xfrm>
                <a:custGeom>
                  <a:avLst/>
                  <a:gdLst>
                    <a:gd name="T0" fmla="*/ 0 w 1875"/>
                    <a:gd name="T1" fmla="*/ 10316 h 1201"/>
                    <a:gd name="T2" fmla="*/ 102 w 1875"/>
                    <a:gd name="T3" fmla="*/ 8613 h 1201"/>
                    <a:gd name="T4" fmla="*/ 219 w 1875"/>
                    <a:gd name="T5" fmla="*/ 6553 h 1201"/>
                    <a:gd name="T6" fmla="*/ 315 w 1875"/>
                    <a:gd name="T7" fmla="*/ 5112 h 1201"/>
                    <a:gd name="T8" fmla="*/ 417 w 1875"/>
                    <a:gd name="T9" fmla="*/ 3667 h 1201"/>
                    <a:gd name="T10" fmla="*/ 525 w 1875"/>
                    <a:gd name="T11" fmla="*/ 2508 h 1201"/>
                    <a:gd name="T12" fmla="*/ 591 w 1875"/>
                    <a:gd name="T13" fmla="*/ 1837 h 1201"/>
                    <a:gd name="T14" fmla="*/ 690 w 1875"/>
                    <a:gd name="T15" fmla="*/ 964 h 1201"/>
                    <a:gd name="T16" fmla="*/ 825 w 1875"/>
                    <a:gd name="T17" fmla="*/ 267 h 1201"/>
                    <a:gd name="T18" fmla="*/ 897 w 1875"/>
                    <a:gd name="T19" fmla="*/ 36 h 1201"/>
                    <a:gd name="T20" fmla="*/ 945 w 1875"/>
                    <a:gd name="T21" fmla="*/ 62 h 1201"/>
                    <a:gd name="T22" fmla="*/ 1017 w 1875"/>
                    <a:gd name="T23" fmla="*/ 164 h 1201"/>
                    <a:gd name="T24" fmla="*/ 1116 w 1875"/>
                    <a:gd name="T25" fmla="*/ 522 h 1201"/>
                    <a:gd name="T26" fmla="*/ 1239 w 1875"/>
                    <a:gd name="T27" fmla="*/ 1375 h 1201"/>
                    <a:gd name="T28" fmla="*/ 1386 w 1875"/>
                    <a:gd name="T29" fmla="*/ 2919 h 1201"/>
                    <a:gd name="T30" fmla="*/ 1566 w 1875"/>
                    <a:gd name="T31" fmla="*/ 5369 h 1201"/>
                    <a:gd name="T32" fmla="*/ 1722 w 1875"/>
                    <a:gd name="T33" fmla="*/ 7686 h 1201"/>
                    <a:gd name="T34" fmla="*/ 1836 w 1875"/>
                    <a:gd name="T35" fmla="*/ 9698 h 1201"/>
                    <a:gd name="T36" fmla="*/ 1875 w 1875"/>
                    <a:gd name="T37" fmla="*/ 10316 h 120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75"/>
                    <a:gd name="T58" fmla="*/ 0 h 1201"/>
                    <a:gd name="T59" fmla="*/ 1875 w 1875"/>
                    <a:gd name="T60" fmla="*/ 1201 h 120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75" h="1201">
                      <a:moveTo>
                        <a:pt x="0" y="1201"/>
                      </a:moveTo>
                      <a:cubicBezTo>
                        <a:pt x="33" y="1138"/>
                        <a:pt x="66" y="1076"/>
                        <a:pt x="102" y="1003"/>
                      </a:cubicBezTo>
                      <a:cubicBezTo>
                        <a:pt x="138" y="930"/>
                        <a:pt x="183" y="831"/>
                        <a:pt x="219" y="763"/>
                      </a:cubicBezTo>
                      <a:cubicBezTo>
                        <a:pt x="255" y="695"/>
                        <a:pt x="282" y="651"/>
                        <a:pt x="315" y="595"/>
                      </a:cubicBezTo>
                      <a:cubicBezTo>
                        <a:pt x="348" y="539"/>
                        <a:pt x="382" y="477"/>
                        <a:pt x="417" y="427"/>
                      </a:cubicBezTo>
                      <a:cubicBezTo>
                        <a:pt x="452" y="377"/>
                        <a:pt x="496" y="327"/>
                        <a:pt x="525" y="292"/>
                      </a:cubicBezTo>
                      <a:cubicBezTo>
                        <a:pt x="554" y="257"/>
                        <a:pt x="564" y="244"/>
                        <a:pt x="591" y="214"/>
                      </a:cubicBezTo>
                      <a:cubicBezTo>
                        <a:pt x="618" y="184"/>
                        <a:pt x="651" y="143"/>
                        <a:pt x="690" y="112"/>
                      </a:cubicBezTo>
                      <a:cubicBezTo>
                        <a:pt x="729" y="81"/>
                        <a:pt x="791" y="49"/>
                        <a:pt x="825" y="31"/>
                      </a:cubicBezTo>
                      <a:cubicBezTo>
                        <a:pt x="859" y="13"/>
                        <a:pt x="877" y="8"/>
                        <a:pt x="897" y="4"/>
                      </a:cubicBezTo>
                      <a:cubicBezTo>
                        <a:pt x="917" y="0"/>
                        <a:pt x="925" y="5"/>
                        <a:pt x="945" y="7"/>
                      </a:cubicBezTo>
                      <a:cubicBezTo>
                        <a:pt x="965" y="9"/>
                        <a:pt x="989" y="10"/>
                        <a:pt x="1017" y="19"/>
                      </a:cubicBezTo>
                      <a:cubicBezTo>
                        <a:pt x="1045" y="28"/>
                        <a:pt x="1079" y="38"/>
                        <a:pt x="1116" y="61"/>
                      </a:cubicBezTo>
                      <a:cubicBezTo>
                        <a:pt x="1153" y="84"/>
                        <a:pt x="1194" y="114"/>
                        <a:pt x="1239" y="160"/>
                      </a:cubicBezTo>
                      <a:cubicBezTo>
                        <a:pt x="1284" y="206"/>
                        <a:pt x="1332" y="263"/>
                        <a:pt x="1386" y="340"/>
                      </a:cubicBezTo>
                      <a:cubicBezTo>
                        <a:pt x="1440" y="417"/>
                        <a:pt x="1510" y="533"/>
                        <a:pt x="1566" y="625"/>
                      </a:cubicBezTo>
                      <a:cubicBezTo>
                        <a:pt x="1622" y="717"/>
                        <a:pt x="1677" y="811"/>
                        <a:pt x="1722" y="895"/>
                      </a:cubicBezTo>
                      <a:cubicBezTo>
                        <a:pt x="1767" y="979"/>
                        <a:pt x="1811" y="1078"/>
                        <a:pt x="1836" y="1129"/>
                      </a:cubicBezTo>
                      <a:cubicBezTo>
                        <a:pt x="1861" y="1180"/>
                        <a:pt x="1868" y="1190"/>
                        <a:pt x="1875" y="1201"/>
                      </a:cubicBezTo>
                    </a:path>
                  </a:pathLst>
                </a:custGeom>
                <a:pattFill prst="ltVert">
                  <a:fgClr>
                    <a:srgbClr val="FF0000"/>
                  </a:fgClr>
                  <a:bgClr>
                    <a:srgbClr val="FFFFFF"/>
                  </a:bgClr>
                </a:pattFill>
                <a:ln w="9525">
                  <a:noFill/>
                  <a:round/>
                  <a:headEnd/>
                  <a:tailEnd/>
                </a:ln>
              </p:spPr>
              <p:txBody>
                <a:bodyPr/>
                <a:lstStyle/>
                <a:p>
                  <a:endParaRPr lang="ja-JP" altLang="en-US" sz="2400">
                    <a:latin typeface="+mj-ea"/>
                    <a:ea typeface="+mj-ea"/>
                  </a:endParaRPr>
                </a:p>
              </p:txBody>
            </p:sp>
            <p:sp>
              <p:nvSpPr>
                <p:cNvPr id="105" name="Freeform 110" descr="右下がり対角線"/>
                <p:cNvSpPr>
                  <a:spLocks/>
                </p:cNvSpPr>
                <p:nvPr/>
              </p:nvSpPr>
              <p:spPr bwMode="auto">
                <a:xfrm rot="-1954280">
                  <a:off x="4149" y="11431"/>
                  <a:ext cx="5272" cy="4126"/>
                </a:xfrm>
                <a:custGeom>
                  <a:avLst/>
                  <a:gdLst>
                    <a:gd name="T0" fmla="*/ 0 w 3795"/>
                    <a:gd name="T1" fmla="*/ 2064 h 4126"/>
                    <a:gd name="T2" fmla="*/ 392 w 3795"/>
                    <a:gd name="T3" fmla="*/ 1711 h 4126"/>
                    <a:gd name="T4" fmla="*/ 643 w 3795"/>
                    <a:gd name="T5" fmla="*/ 1471 h 4126"/>
                    <a:gd name="T6" fmla="*/ 1061 w 3795"/>
                    <a:gd name="T7" fmla="*/ 1111 h 4126"/>
                    <a:gd name="T8" fmla="*/ 1563 w 3795"/>
                    <a:gd name="T9" fmla="*/ 736 h 4126"/>
                    <a:gd name="T10" fmla="*/ 2012 w 3795"/>
                    <a:gd name="T11" fmla="*/ 459 h 4126"/>
                    <a:gd name="T12" fmla="*/ 2431 w 3795"/>
                    <a:gd name="T13" fmla="*/ 249 h 4126"/>
                    <a:gd name="T14" fmla="*/ 2767 w 3795"/>
                    <a:gd name="T15" fmla="*/ 136 h 4126"/>
                    <a:gd name="T16" fmla="*/ 3045 w 3795"/>
                    <a:gd name="T17" fmla="*/ 54 h 4126"/>
                    <a:gd name="T18" fmla="*/ 3184 w 3795"/>
                    <a:gd name="T19" fmla="*/ 24 h 4126"/>
                    <a:gd name="T20" fmla="*/ 3437 w 3795"/>
                    <a:gd name="T21" fmla="*/ 1 h 4126"/>
                    <a:gd name="T22" fmla="*/ 3715 w 3795"/>
                    <a:gd name="T23" fmla="*/ 16 h 4126"/>
                    <a:gd name="T24" fmla="*/ 3856 w 3795"/>
                    <a:gd name="T25" fmla="*/ 39 h 4126"/>
                    <a:gd name="T26" fmla="*/ 4106 w 3795"/>
                    <a:gd name="T27" fmla="*/ 91 h 4126"/>
                    <a:gd name="T28" fmla="*/ 4355 w 3795"/>
                    <a:gd name="T29" fmla="*/ 166 h 4126"/>
                    <a:gd name="T30" fmla="*/ 4526 w 3795"/>
                    <a:gd name="T31" fmla="*/ 234 h 4126"/>
                    <a:gd name="T32" fmla="*/ 4747 w 3795"/>
                    <a:gd name="T33" fmla="*/ 324 h 4126"/>
                    <a:gd name="T34" fmla="*/ 4973 w 3795"/>
                    <a:gd name="T35" fmla="*/ 451 h 4126"/>
                    <a:gd name="T36" fmla="*/ 5251 w 3795"/>
                    <a:gd name="T37" fmla="*/ 624 h 4126"/>
                    <a:gd name="T38" fmla="*/ 5617 w 3795"/>
                    <a:gd name="T39" fmla="*/ 886 h 4126"/>
                    <a:gd name="T40" fmla="*/ 5951 w 3795"/>
                    <a:gd name="T41" fmla="*/ 1171 h 4126"/>
                    <a:gd name="T42" fmla="*/ 6371 w 3795"/>
                    <a:gd name="T43" fmla="*/ 1486 h 4126"/>
                    <a:gd name="T44" fmla="*/ 6536 w 3795"/>
                    <a:gd name="T45" fmla="*/ 1659 h 4126"/>
                    <a:gd name="T46" fmla="*/ 6814 w 3795"/>
                    <a:gd name="T47" fmla="*/ 1899 h 4126"/>
                    <a:gd name="T48" fmla="*/ 7013 w 3795"/>
                    <a:gd name="T49" fmla="*/ 2056 h 4126"/>
                    <a:gd name="T50" fmla="*/ 7293 w 3795"/>
                    <a:gd name="T51" fmla="*/ 2341 h 4126"/>
                    <a:gd name="T52" fmla="*/ 8018 w 3795"/>
                    <a:gd name="T53" fmla="*/ 2986 h 4126"/>
                    <a:gd name="T54" fmla="*/ 8438 w 3795"/>
                    <a:gd name="T55" fmla="*/ 3309 h 4126"/>
                    <a:gd name="T56" fmla="*/ 8826 w 3795"/>
                    <a:gd name="T57" fmla="*/ 3556 h 4126"/>
                    <a:gd name="T58" fmla="*/ 9246 w 3795"/>
                    <a:gd name="T59" fmla="*/ 3804 h 4126"/>
                    <a:gd name="T60" fmla="*/ 9752 w 3795"/>
                    <a:gd name="T61" fmla="*/ 3991 h 4126"/>
                    <a:gd name="T62" fmla="*/ 10086 w 3795"/>
                    <a:gd name="T63" fmla="*/ 4074 h 4126"/>
                    <a:gd name="T64" fmla="*/ 10308 w 3795"/>
                    <a:gd name="T65" fmla="*/ 4119 h 4126"/>
                    <a:gd name="T66" fmla="*/ 10558 w 3795"/>
                    <a:gd name="T67" fmla="*/ 4119 h 4126"/>
                    <a:gd name="T68" fmla="*/ 10840 w 3795"/>
                    <a:gd name="T69" fmla="*/ 4104 h 4126"/>
                    <a:gd name="T70" fmla="*/ 11062 w 3795"/>
                    <a:gd name="T71" fmla="*/ 4059 h 4126"/>
                    <a:gd name="T72" fmla="*/ 11202 w 3795"/>
                    <a:gd name="T73" fmla="*/ 4021 h 4126"/>
                    <a:gd name="T74" fmla="*/ 11539 w 3795"/>
                    <a:gd name="T75" fmla="*/ 3916 h 4126"/>
                    <a:gd name="T76" fmla="*/ 11818 w 3795"/>
                    <a:gd name="T77" fmla="*/ 3789 h 4126"/>
                    <a:gd name="T78" fmla="*/ 12124 w 3795"/>
                    <a:gd name="T79" fmla="*/ 3594 h 4126"/>
                    <a:gd name="T80" fmla="*/ 12571 w 3795"/>
                    <a:gd name="T81" fmla="*/ 3301 h 4126"/>
                    <a:gd name="T82" fmla="*/ 12907 w 3795"/>
                    <a:gd name="T83" fmla="*/ 3069 h 4126"/>
                    <a:gd name="T84" fmla="*/ 13631 w 3795"/>
                    <a:gd name="T85" fmla="*/ 2469 h 4126"/>
                    <a:gd name="T86" fmla="*/ 13913 w 3795"/>
                    <a:gd name="T87" fmla="*/ 2214 h 4126"/>
                    <a:gd name="T88" fmla="*/ 14134 w 3795"/>
                    <a:gd name="T89" fmla="*/ 2026 h 412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795"/>
                    <a:gd name="T136" fmla="*/ 0 h 4126"/>
                    <a:gd name="T137" fmla="*/ 3795 w 3795"/>
                    <a:gd name="T138" fmla="*/ 4126 h 412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795" h="4126">
                      <a:moveTo>
                        <a:pt x="0" y="2064"/>
                      </a:moveTo>
                      <a:cubicBezTo>
                        <a:pt x="38" y="1937"/>
                        <a:pt x="76" y="1810"/>
                        <a:pt x="105" y="1711"/>
                      </a:cubicBezTo>
                      <a:cubicBezTo>
                        <a:pt x="134" y="1612"/>
                        <a:pt x="143" y="1571"/>
                        <a:pt x="173" y="1471"/>
                      </a:cubicBezTo>
                      <a:cubicBezTo>
                        <a:pt x="203" y="1371"/>
                        <a:pt x="244" y="1233"/>
                        <a:pt x="285" y="1111"/>
                      </a:cubicBezTo>
                      <a:cubicBezTo>
                        <a:pt x="326" y="989"/>
                        <a:pt x="377" y="845"/>
                        <a:pt x="420" y="736"/>
                      </a:cubicBezTo>
                      <a:cubicBezTo>
                        <a:pt x="463" y="627"/>
                        <a:pt x="501" y="540"/>
                        <a:pt x="540" y="459"/>
                      </a:cubicBezTo>
                      <a:cubicBezTo>
                        <a:pt x="579" y="378"/>
                        <a:pt x="619" y="303"/>
                        <a:pt x="653" y="249"/>
                      </a:cubicBezTo>
                      <a:cubicBezTo>
                        <a:pt x="687" y="195"/>
                        <a:pt x="716" y="168"/>
                        <a:pt x="743" y="136"/>
                      </a:cubicBezTo>
                      <a:cubicBezTo>
                        <a:pt x="770" y="104"/>
                        <a:pt x="799" y="73"/>
                        <a:pt x="818" y="54"/>
                      </a:cubicBezTo>
                      <a:cubicBezTo>
                        <a:pt x="837" y="35"/>
                        <a:pt x="838" y="33"/>
                        <a:pt x="855" y="24"/>
                      </a:cubicBezTo>
                      <a:cubicBezTo>
                        <a:pt x="872" y="15"/>
                        <a:pt x="899" y="2"/>
                        <a:pt x="923" y="1"/>
                      </a:cubicBezTo>
                      <a:cubicBezTo>
                        <a:pt x="947" y="0"/>
                        <a:pt x="979" y="10"/>
                        <a:pt x="998" y="16"/>
                      </a:cubicBezTo>
                      <a:cubicBezTo>
                        <a:pt x="1017" y="22"/>
                        <a:pt x="1018" y="27"/>
                        <a:pt x="1035" y="39"/>
                      </a:cubicBezTo>
                      <a:cubicBezTo>
                        <a:pt x="1052" y="51"/>
                        <a:pt x="1080" y="70"/>
                        <a:pt x="1103" y="91"/>
                      </a:cubicBezTo>
                      <a:cubicBezTo>
                        <a:pt x="1126" y="112"/>
                        <a:pt x="1151" y="142"/>
                        <a:pt x="1170" y="166"/>
                      </a:cubicBezTo>
                      <a:cubicBezTo>
                        <a:pt x="1189" y="190"/>
                        <a:pt x="1198" y="208"/>
                        <a:pt x="1215" y="234"/>
                      </a:cubicBezTo>
                      <a:cubicBezTo>
                        <a:pt x="1232" y="260"/>
                        <a:pt x="1255" y="288"/>
                        <a:pt x="1275" y="324"/>
                      </a:cubicBezTo>
                      <a:cubicBezTo>
                        <a:pt x="1295" y="360"/>
                        <a:pt x="1313" y="401"/>
                        <a:pt x="1335" y="451"/>
                      </a:cubicBezTo>
                      <a:cubicBezTo>
                        <a:pt x="1357" y="501"/>
                        <a:pt x="1381" y="551"/>
                        <a:pt x="1410" y="624"/>
                      </a:cubicBezTo>
                      <a:cubicBezTo>
                        <a:pt x="1439" y="697"/>
                        <a:pt x="1477" y="795"/>
                        <a:pt x="1508" y="886"/>
                      </a:cubicBezTo>
                      <a:cubicBezTo>
                        <a:pt x="1539" y="977"/>
                        <a:pt x="1564" y="1071"/>
                        <a:pt x="1598" y="1171"/>
                      </a:cubicBezTo>
                      <a:cubicBezTo>
                        <a:pt x="1632" y="1271"/>
                        <a:pt x="1684" y="1405"/>
                        <a:pt x="1710" y="1486"/>
                      </a:cubicBezTo>
                      <a:cubicBezTo>
                        <a:pt x="1736" y="1567"/>
                        <a:pt x="1735" y="1590"/>
                        <a:pt x="1755" y="1659"/>
                      </a:cubicBezTo>
                      <a:cubicBezTo>
                        <a:pt x="1775" y="1728"/>
                        <a:pt x="1809" y="1833"/>
                        <a:pt x="1830" y="1899"/>
                      </a:cubicBezTo>
                      <a:cubicBezTo>
                        <a:pt x="1851" y="1965"/>
                        <a:pt x="1862" y="1982"/>
                        <a:pt x="1883" y="2056"/>
                      </a:cubicBezTo>
                      <a:cubicBezTo>
                        <a:pt x="1904" y="2130"/>
                        <a:pt x="1913" y="2186"/>
                        <a:pt x="1958" y="2341"/>
                      </a:cubicBezTo>
                      <a:cubicBezTo>
                        <a:pt x="2003" y="2496"/>
                        <a:pt x="2102" y="2825"/>
                        <a:pt x="2153" y="2986"/>
                      </a:cubicBezTo>
                      <a:cubicBezTo>
                        <a:pt x="2204" y="3147"/>
                        <a:pt x="2229" y="3214"/>
                        <a:pt x="2265" y="3309"/>
                      </a:cubicBezTo>
                      <a:cubicBezTo>
                        <a:pt x="2301" y="3404"/>
                        <a:pt x="2334" y="3473"/>
                        <a:pt x="2370" y="3556"/>
                      </a:cubicBezTo>
                      <a:cubicBezTo>
                        <a:pt x="2406" y="3639"/>
                        <a:pt x="2442" y="3731"/>
                        <a:pt x="2483" y="3804"/>
                      </a:cubicBezTo>
                      <a:cubicBezTo>
                        <a:pt x="2524" y="3877"/>
                        <a:pt x="2580" y="3946"/>
                        <a:pt x="2618" y="3991"/>
                      </a:cubicBezTo>
                      <a:cubicBezTo>
                        <a:pt x="2656" y="4036"/>
                        <a:pt x="2683" y="4053"/>
                        <a:pt x="2708" y="4074"/>
                      </a:cubicBezTo>
                      <a:cubicBezTo>
                        <a:pt x="2733" y="4095"/>
                        <a:pt x="2747" y="4112"/>
                        <a:pt x="2768" y="4119"/>
                      </a:cubicBezTo>
                      <a:cubicBezTo>
                        <a:pt x="2789" y="4126"/>
                        <a:pt x="2811" y="4121"/>
                        <a:pt x="2835" y="4119"/>
                      </a:cubicBezTo>
                      <a:cubicBezTo>
                        <a:pt x="2859" y="4117"/>
                        <a:pt x="2888" y="4114"/>
                        <a:pt x="2910" y="4104"/>
                      </a:cubicBezTo>
                      <a:cubicBezTo>
                        <a:pt x="2932" y="4094"/>
                        <a:pt x="2954" y="4073"/>
                        <a:pt x="2970" y="4059"/>
                      </a:cubicBezTo>
                      <a:cubicBezTo>
                        <a:pt x="2986" y="4045"/>
                        <a:pt x="2987" y="4045"/>
                        <a:pt x="3008" y="4021"/>
                      </a:cubicBezTo>
                      <a:cubicBezTo>
                        <a:pt x="3029" y="3997"/>
                        <a:pt x="3070" y="3955"/>
                        <a:pt x="3098" y="3916"/>
                      </a:cubicBezTo>
                      <a:cubicBezTo>
                        <a:pt x="3126" y="3877"/>
                        <a:pt x="3147" y="3843"/>
                        <a:pt x="3173" y="3789"/>
                      </a:cubicBezTo>
                      <a:cubicBezTo>
                        <a:pt x="3199" y="3735"/>
                        <a:pt x="3221" y="3675"/>
                        <a:pt x="3255" y="3594"/>
                      </a:cubicBezTo>
                      <a:cubicBezTo>
                        <a:pt x="3289" y="3513"/>
                        <a:pt x="3340" y="3388"/>
                        <a:pt x="3375" y="3301"/>
                      </a:cubicBezTo>
                      <a:cubicBezTo>
                        <a:pt x="3410" y="3214"/>
                        <a:pt x="3418" y="3208"/>
                        <a:pt x="3465" y="3069"/>
                      </a:cubicBezTo>
                      <a:cubicBezTo>
                        <a:pt x="3512" y="2930"/>
                        <a:pt x="3615" y="2611"/>
                        <a:pt x="3660" y="2469"/>
                      </a:cubicBezTo>
                      <a:cubicBezTo>
                        <a:pt x="3705" y="2327"/>
                        <a:pt x="3713" y="2288"/>
                        <a:pt x="3735" y="2214"/>
                      </a:cubicBezTo>
                      <a:cubicBezTo>
                        <a:pt x="3757" y="2140"/>
                        <a:pt x="3785" y="2057"/>
                        <a:pt x="3795" y="2026"/>
                      </a:cubicBezTo>
                    </a:path>
                  </a:pathLst>
                </a:custGeom>
                <a:pattFill prst="ltDnDiag">
                  <a:fgClr>
                    <a:srgbClr val="99CC00"/>
                  </a:fgClr>
                  <a:bgClr>
                    <a:srgbClr val="FFFFFF"/>
                  </a:bgClr>
                </a:pattFill>
                <a:ln w="9525">
                  <a:miter lim="800000"/>
                  <a:headEnd/>
                  <a:tailEnd/>
                </a:ln>
                <a:scene3d>
                  <a:camera prst="legacyObliqueTopRight">
                    <a:rot lat="3000000" lon="0" rev="0"/>
                  </a:camera>
                  <a:lightRig rig="legacyFlat3" dir="b"/>
                </a:scene3d>
                <a:sp3d prstMaterial="legacyMatte">
                  <a:bevelT w="13500" h="13500" prst="angle"/>
                  <a:bevelB w="13500" h="13500" prst="angle"/>
                  <a:extrusionClr>
                    <a:srgbClr val="99CC00"/>
                  </a:extrusionClr>
                </a:sp3d>
              </p:spPr>
              <p:txBody>
                <a:bodyPr>
                  <a:flatTx/>
                </a:bodyPr>
                <a:lstStyle/>
                <a:p>
                  <a:endParaRPr lang="ja-JP" altLang="en-US" sz="2400">
                    <a:latin typeface="+mj-ea"/>
                    <a:ea typeface="+mj-ea"/>
                  </a:endParaRPr>
                </a:p>
              </p:txBody>
            </p:sp>
            <p:sp>
              <p:nvSpPr>
                <p:cNvPr id="106" name="Freeform 111" descr="縦線"/>
                <p:cNvSpPr>
                  <a:spLocks/>
                </p:cNvSpPr>
                <p:nvPr/>
              </p:nvSpPr>
              <p:spPr bwMode="auto">
                <a:xfrm rot="-952986">
                  <a:off x="4644" y="11755"/>
                  <a:ext cx="1875" cy="2056"/>
                </a:xfrm>
                <a:custGeom>
                  <a:avLst/>
                  <a:gdLst>
                    <a:gd name="T0" fmla="*/ 0 w 1875"/>
                    <a:gd name="T1" fmla="*/ 10316 h 1201"/>
                    <a:gd name="T2" fmla="*/ 102 w 1875"/>
                    <a:gd name="T3" fmla="*/ 8613 h 1201"/>
                    <a:gd name="T4" fmla="*/ 219 w 1875"/>
                    <a:gd name="T5" fmla="*/ 6553 h 1201"/>
                    <a:gd name="T6" fmla="*/ 315 w 1875"/>
                    <a:gd name="T7" fmla="*/ 5112 h 1201"/>
                    <a:gd name="T8" fmla="*/ 417 w 1875"/>
                    <a:gd name="T9" fmla="*/ 3667 h 1201"/>
                    <a:gd name="T10" fmla="*/ 525 w 1875"/>
                    <a:gd name="T11" fmla="*/ 2508 h 1201"/>
                    <a:gd name="T12" fmla="*/ 591 w 1875"/>
                    <a:gd name="T13" fmla="*/ 1837 h 1201"/>
                    <a:gd name="T14" fmla="*/ 690 w 1875"/>
                    <a:gd name="T15" fmla="*/ 964 h 1201"/>
                    <a:gd name="T16" fmla="*/ 825 w 1875"/>
                    <a:gd name="T17" fmla="*/ 267 h 1201"/>
                    <a:gd name="T18" fmla="*/ 897 w 1875"/>
                    <a:gd name="T19" fmla="*/ 36 h 1201"/>
                    <a:gd name="T20" fmla="*/ 945 w 1875"/>
                    <a:gd name="T21" fmla="*/ 62 h 1201"/>
                    <a:gd name="T22" fmla="*/ 1017 w 1875"/>
                    <a:gd name="T23" fmla="*/ 164 h 1201"/>
                    <a:gd name="T24" fmla="*/ 1116 w 1875"/>
                    <a:gd name="T25" fmla="*/ 522 h 1201"/>
                    <a:gd name="T26" fmla="*/ 1239 w 1875"/>
                    <a:gd name="T27" fmla="*/ 1375 h 1201"/>
                    <a:gd name="T28" fmla="*/ 1386 w 1875"/>
                    <a:gd name="T29" fmla="*/ 2919 h 1201"/>
                    <a:gd name="T30" fmla="*/ 1566 w 1875"/>
                    <a:gd name="T31" fmla="*/ 5369 h 1201"/>
                    <a:gd name="T32" fmla="*/ 1722 w 1875"/>
                    <a:gd name="T33" fmla="*/ 7686 h 1201"/>
                    <a:gd name="T34" fmla="*/ 1836 w 1875"/>
                    <a:gd name="T35" fmla="*/ 9698 h 1201"/>
                    <a:gd name="T36" fmla="*/ 1875 w 1875"/>
                    <a:gd name="T37" fmla="*/ 10316 h 120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75"/>
                    <a:gd name="T58" fmla="*/ 0 h 1201"/>
                    <a:gd name="T59" fmla="*/ 1875 w 1875"/>
                    <a:gd name="T60" fmla="*/ 1201 h 120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75" h="1201">
                      <a:moveTo>
                        <a:pt x="0" y="1201"/>
                      </a:moveTo>
                      <a:cubicBezTo>
                        <a:pt x="33" y="1138"/>
                        <a:pt x="66" y="1076"/>
                        <a:pt x="102" y="1003"/>
                      </a:cubicBezTo>
                      <a:cubicBezTo>
                        <a:pt x="138" y="930"/>
                        <a:pt x="183" y="831"/>
                        <a:pt x="219" y="763"/>
                      </a:cubicBezTo>
                      <a:cubicBezTo>
                        <a:pt x="255" y="695"/>
                        <a:pt x="282" y="651"/>
                        <a:pt x="315" y="595"/>
                      </a:cubicBezTo>
                      <a:cubicBezTo>
                        <a:pt x="348" y="539"/>
                        <a:pt x="382" y="477"/>
                        <a:pt x="417" y="427"/>
                      </a:cubicBezTo>
                      <a:cubicBezTo>
                        <a:pt x="452" y="377"/>
                        <a:pt x="496" y="327"/>
                        <a:pt x="525" y="292"/>
                      </a:cubicBezTo>
                      <a:cubicBezTo>
                        <a:pt x="554" y="257"/>
                        <a:pt x="564" y="244"/>
                        <a:pt x="591" y="214"/>
                      </a:cubicBezTo>
                      <a:cubicBezTo>
                        <a:pt x="618" y="184"/>
                        <a:pt x="651" y="143"/>
                        <a:pt x="690" y="112"/>
                      </a:cubicBezTo>
                      <a:cubicBezTo>
                        <a:pt x="729" y="81"/>
                        <a:pt x="791" y="49"/>
                        <a:pt x="825" y="31"/>
                      </a:cubicBezTo>
                      <a:cubicBezTo>
                        <a:pt x="859" y="13"/>
                        <a:pt x="877" y="8"/>
                        <a:pt x="897" y="4"/>
                      </a:cubicBezTo>
                      <a:cubicBezTo>
                        <a:pt x="917" y="0"/>
                        <a:pt x="925" y="5"/>
                        <a:pt x="945" y="7"/>
                      </a:cubicBezTo>
                      <a:cubicBezTo>
                        <a:pt x="965" y="9"/>
                        <a:pt x="989" y="10"/>
                        <a:pt x="1017" y="19"/>
                      </a:cubicBezTo>
                      <a:cubicBezTo>
                        <a:pt x="1045" y="28"/>
                        <a:pt x="1079" y="38"/>
                        <a:pt x="1116" y="61"/>
                      </a:cubicBezTo>
                      <a:cubicBezTo>
                        <a:pt x="1153" y="84"/>
                        <a:pt x="1194" y="114"/>
                        <a:pt x="1239" y="160"/>
                      </a:cubicBezTo>
                      <a:cubicBezTo>
                        <a:pt x="1284" y="206"/>
                        <a:pt x="1332" y="263"/>
                        <a:pt x="1386" y="340"/>
                      </a:cubicBezTo>
                      <a:cubicBezTo>
                        <a:pt x="1440" y="417"/>
                        <a:pt x="1510" y="533"/>
                        <a:pt x="1566" y="625"/>
                      </a:cubicBezTo>
                      <a:cubicBezTo>
                        <a:pt x="1622" y="717"/>
                        <a:pt x="1677" y="811"/>
                        <a:pt x="1722" y="895"/>
                      </a:cubicBezTo>
                      <a:cubicBezTo>
                        <a:pt x="1767" y="979"/>
                        <a:pt x="1811" y="1078"/>
                        <a:pt x="1836" y="1129"/>
                      </a:cubicBezTo>
                      <a:cubicBezTo>
                        <a:pt x="1861" y="1180"/>
                        <a:pt x="1868" y="1190"/>
                        <a:pt x="1875" y="1201"/>
                      </a:cubicBezTo>
                    </a:path>
                  </a:pathLst>
                </a:custGeom>
                <a:pattFill prst="ltVert">
                  <a:fgClr>
                    <a:srgbClr val="FF0000"/>
                  </a:fgClr>
                  <a:bgClr>
                    <a:srgbClr val="FFFFFF"/>
                  </a:bgClr>
                </a:pattFill>
                <a:ln w="9525">
                  <a:noFill/>
                  <a:round/>
                  <a:headEnd/>
                  <a:tailEnd/>
                </a:ln>
              </p:spPr>
              <p:txBody>
                <a:bodyPr/>
                <a:lstStyle/>
                <a:p>
                  <a:endParaRPr lang="ja-JP" altLang="en-US" sz="2400">
                    <a:latin typeface="+mj-ea"/>
                    <a:ea typeface="+mj-ea"/>
                  </a:endParaRPr>
                </a:p>
              </p:txBody>
            </p:sp>
          </p:grpSp>
          <p:sp>
            <p:nvSpPr>
              <p:cNvPr id="66" name="Text Box 112"/>
              <p:cNvSpPr txBox="1">
                <a:spLocks noChangeArrowheads="1"/>
              </p:cNvSpPr>
              <p:nvPr/>
            </p:nvSpPr>
            <p:spPr bwMode="auto">
              <a:xfrm>
                <a:off x="6318716" y="3138726"/>
                <a:ext cx="1056773" cy="480807"/>
              </a:xfrm>
              <a:prstGeom prst="rect">
                <a:avLst/>
              </a:prstGeom>
              <a:noFill/>
              <a:ln w="9525">
                <a:noFill/>
                <a:miter lim="800000"/>
                <a:headEnd/>
                <a:tailEnd/>
              </a:ln>
            </p:spPr>
            <p:txBody>
              <a:bodyPr/>
              <a:lstStyle/>
              <a:p>
                <a:pPr algn="ctr"/>
                <a:r>
                  <a:rPr lang="ja-JP" altLang="en-US" sz="2800" dirty="0">
                    <a:solidFill>
                      <a:srgbClr val="C00000"/>
                    </a:solidFill>
                    <a:effectLst>
                      <a:outerShdw blurRad="38100" dist="38100" dir="2700000" algn="tl">
                        <a:srgbClr val="000000">
                          <a:alpha val="43137"/>
                        </a:srgbClr>
                      </a:outerShdw>
                    </a:effectLst>
                    <a:latin typeface="+mj-ea"/>
                    <a:ea typeface="+mj-ea"/>
                    <a:cs typeface="Arial" panose="020B0604020202020204" pitchFamily="34" charset="0"/>
                  </a:rPr>
                  <a:t>電場</a:t>
                </a:r>
                <a:endParaRPr lang="ja-JP" sz="2800" dirty="0">
                  <a:solidFill>
                    <a:srgbClr val="C00000"/>
                  </a:solidFill>
                  <a:effectLst>
                    <a:outerShdw blurRad="38100" dist="38100" dir="2700000" algn="tl">
                      <a:srgbClr val="000000">
                        <a:alpha val="43137"/>
                      </a:srgbClr>
                    </a:outerShdw>
                  </a:effectLst>
                  <a:latin typeface="+mj-ea"/>
                  <a:ea typeface="+mj-ea"/>
                  <a:cs typeface="Arial" panose="020B0604020202020204" pitchFamily="34" charset="0"/>
                </a:endParaRPr>
              </a:p>
            </p:txBody>
          </p:sp>
          <p:sp>
            <p:nvSpPr>
              <p:cNvPr id="67" name="Text Box 113"/>
              <p:cNvSpPr txBox="1">
                <a:spLocks noChangeArrowheads="1"/>
              </p:cNvSpPr>
              <p:nvPr/>
            </p:nvSpPr>
            <p:spPr bwMode="auto">
              <a:xfrm>
                <a:off x="6854903" y="3523662"/>
                <a:ext cx="1086668" cy="410450"/>
              </a:xfrm>
              <a:prstGeom prst="rect">
                <a:avLst/>
              </a:prstGeom>
              <a:noFill/>
              <a:ln w="9525">
                <a:noFill/>
                <a:miter lim="800000"/>
                <a:headEnd/>
                <a:tailEnd/>
              </a:ln>
            </p:spPr>
            <p:txBody>
              <a:bodyPr/>
              <a:lstStyle/>
              <a:p>
                <a:pPr algn="ctr"/>
                <a:r>
                  <a:rPr lang="ja-JP" altLang="en-US" sz="2800" dirty="0">
                    <a:solidFill>
                      <a:srgbClr val="FFC000"/>
                    </a:solidFill>
                    <a:effectLst>
                      <a:outerShdw blurRad="38100" dist="38100" dir="2700000" algn="tl">
                        <a:srgbClr val="000000">
                          <a:alpha val="43137"/>
                        </a:srgbClr>
                      </a:outerShdw>
                    </a:effectLst>
                    <a:latin typeface="+mj-ea"/>
                    <a:ea typeface="+mj-ea"/>
                    <a:cs typeface="Arial" panose="020B0604020202020204" pitchFamily="34" charset="0"/>
                  </a:rPr>
                  <a:t>磁場</a:t>
                </a:r>
                <a:endParaRPr lang="ja-JP" sz="2800" dirty="0">
                  <a:solidFill>
                    <a:srgbClr val="FFC000"/>
                  </a:solidFill>
                  <a:effectLst>
                    <a:outerShdw blurRad="38100" dist="38100" dir="2700000" algn="tl">
                      <a:srgbClr val="000000">
                        <a:alpha val="43137"/>
                      </a:srgbClr>
                    </a:outerShdw>
                  </a:effectLst>
                  <a:latin typeface="+mj-ea"/>
                  <a:ea typeface="+mj-ea"/>
                  <a:cs typeface="Arial" panose="020B0604020202020204" pitchFamily="34" charset="0"/>
                </a:endParaRPr>
              </a:p>
            </p:txBody>
          </p:sp>
          <p:sp>
            <p:nvSpPr>
              <p:cNvPr id="68" name="Text Box 114"/>
              <p:cNvSpPr txBox="1">
                <a:spLocks noChangeArrowheads="1"/>
              </p:cNvSpPr>
              <p:nvPr/>
            </p:nvSpPr>
            <p:spPr bwMode="auto">
              <a:xfrm>
                <a:off x="4326762" y="3399594"/>
                <a:ext cx="1459793" cy="385974"/>
              </a:xfrm>
              <a:prstGeom prst="rect">
                <a:avLst/>
              </a:prstGeom>
              <a:noFill/>
              <a:ln w="9525">
                <a:noFill/>
                <a:miter lim="800000"/>
                <a:headEnd/>
                <a:tailEnd/>
              </a:ln>
            </p:spPr>
            <p:txBody>
              <a:bodyPr/>
              <a:lstStyle/>
              <a:p>
                <a:pPr algn="ctr"/>
                <a:r>
                  <a:rPr lang="ja-JP" altLang="en-US" sz="2000" b="1" dirty="0">
                    <a:solidFill>
                      <a:srgbClr val="FFC000"/>
                    </a:solidFill>
                    <a:effectLst>
                      <a:outerShdw blurRad="50800" dist="38100" dir="18900000" algn="bl" rotWithShape="0">
                        <a:prstClr val="black">
                          <a:alpha val="40000"/>
                        </a:prstClr>
                      </a:outerShdw>
                    </a:effectLst>
                    <a:latin typeface="+mj-ea"/>
                    <a:ea typeface="+mj-ea"/>
                    <a:cs typeface="Arial" panose="020B0604020202020204" pitchFamily="34" charset="0"/>
                  </a:rPr>
                  <a:t>マイクロ波</a:t>
                </a:r>
                <a:endParaRPr lang="ja-JP" sz="4400" dirty="0">
                  <a:solidFill>
                    <a:srgbClr val="FFC000"/>
                  </a:solidFill>
                  <a:effectLst>
                    <a:outerShdw blurRad="50800" dist="38100" dir="18900000" algn="bl" rotWithShape="0">
                      <a:prstClr val="black">
                        <a:alpha val="40000"/>
                      </a:prstClr>
                    </a:outerShdw>
                  </a:effectLst>
                  <a:latin typeface="+mj-ea"/>
                  <a:ea typeface="+mj-ea"/>
                  <a:cs typeface="Arial" panose="020B0604020202020204" pitchFamily="34" charset="0"/>
                </a:endParaRPr>
              </a:p>
            </p:txBody>
          </p:sp>
          <p:sp>
            <p:nvSpPr>
              <p:cNvPr id="69" name="AutoShape 115"/>
              <p:cNvSpPr>
                <a:spLocks noChangeArrowheads="1"/>
              </p:cNvSpPr>
              <p:nvPr/>
            </p:nvSpPr>
            <p:spPr bwMode="auto">
              <a:xfrm rot="20614891">
                <a:off x="4959680" y="4010768"/>
                <a:ext cx="363724" cy="126740"/>
              </a:xfrm>
              <a:prstGeom prst="leftArrow">
                <a:avLst>
                  <a:gd name="adj1" fmla="val 44120"/>
                  <a:gd name="adj2" fmla="val 56504"/>
                </a:avLst>
              </a:prstGeom>
              <a:solidFill>
                <a:srgbClr val="FFFFFF"/>
              </a:solidFill>
              <a:ln w="9525">
                <a:noFill/>
                <a:miter lim="800000"/>
                <a:headEnd/>
                <a:tailEnd/>
              </a:ln>
            </p:spPr>
            <p:txBody>
              <a:bodyPr/>
              <a:lstStyle/>
              <a:p>
                <a:endParaRPr lang="ja-JP" altLang="en-US" sz="2400">
                  <a:latin typeface="+mj-ea"/>
                  <a:ea typeface="+mj-ea"/>
                </a:endParaRPr>
              </a:p>
            </p:txBody>
          </p:sp>
          <p:sp>
            <p:nvSpPr>
              <p:cNvPr id="70" name="Rectangle 116"/>
              <p:cNvSpPr>
                <a:spLocks noChangeArrowheads="1"/>
              </p:cNvSpPr>
              <p:nvPr/>
            </p:nvSpPr>
            <p:spPr bwMode="auto">
              <a:xfrm rot="5400000">
                <a:off x="4584592" y="3903064"/>
                <a:ext cx="161542" cy="607878"/>
              </a:xfrm>
              <a:prstGeom prst="rect">
                <a:avLst/>
              </a:prstGeom>
              <a:gradFill rotWithShape="0">
                <a:gsLst>
                  <a:gs pos="0">
                    <a:srgbClr val="C0C0C0"/>
                  </a:gs>
                  <a:gs pos="100000">
                    <a:srgbClr val="C0C0C0"/>
                  </a:gs>
                </a:gsLst>
                <a:lin ang="5400000" scaled="1"/>
              </a:gradFill>
              <a:ln w="9525">
                <a:miter lim="800000"/>
                <a:headEnd/>
                <a:tailEnd/>
              </a:ln>
              <a:scene3d>
                <a:camera prst="legacyObliqueTopRight">
                  <a:rot lat="0" lon="2400000" rev="0"/>
                </a:camera>
                <a:lightRig rig="legacyFlat3" dir="b"/>
              </a:scene3d>
              <a:sp3d prstMaterial="legacyMatte">
                <a:bevelT w="13500" h="13500" prst="angle"/>
                <a:bevelB w="13500" h="13500" prst="angle"/>
                <a:extrusionClr>
                  <a:srgbClr val="C0C0C0"/>
                </a:extrusionClr>
              </a:sp3d>
            </p:spPr>
            <p:txBody>
              <a:bodyPr>
                <a:flatTx/>
              </a:bodyPr>
              <a:lstStyle/>
              <a:p>
                <a:endParaRPr lang="ja-JP" altLang="en-US" sz="2400">
                  <a:latin typeface="+mj-ea"/>
                  <a:ea typeface="+mj-ea"/>
                </a:endParaRPr>
              </a:p>
            </p:txBody>
          </p:sp>
          <p:sp>
            <p:nvSpPr>
              <p:cNvPr id="71" name="Rectangle 117"/>
              <p:cNvSpPr>
                <a:spLocks noChangeArrowheads="1"/>
              </p:cNvSpPr>
              <p:nvPr/>
            </p:nvSpPr>
            <p:spPr bwMode="auto">
              <a:xfrm rot="5400000">
                <a:off x="4055524" y="4158964"/>
                <a:ext cx="119468" cy="449847"/>
              </a:xfrm>
              <a:prstGeom prst="rect">
                <a:avLst/>
              </a:prstGeom>
              <a:gradFill rotWithShape="0">
                <a:gsLst>
                  <a:gs pos="0">
                    <a:srgbClr val="C0C0C0"/>
                  </a:gs>
                  <a:gs pos="100000">
                    <a:srgbClr val="C0C0C0"/>
                  </a:gs>
                </a:gsLst>
                <a:lin ang="5400000" scaled="1"/>
              </a:gradFill>
              <a:ln w="9525">
                <a:miter lim="800000"/>
                <a:headEnd/>
                <a:tailEnd/>
              </a:ln>
              <a:scene3d>
                <a:camera prst="legacyObliqueTopRight">
                  <a:rot lat="0" lon="2400000" rev="0"/>
                </a:camera>
                <a:lightRig rig="legacyFlat3" dir="r"/>
              </a:scene3d>
              <a:sp3d extrusionH="608000" prstMaterial="legacyMatte">
                <a:bevelT w="13500" h="13500" prst="angle"/>
                <a:bevelB w="13500" h="13500" prst="angle"/>
                <a:extrusionClr>
                  <a:srgbClr val="C0C0C0"/>
                </a:extrusionClr>
              </a:sp3d>
            </p:spPr>
            <p:txBody>
              <a:bodyPr>
                <a:flatTx/>
              </a:bodyPr>
              <a:lstStyle/>
              <a:p>
                <a:endParaRPr lang="ja-JP" altLang="en-US" sz="2400">
                  <a:latin typeface="+mj-ea"/>
                  <a:ea typeface="+mj-ea"/>
                </a:endParaRPr>
              </a:p>
            </p:txBody>
          </p:sp>
          <p:sp>
            <p:nvSpPr>
              <p:cNvPr id="72" name="Rectangle 118"/>
              <p:cNvSpPr>
                <a:spLocks noChangeArrowheads="1"/>
              </p:cNvSpPr>
              <p:nvPr/>
            </p:nvSpPr>
            <p:spPr bwMode="auto">
              <a:xfrm rot="5400000">
                <a:off x="3966341" y="4090077"/>
                <a:ext cx="161542" cy="607878"/>
              </a:xfrm>
              <a:prstGeom prst="rect">
                <a:avLst/>
              </a:prstGeom>
              <a:gradFill rotWithShape="0">
                <a:gsLst>
                  <a:gs pos="0">
                    <a:srgbClr val="C0C0C0"/>
                  </a:gs>
                  <a:gs pos="100000">
                    <a:srgbClr val="C0C0C0"/>
                  </a:gs>
                </a:gsLst>
                <a:lin ang="5400000" scaled="1"/>
              </a:gradFill>
              <a:ln w="9525">
                <a:miter lim="800000"/>
                <a:headEnd/>
                <a:tailEnd/>
              </a:ln>
              <a:scene3d>
                <a:camera prst="legacyObliqueTopRight">
                  <a:rot lat="0" lon="2400000" rev="0"/>
                </a:camera>
                <a:lightRig rig="legacyFlat3" dir="b"/>
              </a:scene3d>
              <a:sp3d prstMaterial="legacyMatte">
                <a:bevelT w="13500" h="13500" prst="angle"/>
                <a:bevelB w="13500" h="13500" prst="angle"/>
                <a:extrusionClr>
                  <a:srgbClr val="C0C0C0"/>
                </a:extrusionClr>
              </a:sp3d>
            </p:spPr>
            <p:txBody>
              <a:bodyPr>
                <a:flatTx/>
              </a:bodyPr>
              <a:lstStyle/>
              <a:p>
                <a:endParaRPr lang="ja-JP" altLang="en-US" sz="2400">
                  <a:latin typeface="+mj-ea"/>
                  <a:ea typeface="+mj-ea"/>
                </a:endParaRPr>
              </a:p>
            </p:txBody>
          </p:sp>
          <p:grpSp>
            <p:nvGrpSpPr>
              <p:cNvPr id="73" name="Group 119"/>
              <p:cNvGrpSpPr>
                <a:grpSpLocks/>
              </p:cNvGrpSpPr>
              <p:nvPr/>
            </p:nvGrpSpPr>
            <p:grpSpPr bwMode="auto">
              <a:xfrm>
                <a:off x="3587650" y="3625523"/>
                <a:ext cx="691493" cy="1332331"/>
                <a:chOff x="4113" y="11427"/>
                <a:chExt cx="594" cy="2565"/>
              </a:xfrm>
              <a:effectLst>
                <a:outerShdw blurRad="50800" dist="38100" dir="10800000" algn="r" rotWithShape="0">
                  <a:prstClr val="black">
                    <a:alpha val="40000"/>
                  </a:prstClr>
                </a:outerShdw>
              </a:effectLst>
            </p:grpSpPr>
            <p:sp>
              <p:nvSpPr>
                <p:cNvPr id="92" name="Oval 120"/>
                <p:cNvSpPr>
                  <a:spLocks noChangeArrowheads="1"/>
                </p:cNvSpPr>
                <p:nvPr/>
              </p:nvSpPr>
              <p:spPr bwMode="auto">
                <a:xfrm>
                  <a:off x="4170" y="11427"/>
                  <a:ext cx="480" cy="480"/>
                </a:xfrm>
                <a:prstGeom prst="ellipse">
                  <a:avLst/>
                </a:prstGeom>
                <a:gradFill rotWithShape="0">
                  <a:gsLst>
                    <a:gs pos="0">
                      <a:srgbClr val="000000"/>
                    </a:gs>
                    <a:gs pos="50000">
                      <a:srgbClr val="E2E2E2"/>
                    </a:gs>
                    <a:gs pos="100000">
                      <a:srgbClr val="000000"/>
                    </a:gs>
                  </a:gsLst>
                  <a:lin ang="0" scaled="1"/>
                </a:gradFill>
                <a:ln w="9525">
                  <a:noFill/>
                  <a:round/>
                  <a:headEnd/>
                  <a:tailEnd/>
                </a:ln>
              </p:spPr>
              <p:txBody>
                <a:bodyPr/>
                <a:lstStyle/>
                <a:p>
                  <a:endParaRPr lang="ja-JP" altLang="en-US" sz="2400">
                    <a:latin typeface="+mj-ea"/>
                    <a:ea typeface="+mj-ea"/>
                  </a:endParaRPr>
                </a:p>
              </p:txBody>
            </p:sp>
            <p:sp>
              <p:nvSpPr>
                <p:cNvPr id="93" name="Oval 121"/>
                <p:cNvSpPr>
                  <a:spLocks noChangeArrowheads="1"/>
                </p:cNvSpPr>
                <p:nvPr/>
              </p:nvSpPr>
              <p:spPr bwMode="auto">
                <a:xfrm>
                  <a:off x="4170" y="13512"/>
                  <a:ext cx="480" cy="480"/>
                </a:xfrm>
                <a:prstGeom prst="ellipse">
                  <a:avLst/>
                </a:prstGeom>
                <a:gradFill rotWithShape="0">
                  <a:gsLst>
                    <a:gs pos="0">
                      <a:srgbClr val="000000"/>
                    </a:gs>
                    <a:gs pos="50000">
                      <a:srgbClr val="E2E2E2"/>
                    </a:gs>
                    <a:gs pos="100000">
                      <a:srgbClr val="000000"/>
                    </a:gs>
                  </a:gsLst>
                  <a:lin ang="0" scaled="1"/>
                </a:gradFill>
                <a:ln w="9525">
                  <a:noFill/>
                  <a:round/>
                  <a:headEnd/>
                  <a:tailEnd/>
                </a:ln>
              </p:spPr>
              <p:txBody>
                <a:bodyPr/>
                <a:lstStyle/>
                <a:p>
                  <a:endParaRPr lang="ja-JP" altLang="en-US" sz="2400">
                    <a:latin typeface="+mj-ea"/>
                    <a:ea typeface="+mj-ea"/>
                  </a:endParaRPr>
                </a:p>
              </p:txBody>
            </p:sp>
            <p:sp>
              <p:nvSpPr>
                <p:cNvPr id="94" name="Rectangle 122"/>
                <p:cNvSpPr>
                  <a:spLocks noChangeArrowheads="1"/>
                </p:cNvSpPr>
                <p:nvPr/>
              </p:nvSpPr>
              <p:spPr bwMode="auto">
                <a:xfrm>
                  <a:off x="4170" y="11667"/>
                  <a:ext cx="480" cy="2085"/>
                </a:xfrm>
                <a:prstGeom prst="rect">
                  <a:avLst/>
                </a:prstGeom>
                <a:gradFill rotWithShape="0">
                  <a:gsLst>
                    <a:gs pos="0">
                      <a:srgbClr val="000000"/>
                    </a:gs>
                    <a:gs pos="50000">
                      <a:srgbClr val="E2E2E2"/>
                    </a:gs>
                    <a:gs pos="100000">
                      <a:srgbClr val="000000"/>
                    </a:gs>
                  </a:gsLst>
                  <a:lin ang="0" scaled="1"/>
                </a:gradFill>
                <a:ln w="9525">
                  <a:noFill/>
                  <a:miter lim="800000"/>
                  <a:headEnd/>
                  <a:tailEnd/>
                </a:ln>
              </p:spPr>
              <p:txBody>
                <a:bodyPr/>
                <a:lstStyle/>
                <a:p>
                  <a:endParaRPr lang="ja-JP" altLang="en-US" sz="2400">
                    <a:latin typeface="+mj-ea"/>
                    <a:ea typeface="+mj-ea"/>
                  </a:endParaRPr>
                </a:p>
              </p:txBody>
            </p:sp>
            <p:grpSp>
              <p:nvGrpSpPr>
                <p:cNvPr id="95" name="Group 123"/>
                <p:cNvGrpSpPr>
                  <a:grpSpLocks/>
                </p:cNvGrpSpPr>
                <p:nvPr/>
              </p:nvGrpSpPr>
              <p:grpSpPr bwMode="auto">
                <a:xfrm>
                  <a:off x="4113" y="11642"/>
                  <a:ext cx="591" cy="71"/>
                  <a:chOff x="4116" y="11738"/>
                  <a:chExt cx="591" cy="71"/>
                </a:xfrm>
              </p:grpSpPr>
              <p:sp>
                <p:nvSpPr>
                  <p:cNvPr id="99" name="Rectangle 124"/>
                  <p:cNvSpPr>
                    <a:spLocks noChangeArrowheads="1"/>
                  </p:cNvSpPr>
                  <p:nvPr/>
                </p:nvSpPr>
                <p:spPr bwMode="auto">
                  <a:xfrm flipV="1">
                    <a:off x="4116" y="11738"/>
                    <a:ext cx="591" cy="71"/>
                  </a:xfrm>
                  <a:prstGeom prst="rect">
                    <a:avLst/>
                  </a:prstGeom>
                  <a:gradFill rotWithShape="0">
                    <a:gsLst>
                      <a:gs pos="0">
                        <a:srgbClr val="000000"/>
                      </a:gs>
                      <a:gs pos="50000">
                        <a:srgbClr val="E2E2E2"/>
                      </a:gs>
                      <a:gs pos="100000">
                        <a:srgbClr val="000000"/>
                      </a:gs>
                    </a:gsLst>
                    <a:lin ang="0" scaled="1"/>
                  </a:gradFill>
                  <a:ln w="6350">
                    <a:solidFill>
                      <a:srgbClr val="000000"/>
                    </a:solidFill>
                    <a:miter lim="800000"/>
                    <a:headEnd/>
                    <a:tailEnd/>
                  </a:ln>
                </p:spPr>
                <p:txBody>
                  <a:bodyPr/>
                  <a:lstStyle/>
                  <a:p>
                    <a:endParaRPr lang="ja-JP" altLang="en-US" sz="2400">
                      <a:latin typeface="+mj-ea"/>
                      <a:ea typeface="+mj-ea"/>
                    </a:endParaRPr>
                  </a:p>
                </p:txBody>
              </p:sp>
              <p:sp>
                <p:nvSpPr>
                  <p:cNvPr id="100" name="Line 125"/>
                  <p:cNvSpPr>
                    <a:spLocks noChangeShapeType="1"/>
                  </p:cNvSpPr>
                  <p:nvPr/>
                </p:nvSpPr>
                <p:spPr bwMode="auto">
                  <a:xfrm>
                    <a:off x="4116" y="11775"/>
                    <a:ext cx="591" cy="0"/>
                  </a:xfrm>
                  <a:prstGeom prst="line">
                    <a:avLst/>
                  </a:prstGeom>
                  <a:noFill/>
                  <a:ln w="6350">
                    <a:solidFill>
                      <a:srgbClr val="000000"/>
                    </a:solidFill>
                    <a:round/>
                    <a:headEnd/>
                    <a:tailEnd/>
                  </a:ln>
                </p:spPr>
                <p:txBody>
                  <a:bodyPr/>
                  <a:lstStyle/>
                  <a:p>
                    <a:endParaRPr lang="ja-JP" altLang="en-US" sz="2400">
                      <a:latin typeface="+mj-ea"/>
                      <a:ea typeface="+mj-ea"/>
                    </a:endParaRPr>
                  </a:p>
                </p:txBody>
              </p:sp>
            </p:grpSp>
            <p:grpSp>
              <p:nvGrpSpPr>
                <p:cNvPr id="96" name="Group 126"/>
                <p:cNvGrpSpPr>
                  <a:grpSpLocks/>
                </p:cNvGrpSpPr>
                <p:nvPr/>
              </p:nvGrpSpPr>
              <p:grpSpPr bwMode="auto">
                <a:xfrm>
                  <a:off x="4116" y="13697"/>
                  <a:ext cx="591" cy="71"/>
                  <a:chOff x="4116" y="11738"/>
                  <a:chExt cx="591" cy="71"/>
                </a:xfrm>
              </p:grpSpPr>
              <p:sp>
                <p:nvSpPr>
                  <p:cNvPr id="97" name="Rectangle 127"/>
                  <p:cNvSpPr>
                    <a:spLocks noChangeArrowheads="1"/>
                  </p:cNvSpPr>
                  <p:nvPr/>
                </p:nvSpPr>
                <p:spPr bwMode="auto">
                  <a:xfrm flipV="1">
                    <a:off x="4116" y="11738"/>
                    <a:ext cx="591" cy="71"/>
                  </a:xfrm>
                  <a:prstGeom prst="rect">
                    <a:avLst/>
                  </a:prstGeom>
                  <a:gradFill rotWithShape="0">
                    <a:gsLst>
                      <a:gs pos="0">
                        <a:srgbClr val="000000"/>
                      </a:gs>
                      <a:gs pos="50000">
                        <a:srgbClr val="E2E2E2"/>
                      </a:gs>
                      <a:gs pos="100000">
                        <a:srgbClr val="000000"/>
                      </a:gs>
                    </a:gsLst>
                    <a:lin ang="0" scaled="1"/>
                  </a:gradFill>
                  <a:ln w="6350">
                    <a:solidFill>
                      <a:srgbClr val="000000"/>
                    </a:solidFill>
                    <a:miter lim="800000"/>
                    <a:headEnd/>
                    <a:tailEnd/>
                  </a:ln>
                </p:spPr>
                <p:txBody>
                  <a:bodyPr/>
                  <a:lstStyle/>
                  <a:p>
                    <a:endParaRPr lang="ja-JP" altLang="en-US" sz="2400">
                      <a:latin typeface="+mj-ea"/>
                      <a:ea typeface="+mj-ea"/>
                    </a:endParaRPr>
                  </a:p>
                </p:txBody>
              </p:sp>
              <p:sp>
                <p:nvSpPr>
                  <p:cNvPr id="98" name="Line 128"/>
                  <p:cNvSpPr>
                    <a:spLocks noChangeShapeType="1"/>
                  </p:cNvSpPr>
                  <p:nvPr/>
                </p:nvSpPr>
                <p:spPr bwMode="auto">
                  <a:xfrm>
                    <a:off x="4116" y="11775"/>
                    <a:ext cx="591" cy="0"/>
                  </a:xfrm>
                  <a:prstGeom prst="line">
                    <a:avLst/>
                  </a:prstGeom>
                  <a:noFill/>
                  <a:ln w="6350">
                    <a:solidFill>
                      <a:srgbClr val="000000"/>
                    </a:solidFill>
                    <a:round/>
                    <a:headEnd/>
                    <a:tailEnd/>
                  </a:ln>
                </p:spPr>
                <p:txBody>
                  <a:bodyPr/>
                  <a:lstStyle/>
                  <a:p>
                    <a:endParaRPr lang="ja-JP" altLang="en-US" sz="2400">
                      <a:latin typeface="+mj-ea"/>
                      <a:ea typeface="+mj-ea"/>
                    </a:endParaRPr>
                  </a:p>
                </p:txBody>
              </p:sp>
            </p:grpSp>
          </p:grpSp>
          <p:sp>
            <p:nvSpPr>
              <p:cNvPr id="74" name="Text Box 129"/>
              <p:cNvSpPr txBox="1">
                <a:spLocks noChangeArrowheads="1"/>
              </p:cNvSpPr>
              <p:nvPr/>
            </p:nvSpPr>
            <p:spPr bwMode="auto">
              <a:xfrm>
                <a:off x="4341853" y="4455568"/>
                <a:ext cx="815242" cy="210368"/>
              </a:xfrm>
              <a:prstGeom prst="rect">
                <a:avLst/>
              </a:prstGeom>
              <a:noFill/>
              <a:ln w="9525">
                <a:noFill/>
                <a:miter lim="800000"/>
                <a:headEnd/>
                <a:tailEnd/>
              </a:ln>
            </p:spPr>
            <p:txBody>
              <a:bodyPr/>
              <a:lstStyle/>
              <a:p>
                <a:pPr algn="just"/>
                <a:r>
                  <a:rPr lang="ja-JP" altLang="en-US" b="1" dirty="0">
                    <a:solidFill>
                      <a:srgbClr val="FFC000"/>
                    </a:solidFill>
                    <a:effectLst>
                      <a:outerShdw blurRad="50800" dist="38100" dir="18900000" algn="bl" rotWithShape="0">
                        <a:prstClr val="black">
                          <a:alpha val="40000"/>
                        </a:prstClr>
                      </a:outerShdw>
                    </a:effectLst>
                    <a:latin typeface="+mj-ea"/>
                    <a:ea typeface="+mj-ea"/>
                  </a:rPr>
                  <a:t>導波管</a:t>
                </a:r>
                <a:endParaRPr lang="ja-JP" b="1" dirty="0">
                  <a:solidFill>
                    <a:srgbClr val="FFC000"/>
                  </a:solidFill>
                  <a:effectLst>
                    <a:outerShdw blurRad="50800" dist="38100" dir="18900000" algn="bl" rotWithShape="0">
                      <a:prstClr val="black">
                        <a:alpha val="40000"/>
                      </a:prstClr>
                    </a:outerShdw>
                  </a:effectLst>
                  <a:latin typeface="+mj-ea"/>
                  <a:ea typeface="+mj-ea"/>
                </a:endParaRPr>
              </a:p>
            </p:txBody>
          </p:sp>
          <p:sp>
            <p:nvSpPr>
              <p:cNvPr id="75" name="Text Box 130"/>
              <p:cNvSpPr txBox="1">
                <a:spLocks noChangeArrowheads="1"/>
              </p:cNvSpPr>
              <p:nvPr/>
            </p:nvSpPr>
            <p:spPr bwMode="auto">
              <a:xfrm>
                <a:off x="2302959" y="3688923"/>
                <a:ext cx="1303458" cy="396478"/>
              </a:xfrm>
              <a:prstGeom prst="rect">
                <a:avLst/>
              </a:prstGeom>
              <a:noFill/>
              <a:ln w="9525">
                <a:noFill/>
                <a:miter lim="800000"/>
                <a:headEnd/>
                <a:tailEnd/>
              </a:ln>
            </p:spPr>
            <p:txBody>
              <a:bodyPr vert="horz"/>
              <a:lstStyle/>
              <a:p>
                <a:pPr algn="just"/>
                <a:r>
                  <a:rPr lang="ja-JP" altLang="en-US" sz="2000" b="1" dirty="0">
                    <a:solidFill>
                      <a:srgbClr val="FFC000"/>
                    </a:solidFill>
                    <a:effectLst>
                      <a:outerShdw blurRad="50800" dist="38100" dir="18900000" algn="bl" rotWithShape="0">
                        <a:prstClr val="black">
                          <a:alpha val="40000"/>
                        </a:prstClr>
                      </a:outerShdw>
                    </a:effectLst>
                    <a:latin typeface="+mj-ea"/>
                    <a:ea typeface="+mj-ea"/>
                    <a:cs typeface="Arial" panose="020B0604020202020204" pitchFamily="34" charset="0"/>
                  </a:rPr>
                  <a:t>反応器</a:t>
                </a:r>
                <a:endParaRPr lang="ja-JP" sz="2000" b="1" dirty="0">
                  <a:solidFill>
                    <a:srgbClr val="FFC000"/>
                  </a:solidFill>
                  <a:effectLst>
                    <a:outerShdw blurRad="50800" dist="38100" dir="18900000" algn="bl" rotWithShape="0">
                      <a:prstClr val="black">
                        <a:alpha val="40000"/>
                      </a:prstClr>
                    </a:outerShdw>
                  </a:effectLst>
                  <a:latin typeface="+mj-ea"/>
                  <a:ea typeface="+mj-ea"/>
                  <a:cs typeface="Arial" panose="020B0604020202020204" pitchFamily="34" charset="0"/>
                </a:endParaRPr>
              </a:p>
            </p:txBody>
          </p:sp>
          <p:grpSp>
            <p:nvGrpSpPr>
              <p:cNvPr id="76" name="グループ化 75"/>
              <p:cNvGrpSpPr/>
              <p:nvPr/>
            </p:nvGrpSpPr>
            <p:grpSpPr>
              <a:xfrm>
                <a:off x="2937128" y="3347630"/>
                <a:ext cx="1596144" cy="1798776"/>
                <a:chOff x="2937128" y="3347630"/>
                <a:chExt cx="1596144" cy="1798776"/>
              </a:xfrm>
            </p:grpSpPr>
            <p:sp>
              <p:nvSpPr>
                <p:cNvPr id="88" name="Line 137"/>
                <p:cNvSpPr>
                  <a:spLocks noChangeShapeType="1"/>
                </p:cNvSpPr>
                <p:nvPr/>
              </p:nvSpPr>
              <p:spPr bwMode="auto">
                <a:xfrm>
                  <a:off x="3931306" y="4956296"/>
                  <a:ext cx="0" cy="190110"/>
                </a:xfrm>
                <a:prstGeom prst="line">
                  <a:avLst/>
                </a:prstGeom>
                <a:noFill/>
                <a:ln w="34925">
                  <a:solidFill>
                    <a:schemeClr val="bg1">
                      <a:lumMod val="65000"/>
                    </a:schemeClr>
                  </a:solidFill>
                  <a:round/>
                  <a:headEnd/>
                  <a:tailEnd/>
                </a:ln>
                <a:effectLst>
                  <a:outerShdw blurRad="50800" dist="38100" dir="2700000" algn="tl" rotWithShape="0">
                    <a:prstClr val="black">
                      <a:alpha val="40000"/>
                    </a:prstClr>
                  </a:outerShdw>
                </a:effectLst>
              </p:spPr>
              <p:txBody>
                <a:bodyPr/>
                <a:lstStyle/>
                <a:p>
                  <a:endParaRPr lang="ja-JP" altLang="en-US" sz="2400">
                    <a:latin typeface="+mj-ea"/>
                    <a:ea typeface="+mj-ea"/>
                  </a:endParaRPr>
                </a:p>
              </p:txBody>
            </p:sp>
            <p:sp>
              <p:nvSpPr>
                <p:cNvPr id="89" name="Line 138"/>
                <p:cNvSpPr>
                  <a:spLocks noChangeShapeType="1"/>
                </p:cNvSpPr>
                <p:nvPr/>
              </p:nvSpPr>
              <p:spPr bwMode="auto">
                <a:xfrm rot="16200000" flipH="1">
                  <a:off x="4227272" y="4826382"/>
                  <a:ext cx="0" cy="612000"/>
                </a:xfrm>
                <a:prstGeom prst="line">
                  <a:avLst/>
                </a:prstGeom>
                <a:noFill/>
                <a:ln w="34925">
                  <a:solidFill>
                    <a:schemeClr val="bg1">
                      <a:lumMod val="65000"/>
                    </a:schemeClr>
                  </a:solidFill>
                  <a:round/>
                  <a:headEnd/>
                  <a:tailEnd type="stealth" w="med" len="med"/>
                </a:ln>
                <a:effectLst>
                  <a:outerShdw blurRad="50800" dist="38100" dir="2700000" algn="tl" rotWithShape="0">
                    <a:prstClr val="black">
                      <a:alpha val="40000"/>
                    </a:prstClr>
                  </a:outerShdw>
                </a:effectLst>
              </p:spPr>
              <p:txBody>
                <a:bodyPr/>
                <a:lstStyle/>
                <a:p>
                  <a:endParaRPr lang="ja-JP" altLang="en-US" sz="2400">
                    <a:latin typeface="+mj-ea"/>
                    <a:ea typeface="+mj-ea"/>
                  </a:endParaRPr>
                </a:p>
              </p:txBody>
            </p:sp>
            <p:sp>
              <p:nvSpPr>
                <p:cNvPr id="90" name="Line 139"/>
                <p:cNvSpPr>
                  <a:spLocks noChangeShapeType="1"/>
                </p:cNvSpPr>
                <p:nvPr/>
              </p:nvSpPr>
              <p:spPr bwMode="auto">
                <a:xfrm flipH="1">
                  <a:off x="3932978" y="3347630"/>
                  <a:ext cx="0" cy="274258"/>
                </a:xfrm>
                <a:prstGeom prst="line">
                  <a:avLst/>
                </a:prstGeom>
                <a:noFill/>
                <a:ln w="34925">
                  <a:solidFill>
                    <a:schemeClr val="bg1">
                      <a:lumMod val="65000"/>
                    </a:schemeClr>
                  </a:solidFill>
                  <a:round/>
                  <a:headEnd/>
                  <a:tailEnd type="stealth" w="med" len="med"/>
                </a:ln>
                <a:effectLst>
                  <a:outerShdw blurRad="50800" dist="38100" dir="2700000" algn="tl" rotWithShape="0">
                    <a:prstClr val="black">
                      <a:alpha val="40000"/>
                    </a:prstClr>
                  </a:outerShdw>
                </a:effectLst>
              </p:spPr>
              <p:txBody>
                <a:bodyPr/>
                <a:lstStyle/>
                <a:p>
                  <a:endParaRPr lang="ja-JP" altLang="en-US" sz="2400">
                    <a:latin typeface="+mj-ea"/>
                    <a:ea typeface="+mj-ea"/>
                  </a:endParaRPr>
                </a:p>
              </p:txBody>
            </p:sp>
            <p:sp>
              <p:nvSpPr>
                <p:cNvPr id="91" name="Line 141"/>
                <p:cNvSpPr>
                  <a:spLocks noChangeShapeType="1"/>
                </p:cNvSpPr>
                <p:nvPr/>
              </p:nvSpPr>
              <p:spPr bwMode="auto">
                <a:xfrm rot="5400000" flipV="1">
                  <a:off x="3443833" y="2853911"/>
                  <a:ext cx="0" cy="1013409"/>
                </a:xfrm>
                <a:prstGeom prst="line">
                  <a:avLst/>
                </a:prstGeom>
                <a:noFill/>
                <a:ln w="34925">
                  <a:solidFill>
                    <a:schemeClr val="bg1">
                      <a:lumMod val="65000"/>
                    </a:schemeClr>
                  </a:solidFill>
                  <a:round/>
                  <a:headEnd/>
                  <a:tailEnd type="none" w="sm" len="med"/>
                </a:ln>
                <a:effectLst>
                  <a:outerShdw blurRad="76200" dir="13500000" sy="23000" kx="1200000" algn="br" rotWithShape="0">
                    <a:prstClr val="black">
                      <a:alpha val="20000"/>
                    </a:prstClr>
                  </a:outerShdw>
                </a:effectLst>
              </p:spPr>
              <p:txBody>
                <a:bodyPr/>
                <a:lstStyle/>
                <a:p>
                  <a:endParaRPr lang="ja-JP" altLang="en-US" sz="2400">
                    <a:latin typeface="+mj-ea"/>
                    <a:ea typeface="+mj-ea"/>
                  </a:endParaRPr>
                </a:p>
              </p:txBody>
            </p:sp>
          </p:grpSp>
          <p:grpSp>
            <p:nvGrpSpPr>
              <p:cNvPr id="81" name="Group 131"/>
              <p:cNvGrpSpPr>
                <a:grpSpLocks/>
              </p:cNvGrpSpPr>
              <p:nvPr/>
            </p:nvGrpSpPr>
            <p:grpSpPr bwMode="auto">
              <a:xfrm>
                <a:off x="2587085" y="3115465"/>
                <a:ext cx="995014" cy="520466"/>
                <a:chOff x="3080" y="12908"/>
                <a:chExt cx="1190" cy="1002"/>
              </a:xfrm>
            </p:grpSpPr>
            <p:sp>
              <p:nvSpPr>
                <p:cNvPr id="86" name="Oval 132"/>
                <p:cNvSpPr>
                  <a:spLocks noChangeAspect="1" noChangeArrowheads="1"/>
                </p:cNvSpPr>
                <p:nvPr/>
              </p:nvSpPr>
              <p:spPr bwMode="auto">
                <a:xfrm>
                  <a:off x="3080" y="12908"/>
                  <a:ext cx="1137" cy="985"/>
                </a:xfrm>
                <a:prstGeom prst="ellipse">
                  <a:avLst/>
                </a:prstGeom>
                <a:ln>
                  <a:headEnd/>
                  <a:tailEnd/>
                </a:ln>
              </p:spPr>
              <p:style>
                <a:lnRef idx="0">
                  <a:schemeClr val="accent6"/>
                </a:lnRef>
                <a:fillRef idx="3">
                  <a:schemeClr val="accent6"/>
                </a:fillRef>
                <a:effectRef idx="3">
                  <a:schemeClr val="accent6"/>
                </a:effectRef>
                <a:fontRef idx="minor">
                  <a:schemeClr val="lt1"/>
                </a:fontRef>
              </p:style>
              <p:txBody>
                <a:bodyPr/>
                <a:lstStyle/>
                <a:p>
                  <a:endParaRPr lang="ja-JP" altLang="en-US" sz="2400">
                    <a:latin typeface="+mj-ea"/>
                    <a:ea typeface="+mj-ea"/>
                  </a:endParaRPr>
                </a:p>
              </p:txBody>
            </p:sp>
            <p:sp>
              <p:nvSpPr>
                <p:cNvPr id="87" name="Text Box 133"/>
                <p:cNvSpPr txBox="1">
                  <a:spLocks noChangeArrowheads="1"/>
                </p:cNvSpPr>
                <p:nvPr/>
              </p:nvSpPr>
              <p:spPr bwMode="auto">
                <a:xfrm>
                  <a:off x="3080" y="13087"/>
                  <a:ext cx="1190" cy="823"/>
                </a:xfrm>
                <a:prstGeom prst="rect">
                  <a:avLst/>
                </a:prstGeom>
                <a:noFill/>
                <a:ln>
                  <a:headEnd/>
                  <a:tailEnd/>
                </a:ln>
              </p:spPr>
              <p:style>
                <a:lnRef idx="0">
                  <a:schemeClr val="accent6"/>
                </a:lnRef>
                <a:fillRef idx="3">
                  <a:schemeClr val="accent6"/>
                </a:fillRef>
                <a:effectRef idx="3">
                  <a:schemeClr val="accent6"/>
                </a:effectRef>
                <a:fontRef idx="minor">
                  <a:schemeClr val="lt1"/>
                </a:fontRef>
              </p:style>
              <p:txBody>
                <a:bodyPr/>
                <a:lstStyle/>
                <a:p>
                  <a:pPr algn="ctr"/>
                  <a:r>
                    <a:rPr lang="ja-JP" altLang="en-US" sz="2000" b="1" dirty="0">
                      <a:solidFill>
                        <a:srgbClr val="FFFFFF"/>
                      </a:solidFill>
                      <a:effectLst>
                        <a:outerShdw blurRad="38100" dist="38100" dir="2700000" algn="tl">
                          <a:srgbClr val="000000">
                            <a:alpha val="43137"/>
                          </a:srgbClr>
                        </a:outerShdw>
                      </a:effectLst>
                      <a:latin typeface="+mj-ea"/>
                      <a:ea typeface="+mj-ea"/>
                      <a:cs typeface="Arial" panose="020B0604020202020204" pitchFamily="34" charset="0"/>
                    </a:rPr>
                    <a:t>原料</a:t>
                  </a:r>
                </a:p>
              </p:txBody>
            </p:sp>
          </p:grpSp>
          <p:grpSp>
            <p:nvGrpSpPr>
              <p:cNvPr id="82" name="Group 134"/>
              <p:cNvGrpSpPr>
                <a:grpSpLocks/>
              </p:cNvGrpSpPr>
              <p:nvPr/>
            </p:nvGrpSpPr>
            <p:grpSpPr bwMode="auto">
              <a:xfrm>
                <a:off x="4477653" y="4903834"/>
                <a:ext cx="877953" cy="462810"/>
                <a:chOff x="6182" y="13624"/>
                <a:chExt cx="1050" cy="891"/>
              </a:xfrm>
            </p:grpSpPr>
            <p:sp>
              <p:nvSpPr>
                <p:cNvPr id="84" name="Oval 135"/>
                <p:cNvSpPr>
                  <a:spLocks noChangeAspect="1" noChangeArrowheads="1"/>
                </p:cNvSpPr>
                <p:nvPr/>
              </p:nvSpPr>
              <p:spPr bwMode="auto">
                <a:xfrm>
                  <a:off x="6262" y="13624"/>
                  <a:ext cx="891" cy="891"/>
                </a:xfrm>
                <a:prstGeom prst="ellipse">
                  <a:avLst/>
                </a:prstGeom>
                <a:ln>
                  <a:headEnd/>
                  <a:tailEnd/>
                </a:ln>
              </p:spPr>
              <p:style>
                <a:lnRef idx="0">
                  <a:schemeClr val="accent2"/>
                </a:lnRef>
                <a:fillRef idx="3">
                  <a:schemeClr val="accent2"/>
                </a:fillRef>
                <a:effectRef idx="3">
                  <a:schemeClr val="accent2"/>
                </a:effectRef>
                <a:fontRef idx="minor">
                  <a:schemeClr val="lt1"/>
                </a:fontRef>
              </p:style>
              <p:txBody>
                <a:bodyPr/>
                <a:lstStyle/>
                <a:p>
                  <a:endParaRPr lang="ja-JP" altLang="en-US" sz="2400">
                    <a:latin typeface="+mj-ea"/>
                    <a:ea typeface="+mj-ea"/>
                  </a:endParaRPr>
                </a:p>
              </p:txBody>
            </p:sp>
            <p:sp>
              <p:nvSpPr>
                <p:cNvPr id="85" name="Text Box 136"/>
                <p:cNvSpPr txBox="1">
                  <a:spLocks noChangeArrowheads="1"/>
                </p:cNvSpPr>
                <p:nvPr/>
              </p:nvSpPr>
              <p:spPr bwMode="auto">
                <a:xfrm>
                  <a:off x="6182" y="13728"/>
                  <a:ext cx="1050" cy="630"/>
                </a:xfrm>
                <a:prstGeom prst="rect">
                  <a:avLst/>
                </a:prstGeom>
                <a:noFill/>
                <a:ln>
                  <a:headEnd/>
                  <a:tailEnd/>
                </a:ln>
              </p:spPr>
              <p:style>
                <a:lnRef idx="0">
                  <a:schemeClr val="accent4"/>
                </a:lnRef>
                <a:fillRef idx="3">
                  <a:schemeClr val="accent4"/>
                </a:fillRef>
                <a:effectRef idx="3">
                  <a:schemeClr val="accent4"/>
                </a:effectRef>
                <a:fontRef idx="minor">
                  <a:schemeClr val="lt1"/>
                </a:fontRef>
              </p:style>
              <p:txBody>
                <a:bodyPr/>
                <a:lstStyle/>
                <a:p>
                  <a:pPr algn="ctr"/>
                  <a:r>
                    <a:rPr lang="ja-JP" altLang="en-US" sz="2000" dirty="0">
                      <a:effectLst>
                        <a:outerShdw blurRad="38100" dist="38100" dir="2700000" algn="tl">
                          <a:srgbClr val="000000">
                            <a:alpha val="43137"/>
                          </a:srgbClr>
                        </a:outerShdw>
                      </a:effectLst>
                      <a:latin typeface="+mj-ea"/>
                      <a:ea typeface="+mj-ea"/>
                      <a:cs typeface="Arial" panose="020B0604020202020204" pitchFamily="34" charset="0"/>
                    </a:rPr>
                    <a:t>生成物</a:t>
                  </a:r>
                  <a:endParaRPr lang="ja-JP" sz="2000" dirty="0">
                    <a:effectLst>
                      <a:outerShdw blurRad="38100" dist="38100" dir="2700000" algn="tl">
                        <a:srgbClr val="000000">
                          <a:alpha val="43137"/>
                        </a:srgbClr>
                      </a:outerShdw>
                    </a:effectLst>
                    <a:latin typeface="+mj-ea"/>
                    <a:ea typeface="+mj-ea"/>
                    <a:cs typeface="Arial" panose="020B0604020202020204" pitchFamily="34" charset="0"/>
                  </a:endParaRPr>
                </a:p>
              </p:txBody>
            </p:sp>
          </p:grpSp>
          <p:pic>
            <p:nvPicPr>
              <p:cNvPr id="8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02959" y="4240832"/>
                <a:ext cx="1235663" cy="91433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62" name="テキスト ボックス 61"/>
          <p:cNvSpPr txBox="1"/>
          <p:nvPr/>
        </p:nvSpPr>
        <p:spPr>
          <a:xfrm>
            <a:off x="468415" y="620688"/>
            <a:ext cx="7943200" cy="523220"/>
          </a:xfrm>
          <a:prstGeom prst="rect">
            <a:avLst/>
          </a:prstGeom>
          <a:noFill/>
        </p:spPr>
        <p:txBody>
          <a:bodyPr wrap="none" rtlCol="0">
            <a:spAutoFit/>
          </a:bodyPr>
          <a:lstStyle/>
          <a:p>
            <a:r>
              <a:rPr lang="ja-JP" altLang="en-US" sz="2800" b="1" dirty="0">
                <a:solidFill>
                  <a:srgbClr val="00B050"/>
                </a:solidFill>
                <a:latin typeface="+mj-ea"/>
                <a:ea typeface="+mj-ea"/>
                <a:cs typeface="Arial" pitchFamily="34" charset="0"/>
              </a:rPr>
              <a:t>マイクロ波を用いた化学プロセスの発明を目指す</a:t>
            </a:r>
            <a:endParaRPr kumimoji="1" lang="ja-JP" altLang="en-US" sz="2800" b="1" dirty="0">
              <a:solidFill>
                <a:srgbClr val="00B050"/>
              </a:solidFill>
              <a:latin typeface="+mj-ea"/>
              <a:ea typeface="+mj-ea"/>
              <a:cs typeface="Arial" pitchFamily="34" charset="0"/>
            </a:endParaRPr>
          </a:p>
        </p:txBody>
      </p:sp>
      <p:sp>
        <p:nvSpPr>
          <p:cNvPr id="107" name="Text Box 142"/>
          <p:cNvSpPr txBox="1">
            <a:spLocks noChangeArrowheads="1"/>
          </p:cNvSpPr>
          <p:nvPr/>
        </p:nvSpPr>
        <p:spPr bwMode="auto">
          <a:xfrm>
            <a:off x="5181782" y="2798761"/>
            <a:ext cx="2378786" cy="471628"/>
          </a:xfrm>
          <a:prstGeom prst="rect">
            <a:avLst/>
          </a:prstGeom>
          <a:noFill/>
          <a:ln w="9525">
            <a:noFill/>
            <a:miter lim="800000"/>
            <a:headEnd/>
            <a:tailEnd/>
          </a:ln>
        </p:spPr>
        <p:txBody>
          <a:bodyPr/>
          <a:lstStyle/>
          <a:p>
            <a:pPr algn="just"/>
            <a:r>
              <a:rPr lang="en-US" altLang="ja-JP" b="1" dirty="0">
                <a:solidFill>
                  <a:schemeClr val="accent3">
                    <a:lumMod val="20000"/>
                    <a:lumOff val="80000"/>
                  </a:schemeClr>
                </a:solidFill>
                <a:effectLst>
                  <a:outerShdw blurRad="38100" dist="38100" dir="2700000" algn="tl">
                    <a:srgbClr val="000000">
                      <a:alpha val="43137"/>
                    </a:srgbClr>
                  </a:outerShdw>
                </a:effectLst>
                <a:latin typeface="+mj-ea"/>
                <a:ea typeface="+mj-ea"/>
              </a:rPr>
              <a:t>● </a:t>
            </a:r>
            <a:r>
              <a:rPr lang="ja-JP" altLang="en-US" b="1" dirty="0">
                <a:solidFill>
                  <a:schemeClr val="accent3">
                    <a:lumMod val="20000"/>
                    <a:lumOff val="80000"/>
                  </a:schemeClr>
                </a:solidFill>
                <a:effectLst>
                  <a:outerShdw blurRad="38100" dist="38100" dir="2700000" algn="tl">
                    <a:srgbClr val="000000">
                      <a:alpha val="43137"/>
                    </a:srgbClr>
                  </a:outerShdw>
                </a:effectLst>
                <a:latin typeface="+mj-ea"/>
                <a:ea typeface="+mj-ea"/>
              </a:rPr>
              <a:t>低温短時間操業</a:t>
            </a:r>
            <a:endParaRPr lang="ja-JP" dirty="0">
              <a:solidFill>
                <a:schemeClr val="accent3">
                  <a:lumMod val="20000"/>
                  <a:lumOff val="80000"/>
                </a:schemeClr>
              </a:solidFill>
              <a:effectLst>
                <a:outerShdw blurRad="38100" dist="38100" dir="2700000" algn="tl">
                  <a:srgbClr val="000000">
                    <a:alpha val="43137"/>
                  </a:srgbClr>
                </a:outerShdw>
              </a:effectLst>
              <a:latin typeface="+mj-ea"/>
              <a:ea typeface="+mj-ea"/>
            </a:endParaRPr>
          </a:p>
        </p:txBody>
      </p:sp>
      <p:sp>
        <p:nvSpPr>
          <p:cNvPr id="108" name="Text Box 143"/>
          <p:cNvSpPr txBox="1">
            <a:spLocks noChangeArrowheads="1"/>
          </p:cNvSpPr>
          <p:nvPr/>
        </p:nvSpPr>
        <p:spPr bwMode="auto">
          <a:xfrm>
            <a:off x="5191619" y="3136357"/>
            <a:ext cx="2151612" cy="294357"/>
          </a:xfrm>
          <a:prstGeom prst="rect">
            <a:avLst/>
          </a:prstGeom>
          <a:noFill/>
          <a:ln w="9525">
            <a:noFill/>
            <a:miter lim="800000"/>
            <a:headEnd/>
            <a:tailEnd/>
          </a:ln>
        </p:spPr>
        <p:txBody>
          <a:bodyPr/>
          <a:lstStyle/>
          <a:p>
            <a:pPr algn="just"/>
            <a:r>
              <a:rPr lang="en-US" altLang="ja-JP" b="1" dirty="0">
                <a:solidFill>
                  <a:schemeClr val="accent3">
                    <a:lumMod val="20000"/>
                    <a:lumOff val="80000"/>
                  </a:schemeClr>
                </a:solidFill>
                <a:effectLst>
                  <a:outerShdw blurRad="38100" dist="38100" dir="2700000" algn="tl">
                    <a:srgbClr val="000000">
                      <a:alpha val="43137"/>
                    </a:srgbClr>
                  </a:outerShdw>
                </a:effectLst>
                <a:latin typeface="+mj-ea"/>
                <a:ea typeface="+mj-ea"/>
              </a:rPr>
              <a:t>● </a:t>
            </a:r>
            <a:r>
              <a:rPr lang="ja-JP" altLang="en-US" b="1" dirty="0">
                <a:solidFill>
                  <a:schemeClr val="accent3">
                    <a:lumMod val="20000"/>
                    <a:lumOff val="80000"/>
                  </a:schemeClr>
                </a:solidFill>
                <a:effectLst>
                  <a:outerShdw blurRad="38100" dist="38100" dir="2700000" algn="tl">
                    <a:srgbClr val="000000">
                      <a:alpha val="43137"/>
                    </a:srgbClr>
                  </a:outerShdw>
                </a:effectLst>
                <a:latin typeface="+mj-ea"/>
                <a:ea typeface="+mj-ea"/>
              </a:rPr>
              <a:t>省エネルギー</a:t>
            </a:r>
            <a:endParaRPr lang="ja-JP" dirty="0">
              <a:solidFill>
                <a:schemeClr val="accent3">
                  <a:lumMod val="20000"/>
                  <a:lumOff val="80000"/>
                </a:schemeClr>
              </a:solidFill>
              <a:effectLst>
                <a:outerShdw blurRad="38100" dist="38100" dir="2700000" algn="tl">
                  <a:srgbClr val="000000">
                    <a:alpha val="43137"/>
                  </a:srgbClr>
                </a:outerShdw>
              </a:effectLst>
              <a:latin typeface="+mj-ea"/>
              <a:ea typeface="+mj-ea"/>
            </a:endParaRPr>
          </a:p>
        </p:txBody>
      </p:sp>
      <p:sp>
        <p:nvSpPr>
          <p:cNvPr id="109" name="Text Box 144"/>
          <p:cNvSpPr txBox="1">
            <a:spLocks noChangeArrowheads="1"/>
          </p:cNvSpPr>
          <p:nvPr/>
        </p:nvSpPr>
        <p:spPr bwMode="auto">
          <a:xfrm>
            <a:off x="5211283" y="3500853"/>
            <a:ext cx="2090108" cy="395767"/>
          </a:xfrm>
          <a:prstGeom prst="rect">
            <a:avLst/>
          </a:prstGeom>
          <a:noFill/>
          <a:ln w="9525">
            <a:noFill/>
            <a:miter lim="800000"/>
            <a:headEnd/>
            <a:tailEnd/>
          </a:ln>
        </p:spPr>
        <p:txBody>
          <a:bodyPr/>
          <a:lstStyle/>
          <a:p>
            <a:pPr algn="just"/>
            <a:r>
              <a:rPr lang="en-US" altLang="ja-JP" b="1" dirty="0">
                <a:solidFill>
                  <a:schemeClr val="accent3">
                    <a:lumMod val="20000"/>
                    <a:lumOff val="80000"/>
                  </a:schemeClr>
                </a:solidFill>
                <a:effectLst>
                  <a:outerShdw blurRad="38100" dist="38100" dir="2700000" algn="tl">
                    <a:srgbClr val="000000">
                      <a:alpha val="43137"/>
                    </a:srgbClr>
                  </a:outerShdw>
                </a:effectLst>
                <a:latin typeface="+mj-ea"/>
                <a:ea typeface="+mj-ea"/>
              </a:rPr>
              <a:t>● </a:t>
            </a:r>
            <a:r>
              <a:rPr lang="ja-JP" altLang="en-US" b="1" dirty="0">
                <a:solidFill>
                  <a:schemeClr val="accent3">
                    <a:lumMod val="20000"/>
                    <a:lumOff val="80000"/>
                  </a:schemeClr>
                </a:solidFill>
                <a:effectLst>
                  <a:outerShdw blurRad="38100" dist="38100" dir="2700000" algn="tl">
                    <a:srgbClr val="000000">
                      <a:alpha val="43137"/>
                    </a:srgbClr>
                  </a:outerShdw>
                </a:effectLst>
                <a:latin typeface="+mj-ea"/>
                <a:ea typeface="+mj-ea"/>
              </a:rPr>
              <a:t>低</a:t>
            </a:r>
            <a:r>
              <a:rPr lang="en-US" altLang="ja-JP" b="1" dirty="0">
                <a:solidFill>
                  <a:schemeClr val="accent3">
                    <a:lumMod val="20000"/>
                    <a:lumOff val="80000"/>
                  </a:schemeClr>
                </a:solidFill>
                <a:effectLst>
                  <a:outerShdw blurRad="38100" dist="38100" dir="2700000" algn="tl">
                    <a:srgbClr val="000000">
                      <a:alpha val="43137"/>
                    </a:srgbClr>
                  </a:outerShdw>
                </a:effectLst>
                <a:latin typeface="+mj-ea"/>
                <a:ea typeface="+mj-ea"/>
              </a:rPr>
              <a:t>CO</a:t>
            </a:r>
            <a:r>
              <a:rPr lang="en-US" altLang="ja-JP" b="1" baseline="-25000" dirty="0">
                <a:solidFill>
                  <a:schemeClr val="accent3">
                    <a:lumMod val="20000"/>
                    <a:lumOff val="80000"/>
                  </a:schemeClr>
                </a:solidFill>
                <a:effectLst>
                  <a:outerShdw blurRad="38100" dist="38100" dir="2700000" algn="tl">
                    <a:srgbClr val="000000">
                      <a:alpha val="43137"/>
                    </a:srgbClr>
                  </a:outerShdw>
                </a:effectLst>
                <a:latin typeface="+mj-ea"/>
                <a:ea typeface="+mj-ea"/>
              </a:rPr>
              <a:t>2</a:t>
            </a:r>
            <a:r>
              <a:rPr lang="ja-JP" altLang="en-US" b="1" dirty="0">
                <a:solidFill>
                  <a:schemeClr val="accent3">
                    <a:lumMod val="20000"/>
                    <a:lumOff val="80000"/>
                  </a:schemeClr>
                </a:solidFill>
                <a:effectLst>
                  <a:outerShdw blurRad="38100" dist="38100" dir="2700000" algn="tl">
                    <a:srgbClr val="000000">
                      <a:alpha val="43137"/>
                    </a:srgbClr>
                  </a:outerShdw>
                </a:effectLst>
                <a:latin typeface="+mj-ea"/>
                <a:ea typeface="+mj-ea"/>
              </a:rPr>
              <a:t>排出</a:t>
            </a:r>
            <a:endParaRPr lang="ja-JP" dirty="0">
              <a:solidFill>
                <a:schemeClr val="accent3">
                  <a:lumMod val="20000"/>
                  <a:lumOff val="80000"/>
                </a:schemeClr>
              </a:solidFill>
              <a:effectLst>
                <a:outerShdw blurRad="38100" dist="38100" dir="2700000" algn="tl">
                  <a:srgbClr val="000000">
                    <a:alpha val="43137"/>
                  </a:srgbClr>
                </a:outerShdw>
              </a:effectLst>
              <a:latin typeface="+mj-ea"/>
              <a:ea typeface="+mj-ea"/>
            </a:endParaRPr>
          </a:p>
        </p:txBody>
      </p:sp>
    </p:spTree>
    <p:extLst>
      <p:ext uri="{BB962C8B-B14F-4D97-AF65-F5344CB8AC3E}">
        <p14:creationId xmlns:p14="http://schemas.microsoft.com/office/powerpoint/2010/main" val="2972138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a:xfrm>
            <a:off x="6721158" y="6580087"/>
            <a:ext cx="2133600" cy="365125"/>
          </a:xfrm>
        </p:spPr>
        <p:txBody>
          <a:bodyPr/>
          <a:lstStyle/>
          <a:p>
            <a:fld id="{F34D7695-A334-43DE-93A0-6B02E28301B8}" type="slidenum">
              <a:rPr kumimoji="1" lang="ja-JP" altLang="en-US" smtClean="0"/>
              <a:t>3</a:t>
            </a:fld>
            <a:endParaRPr kumimoji="1" lang="ja-JP" altLang="en-US"/>
          </a:p>
        </p:txBody>
      </p:sp>
      <p:sp>
        <p:nvSpPr>
          <p:cNvPr id="12" name="テキスト ボックス 11"/>
          <p:cNvSpPr txBox="1"/>
          <p:nvPr/>
        </p:nvSpPr>
        <p:spPr>
          <a:xfrm>
            <a:off x="8258833" y="5762032"/>
            <a:ext cx="184731" cy="276999"/>
          </a:xfrm>
          <a:prstGeom prst="rect">
            <a:avLst/>
          </a:prstGeom>
          <a:noFill/>
        </p:spPr>
        <p:txBody>
          <a:bodyPr wrap="none" rtlCol="0">
            <a:spAutoFit/>
          </a:bodyPr>
          <a:lstStyle/>
          <a:p>
            <a:pPr algn="ctr"/>
            <a:endParaRPr lang="en-US" altLang="ja-JP" sz="1200" dirty="0"/>
          </a:p>
        </p:txBody>
      </p:sp>
      <p:grpSp>
        <p:nvGrpSpPr>
          <p:cNvPr id="32" name="グループ化 31">
            <a:extLst>
              <a:ext uri="{FF2B5EF4-FFF2-40B4-BE49-F238E27FC236}">
                <a16:creationId xmlns:a16="http://schemas.microsoft.com/office/drawing/2014/main" id="{88A94F5C-8C73-A747-2ED6-1C45C64B7872}"/>
              </a:ext>
            </a:extLst>
          </p:cNvPr>
          <p:cNvGrpSpPr/>
          <p:nvPr/>
        </p:nvGrpSpPr>
        <p:grpSpPr>
          <a:xfrm>
            <a:off x="2898516" y="3331051"/>
            <a:ext cx="6053837" cy="1715307"/>
            <a:chOff x="1654997" y="3861764"/>
            <a:chExt cx="6053837" cy="1715307"/>
          </a:xfrm>
        </p:grpSpPr>
        <p:grpSp>
          <p:nvGrpSpPr>
            <p:cNvPr id="35" name="グループ化 34"/>
            <p:cNvGrpSpPr/>
            <p:nvPr/>
          </p:nvGrpSpPr>
          <p:grpSpPr>
            <a:xfrm>
              <a:off x="1654997" y="3861764"/>
              <a:ext cx="4211827" cy="1469771"/>
              <a:chOff x="453773" y="1321650"/>
              <a:chExt cx="5615769" cy="1959695"/>
            </a:xfrm>
          </p:grpSpPr>
          <p:sp>
            <p:nvSpPr>
              <p:cNvPr id="16" name="AutoShape 106"/>
              <p:cNvSpPr>
                <a:spLocks noChangeArrowheads="1"/>
              </p:cNvSpPr>
              <p:nvPr/>
            </p:nvSpPr>
            <p:spPr bwMode="auto">
              <a:xfrm>
                <a:off x="5204354" y="1778135"/>
                <a:ext cx="865188" cy="781493"/>
              </a:xfrm>
              <a:prstGeom prst="can">
                <a:avLst>
                  <a:gd name="adj" fmla="val 39541"/>
                </a:avLst>
              </a:prstGeom>
              <a:solidFill>
                <a:srgbClr val="33CCFF"/>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ja-JP" altLang="en-US" sz="1350"/>
              </a:p>
            </p:txBody>
          </p:sp>
          <p:sp>
            <p:nvSpPr>
              <p:cNvPr id="17" name="Oval 107"/>
              <p:cNvSpPr>
                <a:spLocks noChangeArrowheads="1"/>
              </p:cNvSpPr>
              <p:nvPr/>
            </p:nvSpPr>
            <p:spPr bwMode="auto">
              <a:xfrm>
                <a:off x="5558977" y="2299186"/>
                <a:ext cx="159191" cy="116393"/>
              </a:xfrm>
              <a:prstGeom prst="ellipse">
                <a:avLst/>
              </a:prstGeom>
              <a:solidFill>
                <a:srgbClr val="FFCC00"/>
              </a:solidFill>
              <a:ln w="9525"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ja-JP" altLang="en-US" sz="1350"/>
              </a:p>
            </p:txBody>
          </p:sp>
          <p:sp>
            <p:nvSpPr>
              <p:cNvPr id="18" name="Oval 108"/>
              <p:cNvSpPr>
                <a:spLocks noChangeArrowheads="1"/>
              </p:cNvSpPr>
              <p:nvPr/>
            </p:nvSpPr>
            <p:spPr bwMode="auto">
              <a:xfrm>
                <a:off x="5426099" y="2253740"/>
                <a:ext cx="159191" cy="116393"/>
              </a:xfrm>
              <a:prstGeom prst="ellipse">
                <a:avLst/>
              </a:prstGeom>
              <a:solidFill>
                <a:srgbClr val="FFCC00"/>
              </a:solidFill>
              <a:ln w="9525"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ja-JP" altLang="en-US" sz="1350"/>
              </a:p>
            </p:txBody>
          </p:sp>
          <p:sp>
            <p:nvSpPr>
              <p:cNvPr id="19" name="Oval 109"/>
              <p:cNvSpPr>
                <a:spLocks noChangeArrowheads="1"/>
              </p:cNvSpPr>
              <p:nvPr/>
            </p:nvSpPr>
            <p:spPr bwMode="auto">
              <a:xfrm>
                <a:off x="5268793" y="2342050"/>
                <a:ext cx="159191" cy="116393"/>
              </a:xfrm>
              <a:prstGeom prst="ellipse">
                <a:avLst/>
              </a:prstGeom>
              <a:solidFill>
                <a:srgbClr val="FFCC00"/>
              </a:solidFill>
              <a:ln w="9525"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ja-JP" altLang="en-US" sz="1350"/>
              </a:p>
            </p:txBody>
          </p:sp>
          <p:sp>
            <p:nvSpPr>
              <p:cNvPr id="20" name="Oval 110"/>
              <p:cNvSpPr>
                <a:spLocks noChangeArrowheads="1"/>
              </p:cNvSpPr>
              <p:nvPr/>
            </p:nvSpPr>
            <p:spPr bwMode="auto">
              <a:xfrm>
                <a:off x="5531516" y="2181470"/>
                <a:ext cx="159190" cy="116393"/>
              </a:xfrm>
              <a:prstGeom prst="ellipse">
                <a:avLst/>
              </a:prstGeom>
              <a:solidFill>
                <a:srgbClr val="FFCC00"/>
              </a:solidFill>
              <a:ln w="9525"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ja-JP" altLang="en-US" sz="1350"/>
              </a:p>
            </p:txBody>
          </p:sp>
          <p:sp>
            <p:nvSpPr>
              <p:cNvPr id="21" name="Oval 111"/>
              <p:cNvSpPr>
                <a:spLocks noChangeArrowheads="1"/>
              </p:cNvSpPr>
              <p:nvPr/>
            </p:nvSpPr>
            <p:spPr bwMode="auto">
              <a:xfrm>
                <a:off x="5405817" y="2371794"/>
                <a:ext cx="159191" cy="116393"/>
              </a:xfrm>
              <a:prstGeom prst="ellipse">
                <a:avLst/>
              </a:prstGeom>
              <a:solidFill>
                <a:srgbClr val="FFCC00"/>
              </a:solidFill>
              <a:ln w="9525"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ja-JP" altLang="en-US" sz="1350"/>
              </a:p>
            </p:txBody>
          </p:sp>
          <p:pic>
            <p:nvPicPr>
              <p:cNvPr id="23" name="Picture 13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36422" y="1667898"/>
                <a:ext cx="4600284" cy="16134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25" name="Oval 107"/>
              <p:cNvSpPr>
                <a:spLocks noChangeArrowheads="1"/>
              </p:cNvSpPr>
              <p:nvPr/>
            </p:nvSpPr>
            <p:spPr bwMode="auto">
              <a:xfrm>
                <a:off x="5854256" y="2351572"/>
                <a:ext cx="159191" cy="116393"/>
              </a:xfrm>
              <a:prstGeom prst="ellipse">
                <a:avLst/>
              </a:prstGeom>
              <a:solidFill>
                <a:srgbClr val="FFCC00"/>
              </a:solidFill>
              <a:ln w="9525"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ja-JP" altLang="en-US" sz="1350"/>
              </a:p>
            </p:txBody>
          </p:sp>
          <p:sp>
            <p:nvSpPr>
              <p:cNvPr id="26" name="Oval 108"/>
              <p:cNvSpPr>
                <a:spLocks noChangeArrowheads="1"/>
              </p:cNvSpPr>
              <p:nvPr/>
            </p:nvSpPr>
            <p:spPr bwMode="auto">
              <a:xfrm>
                <a:off x="5692802" y="2291838"/>
                <a:ext cx="159191" cy="116393"/>
              </a:xfrm>
              <a:prstGeom prst="ellipse">
                <a:avLst/>
              </a:prstGeom>
              <a:solidFill>
                <a:srgbClr val="FFCC00"/>
              </a:solidFill>
              <a:ln w="9525"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ja-JP" altLang="en-US" sz="1350"/>
              </a:p>
            </p:txBody>
          </p:sp>
          <p:sp>
            <p:nvSpPr>
              <p:cNvPr id="27" name="Oval 109"/>
              <p:cNvSpPr>
                <a:spLocks noChangeArrowheads="1"/>
              </p:cNvSpPr>
              <p:nvPr/>
            </p:nvSpPr>
            <p:spPr bwMode="auto">
              <a:xfrm>
                <a:off x="5535496" y="2380148"/>
                <a:ext cx="159191" cy="116393"/>
              </a:xfrm>
              <a:prstGeom prst="ellipse">
                <a:avLst/>
              </a:prstGeom>
              <a:solidFill>
                <a:srgbClr val="FFCC00"/>
              </a:solidFill>
              <a:ln w="9525"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ja-JP" altLang="en-US" sz="1350"/>
              </a:p>
            </p:txBody>
          </p:sp>
          <p:sp>
            <p:nvSpPr>
              <p:cNvPr id="28" name="Oval 110"/>
              <p:cNvSpPr>
                <a:spLocks noChangeArrowheads="1"/>
              </p:cNvSpPr>
              <p:nvPr/>
            </p:nvSpPr>
            <p:spPr bwMode="auto">
              <a:xfrm>
                <a:off x="5798219" y="2219568"/>
                <a:ext cx="159190" cy="116393"/>
              </a:xfrm>
              <a:prstGeom prst="ellipse">
                <a:avLst/>
              </a:prstGeom>
              <a:solidFill>
                <a:srgbClr val="FFCC00"/>
              </a:solidFill>
              <a:ln w="9525"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ja-JP" altLang="en-US" sz="1350"/>
              </a:p>
            </p:txBody>
          </p:sp>
          <p:sp>
            <p:nvSpPr>
              <p:cNvPr id="29" name="Oval 111"/>
              <p:cNvSpPr>
                <a:spLocks noChangeArrowheads="1"/>
              </p:cNvSpPr>
              <p:nvPr/>
            </p:nvSpPr>
            <p:spPr bwMode="auto">
              <a:xfrm>
                <a:off x="5672520" y="2409892"/>
                <a:ext cx="159191" cy="116393"/>
              </a:xfrm>
              <a:prstGeom prst="ellipse">
                <a:avLst/>
              </a:prstGeom>
              <a:solidFill>
                <a:srgbClr val="FFCC00"/>
              </a:solidFill>
              <a:ln w="9525" algn="ctr">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ja-JP" altLang="en-US" sz="1350"/>
              </a:p>
            </p:txBody>
          </p:sp>
          <p:sp>
            <p:nvSpPr>
              <p:cNvPr id="33" name="テキスト ボックス 32"/>
              <p:cNvSpPr txBox="1"/>
              <p:nvPr/>
            </p:nvSpPr>
            <p:spPr>
              <a:xfrm>
                <a:off x="648120" y="1321650"/>
                <a:ext cx="1402521" cy="400109"/>
              </a:xfrm>
              <a:prstGeom prst="rect">
                <a:avLst/>
              </a:prstGeom>
              <a:noFill/>
            </p:spPr>
            <p:txBody>
              <a:bodyPr wrap="none" rtlCol="0">
                <a:spAutoFit/>
              </a:bodyPr>
              <a:lstStyle/>
              <a:p>
                <a:r>
                  <a:rPr lang="en-US" altLang="ja-JP" sz="1350" dirty="0"/>
                  <a:t>Electric</a:t>
                </a:r>
                <a:r>
                  <a:rPr lang="ja-JP" altLang="en-US" sz="1350" dirty="0"/>
                  <a:t> </a:t>
                </a:r>
                <a:r>
                  <a:rPr lang="en-US" altLang="ja-JP" sz="1350" dirty="0"/>
                  <a:t>field</a:t>
                </a:r>
                <a:endParaRPr lang="ja-JP" altLang="en-US" sz="1350" dirty="0"/>
              </a:p>
            </p:txBody>
          </p:sp>
          <p:sp>
            <p:nvSpPr>
              <p:cNvPr id="34" name="テキスト ボックス 33"/>
              <p:cNvSpPr txBox="1"/>
              <p:nvPr/>
            </p:nvSpPr>
            <p:spPr>
              <a:xfrm>
                <a:off x="453773" y="2587973"/>
                <a:ext cx="1593599" cy="400109"/>
              </a:xfrm>
              <a:prstGeom prst="rect">
                <a:avLst/>
              </a:prstGeom>
              <a:noFill/>
            </p:spPr>
            <p:txBody>
              <a:bodyPr wrap="none" rtlCol="0">
                <a:spAutoFit/>
              </a:bodyPr>
              <a:lstStyle/>
              <a:p>
                <a:r>
                  <a:rPr lang="en-US" altLang="ja-JP" sz="1350" dirty="0"/>
                  <a:t>Magnetic</a:t>
                </a:r>
                <a:r>
                  <a:rPr lang="ja-JP" altLang="en-US" sz="1350" dirty="0"/>
                  <a:t> </a:t>
                </a:r>
                <a:r>
                  <a:rPr lang="en-US" altLang="ja-JP" sz="1350" dirty="0"/>
                  <a:t>field</a:t>
                </a:r>
                <a:endParaRPr lang="ja-JP" altLang="en-US" sz="1350" dirty="0"/>
              </a:p>
            </p:txBody>
          </p:sp>
        </p:grpSp>
        <p:grpSp>
          <p:nvGrpSpPr>
            <p:cNvPr id="3" name="グループ化 2"/>
            <p:cNvGrpSpPr/>
            <p:nvPr/>
          </p:nvGrpSpPr>
          <p:grpSpPr>
            <a:xfrm>
              <a:off x="6141630" y="4134075"/>
              <a:ext cx="1567204" cy="1442996"/>
              <a:chOff x="6856311" y="905286"/>
              <a:chExt cx="2089605" cy="1923995"/>
            </a:xfrm>
          </p:grpSpPr>
          <p:pic>
            <p:nvPicPr>
              <p:cNvPr id="15" name="図 1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56311" y="905286"/>
                <a:ext cx="2089605" cy="1923995"/>
              </a:xfrm>
              <a:prstGeom prst="rect">
                <a:avLst/>
              </a:prstGeom>
            </p:spPr>
          </p:pic>
          <p:sp>
            <p:nvSpPr>
              <p:cNvPr id="30" name="四角形吹き出し 53"/>
              <p:cNvSpPr/>
              <p:nvPr/>
            </p:nvSpPr>
            <p:spPr bwMode="auto">
              <a:xfrm>
                <a:off x="7133392" y="1357946"/>
                <a:ext cx="1596768" cy="1265624"/>
              </a:xfrm>
              <a:prstGeom prst="wedgeRectCallout">
                <a:avLst>
                  <a:gd name="adj1" fmla="val -100417"/>
                  <a:gd name="adj2" fmla="val -22922"/>
                </a:avLst>
              </a:prstGeom>
              <a:no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ctr" fontAlgn="base">
                  <a:spcBef>
                    <a:spcPct val="0"/>
                  </a:spcBef>
                  <a:spcAft>
                    <a:spcPct val="0"/>
                  </a:spcAft>
                </a:pPr>
                <a:endParaRPr lang="ja-JP" altLang="en-US" sz="1200">
                  <a:latin typeface="Times New Roman" pitchFamily="18" charset="0"/>
                  <a:ea typeface="ＭＳ Ｐゴシック" pitchFamily="50" charset="-128"/>
                </a:endParaRPr>
              </a:p>
            </p:txBody>
          </p:sp>
        </p:grpSp>
      </p:grpSp>
      <p:sp>
        <p:nvSpPr>
          <p:cNvPr id="22" name="テキスト ボックス 225"/>
          <p:cNvSpPr txBox="1">
            <a:spLocks noChangeArrowheads="1"/>
          </p:cNvSpPr>
          <p:nvPr/>
        </p:nvSpPr>
        <p:spPr bwMode="auto">
          <a:xfrm>
            <a:off x="1489425" y="68413"/>
            <a:ext cx="6676828"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defTabSz="457200" eaLnBrk="0" hangingPunct="0">
              <a:defRPr kumimoji="1" sz="1200">
                <a:solidFill>
                  <a:schemeClr val="tx1"/>
                </a:solidFill>
                <a:latin typeface="Arial" panose="020B0604020202020204" pitchFamily="34" charset="0"/>
                <a:ea typeface="ＭＳ Ｐゴシック" panose="020B0600070205080204" pitchFamily="50" charset="-128"/>
              </a:defRPr>
            </a:lvl1pPr>
            <a:lvl2pPr marL="742950" indent="-285750" defTabSz="457200" eaLnBrk="0" hangingPunct="0">
              <a:defRPr kumimoji="1" sz="1200">
                <a:solidFill>
                  <a:schemeClr val="tx1"/>
                </a:solidFill>
                <a:latin typeface="Arial" panose="020B0604020202020204" pitchFamily="34" charset="0"/>
                <a:ea typeface="ＭＳ Ｐゴシック" panose="020B0600070205080204" pitchFamily="50" charset="-128"/>
              </a:defRPr>
            </a:lvl2pPr>
            <a:lvl3pPr marL="1143000" indent="-228600" defTabSz="457200" eaLnBrk="0" hangingPunct="0">
              <a:defRPr kumimoji="1" sz="1200">
                <a:solidFill>
                  <a:schemeClr val="tx1"/>
                </a:solidFill>
                <a:latin typeface="Arial" panose="020B0604020202020204" pitchFamily="34" charset="0"/>
                <a:ea typeface="ＭＳ Ｐゴシック" panose="020B0600070205080204" pitchFamily="50" charset="-128"/>
              </a:defRPr>
            </a:lvl3pPr>
            <a:lvl4pPr marL="1600200" indent="-228600" defTabSz="457200" eaLnBrk="0" hangingPunct="0">
              <a:defRPr kumimoji="1" sz="1200">
                <a:solidFill>
                  <a:schemeClr val="tx1"/>
                </a:solidFill>
                <a:latin typeface="Arial" panose="020B0604020202020204" pitchFamily="34" charset="0"/>
                <a:ea typeface="ＭＳ Ｐゴシック" panose="020B0600070205080204" pitchFamily="50" charset="-128"/>
              </a:defRPr>
            </a:lvl4pPr>
            <a:lvl5pPr marL="2057400" indent="-228600" defTabSz="457200" eaLnBrk="0" hangingPunct="0">
              <a:defRPr kumimoji="1" sz="1200">
                <a:solidFill>
                  <a:schemeClr val="tx1"/>
                </a:solidFill>
                <a:latin typeface="Arial" panose="020B0604020202020204" pitchFamily="34" charset="0"/>
                <a:ea typeface="ＭＳ Ｐゴシック" panose="020B0600070205080204" pitchFamily="50" charset="-128"/>
              </a:defRPr>
            </a:lvl5pPr>
            <a:lvl6pPr marL="2514600" indent="-228600" algn="ctr" defTabSz="4572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6pPr>
            <a:lvl7pPr marL="2971800" indent="-228600" algn="ctr" defTabSz="4572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7pPr>
            <a:lvl8pPr marL="3429000" indent="-228600" algn="ctr" defTabSz="4572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8pPr>
            <a:lvl9pPr marL="3886200" indent="-228600" algn="ctr" defTabSz="4572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9pPr>
          </a:lstStyle>
          <a:p>
            <a:pPr algn="l" eaLnBrk="1" hangingPunct="1"/>
            <a:r>
              <a:rPr lang="ja-JP" altLang="en-US" sz="2800" b="1" dirty="0">
                <a:solidFill>
                  <a:srgbClr val="FF0000"/>
                </a:solidFill>
                <a:latin typeface="HG創英角ﾎﾟｯﾌﾟ体" panose="040B0A09000000000000" pitchFamily="49" charset="-128"/>
                <a:ea typeface="HG創英角ﾎﾟｯﾌﾟ体" panose="040B0A09000000000000" pitchFamily="49" charset="-128"/>
                <a:cs typeface="Arial Unicode MS" panose="020B0604020202020204" pitchFamily="50" charset="-128"/>
              </a:rPr>
              <a:t>マイクロ波照射加熱を利用する化学反応</a:t>
            </a:r>
            <a:endParaRPr lang="en-US" altLang="ja-JP" sz="2800" b="1" dirty="0">
              <a:solidFill>
                <a:srgbClr val="FF0000"/>
              </a:solidFill>
              <a:latin typeface="HG創英角ﾎﾟｯﾌﾟ体" panose="040B0A09000000000000" pitchFamily="49" charset="-128"/>
              <a:ea typeface="HG創英角ﾎﾟｯﾌﾟ体" panose="040B0A09000000000000" pitchFamily="49" charset="-128"/>
              <a:cs typeface="Arial Unicode MS" panose="020B0604020202020204" pitchFamily="50" charset="-128"/>
            </a:endParaRPr>
          </a:p>
        </p:txBody>
      </p:sp>
      <mc:AlternateContent xmlns:mc="http://schemas.openxmlformats.org/markup-compatibility/2006" xmlns:a14="http://schemas.microsoft.com/office/drawing/2010/main">
        <mc:Choice Requires="a14">
          <p:sp>
            <p:nvSpPr>
              <p:cNvPr id="5" name="テキスト ボックス 4">
                <a:extLst>
                  <a:ext uri="{FF2B5EF4-FFF2-40B4-BE49-F238E27FC236}">
                    <a16:creationId xmlns:a16="http://schemas.microsoft.com/office/drawing/2014/main" id="{ED15F264-9FA6-44A9-BF0E-1F3932B8B541}"/>
                  </a:ext>
                </a:extLst>
              </p:cNvPr>
              <p:cNvSpPr txBox="1"/>
              <p:nvPr/>
            </p:nvSpPr>
            <p:spPr>
              <a:xfrm>
                <a:off x="4756301" y="5045055"/>
                <a:ext cx="4530407" cy="61093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altLang="ja-JP" sz="1800" b="1" i="1" smtClean="0">
                          <a:effectLst/>
                          <a:latin typeface="Cambria Math" panose="02040503050406030204" pitchFamily="18" charset="0"/>
                          <a:ea typeface="ＭＳ 明朝" panose="02020609040205080304" pitchFamily="17" charset="-128"/>
                          <a:cs typeface="Times New Roman" panose="02020603050405020304" pitchFamily="18" charset="0"/>
                        </a:rPr>
                        <m:t>𝑷</m:t>
                      </m:r>
                      <m:r>
                        <a:rPr lang="en-US" altLang="ja-JP" sz="1800" b="1">
                          <a:effectLst/>
                          <a:latin typeface="Cambria Math" panose="02040503050406030204" pitchFamily="18" charset="0"/>
                          <a:ea typeface="ＭＳ 明朝" panose="02020609040205080304" pitchFamily="17" charset="-128"/>
                          <a:cs typeface="Times New Roman" panose="02020603050405020304" pitchFamily="18" charset="0"/>
                        </a:rPr>
                        <m:t>=</m:t>
                      </m:r>
                      <m:f>
                        <m:fPr>
                          <m:ctrlPr>
                            <a:rPr lang="en-US" altLang="ja-JP" sz="1800" b="1" i="1">
                              <a:effectLst/>
                              <a:latin typeface="Cambria Math" panose="02040503050406030204" pitchFamily="18" charset="0"/>
                              <a:ea typeface="ＭＳ 明朝" panose="02020609040205080304" pitchFamily="17" charset="-128"/>
                              <a:cs typeface="Times New Roman" panose="02020603050405020304" pitchFamily="18" charset="0"/>
                            </a:rPr>
                          </m:ctrlPr>
                        </m:fPr>
                        <m:num>
                          <m:r>
                            <a:rPr lang="en-US" altLang="ja-JP" sz="1800" b="1" i="1">
                              <a:effectLst/>
                              <a:latin typeface="Cambria Math" panose="02040503050406030204" pitchFamily="18" charset="0"/>
                              <a:ea typeface="ＭＳ 明朝" panose="02020609040205080304" pitchFamily="17" charset="-128"/>
                              <a:cs typeface="Times New Roman" panose="02020603050405020304" pitchFamily="18" charset="0"/>
                            </a:rPr>
                            <m:t>𝟏</m:t>
                          </m:r>
                        </m:num>
                        <m:den>
                          <m:r>
                            <a:rPr lang="en-US" altLang="ja-JP" sz="1800" b="1" i="1">
                              <a:effectLst/>
                              <a:latin typeface="Cambria Math" panose="02040503050406030204" pitchFamily="18" charset="0"/>
                              <a:ea typeface="ＭＳ 明朝" panose="02020609040205080304" pitchFamily="17" charset="-128"/>
                              <a:cs typeface="Times New Roman" panose="02020603050405020304" pitchFamily="18" charset="0"/>
                            </a:rPr>
                            <m:t>𝟐</m:t>
                          </m:r>
                        </m:den>
                      </m:f>
                      <m:r>
                        <a:rPr lang="en-US" altLang="ja-JP" sz="1800" b="1" i="1">
                          <a:effectLst/>
                          <a:latin typeface="Cambria Math" panose="02040503050406030204" pitchFamily="18" charset="0"/>
                          <a:ea typeface="ＭＳ 明朝" panose="02020609040205080304" pitchFamily="17" charset="-128"/>
                          <a:cs typeface="Times New Roman" panose="02020603050405020304" pitchFamily="18" charset="0"/>
                        </a:rPr>
                        <m:t>𝝈</m:t>
                      </m:r>
                      <m:sSup>
                        <m:sSupPr>
                          <m:ctrlPr>
                            <a:rPr lang="ja-JP" altLang="ja-JP" b="1" i="1">
                              <a:effectLst/>
                              <a:latin typeface="Cambria Math" panose="02040503050406030204" pitchFamily="18" charset="0"/>
                              <a:ea typeface="Cambria Math" panose="02040503050406030204" pitchFamily="18" charset="0"/>
                            </a:rPr>
                          </m:ctrlPr>
                        </m:sSupPr>
                        <m:e>
                          <m:d>
                            <m:dPr>
                              <m:begChr m:val="|"/>
                              <m:endChr m:val="|"/>
                              <m:ctrlPr>
                                <a:rPr lang="en-US" altLang="ja-JP" sz="1800" b="1" i="1">
                                  <a:effectLst/>
                                  <a:latin typeface="Cambria Math" panose="02040503050406030204" pitchFamily="18" charset="0"/>
                                  <a:ea typeface="ＭＳ 明朝" panose="02020609040205080304" pitchFamily="17" charset="-128"/>
                                  <a:cs typeface="Times New Roman" panose="02020603050405020304" pitchFamily="18" charset="0"/>
                                </a:rPr>
                              </m:ctrlPr>
                            </m:dPr>
                            <m:e>
                              <m:r>
                                <a:rPr lang="en-US" altLang="ja-JP" sz="1800" b="1" i="1">
                                  <a:effectLst/>
                                  <a:latin typeface="Cambria Math" panose="02040503050406030204" pitchFamily="18" charset="0"/>
                                  <a:ea typeface="ＭＳ 明朝" panose="02020609040205080304" pitchFamily="17" charset="-128"/>
                                  <a:cs typeface="Times New Roman" panose="02020603050405020304" pitchFamily="18" charset="0"/>
                                </a:rPr>
                                <m:t>𝑬</m:t>
                              </m:r>
                            </m:e>
                          </m:d>
                        </m:e>
                        <m:sup>
                          <m:r>
                            <a:rPr lang="en-US" altLang="ja-JP" sz="1800" b="1" i="1">
                              <a:effectLst/>
                              <a:latin typeface="Cambria Math" panose="02040503050406030204" pitchFamily="18" charset="0"/>
                              <a:ea typeface="ＭＳ 明朝" panose="02020609040205080304" pitchFamily="17" charset="-128"/>
                              <a:cs typeface="Times New Roman" panose="02020603050405020304" pitchFamily="18" charset="0"/>
                            </a:rPr>
                            <m:t>𝟐</m:t>
                          </m:r>
                        </m:sup>
                      </m:sSup>
                      <m:r>
                        <a:rPr lang="en-US" altLang="ja-JP" sz="1800" b="1">
                          <a:effectLst/>
                          <a:latin typeface="Cambria Math" panose="02040503050406030204" pitchFamily="18" charset="0"/>
                          <a:ea typeface="ＭＳ 明朝" panose="02020609040205080304" pitchFamily="17" charset="-128"/>
                          <a:cs typeface="Times New Roman" panose="02020603050405020304" pitchFamily="18" charset="0"/>
                        </a:rPr>
                        <m:t>+</m:t>
                      </m:r>
                      <m:r>
                        <a:rPr lang="en-US" altLang="ja-JP" sz="1800" b="1" i="1">
                          <a:effectLst/>
                          <a:latin typeface="Cambria Math" panose="02040503050406030204" pitchFamily="18" charset="0"/>
                          <a:ea typeface="ＭＳ 明朝" panose="02020609040205080304" pitchFamily="17" charset="-128"/>
                          <a:cs typeface="Times New Roman" panose="02020603050405020304" pitchFamily="18" charset="0"/>
                        </a:rPr>
                        <m:t>𝒑𝒇</m:t>
                      </m:r>
                      <m:sSub>
                        <m:sSubPr>
                          <m:ctrlPr>
                            <a:rPr lang="en-US" altLang="ja-JP" sz="1800" b="1" i="1">
                              <a:effectLst/>
                              <a:latin typeface="Cambria Math" panose="02040503050406030204" pitchFamily="18" charset="0"/>
                              <a:ea typeface="ＭＳ 明朝" panose="02020609040205080304" pitchFamily="17" charset="-128"/>
                              <a:cs typeface="Times New Roman" panose="02020603050405020304" pitchFamily="18" charset="0"/>
                            </a:rPr>
                          </m:ctrlPr>
                        </m:sSubPr>
                        <m:e>
                          <m:r>
                            <a:rPr lang="en-US" altLang="ja-JP" sz="1800" b="1" i="1">
                              <a:effectLst/>
                              <a:latin typeface="Cambria Math" panose="02040503050406030204" pitchFamily="18" charset="0"/>
                              <a:ea typeface="ＭＳ 明朝" panose="02020609040205080304" pitchFamily="17" charset="-128"/>
                              <a:cs typeface="Times New Roman" panose="02020603050405020304" pitchFamily="18" charset="0"/>
                            </a:rPr>
                            <m:t>𝜺</m:t>
                          </m:r>
                        </m:e>
                        <m:sub>
                          <m:r>
                            <a:rPr lang="en-US" altLang="ja-JP" sz="1800" b="1" i="1">
                              <a:effectLst/>
                              <a:latin typeface="Cambria Math" panose="02040503050406030204" pitchFamily="18" charset="0"/>
                              <a:ea typeface="ＭＳ 明朝" panose="02020609040205080304" pitchFamily="17" charset="-128"/>
                              <a:cs typeface="Times New Roman" panose="02020603050405020304" pitchFamily="18" charset="0"/>
                            </a:rPr>
                            <m:t>𝟎</m:t>
                          </m:r>
                        </m:sub>
                      </m:sSub>
                      <m:sSup>
                        <m:sSupPr>
                          <m:ctrlPr>
                            <a:rPr lang="ja-JP" altLang="ja-JP" b="1" i="1">
                              <a:effectLst/>
                              <a:latin typeface="Cambria Math" panose="02040503050406030204" pitchFamily="18" charset="0"/>
                              <a:ea typeface="Cambria Math" panose="02040503050406030204" pitchFamily="18" charset="0"/>
                            </a:rPr>
                          </m:ctrlPr>
                        </m:sSupPr>
                        <m:e>
                          <m:sSub>
                            <m:sSubPr>
                              <m:ctrlPr>
                                <a:rPr lang="en-US" altLang="ja-JP" sz="1800" b="1" i="1">
                                  <a:effectLst/>
                                  <a:latin typeface="Cambria Math" panose="02040503050406030204" pitchFamily="18" charset="0"/>
                                  <a:ea typeface="ＭＳ 明朝" panose="02020609040205080304" pitchFamily="17" charset="-128"/>
                                  <a:cs typeface="Times New Roman" panose="02020603050405020304" pitchFamily="18" charset="0"/>
                                </a:rPr>
                              </m:ctrlPr>
                            </m:sSubPr>
                            <m:e>
                              <m:r>
                                <a:rPr lang="en-US" altLang="ja-JP" sz="1800" b="1" i="1">
                                  <a:effectLst/>
                                  <a:latin typeface="Cambria Math" panose="02040503050406030204" pitchFamily="18" charset="0"/>
                                  <a:ea typeface="ＭＳ 明朝" panose="02020609040205080304" pitchFamily="17" charset="-128"/>
                                  <a:cs typeface="Times New Roman" panose="02020603050405020304" pitchFamily="18" charset="0"/>
                                </a:rPr>
                                <m:t>𝜺</m:t>
                              </m:r>
                            </m:e>
                            <m:sub>
                              <m:r>
                                <a:rPr lang="en-US" altLang="ja-JP" sz="1800" b="1" i="1">
                                  <a:effectLst/>
                                  <a:latin typeface="Cambria Math" panose="02040503050406030204" pitchFamily="18" charset="0"/>
                                  <a:ea typeface="ＭＳ 明朝" panose="02020609040205080304" pitchFamily="17" charset="-128"/>
                                  <a:cs typeface="Times New Roman" panose="02020603050405020304" pitchFamily="18" charset="0"/>
                                </a:rPr>
                                <m:t>𝒓</m:t>
                              </m:r>
                            </m:sub>
                          </m:sSub>
                        </m:e>
                        <m:sup>
                          <m:r>
                            <a:rPr lang="en-US" altLang="ja-JP" sz="1800" b="1">
                              <a:effectLst/>
                              <a:latin typeface="Cambria Math" panose="02040503050406030204" pitchFamily="18" charset="0"/>
                              <a:ea typeface="ＭＳ 明朝" panose="02020609040205080304" pitchFamily="17" charset="-128"/>
                              <a:cs typeface="Times New Roman" panose="02020603050405020304" pitchFamily="18" charset="0"/>
                            </a:rPr>
                            <m:t>"</m:t>
                          </m:r>
                        </m:sup>
                      </m:sSup>
                      <m:sSup>
                        <m:sSupPr>
                          <m:ctrlPr>
                            <a:rPr lang="ja-JP" altLang="ja-JP" b="1" i="1">
                              <a:effectLst/>
                              <a:latin typeface="Cambria Math" panose="02040503050406030204" pitchFamily="18" charset="0"/>
                              <a:ea typeface="Cambria Math" panose="02040503050406030204" pitchFamily="18" charset="0"/>
                            </a:rPr>
                          </m:ctrlPr>
                        </m:sSupPr>
                        <m:e>
                          <m:d>
                            <m:dPr>
                              <m:begChr m:val="|"/>
                              <m:endChr m:val="|"/>
                              <m:ctrlPr>
                                <a:rPr lang="en-US" altLang="ja-JP" sz="1800" b="1" i="1">
                                  <a:effectLst/>
                                  <a:latin typeface="Cambria Math" panose="02040503050406030204" pitchFamily="18" charset="0"/>
                                  <a:ea typeface="ＭＳ 明朝" panose="02020609040205080304" pitchFamily="17" charset="-128"/>
                                  <a:cs typeface="Times New Roman" panose="02020603050405020304" pitchFamily="18" charset="0"/>
                                </a:rPr>
                              </m:ctrlPr>
                            </m:dPr>
                            <m:e>
                              <m:r>
                                <a:rPr lang="en-US" altLang="ja-JP" sz="1800" b="1" i="1">
                                  <a:effectLst/>
                                  <a:latin typeface="Cambria Math" panose="02040503050406030204" pitchFamily="18" charset="0"/>
                                  <a:ea typeface="ＭＳ 明朝" panose="02020609040205080304" pitchFamily="17" charset="-128"/>
                                  <a:cs typeface="Times New Roman" panose="02020603050405020304" pitchFamily="18" charset="0"/>
                                </a:rPr>
                                <m:t>𝑬</m:t>
                              </m:r>
                            </m:e>
                          </m:d>
                        </m:e>
                        <m:sup>
                          <m:r>
                            <a:rPr lang="en-US" altLang="ja-JP" sz="1800" b="1" i="1">
                              <a:effectLst/>
                              <a:latin typeface="Cambria Math" panose="02040503050406030204" pitchFamily="18" charset="0"/>
                              <a:ea typeface="ＭＳ 明朝" panose="02020609040205080304" pitchFamily="17" charset="-128"/>
                              <a:cs typeface="Times New Roman" panose="02020603050405020304" pitchFamily="18" charset="0"/>
                            </a:rPr>
                            <m:t>𝟐</m:t>
                          </m:r>
                        </m:sup>
                      </m:sSup>
                      <m:r>
                        <a:rPr lang="en-US" altLang="ja-JP" sz="1800" b="1">
                          <a:effectLst/>
                          <a:latin typeface="Cambria Math" panose="02040503050406030204" pitchFamily="18" charset="0"/>
                          <a:ea typeface="ＭＳ 明朝" panose="02020609040205080304" pitchFamily="17" charset="-128"/>
                          <a:cs typeface="Times New Roman" panose="02020603050405020304" pitchFamily="18" charset="0"/>
                        </a:rPr>
                        <m:t>+</m:t>
                      </m:r>
                      <m:r>
                        <a:rPr lang="en-US" altLang="ja-JP" sz="1800" b="1" i="1">
                          <a:effectLst/>
                          <a:latin typeface="Cambria Math" panose="02040503050406030204" pitchFamily="18" charset="0"/>
                          <a:ea typeface="ＭＳ 明朝" panose="02020609040205080304" pitchFamily="17" charset="-128"/>
                          <a:cs typeface="Times New Roman" panose="02020603050405020304" pitchFamily="18" charset="0"/>
                        </a:rPr>
                        <m:t>𝒑</m:t>
                      </m:r>
                      <m:r>
                        <a:rPr lang="en-US" altLang="ja-JP" sz="1800" b="1" i="1">
                          <a:effectLst/>
                          <a:latin typeface="Cambria Math" panose="02040503050406030204" pitchFamily="18" charset="0"/>
                          <a:ea typeface="ＭＳ 明朝" panose="02020609040205080304" pitchFamily="17" charset="-128"/>
                          <a:cs typeface="Times New Roman" panose="02020603050405020304" pitchFamily="18" charset="0"/>
                        </a:rPr>
                        <m:t>′</m:t>
                      </m:r>
                      <m:r>
                        <a:rPr lang="en-US" altLang="ja-JP" sz="1800" b="1" i="1">
                          <a:effectLst/>
                          <a:latin typeface="Cambria Math" panose="02040503050406030204" pitchFamily="18" charset="0"/>
                          <a:ea typeface="ＭＳ 明朝" panose="02020609040205080304" pitchFamily="17" charset="-128"/>
                          <a:cs typeface="Times New Roman" panose="02020603050405020304" pitchFamily="18" charset="0"/>
                        </a:rPr>
                        <m:t>𝒇</m:t>
                      </m:r>
                      <m:sSub>
                        <m:sSubPr>
                          <m:ctrlPr>
                            <a:rPr lang="en-US" altLang="ja-JP" sz="1800" b="1" i="1">
                              <a:effectLst/>
                              <a:latin typeface="Cambria Math" panose="02040503050406030204" pitchFamily="18" charset="0"/>
                              <a:ea typeface="ＭＳ 明朝" panose="02020609040205080304" pitchFamily="17" charset="-128"/>
                              <a:cs typeface="Times New Roman" panose="02020603050405020304" pitchFamily="18" charset="0"/>
                            </a:rPr>
                          </m:ctrlPr>
                        </m:sSubPr>
                        <m:e>
                          <m:r>
                            <a:rPr lang="en-US" altLang="ja-JP" sz="1800" b="1" i="1">
                              <a:effectLst/>
                              <a:latin typeface="Cambria Math" panose="02040503050406030204" pitchFamily="18" charset="0"/>
                              <a:ea typeface="ＭＳ 明朝" panose="02020609040205080304" pitchFamily="17" charset="-128"/>
                              <a:cs typeface="Times New Roman" panose="02020603050405020304" pitchFamily="18" charset="0"/>
                            </a:rPr>
                            <m:t>𝝁</m:t>
                          </m:r>
                        </m:e>
                        <m:sub>
                          <m:r>
                            <a:rPr lang="en-US" altLang="ja-JP" sz="1800" b="1" i="1">
                              <a:effectLst/>
                              <a:latin typeface="Cambria Math" panose="02040503050406030204" pitchFamily="18" charset="0"/>
                              <a:ea typeface="ＭＳ 明朝" panose="02020609040205080304" pitchFamily="17" charset="-128"/>
                              <a:cs typeface="Times New Roman" panose="02020603050405020304" pitchFamily="18" charset="0"/>
                            </a:rPr>
                            <m:t>𝟎</m:t>
                          </m:r>
                        </m:sub>
                      </m:sSub>
                      <m:sSup>
                        <m:sSupPr>
                          <m:ctrlPr>
                            <a:rPr lang="ja-JP" altLang="ja-JP" b="1" i="1">
                              <a:effectLst/>
                              <a:latin typeface="Cambria Math" panose="02040503050406030204" pitchFamily="18" charset="0"/>
                              <a:ea typeface="Cambria Math" panose="02040503050406030204" pitchFamily="18" charset="0"/>
                            </a:rPr>
                          </m:ctrlPr>
                        </m:sSupPr>
                        <m:e>
                          <m:sSub>
                            <m:sSubPr>
                              <m:ctrlPr>
                                <a:rPr lang="en-US" altLang="ja-JP" sz="1800" b="1" i="1">
                                  <a:effectLst/>
                                  <a:latin typeface="Cambria Math" panose="02040503050406030204" pitchFamily="18" charset="0"/>
                                  <a:ea typeface="ＭＳ 明朝" panose="02020609040205080304" pitchFamily="17" charset="-128"/>
                                  <a:cs typeface="Times New Roman" panose="02020603050405020304" pitchFamily="18" charset="0"/>
                                </a:rPr>
                              </m:ctrlPr>
                            </m:sSubPr>
                            <m:e>
                              <m:r>
                                <a:rPr lang="en-US" altLang="ja-JP" sz="1800" b="1" i="1">
                                  <a:effectLst/>
                                  <a:latin typeface="Cambria Math" panose="02040503050406030204" pitchFamily="18" charset="0"/>
                                  <a:ea typeface="ＭＳ 明朝" panose="02020609040205080304" pitchFamily="17" charset="-128"/>
                                  <a:cs typeface="Times New Roman" panose="02020603050405020304" pitchFamily="18" charset="0"/>
                                </a:rPr>
                                <m:t>𝝁</m:t>
                              </m:r>
                            </m:e>
                            <m:sub>
                              <m:r>
                                <a:rPr lang="en-US" altLang="ja-JP" sz="1800" b="1" i="1">
                                  <a:effectLst/>
                                  <a:latin typeface="Cambria Math" panose="02040503050406030204" pitchFamily="18" charset="0"/>
                                  <a:ea typeface="ＭＳ 明朝" panose="02020609040205080304" pitchFamily="17" charset="-128"/>
                                  <a:cs typeface="Times New Roman" panose="02020603050405020304" pitchFamily="18" charset="0"/>
                                </a:rPr>
                                <m:t>𝒓</m:t>
                              </m:r>
                            </m:sub>
                          </m:sSub>
                        </m:e>
                        <m:sup>
                          <m:r>
                            <a:rPr lang="en-US" altLang="ja-JP" sz="1800" b="1">
                              <a:effectLst/>
                              <a:latin typeface="Cambria Math" panose="02040503050406030204" pitchFamily="18" charset="0"/>
                              <a:ea typeface="ＭＳ 明朝" panose="02020609040205080304" pitchFamily="17" charset="-128"/>
                              <a:cs typeface="Times New Roman" panose="02020603050405020304" pitchFamily="18" charset="0"/>
                            </a:rPr>
                            <m:t>"</m:t>
                          </m:r>
                        </m:sup>
                      </m:sSup>
                      <m:sSup>
                        <m:sSupPr>
                          <m:ctrlPr>
                            <a:rPr lang="ja-JP" altLang="ja-JP" b="1" i="1">
                              <a:effectLst/>
                              <a:latin typeface="Cambria Math" panose="02040503050406030204" pitchFamily="18" charset="0"/>
                              <a:ea typeface="Cambria Math" panose="02040503050406030204" pitchFamily="18" charset="0"/>
                            </a:rPr>
                          </m:ctrlPr>
                        </m:sSupPr>
                        <m:e>
                          <m:d>
                            <m:dPr>
                              <m:begChr m:val="|"/>
                              <m:endChr m:val="|"/>
                              <m:ctrlPr>
                                <a:rPr lang="en-US" altLang="ja-JP" sz="1800" b="1" i="1">
                                  <a:effectLst/>
                                  <a:latin typeface="Cambria Math" panose="02040503050406030204" pitchFamily="18" charset="0"/>
                                  <a:ea typeface="ＭＳ 明朝" panose="02020609040205080304" pitchFamily="17" charset="-128"/>
                                  <a:cs typeface="Times New Roman" panose="02020603050405020304" pitchFamily="18" charset="0"/>
                                </a:rPr>
                              </m:ctrlPr>
                            </m:dPr>
                            <m:e>
                              <m:r>
                                <a:rPr lang="en-US" altLang="ja-JP" sz="1800" b="1" i="1">
                                  <a:effectLst/>
                                  <a:latin typeface="Cambria Math" panose="02040503050406030204" pitchFamily="18" charset="0"/>
                                  <a:ea typeface="ＭＳ 明朝" panose="02020609040205080304" pitchFamily="17" charset="-128"/>
                                  <a:cs typeface="Times New Roman" panose="02020603050405020304" pitchFamily="18" charset="0"/>
                                </a:rPr>
                                <m:t>𝑯</m:t>
                              </m:r>
                            </m:e>
                          </m:d>
                        </m:e>
                        <m:sup>
                          <m:r>
                            <a:rPr lang="en-US" altLang="ja-JP" sz="1800" b="1" i="1">
                              <a:effectLst/>
                              <a:latin typeface="Cambria Math" panose="02040503050406030204" pitchFamily="18" charset="0"/>
                              <a:ea typeface="ＭＳ 明朝" panose="02020609040205080304" pitchFamily="17" charset="-128"/>
                              <a:cs typeface="Times New Roman" panose="02020603050405020304" pitchFamily="18" charset="0"/>
                            </a:rPr>
                            <m:t>𝟐</m:t>
                          </m:r>
                        </m:sup>
                      </m:sSup>
                    </m:oMath>
                  </m:oMathPara>
                </a14:m>
                <a:endParaRPr kumimoji="1" lang="ja-JP" altLang="en-US" b="1" dirty="0"/>
              </a:p>
            </p:txBody>
          </p:sp>
        </mc:Choice>
        <mc:Fallback xmlns="">
          <p:sp>
            <p:nvSpPr>
              <p:cNvPr id="5" name="テキスト ボックス 4">
                <a:extLst>
                  <a:ext uri="{FF2B5EF4-FFF2-40B4-BE49-F238E27FC236}">
                    <a16:creationId xmlns:a16="http://schemas.microsoft.com/office/drawing/2014/main" id="{ED15F264-9FA6-44A9-BF0E-1F3932B8B541}"/>
                  </a:ext>
                </a:extLst>
              </p:cNvPr>
              <p:cNvSpPr txBox="1">
                <a:spLocks noRot="1" noChangeAspect="1" noMove="1" noResize="1" noEditPoints="1" noAdjustHandles="1" noChangeArrowheads="1" noChangeShapeType="1" noTextEdit="1"/>
              </p:cNvSpPr>
              <p:nvPr/>
            </p:nvSpPr>
            <p:spPr>
              <a:xfrm>
                <a:off x="4756301" y="5045055"/>
                <a:ext cx="4530407" cy="610936"/>
              </a:xfrm>
              <a:prstGeom prst="rect">
                <a:avLst/>
              </a:prstGeom>
              <a:blipFill>
                <a:blip r:embed="rId5"/>
                <a:stretch>
                  <a:fillRect/>
                </a:stretch>
              </a:blipFill>
            </p:spPr>
            <p:txBody>
              <a:bodyPr/>
              <a:lstStyle/>
              <a:p>
                <a:r>
                  <a:rPr lang="ja-JP" altLang="en-US">
                    <a:noFill/>
                  </a:rPr>
                  <a:t> </a:t>
                </a:r>
              </a:p>
            </p:txBody>
          </p:sp>
        </mc:Fallback>
      </mc:AlternateContent>
      <p:pic>
        <p:nvPicPr>
          <p:cNvPr id="6" name="図 5" descr="テキスト&#10;&#10;AI 生成コンテンツは誤りを含む可能性があります。">
            <a:extLst>
              <a:ext uri="{FF2B5EF4-FFF2-40B4-BE49-F238E27FC236}">
                <a16:creationId xmlns:a16="http://schemas.microsoft.com/office/drawing/2014/main" id="{4125C162-8CC6-965A-88EF-18A6DF5A38C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5451" y="1229134"/>
            <a:ext cx="4173189" cy="2420450"/>
          </a:xfrm>
          <a:prstGeom prst="rect">
            <a:avLst/>
          </a:prstGeom>
        </p:spPr>
      </p:pic>
      <p:sp>
        <p:nvSpPr>
          <p:cNvPr id="31" name="タイトル 1">
            <a:extLst>
              <a:ext uri="{FF2B5EF4-FFF2-40B4-BE49-F238E27FC236}">
                <a16:creationId xmlns:a16="http://schemas.microsoft.com/office/drawing/2014/main" id="{C0859931-32D6-F2EE-A6DD-CF4B2629F1EB}"/>
              </a:ext>
            </a:extLst>
          </p:cNvPr>
          <p:cNvSpPr txBox="1">
            <a:spLocks/>
          </p:cNvSpPr>
          <p:nvPr/>
        </p:nvSpPr>
        <p:spPr>
          <a:xfrm>
            <a:off x="79248" y="864834"/>
            <a:ext cx="7513712" cy="337176"/>
          </a:xfrm>
          <a:prstGeom prst="rect">
            <a:avLst/>
          </a:prstGeom>
        </p:spPr>
        <p:txBody>
          <a:bodyP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400" dirty="0">
                <a:latin typeface="HGP創英角ﾎﾟｯﾌﾟ体" panose="040B0A00000000000000" pitchFamily="50" charset="-128"/>
                <a:ea typeface="HGP創英角ﾎﾟｯﾌﾟ体" panose="040B0A00000000000000" pitchFamily="50" charset="-128"/>
              </a:rPr>
              <a:t>電磁波の挙動を完全に記述する→マックスウェル方程式</a:t>
            </a:r>
          </a:p>
        </p:txBody>
      </p:sp>
      <p:sp>
        <p:nvSpPr>
          <p:cNvPr id="101" name="テキスト ボックス 100">
            <a:extLst>
              <a:ext uri="{FF2B5EF4-FFF2-40B4-BE49-F238E27FC236}">
                <a16:creationId xmlns:a16="http://schemas.microsoft.com/office/drawing/2014/main" id="{64C22BFF-55A6-B337-4362-D5A7F4FABF72}"/>
              </a:ext>
            </a:extLst>
          </p:cNvPr>
          <p:cNvSpPr txBox="1"/>
          <p:nvPr/>
        </p:nvSpPr>
        <p:spPr>
          <a:xfrm>
            <a:off x="6177280" y="4759995"/>
            <a:ext cx="1338828" cy="369332"/>
          </a:xfrm>
          <a:prstGeom prst="rect">
            <a:avLst/>
          </a:prstGeom>
          <a:noFill/>
        </p:spPr>
        <p:txBody>
          <a:bodyPr wrap="none" rtlCol="0">
            <a:spAutoFit/>
          </a:bodyPr>
          <a:lstStyle/>
          <a:p>
            <a:r>
              <a:rPr kumimoji="1" lang="ja-JP" altLang="en-US" dirty="0">
                <a:latin typeface="HG創英角ﾎﾟｯﾌﾟ体" panose="040B0A09000000000000" pitchFamily="49" charset="-128"/>
                <a:ea typeface="HG創英角ﾎﾟｯﾌﾟ体" panose="040B0A09000000000000" pitchFamily="49" charset="-128"/>
              </a:rPr>
              <a:t>発　熱　量</a:t>
            </a:r>
          </a:p>
        </p:txBody>
      </p:sp>
      <p:sp>
        <p:nvSpPr>
          <p:cNvPr id="102" name="テキスト ボックス 101">
            <a:extLst>
              <a:ext uri="{FF2B5EF4-FFF2-40B4-BE49-F238E27FC236}">
                <a16:creationId xmlns:a16="http://schemas.microsoft.com/office/drawing/2014/main" id="{21B0E8DC-8BA8-47D2-7C29-87B12B55EA1B}"/>
              </a:ext>
            </a:extLst>
          </p:cNvPr>
          <p:cNvSpPr txBox="1"/>
          <p:nvPr/>
        </p:nvSpPr>
        <p:spPr>
          <a:xfrm>
            <a:off x="3125293" y="3210777"/>
            <a:ext cx="5929828" cy="523220"/>
          </a:xfrm>
          <a:prstGeom prst="rect">
            <a:avLst/>
          </a:prstGeom>
          <a:noFill/>
        </p:spPr>
        <p:txBody>
          <a:bodyPr wrap="none" rtlCol="0">
            <a:spAutoFit/>
          </a:bodyPr>
          <a:lstStyle/>
          <a:p>
            <a:r>
              <a:rPr kumimoji="1" lang="ja-JP" altLang="en-US" sz="2800" dirty="0">
                <a:latin typeface="HG創英角ﾎﾟｯﾌﾟ体" panose="040B0A09000000000000" pitchFamily="49" charset="-128"/>
                <a:ea typeface="HG創英角ﾎﾟｯﾌﾟ体" panose="040B0A09000000000000" pitchFamily="49" charset="-128"/>
              </a:rPr>
              <a:t>急速加熱・内部加熱・物質選択加熱</a:t>
            </a:r>
          </a:p>
        </p:txBody>
      </p:sp>
      <p:sp>
        <p:nvSpPr>
          <p:cNvPr id="104" name="フローチャート: 順次アクセス記憶 103">
            <a:extLst>
              <a:ext uri="{FF2B5EF4-FFF2-40B4-BE49-F238E27FC236}">
                <a16:creationId xmlns:a16="http://schemas.microsoft.com/office/drawing/2014/main" id="{0E52A208-ADB8-C065-2D7C-089211418381}"/>
              </a:ext>
            </a:extLst>
          </p:cNvPr>
          <p:cNvSpPr/>
          <p:nvPr/>
        </p:nvSpPr>
        <p:spPr>
          <a:xfrm>
            <a:off x="569484" y="4637259"/>
            <a:ext cx="3818216" cy="1149650"/>
          </a:xfrm>
          <a:prstGeom prst="flowChartMagneticTap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3200" dirty="0">
                <a:solidFill>
                  <a:srgbClr val="92D050"/>
                </a:solidFill>
                <a:latin typeface="HG創英角ﾎﾟｯﾌﾟ体" panose="040B0A09000000000000" pitchFamily="49" charset="-128"/>
                <a:ea typeface="HG創英角ﾎﾟｯﾌﾟ体" panose="040B0A09000000000000" pitchFamily="49" charset="-128"/>
              </a:rPr>
              <a:t>省エネ・</a:t>
            </a:r>
            <a:endParaRPr kumimoji="1" lang="en-US" altLang="ja-JP" sz="3200" dirty="0">
              <a:solidFill>
                <a:srgbClr val="92D050"/>
              </a:solidFill>
              <a:latin typeface="HG創英角ﾎﾟｯﾌﾟ体" panose="040B0A09000000000000" pitchFamily="49" charset="-128"/>
              <a:ea typeface="HG創英角ﾎﾟｯﾌﾟ体" panose="040B0A09000000000000" pitchFamily="49" charset="-128"/>
            </a:endParaRPr>
          </a:p>
          <a:p>
            <a:r>
              <a:rPr kumimoji="1" lang="en-US" altLang="ja-JP" sz="3200" dirty="0">
                <a:solidFill>
                  <a:srgbClr val="92D050"/>
                </a:solidFill>
                <a:latin typeface="HG創英角ﾎﾟｯﾌﾟ体" panose="040B0A09000000000000" pitchFamily="49" charset="-128"/>
                <a:ea typeface="HG創英角ﾎﾟｯﾌﾟ体" panose="040B0A09000000000000" pitchFamily="49" charset="-128"/>
              </a:rPr>
              <a:t>CO</a:t>
            </a:r>
            <a:r>
              <a:rPr kumimoji="1" lang="en-US" altLang="ja-JP" sz="3200" baseline="-25000" dirty="0">
                <a:solidFill>
                  <a:srgbClr val="92D050"/>
                </a:solidFill>
                <a:latin typeface="HG創英角ﾎﾟｯﾌﾟ体" panose="040B0A09000000000000" pitchFamily="49" charset="-128"/>
                <a:ea typeface="HG創英角ﾎﾟｯﾌﾟ体" panose="040B0A09000000000000" pitchFamily="49" charset="-128"/>
              </a:rPr>
              <a:t>2</a:t>
            </a:r>
            <a:r>
              <a:rPr kumimoji="1" lang="ja-JP" altLang="en-US" sz="3200" dirty="0">
                <a:solidFill>
                  <a:srgbClr val="92D050"/>
                </a:solidFill>
                <a:latin typeface="HG創英角ﾎﾟｯﾌﾟ体" panose="040B0A09000000000000" pitchFamily="49" charset="-128"/>
                <a:ea typeface="HG創英角ﾎﾟｯﾌﾟ体" panose="040B0A09000000000000" pitchFamily="49" charset="-128"/>
              </a:rPr>
              <a:t>排出低減</a:t>
            </a:r>
          </a:p>
        </p:txBody>
      </p:sp>
    </p:spTree>
    <p:extLst>
      <p:ext uri="{BB962C8B-B14F-4D97-AF65-F5344CB8AC3E}">
        <p14:creationId xmlns:p14="http://schemas.microsoft.com/office/powerpoint/2010/main" val="125999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47A18CE-2470-4763-9F8E-0839B7D798A4}"/>
              </a:ext>
            </a:extLst>
          </p:cNvPr>
          <p:cNvSpPr>
            <a:spLocks noGrp="1"/>
          </p:cNvSpPr>
          <p:nvPr>
            <p:ph type="title"/>
          </p:nvPr>
        </p:nvSpPr>
        <p:spPr>
          <a:xfrm>
            <a:off x="787674" y="17256"/>
            <a:ext cx="7886700" cy="1325563"/>
          </a:xfrm>
        </p:spPr>
        <p:txBody>
          <a:bodyPr>
            <a:normAutofit/>
          </a:bodyPr>
          <a:lstStyle/>
          <a:p>
            <a:r>
              <a:rPr lang="ja-JP" altLang="en-US" sz="4400" u="sng" dirty="0">
                <a:solidFill>
                  <a:srgbClr val="FF0000"/>
                </a:solidFill>
                <a:latin typeface="HGP創英角ﾎﾟｯﾌﾟ体" panose="040B0A00000000000000" pitchFamily="50" charset="-128"/>
                <a:ea typeface="HGP創英角ﾎﾟｯﾌﾟ体" panose="040B0A00000000000000" pitchFamily="50" charset="-128"/>
              </a:rPr>
              <a:t>なぜこの検証を行ったのか？</a:t>
            </a:r>
            <a:endParaRPr kumimoji="1" lang="ja-JP" altLang="en-US" dirty="0">
              <a:latin typeface="HGP創英角ﾎﾟｯﾌﾟ体" panose="040B0A00000000000000" pitchFamily="50" charset="-128"/>
              <a:ea typeface="HGP創英角ﾎﾟｯﾌﾟ体" panose="040B0A00000000000000" pitchFamily="50" charset="-128"/>
            </a:endParaRPr>
          </a:p>
        </p:txBody>
      </p:sp>
      <p:sp>
        <p:nvSpPr>
          <p:cNvPr id="4" name="スライド番号プレースホルダー 3">
            <a:extLst>
              <a:ext uri="{FF2B5EF4-FFF2-40B4-BE49-F238E27FC236}">
                <a16:creationId xmlns:a16="http://schemas.microsoft.com/office/drawing/2014/main" id="{C317C1DA-F76D-46AC-9CB3-43F3F68AA648}"/>
              </a:ext>
            </a:extLst>
          </p:cNvPr>
          <p:cNvSpPr>
            <a:spLocks noGrp="1"/>
          </p:cNvSpPr>
          <p:nvPr>
            <p:ph type="sldNum" sz="quarter" idx="12"/>
          </p:nvPr>
        </p:nvSpPr>
        <p:spPr/>
        <p:txBody>
          <a:bodyPr/>
          <a:lstStyle/>
          <a:p>
            <a:fld id="{31CC515B-2F0C-8646-8884-076073B835F1}" type="slidenum">
              <a:rPr kumimoji="1" lang="ja-JP" altLang="en-US" smtClean="0"/>
              <a:pPr/>
              <a:t>4</a:t>
            </a:fld>
            <a:endParaRPr kumimoji="1" lang="ja-JP" altLang="en-US" dirty="0"/>
          </a:p>
        </p:txBody>
      </p:sp>
      <p:sp>
        <p:nvSpPr>
          <p:cNvPr id="5" name="テキスト ボックス 4">
            <a:extLst>
              <a:ext uri="{FF2B5EF4-FFF2-40B4-BE49-F238E27FC236}">
                <a16:creationId xmlns:a16="http://schemas.microsoft.com/office/drawing/2014/main" id="{A8DC84EA-AF14-8BF4-F1E1-942D2D11779D}"/>
              </a:ext>
            </a:extLst>
          </p:cNvPr>
          <p:cNvSpPr txBox="1"/>
          <p:nvPr/>
        </p:nvSpPr>
        <p:spPr>
          <a:xfrm>
            <a:off x="357809" y="3230218"/>
            <a:ext cx="8316566" cy="1877437"/>
          </a:xfrm>
          <a:prstGeom prst="rect">
            <a:avLst/>
          </a:prstGeom>
          <a:noFill/>
        </p:spPr>
        <p:txBody>
          <a:bodyPr wrap="square" rtlCol="0">
            <a:spAutoFit/>
          </a:bodyPr>
          <a:lstStyle/>
          <a:p>
            <a:r>
              <a:rPr lang="ja-JP" altLang="en-US" sz="3600" u="sng" dirty="0">
                <a:solidFill>
                  <a:srgbClr val="FF0000"/>
                </a:solidFill>
              </a:rPr>
              <a:t>目的：原理の理解</a:t>
            </a:r>
            <a:r>
              <a:rPr lang="ja-JP" altLang="en-US" sz="3600" dirty="0"/>
              <a:t>と</a:t>
            </a:r>
            <a:r>
              <a:rPr lang="ja-JP" altLang="en-US" sz="3600" u="sng" dirty="0">
                <a:solidFill>
                  <a:srgbClr val="FF0000"/>
                </a:solidFill>
              </a:rPr>
              <a:t>制御因子の明確化</a:t>
            </a:r>
            <a:endParaRPr lang="en-US" altLang="ja-JP" sz="3600" u="sng" dirty="0">
              <a:solidFill>
                <a:srgbClr val="FF0000"/>
              </a:solidFill>
            </a:endParaRPr>
          </a:p>
          <a:p>
            <a:pPr algn="ctr"/>
            <a:r>
              <a:rPr lang="ja-JP" altLang="en-US" sz="4000" dirty="0"/>
              <a:t>固体触媒層内の非平衡な局所加熱現象を理解したい</a:t>
            </a:r>
            <a:endParaRPr kumimoji="1" lang="ja-JP" altLang="en-US" sz="2800" dirty="0"/>
          </a:p>
        </p:txBody>
      </p:sp>
      <p:sp>
        <p:nvSpPr>
          <p:cNvPr id="6" name="テキスト ボックス 5">
            <a:extLst>
              <a:ext uri="{FF2B5EF4-FFF2-40B4-BE49-F238E27FC236}">
                <a16:creationId xmlns:a16="http://schemas.microsoft.com/office/drawing/2014/main" id="{1C5180B4-208C-9626-21DD-0F72EA0F91BB}"/>
              </a:ext>
            </a:extLst>
          </p:cNvPr>
          <p:cNvSpPr txBox="1"/>
          <p:nvPr/>
        </p:nvSpPr>
        <p:spPr>
          <a:xfrm>
            <a:off x="787674" y="1769165"/>
            <a:ext cx="7886700" cy="954107"/>
          </a:xfrm>
          <a:prstGeom prst="rect">
            <a:avLst/>
          </a:prstGeom>
          <a:noFill/>
        </p:spPr>
        <p:txBody>
          <a:bodyPr wrap="square" rtlCol="0">
            <a:spAutoFit/>
          </a:bodyPr>
          <a:lstStyle/>
          <a:p>
            <a:pPr algn="ctr"/>
            <a:r>
              <a:rPr kumimoji="1" lang="ja-JP" altLang="en-US" sz="2800" dirty="0"/>
              <a:t>産業電化技術としてマイクロ波加熱利用の</a:t>
            </a:r>
            <a:endParaRPr kumimoji="1" lang="en-US" altLang="ja-JP" sz="2800" dirty="0"/>
          </a:p>
          <a:p>
            <a:pPr algn="ctr"/>
            <a:r>
              <a:rPr kumimoji="1" lang="ja-JP" altLang="en-US" sz="2800" dirty="0"/>
              <a:t>化学プロセスを発明したい</a:t>
            </a:r>
          </a:p>
        </p:txBody>
      </p:sp>
    </p:spTree>
    <p:extLst>
      <p:ext uri="{BB962C8B-B14F-4D97-AF65-F5344CB8AC3E}">
        <p14:creationId xmlns:p14="http://schemas.microsoft.com/office/powerpoint/2010/main" val="3223064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5223"/>
            <a:ext cx="9144000" cy="461665"/>
          </a:xfrm>
          <a:prstGeom prst="rect">
            <a:avLst/>
          </a:prstGeom>
          <a:solidFill>
            <a:schemeClr val="bg1">
              <a:lumMod val="85000"/>
            </a:schemeClr>
          </a:solidFill>
        </p:spPr>
        <p:txBody>
          <a:bodyPr wrap="square">
            <a:spAutoFit/>
          </a:bodyPr>
          <a:lstStyle/>
          <a:p>
            <a:pPr algn="ctr"/>
            <a:r>
              <a:rPr lang="ja-JP" altLang="en-US" sz="2400" dirty="0">
                <a:solidFill>
                  <a:schemeClr val="tx2"/>
                </a:solidFill>
                <a:latin typeface="HG創英角ﾎﾟｯﾌﾟ体" panose="040B0A09000000000000" pitchFamily="49" charset="-128"/>
                <a:ea typeface="HG創英角ﾎﾟｯﾌﾟ体" panose="040B0A09000000000000" pitchFamily="49" charset="-128"/>
              </a:rPr>
              <a:t>マイクロ波</a:t>
            </a:r>
            <a:r>
              <a:rPr lang="en-US" altLang="ja-JP" sz="2400" dirty="0">
                <a:solidFill>
                  <a:schemeClr val="tx2"/>
                </a:solidFill>
                <a:latin typeface="HG創英角ﾎﾟｯﾌﾟ体" panose="040B0A09000000000000" pitchFamily="49" charset="-128"/>
                <a:ea typeface="HG創英角ﾎﾟｯﾌﾟ体" panose="040B0A09000000000000" pitchFamily="49" charset="-128"/>
              </a:rPr>
              <a:t>-</a:t>
            </a:r>
            <a:r>
              <a:rPr lang="ja-JP" altLang="en-US" sz="2400" dirty="0">
                <a:solidFill>
                  <a:schemeClr val="tx2"/>
                </a:solidFill>
                <a:latin typeface="HG創英角ﾎﾟｯﾌﾟ体" panose="040B0A09000000000000" pitchFamily="49" charset="-128"/>
                <a:ea typeface="HG創英角ﾎﾟｯﾌﾟ体" panose="040B0A09000000000000" pitchFamily="49" charset="-128"/>
              </a:rPr>
              <a:t>固定床流通式反応装置（ラボ用）</a:t>
            </a:r>
          </a:p>
        </p:txBody>
      </p:sp>
      <p:pic>
        <p:nvPicPr>
          <p:cNvPr id="156" name="図 155"/>
          <p:cNvPicPr>
            <a:picLocks noChangeAspect="1"/>
          </p:cNvPicPr>
          <p:nvPr/>
        </p:nvPicPr>
        <p:blipFill rotWithShape="1">
          <a:blip r:embed="rId2" cstate="print">
            <a:extLst>
              <a:ext uri="{28A0092B-C50C-407E-A947-70E740481C1C}">
                <a14:useLocalDpi xmlns:a14="http://schemas.microsoft.com/office/drawing/2010/main" val="0"/>
              </a:ext>
            </a:extLst>
          </a:blip>
          <a:srcRect l="5475" t="26800" r="29919" b="23599"/>
          <a:stretch/>
        </p:blipFill>
        <p:spPr>
          <a:xfrm>
            <a:off x="5471711" y="1604717"/>
            <a:ext cx="3054771" cy="4169350"/>
          </a:xfrm>
          <a:prstGeom prst="rect">
            <a:avLst/>
          </a:prstGeom>
        </p:spPr>
      </p:pic>
      <p:grpSp>
        <p:nvGrpSpPr>
          <p:cNvPr id="12" name="グループ化 11"/>
          <p:cNvGrpSpPr>
            <a:grpSpLocks noChangeAspect="1"/>
          </p:cNvGrpSpPr>
          <p:nvPr/>
        </p:nvGrpSpPr>
        <p:grpSpPr>
          <a:xfrm>
            <a:off x="363519" y="1043805"/>
            <a:ext cx="4653483" cy="4744863"/>
            <a:chOff x="-321382" y="346921"/>
            <a:chExt cx="5816853" cy="5931077"/>
          </a:xfrm>
        </p:grpSpPr>
        <p:sp>
          <p:nvSpPr>
            <p:cNvPr id="13" name="フリーフォーム 12"/>
            <p:cNvSpPr/>
            <p:nvPr/>
          </p:nvSpPr>
          <p:spPr>
            <a:xfrm>
              <a:off x="544483" y="3673413"/>
              <a:ext cx="347663" cy="333375"/>
            </a:xfrm>
            <a:custGeom>
              <a:avLst/>
              <a:gdLst>
                <a:gd name="connsiteX0" fmla="*/ 0 w 347663"/>
                <a:gd name="connsiteY0" fmla="*/ 333375 h 333375"/>
                <a:gd name="connsiteX1" fmla="*/ 347663 w 347663"/>
                <a:gd name="connsiteY1" fmla="*/ 0 h 333375"/>
                <a:gd name="connsiteX2" fmla="*/ 347663 w 347663"/>
                <a:gd name="connsiteY2" fmla="*/ 0 h 333375"/>
                <a:gd name="connsiteX0" fmla="*/ 0 w 347663"/>
                <a:gd name="connsiteY0" fmla="*/ 333375 h 333375"/>
                <a:gd name="connsiteX1" fmla="*/ 114300 w 347663"/>
                <a:gd name="connsiteY1" fmla="*/ 52387 h 333375"/>
                <a:gd name="connsiteX2" fmla="*/ 347663 w 347663"/>
                <a:gd name="connsiteY2" fmla="*/ 0 h 333375"/>
                <a:gd name="connsiteX3" fmla="*/ 347663 w 347663"/>
                <a:gd name="connsiteY3" fmla="*/ 0 h 333375"/>
                <a:gd name="connsiteX0" fmla="*/ 0 w 347663"/>
                <a:gd name="connsiteY0" fmla="*/ 333375 h 333375"/>
                <a:gd name="connsiteX1" fmla="*/ 114300 w 347663"/>
                <a:gd name="connsiteY1" fmla="*/ 52387 h 333375"/>
                <a:gd name="connsiteX2" fmla="*/ 347663 w 347663"/>
                <a:gd name="connsiteY2" fmla="*/ 0 h 333375"/>
                <a:gd name="connsiteX3" fmla="*/ 347663 w 347663"/>
                <a:gd name="connsiteY3" fmla="*/ 0 h 333375"/>
                <a:gd name="connsiteX0" fmla="*/ 0 w 347663"/>
                <a:gd name="connsiteY0" fmla="*/ 333375 h 333375"/>
                <a:gd name="connsiteX1" fmla="*/ 114300 w 347663"/>
                <a:gd name="connsiteY1" fmla="*/ 52387 h 333375"/>
                <a:gd name="connsiteX2" fmla="*/ 347663 w 347663"/>
                <a:gd name="connsiteY2" fmla="*/ 0 h 333375"/>
                <a:gd name="connsiteX3" fmla="*/ 347663 w 347663"/>
                <a:gd name="connsiteY3" fmla="*/ 0 h 333375"/>
                <a:gd name="connsiteX0" fmla="*/ 0 w 347663"/>
                <a:gd name="connsiteY0" fmla="*/ 333375 h 333375"/>
                <a:gd name="connsiteX1" fmla="*/ 95250 w 347663"/>
                <a:gd name="connsiteY1" fmla="*/ 61912 h 333375"/>
                <a:gd name="connsiteX2" fmla="*/ 347663 w 347663"/>
                <a:gd name="connsiteY2" fmla="*/ 0 h 333375"/>
                <a:gd name="connsiteX3" fmla="*/ 347663 w 347663"/>
                <a:gd name="connsiteY3" fmla="*/ 0 h 333375"/>
                <a:gd name="connsiteX0" fmla="*/ 0 w 347663"/>
                <a:gd name="connsiteY0" fmla="*/ 333375 h 333375"/>
                <a:gd name="connsiteX1" fmla="*/ 95250 w 347663"/>
                <a:gd name="connsiteY1" fmla="*/ 61912 h 333375"/>
                <a:gd name="connsiteX2" fmla="*/ 347663 w 347663"/>
                <a:gd name="connsiteY2" fmla="*/ 0 h 333375"/>
                <a:gd name="connsiteX3" fmla="*/ 347663 w 347663"/>
                <a:gd name="connsiteY3" fmla="*/ 0 h 333375"/>
              </a:gdLst>
              <a:ahLst/>
              <a:cxnLst>
                <a:cxn ang="0">
                  <a:pos x="connsiteX0" y="connsiteY0"/>
                </a:cxn>
                <a:cxn ang="0">
                  <a:pos x="connsiteX1" y="connsiteY1"/>
                </a:cxn>
                <a:cxn ang="0">
                  <a:pos x="connsiteX2" y="connsiteY2"/>
                </a:cxn>
                <a:cxn ang="0">
                  <a:pos x="connsiteX3" y="connsiteY3"/>
                </a:cxn>
              </a:cxnLst>
              <a:rect l="l" t="t" r="r" b="b"/>
              <a:pathLst>
                <a:path w="347663" h="333375">
                  <a:moveTo>
                    <a:pt x="0" y="333375"/>
                  </a:moveTo>
                  <a:cubicBezTo>
                    <a:pt x="0" y="238125"/>
                    <a:pt x="38100" y="114300"/>
                    <a:pt x="95250" y="61912"/>
                  </a:cubicBezTo>
                  <a:cubicBezTo>
                    <a:pt x="153988" y="15875"/>
                    <a:pt x="305594" y="10319"/>
                    <a:pt x="347663" y="0"/>
                  </a:cubicBezTo>
                  <a:lnTo>
                    <a:pt x="347663" y="0"/>
                  </a:lnTo>
                </a:path>
              </a:pathLst>
            </a:cu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4" name="台形 13"/>
            <p:cNvSpPr/>
            <p:nvPr/>
          </p:nvSpPr>
          <p:spPr>
            <a:xfrm rot="7458851">
              <a:off x="989119" y="2224312"/>
              <a:ext cx="289560" cy="213755"/>
            </a:xfrm>
            <a:prstGeom prst="trapezoid">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5" name="正方形/長方形 14"/>
            <p:cNvSpPr/>
            <p:nvPr/>
          </p:nvSpPr>
          <p:spPr>
            <a:xfrm>
              <a:off x="1251387" y="3225034"/>
              <a:ext cx="1660634" cy="903889"/>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189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6" name="正方形/長方形 15"/>
            <p:cNvSpPr/>
            <p:nvPr/>
          </p:nvSpPr>
          <p:spPr>
            <a:xfrm>
              <a:off x="4034001" y="2142468"/>
              <a:ext cx="898634" cy="719960"/>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189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7" name="正方形/長方形 16"/>
            <p:cNvSpPr/>
            <p:nvPr/>
          </p:nvSpPr>
          <p:spPr>
            <a:xfrm>
              <a:off x="3274968" y="2683750"/>
              <a:ext cx="864000" cy="115615"/>
            </a:xfrm>
            <a:prstGeom prst="rect">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8" name="フリーフォーム 17"/>
            <p:cNvSpPr/>
            <p:nvPr/>
          </p:nvSpPr>
          <p:spPr>
            <a:xfrm>
              <a:off x="2332304" y="2683750"/>
              <a:ext cx="500891" cy="1009650"/>
            </a:xfrm>
            <a:custGeom>
              <a:avLst/>
              <a:gdLst>
                <a:gd name="connsiteX0" fmla="*/ 498475 w 517525"/>
                <a:gd name="connsiteY0" fmla="*/ 3175 h 1009650"/>
                <a:gd name="connsiteX1" fmla="*/ 98425 w 517525"/>
                <a:gd name="connsiteY1" fmla="*/ 0 h 1009650"/>
                <a:gd name="connsiteX2" fmla="*/ 107950 w 517525"/>
                <a:gd name="connsiteY2" fmla="*/ 892175 h 1009650"/>
                <a:gd name="connsiteX3" fmla="*/ 0 w 517525"/>
                <a:gd name="connsiteY3" fmla="*/ 895350 h 1009650"/>
                <a:gd name="connsiteX4" fmla="*/ 0 w 517525"/>
                <a:gd name="connsiteY4" fmla="*/ 1009650 h 1009650"/>
                <a:gd name="connsiteX5" fmla="*/ 368300 w 517525"/>
                <a:gd name="connsiteY5" fmla="*/ 1009650 h 1009650"/>
                <a:gd name="connsiteX6" fmla="*/ 361950 w 517525"/>
                <a:gd name="connsiteY6" fmla="*/ 879475 h 1009650"/>
                <a:gd name="connsiteX7" fmla="*/ 238125 w 517525"/>
                <a:gd name="connsiteY7" fmla="*/ 882650 h 1009650"/>
                <a:gd name="connsiteX8" fmla="*/ 222250 w 517525"/>
                <a:gd name="connsiteY8" fmla="*/ 111125 h 1009650"/>
                <a:gd name="connsiteX9" fmla="*/ 517525 w 517525"/>
                <a:gd name="connsiteY9" fmla="*/ 114300 h 1009650"/>
                <a:gd name="connsiteX10" fmla="*/ 498475 w 517525"/>
                <a:gd name="connsiteY10" fmla="*/ 3175 h 1009650"/>
                <a:gd name="connsiteX0" fmla="*/ 498475 w 505771"/>
                <a:gd name="connsiteY0" fmla="*/ 3175 h 1009650"/>
                <a:gd name="connsiteX1" fmla="*/ 98425 w 505771"/>
                <a:gd name="connsiteY1" fmla="*/ 0 h 1009650"/>
                <a:gd name="connsiteX2" fmla="*/ 107950 w 505771"/>
                <a:gd name="connsiteY2" fmla="*/ 892175 h 1009650"/>
                <a:gd name="connsiteX3" fmla="*/ 0 w 505771"/>
                <a:gd name="connsiteY3" fmla="*/ 895350 h 1009650"/>
                <a:gd name="connsiteX4" fmla="*/ 0 w 505771"/>
                <a:gd name="connsiteY4" fmla="*/ 1009650 h 1009650"/>
                <a:gd name="connsiteX5" fmla="*/ 368300 w 505771"/>
                <a:gd name="connsiteY5" fmla="*/ 1009650 h 1009650"/>
                <a:gd name="connsiteX6" fmla="*/ 361950 w 505771"/>
                <a:gd name="connsiteY6" fmla="*/ 879475 h 1009650"/>
                <a:gd name="connsiteX7" fmla="*/ 238125 w 505771"/>
                <a:gd name="connsiteY7" fmla="*/ 882650 h 1009650"/>
                <a:gd name="connsiteX8" fmla="*/ 222250 w 505771"/>
                <a:gd name="connsiteY8" fmla="*/ 111125 h 1009650"/>
                <a:gd name="connsiteX9" fmla="*/ 498475 w 505771"/>
                <a:gd name="connsiteY9" fmla="*/ 111125 h 1009650"/>
                <a:gd name="connsiteX10" fmla="*/ 498475 w 505771"/>
                <a:gd name="connsiteY10" fmla="*/ 3175 h 1009650"/>
                <a:gd name="connsiteX0" fmla="*/ 498475 w 509197"/>
                <a:gd name="connsiteY0" fmla="*/ 3175 h 1009650"/>
                <a:gd name="connsiteX1" fmla="*/ 98425 w 509197"/>
                <a:gd name="connsiteY1" fmla="*/ 0 h 1009650"/>
                <a:gd name="connsiteX2" fmla="*/ 107950 w 509197"/>
                <a:gd name="connsiteY2" fmla="*/ 892175 h 1009650"/>
                <a:gd name="connsiteX3" fmla="*/ 0 w 509197"/>
                <a:gd name="connsiteY3" fmla="*/ 895350 h 1009650"/>
                <a:gd name="connsiteX4" fmla="*/ 0 w 509197"/>
                <a:gd name="connsiteY4" fmla="*/ 1009650 h 1009650"/>
                <a:gd name="connsiteX5" fmla="*/ 368300 w 509197"/>
                <a:gd name="connsiteY5" fmla="*/ 1009650 h 1009650"/>
                <a:gd name="connsiteX6" fmla="*/ 361950 w 509197"/>
                <a:gd name="connsiteY6" fmla="*/ 879475 h 1009650"/>
                <a:gd name="connsiteX7" fmla="*/ 238125 w 509197"/>
                <a:gd name="connsiteY7" fmla="*/ 882650 h 1009650"/>
                <a:gd name="connsiteX8" fmla="*/ 222250 w 509197"/>
                <a:gd name="connsiteY8" fmla="*/ 111125 h 1009650"/>
                <a:gd name="connsiteX9" fmla="*/ 508000 w 509197"/>
                <a:gd name="connsiteY9" fmla="*/ 111125 h 1009650"/>
                <a:gd name="connsiteX10" fmla="*/ 498475 w 509197"/>
                <a:gd name="connsiteY10" fmla="*/ 3175 h 1009650"/>
                <a:gd name="connsiteX0" fmla="*/ 498475 w 508000"/>
                <a:gd name="connsiteY0" fmla="*/ 3175 h 1009650"/>
                <a:gd name="connsiteX1" fmla="*/ 98425 w 508000"/>
                <a:gd name="connsiteY1" fmla="*/ 0 h 1009650"/>
                <a:gd name="connsiteX2" fmla="*/ 107950 w 508000"/>
                <a:gd name="connsiteY2" fmla="*/ 892175 h 1009650"/>
                <a:gd name="connsiteX3" fmla="*/ 0 w 508000"/>
                <a:gd name="connsiteY3" fmla="*/ 895350 h 1009650"/>
                <a:gd name="connsiteX4" fmla="*/ 0 w 508000"/>
                <a:gd name="connsiteY4" fmla="*/ 1009650 h 1009650"/>
                <a:gd name="connsiteX5" fmla="*/ 368300 w 508000"/>
                <a:gd name="connsiteY5" fmla="*/ 1009650 h 1009650"/>
                <a:gd name="connsiteX6" fmla="*/ 361950 w 508000"/>
                <a:gd name="connsiteY6" fmla="*/ 879475 h 1009650"/>
                <a:gd name="connsiteX7" fmla="*/ 238125 w 508000"/>
                <a:gd name="connsiteY7" fmla="*/ 882650 h 1009650"/>
                <a:gd name="connsiteX8" fmla="*/ 222250 w 508000"/>
                <a:gd name="connsiteY8" fmla="*/ 111125 h 1009650"/>
                <a:gd name="connsiteX9" fmla="*/ 508000 w 508000"/>
                <a:gd name="connsiteY9" fmla="*/ 111125 h 1009650"/>
                <a:gd name="connsiteX10" fmla="*/ 498475 w 508000"/>
                <a:gd name="connsiteY10" fmla="*/ 3175 h 1009650"/>
                <a:gd name="connsiteX0" fmla="*/ 498475 w 501189"/>
                <a:gd name="connsiteY0" fmla="*/ 3175 h 1009650"/>
                <a:gd name="connsiteX1" fmla="*/ 98425 w 501189"/>
                <a:gd name="connsiteY1" fmla="*/ 0 h 1009650"/>
                <a:gd name="connsiteX2" fmla="*/ 107950 w 501189"/>
                <a:gd name="connsiteY2" fmla="*/ 892175 h 1009650"/>
                <a:gd name="connsiteX3" fmla="*/ 0 w 501189"/>
                <a:gd name="connsiteY3" fmla="*/ 895350 h 1009650"/>
                <a:gd name="connsiteX4" fmla="*/ 0 w 501189"/>
                <a:gd name="connsiteY4" fmla="*/ 1009650 h 1009650"/>
                <a:gd name="connsiteX5" fmla="*/ 368300 w 501189"/>
                <a:gd name="connsiteY5" fmla="*/ 1009650 h 1009650"/>
                <a:gd name="connsiteX6" fmla="*/ 361950 w 501189"/>
                <a:gd name="connsiteY6" fmla="*/ 879475 h 1009650"/>
                <a:gd name="connsiteX7" fmla="*/ 238125 w 501189"/>
                <a:gd name="connsiteY7" fmla="*/ 882650 h 1009650"/>
                <a:gd name="connsiteX8" fmla="*/ 222250 w 501189"/>
                <a:gd name="connsiteY8" fmla="*/ 111125 h 1009650"/>
                <a:gd name="connsiteX9" fmla="*/ 500856 w 501189"/>
                <a:gd name="connsiteY9" fmla="*/ 108744 h 1009650"/>
                <a:gd name="connsiteX10" fmla="*/ 498475 w 501189"/>
                <a:gd name="connsiteY10" fmla="*/ 3175 h 1009650"/>
                <a:gd name="connsiteX0" fmla="*/ 498475 w 500856"/>
                <a:gd name="connsiteY0" fmla="*/ 3175 h 1009650"/>
                <a:gd name="connsiteX1" fmla="*/ 98425 w 500856"/>
                <a:gd name="connsiteY1" fmla="*/ 0 h 1009650"/>
                <a:gd name="connsiteX2" fmla="*/ 107950 w 500856"/>
                <a:gd name="connsiteY2" fmla="*/ 892175 h 1009650"/>
                <a:gd name="connsiteX3" fmla="*/ 0 w 500856"/>
                <a:gd name="connsiteY3" fmla="*/ 895350 h 1009650"/>
                <a:gd name="connsiteX4" fmla="*/ 0 w 500856"/>
                <a:gd name="connsiteY4" fmla="*/ 1009650 h 1009650"/>
                <a:gd name="connsiteX5" fmla="*/ 368300 w 500856"/>
                <a:gd name="connsiteY5" fmla="*/ 1009650 h 1009650"/>
                <a:gd name="connsiteX6" fmla="*/ 361950 w 500856"/>
                <a:gd name="connsiteY6" fmla="*/ 879475 h 1009650"/>
                <a:gd name="connsiteX7" fmla="*/ 238125 w 500856"/>
                <a:gd name="connsiteY7" fmla="*/ 882650 h 1009650"/>
                <a:gd name="connsiteX8" fmla="*/ 222250 w 500856"/>
                <a:gd name="connsiteY8" fmla="*/ 111125 h 1009650"/>
                <a:gd name="connsiteX9" fmla="*/ 500856 w 500856"/>
                <a:gd name="connsiteY9" fmla="*/ 108744 h 1009650"/>
                <a:gd name="connsiteX10" fmla="*/ 498475 w 500856"/>
                <a:gd name="connsiteY10" fmla="*/ 3175 h 1009650"/>
                <a:gd name="connsiteX0" fmla="*/ 498475 w 500856"/>
                <a:gd name="connsiteY0" fmla="*/ 3175 h 1009650"/>
                <a:gd name="connsiteX1" fmla="*/ 98425 w 500856"/>
                <a:gd name="connsiteY1" fmla="*/ 0 h 1009650"/>
                <a:gd name="connsiteX2" fmla="*/ 107950 w 500856"/>
                <a:gd name="connsiteY2" fmla="*/ 892175 h 1009650"/>
                <a:gd name="connsiteX3" fmla="*/ 0 w 500856"/>
                <a:gd name="connsiteY3" fmla="*/ 895350 h 1009650"/>
                <a:gd name="connsiteX4" fmla="*/ 0 w 500856"/>
                <a:gd name="connsiteY4" fmla="*/ 1009650 h 1009650"/>
                <a:gd name="connsiteX5" fmla="*/ 368300 w 500856"/>
                <a:gd name="connsiteY5" fmla="*/ 1009650 h 1009650"/>
                <a:gd name="connsiteX6" fmla="*/ 361950 w 500856"/>
                <a:gd name="connsiteY6" fmla="*/ 879475 h 1009650"/>
                <a:gd name="connsiteX7" fmla="*/ 238125 w 500856"/>
                <a:gd name="connsiteY7" fmla="*/ 882650 h 1009650"/>
                <a:gd name="connsiteX8" fmla="*/ 222250 w 500856"/>
                <a:gd name="connsiteY8" fmla="*/ 111125 h 1009650"/>
                <a:gd name="connsiteX9" fmla="*/ 500856 w 500856"/>
                <a:gd name="connsiteY9" fmla="*/ 108744 h 1009650"/>
                <a:gd name="connsiteX10" fmla="*/ 498475 w 500856"/>
                <a:gd name="connsiteY10" fmla="*/ 3175 h 1009650"/>
                <a:gd name="connsiteX0" fmla="*/ 500856 w 501829"/>
                <a:gd name="connsiteY0" fmla="*/ 794 h 1009650"/>
                <a:gd name="connsiteX1" fmla="*/ 98425 w 501829"/>
                <a:gd name="connsiteY1" fmla="*/ 0 h 1009650"/>
                <a:gd name="connsiteX2" fmla="*/ 107950 w 501829"/>
                <a:gd name="connsiteY2" fmla="*/ 892175 h 1009650"/>
                <a:gd name="connsiteX3" fmla="*/ 0 w 501829"/>
                <a:gd name="connsiteY3" fmla="*/ 895350 h 1009650"/>
                <a:gd name="connsiteX4" fmla="*/ 0 w 501829"/>
                <a:gd name="connsiteY4" fmla="*/ 1009650 h 1009650"/>
                <a:gd name="connsiteX5" fmla="*/ 368300 w 501829"/>
                <a:gd name="connsiteY5" fmla="*/ 1009650 h 1009650"/>
                <a:gd name="connsiteX6" fmla="*/ 361950 w 501829"/>
                <a:gd name="connsiteY6" fmla="*/ 879475 h 1009650"/>
                <a:gd name="connsiteX7" fmla="*/ 238125 w 501829"/>
                <a:gd name="connsiteY7" fmla="*/ 882650 h 1009650"/>
                <a:gd name="connsiteX8" fmla="*/ 222250 w 501829"/>
                <a:gd name="connsiteY8" fmla="*/ 111125 h 1009650"/>
                <a:gd name="connsiteX9" fmla="*/ 500856 w 501829"/>
                <a:gd name="connsiteY9" fmla="*/ 108744 h 1009650"/>
                <a:gd name="connsiteX10" fmla="*/ 500856 w 501829"/>
                <a:gd name="connsiteY10" fmla="*/ 794 h 1009650"/>
                <a:gd name="connsiteX0" fmla="*/ 500856 w 500891"/>
                <a:gd name="connsiteY0" fmla="*/ 794 h 1009650"/>
                <a:gd name="connsiteX1" fmla="*/ 98425 w 500891"/>
                <a:gd name="connsiteY1" fmla="*/ 0 h 1009650"/>
                <a:gd name="connsiteX2" fmla="*/ 107950 w 500891"/>
                <a:gd name="connsiteY2" fmla="*/ 892175 h 1009650"/>
                <a:gd name="connsiteX3" fmla="*/ 0 w 500891"/>
                <a:gd name="connsiteY3" fmla="*/ 895350 h 1009650"/>
                <a:gd name="connsiteX4" fmla="*/ 0 w 500891"/>
                <a:gd name="connsiteY4" fmla="*/ 1009650 h 1009650"/>
                <a:gd name="connsiteX5" fmla="*/ 368300 w 500891"/>
                <a:gd name="connsiteY5" fmla="*/ 1009650 h 1009650"/>
                <a:gd name="connsiteX6" fmla="*/ 361950 w 500891"/>
                <a:gd name="connsiteY6" fmla="*/ 879475 h 1009650"/>
                <a:gd name="connsiteX7" fmla="*/ 238125 w 500891"/>
                <a:gd name="connsiteY7" fmla="*/ 882650 h 1009650"/>
                <a:gd name="connsiteX8" fmla="*/ 222250 w 500891"/>
                <a:gd name="connsiteY8" fmla="*/ 111125 h 1009650"/>
                <a:gd name="connsiteX9" fmla="*/ 500856 w 500891"/>
                <a:gd name="connsiteY9" fmla="*/ 108744 h 1009650"/>
                <a:gd name="connsiteX10" fmla="*/ 500856 w 500891"/>
                <a:gd name="connsiteY10" fmla="*/ 794 h 1009650"/>
                <a:gd name="connsiteX0" fmla="*/ 500856 w 500891"/>
                <a:gd name="connsiteY0" fmla="*/ 794 h 1009650"/>
                <a:gd name="connsiteX1" fmla="*/ 98425 w 500891"/>
                <a:gd name="connsiteY1" fmla="*/ 0 h 1009650"/>
                <a:gd name="connsiteX2" fmla="*/ 107950 w 500891"/>
                <a:gd name="connsiteY2" fmla="*/ 892175 h 1009650"/>
                <a:gd name="connsiteX3" fmla="*/ 0 w 500891"/>
                <a:gd name="connsiteY3" fmla="*/ 895350 h 1009650"/>
                <a:gd name="connsiteX4" fmla="*/ 0 w 500891"/>
                <a:gd name="connsiteY4" fmla="*/ 1009650 h 1009650"/>
                <a:gd name="connsiteX5" fmla="*/ 368300 w 500891"/>
                <a:gd name="connsiteY5" fmla="*/ 1009650 h 1009650"/>
                <a:gd name="connsiteX6" fmla="*/ 361950 w 500891"/>
                <a:gd name="connsiteY6" fmla="*/ 879475 h 1009650"/>
                <a:gd name="connsiteX7" fmla="*/ 238125 w 500891"/>
                <a:gd name="connsiteY7" fmla="*/ 882650 h 1009650"/>
                <a:gd name="connsiteX8" fmla="*/ 231775 w 500891"/>
                <a:gd name="connsiteY8" fmla="*/ 108744 h 1009650"/>
                <a:gd name="connsiteX9" fmla="*/ 500856 w 500891"/>
                <a:gd name="connsiteY9" fmla="*/ 108744 h 1009650"/>
                <a:gd name="connsiteX10" fmla="*/ 500856 w 500891"/>
                <a:gd name="connsiteY10" fmla="*/ 794 h 1009650"/>
                <a:gd name="connsiteX0" fmla="*/ 500856 w 500891"/>
                <a:gd name="connsiteY0" fmla="*/ 794 h 1009650"/>
                <a:gd name="connsiteX1" fmla="*/ 98425 w 500891"/>
                <a:gd name="connsiteY1" fmla="*/ 0 h 1009650"/>
                <a:gd name="connsiteX2" fmla="*/ 107950 w 500891"/>
                <a:gd name="connsiteY2" fmla="*/ 892175 h 1009650"/>
                <a:gd name="connsiteX3" fmla="*/ 0 w 500891"/>
                <a:gd name="connsiteY3" fmla="*/ 895350 h 1009650"/>
                <a:gd name="connsiteX4" fmla="*/ 0 w 500891"/>
                <a:gd name="connsiteY4" fmla="*/ 1009650 h 1009650"/>
                <a:gd name="connsiteX5" fmla="*/ 368300 w 500891"/>
                <a:gd name="connsiteY5" fmla="*/ 1009650 h 1009650"/>
                <a:gd name="connsiteX6" fmla="*/ 361950 w 500891"/>
                <a:gd name="connsiteY6" fmla="*/ 879475 h 1009650"/>
                <a:gd name="connsiteX7" fmla="*/ 238125 w 500891"/>
                <a:gd name="connsiteY7" fmla="*/ 882650 h 1009650"/>
                <a:gd name="connsiteX8" fmla="*/ 224632 w 500891"/>
                <a:gd name="connsiteY8" fmla="*/ 106363 h 1009650"/>
                <a:gd name="connsiteX9" fmla="*/ 500856 w 500891"/>
                <a:gd name="connsiteY9" fmla="*/ 108744 h 1009650"/>
                <a:gd name="connsiteX10" fmla="*/ 500856 w 500891"/>
                <a:gd name="connsiteY10" fmla="*/ 794 h 1009650"/>
                <a:gd name="connsiteX0" fmla="*/ 500856 w 500891"/>
                <a:gd name="connsiteY0" fmla="*/ 794 h 1009650"/>
                <a:gd name="connsiteX1" fmla="*/ 98425 w 500891"/>
                <a:gd name="connsiteY1" fmla="*/ 0 h 1009650"/>
                <a:gd name="connsiteX2" fmla="*/ 107950 w 500891"/>
                <a:gd name="connsiteY2" fmla="*/ 892175 h 1009650"/>
                <a:gd name="connsiteX3" fmla="*/ 0 w 500891"/>
                <a:gd name="connsiteY3" fmla="*/ 895350 h 1009650"/>
                <a:gd name="connsiteX4" fmla="*/ 0 w 500891"/>
                <a:gd name="connsiteY4" fmla="*/ 1009650 h 1009650"/>
                <a:gd name="connsiteX5" fmla="*/ 368300 w 500891"/>
                <a:gd name="connsiteY5" fmla="*/ 1009650 h 1009650"/>
                <a:gd name="connsiteX6" fmla="*/ 361950 w 500891"/>
                <a:gd name="connsiteY6" fmla="*/ 879475 h 1009650"/>
                <a:gd name="connsiteX7" fmla="*/ 238125 w 500891"/>
                <a:gd name="connsiteY7" fmla="*/ 882650 h 1009650"/>
                <a:gd name="connsiteX8" fmla="*/ 224632 w 500891"/>
                <a:gd name="connsiteY8" fmla="*/ 106363 h 1009650"/>
                <a:gd name="connsiteX9" fmla="*/ 500856 w 500891"/>
                <a:gd name="connsiteY9" fmla="*/ 108744 h 1009650"/>
                <a:gd name="connsiteX10" fmla="*/ 500856 w 500891"/>
                <a:gd name="connsiteY10" fmla="*/ 794 h 1009650"/>
                <a:gd name="connsiteX0" fmla="*/ 500856 w 500891"/>
                <a:gd name="connsiteY0" fmla="*/ 794 h 1009650"/>
                <a:gd name="connsiteX1" fmla="*/ 98425 w 500891"/>
                <a:gd name="connsiteY1" fmla="*/ 0 h 1009650"/>
                <a:gd name="connsiteX2" fmla="*/ 107950 w 500891"/>
                <a:gd name="connsiteY2" fmla="*/ 892175 h 1009650"/>
                <a:gd name="connsiteX3" fmla="*/ 0 w 500891"/>
                <a:gd name="connsiteY3" fmla="*/ 895350 h 1009650"/>
                <a:gd name="connsiteX4" fmla="*/ 0 w 500891"/>
                <a:gd name="connsiteY4" fmla="*/ 1009650 h 1009650"/>
                <a:gd name="connsiteX5" fmla="*/ 368300 w 500891"/>
                <a:gd name="connsiteY5" fmla="*/ 1009650 h 1009650"/>
                <a:gd name="connsiteX6" fmla="*/ 361950 w 500891"/>
                <a:gd name="connsiteY6" fmla="*/ 879475 h 1009650"/>
                <a:gd name="connsiteX7" fmla="*/ 235744 w 500891"/>
                <a:gd name="connsiteY7" fmla="*/ 889794 h 1009650"/>
                <a:gd name="connsiteX8" fmla="*/ 224632 w 500891"/>
                <a:gd name="connsiteY8" fmla="*/ 106363 h 1009650"/>
                <a:gd name="connsiteX9" fmla="*/ 500856 w 500891"/>
                <a:gd name="connsiteY9" fmla="*/ 108744 h 1009650"/>
                <a:gd name="connsiteX10" fmla="*/ 500856 w 500891"/>
                <a:gd name="connsiteY10" fmla="*/ 794 h 1009650"/>
                <a:gd name="connsiteX0" fmla="*/ 500856 w 500891"/>
                <a:gd name="connsiteY0" fmla="*/ 794 h 1009650"/>
                <a:gd name="connsiteX1" fmla="*/ 98425 w 500891"/>
                <a:gd name="connsiteY1" fmla="*/ 0 h 1009650"/>
                <a:gd name="connsiteX2" fmla="*/ 107950 w 500891"/>
                <a:gd name="connsiteY2" fmla="*/ 892175 h 1009650"/>
                <a:gd name="connsiteX3" fmla="*/ 0 w 500891"/>
                <a:gd name="connsiteY3" fmla="*/ 895350 h 1009650"/>
                <a:gd name="connsiteX4" fmla="*/ 0 w 500891"/>
                <a:gd name="connsiteY4" fmla="*/ 1009650 h 1009650"/>
                <a:gd name="connsiteX5" fmla="*/ 368300 w 500891"/>
                <a:gd name="connsiteY5" fmla="*/ 1009650 h 1009650"/>
                <a:gd name="connsiteX6" fmla="*/ 345282 w 500891"/>
                <a:gd name="connsiteY6" fmla="*/ 891381 h 1009650"/>
                <a:gd name="connsiteX7" fmla="*/ 235744 w 500891"/>
                <a:gd name="connsiteY7" fmla="*/ 889794 h 1009650"/>
                <a:gd name="connsiteX8" fmla="*/ 224632 w 500891"/>
                <a:gd name="connsiteY8" fmla="*/ 106363 h 1009650"/>
                <a:gd name="connsiteX9" fmla="*/ 500856 w 500891"/>
                <a:gd name="connsiteY9" fmla="*/ 108744 h 1009650"/>
                <a:gd name="connsiteX10" fmla="*/ 500856 w 500891"/>
                <a:gd name="connsiteY10" fmla="*/ 794 h 1009650"/>
                <a:gd name="connsiteX0" fmla="*/ 500856 w 500891"/>
                <a:gd name="connsiteY0" fmla="*/ 794 h 1009650"/>
                <a:gd name="connsiteX1" fmla="*/ 98425 w 500891"/>
                <a:gd name="connsiteY1" fmla="*/ 0 h 1009650"/>
                <a:gd name="connsiteX2" fmla="*/ 107950 w 500891"/>
                <a:gd name="connsiteY2" fmla="*/ 892175 h 1009650"/>
                <a:gd name="connsiteX3" fmla="*/ 0 w 500891"/>
                <a:gd name="connsiteY3" fmla="*/ 895350 h 1009650"/>
                <a:gd name="connsiteX4" fmla="*/ 0 w 500891"/>
                <a:gd name="connsiteY4" fmla="*/ 1009650 h 1009650"/>
                <a:gd name="connsiteX5" fmla="*/ 354013 w 500891"/>
                <a:gd name="connsiteY5" fmla="*/ 1007268 h 1009650"/>
                <a:gd name="connsiteX6" fmla="*/ 345282 w 500891"/>
                <a:gd name="connsiteY6" fmla="*/ 891381 h 1009650"/>
                <a:gd name="connsiteX7" fmla="*/ 235744 w 500891"/>
                <a:gd name="connsiteY7" fmla="*/ 889794 h 1009650"/>
                <a:gd name="connsiteX8" fmla="*/ 224632 w 500891"/>
                <a:gd name="connsiteY8" fmla="*/ 106363 h 1009650"/>
                <a:gd name="connsiteX9" fmla="*/ 500856 w 500891"/>
                <a:gd name="connsiteY9" fmla="*/ 108744 h 1009650"/>
                <a:gd name="connsiteX10" fmla="*/ 500856 w 500891"/>
                <a:gd name="connsiteY10" fmla="*/ 794 h 1009650"/>
                <a:gd name="connsiteX0" fmla="*/ 500856 w 500891"/>
                <a:gd name="connsiteY0" fmla="*/ 794 h 1009650"/>
                <a:gd name="connsiteX1" fmla="*/ 98425 w 500891"/>
                <a:gd name="connsiteY1" fmla="*/ 0 h 1009650"/>
                <a:gd name="connsiteX2" fmla="*/ 107950 w 500891"/>
                <a:gd name="connsiteY2" fmla="*/ 892175 h 1009650"/>
                <a:gd name="connsiteX3" fmla="*/ 0 w 500891"/>
                <a:gd name="connsiteY3" fmla="*/ 895350 h 1009650"/>
                <a:gd name="connsiteX4" fmla="*/ 0 w 500891"/>
                <a:gd name="connsiteY4" fmla="*/ 1009650 h 1009650"/>
                <a:gd name="connsiteX5" fmla="*/ 354013 w 500891"/>
                <a:gd name="connsiteY5" fmla="*/ 1007268 h 1009650"/>
                <a:gd name="connsiteX6" fmla="*/ 352426 w 500891"/>
                <a:gd name="connsiteY6" fmla="*/ 893762 h 1009650"/>
                <a:gd name="connsiteX7" fmla="*/ 235744 w 500891"/>
                <a:gd name="connsiteY7" fmla="*/ 889794 h 1009650"/>
                <a:gd name="connsiteX8" fmla="*/ 224632 w 500891"/>
                <a:gd name="connsiteY8" fmla="*/ 106363 h 1009650"/>
                <a:gd name="connsiteX9" fmla="*/ 500856 w 500891"/>
                <a:gd name="connsiteY9" fmla="*/ 108744 h 1009650"/>
                <a:gd name="connsiteX10" fmla="*/ 500856 w 500891"/>
                <a:gd name="connsiteY10" fmla="*/ 794 h 1009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891" h="1009650">
                  <a:moveTo>
                    <a:pt x="500856" y="794"/>
                  </a:moveTo>
                  <a:lnTo>
                    <a:pt x="98425" y="0"/>
                  </a:lnTo>
                  <a:lnTo>
                    <a:pt x="107950" y="892175"/>
                  </a:lnTo>
                  <a:lnTo>
                    <a:pt x="0" y="895350"/>
                  </a:lnTo>
                  <a:lnTo>
                    <a:pt x="0" y="1009650"/>
                  </a:lnTo>
                  <a:lnTo>
                    <a:pt x="354013" y="1007268"/>
                  </a:lnTo>
                  <a:lnTo>
                    <a:pt x="352426" y="893762"/>
                  </a:lnTo>
                  <a:lnTo>
                    <a:pt x="235744" y="889794"/>
                  </a:lnTo>
                  <a:cubicBezTo>
                    <a:pt x="233627" y="631825"/>
                    <a:pt x="226749" y="364332"/>
                    <a:pt x="224632" y="106363"/>
                  </a:cubicBezTo>
                  <a:lnTo>
                    <a:pt x="500856" y="108744"/>
                  </a:lnTo>
                  <a:cubicBezTo>
                    <a:pt x="499798" y="69586"/>
                    <a:pt x="501121" y="47889"/>
                    <a:pt x="500856" y="794"/>
                  </a:cubicBezTo>
                  <a:close/>
                </a:path>
              </a:pathLst>
            </a:cu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9" name="正方形/長方形 18"/>
            <p:cNvSpPr/>
            <p:nvPr/>
          </p:nvSpPr>
          <p:spPr>
            <a:xfrm>
              <a:off x="2311209" y="3564567"/>
              <a:ext cx="374266" cy="128833"/>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189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0" name="テキスト ボックス 19"/>
            <p:cNvSpPr txBox="1"/>
            <p:nvPr/>
          </p:nvSpPr>
          <p:spPr>
            <a:xfrm>
              <a:off x="3472243" y="2962111"/>
              <a:ext cx="1900621" cy="1038746"/>
            </a:xfrm>
            <a:prstGeom prst="rect">
              <a:avLst/>
            </a:prstGeom>
            <a:noFill/>
          </p:spPr>
          <p:txBody>
            <a:bodyPr wrap="square" rtlCol="0">
              <a:spAutoFit/>
            </a:bodyPr>
            <a:lstStyle/>
            <a:p>
              <a:pPr algn="ctr"/>
              <a:r>
                <a:rPr kumimoji="1" lang="ja-JP" altLang="en-US" sz="1600" dirty="0">
                  <a:latin typeface="Arial" panose="020B0604020202020204" pitchFamily="34" charset="0"/>
                  <a:cs typeface="Arial" panose="020B0604020202020204" pitchFamily="34" charset="0"/>
                </a:rPr>
                <a:t>半導体式</a:t>
              </a:r>
              <a:endParaRPr kumimoji="1" lang="en-US" altLang="ja-JP" sz="1600" dirty="0">
                <a:latin typeface="Arial" panose="020B0604020202020204" pitchFamily="34" charset="0"/>
                <a:cs typeface="Arial" panose="020B0604020202020204" pitchFamily="34" charset="0"/>
              </a:endParaRPr>
            </a:p>
            <a:p>
              <a:pPr algn="ctr"/>
              <a:r>
                <a:rPr kumimoji="1" lang="ja-JP" altLang="en-US" sz="1600" dirty="0">
                  <a:latin typeface="Arial" panose="020B0604020202020204" pitchFamily="34" charset="0"/>
                  <a:cs typeface="Arial" panose="020B0604020202020204" pitchFamily="34" charset="0"/>
                </a:rPr>
                <a:t>マイクロ波</a:t>
              </a:r>
              <a:endParaRPr kumimoji="1" lang="en-US" altLang="ja-JP" sz="1600" dirty="0">
                <a:latin typeface="Arial" panose="020B0604020202020204" pitchFamily="34" charset="0"/>
                <a:cs typeface="Arial" panose="020B0604020202020204" pitchFamily="34" charset="0"/>
              </a:endParaRPr>
            </a:p>
            <a:p>
              <a:pPr algn="ctr"/>
              <a:r>
                <a:rPr kumimoji="1" lang="ja-JP" altLang="en-US" sz="1600" dirty="0">
                  <a:latin typeface="Arial" panose="020B0604020202020204" pitchFamily="34" charset="0"/>
                  <a:cs typeface="Arial" panose="020B0604020202020204" pitchFamily="34" charset="0"/>
                </a:rPr>
                <a:t>発振器</a:t>
              </a:r>
              <a:endParaRPr kumimoji="1" lang="en-US" altLang="ja-JP" sz="1600" dirty="0">
                <a:latin typeface="Arial" panose="020B0604020202020204" pitchFamily="34" charset="0"/>
                <a:cs typeface="Arial" panose="020B0604020202020204" pitchFamily="34" charset="0"/>
              </a:endParaRPr>
            </a:p>
          </p:txBody>
        </p:sp>
        <p:sp>
          <p:nvSpPr>
            <p:cNvPr id="21" name="正方形/長方形 20"/>
            <p:cNvSpPr/>
            <p:nvPr/>
          </p:nvSpPr>
          <p:spPr>
            <a:xfrm>
              <a:off x="2650724" y="2620689"/>
              <a:ext cx="631788" cy="241739"/>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189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grpSp>
          <p:nvGrpSpPr>
            <p:cNvPr id="22" name="グループ化 21"/>
            <p:cNvGrpSpPr/>
            <p:nvPr/>
          </p:nvGrpSpPr>
          <p:grpSpPr>
            <a:xfrm>
              <a:off x="3447132" y="2487448"/>
              <a:ext cx="466980" cy="332013"/>
              <a:chOff x="3471771" y="2528361"/>
              <a:chExt cx="466980" cy="332013"/>
            </a:xfrm>
          </p:grpSpPr>
          <p:sp>
            <p:nvSpPr>
              <p:cNvPr id="118" name="正方形/長方形 117"/>
              <p:cNvSpPr/>
              <p:nvPr/>
            </p:nvSpPr>
            <p:spPr>
              <a:xfrm>
                <a:off x="3471771" y="2701159"/>
                <a:ext cx="466980" cy="159215"/>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189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19" name="正方形/長方形 118"/>
              <p:cNvSpPr/>
              <p:nvPr/>
            </p:nvSpPr>
            <p:spPr>
              <a:xfrm rot="5400000">
                <a:off x="3532191" y="2569102"/>
                <a:ext cx="173446" cy="91964"/>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189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20" name="正方形/長方形 119"/>
              <p:cNvSpPr/>
              <p:nvPr/>
            </p:nvSpPr>
            <p:spPr>
              <a:xfrm rot="5400000">
                <a:off x="3715100" y="2569102"/>
                <a:ext cx="173446" cy="91964"/>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189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grpSp>
        <p:sp>
          <p:nvSpPr>
            <p:cNvPr id="23" name="角丸四角形 22"/>
            <p:cNvSpPr/>
            <p:nvPr/>
          </p:nvSpPr>
          <p:spPr>
            <a:xfrm>
              <a:off x="3363916" y="1823381"/>
              <a:ext cx="633412" cy="319087"/>
            </a:xfrm>
            <a:prstGeom prst="roundRect">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cxnSp>
          <p:nvCxnSpPr>
            <p:cNvPr id="24" name="直線コネクタ 23"/>
            <p:cNvCxnSpPr>
              <a:stCxn id="119" idx="1"/>
            </p:cNvCxnSpPr>
            <p:nvPr/>
          </p:nvCxnSpPr>
          <p:spPr>
            <a:xfrm flipV="1">
              <a:off x="3594275" y="2142468"/>
              <a:ext cx="0" cy="34498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p:nvCxnSpPr>
          <p:spPr>
            <a:xfrm flipV="1">
              <a:off x="3777184" y="2142468"/>
              <a:ext cx="0" cy="34498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テキスト ボックス 25"/>
            <p:cNvSpPr txBox="1"/>
            <p:nvPr/>
          </p:nvSpPr>
          <p:spPr>
            <a:xfrm>
              <a:off x="2710792" y="1475598"/>
              <a:ext cx="1900621" cy="346249"/>
            </a:xfrm>
            <a:prstGeom prst="rect">
              <a:avLst/>
            </a:prstGeom>
            <a:noFill/>
          </p:spPr>
          <p:txBody>
            <a:bodyPr wrap="square" rtlCol="0">
              <a:spAutoFit/>
            </a:bodyPr>
            <a:lstStyle/>
            <a:p>
              <a:pPr algn="ctr"/>
              <a:r>
                <a:rPr kumimoji="1" lang="ja-JP" altLang="en-US" sz="1200" dirty="0">
                  <a:latin typeface="Arial" panose="020B0604020202020204" pitchFamily="34" charset="0"/>
                  <a:cs typeface="Arial" panose="020B0604020202020204" pitchFamily="34" charset="0"/>
                </a:rPr>
                <a:t>パワーモニター</a:t>
              </a:r>
            </a:p>
          </p:txBody>
        </p:sp>
        <p:sp>
          <p:nvSpPr>
            <p:cNvPr id="27" name="台形 26"/>
            <p:cNvSpPr/>
            <p:nvPr/>
          </p:nvSpPr>
          <p:spPr>
            <a:xfrm rot="10800000">
              <a:off x="3440206" y="1888896"/>
              <a:ext cx="200051" cy="153888"/>
            </a:xfrm>
            <a:prstGeom prst="trapezoi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8" name="台形 27"/>
            <p:cNvSpPr/>
            <p:nvPr/>
          </p:nvSpPr>
          <p:spPr>
            <a:xfrm rot="10800000">
              <a:off x="3731201" y="1888896"/>
              <a:ext cx="200051" cy="153888"/>
            </a:xfrm>
            <a:prstGeom prst="trapezoi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cxnSp>
          <p:nvCxnSpPr>
            <p:cNvPr id="29" name="直線コネクタ 28"/>
            <p:cNvCxnSpPr/>
            <p:nvPr/>
          </p:nvCxnSpPr>
          <p:spPr>
            <a:xfrm>
              <a:off x="3492607" y="1947781"/>
              <a:ext cx="47624" cy="893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p:nvCxnSpPr>
          <p:spPr>
            <a:xfrm>
              <a:off x="3777184" y="1948854"/>
              <a:ext cx="47624" cy="893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テキスト ボックス 30"/>
            <p:cNvSpPr txBox="1"/>
            <p:nvPr/>
          </p:nvSpPr>
          <p:spPr>
            <a:xfrm>
              <a:off x="2283156" y="2820588"/>
              <a:ext cx="1468846" cy="269305"/>
            </a:xfrm>
            <a:prstGeom prst="rect">
              <a:avLst/>
            </a:prstGeom>
            <a:noFill/>
          </p:spPr>
          <p:txBody>
            <a:bodyPr wrap="square" rtlCol="0">
              <a:spAutoFit/>
            </a:bodyPr>
            <a:lstStyle/>
            <a:p>
              <a:pPr algn="ctr"/>
              <a:r>
                <a:rPr kumimoji="1" lang="ja-JP" altLang="en-US" sz="800" dirty="0">
                  <a:latin typeface="Arial" panose="020B0604020202020204" pitchFamily="34" charset="0"/>
                  <a:cs typeface="Arial" panose="020B0604020202020204" pitchFamily="34" charset="0"/>
                </a:rPr>
                <a:t>整合器</a:t>
              </a:r>
            </a:p>
          </p:txBody>
        </p:sp>
        <p:sp>
          <p:nvSpPr>
            <p:cNvPr id="32" name="テキスト ボックス 31"/>
            <p:cNvSpPr txBox="1"/>
            <p:nvPr/>
          </p:nvSpPr>
          <p:spPr>
            <a:xfrm>
              <a:off x="1918654" y="4201771"/>
              <a:ext cx="1992132" cy="807914"/>
            </a:xfrm>
            <a:prstGeom prst="rect">
              <a:avLst/>
            </a:prstGeom>
            <a:noFill/>
          </p:spPr>
          <p:txBody>
            <a:bodyPr wrap="square" rtlCol="0">
              <a:spAutoFit/>
            </a:bodyPr>
            <a:lstStyle/>
            <a:p>
              <a:pPr algn="ctr"/>
              <a:r>
                <a:rPr lang="en-US" altLang="ja-JP" sz="1200" dirty="0">
                  <a:latin typeface="Arial" panose="020B0604020202020204" pitchFamily="34" charset="0"/>
                  <a:cs typeface="Arial" panose="020B0604020202020204" pitchFamily="34" charset="0"/>
                </a:rPr>
                <a:t>TM</a:t>
              </a:r>
              <a:r>
                <a:rPr lang="en-US" altLang="ja-JP" sz="1200" baseline="-25000" dirty="0">
                  <a:latin typeface="Arial" panose="020B0604020202020204" pitchFamily="34" charset="0"/>
                  <a:cs typeface="Arial" panose="020B0604020202020204" pitchFamily="34" charset="0"/>
                </a:rPr>
                <a:t>110</a:t>
              </a:r>
              <a:r>
                <a:rPr lang="en-US" altLang="ja-JP" sz="1200" dirty="0">
                  <a:latin typeface="Arial" panose="020B0604020202020204" pitchFamily="34" charset="0"/>
                  <a:cs typeface="Arial" panose="020B0604020202020204" pitchFamily="34" charset="0"/>
                </a:rPr>
                <a:t> </a:t>
              </a:r>
              <a:r>
                <a:rPr lang="ja-JP" altLang="en-US" sz="1200" dirty="0">
                  <a:latin typeface="Arial" panose="020B0604020202020204" pitchFamily="34" charset="0"/>
                  <a:cs typeface="Arial" panose="020B0604020202020204" pitchFamily="34" charset="0"/>
                </a:rPr>
                <a:t>モード</a:t>
              </a:r>
              <a:r>
                <a:rPr lang="en-US" altLang="ja-JP" sz="1200" dirty="0">
                  <a:latin typeface="Arial" panose="020B0604020202020204" pitchFamily="34" charset="0"/>
                  <a:cs typeface="Arial" panose="020B0604020202020204" pitchFamily="34" charset="0"/>
                </a:rPr>
                <a:t> </a:t>
              </a:r>
            </a:p>
            <a:p>
              <a:pPr algn="ctr"/>
              <a:r>
                <a:rPr lang="ja-JP" altLang="en-US" sz="1200" dirty="0">
                  <a:latin typeface="Arial" panose="020B0604020202020204" pitchFamily="34" charset="0"/>
                  <a:cs typeface="Arial" panose="020B0604020202020204" pitchFamily="34" charset="0"/>
                </a:rPr>
                <a:t>（シングルモード）</a:t>
              </a:r>
              <a:endParaRPr lang="en-US" altLang="ja-JP" sz="1200" dirty="0">
                <a:latin typeface="Arial" panose="020B0604020202020204" pitchFamily="34" charset="0"/>
                <a:cs typeface="Arial" panose="020B0604020202020204" pitchFamily="34" charset="0"/>
              </a:endParaRPr>
            </a:p>
            <a:p>
              <a:pPr algn="ctr"/>
              <a:r>
                <a:rPr lang="ja-JP" altLang="en-US" sz="1200" dirty="0">
                  <a:latin typeface="Arial" panose="020B0604020202020204" pitchFamily="34" charset="0"/>
                  <a:cs typeface="Arial" panose="020B0604020202020204" pitchFamily="34" charset="0"/>
                </a:rPr>
                <a:t>共振器</a:t>
              </a:r>
              <a:endParaRPr lang="en-US" altLang="ja-JP" sz="1200" dirty="0">
                <a:latin typeface="Arial" panose="020B0604020202020204" pitchFamily="34" charset="0"/>
                <a:cs typeface="Arial" panose="020B0604020202020204" pitchFamily="34" charset="0"/>
              </a:endParaRPr>
            </a:p>
          </p:txBody>
        </p:sp>
        <p:sp>
          <p:nvSpPr>
            <p:cNvPr id="33" name="フリーフォーム 32"/>
            <p:cNvSpPr/>
            <p:nvPr/>
          </p:nvSpPr>
          <p:spPr>
            <a:xfrm rot="16200000">
              <a:off x="94476" y="2891914"/>
              <a:ext cx="3282435" cy="1220736"/>
            </a:xfrm>
            <a:custGeom>
              <a:avLst/>
              <a:gdLst>
                <a:gd name="connsiteX0" fmla="*/ 3266380 w 3266380"/>
                <a:gd name="connsiteY0" fmla="*/ 588694 h 1220736"/>
                <a:gd name="connsiteX1" fmla="*/ 3266380 w 3266380"/>
                <a:gd name="connsiteY1" fmla="*/ 791894 h 1220736"/>
                <a:gd name="connsiteX2" fmla="*/ 2915374 w 3266380"/>
                <a:gd name="connsiteY2" fmla="*/ 791894 h 1220736"/>
                <a:gd name="connsiteX3" fmla="*/ 2915374 w 3266380"/>
                <a:gd name="connsiteY3" fmla="*/ 1220736 h 1220736"/>
                <a:gd name="connsiteX4" fmla="*/ 2807374 w 3266380"/>
                <a:gd name="connsiteY4" fmla="*/ 1220736 h 1220736"/>
                <a:gd name="connsiteX5" fmla="*/ 2807374 w 3266380"/>
                <a:gd name="connsiteY5" fmla="*/ 791894 h 1220736"/>
                <a:gd name="connsiteX6" fmla="*/ 0 w 3266380"/>
                <a:gd name="connsiteY6" fmla="*/ 791894 h 1220736"/>
                <a:gd name="connsiteX7" fmla="*/ 0 w 3266380"/>
                <a:gd name="connsiteY7" fmla="*/ 588694 h 1220736"/>
                <a:gd name="connsiteX8" fmla="*/ 2301057 w 3266380"/>
                <a:gd name="connsiteY8" fmla="*/ 588694 h 1220736"/>
                <a:gd name="connsiteX9" fmla="*/ 2682444 w 3266380"/>
                <a:gd name="connsiteY9" fmla="*/ 0 h 1220736"/>
                <a:gd name="connsiteX10" fmla="*/ 2852983 w 3266380"/>
                <a:gd name="connsiteY10" fmla="*/ 110484 h 1220736"/>
                <a:gd name="connsiteX11" fmla="*/ 2543173 w 3266380"/>
                <a:gd name="connsiteY11" fmla="*/ 588694 h 1220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66380" h="1220736">
                  <a:moveTo>
                    <a:pt x="3266380" y="588694"/>
                  </a:moveTo>
                  <a:lnTo>
                    <a:pt x="3266380" y="791894"/>
                  </a:lnTo>
                  <a:lnTo>
                    <a:pt x="2915374" y="791894"/>
                  </a:lnTo>
                  <a:lnTo>
                    <a:pt x="2915374" y="1220736"/>
                  </a:lnTo>
                  <a:lnTo>
                    <a:pt x="2807374" y="1220736"/>
                  </a:lnTo>
                  <a:lnTo>
                    <a:pt x="2807374" y="791894"/>
                  </a:lnTo>
                  <a:lnTo>
                    <a:pt x="0" y="791894"/>
                  </a:lnTo>
                  <a:lnTo>
                    <a:pt x="0" y="588694"/>
                  </a:lnTo>
                  <a:lnTo>
                    <a:pt x="2301057" y="588694"/>
                  </a:lnTo>
                  <a:lnTo>
                    <a:pt x="2682444" y="0"/>
                  </a:lnTo>
                  <a:lnTo>
                    <a:pt x="2852983" y="110484"/>
                  </a:lnTo>
                  <a:lnTo>
                    <a:pt x="2543173" y="588694"/>
                  </a:ln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34" name="台形 33"/>
            <p:cNvSpPr/>
            <p:nvPr/>
          </p:nvSpPr>
          <p:spPr>
            <a:xfrm rot="10800000">
              <a:off x="1666240" y="5118983"/>
              <a:ext cx="289560" cy="213755"/>
            </a:xfrm>
            <a:prstGeom prst="trapezoid">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cxnSp>
          <p:nvCxnSpPr>
            <p:cNvPr id="35" name="直線コネクタ 34"/>
            <p:cNvCxnSpPr/>
            <p:nvPr/>
          </p:nvCxnSpPr>
          <p:spPr>
            <a:xfrm flipV="1">
              <a:off x="1816275" y="5332738"/>
              <a:ext cx="0" cy="34498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6" name="グループ化 35"/>
            <p:cNvGrpSpPr/>
            <p:nvPr/>
          </p:nvGrpSpPr>
          <p:grpSpPr>
            <a:xfrm>
              <a:off x="523266" y="1140714"/>
              <a:ext cx="186268" cy="1036248"/>
              <a:chOff x="6690285" y="2190713"/>
              <a:chExt cx="186268" cy="1036248"/>
            </a:xfrm>
          </p:grpSpPr>
          <p:grpSp>
            <p:nvGrpSpPr>
              <p:cNvPr id="105" name="グループ化 104"/>
              <p:cNvGrpSpPr/>
              <p:nvPr/>
            </p:nvGrpSpPr>
            <p:grpSpPr>
              <a:xfrm>
                <a:off x="6690285" y="2190713"/>
                <a:ext cx="186268" cy="1036248"/>
                <a:chOff x="6690285" y="2190713"/>
                <a:chExt cx="186268" cy="1036248"/>
              </a:xfrm>
              <a:solidFill>
                <a:schemeClr val="tx2">
                  <a:lumMod val="20000"/>
                  <a:lumOff val="80000"/>
                </a:schemeClr>
              </a:solidFill>
            </p:grpSpPr>
            <p:sp>
              <p:nvSpPr>
                <p:cNvPr id="114" name="正方形/長方形 113"/>
                <p:cNvSpPr/>
                <p:nvPr/>
              </p:nvSpPr>
              <p:spPr>
                <a:xfrm>
                  <a:off x="6694519" y="2275490"/>
                  <a:ext cx="177800" cy="76520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15" name="正方形/長方形 114"/>
                <p:cNvSpPr/>
                <p:nvPr/>
              </p:nvSpPr>
              <p:spPr>
                <a:xfrm>
                  <a:off x="6690285" y="2190713"/>
                  <a:ext cx="186268" cy="45719"/>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16" name="正方形/長方形 115"/>
                <p:cNvSpPr/>
                <p:nvPr/>
              </p:nvSpPr>
              <p:spPr>
                <a:xfrm>
                  <a:off x="6711419" y="2239111"/>
                  <a:ext cx="144000" cy="360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17" name="正方形/長方形 116"/>
                <p:cNvSpPr/>
                <p:nvPr/>
              </p:nvSpPr>
              <p:spPr>
                <a:xfrm rot="5400000">
                  <a:off x="6690284" y="3110967"/>
                  <a:ext cx="186268" cy="45719"/>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grpSp>
          <p:cxnSp>
            <p:nvCxnSpPr>
              <p:cNvPr id="106" name="直線コネクタ 105"/>
              <p:cNvCxnSpPr/>
              <p:nvPr/>
            </p:nvCxnSpPr>
            <p:spPr>
              <a:xfrm>
                <a:off x="6693883" y="2424229"/>
                <a:ext cx="7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直線コネクタ 106"/>
              <p:cNvCxnSpPr/>
              <p:nvPr/>
            </p:nvCxnSpPr>
            <p:spPr>
              <a:xfrm>
                <a:off x="6693883" y="2481495"/>
                <a:ext cx="7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直線コネクタ 107"/>
              <p:cNvCxnSpPr/>
              <p:nvPr/>
            </p:nvCxnSpPr>
            <p:spPr>
              <a:xfrm>
                <a:off x="6693883" y="2543291"/>
                <a:ext cx="7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直線コネクタ 108"/>
              <p:cNvCxnSpPr/>
              <p:nvPr/>
            </p:nvCxnSpPr>
            <p:spPr>
              <a:xfrm>
                <a:off x="6693883" y="2600557"/>
                <a:ext cx="7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直線コネクタ 109"/>
              <p:cNvCxnSpPr/>
              <p:nvPr/>
            </p:nvCxnSpPr>
            <p:spPr>
              <a:xfrm>
                <a:off x="6693883" y="2662970"/>
                <a:ext cx="7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直線コネクタ 110"/>
              <p:cNvCxnSpPr/>
              <p:nvPr/>
            </p:nvCxnSpPr>
            <p:spPr>
              <a:xfrm>
                <a:off x="6693883" y="2720236"/>
                <a:ext cx="7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直線コネクタ 111"/>
              <p:cNvCxnSpPr/>
              <p:nvPr/>
            </p:nvCxnSpPr>
            <p:spPr>
              <a:xfrm>
                <a:off x="6693883" y="2782032"/>
                <a:ext cx="7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直線コネクタ 112"/>
              <p:cNvCxnSpPr/>
              <p:nvPr/>
            </p:nvCxnSpPr>
            <p:spPr>
              <a:xfrm>
                <a:off x="6693883" y="2839298"/>
                <a:ext cx="7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7" name="フリーフォーム 36"/>
            <p:cNvSpPr/>
            <p:nvPr/>
          </p:nvSpPr>
          <p:spPr>
            <a:xfrm>
              <a:off x="616743" y="2183607"/>
              <a:ext cx="433387" cy="95630"/>
            </a:xfrm>
            <a:custGeom>
              <a:avLst/>
              <a:gdLst>
                <a:gd name="connsiteX0" fmla="*/ 0 w 475874"/>
                <a:gd name="connsiteY0" fmla="*/ 0 h 86143"/>
                <a:gd name="connsiteX1" fmla="*/ 433387 w 475874"/>
                <a:gd name="connsiteY1" fmla="*/ 78582 h 86143"/>
                <a:gd name="connsiteX2" fmla="*/ 435769 w 475874"/>
                <a:gd name="connsiteY2" fmla="*/ 78582 h 86143"/>
                <a:gd name="connsiteX0" fmla="*/ 0 w 465831"/>
                <a:gd name="connsiteY0" fmla="*/ 0 h 85725"/>
                <a:gd name="connsiteX1" fmla="*/ 147637 w 465831"/>
                <a:gd name="connsiteY1" fmla="*/ 85725 h 85725"/>
                <a:gd name="connsiteX2" fmla="*/ 433387 w 465831"/>
                <a:gd name="connsiteY2" fmla="*/ 78582 h 85725"/>
                <a:gd name="connsiteX3" fmla="*/ 435769 w 465831"/>
                <a:gd name="connsiteY3" fmla="*/ 78582 h 85725"/>
                <a:gd name="connsiteX0" fmla="*/ 0 w 465831"/>
                <a:gd name="connsiteY0" fmla="*/ 0 h 85725"/>
                <a:gd name="connsiteX1" fmla="*/ 147637 w 465831"/>
                <a:gd name="connsiteY1" fmla="*/ 85725 h 85725"/>
                <a:gd name="connsiteX2" fmla="*/ 433387 w 465831"/>
                <a:gd name="connsiteY2" fmla="*/ 78582 h 85725"/>
                <a:gd name="connsiteX3" fmla="*/ 435769 w 465831"/>
                <a:gd name="connsiteY3" fmla="*/ 78582 h 85725"/>
                <a:gd name="connsiteX0" fmla="*/ 0 w 465831"/>
                <a:gd name="connsiteY0" fmla="*/ 0 h 94098"/>
                <a:gd name="connsiteX1" fmla="*/ 147637 w 465831"/>
                <a:gd name="connsiteY1" fmla="*/ 85725 h 94098"/>
                <a:gd name="connsiteX2" fmla="*/ 433387 w 465831"/>
                <a:gd name="connsiteY2" fmla="*/ 78582 h 94098"/>
                <a:gd name="connsiteX3" fmla="*/ 435769 w 465831"/>
                <a:gd name="connsiteY3" fmla="*/ 78582 h 94098"/>
                <a:gd name="connsiteX0" fmla="*/ 0 w 459028"/>
                <a:gd name="connsiteY0" fmla="*/ 0 h 93826"/>
                <a:gd name="connsiteX1" fmla="*/ 147637 w 459028"/>
                <a:gd name="connsiteY1" fmla="*/ 85725 h 93826"/>
                <a:gd name="connsiteX2" fmla="*/ 433387 w 459028"/>
                <a:gd name="connsiteY2" fmla="*/ 78582 h 93826"/>
                <a:gd name="connsiteX3" fmla="*/ 421482 w 459028"/>
                <a:gd name="connsiteY3" fmla="*/ 80963 h 93826"/>
                <a:gd name="connsiteX0" fmla="*/ 0 w 463473"/>
                <a:gd name="connsiteY0" fmla="*/ 0 h 93826"/>
                <a:gd name="connsiteX1" fmla="*/ 147637 w 463473"/>
                <a:gd name="connsiteY1" fmla="*/ 85725 h 93826"/>
                <a:gd name="connsiteX2" fmla="*/ 433387 w 463473"/>
                <a:gd name="connsiteY2" fmla="*/ 78582 h 93826"/>
                <a:gd name="connsiteX3" fmla="*/ 421482 w 463473"/>
                <a:gd name="connsiteY3" fmla="*/ 80963 h 93826"/>
                <a:gd name="connsiteX0" fmla="*/ 0 w 433387"/>
                <a:gd name="connsiteY0" fmla="*/ 0 h 93826"/>
                <a:gd name="connsiteX1" fmla="*/ 147637 w 433387"/>
                <a:gd name="connsiteY1" fmla="*/ 85725 h 93826"/>
                <a:gd name="connsiteX2" fmla="*/ 433387 w 433387"/>
                <a:gd name="connsiteY2" fmla="*/ 78582 h 93826"/>
                <a:gd name="connsiteX0" fmla="*/ 0 w 433387"/>
                <a:gd name="connsiteY0" fmla="*/ 0 h 101881"/>
                <a:gd name="connsiteX1" fmla="*/ 138112 w 433387"/>
                <a:gd name="connsiteY1" fmla="*/ 95250 h 101881"/>
                <a:gd name="connsiteX2" fmla="*/ 433387 w 433387"/>
                <a:gd name="connsiteY2" fmla="*/ 78582 h 101881"/>
                <a:gd name="connsiteX0" fmla="*/ 0 w 433387"/>
                <a:gd name="connsiteY0" fmla="*/ 0 h 96623"/>
                <a:gd name="connsiteX1" fmla="*/ 138112 w 433387"/>
                <a:gd name="connsiteY1" fmla="*/ 95250 h 96623"/>
                <a:gd name="connsiteX2" fmla="*/ 433387 w 433387"/>
                <a:gd name="connsiteY2" fmla="*/ 78582 h 96623"/>
                <a:gd name="connsiteX0" fmla="*/ 0 w 433387"/>
                <a:gd name="connsiteY0" fmla="*/ 0 h 96623"/>
                <a:gd name="connsiteX1" fmla="*/ 138112 w 433387"/>
                <a:gd name="connsiteY1" fmla="*/ 95250 h 96623"/>
                <a:gd name="connsiteX2" fmla="*/ 433387 w 433387"/>
                <a:gd name="connsiteY2" fmla="*/ 78582 h 96623"/>
                <a:gd name="connsiteX0" fmla="*/ 0 w 433387"/>
                <a:gd name="connsiteY0" fmla="*/ 0 h 96623"/>
                <a:gd name="connsiteX1" fmla="*/ 138112 w 433387"/>
                <a:gd name="connsiteY1" fmla="*/ 95250 h 96623"/>
                <a:gd name="connsiteX2" fmla="*/ 433387 w 433387"/>
                <a:gd name="connsiteY2" fmla="*/ 78582 h 96623"/>
                <a:gd name="connsiteX0" fmla="*/ 0 w 433387"/>
                <a:gd name="connsiteY0" fmla="*/ 0 h 95883"/>
                <a:gd name="connsiteX1" fmla="*/ 138112 w 433387"/>
                <a:gd name="connsiteY1" fmla="*/ 95250 h 95883"/>
                <a:gd name="connsiteX2" fmla="*/ 433387 w 433387"/>
                <a:gd name="connsiteY2" fmla="*/ 78582 h 95883"/>
                <a:gd name="connsiteX0" fmla="*/ 0 w 433387"/>
                <a:gd name="connsiteY0" fmla="*/ 0 h 95630"/>
                <a:gd name="connsiteX1" fmla="*/ 138112 w 433387"/>
                <a:gd name="connsiteY1" fmla="*/ 95250 h 95630"/>
                <a:gd name="connsiteX2" fmla="*/ 433387 w 433387"/>
                <a:gd name="connsiteY2" fmla="*/ 78582 h 95630"/>
              </a:gdLst>
              <a:ahLst/>
              <a:cxnLst>
                <a:cxn ang="0">
                  <a:pos x="connsiteX0" y="connsiteY0"/>
                </a:cxn>
                <a:cxn ang="0">
                  <a:pos x="connsiteX1" y="connsiteY1"/>
                </a:cxn>
                <a:cxn ang="0">
                  <a:pos x="connsiteX2" y="connsiteY2"/>
                </a:cxn>
              </a:cxnLst>
              <a:rect l="l" t="t" r="r" b="b"/>
              <a:pathLst>
                <a:path w="433387" h="95630">
                  <a:moveTo>
                    <a:pt x="0" y="0"/>
                  </a:moveTo>
                  <a:cubicBezTo>
                    <a:pt x="793" y="50801"/>
                    <a:pt x="20638" y="82550"/>
                    <a:pt x="138112" y="95250"/>
                  </a:cubicBezTo>
                  <a:cubicBezTo>
                    <a:pt x="223836" y="102394"/>
                    <a:pt x="285353" y="5558"/>
                    <a:pt x="433387" y="78582"/>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grpSp>
          <p:nvGrpSpPr>
            <p:cNvPr id="38" name="グループ化 37"/>
            <p:cNvGrpSpPr/>
            <p:nvPr/>
          </p:nvGrpSpPr>
          <p:grpSpPr>
            <a:xfrm>
              <a:off x="1673908" y="5670964"/>
              <a:ext cx="281988" cy="262054"/>
              <a:chOff x="5760720" y="2620689"/>
              <a:chExt cx="403860" cy="384565"/>
            </a:xfrm>
            <a:solidFill>
              <a:schemeClr val="tx2">
                <a:lumMod val="20000"/>
                <a:lumOff val="80000"/>
              </a:schemeClr>
            </a:solidFill>
          </p:grpSpPr>
          <p:sp>
            <p:nvSpPr>
              <p:cNvPr id="103" name="円/楕円 102"/>
              <p:cNvSpPr/>
              <p:nvPr/>
            </p:nvSpPr>
            <p:spPr>
              <a:xfrm>
                <a:off x="5760720" y="2620689"/>
                <a:ext cx="403860" cy="384565"/>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04" name="六角形 103"/>
              <p:cNvSpPr/>
              <p:nvPr/>
            </p:nvSpPr>
            <p:spPr>
              <a:xfrm>
                <a:off x="5814060" y="2691965"/>
                <a:ext cx="297180" cy="231785"/>
              </a:xfrm>
              <a:prstGeom prst="hexagon">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grpSp>
        <p:cxnSp>
          <p:nvCxnSpPr>
            <p:cNvPr id="39" name="直線コネクタ 38"/>
            <p:cNvCxnSpPr/>
            <p:nvPr/>
          </p:nvCxnSpPr>
          <p:spPr>
            <a:xfrm flipV="1">
              <a:off x="1807775" y="5933018"/>
              <a:ext cx="0" cy="34498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rot="5400000" flipV="1">
              <a:off x="2128291" y="5635541"/>
              <a:ext cx="0" cy="34498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正方形/長方形 40"/>
            <p:cNvSpPr/>
            <p:nvPr/>
          </p:nvSpPr>
          <p:spPr>
            <a:xfrm>
              <a:off x="2277901" y="5448299"/>
              <a:ext cx="865782" cy="719463"/>
            </a:xfrm>
            <a:prstGeom prst="rect">
              <a:avLst/>
            </a:prstGeom>
            <a:gradFill>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189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42" name="雲 41"/>
            <p:cNvSpPr/>
            <p:nvPr/>
          </p:nvSpPr>
          <p:spPr>
            <a:xfrm rot="11407846">
              <a:off x="1730558" y="3312870"/>
              <a:ext cx="180000" cy="108000"/>
            </a:xfrm>
            <a:prstGeom prst="cloud">
              <a:avLst/>
            </a:prstGeom>
            <a:solidFill>
              <a:schemeClr val="accent4">
                <a:lumMod val="20000"/>
                <a:lumOff val="80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kumimoji="1" lang="ja-JP" altLang="en-US" sz="1600"/>
            </a:p>
          </p:txBody>
        </p:sp>
        <p:grpSp>
          <p:nvGrpSpPr>
            <p:cNvPr id="43" name="グループ化 42"/>
            <p:cNvGrpSpPr/>
            <p:nvPr/>
          </p:nvGrpSpPr>
          <p:grpSpPr>
            <a:xfrm>
              <a:off x="1730300" y="3420902"/>
              <a:ext cx="180000" cy="468000"/>
              <a:chOff x="4183380" y="2461260"/>
              <a:chExt cx="432000" cy="864000"/>
            </a:xfrm>
          </p:grpSpPr>
          <p:grpSp>
            <p:nvGrpSpPr>
              <p:cNvPr id="63" name="グループ化 62"/>
              <p:cNvGrpSpPr/>
              <p:nvPr/>
            </p:nvGrpSpPr>
            <p:grpSpPr>
              <a:xfrm>
                <a:off x="4183380" y="2461260"/>
                <a:ext cx="432000" cy="108000"/>
                <a:chOff x="4183380" y="2461260"/>
                <a:chExt cx="432000" cy="108000"/>
              </a:xfrm>
            </p:grpSpPr>
            <p:sp>
              <p:nvSpPr>
                <p:cNvPr id="99" name="円/楕円 98"/>
                <p:cNvSpPr/>
                <p:nvPr/>
              </p:nvSpPr>
              <p:spPr>
                <a:xfrm>
                  <a:off x="4183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200"/>
                </a:p>
              </p:txBody>
            </p:sp>
            <p:sp>
              <p:nvSpPr>
                <p:cNvPr id="100" name="円/楕円 99"/>
                <p:cNvSpPr/>
                <p:nvPr/>
              </p:nvSpPr>
              <p:spPr>
                <a:xfrm>
                  <a:off x="4291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200"/>
                </a:p>
              </p:txBody>
            </p:sp>
            <p:sp>
              <p:nvSpPr>
                <p:cNvPr id="101" name="円/楕円 100"/>
                <p:cNvSpPr/>
                <p:nvPr/>
              </p:nvSpPr>
              <p:spPr>
                <a:xfrm>
                  <a:off x="4399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200"/>
                </a:p>
              </p:txBody>
            </p:sp>
            <p:sp>
              <p:nvSpPr>
                <p:cNvPr id="102" name="円/楕円 101"/>
                <p:cNvSpPr/>
                <p:nvPr/>
              </p:nvSpPr>
              <p:spPr>
                <a:xfrm>
                  <a:off x="4507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200"/>
                </a:p>
              </p:txBody>
            </p:sp>
          </p:grpSp>
          <p:grpSp>
            <p:nvGrpSpPr>
              <p:cNvPr id="64" name="グループ化 63"/>
              <p:cNvGrpSpPr/>
              <p:nvPr/>
            </p:nvGrpSpPr>
            <p:grpSpPr>
              <a:xfrm>
                <a:off x="4183380" y="2569260"/>
                <a:ext cx="432000" cy="108000"/>
                <a:chOff x="4183380" y="2461260"/>
                <a:chExt cx="432000" cy="108000"/>
              </a:xfrm>
            </p:grpSpPr>
            <p:sp>
              <p:nvSpPr>
                <p:cNvPr id="95" name="円/楕円 94"/>
                <p:cNvSpPr/>
                <p:nvPr/>
              </p:nvSpPr>
              <p:spPr>
                <a:xfrm>
                  <a:off x="4183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200"/>
                </a:p>
              </p:txBody>
            </p:sp>
            <p:sp>
              <p:nvSpPr>
                <p:cNvPr id="96" name="円/楕円 95"/>
                <p:cNvSpPr/>
                <p:nvPr/>
              </p:nvSpPr>
              <p:spPr>
                <a:xfrm>
                  <a:off x="4291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200"/>
                </a:p>
              </p:txBody>
            </p:sp>
            <p:sp>
              <p:nvSpPr>
                <p:cNvPr id="97" name="円/楕円 96"/>
                <p:cNvSpPr/>
                <p:nvPr/>
              </p:nvSpPr>
              <p:spPr>
                <a:xfrm>
                  <a:off x="4399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200"/>
                </a:p>
              </p:txBody>
            </p:sp>
            <p:sp>
              <p:nvSpPr>
                <p:cNvPr id="98" name="円/楕円 97"/>
                <p:cNvSpPr/>
                <p:nvPr/>
              </p:nvSpPr>
              <p:spPr>
                <a:xfrm>
                  <a:off x="4507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200"/>
                </a:p>
              </p:txBody>
            </p:sp>
          </p:grpSp>
          <p:grpSp>
            <p:nvGrpSpPr>
              <p:cNvPr id="65" name="グループ化 64"/>
              <p:cNvGrpSpPr/>
              <p:nvPr/>
            </p:nvGrpSpPr>
            <p:grpSpPr>
              <a:xfrm>
                <a:off x="4183380" y="2677260"/>
                <a:ext cx="432000" cy="108000"/>
                <a:chOff x="4183380" y="2461260"/>
                <a:chExt cx="432000" cy="108000"/>
              </a:xfrm>
            </p:grpSpPr>
            <p:sp>
              <p:nvSpPr>
                <p:cNvPr id="91" name="円/楕円 90"/>
                <p:cNvSpPr/>
                <p:nvPr/>
              </p:nvSpPr>
              <p:spPr>
                <a:xfrm>
                  <a:off x="4183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200"/>
                </a:p>
              </p:txBody>
            </p:sp>
            <p:sp>
              <p:nvSpPr>
                <p:cNvPr id="92" name="円/楕円 91"/>
                <p:cNvSpPr/>
                <p:nvPr/>
              </p:nvSpPr>
              <p:spPr>
                <a:xfrm>
                  <a:off x="4291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200"/>
                </a:p>
              </p:txBody>
            </p:sp>
            <p:sp>
              <p:nvSpPr>
                <p:cNvPr id="93" name="円/楕円 92"/>
                <p:cNvSpPr/>
                <p:nvPr/>
              </p:nvSpPr>
              <p:spPr>
                <a:xfrm>
                  <a:off x="4399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200"/>
                </a:p>
              </p:txBody>
            </p:sp>
            <p:sp>
              <p:nvSpPr>
                <p:cNvPr id="94" name="円/楕円 93"/>
                <p:cNvSpPr/>
                <p:nvPr/>
              </p:nvSpPr>
              <p:spPr>
                <a:xfrm>
                  <a:off x="4507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200"/>
                </a:p>
              </p:txBody>
            </p:sp>
          </p:grpSp>
          <p:grpSp>
            <p:nvGrpSpPr>
              <p:cNvPr id="66" name="グループ化 65"/>
              <p:cNvGrpSpPr/>
              <p:nvPr/>
            </p:nvGrpSpPr>
            <p:grpSpPr>
              <a:xfrm>
                <a:off x="4183380" y="2785260"/>
                <a:ext cx="432000" cy="108000"/>
                <a:chOff x="4183380" y="2461260"/>
                <a:chExt cx="432000" cy="108000"/>
              </a:xfrm>
            </p:grpSpPr>
            <p:sp>
              <p:nvSpPr>
                <p:cNvPr id="87" name="円/楕円 86"/>
                <p:cNvSpPr/>
                <p:nvPr/>
              </p:nvSpPr>
              <p:spPr>
                <a:xfrm>
                  <a:off x="4183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200"/>
                </a:p>
              </p:txBody>
            </p:sp>
            <p:sp>
              <p:nvSpPr>
                <p:cNvPr id="88" name="円/楕円 87"/>
                <p:cNvSpPr/>
                <p:nvPr/>
              </p:nvSpPr>
              <p:spPr>
                <a:xfrm>
                  <a:off x="4291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200"/>
                </a:p>
              </p:txBody>
            </p:sp>
            <p:sp>
              <p:nvSpPr>
                <p:cNvPr id="89" name="円/楕円 88"/>
                <p:cNvSpPr/>
                <p:nvPr/>
              </p:nvSpPr>
              <p:spPr>
                <a:xfrm>
                  <a:off x="4399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200"/>
                </a:p>
              </p:txBody>
            </p:sp>
            <p:sp>
              <p:nvSpPr>
                <p:cNvPr id="90" name="円/楕円 89"/>
                <p:cNvSpPr/>
                <p:nvPr/>
              </p:nvSpPr>
              <p:spPr>
                <a:xfrm>
                  <a:off x="4507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200"/>
                </a:p>
              </p:txBody>
            </p:sp>
          </p:grpSp>
          <p:grpSp>
            <p:nvGrpSpPr>
              <p:cNvPr id="67" name="グループ化 66"/>
              <p:cNvGrpSpPr/>
              <p:nvPr/>
            </p:nvGrpSpPr>
            <p:grpSpPr>
              <a:xfrm>
                <a:off x="4183380" y="2893260"/>
                <a:ext cx="432000" cy="108000"/>
                <a:chOff x="4183380" y="2461260"/>
                <a:chExt cx="432000" cy="108000"/>
              </a:xfrm>
            </p:grpSpPr>
            <p:sp>
              <p:nvSpPr>
                <p:cNvPr id="83" name="円/楕円 82"/>
                <p:cNvSpPr/>
                <p:nvPr/>
              </p:nvSpPr>
              <p:spPr>
                <a:xfrm>
                  <a:off x="4183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200"/>
                </a:p>
              </p:txBody>
            </p:sp>
            <p:sp>
              <p:nvSpPr>
                <p:cNvPr id="84" name="円/楕円 83"/>
                <p:cNvSpPr/>
                <p:nvPr/>
              </p:nvSpPr>
              <p:spPr>
                <a:xfrm>
                  <a:off x="4291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200"/>
                </a:p>
              </p:txBody>
            </p:sp>
            <p:sp>
              <p:nvSpPr>
                <p:cNvPr id="85" name="円/楕円 84"/>
                <p:cNvSpPr/>
                <p:nvPr/>
              </p:nvSpPr>
              <p:spPr>
                <a:xfrm>
                  <a:off x="4399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200"/>
                </a:p>
              </p:txBody>
            </p:sp>
            <p:sp>
              <p:nvSpPr>
                <p:cNvPr id="86" name="円/楕円 85"/>
                <p:cNvSpPr/>
                <p:nvPr/>
              </p:nvSpPr>
              <p:spPr>
                <a:xfrm>
                  <a:off x="4507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200"/>
                </a:p>
              </p:txBody>
            </p:sp>
          </p:grpSp>
          <p:grpSp>
            <p:nvGrpSpPr>
              <p:cNvPr id="68" name="グループ化 67"/>
              <p:cNvGrpSpPr/>
              <p:nvPr/>
            </p:nvGrpSpPr>
            <p:grpSpPr>
              <a:xfrm>
                <a:off x="4183380" y="3001260"/>
                <a:ext cx="432000" cy="108000"/>
                <a:chOff x="4183380" y="2461260"/>
                <a:chExt cx="432000" cy="108000"/>
              </a:xfrm>
            </p:grpSpPr>
            <p:sp>
              <p:nvSpPr>
                <p:cNvPr id="79" name="円/楕円 78"/>
                <p:cNvSpPr/>
                <p:nvPr/>
              </p:nvSpPr>
              <p:spPr>
                <a:xfrm>
                  <a:off x="4183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200"/>
                </a:p>
              </p:txBody>
            </p:sp>
            <p:sp>
              <p:nvSpPr>
                <p:cNvPr id="80" name="円/楕円 79"/>
                <p:cNvSpPr/>
                <p:nvPr/>
              </p:nvSpPr>
              <p:spPr>
                <a:xfrm>
                  <a:off x="4291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200"/>
                </a:p>
              </p:txBody>
            </p:sp>
            <p:sp>
              <p:nvSpPr>
                <p:cNvPr id="81" name="円/楕円 80"/>
                <p:cNvSpPr/>
                <p:nvPr/>
              </p:nvSpPr>
              <p:spPr>
                <a:xfrm>
                  <a:off x="4399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200"/>
                </a:p>
              </p:txBody>
            </p:sp>
            <p:sp>
              <p:nvSpPr>
                <p:cNvPr id="82" name="円/楕円 81"/>
                <p:cNvSpPr/>
                <p:nvPr/>
              </p:nvSpPr>
              <p:spPr>
                <a:xfrm>
                  <a:off x="4507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200"/>
                </a:p>
              </p:txBody>
            </p:sp>
          </p:grpSp>
          <p:grpSp>
            <p:nvGrpSpPr>
              <p:cNvPr id="69" name="グループ化 68"/>
              <p:cNvGrpSpPr/>
              <p:nvPr/>
            </p:nvGrpSpPr>
            <p:grpSpPr>
              <a:xfrm>
                <a:off x="4183380" y="3109260"/>
                <a:ext cx="432000" cy="108000"/>
                <a:chOff x="4183380" y="2461260"/>
                <a:chExt cx="432000" cy="108000"/>
              </a:xfrm>
            </p:grpSpPr>
            <p:sp>
              <p:nvSpPr>
                <p:cNvPr id="75" name="円/楕円 74"/>
                <p:cNvSpPr/>
                <p:nvPr/>
              </p:nvSpPr>
              <p:spPr>
                <a:xfrm>
                  <a:off x="4183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200"/>
                </a:p>
              </p:txBody>
            </p:sp>
            <p:sp>
              <p:nvSpPr>
                <p:cNvPr id="76" name="円/楕円 75"/>
                <p:cNvSpPr/>
                <p:nvPr/>
              </p:nvSpPr>
              <p:spPr>
                <a:xfrm>
                  <a:off x="4291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200"/>
                </a:p>
              </p:txBody>
            </p:sp>
            <p:sp>
              <p:nvSpPr>
                <p:cNvPr id="77" name="円/楕円 76"/>
                <p:cNvSpPr/>
                <p:nvPr/>
              </p:nvSpPr>
              <p:spPr>
                <a:xfrm>
                  <a:off x="4399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200"/>
                </a:p>
              </p:txBody>
            </p:sp>
            <p:sp>
              <p:nvSpPr>
                <p:cNvPr id="78" name="円/楕円 77"/>
                <p:cNvSpPr/>
                <p:nvPr/>
              </p:nvSpPr>
              <p:spPr>
                <a:xfrm>
                  <a:off x="4507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200"/>
                </a:p>
              </p:txBody>
            </p:sp>
          </p:grpSp>
          <p:grpSp>
            <p:nvGrpSpPr>
              <p:cNvPr id="70" name="グループ化 69"/>
              <p:cNvGrpSpPr/>
              <p:nvPr/>
            </p:nvGrpSpPr>
            <p:grpSpPr>
              <a:xfrm>
                <a:off x="4183380" y="3217260"/>
                <a:ext cx="432000" cy="108000"/>
                <a:chOff x="4183380" y="2461260"/>
                <a:chExt cx="432000" cy="108000"/>
              </a:xfrm>
            </p:grpSpPr>
            <p:sp>
              <p:nvSpPr>
                <p:cNvPr id="71" name="円/楕円 70"/>
                <p:cNvSpPr/>
                <p:nvPr/>
              </p:nvSpPr>
              <p:spPr>
                <a:xfrm>
                  <a:off x="4183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200"/>
                </a:p>
              </p:txBody>
            </p:sp>
            <p:sp>
              <p:nvSpPr>
                <p:cNvPr id="72" name="円/楕円 71"/>
                <p:cNvSpPr/>
                <p:nvPr/>
              </p:nvSpPr>
              <p:spPr>
                <a:xfrm>
                  <a:off x="4291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200"/>
                </a:p>
              </p:txBody>
            </p:sp>
            <p:sp>
              <p:nvSpPr>
                <p:cNvPr id="73" name="円/楕円 72"/>
                <p:cNvSpPr/>
                <p:nvPr/>
              </p:nvSpPr>
              <p:spPr>
                <a:xfrm>
                  <a:off x="4399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200"/>
                </a:p>
              </p:txBody>
            </p:sp>
            <p:sp>
              <p:nvSpPr>
                <p:cNvPr id="74" name="円/楕円 73"/>
                <p:cNvSpPr/>
                <p:nvPr/>
              </p:nvSpPr>
              <p:spPr>
                <a:xfrm>
                  <a:off x="4507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200"/>
                </a:p>
              </p:txBody>
            </p:sp>
          </p:grpSp>
        </p:grpSp>
        <p:sp>
          <p:nvSpPr>
            <p:cNvPr id="44" name="テキスト ボックス 43"/>
            <p:cNvSpPr txBox="1"/>
            <p:nvPr/>
          </p:nvSpPr>
          <p:spPr>
            <a:xfrm>
              <a:off x="2799841" y="5459897"/>
              <a:ext cx="1664539" cy="577081"/>
            </a:xfrm>
            <a:prstGeom prst="rect">
              <a:avLst/>
            </a:prstGeom>
            <a:noFill/>
          </p:spPr>
          <p:txBody>
            <a:bodyPr wrap="square" rtlCol="0">
              <a:spAutoFit/>
            </a:bodyPr>
            <a:lstStyle/>
            <a:p>
              <a:pPr algn="ctr"/>
              <a:r>
                <a:rPr lang="en-US" altLang="ja-JP" sz="1200" dirty="0">
                  <a:latin typeface="Arial" panose="020B0604020202020204" pitchFamily="34" charset="0"/>
                  <a:cs typeface="Arial" panose="020B0604020202020204" pitchFamily="34" charset="0"/>
                </a:rPr>
                <a:t>On-line GC (TCD)</a:t>
              </a:r>
              <a:endParaRPr kumimoji="1" lang="ja-JP" altLang="en-US" sz="1200" dirty="0">
                <a:latin typeface="Arial" panose="020B0604020202020204" pitchFamily="34" charset="0"/>
                <a:cs typeface="Arial" panose="020B0604020202020204" pitchFamily="34" charset="0"/>
              </a:endParaRPr>
            </a:p>
          </p:txBody>
        </p:sp>
        <p:sp>
          <p:nvSpPr>
            <p:cNvPr id="45" name="テキスト ボックス 44"/>
            <p:cNvSpPr txBox="1"/>
            <p:nvPr/>
          </p:nvSpPr>
          <p:spPr>
            <a:xfrm>
              <a:off x="1805078" y="1879844"/>
              <a:ext cx="1664539" cy="577081"/>
            </a:xfrm>
            <a:prstGeom prst="rect">
              <a:avLst/>
            </a:prstGeom>
            <a:noFill/>
          </p:spPr>
          <p:txBody>
            <a:bodyPr wrap="square" rtlCol="0">
              <a:spAutoFit/>
            </a:bodyPr>
            <a:lstStyle/>
            <a:p>
              <a:pPr algn="ctr"/>
              <a:r>
                <a:rPr lang="ja-JP" altLang="en-US" sz="1200" dirty="0">
                  <a:latin typeface="Arial" panose="020B0604020202020204" pitchFamily="34" charset="0"/>
                  <a:cs typeface="Arial" panose="020B0604020202020204" pitchFamily="34" charset="0"/>
                </a:rPr>
                <a:t>キャリアガス</a:t>
              </a:r>
              <a:r>
                <a:rPr lang="en-US" altLang="ja-JP" sz="1200" dirty="0">
                  <a:latin typeface="Arial" panose="020B0604020202020204" pitchFamily="34" charset="0"/>
                  <a:cs typeface="Arial" panose="020B0604020202020204" pitchFamily="34" charset="0"/>
                </a:rPr>
                <a:t>(</a:t>
              </a:r>
              <a:r>
                <a:rPr lang="en-US" altLang="ja-JP" sz="1200" dirty="0" err="1">
                  <a:latin typeface="Arial" panose="020B0604020202020204" pitchFamily="34" charset="0"/>
                  <a:cs typeface="Arial" panose="020B0604020202020204" pitchFamily="34" charset="0"/>
                </a:rPr>
                <a:t>Ar</a:t>
              </a:r>
              <a:r>
                <a:rPr lang="en-US" altLang="ja-JP" sz="1200" dirty="0">
                  <a:latin typeface="Arial" panose="020B0604020202020204" pitchFamily="34" charset="0"/>
                  <a:cs typeface="Arial" panose="020B0604020202020204" pitchFamily="34" charset="0"/>
                </a:rPr>
                <a:t>)</a:t>
              </a:r>
              <a:endParaRPr kumimoji="1" lang="ja-JP" altLang="en-US" sz="1200" dirty="0">
                <a:latin typeface="Arial" panose="020B0604020202020204" pitchFamily="34" charset="0"/>
                <a:cs typeface="Arial" panose="020B0604020202020204" pitchFamily="34" charset="0"/>
              </a:endParaRPr>
            </a:p>
          </p:txBody>
        </p:sp>
        <p:cxnSp>
          <p:nvCxnSpPr>
            <p:cNvPr id="46" name="直線矢印コネクタ 45"/>
            <p:cNvCxnSpPr/>
            <p:nvPr/>
          </p:nvCxnSpPr>
          <p:spPr>
            <a:xfrm flipH="1">
              <a:off x="2166429" y="2261305"/>
              <a:ext cx="28956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テキスト ボックス 46"/>
            <p:cNvSpPr txBox="1"/>
            <p:nvPr/>
          </p:nvSpPr>
          <p:spPr>
            <a:xfrm>
              <a:off x="-184695" y="346921"/>
              <a:ext cx="1664539" cy="807914"/>
            </a:xfrm>
            <a:prstGeom prst="rect">
              <a:avLst/>
            </a:prstGeom>
            <a:noFill/>
          </p:spPr>
          <p:txBody>
            <a:bodyPr wrap="square" rtlCol="0">
              <a:spAutoFit/>
            </a:bodyPr>
            <a:lstStyle/>
            <a:p>
              <a:pPr algn="ctr"/>
              <a:r>
                <a:rPr kumimoji="1" lang="ja-JP" altLang="en-US" dirty="0">
                  <a:latin typeface="Arial" panose="020B0604020202020204" pitchFamily="34" charset="0"/>
                  <a:cs typeface="Arial" panose="020B0604020202020204" pitchFamily="34" charset="0"/>
                </a:rPr>
                <a:t>マイクロ</a:t>
              </a:r>
              <a:endParaRPr kumimoji="1" lang="en-US" altLang="ja-JP" dirty="0">
                <a:latin typeface="Arial" panose="020B0604020202020204" pitchFamily="34" charset="0"/>
                <a:cs typeface="Arial" panose="020B0604020202020204" pitchFamily="34" charset="0"/>
              </a:endParaRPr>
            </a:p>
            <a:p>
              <a:pPr algn="ctr"/>
              <a:r>
                <a:rPr kumimoji="1" lang="ja-JP" altLang="en-US" dirty="0">
                  <a:latin typeface="Arial" panose="020B0604020202020204" pitchFamily="34" charset="0"/>
                  <a:cs typeface="Arial" panose="020B0604020202020204" pitchFamily="34" charset="0"/>
                </a:rPr>
                <a:t>フィーダー</a:t>
              </a:r>
            </a:p>
          </p:txBody>
        </p:sp>
        <p:cxnSp>
          <p:nvCxnSpPr>
            <p:cNvPr id="48" name="直線コネクタ 47"/>
            <p:cNvCxnSpPr/>
            <p:nvPr/>
          </p:nvCxnSpPr>
          <p:spPr>
            <a:xfrm flipH="1">
              <a:off x="1804546" y="1333299"/>
              <a:ext cx="14550" cy="2344156"/>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49" name="台形 48"/>
            <p:cNvSpPr/>
            <p:nvPr/>
          </p:nvSpPr>
          <p:spPr>
            <a:xfrm rot="10800000">
              <a:off x="1666240" y="1673880"/>
              <a:ext cx="289560" cy="213755"/>
            </a:xfrm>
            <a:prstGeom prst="trapezoid">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50" name="正方形/長方形 49"/>
            <p:cNvSpPr/>
            <p:nvPr/>
          </p:nvSpPr>
          <p:spPr>
            <a:xfrm>
              <a:off x="1762326" y="1558691"/>
              <a:ext cx="93133" cy="1148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51" name="角丸四角形 50"/>
            <p:cNvSpPr/>
            <p:nvPr/>
          </p:nvSpPr>
          <p:spPr>
            <a:xfrm>
              <a:off x="2166429" y="844753"/>
              <a:ext cx="633412" cy="319087"/>
            </a:xfrm>
            <a:prstGeom prst="roundRect">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52" name="フリーフォーム 51"/>
            <p:cNvSpPr/>
            <p:nvPr/>
          </p:nvSpPr>
          <p:spPr>
            <a:xfrm>
              <a:off x="1817687" y="1004888"/>
              <a:ext cx="347663" cy="333375"/>
            </a:xfrm>
            <a:custGeom>
              <a:avLst/>
              <a:gdLst>
                <a:gd name="connsiteX0" fmla="*/ 0 w 347663"/>
                <a:gd name="connsiteY0" fmla="*/ 333375 h 333375"/>
                <a:gd name="connsiteX1" fmla="*/ 347663 w 347663"/>
                <a:gd name="connsiteY1" fmla="*/ 0 h 333375"/>
                <a:gd name="connsiteX2" fmla="*/ 347663 w 347663"/>
                <a:gd name="connsiteY2" fmla="*/ 0 h 333375"/>
                <a:gd name="connsiteX0" fmla="*/ 0 w 347663"/>
                <a:gd name="connsiteY0" fmla="*/ 333375 h 333375"/>
                <a:gd name="connsiteX1" fmla="*/ 114300 w 347663"/>
                <a:gd name="connsiteY1" fmla="*/ 52387 h 333375"/>
                <a:gd name="connsiteX2" fmla="*/ 347663 w 347663"/>
                <a:gd name="connsiteY2" fmla="*/ 0 h 333375"/>
                <a:gd name="connsiteX3" fmla="*/ 347663 w 347663"/>
                <a:gd name="connsiteY3" fmla="*/ 0 h 333375"/>
                <a:gd name="connsiteX0" fmla="*/ 0 w 347663"/>
                <a:gd name="connsiteY0" fmla="*/ 333375 h 333375"/>
                <a:gd name="connsiteX1" fmla="*/ 114300 w 347663"/>
                <a:gd name="connsiteY1" fmla="*/ 52387 h 333375"/>
                <a:gd name="connsiteX2" fmla="*/ 347663 w 347663"/>
                <a:gd name="connsiteY2" fmla="*/ 0 h 333375"/>
                <a:gd name="connsiteX3" fmla="*/ 347663 w 347663"/>
                <a:gd name="connsiteY3" fmla="*/ 0 h 333375"/>
                <a:gd name="connsiteX0" fmla="*/ 0 w 347663"/>
                <a:gd name="connsiteY0" fmla="*/ 333375 h 333375"/>
                <a:gd name="connsiteX1" fmla="*/ 114300 w 347663"/>
                <a:gd name="connsiteY1" fmla="*/ 52387 h 333375"/>
                <a:gd name="connsiteX2" fmla="*/ 347663 w 347663"/>
                <a:gd name="connsiteY2" fmla="*/ 0 h 333375"/>
                <a:gd name="connsiteX3" fmla="*/ 347663 w 347663"/>
                <a:gd name="connsiteY3" fmla="*/ 0 h 333375"/>
                <a:gd name="connsiteX0" fmla="*/ 0 w 347663"/>
                <a:gd name="connsiteY0" fmla="*/ 333375 h 333375"/>
                <a:gd name="connsiteX1" fmla="*/ 95250 w 347663"/>
                <a:gd name="connsiteY1" fmla="*/ 61912 h 333375"/>
                <a:gd name="connsiteX2" fmla="*/ 347663 w 347663"/>
                <a:gd name="connsiteY2" fmla="*/ 0 h 333375"/>
                <a:gd name="connsiteX3" fmla="*/ 347663 w 347663"/>
                <a:gd name="connsiteY3" fmla="*/ 0 h 333375"/>
                <a:gd name="connsiteX0" fmla="*/ 0 w 347663"/>
                <a:gd name="connsiteY0" fmla="*/ 333375 h 333375"/>
                <a:gd name="connsiteX1" fmla="*/ 95250 w 347663"/>
                <a:gd name="connsiteY1" fmla="*/ 61912 h 333375"/>
                <a:gd name="connsiteX2" fmla="*/ 347663 w 347663"/>
                <a:gd name="connsiteY2" fmla="*/ 0 h 333375"/>
                <a:gd name="connsiteX3" fmla="*/ 347663 w 347663"/>
                <a:gd name="connsiteY3" fmla="*/ 0 h 333375"/>
              </a:gdLst>
              <a:ahLst/>
              <a:cxnLst>
                <a:cxn ang="0">
                  <a:pos x="connsiteX0" y="connsiteY0"/>
                </a:cxn>
                <a:cxn ang="0">
                  <a:pos x="connsiteX1" y="connsiteY1"/>
                </a:cxn>
                <a:cxn ang="0">
                  <a:pos x="connsiteX2" y="connsiteY2"/>
                </a:cxn>
                <a:cxn ang="0">
                  <a:pos x="connsiteX3" y="connsiteY3"/>
                </a:cxn>
              </a:cxnLst>
              <a:rect l="l" t="t" r="r" b="b"/>
              <a:pathLst>
                <a:path w="347663" h="333375">
                  <a:moveTo>
                    <a:pt x="0" y="333375"/>
                  </a:moveTo>
                  <a:cubicBezTo>
                    <a:pt x="0" y="238125"/>
                    <a:pt x="38100" y="114300"/>
                    <a:pt x="95250" y="61912"/>
                  </a:cubicBezTo>
                  <a:cubicBezTo>
                    <a:pt x="153988" y="15875"/>
                    <a:pt x="305594" y="10319"/>
                    <a:pt x="347663" y="0"/>
                  </a:cubicBezTo>
                  <a:lnTo>
                    <a:pt x="347663" y="0"/>
                  </a:lnTo>
                </a:path>
              </a:pathLst>
            </a:cu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53" name="正方形/長方形 52"/>
            <p:cNvSpPr/>
            <p:nvPr/>
          </p:nvSpPr>
          <p:spPr>
            <a:xfrm>
              <a:off x="2299862" y="913800"/>
              <a:ext cx="350861" cy="1186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54" name="テキスト ボックス 53"/>
            <p:cNvSpPr txBox="1"/>
            <p:nvPr/>
          </p:nvSpPr>
          <p:spPr>
            <a:xfrm>
              <a:off x="2791095" y="588686"/>
              <a:ext cx="2704376" cy="461665"/>
            </a:xfrm>
            <a:prstGeom prst="rect">
              <a:avLst/>
            </a:prstGeom>
            <a:noFill/>
          </p:spPr>
          <p:txBody>
            <a:bodyPr wrap="square" rtlCol="0">
              <a:spAutoFit/>
            </a:bodyPr>
            <a:lstStyle/>
            <a:p>
              <a:pPr algn="ctr"/>
              <a:r>
                <a:rPr kumimoji="1" lang="ja-JP" altLang="en-US" dirty="0">
                  <a:solidFill>
                    <a:srgbClr val="C00000"/>
                  </a:solidFill>
                  <a:latin typeface="Arial" panose="020B0604020202020204" pitchFamily="34" charset="0"/>
                  <a:cs typeface="Arial" panose="020B0604020202020204" pitchFamily="34" charset="0"/>
                </a:rPr>
                <a:t>ファイバー温度計</a:t>
              </a:r>
              <a:endParaRPr kumimoji="1" lang="en-US" altLang="ja-JP" dirty="0">
                <a:solidFill>
                  <a:srgbClr val="C00000"/>
                </a:solidFill>
                <a:latin typeface="Arial" panose="020B0604020202020204" pitchFamily="34" charset="0"/>
                <a:cs typeface="Arial" panose="020B0604020202020204" pitchFamily="34" charset="0"/>
              </a:endParaRPr>
            </a:p>
          </p:txBody>
        </p:sp>
        <p:sp>
          <p:nvSpPr>
            <p:cNvPr id="55" name="正方形/長方形 54"/>
            <p:cNvSpPr/>
            <p:nvPr/>
          </p:nvSpPr>
          <p:spPr>
            <a:xfrm>
              <a:off x="897527" y="3552800"/>
              <a:ext cx="352425" cy="241226"/>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cxnSp>
          <p:nvCxnSpPr>
            <p:cNvPr id="56" name="直線コネクタ 55"/>
            <p:cNvCxnSpPr>
              <a:stCxn id="15" idx="1"/>
            </p:cNvCxnSpPr>
            <p:nvPr/>
          </p:nvCxnSpPr>
          <p:spPr>
            <a:xfrm flipV="1">
              <a:off x="1251387" y="3673413"/>
              <a:ext cx="464127" cy="3566"/>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sp>
          <p:nvSpPr>
            <p:cNvPr id="57" name="角丸四角形 56"/>
            <p:cNvSpPr/>
            <p:nvPr/>
          </p:nvSpPr>
          <p:spPr>
            <a:xfrm>
              <a:off x="226141" y="3996506"/>
              <a:ext cx="633412" cy="319087"/>
            </a:xfrm>
            <a:prstGeom prst="roundRect">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58" name="正方形/長方形 57"/>
            <p:cNvSpPr/>
            <p:nvPr/>
          </p:nvSpPr>
          <p:spPr>
            <a:xfrm>
              <a:off x="359574" y="4065553"/>
              <a:ext cx="350861" cy="1186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59" name="テキスト ボックス 58"/>
            <p:cNvSpPr txBox="1"/>
            <p:nvPr/>
          </p:nvSpPr>
          <p:spPr>
            <a:xfrm>
              <a:off x="-321382" y="4445329"/>
              <a:ext cx="1995290" cy="461665"/>
            </a:xfrm>
            <a:prstGeom prst="rect">
              <a:avLst/>
            </a:prstGeom>
            <a:noFill/>
          </p:spPr>
          <p:txBody>
            <a:bodyPr wrap="square" rtlCol="0">
              <a:spAutoFit/>
            </a:bodyPr>
            <a:lstStyle/>
            <a:p>
              <a:pPr algn="ctr"/>
              <a:r>
                <a:rPr kumimoji="1" lang="ja-JP" altLang="en-US" dirty="0">
                  <a:solidFill>
                    <a:srgbClr val="C00000"/>
                  </a:solidFill>
                  <a:latin typeface="Arial" panose="020B0604020202020204" pitchFamily="34" charset="0"/>
                  <a:cs typeface="Arial" panose="020B0604020202020204" pitchFamily="34" charset="0"/>
                </a:rPr>
                <a:t>放射温度計</a:t>
              </a:r>
              <a:endParaRPr kumimoji="1" lang="en-US" altLang="ja-JP" dirty="0">
                <a:solidFill>
                  <a:srgbClr val="C00000"/>
                </a:solidFill>
                <a:latin typeface="Arial" panose="020B0604020202020204" pitchFamily="34" charset="0"/>
                <a:cs typeface="Arial" panose="020B0604020202020204" pitchFamily="34" charset="0"/>
              </a:endParaRPr>
            </a:p>
          </p:txBody>
        </p:sp>
        <p:sp>
          <p:nvSpPr>
            <p:cNvPr id="60" name="テキスト ボックス 59"/>
            <p:cNvSpPr txBox="1"/>
            <p:nvPr/>
          </p:nvSpPr>
          <p:spPr>
            <a:xfrm>
              <a:off x="-288497" y="2649862"/>
              <a:ext cx="1276860" cy="730969"/>
            </a:xfrm>
            <a:prstGeom prst="rect">
              <a:avLst/>
            </a:prstGeom>
            <a:noFill/>
          </p:spPr>
          <p:txBody>
            <a:bodyPr wrap="square" rtlCol="0">
              <a:spAutoFit/>
            </a:bodyPr>
            <a:lstStyle/>
            <a:p>
              <a:pPr algn="ctr"/>
              <a:r>
                <a:rPr kumimoji="1" lang="ja-JP" altLang="en-US" sz="1600" b="1" dirty="0">
                  <a:solidFill>
                    <a:schemeClr val="accent2"/>
                  </a:solidFill>
                  <a:latin typeface="Arial" panose="020B0604020202020204" pitchFamily="34" charset="0"/>
                  <a:cs typeface="Arial" panose="020B0604020202020204" pitchFamily="34" charset="0"/>
                </a:rPr>
                <a:t>触媒</a:t>
              </a:r>
              <a:endParaRPr kumimoji="1" lang="en-US" altLang="ja-JP" sz="1600" b="1" dirty="0">
                <a:solidFill>
                  <a:schemeClr val="accent2"/>
                </a:solidFill>
                <a:latin typeface="Arial" panose="020B0604020202020204" pitchFamily="34" charset="0"/>
                <a:cs typeface="Arial" panose="020B0604020202020204" pitchFamily="34" charset="0"/>
              </a:endParaRPr>
            </a:p>
            <a:p>
              <a:pPr algn="ctr"/>
              <a:r>
                <a:rPr kumimoji="1" lang="ja-JP" altLang="en-US" sz="1600" b="1" dirty="0">
                  <a:solidFill>
                    <a:schemeClr val="accent2"/>
                  </a:solidFill>
                  <a:latin typeface="Arial" panose="020B0604020202020204" pitchFamily="34" charset="0"/>
                  <a:cs typeface="Arial" panose="020B0604020202020204" pitchFamily="34" charset="0"/>
                </a:rPr>
                <a:t>充填層</a:t>
              </a:r>
              <a:endParaRPr kumimoji="1" lang="en-US" altLang="ja-JP" sz="1600" b="1" dirty="0">
                <a:solidFill>
                  <a:schemeClr val="accent2"/>
                </a:solidFill>
                <a:latin typeface="Arial" panose="020B0604020202020204" pitchFamily="34" charset="0"/>
                <a:cs typeface="Arial" panose="020B0604020202020204" pitchFamily="34" charset="0"/>
              </a:endParaRPr>
            </a:p>
          </p:txBody>
        </p:sp>
        <p:cxnSp>
          <p:nvCxnSpPr>
            <p:cNvPr id="61" name="直線コネクタ 60"/>
            <p:cNvCxnSpPr/>
            <p:nvPr/>
          </p:nvCxnSpPr>
          <p:spPr>
            <a:xfrm>
              <a:off x="963215" y="3128129"/>
              <a:ext cx="710693" cy="374153"/>
            </a:xfrm>
            <a:prstGeom prst="line">
              <a:avLst/>
            </a:prstGeom>
            <a:ln w="38100">
              <a:solidFill>
                <a:schemeClr val="accent2"/>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2" name="雲 61"/>
            <p:cNvSpPr/>
            <p:nvPr/>
          </p:nvSpPr>
          <p:spPr>
            <a:xfrm rot="568288">
              <a:off x="1731434" y="3891054"/>
              <a:ext cx="180000" cy="108000"/>
            </a:xfrm>
            <a:prstGeom prst="cloud">
              <a:avLst/>
            </a:prstGeom>
            <a:solidFill>
              <a:schemeClr val="accent4">
                <a:lumMod val="20000"/>
                <a:lumOff val="80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kumimoji="1" lang="ja-JP" altLang="en-US" sz="1600"/>
            </a:p>
          </p:txBody>
        </p:sp>
      </p:grpSp>
      <p:sp>
        <p:nvSpPr>
          <p:cNvPr id="121" name="テキスト ボックス 120"/>
          <p:cNvSpPr txBox="1"/>
          <p:nvPr/>
        </p:nvSpPr>
        <p:spPr>
          <a:xfrm>
            <a:off x="2638430" y="6164914"/>
            <a:ext cx="3944281" cy="338554"/>
          </a:xfrm>
          <a:prstGeom prst="rect">
            <a:avLst/>
          </a:prstGeom>
          <a:noFill/>
        </p:spPr>
        <p:txBody>
          <a:bodyPr wrap="square" rtlCol="0">
            <a:spAutoFit/>
          </a:bodyPr>
          <a:lstStyle/>
          <a:p>
            <a:pPr algn="ctr"/>
            <a:r>
              <a:rPr kumimoji="1" lang="ja-JP" altLang="en-US" sz="1600" b="1" dirty="0">
                <a:solidFill>
                  <a:schemeClr val="tx2"/>
                </a:solidFill>
                <a:latin typeface="Arial" panose="020B0604020202020204" pitchFamily="34" charset="0"/>
                <a:cs typeface="Arial" panose="020B0604020202020204" pitchFamily="34" charset="0"/>
              </a:rPr>
              <a:t>外部加熱法（電気炉）と比較</a:t>
            </a:r>
            <a:endParaRPr lang="en-US" altLang="ja-JP" sz="1600" b="1" dirty="0">
              <a:solidFill>
                <a:schemeClr val="tx2"/>
              </a:solidFill>
              <a:latin typeface="Arial" panose="020B0604020202020204" pitchFamily="34" charset="0"/>
              <a:cs typeface="Arial" panose="020B0604020202020204" pitchFamily="34" charset="0"/>
            </a:endParaRPr>
          </a:p>
        </p:txBody>
      </p:sp>
      <p:sp>
        <p:nvSpPr>
          <p:cNvPr id="122" name="テキスト ボックス 121"/>
          <p:cNvSpPr txBox="1"/>
          <p:nvPr/>
        </p:nvSpPr>
        <p:spPr>
          <a:xfrm>
            <a:off x="7310989" y="1301531"/>
            <a:ext cx="1520497" cy="923330"/>
          </a:xfrm>
          <a:prstGeom prst="rect">
            <a:avLst/>
          </a:prstGeom>
          <a:noFill/>
        </p:spPr>
        <p:txBody>
          <a:bodyPr wrap="square" rtlCol="0">
            <a:spAutoFit/>
          </a:bodyPr>
          <a:lstStyle/>
          <a:p>
            <a:pPr algn="ctr"/>
            <a:r>
              <a:rPr kumimoji="1" lang="ja-JP" altLang="en-US"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半導体式</a:t>
            </a:r>
            <a:endParaRPr kumimoji="1" lang="en-US" altLang="ja-JP"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kumimoji="1" lang="ja-JP" altLang="en-US"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マイクロ波</a:t>
            </a:r>
            <a:endParaRPr kumimoji="1" lang="en-US" altLang="ja-JP"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kumimoji="1" lang="ja-JP" altLang="en-US"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反応装置</a:t>
            </a:r>
            <a:endParaRPr kumimoji="1" lang="en-US" altLang="ja-JP"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23" name="テキスト ボックス 122"/>
          <p:cNvSpPr txBox="1"/>
          <p:nvPr/>
        </p:nvSpPr>
        <p:spPr>
          <a:xfrm>
            <a:off x="6135912" y="2290161"/>
            <a:ext cx="1175077" cy="400110"/>
          </a:xfrm>
          <a:prstGeom prst="rect">
            <a:avLst/>
          </a:prstGeom>
          <a:noFill/>
        </p:spPr>
        <p:txBody>
          <a:bodyPr wrap="square" rtlCol="0">
            <a:spAutoFit/>
          </a:bodyPr>
          <a:lstStyle/>
          <a:p>
            <a:pPr algn="ctr"/>
            <a:r>
              <a:rPr kumimoji="1" lang="ja-JP" altLang="en-US" sz="20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整合器</a:t>
            </a:r>
            <a:endParaRPr kumimoji="1" lang="en-US" altLang="ja-JP" sz="20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24" name="テキスト ボックス 123"/>
          <p:cNvSpPr txBox="1"/>
          <p:nvPr/>
        </p:nvSpPr>
        <p:spPr>
          <a:xfrm>
            <a:off x="6723490" y="4866404"/>
            <a:ext cx="1331630" cy="584775"/>
          </a:xfrm>
          <a:prstGeom prst="rect">
            <a:avLst/>
          </a:prstGeom>
          <a:noFill/>
        </p:spPr>
        <p:txBody>
          <a:bodyPr wrap="square" rtlCol="0">
            <a:spAutoFit/>
          </a:bodyPr>
          <a:lstStyle/>
          <a:p>
            <a:pPr algn="ctr"/>
            <a:r>
              <a:rPr lang="en-US" altLang="ja-JP" sz="16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On-line GC (TCD)</a:t>
            </a:r>
            <a:endParaRPr kumimoji="1" lang="ja-JP" altLang="en-US" sz="16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25" name="テキスト ボックス 124"/>
          <p:cNvSpPr txBox="1"/>
          <p:nvPr/>
        </p:nvSpPr>
        <p:spPr>
          <a:xfrm>
            <a:off x="6397419" y="3094674"/>
            <a:ext cx="1303712" cy="646331"/>
          </a:xfrm>
          <a:prstGeom prst="rect">
            <a:avLst/>
          </a:prstGeom>
          <a:noFill/>
        </p:spPr>
        <p:txBody>
          <a:bodyPr wrap="square" rtlCol="0">
            <a:spAutoFit/>
          </a:bodyPr>
          <a:lstStyle/>
          <a:p>
            <a:pPr algn="ctr"/>
            <a:r>
              <a:rPr lang="en-US" altLang="ja-JP"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TM</a:t>
            </a:r>
            <a:r>
              <a:rPr lang="en-US" altLang="ja-JP" b="1" baseline="-250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110</a:t>
            </a:r>
            <a:r>
              <a:rPr lang="en-US" altLang="ja-JP"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ja-JP" altLang="en-US"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モード共振器</a:t>
            </a:r>
            <a:endParaRPr lang="en-US" altLang="ja-JP"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 name="正方形/長方形 1"/>
          <p:cNvSpPr/>
          <p:nvPr/>
        </p:nvSpPr>
        <p:spPr>
          <a:xfrm>
            <a:off x="5985164" y="2290274"/>
            <a:ext cx="296883" cy="196355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6" name="テキスト ボックス 125"/>
          <p:cNvSpPr txBox="1"/>
          <p:nvPr/>
        </p:nvSpPr>
        <p:spPr>
          <a:xfrm>
            <a:off x="5017002" y="3231571"/>
            <a:ext cx="1021488" cy="369332"/>
          </a:xfrm>
          <a:prstGeom prst="rect">
            <a:avLst/>
          </a:prstGeom>
          <a:noFill/>
        </p:spPr>
        <p:txBody>
          <a:bodyPr wrap="square" rtlCol="0">
            <a:spAutoFit/>
          </a:bodyPr>
          <a:lstStyle/>
          <a:p>
            <a:pPr algn="ctr"/>
            <a:r>
              <a:rPr kumimoji="1" lang="ja-JP" altLang="en-US"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反応管</a:t>
            </a:r>
            <a:endParaRPr kumimoji="1" lang="en-US" altLang="ja-JP"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スライド番号プレースホルダー 2"/>
          <p:cNvSpPr>
            <a:spLocks noGrp="1"/>
          </p:cNvSpPr>
          <p:nvPr>
            <p:ph type="sldNum" sz="quarter" idx="12"/>
          </p:nvPr>
        </p:nvSpPr>
        <p:spPr/>
        <p:txBody>
          <a:bodyPr/>
          <a:lstStyle/>
          <a:p>
            <a:fld id="{0C806428-6E39-47C6-A9A5-745BA99306B4}" type="slidenum">
              <a:rPr kumimoji="1" lang="ja-JP" altLang="en-US" smtClean="0"/>
              <a:pPr/>
              <a:t>5</a:t>
            </a:fld>
            <a:endParaRPr kumimoji="1" lang="ja-JP" altLang="en-US"/>
          </a:p>
        </p:txBody>
      </p:sp>
      <p:sp>
        <p:nvSpPr>
          <p:cNvPr id="5" name="吹き出し: 円形 4">
            <a:extLst>
              <a:ext uri="{FF2B5EF4-FFF2-40B4-BE49-F238E27FC236}">
                <a16:creationId xmlns:a16="http://schemas.microsoft.com/office/drawing/2014/main" id="{7FC06C75-C8B0-9267-405D-833DC368C0DF}"/>
              </a:ext>
            </a:extLst>
          </p:cNvPr>
          <p:cNvSpPr/>
          <p:nvPr/>
        </p:nvSpPr>
        <p:spPr>
          <a:xfrm>
            <a:off x="231518" y="5678953"/>
            <a:ext cx="2265957" cy="990345"/>
          </a:xfrm>
          <a:prstGeom prst="wedgeEllipseCallout">
            <a:avLst>
              <a:gd name="adj1" fmla="val 29214"/>
              <a:gd name="adj2" fmla="val -24003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反応は触媒層内で起こる</a:t>
            </a:r>
          </a:p>
        </p:txBody>
      </p:sp>
    </p:spTree>
    <p:extLst>
      <p:ext uri="{BB962C8B-B14F-4D97-AF65-F5344CB8AC3E}">
        <p14:creationId xmlns:p14="http://schemas.microsoft.com/office/powerpoint/2010/main" val="3795400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テキスト ボックス 38"/>
          <p:cNvSpPr txBox="1"/>
          <p:nvPr/>
        </p:nvSpPr>
        <p:spPr>
          <a:xfrm>
            <a:off x="9834" y="0"/>
            <a:ext cx="9144000" cy="707886"/>
          </a:xfrm>
          <a:prstGeom prst="rect">
            <a:avLst/>
          </a:prstGeom>
          <a:solidFill>
            <a:srgbClr val="002060"/>
          </a:solidFill>
        </p:spPr>
        <p:txBody>
          <a:bodyPr wrap="square" rtlCol="0" anchor="ctr">
            <a:spAutoFit/>
          </a:bodyPr>
          <a:lstStyle/>
          <a:p>
            <a:endParaRPr lang="en-US" altLang="ja-JP" sz="2000" dirty="0">
              <a:solidFill>
                <a:schemeClr val="bg1"/>
              </a:solidFill>
              <a:latin typeface="Arial" panose="020B0604020202020204" pitchFamily="34" charset="0"/>
              <a:cs typeface="Arial" panose="020B0604020202020204" pitchFamily="34" charset="0"/>
            </a:endParaRPr>
          </a:p>
          <a:p>
            <a:endParaRPr lang="en-US" altLang="ja-JP" sz="2000" dirty="0">
              <a:solidFill>
                <a:schemeClr val="bg1"/>
              </a:solidFill>
              <a:latin typeface="Arial" panose="020B0604020202020204" pitchFamily="34" charset="0"/>
              <a:cs typeface="Arial" panose="020B0604020202020204" pitchFamily="34" charset="0"/>
            </a:endParaRPr>
          </a:p>
        </p:txBody>
      </p:sp>
      <p:pic>
        <p:nvPicPr>
          <p:cNvPr id="128" name="図 127"/>
          <p:cNvPicPr>
            <a:picLocks noChangeAspect="1"/>
          </p:cNvPicPr>
          <p:nvPr/>
        </p:nvPicPr>
        <p:blipFill>
          <a:blip r:embed="rId3"/>
          <a:stretch>
            <a:fillRect/>
          </a:stretch>
        </p:blipFill>
        <p:spPr>
          <a:xfrm>
            <a:off x="609272" y="2962463"/>
            <a:ext cx="1743242" cy="3156163"/>
          </a:xfrm>
          <a:prstGeom prst="rect">
            <a:avLst/>
          </a:prstGeom>
        </p:spPr>
      </p:pic>
      <p:sp>
        <p:nvSpPr>
          <p:cNvPr id="11" name="正方形/長方形 10"/>
          <p:cNvSpPr/>
          <p:nvPr/>
        </p:nvSpPr>
        <p:spPr>
          <a:xfrm>
            <a:off x="-45997" y="76200"/>
            <a:ext cx="9288709" cy="525777"/>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ja-JP" altLang="en-US" sz="2800" dirty="0">
                <a:solidFill>
                  <a:schemeClr val="bg1"/>
                </a:solidFill>
                <a:latin typeface="HG創英角ﾎﾟｯﾌﾟ体" panose="040B0A09000000000000" pitchFamily="49" charset="-128"/>
                <a:ea typeface="HG創英角ﾎﾟｯﾌﾟ体" panose="040B0A09000000000000" pitchFamily="49" charset="-128"/>
                <a:cs typeface="Arial" panose="020B0604020202020204" pitchFamily="34" charset="0"/>
              </a:rPr>
              <a:t>触媒層のマイクロ波加熱イメージ：３つのタイプの発見</a:t>
            </a:r>
          </a:p>
        </p:txBody>
      </p:sp>
      <p:sp>
        <p:nvSpPr>
          <p:cNvPr id="75" name="スライド番号プレースホルダー 15"/>
          <p:cNvSpPr>
            <a:spLocks noGrp="1"/>
          </p:cNvSpPr>
          <p:nvPr/>
        </p:nvSpPr>
        <p:spPr>
          <a:xfrm>
            <a:off x="8481916" y="6424612"/>
            <a:ext cx="488039"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E01738F-91B2-4E13-8D27-3B057579BB22}" type="slidenum">
              <a:rPr kumimoji="1" lang="ja-JP" altLang="en-US" sz="2000" smtClean="0">
                <a:latin typeface="Arial" panose="020B0604020202020204" pitchFamily="34" charset="0"/>
                <a:cs typeface="Arial" panose="020B0604020202020204" pitchFamily="34" charset="0"/>
              </a:rPr>
              <a:pPr/>
              <a:t>6</a:t>
            </a:fld>
            <a:endParaRPr kumimoji="1" lang="ja-JP" altLang="en-US" sz="2000" dirty="0">
              <a:latin typeface="Arial" panose="020B0604020202020204" pitchFamily="34" charset="0"/>
              <a:cs typeface="Arial" panose="020B0604020202020204" pitchFamily="34" charset="0"/>
            </a:endParaRPr>
          </a:p>
        </p:txBody>
      </p:sp>
      <p:sp>
        <p:nvSpPr>
          <p:cNvPr id="34" name="正方形/長方形 33"/>
          <p:cNvSpPr/>
          <p:nvPr/>
        </p:nvSpPr>
        <p:spPr>
          <a:xfrm>
            <a:off x="514998" y="2112131"/>
            <a:ext cx="2236510" cy="707886"/>
          </a:xfrm>
          <a:prstGeom prst="rect">
            <a:avLst/>
          </a:prstGeom>
          <a:noFill/>
        </p:spPr>
        <p:txBody>
          <a:bodyPr wrap="none">
            <a:spAutoFit/>
          </a:bodyPr>
          <a:lstStyle/>
          <a:p>
            <a:r>
              <a:rPr lang="ja-JP" altLang="en-US" sz="2000" b="1" dirty="0">
                <a:latin typeface="Arial" panose="020B0604020202020204" pitchFamily="34" charset="0"/>
                <a:cs typeface="Arial" panose="020B0604020202020204" pitchFamily="34" charset="0"/>
              </a:rPr>
              <a:t>触媒層中心から</a:t>
            </a:r>
            <a:endParaRPr lang="en-US" altLang="ja-JP" sz="2000" b="1" dirty="0">
              <a:latin typeface="Arial" panose="020B0604020202020204" pitchFamily="34" charset="0"/>
              <a:cs typeface="Arial" panose="020B0604020202020204" pitchFamily="34" charset="0"/>
            </a:endParaRPr>
          </a:p>
          <a:p>
            <a:r>
              <a:rPr lang="ja-JP" altLang="en-US" sz="2000" b="1" dirty="0">
                <a:latin typeface="Arial" panose="020B0604020202020204" pitchFamily="34" charset="0"/>
                <a:cs typeface="Arial" panose="020B0604020202020204" pitchFamily="34" charset="0"/>
              </a:rPr>
              <a:t>端部への温度勾配</a:t>
            </a:r>
            <a:endParaRPr lang="ja-JP" altLang="en-US" b="1" dirty="0">
              <a:solidFill>
                <a:srgbClr val="0070C0"/>
              </a:solidFill>
              <a:latin typeface="Arial" panose="020B0604020202020204" pitchFamily="34" charset="0"/>
              <a:cs typeface="Arial" panose="020B0604020202020204" pitchFamily="34" charset="0"/>
            </a:endParaRPr>
          </a:p>
        </p:txBody>
      </p:sp>
      <p:sp>
        <p:nvSpPr>
          <p:cNvPr id="36" name="正方形/長方形 35"/>
          <p:cNvSpPr/>
          <p:nvPr/>
        </p:nvSpPr>
        <p:spPr>
          <a:xfrm>
            <a:off x="3377149" y="2150231"/>
            <a:ext cx="2615945" cy="1015663"/>
          </a:xfrm>
          <a:prstGeom prst="rect">
            <a:avLst/>
          </a:prstGeom>
          <a:noFill/>
          <a:ln w="31750">
            <a:noFill/>
          </a:ln>
        </p:spPr>
        <p:txBody>
          <a:bodyPr wrap="square">
            <a:spAutoFit/>
          </a:bodyPr>
          <a:lstStyle/>
          <a:p>
            <a:r>
              <a:rPr lang="ja-JP" altLang="en-US" sz="2000" b="1" dirty="0">
                <a:latin typeface="Arial" panose="020B0604020202020204" pitchFamily="34" charset="0"/>
                <a:cs typeface="Arial" panose="020B0604020202020204" pitchFamily="34" charset="0"/>
              </a:rPr>
              <a:t>  粒子間近傍での</a:t>
            </a:r>
            <a:endParaRPr lang="en-US" altLang="ja-JP" sz="2000" b="1" dirty="0">
              <a:latin typeface="Arial" panose="020B0604020202020204" pitchFamily="34" charset="0"/>
              <a:cs typeface="Arial" panose="020B0604020202020204" pitchFamily="34" charset="0"/>
            </a:endParaRPr>
          </a:p>
          <a:p>
            <a:r>
              <a:rPr lang="ja-JP" altLang="en-US" sz="2000" b="1" dirty="0">
                <a:latin typeface="Arial" panose="020B0604020202020204" pitchFamily="34" charset="0"/>
                <a:cs typeface="Arial" panose="020B0604020202020204" pitchFamily="34" charset="0"/>
              </a:rPr>
              <a:t>・電磁波集中</a:t>
            </a:r>
            <a:endParaRPr lang="en-US" altLang="ja-JP" sz="2000" b="1" dirty="0">
              <a:latin typeface="Arial" panose="020B0604020202020204" pitchFamily="34" charset="0"/>
              <a:cs typeface="Arial" panose="020B0604020202020204" pitchFamily="34" charset="0"/>
            </a:endParaRPr>
          </a:p>
          <a:p>
            <a:r>
              <a:rPr lang="ja-JP" altLang="en-US" sz="2000" b="1" dirty="0">
                <a:latin typeface="Arial" panose="020B0604020202020204" pitchFamily="34" charset="0"/>
                <a:cs typeface="Arial" panose="020B0604020202020204" pitchFamily="34" charset="0"/>
              </a:rPr>
              <a:t>・局所高温場形成</a:t>
            </a:r>
            <a:endParaRPr lang="en-US" altLang="ja-JP" sz="2000" b="1" dirty="0">
              <a:latin typeface="Arial" panose="020B0604020202020204" pitchFamily="34" charset="0"/>
              <a:cs typeface="Arial" panose="020B0604020202020204" pitchFamily="34" charset="0"/>
            </a:endParaRPr>
          </a:p>
        </p:txBody>
      </p:sp>
      <p:grpSp>
        <p:nvGrpSpPr>
          <p:cNvPr id="97" name="グループ化 96"/>
          <p:cNvGrpSpPr/>
          <p:nvPr/>
        </p:nvGrpSpPr>
        <p:grpSpPr>
          <a:xfrm>
            <a:off x="321088" y="1186836"/>
            <a:ext cx="8831630" cy="796989"/>
            <a:chOff x="10117336" y="4074565"/>
            <a:chExt cx="10509911" cy="948444"/>
          </a:xfrm>
          <a:gradFill>
            <a:gsLst>
              <a:gs pos="0">
                <a:srgbClr val="FF0000"/>
              </a:gs>
              <a:gs pos="74000">
                <a:srgbClr val="FF0000">
                  <a:alpha val="60000"/>
                  <a:lumMod val="20000"/>
                  <a:lumOff val="80000"/>
                </a:srgbClr>
              </a:gs>
              <a:gs pos="100000">
                <a:srgbClr val="FF0000">
                  <a:alpha val="30000"/>
                  <a:lumMod val="40000"/>
                  <a:lumOff val="60000"/>
                </a:srgbClr>
              </a:gs>
            </a:gsLst>
            <a:lin ang="10800000" scaled="1"/>
          </a:gradFill>
        </p:grpSpPr>
        <p:sp>
          <p:nvSpPr>
            <p:cNvPr id="98" name="直角三角形 97"/>
            <p:cNvSpPr/>
            <p:nvPr/>
          </p:nvSpPr>
          <p:spPr>
            <a:xfrm>
              <a:off x="10117336" y="4074565"/>
              <a:ext cx="10509911" cy="935536"/>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6000">
                <a:latin typeface="Arial" panose="020B0604020202020204" pitchFamily="34" charset="0"/>
                <a:cs typeface="Arial" panose="020B0604020202020204" pitchFamily="34" charset="0"/>
              </a:endParaRPr>
            </a:p>
          </p:txBody>
        </p:sp>
        <p:sp>
          <p:nvSpPr>
            <p:cNvPr id="99" name="正方形/長方形 98"/>
            <p:cNvSpPr/>
            <p:nvPr/>
          </p:nvSpPr>
          <p:spPr>
            <a:xfrm>
              <a:off x="10661683" y="4342514"/>
              <a:ext cx="978992" cy="622650"/>
            </a:xfrm>
            <a:prstGeom prst="rect">
              <a:avLst/>
            </a:prstGeom>
            <a:noFill/>
          </p:spPr>
          <p:txBody>
            <a:bodyPr wrap="none">
              <a:spAutoFit/>
            </a:bodyPr>
            <a:lstStyle/>
            <a:p>
              <a:r>
                <a:rPr lang="en-US" altLang="ja-JP" sz="2800" b="1" dirty="0">
                  <a:latin typeface="Arial" panose="020B0604020202020204" pitchFamily="34" charset="0"/>
                  <a:cs typeface="Arial" panose="020B0604020202020204" pitchFamily="34" charset="0"/>
                </a:rPr>
                <a:t>mm</a:t>
              </a:r>
              <a:endParaRPr lang="ja-JP" altLang="en-US" sz="2800" b="1" dirty="0">
                <a:latin typeface="Arial" panose="020B0604020202020204" pitchFamily="34" charset="0"/>
                <a:cs typeface="Arial" panose="020B0604020202020204" pitchFamily="34" charset="0"/>
              </a:endParaRPr>
            </a:p>
          </p:txBody>
        </p:sp>
        <p:sp>
          <p:nvSpPr>
            <p:cNvPr id="100" name="正方形/長方形 99"/>
            <p:cNvSpPr/>
            <p:nvPr/>
          </p:nvSpPr>
          <p:spPr>
            <a:xfrm>
              <a:off x="14346199" y="4368130"/>
              <a:ext cx="860719" cy="622650"/>
            </a:xfrm>
            <a:prstGeom prst="rect">
              <a:avLst/>
            </a:prstGeom>
            <a:noFill/>
          </p:spPr>
          <p:txBody>
            <a:bodyPr wrap="none">
              <a:spAutoFit/>
            </a:bodyPr>
            <a:lstStyle/>
            <a:p>
              <a:r>
                <a:rPr lang="en-US" altLang="ja-JP" sz="2800" b="1" dirty="0">
                  <a:latin typeface="Arial" panose="020B0604020202020204" pitchFamily="34" charset="0"/>
                  <a:cs typeface="Arial" panose="020B0604020202020204" pitchFamily="34" charset="0"/>
                </a:rPr>
                <a:t>μm</a:t>
              </a:r>
              <a:endParaRPr lang="ja-JP" altLang="en-US" sz="2800" b="1" dirty="0">
                <a:latin typeface="Arial" panose="020B0604020202020204" pitchFamily="34" charset="0"/>
                <a:cs typeface="Arial" panose="020B0604020202020204" pitchFamily="34" charset="0"/>
              </a:endParaRPr>
            </a:p>
          </p:txBody>
        </p:sp>
        <p:sp>
          <p:nvSpPr>
            <p:cNvPr id="101" name="正方形/長方形 100"/>
            <p:cNvSpPr/>
            <p:nvPr/>
          </p:nvSpPr>
          <p:spPr>
            <a:xfrm>
              <a:off x="18515652" y="4119558"/>
              <a:ext cx="2051076" cy="903451"/>
            </a:xfrm>
            <a:prstGeom prst="rect">
              <a:avLst/>
            </a:prstGeom>
            <a:noFill/>
          </p:spPr>
          <p:txBody>
            <a:bodyPr wrap="none">
              <a:spAutoFit/>
            </a:bodyPr>
            <a:lstStyle/>
            <a:p>
              <a:pPr algn="r"/>
              <a:r>
                <a:rPr lang="ja-JP" altLang="en-US" sz="2000" b="1" dirty="0">
                  <a:solidFill>
                    <a:srgbClr val="FF0000"/>
                  </a:solidFill>
                  <a:latin typeface="Arial" panose="020B0604020202020204" pitchFamily="34" charset="0"/>
                  <a:cs typeface="Arial" panose="020B0604020202020204" pitchFamily="34" charset="0"/>
                </a:rPr>
                <a:t>反応場サイズ</a:t>
              </a:r>
              <a:endParaRPr lang="en-US" altLang="ja-JP" sz="2000" b="1" dirty="0">
                <a:solidFill>
                  <a:srgbClr val="FF0000"/>
                </a:solidFill>
                <a:latin typeface="Arial" panose="020B0604020202020204" pitchFamily="34" charset="0"/>
                <a:cs typeface="Arial" panose="020B0604020202020204" pitchFamily="34" charset="0"/>
              </a:endParaRPr>
            </a:p>
            <a:p>
              <a:pPr algn="r">
                <a:lnSpc>
                  <a:spcPts val="2800"/>
                </a:lnSpc>
              </a:pPr>
              <a:r>
                <a:rPr lang="en-US" altLang="ja-JP" sz="2800" b="1" dirty="0">
                  <a:solidFill>
                    <a:srgbClr val="FF0000"/>
                  </a:solidFill>
                  <a:latin typeface="Arial" panose="020B0604020202020204" pitchFamily="34" charset="0"/>
                  <a:cs typeface="Arial" panose="020B0604020202020204" pitchFamily="34" charset="0"/>
                </a:rPr>
                <a:t>nm</a:t>
              </a:r>
              <a:r>
                <a:rPr lang="ja-JP" altLang="en-US" sz="2800" b="1" dirty="0">
                  <a:solidFill>
                    <a:srgbClr val="FF0000"/>
                  </a:solidFill>
                  <a:latin typeface="Arial" panose="020B0604020202020204" pitchFamily="34" charset="0"/>
                  <a:cs typeface="Arial" panose="020B0604020202020204" pitchFamily="34" charset="0"/>
                </a:rPr>
                <a:t> </a:t>
              </a:r>
            </a:p>
          </p:txBody>
        </p:sp>
      </p:grpSp>
      <p:pic>
        <p:nvPicPr>
          <p:cNvPr id="102" name="図 101"/>
          <p:cNvPicPr>
            <a:picLocks noChangeAspect="1"/>
          </p:cNvPicPr>
          <p:nvPr/>
        </p:nvPicPr>
        <p:blipFill>
          <a:blip r:embed="rId4"/>
          <a:stretch>
            <a:fillRect/>
          </a:stretch>
        </p:blipFill>
        <p:spPr>
          <a:xfrm>
            <a:off x="3044592" y="3787637"/>
            <a:ext cx="3104124" cy="2426861"/>
          </a:xfrm>
          <a:prstGeom prst="rect">
            <a:avLst/>
          </a:prstGeom>
        </p:spPr>
      </p:pic>
      <p:sp>
        <p:nvSpPr>
          <p:cNvPr id="103" name="正方形/長方形 102"/>
          <p:cNvSpPr/>
          <p:nvPr/>
        </p:nvSpPr>
        <p:spPr>
          <a:xfrm>
            <a:off x="267831" y="6118626"/>
            <a:ext cx="2495027" cy="523220"/>
          </a:xfrm>
          <a:prstGeom prst="rect">
            <a:avLst/>
          </a:prstGeom>
        </p:spPr>
        <p:txBody>
          <a:bodyPr wrap="square">
            <a:spAutoFit/>
          </a:bodyPr>
          <a:lstStyle/>
          <a:p>
            <a:r>
              <a:rPr lang="en-US" altLang="ja-JP" sz="1400" dirty="0">
                <a:latin typeface="Arial" panose="020B0604020202020204" pitchFamily="34" charset="0"/>
                <a:cs typeface="Arial" panose="020B0604020202020204" pitchFamily="34" charset="0"/>
              </a:rPr>
              <a:t>N. </a:t>
            </a:r>
            <a:r>
              <a:rPr lang="en-US" altLang="ja-JP" sz="1400" dirty="0" err="1">
                <a:latin typeface="Arial" panose="020B0604020202020204" pitchFamily="34" charset="0"/>
                <a:cs typeface="Arial" panose="020B0604020202020204" pitchFamily="34" charset="0"/>
              </a:rPr>
              <a:t>Haneishi</a:t>
            </a:r>
            <a:r>
              <a:rPr lang="en-US" altLang="ja-JP" sz="1400" dirty="0">
                <a:latin typeface="Arial" panose="020B0604020202020204" pitchFamily="34" charset="0"/>
                <a:cs typeface="Arial" panose="020B0604020202020204" pitchFamily="34" charset="0"/>
              </a:rPr>
              <a:t> et al. </a:t>
            </a:r>
            <a:r>
              <a:rPr lang="da-DK" altLang="ja-JP" sz="1400" i="1" dirty="0">
                <a:latin typeface="Arial" panose="020B0604020202020204" pitchFamily="34" charset="0"/>
                <a:cs typeface="Arial" panose="020B0604020202020204" pitchFamily="34" charset="0"/>
              </a:rPr>
              <a:t>Ind. Eng. </a:t>
            </a:r>
          </a:p>
          <a:p>
            <a:r>
              <a:rPr lang="da-DK" altLang="ja-JP" sz="1400" i="1" dirty="0">
                <a:latin typeface="Arial" panose="020B0604020202020204" pitchFamily="34" charset="0"/>
                <a:cs typeface="Arial" panose="020B0604020202020204" pitchFamily="34" charset="0"/>
              </a:rPr>
              <a:t>Chem. Res.</a:t>
            </a:r>
            <a:r>
              <a:rPr lang="da-DK" altLang="ja-JP" sz="1400" dirty="0">
                <a:latin typeface="Arial" panose="020B0604020202020204" pitchFamily="34" charset="0"/>
                <a:cs typeface="Arial" panose="020B0604020202020204" pitchFamily="34" charset="0"/>
              </a:rPr>
              <a:t> 2017, </a:t>
            </a:r>
            <a:r>
              <a:rPr lang="da-DK" altLang="ja-JP" sz="1400" b="1" dirty="0">
                <a:latin typeface="Arial" panose="020B0604020202020204" pitchFamily="34" charset="0"/>
                <a:cs typeface="Arial" panose="020B0604020202020204" pitchFamily="34" charset="0"/>
              </a:rPr>
              <a:t>56</a:t>
            </a:r>
            <a:r>
              <a:rPr lang="da-DK" altLang="ja-JP" sz="1400" dirty="0">
                <a:latin typeface="Arial" panose="020B0604020202020204" pitchFamily="34" charset="0"/>
                <a:cs typeface="Arial" panose="020B0604020202020204" pitchFamily="34" charset="0"/>
              </a:rPr>
              <a:t>, 7685</a:t>
            </a:r>
            <a:endParaRPr lang="ja-JP" altLang="en-US" sz="1400" dirty="0">
              <a:latin typeface="Arial" panose="020B0604020202020204" pitchFamily="34" charset="0"/>
              <a:cs typeface="Arial" panose="020B0604020202020204" pitchFamily="34" charset="0"/>
            </a:endParaRPr>
          </a:p>
        </p:txBody>
      </p:sp>
      <p:sp>
        <p:nvSpPr>
          <p:cNvPr id="106" name="正方形/長方形 105"/>
          <p:cNvSpPr/>
          <p:nvPr/>
        </p:nvSpPr>
        <p:spPr>
          <a:xfrm>
            <a:off x="3161825" y="3375009"/>
            <a:ext cx="2793526" cy="400110"/>
          </a:xfrm>
          <a:prstGeom prst="rect">
            <a:avLst/>
          </a:prstGeom>
          <a:noFill/>
          <a:ln>
            <a:noFill/>
          </a:ln>
        </p:spPr>
        <p:txBody>
          <a:bodyPr wrap="square">
            <a:spAutoFit/>
          </a:bodyPr>
          <a:lstStyle/>
          <a:p>
            <a:pPr algn="ctr"/>
            <a:r>
              <a:rPr lang="ja-JP" altLang="en-US" sz="2000" b="1" dirty="0">
                <a:latin typeface="Arial" panose="020B0604020202020204" pitchFamily="34" charset="0"/>
                <a:cs typeface="Arial" panose="020B0604020202020204" pitchFamily="34" charset="0"/>
              </a:rPr>
              <a:t>シミュレーション結果</a:t>
            </a:r>
            <a:endParaRPr lang="en-US" altLang="ja-JP" sz="2000" b="1" dirty="0">
              <a:latin typeface="Arial" panose="020B0604020202020204" pitchFamily="34" charset="0"/>
              <a:cs typeface="Arial" panose="020B0604020202020204" pitchFamily="34" charset="0"/>
            </a:endParaRPr>
          </a:p>
        </p:txBody>
      </p:sp>
      <p:cxnSp>
        <p:nvCxnSpPr>
          <p:cNvPr id="108" name="直線コネクタ 107"/>
          <p:cNvCxnSpPr/>
          <p:nvPr/>
        </p:nvCxnSpPr>
        <p:spPr>
          <a:xfrm>
            <a:off x="2955863" y="2150231"/>
            <a:ext cx="0" cy="463950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直線コネクタ 108"/>
          <p:cNvCxnSpPr/>
          <p:nvPr/>
        </p:nvCxnSpPr>
        <p:spPr>
          <a:xfrm>
            <a:off x="6210284" y="2154840"/>
            <a:ext cx="0" cy="463489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0" name="正方形/長方形 109"/>
          <p:cNvSpPr/>
          <p:nvPr/>
        </p:nvSpPr>
        <p:spPr>
          <a:xfrm>
            <a:off x="6563038" y="2136255"/>
            <a:ext cx="2463695" cy="707886"/>
          </a:xfrm>
          <a:prstGeom prst="rect">
            <a:avLst/>
          </a:prstGeom>
          <a:noFill/>
          <a:ln w="31750">
            <a:noFill/>
          </a:ln>
        </p:spPr>
        <p:txBody>
          <a:bodyPr wrap="square">
            <a:spAutoFit/>
          </a:bodyPr>
          <a:lstStyle/>
          <a:p>
            <a:r>
              <a:rPr lang="ja-JP" altLang="en-US" sz="2000" b="1" dirty="0">
                <a:solidFill>
                  <a:srgbClr val="FF0000"/>
                </a:solidFill>
                <a:latin typeface="Arial" panose="020B0604020202020204" pitchFamily="34" charset="0"/>
                <a:cs typeface="Arial" panose="020B0604020202020204" pitchFamily="34" charset="0"/>
              </a:rPr>
              <a:t>担持ナノ粒子</a:t>
            </a:r>
            <a:r>
              <a:rPr lang="ja-JP" altLang="en-US" sz="2000" b="1" dirty="0">
                <a:latin typeface="Arial" panose="020B0604020202020204" pitchFamily="34" charset="0"/>
                <a:cs typeface="Arial" panose="020B0604020202020204" pitchFamily="34" charset="0"/>
              </a:rPr>
              <a:t>が</a:t>
            </a:r>
            <a:endParaRPr lang="en-US" altLang="ja-JP" sz="2000" b="1" dirty="0">
              <a:latin typeface="Arial" panose="020B0604020202020204" pitchFamily="34" charset="0"/>
              <a:cs typeface="Arial" panose="020B0604020202020204" pitchFamily="34" charset="0"/>
            </a:endParaRPr>
          </a:p>
          <a:p>
            <a:r>
              <a:rPr lang="ja-JP" altLang="en-US" sz="2000" b="1" dirty="0">
                <a:latin typeface="Arial" panose="020B0604020202020204" pitchFamily="34" charset="0"/>
                <a:cs typeface="Arial" panose="020B0604020202020204" pitchFamily="34" charset="0"/>
              </a:rPr>
              <a:t>局所高温</a:t>
            </a:r>
            <a:endParaRPr lang="en-US" altLang="ja-JP" sz="2000" b="1" dirty="0">
              <a:latin typeface="Arial" panose="020B0604020202020204" pitchFamily="34" charset="0"/>
              <a:cs typeface="Arial" panose="020B0604020202020204" pitchFamily="34" charset="0"/>
            </a:endParaRPr>
          </a:p>
        </p:txBody>
      </p:sp>
      <p:grpSp>
        <p:nvGrpSpPr>
          <p:cNvPr id="111" name="グループ化 110"/>
          <p:cNvGrpSpPr/>
          <p:nvPr/>
        </p:nvGrpSpPr>
        <p:grpSpPr>
          <a:xfrm>
            <a:off x="6316815" y="3429000"/>
            <a:ext cx="3014385" cy="2302033"/>
            <a:chOff x="559623" y="985547"/>
            <a:chExt cx="3014385" cy="2302033"/>
          </a:xfrm>
        </p:grpSpPr>
        <p:sp>
          <p:nvSpPr>
            <p:cNvPr id="112" name="楕円 111"/>
            <p:cNvSpPr/>
            <p:nvPr/>
          </p:nvSpPr>
          <p:spPr>
            <a:xfrm>
              <a:off x="850348" y="1762840"/>
              <a:ext cx="1524740" cy="1524740"/>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Arial" panose="020B0604020202020204" pitchFamily="34" charset="0"/>
                <a:cs typeface="Arial" panose="020B0604020202020204" pitchFamily="34" charset="0"/>
              </a:endParaRPr>
            </a:p>
          </p:txBody>
        </p:sp>
        <p:sp>
          <p:nvSpPr>
            <p:cNvPr id="113" name="楕円 112"/>
            <p:cNvSpPr/>
            <p:nvPr/>
          </p:nvSpPr>
          <p:spPr>
            <a:xfrm>
              <a:off x="2016217" y="1804872"/>
              <a:ext cx="358871" cy="358871"/>
            </a:xfrm>
            <a:prstGeom prst="ellipse">
              <a:avLst/>
            </a:prstGeom>
            <a:gradFill flip="none" rotWithShape="1">
              <a:gsLst>
                <a:gs pos="0">
                  <a:schemeClr val="accent2">
                    <a:lumMod val="0"/>
                    <a:lumOff val="100000"/>
                  </a:schemeClr>
                </a:gs>
                <a:gs pos="35000">
                  <a:schemeClr val="accent2">
                    <a:lumMod val="0"/>
                    <a:lumOff val="100000"/>
                  </a:schemeClr>
                </a:gs>
                <a:gs pos="100000">
                  <a:srgbClr val="FF0000"/>
                </a:gs>
              </a:gsLst>
              <a:path path="circle">
                <a:fillToRect l="50000" t="-80000" r="50000" b="180000"/>
              </a:path>
              <a:tileRect/>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Arial" panose="020B0604020202020204" pitchFamily="34" charset="0"/>
                <a:cs typeface="Arial" panose="020B0604020202020204" pitchFamily="34" charset="0"/>
              </a:endParaRPr>
            </a:p>
          </p:txBody>
        </p:sp>
        <p:sp>
          <p:nvSpPr>
            <p:cNvPr id="114" name="下矢印 113"/>
            <p:cNvSpPr/>
            <p:nvPr/>
          </p:nvSpPr>
          <p:spPr>
            <a:xfrm>
              <a:off x="953728" y="1356346"/>
              <a:ext cx="287822" cy="798609"/>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Arial" panose="020B0604020202020204" pitchFamily="34" charset="0"/>
                <a:cs typeface="Arial" panose="020B0604020202020204" pitchFamily="34" charset="0"/>
              </a:endParaRPr>
            </a:p>
          </p:txBody>
        </p:sp>
        <p:sp>
          <p:nvSpPr>
            <p:cNvPr id="115" name="下矢印 114"/>
            <p:cNvSpPr/>
            <p:nvPr/>
          </p:nvSpPr>
          <p:spPr>
            <a:xfrm rot="18699109">
              <a:off x="1608368" y="1309486"/>
              <a:ext cx="337439" cy="61827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Arial" panose="020B0604020202020204" pitchFamily="34" charset="0"/>
                <a:cs typeface="Arial" panose="020B0604020202020204" pitchFamily="34" charset="0"/>
              </a:endParaRPr>
            </a:p>
          </p:txBody>
        </p:sp>
        <p:grpSp>
          <p:nvGrpSpPr>
            <p:cNvPr id="116" name="グループ化 115"/>
            <p:cNvGrpSpPr/>
            <p:nvPr/>
          </p:nvGrpSpPr>
          <p:grpSpPr>
            <a:xfrm rot="499857">
              <a:off x="845082" y="1505305"/>
              <a:ext cx="523148" cy="526355"/>
              <a:chOff x="3905382" y="9027004"/>
              <a:chExt cx="365384" cy="367624"/>
            </a:xfrm>
          </p:grpSpPr>
          <p:cxnSp>
            <p:nvCxnSpPr>
              <p:cNvPr id="121" name="直線コネクタ 120"/>
              <p:cNvCxnSpPr/>
              <p:nvPr/>
            </p:nvCxnSpPr>
            <p:spPr>
              <a:xfrm>
                <a:off x="3910766" y="9034628"/>
                <a:ext cx="360000" cy="360000"/>
              </a:xfrm>
              <a:prstGeom prst="line">
                <a:avLst/>
              </a:prstGeom>
              <a:ln w="57150"/>
            </p:spPr>
            <p:style>
              <a:lnRef idx="3">
                <a:schemeClr val="dk1"/>
              </a:lnRef>
              <a:fillRef idx="0">
                <a:schemeClr val="dk1"/>
              </a:fillRef>
              <a:effectRef idx="2">
                <a:schemeClr val="dk1"/>
              </a:effectRef>
              <a:fontRef idx="minor">
                <a:schemeClr val="tx1"/>
              </a:fontRef>
            </p:style>
          </p:cxnSp>
          <p:cxnSp>
            <p:nvCxnSpPr>
              <p:cNvPr id="122" name="直線コネクタ 121"/>
              <p:cNvCxnSpPr/>
              <p:nvPr/>
            </p:nvCxnSpPr>
            <p:spPr>
              <a:xfrm flipV="1">
                <a:off x="3905382" y="9027004"/>
                <a:ext cx="360000" cy="360001"/>
              </a:xfrm>
              <a:prstGeom prst="line">
                <a:avLst/>
              </a:prstGeom>
              <a:ln w="57150"/>
            </p:spPr>
            <p:style>
              <a:lnRef idx="3">
                <a:schemeClr val="dk1"/>
              </a:lnRef>
              <a:fillRef idx="0">
                <a:schemeClr val="dk1"/>
              </a:fillRef>
              <a:effectRef idx="2">
                <a:schemeClr val="dk1"/>
              </a:effectRef>
              <a:fontRef idx="minor">
                <a:schemeClr val="tx1"/>
              </a:fontRef>
            </p:style>
          </p:cxnSp>
        </p:grpSp>
        <p:sp>
          <p:nvSpPr>
            <p:cNvPr id="117" name="正方形/長方形 116"/>
            <p:cNvSpPr/>
            <p:nvPr/>
          </p:nvSpPr>
          <p:spPr>
            <a:xfrm>
              <a:off x="1814099" y="1221245"/>
              <a:ext cx="1759909" cy="400110"/>
            </a:xfrm>
            <a:prstGeom prst="rect">
              <a:avLst/>
            </a:prstGeom>
          </p:spPr>
          <p:txBody>
            <a:bodyPr wrap="square">
              <a:spAutoFit/>
            </a:bodyPr>
            <a:lstStyle/>
            <a:p>
              <a:r>
                <a:rPr lang="ja-JP" altLang="en-US" sz="2000" b="1" dirty="0">
                  <a:latin typeface="Arial" panose="020B0604020202020204" pitchFamily="34" charset="0"/>
                  <a:cs typeface="Arial" panose="020B0604020202020204" pitchFamily="34" charset="0"/>
                </a:rPr>
                <a:t>担持ナノ粒子</a:t>
              </a:r>
              <a:endParaRPr lang="en-US" altLang="ja-JP" sz="2000" b="1" dirty="0">
                <a:latin typeface="Arial" panose="020B0604020202020204" pitchFamily="34" charset="0"/>
                <a:cs typeface="Arial" panose="020B0604020202020204" pitchFamily="34" charset="0"/>
              </a:endParaRPr>
            </a:p>
          </p:txBody>
        </p:sp>
        <p:sp>
          <p:nvSpPr>
            <p:cNvPr id="118" name="正方形/長方形 117"/>
            <p:cNvSpPr/>
            <p:nvPr/>
          </p:nvSpPr>
          <p:spPr>
            <a:xfrm>
              <a:off x="559623" y="985547"/>
              <a:ext cx="1682622" cy="369332"/>
            </a:xfrm>
            <a:prstGeom prst="rect">
              <a:avLst/>
            </a:prstGeom>
          </p:spPr>
          <p:txBody>
            <a:bodyPr wrap="square">
              <a:spAutoFit/>
            </a:bodyPr>
            <a:lstStyle/>
            <a:p>
              <a:r>
                <a:rPr lang="ja-JP" altLang="en-US" dirty="0">
                  <a:latin typeface="Arial" panose="020B0604020202020204" pitchFamily="34" charset="0"/>
                  <a:cs typeface="Arial" panose="020B0604020202020204" pitchFamily="34" charset="0"/>
                </a:rPr>
                <a:t>マイクロ波</a:t>
              </a:r>
              <a:endParaRPr lang="en-US" altLang="ja-JP" dirty="0">
                <a:latin typeface="Arial" panose="020B0604020202020204" pitchFamily="34" charset="0"/>
                <a:cs typeface="Arial" panose="020B0604020202020204" pitchFamily="34" charset="0"/>
              </a:endParaRPr>
            </a:p>
          </p:txBody>
        </p:sp>
        <p:sp>
          <p:nvSpPr>
            <p:cNvPr id="119" name="正方形/長方形 118"/>
            <p:cNvSpPr/>
            <p:nvPr/>
          </p:nvSpPr>
          <p:spPr>
            <a:xfrm>
              <a:off x="1103643" y="2300713"/>
              <a:ext cx="1060495" cy="584775"/>
            </a:xfrm>
            <a:prstGeom prst="rect">
              <a:avLst/>
            </a:prstGeom>
          </p:spPr>
          <p:txBody>
            <a:bodyPr wrap="square">
              <a:spAutoFit/>
            </a:bodyPr>
            <a:lstStyle/>
            <a:p>
              <a:r>
                <a:rPr lang="ja-JP" altLang="en-US" sz="3200" dirty="0">
                  <a:solidFill>
                    <a:srgbClr val="0070C0"/>
                  </a:solidFill>
                  <a:latin typeface="Arial" panose="020B0604020202020204" pitchFamily="34" charset="0"/>
                  <a:cs typeface="Arial" panose="020B0604020202020204" pitchFamily="34" charset="0"/>
                </a:rPr>
                <a:t>担体</a:t>
              </a:r>
              <a:endParaRPr lang="en-US" altLang="ja-JP" sz="3200" dirty="0">
                <a:solidFill>
                  <a:srgbClr val="0070C0"/>
                </a:solidFill>
                <a:latin typeface="Arial" panose="020B0604020202020204" pitchFamily="34" charset="0"/>
                <a:cs typeface="Arial" panose="020B0604020202020204" pitchFamily="34" charset="0"/>
              </a:endParaRPr>
            </a:p>
          </p:txBody>
        </p:sp>
        <p:sp>
          <p:nvSpPr>
            <p:cNvPr id="120" name="正方形/長方形 119"/>
            <p:cNvSpPr/>
            <p:nvPr/>
          </p:nvSpPr>
          <p:spPr>
            <a:xfrm>
              <a:off x="2257865" y="1555939"/>
              <a:ext cx="1294070" cy="461665"/>
            </a:xfrm>
            <a:prstGeom prst="rect">
              <a:avLst/>
            </a:prstGeom>
          </p:spPr>
          <p:txBody>
            <a:bodyPr wrap="square">
              <a:spAutoFit/>
            </a:bodyPr>
            <a:lstStyle/>
            <a:p>
              <a:pPr algn="ctr"/>
              <a:r>
                <a:rPr lang="ja-JP" altLang="en-US" sz="2400" b="1" dirty="0">
                  <a:solidFill>
                    <a:srgbClr val="FF0000"/>
                  </a:solidFill>
                  <a:latin typeface="Arial" panose="020B0604020202020204" pitchFamily="34" charset="0"/>
                  <a:cs typeface="Arial" panose="020B0604020202020204" pitchFamily="34" charset="0"/>
                </a:rPr>
                <a:t>発熱体</a:t>
              </a:r>
              <a:endParaRPr lang="en-US" altLang="ja-JP" sz="2400" b="1" dirty="0">
                <a:solidFill>
                  <a:srgbClr val="FF0000"/>
                </a:solidFill>
                <a:latin typeface="Arial" panose="020B0604020202020204" pitchFamily="34" charset="0"/>
                <a:cs typeface="Arial" panose="020B0604020202020204" pitchFamily="34" charset="0"/>
              </a:endParaRPr>
            </a:p>
          </p:txBody>
        </p:sp>
      </p:grpSp>
      <p:sp>
        <p:nvSpPr>
          <p:cNvPr id="4" name="楕円 3"/>
          <p:cNvSpPr/>
          <p:nvPr/>
        </p:nvSpPr>
        <p:spPr>
          <a:xfrm>
            <a:off x="772961" y="4689805"/>
            <a:ext cx="312889" cy="13755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Arial" panose="020B0604020202020204" pitchFamily="34" charset="0"/>
              <a:cs typeface="Arial" panose="020B0604020202020204" pitchFamily="34" charset="0"/>
            </a:endParaRPr>
          </a:p>
        </p:txBody>
      </p:sp>
      <p:sp>
        <p:nvSpPr>
          <p:cNvPr id="129" name="正方形/長方形 128"/>
          <p:cNvSpPr/>
          <p:nvPr/>
        </p:nvSpPr>
        <p:spPr>
          <a:xfrm>
            <a:off x="42491" y="4492475"/>
            <a:ext cx="800219" cy="584775"/>
          </a:xfrm>
          <a:prstGeom prst="rect">
            <a:avLst/>
          </a:prstGeom>
          <a:noFill/>
        </p:spPr>
        <p:txBody>
          <a:bodyPr wrap="none">
            <a:spAutoFit/>
          </a:bodyPr>
          <a:lstStyle/>
          <a:p>
            <a:pPr algn="ctr"/>
            <a:r>
              <a:rPr lang="ja-JP" altLang="en-US" sz="1600" b="1" dirty="0">
                <a:solidFill>
                  <a:srgbClr val="FF0000"/>
                </a:solidFill>
                <a:latin typeface="Arial" panose="020B0604020202020204" pitchFamily="34" charset="0"/>
                <a:cs typeface="Arial" panose="020B0604020202020204" pitchFamily="34" charset="0"/>
              </a:rPr>
              <a:t>放射</a:t>
            </a:r>
            <a:endParaRPr lang="en-US" altLang="ja-JP" sz="1600" b="1" dirty="0">
              <a:solidFill>
                <a:srgbClr val="FF0000"/>
              </a:solidFill>
              <a:latin typeface="Arial" panose="020B0604020202020204" pitchFamily="34" charset="0"/>
              <a:cs typeface="Arial" panose="020B0604020202020204" pitchFamily="34" charset="0"/>
            </a:endParaRPr>
          </a:p>
          <a:p>
            <a:pPr algn="ctr"/>
            <a:r>
              <a:rPr lang="ja-JP" altLang="en-US" sz="1600" b="1" dirty="0">
                <a:solidFill>
                  <a:srgbClr val="FF0000"/>
                </a:solidFill>
                <a:latin typeface="Arial" panose="020B0604020202020204" pitchFamily="34" charset="0"/>
                <a:cs typeface="Arial" panose="020B0604020202020204" pitchFamily="34" charset="0"/>
              </a:rPr>
              <a:t>温度計</a:t>
            </a:r>
          </a:p>
        </p:txBody>
      </p:sp>
      <p:sp>
        <p:nvSpPr>
          <p:cNvPr id="130" name="正方形/長方形 129"/>
          <p:cNvSpPr/>
          <p:nvPr/>
        </p:nvSpPr>
        <p:spPr>
          <a:xfrm>
            <a:off x="1602608" y="2959170"/>
            <a:ext cx="1290738" cy="584775"/>
          </a:xfrm>
          <a:prstGeom prst="rect">
            <a:avLst/>
          </a:prstGeom>
          <a:noFill/>
        </p:spPr>
        <p:txBody>
          <a:bodyPr wrap="none">
            <a:spAutoFit/>
          </a:bodyPr>
          <a:lstStyle/>
          <a:p>
            <a:pPr algn="ctr"/>
            <a:r>
              <a:rPr lang="ja-JP" altLang="en-US" sz="1600" b="1" dirty="0">
                <a:solidFill>
                  <a:srgbClr val="00B050"/>
                </a:solidFill>
                <a:latin typeface="Arial" panose="020B0604020202020204" pitchFamily="34" charset="0"/>
                <a:cs typeface="Arial" panose="020B0604020202020204" pitchFamily="34" charset="0"/>
              </a:rPr>
              <a:t>光ファイバー</a:t>
            </a:r>
            <a:endParaRPr lang="en-US" altLang="ja-JP" sz="1600" b="1" dirty="0">
              <a:solidFill>
                <a:srgbClr val="00B050"/>
              </a:solidFill>
              <a:latin typeface="Arial" panose="020B0604020202020204" pitchFamily="34" charset="0"/>
              <a:cs typeface="Arial" panose="020B0604020202020204" pitchFamily="34" charset="0"/>
            </a:endParaRPr>
          </a:p>
          <a:p>
            <a:pPr algn="ctr"/>
            <a:r>
              <a:rPr lang="ja-JP" altLang="en-US" sz="1600" b="1" dirty="0">
                <a:solidFill>
                  <a:srgbClr val="00B050"/>
                </a:solidFill>
                <a:latin typeface="Arial" panose="020B0604020202020204" pitchFamily="34" charset="0"/>
                <a:cs typeface="Arial" panose="020B0604020202020204" pitchFamily="34" charset="0"/>
              </a:rPr>
              <a:t>温度計</a:t>
            </a:r>
          </a:p>
        </p:txBody>
      </p:sp>
      <p:sp>
        <p:nvSpPr>
          <p:cNvPr id="131" name="正方形/長方形 130"/>
          <p:cNvSpPr/>
          <p:nvPr/>
        </p:nvSpPr>
        <p:spPr>
          <a:xfrm>
            <a:off x="3695885" y="6105925"/>
            <a:ext cx="1978474" cy="523220"/>
          </a:xfrm>
          <a:prstGeom prst="rect">
            <a:avLst/>
          </a:prstGeom>
        </p:spPr>
        <p:txBody>
          <a:bodyPr wrap="square">
            <a:spAutoFit/>
          </a:bodyPr>
          <a:lstStyle/>
          <a:p>
            <a:r>
              <a:rPr lang="en-US" altLang="ja-JP" sz="1400" dirty="0">
                <a:latin typeface="Arial" panose="020B0604020202020204" pitchFamily="34" charset="0"/>
                <a:cs typeface="Arial" panose="020B0604020202020204" pitchFamily="34" charset="0"/>
              </a:rPr>
              <a:t>N. </a:t>
            </a:r>
            <a:r>
              <a:rPr lang="en-US" altLang="ja-JP" sz="1400" dirty="0" err="1">
                <a:latin typeface="Arial" panose="020B0604020202020204" pitchFamily="34" charset="0"/>
                <a:cs typeface="Arial" panose="020B0604020202020204" pitchFamily="34" charset="0"/>
              </a:rPr>
              <a:t>Haneishi</a:t>
            </a:r>
            <a:r>
              <a:rPr lang="en-US" altLang="ja-JP" sz="1400" dirty="0">
                <a:latin typeface="Arial" panose="020B0604020202020204" pitchFamily="34" charset="0"/>
                <a:cs typeface="Arial" panose="020B0604020202020204" pitchFamily="34" charset="0"/>
              </a:rPr>
              <a:t> et al. </a:t>
            </a:r>
          </a:p>
          <a:p>
            <a:r>
              <a:rPr lang="da-DK" altLang="ja-JP" sz="1400" i="1" dirty="0">
                <a:latin typeface="Arial" panose="020B0604020202020204" pitchFamily="34" charset="0"/>
                <a:cs typeface="Arial" panose="020B0604020202020204" pitchFamily="34" charset="0"/>
              </a:rPr>
              <a:t>Sci. Rep.</a:t>
            </a:r>
            <a:r>
              <a:rPr lang="da-DK" altLang="ja-JP" sz="1400" dirty="0">
                <a:latin typeface="Arial" panose="020B0604020202020204" pitchFamily="34" charset="0"/>
                <a:cs typeface="Arial" panose="020B0604020202020204" pitchFamily="34" charset="0"/>
              </a:rPr>
              <a:t> 2019, </a:t>
            </a:r>
            <a:r>
              <a:rPr lang="da-DK" altLang="ja-JP" sz="1400" b="1" dirty="0">
                <a:latin typeface="Arial" panose="020B0604020202020204" pitchFamily="34" charset="0"/>
                <a:cs typeface="Arial" panose="020B0604020202020204" pitchFamily="34" charset="0"/>
              </a:rPr>
              <a:t>9</a:t>
            </a:r>
            <a:r>
              <a:rPr lang="da-DK" altLang="ja-JP" sz="1400" dirty="0">
                <a:latin typeface="Arial" panose="020B0604020202020204" pitchFamily="34" charset="0"/>
                <a:cs typeface="Arial" panose="020B0604020202020204" pitchFamily="34" charset="0"/>
              </a:rPr>
              <a:t>, 222</a:t>
            </a:r>
            <a:endParaRPr lang="ja-JP" altLang="en-US" sz="1400" dirty="0">
              <a:latin typeface="Arial" panose="020B0604020202020204" pitchFamily="34" charset="0"/>
              <a:cs typeface="Arial" panose="020B0604020202020204" pitchFamily="34" charset="0"/>
            </a:endParaRPr>
          </a:p>
        </p:txBody>
      </p:sp>
      <p:sp>
        <p:nvSpPr>
          <p:cNvPr id="2" name="正方形/長方形 1">
            <a:extLst>
              <a:ext uri="{FF2B5EF4-FFF2-40B4-BE49-F238E27FC236}">
                <a16:creationId xmlns:a16="http://schemas.microsoft.com/office/drawing/2014/main" id="{B91F1C7D-4688-46CC-B0C4-0991374BA198}"/>
              </a:ext>
            </a:extLst>
          </p:cNvPr>
          <p:cNvSpPr/>
          <p:nvPr/>
        </p:nvSpPr>
        <p:spPr>
          <a:xfrm>
            <a:off x="6628410" y="6122715"/>
            <a:ext cx="1978474" cy="523220"/>
          </a:xfrm>
          <a:prstGeom prst="rect">
            <a:avLst/>
          </a:prstGeom>
        </p:spPr>
        <p:txBody>
          <a:bodyPr wrap="square">
            <a:spAutoFit/>
          </a:bodyPr>
          <a:lstStyle/>
          <a:p>
            <a:r>
              <a:rPr lang="fr-FR" altLang="ja-JP" sz="1400" dirty="0">
                <a:latin typeface="Arial" panose="020B0604020202020204" pitchFamily="34" charset="0"/>
                <a:cs typeface="Arial" panose="020B0604020202020204" pitchFamily="34" charset="0"/>
              </a:rPr>
              <a:t>T. </a:t>
            </a:r>
            <a:r>
              <a:rPr lang="ja-JP" altLang="en-US" sz="1400" dirty="0">
                <a:latin typeface="Arial" panose="020B0604020202020204" pitchFamily="34" charset="0"/>
                <a:cs typeface="Arial" panose="020B0604020202020204" pitchFamily="34" charset="0"/>
              </a:rPr>
              <a:t> </a:t>
            </a:r>
            <a:r>
              <a:rPr lang="fr-FR" altLang="ja-JP" sz="1400" dirty="0">
                <a:latin typeface="Arial" panose="020B0604020202020204" pitchFamily="34" charset="0"/>
                <a:cs typeface="Arial" panose="020B0604020202020204" pitchFamily="34" charset="0"/>
              </a:rPr>
              <a:t>Ano et al., </a:t>
            </a:r>
            <a:r>
              <a:rPr lang="fr-FR" altLang="ja-JP" sz="1400" i="1" dirty="0">
                <a:latin typeface="Arial" panose="020B0604020202020204" pitchFamily="34" charset="0"/>
                <a:cs typeface="Arial" panose="020B0604020202020204" pitchFamily="34" charset="0"/>
              </a:rPr>
              <a:t>Commun Chem </a:t>
            </a:r>
            <a:r>
              <a:rPr lang="fr-FR" altLang="ja-JP" sz="1400" dirty="0">
                <a:latin typeface="Arial" panose="020B0604020202020204" pitchFamily="34" charset="0"/>
                <a:cs typeface="Arial" panose="020B0604020202020204" pitchFamily="34" charset="0"/>
              </a:rPr>
              <a:t> 2020, </a:t>
            </a:r>
            <a:r>
              <a:rPr lang="fr-FR" altLang="ja-JP" sz="1400" b="1" dirty="0">
                <a:latin typeface="Arial" panose="020B0604020202020204" pitchFamily="34" charset="0"/>
                <a:cs typeface="Arial" panose="020B0604020202020204" pitchFamily="34" charset="0"/>
              </a:rPr>
              <a:t>3</a:t>
            </a:r>
            <a:r>
              <a:rPr lang="fr-FR" altLang="ja-JP" sz="1400" dirty="0">
                <a:latin typeface="Arial" panose="020B0604020202020204" pitchFamily="34" charset="0"/>
                <a:cs typeface="Arial" panose="020B0604020202020204" pitchFamily="34" charset="0"/>
              </a:rPr>
              <a:t>, 86.</a:t>
            </a:r>
          </a:p>
        </p:txBody>
      </p:sp>
    </p:spTree>
    <p:extLst>
      <p:ext uri="{BB962C8B-B14F-4D97-AF65-F5344CB8AC3E}">
        <p14:creationId xmlns:p14="http://schemas.microsoft.com/office/powerpoint/2010/main" val="4027092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5228"/>
            <a:ext cx="9144000" cy="461665"/>
          </a:xfrm>
          <a:prstGeom prst="rect">
            <a:avLst/>
          </a:prstGeom>
          <a:solidFill>
            <a:schemeClr val="bg1">
              <a:lumMod val="85000"/>
            </a:schemeClr>
          </a:solidFill>
        </p:spPr>
        <p:txBody>
          <a:bodyPr wrap="square">
            <a:spAutoFit/>
          </a:bodyPr>
          <a:lstStyle/>
          <a:p>
            <a:pPr algn="ctr"/>
            <a:r>
              <a:rPr lang="ja-JP" altLang="en-US" sz="2400" b="1" dirty="0">
                <a:solidFill>
                  <a:schemeClr val="tx2"/>
                </a:solidFill>
                <a:latin typeface="HG創英角ﾎﾟｯﾌﾟ体" panose="040B0A09000000000000" pitchFamily="49" charset="-128"/>
                <a:ea typeface="HG創英角ﾎﾟｯﾌﾟ体" panose="040B0A09000000000000" pitchFamily="49" charset="-128"/>
              </a:rPr>
              <a:t>キャビティー・反応管・触媒層のモデル化</a:t>
            </a:r>
          </a:p>
        </p:txBody>
      </p:sp>
      <p:sp>
        <p:nvSpPr>
          <p:cNvPr id="19" name="スライド番号プレースホルダー 18"/>
          <p:cNvSpPr>
            <a:spLocks noGrp="1"/>
          </p:cNvSpPr>
          <p:nvPr>
            <p:ph type="sldNum" sz="quarter" idx="12"/>
          </p:nvPr>
        </p:nvSpPr>
        <p:spPr/>
        <p:txBody>
          <a:bodyPr/>
          <a:lstStyle/>
          <a:p>
            <a:fld id="{0C806428-6E39-47C6-A9A5-745BA99306B4}" type="slidenum">
              <a:rPr kumimoji="1" lang="ja-JP" altLang="en-US" smtClean="0">
                <a:latin typeface="+mj-ea"/>
                <a:ea typeface="+mj-ea"/>
              </a:rPr>
              <a:pPr/>
              <a:t>7</a:t>
            </a:fld>
            <a:endParaRPr kumimoji="1" lang="ja-JP" altLang="en-US">
              <a:latin typeface="+mj-ea"/>
              <a:ea typeface="+mj-ea"/>
            </a:endParaRPr>
          </a:p>
        </p:txBody>
      </p:sp>
      <p:grpSp>
        <p:nvGrpSpPr>
          <p:cNvPr id="2" name="グループ化 1"/>
          <p:cNvGrpSpPr>
            <a:grpSpLocks noChangeAspect="1"/>
          </p:cNvGrpSpPr>
          <p:nvPr/>
        </p:nvGrpSpPr>
        <p:grpSpPr>
          <a:xfrm>
            <a:off x="1663908" y="2113924"/>
            <a:ext cx="6165360" cy="3192833"/>
            <a:chOff x="149288" y="831109"/>
            <a:chExt cx="4876734" cy="2525488"/>
          </a:xfrm>
        </p:grpSpPr>
        <p:grpSp>
          <p:nvGrpSpPr>
            <p:cNvPr id="5" name="グループ化 4"/>
            <p:cNvGrpSpPr>
              <a:grpSpLocks noChangeAspect="1"/>
            </p:cNvGrpSpPr>
            <p:nvPr/>
          </p:nvGrpSpPr>
          <p:grpSpPr>
            <a:xfrm>
              <a:off x="264834" y="900340"/>
              <a:ext cx="3899535" cy="1713217"/>
              <a:chOff x="378814" y="990104"/>
              <a:chExt cx="7388470" cy="3246040"/>
            </a:xfrm>
          </p:grpSpPr>
          <p:pic>
            <p:nvPicPr>
              <p:cNvPr id="6" name="Picture 3" descr="C:\Users\Naoto Haneishi\Desktop\COMSOL 画像\修論用\接触点\チャンバー内部.pn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78814" y="1283815"/>
                <a:ext cx="4261173" cy="29523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C:\Users\Naoto Haneishi\Desktop\COMSOL 画像\修論用\接触点\触媒層　拡大.pn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28744" r="23959"/>
              <a:stretch/>
            </p:blipFill>
            <p:spPr bwMode="auto">
              <a:xfrm>
                <a:off x="5720365" y="990104"/>
                <a:ext cx="2046919" cy="324604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直線コネクタ 7"/>
              <p:cNvCxnSpPr/>
              <p:nvPr/>
            </p:nvCxnSpPr>
            <p:spPr>
              <a:xfrm flipV="1">
                <a:off x="1686564" y="990104"/>
                <a:ext cx="4464496" cy="1623020"/>
              </a:xfrm>
              <a:prstGeom prst="line">
                <a:avLst/>
              </a:prstGeom>
              <a:ln/>
            </p:spPr>
            <p:style>
              <a:lnRef idx="1">
                <a:schemeClr val="dk1"/>
              </a:lnRef>
              <a:fillRef idx="0">
                <a:schemeClr val="dk1"/>
              </a:fillRef>
              <a:effectRef idx="0">
                <a:schemeClr val="dk1"/>
              </a:effectRef>
              <a:fontRef idx="minor">
                <a:schemeClr val="tx1"/>
              </a:fontRef>
            </p:style>
          </p:cxnSp>
          <p:cxnSp>
            <p:nvCxnSpPr>
              <p:cNvPr id="9" name="直線コネクタ 8"/>
              <p:cNvCxnSpPr/>
              <p:nvPr/>
            </p:nvCxnSpPr>
            <p:spPr>
              <a:xfrm>
                <a:off x="1686564" y="3084016"/>
                <a:ext cx="4464496" cy="1152128"/>
              </a:xfrm>
              <a:prstGeom prst="line">
                <a:avLst/>
              </a:prstGeom>
              <a:ln/>
            </p:spPr>
            <p:style>
              <a:lnRef idx="1">
                <a:schemeClr val="dk1"/>
              </a:lnRef>
              <a:fillRef idx="0">
                <a:schemeClr val="dk1"/>
              </a:fillRef>
              <a:effectRef idx="0">
                <a:schemeClr val="dk1"/>
              </a:effectRef>
              <a:fontRef idx="minor">
                <a:schemeClr val="tx1"/>
              </a:fontRef>
            </p:style>
          </p:cxnSp>
        </p:grpSp>
        <p:sp>
          <p:nvSpPr>
            <p:cNvPr id="10" name="テキスト ボックス 9"/>
            <p:cNvSpPr txBox="1"/>
            <p:nvPr/>
          </p:nvSpPr>
          <p:spPr>
            <a:xfrm>
              <a:off x="149288" y="2774482"/>
              <a:ext cx="2467357" cy="316482"/>
            </a:xfrm>
            <a:prstGeom prst="rect">
              <a:avLst/>
            </a:prstGeom>
            <a:noFill/>
          </p:spPr>
          <p:txBody>
            <a:bodyPr wrap="square" rtlCol="0">
              <a:spAutoFit/>
            </a:bodyPr>
            <a:lstStyle/>
            <a:p>
              <a:pPr algn="ctr"/>
              <a:r>
                <a:rPr kumimoji="1" lang="en-US" altLang="ja-JP" sz="2000" b="1" dirty="0">
                  <a:latin typeface="+mj-ea"/>
                  <a:ea typeface="+mj-ea"/>
                  <a:cs typeface="Arial" panose="020B0604020202020204" pitchFamily="34" charset="0"/>
                </a:rPr>
                <a:t>TM</a:t>
              </a:r>
              <a:r>
                <a:rPr kumimoji="1" lang="en-US" altLang="ja-JP" sz="2000" b="1" baseline="-25000" dirty="0">
                  <a:latin typeface="+mj-ea"/>
                  <a:ea typeface="+mj-ea"/>
                  <a:cs typeface="Arial" panose="020B0604020202020204" pitchFamily="34" charset="0"/>
                </a:rPr>
                <a:t>110</a:t>
              </a:r>
              <a:r>
                <a:rPr kumimoji="1" lang="en-US" altLang="ja-JP" sz="2000" b="1" dirty="0">
                  <a:latin typeface="+mj-ea"/>
                  <a:ea typeface="+mj-ea"/>
                  <a:cs typeface="Arial" panose="020B0604020202020204" pitchFamily="34" charset="0"/>
                </a:rPr>
                <a:t> </a:t>
              </a:r>
              <a:r>
                <a:rPr kumimoji="1" lang="ja-JP" altLang="en-US" sz="2000" b="1" dirty="0">
                  <a:latin typeface="+mj-ea"/>
                  <a:ea typeface="+mj-ea"/>
                  <a:cs typeface="Arial" panose="020B0604020202020204" pitchFamily="34" charset="0"/>
                </a:rPr>
                <a:t>モード共振器</a:t>
              </a:r>
            </a:p>
          </p:txBody>
        </p:sp>
        <p:sp>
          <p:nvSpPr>
            <p:cNvPr id="11" name="テキスト ボックス 10"/>
            <p:cNvSpPr txBox="1"/>
            <p:nvPr/>
          </p:nvSpPr>
          <p:spPr>
            <a:xfrm>
              <a:off x="2680045" y="2796669"/>
              <a:ext cx="2345977" cy="559928"/>
            </a:xfrm>
            <a:prstGeom prst="rect">
              <a:avLst/>
            </a:prstGeom>
            <a:noFill/>
          </p:spPr>
          <p:txBody>
            <a:bodyPr wrap="none" rtlCol="0">
              <a:spAutoFit/>
            </a:bodyPr>
            <a:lstStyle/>
            <a:p>
              <a:pPr algn="ctr"/>
              <a:r>
                <a:rPr lang="ja-JP" altLang="en-US" sz="2000" b="1" dirty="0">
                  <a:latin typeface="+mj-ea"/>
                  <a:ea typeface="+mj-ea"/>
                  <a:cs typeface="Arial" panose="020B0604020202020204" pitchFamily="34" charset="0"/>
                </a:rPr>
                <a:t>触媒充填層モデル</a:t>
              </a:r>
              <a:endParaRPr lang="en-US" altLang="ja-JP" sz="2000" b="1" dirty="0">
                <a:latin typeface="+mj-ea"/>
                <a:ea typeface="+mj-ea"/>
                <a:cs typeface="Arial" panose="020B0604020202020204" pitchFamily="34" charset="0"/>
              </a:endParaRPr>
            </a:p>
            <a:p>
              <a:pPr algn="ctr"/>
              <a:r>
                <a:rPr lang="ja-JP" altLang="en-US" sz="2000" b="1" dirty="0">
                  <a:latin typeface="+mj-ea"/>
                  <a:ea typeface="+mj-ea"/>
                  <a:cs typeface="Arial" panose="020B0604020202020204" pitchFamily="34" charset="0"/>
                </a:rPr>
                <a:t>（球状</a:t>
              </a:r>
              <a:r>
                <a:rPr lang="en-US" altLang="ja-JP" sz="2000" b="1" dirty="0">
                  <a:latin typeface="+mj-ea"/>
                  <a:ea typeface="+mj-ea"/>
                  <a:cs typeface="Arial" panose="020B0604020202020204" pitchFamily="34" charset="0"/>
                </a:rPr>
                <a:t> Fe</a:t>
              </a:r>
              <a:r>
                <a:rPr lang="en-US" altLang="ja-JP" sz="2000" b="1" baseline="-25000" dirty="0">
                  <a:latin typeface="+mj-ea"/>
                  <a:ea typeface="+mj-ea"/>
                  <a:cs typeface="Arial" panose="020B0604020202020204" pitchFamily="34" charset="0"/>
                </a:rPr>
                <a:t>3</a:t>
              </a:r>
              <a:r>
                <a:rPr lang="en-US" altLang="ja-JP" sz="2000" b="1" dirty="0">
                  <a:latin typeface="+mj-ea"/>
                  <a:ea typeface="+mj-ea"/>
                  <a:cs typeface="Arial" panose="020B0604020202020204" pitchFamily="34" charset="0"/>
                </a:rPr>
                <a:t>O</a:t>
              </a:r>
              <a:r>
                <a:rPr lang="en-US" altLang="ja-JP" sz="2000" b="1" baseline="-25000" dirty="0">
                  <a:latin typeface="+mj-ea"/>
                  <a:ea typeface="+mj-ea"/>
                  <a:cs typeface="Arial" panose="020B0604020202020204" pitchFamily="34" charset="0"/>
                </a:rPr>
                <a:t>4</a:t>
              </a:r>
              <a:r>
                <a:rPr lang="en-US" altLang="ja-JP" sz="2000" b="1" dirty="0">
                  <a:latin typeface="+mj-ea"/>
                  <a:ea typeface="+mj-ea"/>
                  <a:cs typeface="Arial" panose="020B0604020202020204" pitchFamily="34" charset="0"/>
                </a:rPr>
                <a:t>, φ 2 mm</a:t>
              </a:r>
              <a:r>
                <a:rPr lang="ja-JP" altLang="en-US" sz="2000" b="1" dirty="0">
                  <a:latin typeface="+mj-ea"/>
                  <a:ea typeface="+mj-ea"/>
                  <a:cs typeface="Arial" panose="020B0604020202020204" pitchFamily="34" charset="0"/>
                </a:rPr>
                <a:t>）</a:t>
              </a:r>
              <a:endParaRPr kumimoji="1" lang="ja-JP" altLang="en-US" sz="2000" b="1" dirty="0">
                <a:latin typeface="+mj-ea"/>
                <a:ea typeface="+mj-ea"/>
                <a:cs typeface="Arial" panose="020B0604020202020204" pitchFamily="34" charset="0"/>
              </a:endParaRPr>
            </a:p>
          </p:txBody>
        </p:sp>
        <p:cxnSp>
          <p:nvCxnSpPr>
            <p:cNvPr id="12" name="直線矢印コネクタ 11"/>
            <p:cNvCxnSpPr/>
            <p:nvPr/>
          </p:nvCxnSpPr>
          <p:spPr>
            <a:xfrm flipH="1" flipV="1">
              <a:off x="1599272" y="2431828"/>
              <a:ext cx="84666" cy="31172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3" name="直線矢印コネクタ 12"/>
            <p:cNvCxnSpPr/>
            <p:nvPr/>
          </p:nvCxnSpPr>
          <p:spPr>
            <a:xfrm flipH="1" flipV="1">
              <a:off x="3581867" y="2536393"/>
              <a:ext cx="84666" cy="31172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5" name="下矢印 14"/>
            <p:cNvSpPr/>
            <p:nvPr/>
          </p:nvSpPr>
          <p:spPr>
            <a:xfrm>
              <a:off x="754684" y="907187"/>
              <a:ext cx="333829" cy="289093"/>
            </a:xfrm>
            <a:prstGeom prst="downArrow">
              <a:avLst/>
            </a:prstGeom>
            <a:solidFill>
              <a:schemeClr val="accent3"/>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sz="2000" b="1" dirty="0">
                <a:latin typeface="+mj-ea"/>
                <a:ea typeface="+mj-ea"/>
              </a:endParaRPr>
            </a:p>
          </p:txBody>
        </p:sp>
        <p:sp>
          <p:nvSpPr>
            <p:cNvPr id="16" name="下矢印 15"/>
            <p:cNvSpPr/>
            <p:nvPr/>
          </p:nvSpPr>
          <p:spPr>
            <a:xfrm>
              <a:off x="732676" y="2470585"/>
              <a:ext cx="333829" cy="289093"/>
            </a:xfrm>
            <a:prstGeom prst="downArrow">
              <a:avLst/>
            </a:prstGeom>
            <a:solidFill>
              <a:schemeClr val="accent6"/>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sz="2000" b="1" dirty="0">
                <a:latin typeface="+mj-ea"/>
                <a:ea typeface="+mj-ea"/>
              </a:endParaRPr>
            </a:p>
          </p:txBody>
        </p:sp>
        <p:sp>
          <p:nvSpPr>
            <p:cNvPr id="17" name="テキスト ボックス 16"/>
            <p:cNvSpPr txBox="1"/>
            <p:nvPr/>
          </p:nvSpPr>
          <p:spPr>
            <a:xfrm>
              <a:off x="1218467" y="831109"/>
              <a:ext cx="1368381" cy="365171"/>
            </a:xfrm>
            <a:prstGeom prst="rect">
              <a:avLst/>
            </a:prstGeom>
            <a:noFill/>
          </p:spPr>
          <p:txBody>
            <a:bodyPr wrap="none" rtlCol="0">
              <a:spAutoFit/>
            </a:bodyPr>
            <a:lstStyle/>
            <a:p>
              <a:r>
                <a:rPr kumimoji="1" lang="en-US" altLang="ja-JP" sz="2400" b="1" dirty="0">
                  <a:solidFill>
                    <a:srgbClr val="FF0000"/>
                  </a:solidFill>
                  <a:latin typeface="+mj-ea"/>
                  <a:ea typeface="+mj-ea"/>
                  <a:cs typeface="Arial" panose="020B0604020202020204" pitchFamily="34" charset="0"/>
                </a:rPr>
                <a:t>Microwaves</a:t>
              </a:r>
              <a:endParaRPr kumimoji="1" lang="ja-JP" altLang="en-US" sz="2400" b="1" dirty="0">
                <a:solidFill>
                  <a:srgbClr val="FF0000"/>
                </a:solidFill>
                <a:latin typeface="+mj-ea"/>
                <a:ea typeface="+mj-ea"/>
                <a:cs typeface="Arial" panose="020B0604020202020204" pitchFamily="34" charset="0"/>
              </a:endParaRPr>
            </a:p>
          </p:txBody>
        </p:sp>
        <p:grpSp>
          <p:nvGrpSpPr>
            <p:cNvPr id="20" name="図形グループ 11"/>
            <p:cNvGrpSpPr>
              <a:grpSpLocks/>
            </p:cNvGrpSpPr>
            <p:nvPr/>
          </p:nvGrpSpPr>
          <p:grpSpPr bwMode="auto">
            <a:xfrm rot="10800000">
              <a:off x="1057576" y="1676533"/>
              <a:ext cx="780590" cy="474407"/>
              <a:chOff x="2704171" y="3275476"/>
              <a:chExt cx="977147" cy="1153914"/>
            </a:xfrm>
          </p:grpSpPr>
          <p:sp>
            <p:nvSpPr>
              <p:cNvPr id="21" name="フリーフォーム 20"/>
              <p:cNvSpPr/>
              <p:nvPr/>
            </p:nvSpPr>
            <p:spPr>
              <a:xfrm>
                <a:off x="2704171" y="3851292"/>
                <a:ext cx="195716" cy="577390"/>
              </a:xfrm>
              <a:custGeom>
                <a:avLst/>
                <a:gdLst>
                  <a:gd name="connsiteX0" fmla="*/ 0 w 1075266"/>
                  <a:gd name="connsiteY0" fmla="*/ 0 h 1083733"/>
                  <a:gd name="connsiteX1" fmla="*/ 541866 w 1075266"/>
                  <a:gd name="connsiteY1" fmla="*/ 1083733 h 1083733"/>
                  <a:gd name="connsiteX2" fmla="*/ 1075266 w 1075266"/>
                  <a:gd name="connsiteY2" fmla="*/ 0 h 1083733"/>
                </a:gdLst>
                <a:ahLst/>
                <a:cxnLst>
                  <a:cxn ang="0">
                    <a:pos x="connsiteX0" y="connsiteY0"/>
                  </a:cxn>
                  <a:cxn ang="0">
                    <a:pos x="connsiteX1" y="connsiteY1"/>
                  </a:cxn>
                  <a:cxn ang="0">
                    <a:pos x="connsiteX2" y="connsiteY2"/>
                  </a:cxn>
                </a:cxnLst>
                <a:rect l="l" t="t" r="r" b="b"/>
                <a:pathLst>
                  <a:path w="1075266" h="1083733">
                    <a:moveTo>
                      <a:pt x="0" y="0"/>
                    </a:moveTo>
                    <a:cubicBezTo>
                      <a:pt x="181327" y="541866"/>
                      <a:pt x="362655" y="1083733"/>
                      <a:pt x="541866" y="1083733"/>
                    </a:cubicBezTo>
                    <a:cubicBezTo>
                      <a:pt x="721077" y="1083733"/>
                      <a:pt x="1075266" y="0"/>
                      <a:pt x="1075266" y="0"/>
                    </a:cubicBezTo>
                  </a:path>
                </a:pathLst>
              </a:custGeom>
              <a:noFill/>
              <a:ln>
                <a:solidFill>
                  <a:srgbClr val="FF6600"/>
                </a:solidFill>
              </a:ln>
              <a:effectLst/>
            </p:spPr>
            <p:style>
              <a:lnRef idx="2">
                <a:schemeClr val="accent1"/>
              </a:lnRef>
              <a:fillRef idx="0">
                <a:schemeClr val="accent1"/>
              </a:fillRef>
              <a:effectRef idx="1">
                <a:schemeClr val="accent1"/>
              </a:effectRef>
              <a:fontRef idx="minor">
                <a:schemeClr val="tx1"/>
              </a:fontRef>
            </p:style>
            <p:txBody>
              <a:bodyPr anchor="ctr"/>
              <a:lstStyle/>
              <a:p>
                <a:pPr algn="ctr" fontAlgn="auto">
                  <a:spcBef>
                    <a:spcPts val="0"/>
                  </a:spcBef>
                  <a:spcAft>
                    <a:spcPts val="0"/>
                  </a:spcAft>
                  <a:defRPr/>
                </a:pPr>
                <a:endParaRPr lang="ja-JP" altLang="en-US">
                  <a:solidFill>
                    <a:srgbClr val="FFFF00"/>
                  </a:solidFill>
                  <a:latin typeface="+mj-ea"/>
                  <a:ea typeface="+mj-ea"/>
                </a:endParaRPr>
              </a:p>
            </p:txBody>
          </p:sp>
          <p:sp>
            <p:nvSpPr>
              <p:cNvPr id="22" name="フリーフォーム 21"/>
              <p:cNvSpPr/>
              <p:nvPr/>
            </p:nvSpPr>
            <p:spPr>
              <a:xfrm rot="10800000">
                <a:off x="2901629" y="3275520"/>
                <a:ext cx="195716" cy="577390"/>
              </a:xfrm>
              <a:custGeom>
                <a:avLst/>
                <a:gdLst>
                  <a:gd name="connsiteX0" fmla="*/ 0 w 1075266"/>
                  <a:gd name="connsiteY0" fmla="*/ 0 h 1083733"/>
                  <a:gd name="connsiteX1" fmla="*/ 541866 w 1075266"/>
                  <a:gd name="connsiteY1" fmla="*/ 1083733 h 1083733"/>
                  <a:gd name="connsiteX2" fmla="*/ 1075266 w 1075266"/>
                  <a:gd name="connsiteY2" fmla="*/ 0 h 1083733"/>
                </a:gdLst>
                <a:ahLst/>
                <a:cxnLst>
                  <a:cxn ang="0">
                    <a:pos x="connsiteX0" y="connsiteY0"/>
                  </a:cxn>
                  <a:cxn ang="0">
                    <a:pos x="connsiteX1" y="connsiteY1"/>
                  </a:cxn>
                  <a:cxn ang="0">
                    <a:pos x="connsiteX2" y="connsiteY2"/>
                  </a:cxn>
                </a:cxnLst>
                <a:rect l="l" t="t" r="r" b="b"/>
                <a:pathLst>
                  <a:path w="1075266" h="1083733">
                    <a:moveTo>
                      <a:pt x="0" y="0"/>
                    </a:moveTo>
                    <a:cubicBezTo>
                      <a:pt x="181327" y="541866"/>
                      <a:pt x="362655" y="1083733"/>
                      <a:pt x="541866" y="1083733"/>
                    </a:cubicBezTo>
                    <a:cubicBezTo>
                      <a:pt x="721077" y="1083733"/>
                      <a:pt x="1075266" y="0"/>
                      <a:pt x="1075266" y="0"/>
                    </a:cubicBezTo>
                  </a:path>
                </a:pathLst>
              </a:custGeom>
              <a:noFill/>
              <a:ln>
                <a:solidFill>
                  <a:srgbClr val="FF6600"/>
                </a:solidFill>
              </a:ln>
              <a:effectLst/>
            </p:spPr>
            <p:style>
              <a:lnRef idx="2">
                <a:schemeClr val="accent1"/>
              </a:lnRef>
              <a:fillRef idx="0">
                <a:schemeClr val="accent1"/>
              </a:fillRef>
              <a:effectRef idx="1">
                <a:schemeClr val="accent1"/>
              </a:effectRef>
              <a:fontRef idx="minor">
                <a:schemeClr val="tx1"/>
              </a:fontRef>
            </p:style>
            <p:txBody>
              <a:bodyPr anchor="ctr"/>
              <a:lstStyle/>
              <a:p>
                <a:pPr algn="ctr" fontAlgn="auto">
                  <a:spcBef>
                    <a:spcPts val="0"/>
                  </a:spcBef>
                  <a:spcAft>
                    <a:spcPts val="0"/>
                  </a:spcAft>
                  <a:defRPr/>
                </a:pPr>
                <a:endParaRPr lang="ja-JP" altLang="en-US">
                  <a:solidFill>
                    <a:srgbClr val="FFFF00"/>
                  </a:solidFill>
                  <a:latin typeface="+mj-ea"/>
                  <a:ea typeface="+mj-ea"/>
                </a:endParaRPr>
              </a:p>
            </p:txBody>
          </p:sp>
          <p:sp>
            <p:nvSpPr>
              <p:cNvPr id="23" name="フリーフォーム 22"/>
              <p:cNvSpPr/>
              <p:nvPr/>
            </p:nvSpPr>
            <p:spPr>
              <a:xfrm>
                <a:off x="3098205" y="3851999"/>
                <a:ext cx="194357" cy="577391"/>
              </a:xfrm>
              <a:custGeom>
                <a:avLst/>
                <a:gdLst>
                  <a:gd name="connsiteX0" fmla="*/ 0 w 1075266"/>
                  <a:gd name="connsiteY0" fmla="*/ 0 h 1083733"/>
                  <a:gd name="connsiteX1" fmla="*/ 541866 w 1075266"/>
                  <a:gd name="connsiteY1" fmla="*/ 1083733 h 1083733"/>
                  <a:gd name="connsiteX2" fmla="*/ 1075266 w 1075266"/>
                  <a:gd name="connsiteY2" fmla="*/ 0 h 1083733"/>
                </a:gdLst>
                <a:ahLst/>
                <a:cxnLst>
                  <a:cxn ang="0">
                    <a:pos x="connsiteX0" y="connsiteY0"/>
                  </a:cxn>
                  <a:cxn ang="0">
                    <a:pos x="connsiteX1" y="connsiteY1"/>
                  </a:cxn>
                  <a:cxn ang="0">
                    <a:pos x="connsiteX2" y="connsiteY2"/>
                  </a:cxn>
                </a:cxnLst>
                <a:rect l="l" t="t" r="r" b="b"/>
                <a:pathLst>
                  <a:path w="1075266" h="1083733">
                    <a:moveTo>
                      <a:pt x="0" y="0"/>
                    </a:moveTo>
                    <a:cubicBezTo>
                      <a:pt x="181327" y="541866"/>
                      <a:pt x="362655" y="1083733"/>
                      <a:pt x="541866" y="1083733"/>
                    </a:cubicBezTo>
                    <a:cubicBezTo>
                      <a:pt x="721077" y="1083733"/>
                      <a:pt x="1075266" y="0"/>
                      <a:pt x="1075266" y="0"/>
                    </a:cubicBezTo>
                  </a:path>
                </a:pathLst>
              </a:custGeom>
              <a:noFill/>
              <a:ln>
                <a:solidFill>
                  <a:srgbClr val="FF6600"/>
                </a:solidFill>
              </a:ln>
              <a:effectLst/>
            </p:spPr>
            <p:style>
              <a:lnRef idx="2">
                <a:schemeClr val="accent1"/>
              </a:lnRef>
              <a:fillRef idx="0">
                <a:schemeClr val="accent1"/>
              </a:fillRef>
              <a:effectRef idx="1">
                <a:schemeClr val="accent1"/>
              </a:effectRef>
              <a:fontRef idx="minor">
                <a:schemeClr val="tx1"/>
              </a:fontRef>
            </p:style>
            <p:txBody>
              <a:bodyPr anchor="ctr"/>
              <a:lstStyle/>
              <a:p>
                <a:pPr algn="ctr" fontAlgn="auto">
                  <a:spcBef>
                    <a:spcPts val="0"/>
                  </a:spcBef>
                  <a:spcAft>
                    <a:spcPts val="0"/>
                  </a:spcAft>
                  <a:defRPr/>
                </a:pPr>
                <a:endParaRPr lang="ja-JP" altLang="en-US">
                  <a:solidFill>
                    <a:srgbClr val="FFFF00"/>
                  </a:solidFill>
                  <a:latin typeface="+mj-ea"/>
                  <a:ea typeface="+mj-ea"/>
                </a:endParaRPr>
              </a:p>
            </p:txBody>
          </p:sp>
          <p:sp>
            <p:nvSpPr>
              <p:cNvPr id="24" name="フリーフォーム 23"/>
              <p:cNvSpPr/>
              <p:nvPr/>
            </p:nvSpPr>
            <p:spPr>
              <a:xfrm rot="10800000">
                <a:off x="3288764" y="3275476"/>
                <a:ext cx="195716" cy="577390"/>
              </a:xfrm>
              <a:custGeom>
                <a:avLst/>
                <a:gdLst>
                  <a:gd name="connsiteX0" fmla="*/ 0 w 1075266"/>
                  <a:gd name="connsiteY0" fmla="*/ 0 h 1083733"/>
                  <a:gd name="connsiteX1" fmla="*/ 541866 w 1075266"/>
                  <a:gd name="connsiteY1" fmla="*/ 1083733 h 1083733"/>
                  <a:gd name="connsiteX2" fmla="*/ 1075266 w 1075266"/>
                  <a:gd name="connsiteY2" fmla="*/ 0 h 1083733"/>
                </a:gdLst>
                <a:ahLst/>
                <a:cxnLst>
                  <a:cxn ang="0">
                    <a:pos x="connsiteX0" y="connsiteY0"/>
                  </a:cxn>
                  <a:cxn ang="0">
                    <a:pos x="connsiteX1" y="connsiteY1"/>
                  </a:cxn>
                  <a:cxn ang="0">
                    <a:pos x="connsiteX2" y="connsiteY2"/>
                  </a:cxn>
                </a:cxnLst>
                <a:rect l="l" t="t" r="r" b="b"/>
                <a:pathLst>
                  <a:path w="1075266" h="1083733">
                    <a:moveTo>
                      <a:pt x="0" y="0"/>
                    </a:moveTo>
                    <a:cubicBezTo>
                      <a:pt x="181327" y="541866"/>
                      <a:pt x="362655" y="1083733"/>
                      <a:pt x="541866" y="1083733"/>
                    </a:cubicBezTo>
                    <a:cubicBezTo>
                      <a:pt x="721077" y="1083733"/>
                      <a:pt x="1075266" y="0"/>
                      <a:pt x="1075266" y="0"/>
                    </a:cubicBezTo>
                  </a:path>
                </a:pathLst>
              </a:custGeom>
              <a:noFill/>
              <a:ln>
                <a:solidFill>
                  <a:srgbClr val="FF6600"/>
                </a:solidFill>
              </a:ln>
              <a:effectLst/>
            </p:spPr>
            <p:style>
              <a:lnRef idx="2">
                <a:schemeClr val="accent1"/>
              </a:lnRef>
              <a:fillRef idx="0">
                <a:schemeClr val="accent1"/>
              </a:fillRef>
              <a:effectRef idx="1">
                <a:schemeClr val="accent1"/>
              </a:effectRef>
              <a:fontRef idx="minor">
                <a:schemeClr val="tx1"/>
              </a:fontRef>
            </p:style>
            <p:txBody>
              <a:bodyPr anchor="ctr"/>
              <a:lstStyle/>
              <a:p>
                <a:pPr algn="ctr" fontAlgn="auto">
                  <a:spcBef>
                    <a:spcPts val="0"/>
                  </a:spcBef>
                  <a:spcAft>
                    <a:spcPts val="0"/>
                  </a:spcAft>
                  <a:defRPr/>
                </a:pPr>
                <a:endParaRPr lang="ja-JP" altLang="en-US">
                  <a:solidFill>
                    <a:srgbClr val="FFFF00"/>
                  </a:solidFill>
                  <a:latin typeface="+mj-ea"/>
                  <a:ea typeface="+mj-ea"/>
                </a:endParaRPr>
              </a:p>
            </p:txBody>
          </p:sp>
          <p:sp>
            <p:nvSpPr>
              <p:cNvPr id="25" name="フリーフォーム 24"/>
              <p:cNvSpPr/>
              <p:nvPr/>
            </p:nvSpPr>
            <p:spPr>
              <a:xfrm>
                <a:off x="3485602" y="3849694"/>
                <a:ext cx="195716" cy="577390"/>
              </a:xfrm>
              <a:custGeom>
                <a:avLst/>
                <a:gdLst>
                  <a:gd name="connsiteX0" fmla="*/ 0 w 1075266"/>
                  <a:gd name="connsiteY0" fmla="*/ 0 h 1083733"/>
                  <a:gd name="connsiteX1" fmla="*/ 541866 w 1075266"/>
                  <a:gd name="connsiteY1" fmla="*/ 1083733 h 1083733"/>
                  <a:gd name="connsiteX2" fmla="*/ 1075266 w 1075266"/>
                  <a:gd name="connsiteY2" fmla="*/ 0 h 1083733"/>
                </a:gdLst>
                <a:ahLst/>
                <a:cxnLst>
                  <a:cxn ang="0">
                    <a:pos x="connsiteX0" y="connsiteY0"/>
                  </a:cxn>
                  <a:cxn ang="0">
                    <a:pos x="connsiteX1" y="connsiteY1"/>
                  </a:cxn>
                  <a:cxn ang="0">
                    <a:pos x="connsiteX2" y="connsiteY2"/>
                  </a:cxn>
                </a:cxnLst>
                <a:rect l="l" t="t" r="r" b="b"/>
                <a:pathLst>
                  <a:path w="1075266" h="1083733">
                    <a:moveTo>
                      <a:pt x="0" y="0"/>
                    </a:moveTo>
                    <a:cubicBezTo>
                      <a:pt x="181327" y="541866"/>
                      <a:pt x="362655" y="1083733"/>
                      <a:pt x="541866" y="1083733"/>
                    </a:cubicBezTo>
                    <a:cubicBezTo>
                      <a:pt x="721077" y="1083733"/>
                      <a:pt x="1075266" y="0"/>
                      <a:pt x="1075266" y="0"/>
                    </a:cubicBezTo>
                  </a:path>
                </a:pathLst>
              </a:custGeom>
              <a:noFill/>
              <a:ln>
                <a:solidFill>
                  <a:srgbClr val="FF66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txBody>
              <a:bodyPr anchor="ctr"/>
              <a:lstStyle/>
              <a:p>
                <a:pPr algn="ctr" fontAlgn="auto">
                  <a:spcBef>
                    <a:spcPts val="0"/>
                  </a:spcBef>
                  <a:spcAft>
                    <a:spcPts val="0"/>
                  </a:spcAft>
                  <a:defRPr/>
                </a:pPr>
                <a:endParaRPr lang="ja-JP" altLang="en-US">
                  <a:solidFill>
                    <a:srgbClr val="FFFF00"/>
                  </a:solidFill>
                  <a:latin typeface="+mj-ea"/>
                  <a:ea typeface="+mj-ea"/>
                </a:endParaRPr>
              </a:p>
            </p:txBody>
          </p:sp>
        </p:grpSp>
      </p:grpSp>
      <p:sp>
        <p:nvSpPr>
          <p:cNvPr id="26" name="テキスト ボックス 25"/>
          <p:cNvSpPr txBox="1"/>
          <p:nvPr/>
        </p:nvSpPr>
        <p:spPr>
          <a:xfrm>
            <a:off x="1356606" y="745319"/>
            <a:ext cx="6256842" cy="461665"/>
          </a:xfrm>
          <a:prstGeom prst="rect">
            <a:avLst/>
          </a:prstGeom>
          <a:noFill/>
        </p:spPr>
        <p:txBody>
          <a:bodyPr wrap="none" rtlCol="0">
            <a:spAutoFit/>
          </a:bodyPr>
          <a:lstStyle/>
          <a:p>
            <a:pPr algn="ctr"/>
            <a:r>
              <a:rPr kumimoji="1" lang="ja-JP" altLang="en-US" sz="2400" b="1" dirty="0">
                <a:solidFill>
                  <a:srgbClr val="C00000"/>
                </a:solidFill>
                <a:latin typeface="+mj-ea"/>
                <a:ea typeface="+mj-ea"/>
                <a:cs typeface="Arial" pitchFamily="34" charset="0"/>
              </a:rPr>
              <a:t>有限要素法</a:t>
            </a:r>
            <a:r>
              <a:rPr lang="en-US" altLang="ja-JP" sz="2400" b="1" dirty="0">
                <a:solidFill>
                  <a:srgbClr val="C00000"/>
                </a:solidFill>
                <a:latin typeface="+mj-ea"/>
                <a:cs typeface="Arial" pitchFamily="34" charset="0"/>
              </a:rPr>
              <a:t>(FEM)</a:t>
            </a:r>
            <a:r>
              <a:rPr kumimoji="1" lang="ja-JP" altLang="en-US" sz="2400" b="1" dirty="0">
                <a:solidFill>
                  <a:srgbClr val="C00000"/>
                </a:solidFill>
                <a:latin typeface="+mj-ea"/>
                <a:ea typeface="+mj-ea"/>
                <a:cs typeface="Arial" pitchFamily="34" charset="0"/>
              </a:rPr>
              <a:t>を用いた電磁場強度の解析</a:t>
            </a:r>
          </a:p>
        </p:txBody>
      </p:sp>
      <p:sp>
        <p:nvSpPr>
          <p:cNvPr id="27" name="テキスト ボックス 26"/>
          <p:cNvSpPr txBox="1"/>
          <p:nvPr/>
        </p:nvSpPr>
        <p:spPr>
          <a:xfrm>
            <a:off x="3059688" y="6162440"/>
            <a:ext cx="5674951" cy="400110"/>
          </a:xfrm>
          <a:prstGeom prst="rect">
            <a:avLst/>
          </a:prstGeom>
          <a:noFill/>
        </p:spPr>
        <p:txBody>
          <a:bodyPr wrap="none" rtlCol="0">
            <a:spAutoFit/>
          </a:bodyPr>
          <a:lstStyle/>
          <a:p>
            <a:r>
              <a:rPr kumimoji="1" lang="ja-JP" altLang="en-US" sz="2000" dirty="0">
                <a:solidFill>
                  <a:srgbClr val="FF0000"/>
                </a:solidFill>
                <a:latin typeface="+mj-ea"/>
                <a:ea typeface="+mj-ea"/>
                <a:cs typeface="Arial" pitchFamily="34" charset="0"/>
              </a:rPr>
              <a:t>シミュレーション</a:t>
            </a:r>
            <a:r>
              <a:rPr kumimoji="1" lang="en-US" altLang="ja-JP" sz="2000" dirty="0">
                <a:solidFill>
                  <a:srgbClr val="FF0000"/>
                </a:solidFill>
                <a:latin typeface="+mj-ea"/>
                <a:ea typeface="+mj-ea"/>
                <a:cs typeface="Arial" pitchFamily="34" charset="0"/>
              </a:rPr>
              <a:t>: COMSOL Multiphysics </a:t>
            </a:r>
            <a:r>
              <a:rPr kumimoji="1" lang="en-US" altLang="ja-JP" sz="2000" dirty="0" err="1">
                <a:solidFill>
                  <a:srgbClr val="FF0000"/>
                </a:solidFill>
                <a:latin typeface="+mj-ea"/>
                <a:ea typeface="+mj-ea"/>
                <a:cs typeface="Arial" pitchFamily="34" charset="0"/>
              </a:rPr>
              <a:t>ver</a:t>
            </a:r>
            <a:r>
              <a:rPr kumimoji="1" lang="en-US" altLang="ja-JP" sz="2000" dirty="0">
                <a:solidFill>
                  <a:srgbClr val="FF0000"/>
                </a:solidFill>
                <a:latin typeface="+mj-ea"/>
                <a:ea typeface="+mj-ea"/>
                <a:cs typeface="Arial" pitchFamily="34" charset="0"/>
              </a:rPr>
              <a:t> 5.2</a:t>
            </a:r>
            <a:endParaRPr kumimoji="1" lang="ja-JP" altLang="en-US" sz="2000" dirty="0">
              <a:solidFill>
                <a:srgbClr val="FF0000"/>
              </a:solidFill>
              <a:latin typeface="+mj-ea"/>
              <a:ea typeface="+mj-ea"/>
              <a:cs typeface="Arial" pitchFamily="34" charset="0"/>
            </a:endParaRPr>
          </a:p>
        </p:txBody>
      </p:sp>
    </p:spTree>
    <p:extLst>
      <p:ext uri="{BB962C8B-B14F-4D97-AF65-F5344CB8AC3E}">
        <p14:creationId xmlns:p14="http://schemas.microsoft.com/office/powerpoint/2010/main" val="3278055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228278" y="1199535"/>
            <a:ext cx="8229600" cy="1745772"/>
          </a:xfrm>
        </p:spPr>
        <p:txBody>
          <a:bodyPr>
            <a:normAutofit lnSpcReduction="10000"/>
          </a:bodyPr>
          <a:lstStyle/>
          <a:p>
            <a:pPr marL="0" indent="0" algn="ctr">
              <a:buNone/>
            </a:pPr>
            <a:r>
              <a:rPr lang="ja-JP" altLang="en-US" sz="2400" dirty="0"/>
              <a:t>有限要素法による電磁場分布シミュレーション及び、</a:t>
            </a:r>
            <a:endParaRPr lang="en-US" altLang="ja-JP" sz="2400" dirty="0"/>
          </a:p>
          <a:p>
            <a:pPr marL="0" indent="0" algn="ctr">
              <a:buNone/>
            </a:pPr>
            <a:r>
              <a:rPr lang="ja-JP" altLang="en-US" sz="2400" dirty="0"/>
              <a:t>熱流解析シミュレーション　　（</a:t>
            </a:r>
            <a:r>
              <a:rPr lang="en-US" altLang="ja-JP" sz="2400" dirty="0"/>
              <a:t>COMSOL Multiphysics</a:t>
            </a:r>
            <a:r>
              <a:rPr lang="ja-JP" altLang="en-US" sz="2400" dirty="0"/>
              <a:t>）</a:t>
            </a:r>
            <a:endParaRPr lang="en-US" altLang="ja-JP" sz="2400" dirty="0"/>
          </a:p>
          <a:p>
            <a:pPr marL="0" indent="0" algn="ctr">
              <a:buNone/>
            </a:pPr>
            <a:endParaRPr lang="en-US" altLang="ja-JP" sz="2400" dirty="0"/>
          </a:p>
          <a:p>
            <a:pPr marL="0" indent="0" algn="ctr">
              <a:buNone/>
            </a:pPr>
            <a:r>
              <a:rPr lang="ja-JP" altLang="en-US" sz="2400" dirty="0"/>
              <a:t>楕円チャンバー型キャビティの内部を再現</a:t>
            </a:r>
            <a:endParaRPr lang="en-US" altLang="ja-JP" sz="2400"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10980"/>
          <a:stretch/>
        </p:blipFill>
        <p:spPr bwMode="auto">
          <a:xfrm>
            <a:off x="5004048" y="3053300"/>
            <a:ext cx="3778002" cy="3242686"/>
          </a:xfrm>
          <a:prstGeom prst="rect">
            <a:avLst/>
          </a:prstGeom>
          <a:noFill/>
          <a:extLst>
            <a:ext uri="{909E8E84-426E-40DD-AFC4-6F175D3DCCD1}">
              <a14:hiddenFill xmlns:a14="http://schemas.microsoft.com/office/drawing/2010/main">
                <a:solidFill>
                  <a:srgbClr val="FFFFFF"/>
                </a:solidFill>
              </a14:hiddenFill>
            </a:ext>
          </a:extLst>
        </p:spPr>
      </p:pic>
      <p:sp>
        <p:nvSpPr>
          <p:cNvPr id="4" name="テキスト ボックス 3"/>
          <p:cNvSpPr txBox="1"/>
          <p:nvPr/>
        </p:nvSpPr>
        <p:spPr>
          <a:xfrm>
            <a:off x="251520" y="3356991"/>
            <a:ext cx="4896544" cy="304698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ja-JP" altLang="en-US" sz="2400" dirty="0"/>
              <a:t>○組み込んだフィジックス</a:t>
            </a:r>
            <a:endParaRPr lang="en-US" altLang="ja-JP" sz="2400" dirty="0"/>
          </a:p>
          <a:p>
            <a:pPr algn="just"/>
            <a:r>
              <a:rPr lang="ja-JP" altLang="en-US" sz="2400" dirty="0"/>
              <a:t>①電磁波　周波数領域モジュール</a:t>
            </a:r>
            <a:endParaRPr lang="en-US" altLang="ja-JP" sz="2400" dirty="0"/>
          </a:p>
          <a:p>
            <a:pPr algn="just"/>
            <a:r>
              <a:rPr lang="ja-JP" altLang="en-US" sz="2400" dirty="0"/>
              <a:t>キャビティ内における電磁波分布</a:t>
            </a:r>
            <a:endParaRPr lang="en-US" altLang="ja-JP" sz="2400" dirty="0"/>
          </a:p>
          <a:p>
            <a:pPr algn="just"/>
            <a:r>
              <a:rPr lang="ja-JP" altLang="en-US" sz="2400" dirty="0"/>
              <a:t>及び触媒層内部における電力損失</a:t>
            </a:r>
            <a:endParaRPr lang="en-US" altLang="ja-JP" sz="2400" dirty="0"/>
          </a:p>
          <a:p>
            <a:pPr algn="just"/>
            <a:r>
              <a:rPr lang="ja-JP" altLang="en-US" sz="2400" dirty="0"/>
              <a:t>②伝熱モジュール</a:t>
            </a:r>
            <a:endParaRPr lang="en-US" altLang="ja-JP" sz="2400" dirty="0"/>
          </a:p>
          <a:p>
            <a:pPr algn="just"/>
            <a:r>
              <a:rPr lang="ja-JP" altLang="en-US" sz="2400" dirty="0"/>
              <a:t>①の電力損失から得られる発熱量を温度に換算熱の散逸を計算に入れた温度分布</a:t>
            </a:r>
            <a:endParaRPr lang="en-US" altLang="ja-JP" sz="2400" dirty="0"/>
          </a:p>
        </p:txBody>
      </p:sp>
      <p:sp>
        <p:nvSpPr>
          <p:cNvPr id="7" name="タイトル 1"/>
          <p:cNvSpPr txBox="1">
            <a:spLocks/>
          </p:cNvSpPr>
          <p:nvPr/>
        </p:nvSpPr>
        <p:spPr>
          <a:xfrm>
            <a:off x="107504" y="116632"/>
            <a:ext cx="8820472" cy="864096"/>
          </a:xfrm>
          <a:prstGeom prst="rect">
            <a:avLst/>
          </a:prstGeom>
        </p:spPr>
        <p:txBody>
          <a:bodyPr vert="horz" lIns="91440" tIns="45720" rIns="91440" bIns="45720" rtlCol="0" anchor="b">
            <a:normAutofit/>
          </a:bodyPr>
          <a:lstStyle>
            <a:lvl1pPr algn="l" defTabSz="914400" rtl="0" eaLnBrk="1" latinLnBrk="0" hangingPunct="1">
              <a:spcBef>
                <a:spcPct val="0"/>
              </a:spcBef>
              <a:buNone/>
              <a:defRPr kumimoji="1" sz="3600" kern="1200" cap="all" spc="-60" baseline="0">
                <a:solidFill>
                  <a:schemeClr val="tx2"/>
                </a:solidFill>
                <a:latin typeface="+mj-lt"/>
                <a:ea typeface="+mj-ea"/>
                <a:cs typeface="+mj-cs"/>
              </a:defRPr>
            </a:lvl1pPr>
          </a:lstStyle>
          <a:p>
            <a:pPr algn="ctr"/>
            <a:r>
              <a:rPr lang="ja-JP" altLang="en-US" dirty="0">
                <a:latin typeface="HGP創英角ﾎﾟｯﾌﾟ体" panose="040B0A00000000000000" pitchFamily="50" charset="-128"/>
                <a:ea typeface="HGP創英角ﾎﾟｯﾌﾟ体" panose="040B0A00000000000000" pitchFamily="50" charset="-128"/>
              </a:rPr>
              <a:t>有限要素法によるシミュレーション</a:t>
            </a:r>
          </a:p>
        </p:txBody>
      </p:sp>
    </p:spTree>
    <p:extLst>
      <p:ext uri="{BB962C8B-B14F-4D97-AF65-F5344CB8AC3E}">
        <p14:creationId xmlns:p14="http://schemas.microsoft.com/office/powerpoint/2010/main" val="3758107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E67C4B28-C433-4A46-B1E2-544877F9A6C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22851" y="2916061"/>
            <a:ext cx="8123583" cy="3444399"/>
          </a:xfrm>
          <a:prstGeom prst="rect">
            <a:avLst/>
          </a:prstGeom>
        </p:spPr>
      </p:pic>
      <p:sp>
        <p:nvSpPr>
          <p:cNvPr id="4" name="テキスト ボックス 3">
            <a:extLst>
              <a:ext uri="{FF2B5EF4-FFF2-40B4-BE49-F238E27FC236}">
                <a16:creationId xmlns:a16="http://schemas.microsoft.com/office/drawing/2014/main" id="{F7879E5C-95A5-43C5-9456-D451D0966204}"/>
              </a:ext>
            </a:extLst>
          </p:cNvPr>
          <p:cNvSpPr txBox="1"/>
          <p:nvPr/>
        </p:nvSpPr>
        <p:spPr>
          <a:xfrm>
            <a:off x="384312" y="331305"/>
            <a:ext cx="8362121" cy="523220"/>
          </a:xfrm>
          <a:prstGeom prst="rect">
            <a:avLst/>
          </a:prstGeom>
          <a:noFill/>
        </p:spPr>
        <p:txBody>
          <a:bodyPr wrap="square" rtlCol="0">
            <a:spAutoFit/>
          </a:bodyPr>
          <a:lstStyle/>
          <a:p>
            <a:pPr algn="ctr"/>
            <a:r>
              <a:rPr kumimoji="1" lang="ja-JP" altLang="en-US" sz="2800" b="1" dirty="0">
                <a:latin typeface="HGP創英角ﾎﾟｯﾌﾟ体" panose="040B0A00000000000000" pitchFamily="50" charset="-128"/>
                <a:ea typeface="HGP創英角ﾎﾟｯﾌﾟ体" panose="040B0A00000000000000" pitchFamily="50" charset="-128"/>
              </a:rPr>
              <a:t>球が並んだ触媒層を用いたシミュレーションモデル</a:t>
            </a:r>
          </a:p>
        </p:txBody>
      </p:sp>
      <p:sp>
        <p:nvSpPr>
          <p:cNvPr id="2" name="テキスト ボックス 1">
            <a:extLst>
              <a:ext uri="{FF2B5EF4-FFF2-40B4-BE49-F238E27FC236}">
                <a16:creationId xmlns:a16="http://schemas.microsoft.com/office/drawing/2014/main" id="{86114761-6F89-4E08-95CA-4D4F78AD5893}"/>
              </a:ext>
            </a:extLst>
          </p:cNvPr>
          <p:cNvSpPr txBox="1"/>
          <p:nvPr/>
        </p:nvSpPr>
        <p:spPr>
          <a:xfrm>
            <a:off x="742121" y="1159561"/>
            <a:ext cx="6440557" cy="1200329"/>
          </a:xfrm>
          <a:prstGeom prst="rect">
            <a:avLst/>
          </a:prstGeom>
          <a:noFill/>
        </p:spPr>
        <p:txBody>
          <a:bodyPr wrap="square" rtlCol="0">
            <a:spAutoFit/>
          </a:bodyPr>
          <a:lstStyle/>
          <a:p>
            <a:r>
              <a:rPr kumimoji="1" lang="ja-JP" altLang="en-US" dirty="0">
                <a:latin typeface="HGSｺﾞｼｯｸM" panose="020B0600000000000000" pitchFamily="50" charset="-128"/>
                <a:ea typeface="HGSｺﾞｼｯｸM" panose="020B0600000000000000" pitchFamily="50" charset="-128"/>
              </a:rPr>
              <a:t>・有限要素法、</a:t>
            </a:r>
            <a:r>
              <a:rPr kumimoji="1" lang="en-US" altLang="ja-JP" dirty="0">
                <a:latin typeface="HGSｺﾞｼｯｸM" panose="020B0600000000000000" pitchFamily="50" charset="-128"/>
                <a:ea typeface="HGSｺﾞｼｯｸM" panose="020B0600000000000000" pitchFamily="50" charset="-128"/>
              </a:rPr>
              <a:t>COMSOL</a:t>
            </a:r>
            <a:r>
              <a:rPr kumimoji="1" lang="ja-JP" altLang="en-US" dirty="0">
                <a:latin typeface="HGSｺﾞｼｯｸM" panose="020B0600000000000000" pitchFamily="50" charset="-128"/>
                <a:ea typeface="HGSｺﾞｼｯｸM" panose="020B0600000000000000" pitchFamily="50" charset="-128"/>
              </a:rPr>
              <a:t> </a:t>
            </a:r>
            <a:r>
              <a:rPr kumimoji="1" lang="en-US" altLang="ja-JP" dirty="0">
                <a:latin typeface="HGSｺﾞｼｯｸM" panose="020B0600000000000000" pitchFamily="50" charset="-128"/>
                <a:ea typeface="HGSｺﾞｼｯｸM" panose="020B0600000000000000" pitchFamily="50" charset="-128"/>
              </a:rPr>
              <a:t>Multiphysics</a:t>
            </a:r>
            <a:r>
              <a:rPr kumimoji="1" lang="ja-JP" altLang="en-US" dirty="0">
                <a:latin typeface="HGSｺﾞｼｯｸM" panose="020B0600000000000000" pitchFamily="50" charset="-128"/>
                <a:ea typeface="HGSｺﾞｼｯｸM" panose="020B0600000000000000" pitchFamily="50" charset="-128"/>
              </a:rPr>
              <a:t>を使用</a:t>
            </a:r>
            <a:endParaRPr kumimoji="1" lang="en-US" altLang="ja-JP" dirty="0">
              <a:latin typeface="HGSｺﾞｼｯｸM" panose="020B0600000000000000" pitchFamily="50" charset="-128"/>
              <a:ea typeface="HGSｺﾞｼｯｸM" panose="020B0600000000000000" pitchFamily="50" charset="-128"/>
            </a:endParaRPr>
          </a:p>
          <a:p>
            <a:r>
              <a:rPr kumimoji="1" lang="ja-JP" altLang="en-US" dirty="0">
                <a:latin typeface="HGSｺﾞｼｯｸM" panose="020B0600000000000000" pitchFamily="50" charset="-128"/>
                <a:ea typeface="HGSｺﾞｼｯｸM" panose="020B0600000000000000" pitchFamily="50" charset="-128"/>
              </a:rPr>
              <a:t>・電磁波分布および伝熱のモジュール</a:t>
            </a:r>
            <a:endParaRPr kumimoji="1" lang="en-US" altLang="ja-JP" dirty="0">
              <a:latin typeface="HGSｺﾞｼｯｸM" panose="020B0600000000000000" pitchFamily="50" charset="-128"/>
              <a:ea typeface="HGSｺﾞｼｯｸM" panose="020B0600000000000000" pitchFamily="50" charset="-128"/>
            </a:endParaRPr>
          </a:p>
          <a:p>
            <a:r>
              <a:rPr kumimoji="1" lang="ja-JP" altLang="en-US" dirty="0">
                <a:latin typeface="HGSｺﾞｼｯｸM" panose="020B0600000000000000" pitchFamily="50" charset="-128"/>
                <a:ea typeface="HGSｺﾞｼｯｸM" panose="020B0600000000000000" pitchFamily="50" charset="-128"/>
              </a:rPr>
              <a:t>・</a:t>
            </a:r>
            <a:r>
              <a:rPr kumimoji="1" lang="en-US" altLang="ja-JP" dirty="0">
                <a:latin typeface="HGSｺﾞｼｯｸM" panose="020B0600000000000000" pitchFamily="50" charset="-128"/>
                <a:ea typeface="HGSｺﾞｼｯｸM" panose="020B0600000000000000" pitchFamily="50" charset="-128"/>
              </a:rPr>
              <a:t>2</a:t>
            </a:r>
            <a:r>
              <a:rPr kumimoji="1" lang="ja-JP" altLang="en-US" dirty="0">
                <a:latin typeface="HGSｺﾞｼｯｸM" panose="020B0600000000000000" pitchFamily="50" charset="-128"/>
                <a:ea typeface="HGSｺﾞｼｯｸM" panose="020B0600000000000000" pitchFamily="50" charset="-128"/>
              </a:rPr>
              <a:t>－プロパノールの脱水素反応の実験と同じジオメトリの　</a:t>
            </a:r>
            <a:endParaRPr kumimoji="1" lang="en-US" altLang="ja-JP" dirty="0">
              <a:latin typeface="HGSｺﾞｼｯｸM" panose="020B0600000000000000" pitchFamily="50" charset="-128"/>
              <a:ea typeface="HGSｺﾞｼｯｸM" panose="020B0600000000000000" pitchFamily="50" charset="-128"/>
            </a:endParaRPr>
          </a:p>
          <a:p>
            <a:r>
              <a:rPr kumimoji="1" lang="ja-JP" altLang="en-US" dirty="0">
                <a:latin typeface="HGSｺﾞｼｯｸM" panose="020B0600000000000000" pitchFamily="50" charset="-128"/>
                <a:ea typeface="HGSｺﾞｼｯｸM" panose="020B0600000000000000" pitchFamily="50" charset="-128"/>
              </a:rPr>
              <a:t>　アプリケーターをソフトウェア上に再現</a:t>
            </a:r>
          </a:p>
        </p:txBody>
      </p:sp>
      <p:sp>
        <p:nvSpPr>
          <p:cNvPr id="5" name="テキスト ボックス 4">
            <a:extLst>
              <a:ext uri="{FF2B5EF4-FFF2-40B4-BE49-F238E27FC236}">
                <a16:creationId xmlns:a16="http://schemas.microsoft.com/office/drawing/2014/main" id="{3ADD2105-6DFB-4991-868E-D4797FED9CBC}"/>
              </a:ext>
            </a:extLst>
          </p:cNvPr>
          <p:cNvSpPr txBox="1"/>
          <p:nvPr/>
        </p:nvSpPr>
        <p:spPr>
          <a:xfrm>
            <a:off x="6347791" y="5897217"/>
            <a:ext cx="2729948" cy="646331"/>
          </a:xfrm>
          <a:prstGeom prst="rect">
            <a:avLst/>
          </a:prstGeom>
          <a:noFill/>
        </p:spPr>
        <p:txBody>
          <a:bodyPr wrap="square" rtlCol="0">
            <a:spAutoFit/>
          </a:bodyPr>
          <a:lstStyle/>
          <a:p>
            <a:r>
              <a:rPr kumimoji="1" lang="ja-JP" altLang="en-US" dirty="0">
                <a:latin typeface="HGSｺﾞｼｯｸM" panose="020B0600000000000000" pitchFamily="50" charset="-128"/>
                <a:ea typeface="HGSｺﾞｼｯｸM" panose="020B0600000000000000" pitchFamily="50" charset="-128"/>
              </a:rPr>
              <a:t>直径</a:t>
            </a:r>
            <a:r>
              <a:rPr kumimoji="1" lang="en-US" altLang="ja-JP" dirty="0">
                <a:latin typeface="HGSｺﾞｼｯｸM" panose="020B0600000000000000" pitchFamily="50" charset="-128"/>
                <a:ea typeface="HGSｺﾞｼｯｸM" panose="020B0600000000000000" pitchFamily="50" charset="-128"/>
              </a:rPr>
              <a:t>1.9mm</a:t>
            </a:r>
            <a:r>
              <a:rPr kumimoji="1" lang="ja-JP" altLang="en-US" dirty="0">
                <a:latin typeface="HGSｺﾞｼｯｸM" panose="020B0600000000000000" pitchFamily="50" charset="-128"/>
                <a:ea typeface="HGSｺﾞｼｯｸM" panose="020B0600000000000000" pitchFamily="50" charset="-128"/>
              </a:rPr>
              <a:t>の球を</a:t>
            </a:r>
            <a:r>
              <a:rPr kumimoji="1" lang="en-US" altLang="ja-JP" dirty="0">
                <a:latin typeface="HGSｺﾞｼｯｸM" panose="020B0600000000000000" pitchFamily="50" charset="-128"/>
                <a:ea typeface="HGSｺﾞｼｯｸM" panose="020B0600000000000000" pitchFamily="50" charset="-128"/>
              </a:rPr>
              <a:t>160</a:t>
            </a:r>
            <a:r>
              <a:rPr kumimoji="1" lang="ja-JP" altLang="en-US" dirty="0">
                <a:latin typeface="HGSｺﾞｼｯｸM" panose="020B0600000000000000" pitchFamily="50" charset="-128"/>
                <a:ea typeface="HGSｺﾞｼｯｸM" panose="020B0600000000000000" pitchFamily="50" charset="-128"/>
              </a:rPr>
              <a:t>個並べて触媒層を表現</a:t>
            </a:r>
          </a:p>
        </p:txBody>
      </p:sp>
    </p:spTree>
    <p:extLst>
      <p:ext uri="{BB962C8B-B14F-4D97-AF65-F5344CB8AC3E}">
        <p14:creationId xmlns:p14="http://schemas.microsoft.com/office/powerpoint/2010/main" val="17266553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7504" y="2279603"/>
            <a:ext cx="4316689" cy="3237516"/>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341933" y="2269055"/>
            <a:ext cx="4316689" cy="3237516"/>
          </a:xfrm>
          <a:prstGeom prst="rect">
            <a:avLst/>
          </a:prstGeom>
          <a:noFill/>
          <a:extLst>
            <a:ext uri="{909E8E84-426E-40DD-AFC4-6F175D3DCCD1}">
              <a14:hiddenFill xmlns:a14="http://schemas.microsoft.com/office/drawing/2010/main">
                <a:solidFill>
                  <a:srgbClr val="FFFFFF"/>
                </a:solidFill>
              </a14:hiddenFill>
            </a:ext>
          </a:extLst>
        </p:spPr>
      </p:pic>
      <p:sp>
        <p:nvSpPr>
          <p:cNvPr id="6" name="タイトル 1"/>
          <p:cNvSpPr txBox="1">
            <a:spLocks/>
          </p:cNvSpPr>
          <p:nvPr/>
        </p:nvSpPr>
        <p:spPr>
          <a:xfrm>
            <a:off x="107504" y="116632"/>
            <a:ext cx="8820472" cy="864096"/>
          </a:xfrm>
          <a:prstGeom prst="rect">
            <a:avLst/>
          </a:prstGeom>
        </p:spPr>
        <p:txBody>
          <a:bodyPr vert="horz" lIns="91440" tIns="45720" rIns="91440" bIns="45720" rtlCol="0" anchor="b">
            <a:normAutofit/>
          </a:bodyPr>
          <a:lstStyle>
            <a:lvl1pPr algn="l" defTabSz="914400" rtl="0" eaLnBrk="1" latinLnBrk="0" hangingPunct="1">
              <a:spcBef>
                <a:spcPct val="0"/>
              </a:spcBef>
              <a:buNone/>
              <a:defRPr kumimoji="1" sz="3600" kern="1200" cap="all" spc="-60" baseline="0">
                <a:solidFill>
                  <a:schemeClr val="tx2"/>
                </a:solidFill>
                <a:latin typeface="+mj-lt"/>
                <a:ea typeface="+mj-ea"/>
                <a:cs typeface="+mj-cs"/>
              </a:defRPr>
            </a:lvl1pPr>
          </a:lstStyle>
          <a:p>
            <a:pPr algn="ctr"/>
            <a:r>
              <a:rPr lang="ja-JP" altLang="en-US" b="1" dirty="0">
                <a:latin typeface="HG創英角ﾎﾟｯﾌﾟ体" panose="040B0A09000000000000" pitchFamily="49" charset="-128"/>
                <a:ea typeface="HG創英角ﾎﾟｯﾌﾟ体" panose="040B0A09000000000000" pitchFamily="49" charset="-128"/>
              </a:rPr>
              <a:t>結果：得られた電場ノルム分布</a:t>
            </a:r>
          </a:p>
        </p:txBody>
      </p:sp>
      <p:sp>
        <p:nvSpPr>
          <p:cNvPr id="4" name="テキスト ボックス 3"/>
          <p:cNvSpPr txBox="1"/>
          <p:nvPr/>
        </p:nvSpPr>
        <p:spPr>
          <a:xfrm>
            <a:off x="4733764" y="5787588"/>
            <a:ext cx="4071990" cy="400110"/>
          </a:xfrm>
          <a:prstGeom prst="rect">
            <a:avLst/>
          </a:prstGeom>
          <a:noFill/>
        </p:spPr>
        <p:txBody>
          <a:bodyPr wrap="square" rtlCol="0">
            <a:spAutoFit/>
          </a:bodyPr>
          <a:lstStyle/>
          <a:p>
            <a:r>
              <a:rPr kumimoji="1" lang="en-US" altLang="ja-JP" sz="2000" dirty="0"/>
              <a:t>9.05W</a:t>
            </a:r>
            <a:r>
              <a:rPr kumimoji="1" lang="ja-JP" altLang="en-US" sz="2000" dirty="0"/>
              <a:t>（触媒層中心部分が</a:t>
            </a:r>
            <a:r>
              <a:rPr kumimoji="1" lang="en-US" altLang="ja-JP" sz="2000" dirty="0"/>
              <a:t>500</a:t>
            </a:r>
            <a:r>
              <a:rPr kumimoji="1" lang="ja-JP" altLang="en-US" sz="2000" dirty="0"/>
              <a:t>℃）</a:t>
            </a:r>
          </a:p>
        </p:txBody>
      </p:sp>
      <p:sp>
        <p:nvSpPr>
          <p:cNvPr id="10" name="テキスト ボックス 9"/>
          <p:cNvSpPr txBox="1"/>
          <p:nvPr/>
        </p:nvSpPr>
        <p:spPr>
          <a:xfrm>
            <a:off x="338246" y="5609158"/>
            <a:ext cx="4233753" cy="400110"/>
          </a:xfrm>
          <a:prstGeom prst="rect">
            <a:avLst/>
          </a:prstGeom>
          <a:noFill/>
        </p:spPr>
        <p:txBody>
          <a:bodyPr wrap="square" rtlCol="0">
            <a:spAutoFit/>
          </a:bodyPr>
          <a:lstStyle/>
          <a:p>
            <a:r>
              <a:rPr kumimoji="1" lang="en-US" altLang="ja-JP" sz="2000" dirty="0"/>
              <a:t>13.7W</a:t>
            </a:r>
            <a:r>
              <a:rPr kumimoji="1" lang="ja-JP" altLang="en-US" sz="2000" dirty="0"/>
              <a:t>（触媒層中心部分が</a:t>
            </a:r>
            <a:r>
              <a:rPr kumimoji="1" lang="en-US" altLang="ja-JP" sz="2000" dirty="0"/>
              <a:t>600</a:t>
            </a:r>
            <a:r>
              <a:rPr kumimoji="1" lang="ja-JP" altLang="en-US" sz="2000" dirty="0"/>
              <a:t>℃）</a:t>
            </a:r>
          </a:p>
        </p:txBody>
      </p:sp>
      <p:sp>
        <p:nvSpPr>
          <p:cNvPr id="7" name="テキスト ボックス 6"/>
          <p:cNvSpPr txBox="1"/>
          <p:nvPr/>
        </p:nvSpPr>
        <p:spPr>
          <a:xfrm>
            <a:off x="2394360" y="1409661"/>
            <a:ext cx="4355279" cy="46166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kumimoji="1" lang="ja-JP" altLang="en-US" sz="2400" dirty="0"/>
              <a:t>楕円チャンバー内の電場分布</a:t>
            </a:r>
          </a:p>
        </p:txBody>
      </p:sp>
    </p:spTree>
    <p:extLst>
      <p:ext uri="{BB962C8B-B14F-4D97-AF65-F5344CB8AC3E}">
        <p14:creationId xmlns:p14="http://schemas.microsoft.com/office/powerpoint/2010/main" val="4056474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0" y="5228"/>
            <a:ext cx="9144000" cy="461665"/>
          </a:xfrm>
          <a:prstGeom prst="rect">
            <a:avLst/>
          </a:prstGeom>
          <a:solidFill>
            <a:schemeClr val="bg1">
              <a:lumMod val="85000"/>
            </a:schemeClr>
          </a:solidFill>
        </p:spPr>
        <p:txBody>
          <a:bodyPr wrap="square">
            <a:spAutoFit/>
          </a:bodyPr>
          <a:lstStyle/>
          <a:p>
            <a:pPr algn="ctr"/>
            <a:r>
              <a:rPr lang="ja-JP" altLang="en-US" sz="2400" dirty="0">
                <a:solidFill>
                  <a:schemeClr val="tx2"/>
                </a:solidFill>
                <a:latin typeface="HG創英角ﾎﾟｯﾌﾟ体" panose="040B0A09000000000000" pitchFamily="49" charset="-128"/>
                <a:ea typeface="HG創英角ﾎﾟｯﾌﾟ体" panose="040B0A09000000000000" pitchFamily="49" charset="-128"/>
                <a:cs typeface="Arial Unicode MS" panose="020B0604020202020204" pitchFamily="50" charset="-128"/>
              </a:rPr>
              <a:t>触媒充填層内における局所的なマイクロ波の集中</a:t>
            </a:r>
            <a:endParaRPr lang="ja-JP" altLang="en-US" sz="2400" dirty="0">
              <a:solidFill>
                <a:schemeClr val="tx2"/>
              </a:solidFill>
              <a:latin typeface="HG創英角ﾎﾟｯﾌﾟ体" panose="040B0A09000000000000" pitchFamily="49" charset="-128"/>
              <a:ea typeface="HG創英角ﾎﾟｯﾌﾟ体" panose="040B0A09000000000000" pitchFamily="49" charset="-128"/>
            </a:endParaRPr>
          </a:p>
        </p:txBody>
      </p:sp>
      <p:grpSp>
        <p:nvGrpSpPr>
          <p:cNvPr id="47" name="グループ化 46"/>
          <p:cNvGrpSpPr/>
          <p:nvPr/>
        </p:nvGrpSpPr>
        <p:grpSpPr>
          <a:xfrm>
            <a:off x="207932" y="1887656"/>
            <a:ext cx="8449265" cy="1788644"/>
            <a:chOff x="-3206001" y="2018581"/>
            <a:chExt cx="9498569" cy="1974098"/>
          </a:xfrm>
        </p:grpSpPr>
        <p:grpSp>
          <p:nvGrpSpPr>
            <p:cNvPr id="52" name="グループ化 51"/>
            <p:cNvGrpSpPr/>
            <p:nvPr/>
          </p:nvGrpSpPr>
          <p:grpSpPr>
            <a:xfrm>
              <a:off x="170623" y="2018581"/>
              <a:ext cx="6121945" cy="1974098"/>
              <a:chOff x="170623" y="0"/>
              <a:chExt cx="6121945" cy="1974098"/>
            </a:xfrm>
          </p:grpSpPr>
          <p:grpSp>
            <p:nvGrpSpPr>
              <p:cNvPr id="60" name="グループ化 59"/>
              <p:cNvGrpSpPr/>
              <p:nvPr/>
            </p:nvGrpSpPr>
            <p:grpSpPr>
              <a:xfrm>
                <a:off x="3343940" y="2"/>
                <a:ext cx="2948628" cy="1955800"/>
                <a:chOff x="290189" y="-17251"/>
                <a:chExt cx="2948628" cy="1955800"/>
              </a:xfrm>
            </p:grpSpPr>
            <p:pic>
              <p:nvPicPr>
                <p:cNvPr id="64" name="図 6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290189" y="-17251"/>
                  <a:ext cx="2656458" cy="1955800"/>
                </a:xfrm>
                <a:prstGeom prst="rect">
                  <a:avLst/>
                </a:prstGeom>
                <a:noFill/>
                <a:ln>
                  <a:noFill/>
                </a:ln>
              </p:spPr>
            </p:pic>
            <p:sp>
              <p:nvSpPr>
                <p:cNvPr id="65" name="テキスト ボックス 299"/>
                <p:cNvSpPr txBox="1"/>
                <p:nvPr/>
              </p:nvSpPr>
              <p:spPr>
                <a:xfrm>
                  <a:off x="2587924" y="103516"/>
                  <a:ext cx="650893" cy="723571"/>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GB" dirty="0">
                      <a:effectLst/>
                      <a:latin typeface="Arial Unicode MS" panose="020B0604020202020204" pitchFamily="50" charset="-128"/>
                      <a:ea typeface="Arial Unicode MS" panose="020B0604020202020204" pitchFamily="50" charset="-128"/>
                      <a:cs typeface="Arial Unicode MS" panose="020B0604020202020204" pitchFamily="50" charset="-128"/>
                    </a:rPr>
                    <a:t>°C</a:t>
                  </a:r>
                  <a:endParaRPr lang="ja-JP" sz="3600" dirty="0">
                    <a:effectLst/>
                    <a:latin typeface="Arial Unicode MS" panose="020B0604020202020204" pitchFamily="50" charset="-128"/>
                    <a:ea typeface="Arial Unicode MS" panose="020B0604020202020204" pitchFamily="50" charset="-128"/>
                    <a:cs typeface="Arial Unicode MS" panose="020B0604020202020204" pitchFamily="50" charset="-128"/>
                  </a:endParaRPr>
                </a:p>
              </p:txBody>
            </p:sp>
          </p:grpSp>
          <p:grpSp>
            <p:nvGrpSpPr>
              <p:cNvPr id="61" name="グループ化 60"/>
              <p:cNvGrpSpPr/>
              <p:nvPr/>
            </p:nvGrpSpPr>
            <p:grpSpPr>
              <a:xfrm>
                <a:off x="170623" y="0"/>
                <a:ext cx="4116463" cy="1974098"/>
                <a:chOff x="166539" y="0"/>
                <a:chExt cx="4017930" cy="1926590"/>
              </a:xfrm>
            </p:grpSpPr>
            <p:pic>
              <p:nvPicPr>
                <p:cNvPr id="62" name="図 6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166539" y="0"/>
                  <a:ext cx="2617130" cy="1926590"/>
                </a:xfrm>
                <a:prstGeom prst="rect">
                  <a:avLst/>
                </a:prstGeom>
                <a:noFill/>
                <a:ln>
                  <a:noFill/>
                </a:ln>
              </p:spPr>
            </p:pic>
            <p:sp>
              <p:nvSpPr>
                <p:cNvPr id="63" name="テキスト ボックス 302"/>
                <p:cNvSpPr txBox="1"/>
                <p:nvPr/>
              </p:nvSpPr>
              <p:spPr>
                <a:xfrm>
                  <a:off x="2622431" y="112143"/>
                  <a:ext cx="1562038" cy="711877"/>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GB">
                      <a:effectLst/>
                      <a:latin typeface="Arial" panose="020B0604020202020204" pitchFamily="34" charset="0"/>
                      <a:ea typeface="ＭＳ 明朝" panose="02020609040205080304" pitchFamily="17" charset="-128"/>
                      <a:cs typeface="Times New Roman" panose="02020603050405020304" pitchFamily="18" charset="0"/>
                    </a:rPr>
                    <a:t>W/m</a:t>
                  </a:r>
                  <a:r>
                    <a:rPr lang="en-GB" baseline="30000">
                      <a:effectLst/>
                      <a:latin typeface="Arial" panose="020B0604020202020204" pitchFamily="34" charset="0"/>
                      <a:ea typeface="ＭＳ 明朝" panose="02020609040205080304" pitchFamily="17" charset="-128"/>
                      <a:cs typeface="Times New Roman" panose="02020603050405020304" pitchFamily="18" charset="0"/>
                    </a:rPr>
                    <a:t>3</a:t>
                  </a:r>
                  <a:endParaRPr lang="ja-JP" sz="3600">
                    <a:effectLst/>
                    <a:latin typeface="Calibri" panose="020F0502020204030204" pitchFamily="34" charset="0"/>
                    <a:ea typeface="ＭＳ 明朝" panose="02020609040205080304" pitchFamily="17" charset="-128"/>
                    <a:cs typeface="Times New Roman" panose="02020603050405020304" pitchFamily="18" charset="0"/>
                  </a:endParaRPr>
                </a:p>
              </p:txBody>
            </p:sp>
          </p:grpSp>
        </p:grpSp>
        <p:grpSp>
          <p:nvGrpSpPr>
            <p:cNvPr id="54" name="グループ化 53"/>
            <p:cNvGrpSpPr/>
            <p:nvPr/>
          </p:nvGrpSpPr>
          <p:grpSpPr>
            <a:xfrm>
              <a:off x="-3206001" y="2018582"/>
              <a:ext cx="3056911" cy="1915160"/>
              <a:chOff x="-6363266" y="1992703"/>
              <a:chExt cx="3056910" cy="1915160"/>
            </a:xfrm>
          </p:grpSpPr>
          <p:pic>
            <p:nvPicPr>
              <p:cNvPr id="58" name="図 5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6363266" y="1992703"/>
                <a:ext cx="2601257" cy="1915160"/>
              </a:xfrm>
              <a:prstGeom prst="rect">
                <a:avLst/>
              </a:prstGeom>
              <a:noFill/>
              <a:ln>
                <a:noFill/>
              </a:ln>
            </p:spPr>
          </p:pic>
          <p:sp>
            <p:nvSpPr>
              <p:cNvPr id="59" name="テキスト ボックス 306"/>
              <p:cNvSpPr txBox="1"/>
              <p:nvPr/>
            </p:nvSpPr>
            <p:spPr>
              <a:xfrm>
                <a:off x="-4044445" y="2104845"/>
                <a:ext cx="738089" cy="893791"/>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GB">
                    <a:effectLst/>
                    <a:latin typeface="Arial" panose="020B0604020202020204" pitchFamily="34" charset="0"/>
                    <a:ea typeface="ＭＳ 明朝" panose="02020609040205080304" pitchFamily="17" charset="-128"/>
                    <a:cs typeface="Times New Roman" panose="02020603050405020304" pitchFamily="18" charset="0"/>
                  </a:rPr>
                  <a:t>V/m</a:t>
                </a:r>
                <a:endParaRPr lang="ja-JP" sz="3600">
                  <a:effectLst/>
                  <a:latin typeface="Calibri" panose="020F0502020204030204" pitchFamily="34" charset="0"/>
                  <a:ea typeface="ＭＳ 明朝" panose="02020609040205080304" pitchFamily="17" charset="-128"/>
                  <a:cs typeface="Times New Roman" panose="02020603050405020304" pitchFamily="18" charset="0"/>
                </a:endParaRPr>
              </a:p>
            </p:txBody>
          </p:sp>
        </p:grpSp>
      </p:grpSp>
      <p:sp>
        <p:nvSpPr>
          <p:cNvPr id="66" name="正方形/長方形 65"/>
          <p:cNvSpPr/>
          <p:nvPr/>
        </p:nvSpPr>
        <p:spPr>
          <a:xfrm>
            <a:off x="1038483" y="1161775"/>
            <a:ext cx="1107996" cy="369332"/>
          </a:xfrm>
          <a:prstGeom prst="rect">
            <a:avLst/>
          </a:prstGeom>
        </p:spPr>
        <p:txBody>
          <a:bodyPr wrap="none">
            <a:spAutoFit/>
          </a:bodyPr>
          <a:lstStyle/>
          <a:p>
            <a:pPr algn="just">
              <a:spcAft>
                <a:spcPts val="1000"/>
              </a:spcAft>
            </a:pPr>
            <a:r>
              <a:rPr lang="ja-JP" altLang="en-US" b="1" dirty="0">
                <a:latin typeface="+mj-ea"/>
                <a:ea typeface="+mj-ea"/>
                <a:cs typeface="Arial" panose="020B0604020202020204" pitchFamily="34" charset="0"/>
              </a:rPr>
              <a:t>電場強度</a:t>
            </a:r>
            <a:endParaRPr lang="en-US" altLang="ja-JP" b="1" dirty="0">
              <a:latin typeface="+mj-ea"/>
              <a:ea typeface="+mj-ea"/>
              <a:cs typeface="Arial" panose="020B0604020202020204" pitchFamily="34" charset="0"/>
            </a:endParaRPr>
          </a:p>
        </p:txBody>
      </p:sp>
      <p:sp>
        <p:nvSpPr>
          <p:cNvPr id="67" name="正方形/長方形 66"/>
          <p:cNvSpPr/>
          <p:nvPr/>
        </p:nvSpPr>
        <p:spPr>
          <a:xfrm>
            <a:off x="3647735" y="1143821"/>
            <a:ext cx="1569660" cy="369332"/>
          </a:xfrm>
          <a:prstGeom prst="rect">
            <a:avLst/>
          </a:prstGeom>
        </p:spPr>
        <p:txBody>
          <a:bodyPr wrap="none">
            <a:spAutoFit/>
          </a:bodyPr>
          <a:lstStyle/>
          <a:p>
            <a:pPr algn="ctr">
              <a:spcAft>
                <a:spcPts val="1000"/>
              </a:spcAft>
            </a:pPr>
            <a:r>
              <a:rPr lang="ja-JP" altLang="en-US" b="1" dirty="0">
                <a:latin typeface="+mj-ea"/>
                <a:ea typeface="+mj-ea"/>
                <a:cs typeface="Arial" panose="020B0604020202020204" pitchFamily="34" charset="0"/>
              </a:rPr>
              <a:t>電力損失密度</a:t>
            </a:r>
            <a:endParaRPr lang="en-US" altLang="ja-JP" b="1" dirty="0">
              <a:latin typeface="+mj-ea"/>
              <a:ea typeface="+mj-ea"/>
              <a:cs typeface="Arial" panose="020B0604020202020204" pitchFamily="34" charset="0"/>
            </a:endParaRPr>
          </a:p>
        </p:txBody>
      </p:sp>
      <p:sp>
        <p:nvSpPr>
          <p:cNvPr id="68" name="正方形/長方形 67"/>
          <p:cNvSpPr/>
          <p:nvPr/>
        </p:nvSpPr>
        <p:spPr>
          <a:xfrm>
            <a:off x="6948866" y="1142506"/>
            <a:ext cx="646331" cy="369332"/>
          </a:xfrm>
          <a:prstGeom prst="rect">
            <a:avLst/>
          </a:prstGeom>
        </p:spPr>
        <p:txBody>
          <a:bodyPr wrap="none">
            <a:spAutoFit/>
          </a:bodyPr>
          <a:lstStyle/>
          <a:p>
            <a:pPr algn="just">
              <a:spcAft>
                <a:spcPts val="1000"/>
              </a:spcAft>
            </a:pPr>
            <a:r>
              <a:rPr lang="ja-JP" altLang="en-US" b="1" dirty="0">
                <a:latin typeface="+mj-ea"/>
                <a:ea typeface="+mj-ea"/>
                <a:cs typeface="Arial" panose="020B0604020202020204" pitchFamily="34" charset="0"/>
              </a:rPr>
              <a:t>温度</a:t>
            </a:r>
            <a:endParaRPr lang="ja-JP" altLang="ja-JP" b="1" dirty="0">
              <a:latin typeface="+mj-ea"/>
              <a:ea typeface="+mj-ea"/>
              <a:cs typeface="Arial" panose="020B0604020202020204" pitchFamily="34" charset="0"/>
            </a:endParaRPr>
          </a:p>
        </p:txBody>
      </p:sp>
      <p:sp>
        <p:nvSpPr>
          <p:cNvPr id="18" name="テキスト ボックス 17"/>
          <p:cNvSpPr txBox="1"/>
          <p:nvPr/>
        </p:nvSpPr>
        <p:spPr>
          <a:xfrm>
            <a:off x="1393771" y="479626"/>
            <a:ext cx="6256842" cy="461665"/>
          </a:xfrm>
          <a:prstGeom prst="rect">
            <a:avLst/>
          </a:prstGeom>
          <a:noFill/>
        </p:spPr>
        <p:txBody>
          <a:bodyPr wrap="none" rtlCol="0">
            <a:spAutoFit/>
          </a:bodyPr>
          <a:lstStyle/>
          <a:p>
            <a:pPr algn="ctr"/>
            <a:r>
              <a:rPr kumimoji="1" lang="ja-JP" altLang="en-US" sz="2400" b="1" dirty="0">
                <a:solidFill>
                  <a:schemeClr val="accent2"/>
                </a:solidFill>
                <a:latin typeface="+mj-ea"/>
                <a:ea typeface="+mj-ea"/>
                <a:cs typeface="Arial" pitchFamily="34" charset="0"/>
              </a:rPr>
              <a:t>有限要素法</a:t>
            </a:r>
            <a:r>
              <a:rPr lang="en-US" altLang="ja-JP" sz="2400" b="1" dirty="0">
                <a:solidFill>
                  <a:schemeClr val="accent2"/>
                </a:solidFill>
                <a:latin typeface="+mj-ea"/>
                <a:cs typeface="Arial" pitchFamily="34" charset="0"/>
              </a:rPr>
              <a:t>(FEM)</a:t>
            </a:r>
            <a:r>
              <a:rPr kumimoji="1" lang="ja-JP" altLang="en-US" sz="2400" b="1" dirty="0">
                <a:solidFill>
                  <a:schemeClr val="accent2"/>
                </a:solidFill>
                <a:latin typeface="+mj-ea"/>
                <a:ea typeface="+mj-ea"/>
                <a:cs typeface="Arial" pitchFamily="34" charset="0"/>
              </a:rPr>
              <a:t>を用いた電磁場強度の解析</a:t>
            </a:r>
          </a:p>
        </p:txBody>
      </p:sp>
      <p:pic>
        <p:nvPicPr>
          <p:cNvPr id="3075" name="Picture 3">
            <a:extLst>
              <a:ext uri="{FF2B5EF4-FFF2-40B4-BE49-F238E27FC236}">
                <a16:creationId xmlns:a16="http://schemas.microsoft.com/office/drawing/2014/main" id="{9C2A999A-86BA-4F5D-8885-0FF15AF970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3127" y="4492574"/>
            <a:ext cx="7244300" cy="258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テキスト ボックス 2">
            <a:extLst>
              <a:ext uri="{FF2B5EF4-FFF2-40B4-BE49-F238E27FC236}">
                <a16:creationId xmlns:a16="http://schemas.microsoft.com/office/drawing/2014/main" id="{CDFEAA0D-4180-DCF7-CA6E-AADF90AA467F}"/>
              </a:ext>
            </a:extLst>
          </p:cNvPr>
          <p:cNvSpPr txBox="1"/>
          <p:nvPr/>
        </p:nvSpPr>
        <p:spPr>
          <a:xfrm>
            <a:off x="3248983" y="3965176"/>
            <a:ext cx="2595582" cy="461665"/>
          </a:xfrm>
          <a:prstGeom prst="rect">
            <a:avLst/>
          </a:prstGeom>
          <a:noFill/>
        </p:spPr>
        <p:txBody>
          <a:bodyPr wrap="none" rtlCol="0">
            <a:spAutoFit/>
          </a:bodyPr>
          <a:lstStyle/>
          <a:p>
            <a:pPr algn="ctr"/>
            <a:r>
              <a:rPr kumimoji="1" lang="ja-JP" altLang="en-US" sz="2400" b="1" dirty="0">
                <a:solidFill>
                  <a:schemeClr val="accent2"/>
                </a:solidFill>
                <a:latin typeface="+mj-ea"/>
                <a:ea typeface="+mj-ea"/>
                <a:cs typeface="Arial" pitchFamily="34" charset="0"/>
              </a:rPr>
              <a:t>温度分布解析結果</a:t>
            </a:r>
          </a:p>
        </p:txBody>
      </p:sp>
      <p:sp>
        <p:nvSpPr>
          <p:cNvPr id="4" name="テキスト ボックス 3">
            <a:extLst>
              <a:ext uri="{FF2B5EF4-FFF2-40B4-BE49-F238E27FC236}">
                <a16:creationId xmlns:a16="http://schemas.microsoft.com/office/drawing/2014/main" id="{72D2200B-E414-E9C0-AFEC-404558EFE006}"/>
              </a:ext>
            </a:extLst>
          </p:cNvPr>
          <p:cNvSpPr txBox="1"/>
          <p:nvPr/>
        </p:nvSpPr>
        <p:spPr>
          <a:xfrm>
            <a:off x="1938134" y="1516283"/>
            <a:ext cx="370614" cy="369332"/>
          </a:xfrm>
          <a:prstGeom prst="rect">
            <a:avLst/>
          </a:prstGeom>
          <a:noFill/>
        </p:spPr>
        <p:txBody>
          <a:bodyPr wrap="none" rtlCol="0">
            <a:spAutoFit/>
          </a:bodyPr>
          <a:lstStyle/>
          <a:p>
            <a:r>
              <a:rPr kumimoji="1" lang="en-US" altLang="ja-JP" b="1" dirty="0"/>
              <a:t>a)</a:t>
            </a:r>
            <a:endParaRPr kumimoji="1" lang="ja-JP" altLang="en-US" b="1" dirty="0"/>
          </a:p>
        </p:txBody>
      </p:sp>
      <p:sp>
        <p:nvSpPr>
          <p:cNvPr id="5" name="テキスト ボックス 4">
            <a:extLst>
              <a:ext uri="{FF2B5EF4-FFF2-40B4-BE49-F238E27FC236}">
                <a16:creationId xmlns:a16="http://schemas.microsoft.com/office/drawing/2014/main" id="{5014D052-F260-A77B-67CA-1CC3D1F2604E}"/>
              </a:ext>
            </a:extLst>
          </p:cNvPr>
          <p:cNvSpPr txBox="1"/>
          <p:nvPr/>
        </p:nvSpPr>
        <p:spPr>
          <a:xfrm>
            <a:off x="5065227" y="1460338"/>
            <a:ext cx="377026" cy="369332"/>
          </a:xfrm>
          <a:prstGeom prst="rect">
            <a:avLst/>
          </a:prstGeom>
          <a:noFill/>
        </p:spPr>
        <p:txBody>
          <a:bodyPr wrap="none" rtlCol="0">
            <a:spAutoFit/>
          </a:bodyPr>
          <a:lstStyle/>
          <a:p>
            <a:r>
              <a:rPr kumimoji="1" lang="en-US" altLang="ja-JP" b="1" dirty="0"/>
              <a:t>b)</a:t>
            </a:r>
            <a:endParaRPr kumimoji="1" lang="ja-JP" altLang="en-US" b="1" dirty="0"/>
          </a:p>
        </p:txBody>
      </p:sp>
      <p:sp>
        <p:nvSpPr>
          <p:cNvPr id="6" name="テキスト ボックス 5">
            <a:extLst>
              <a:ext uri="{FF2B5EF4-FFF2-40B4-BE49-F238E27FC236}">
                <a16:creationId xmlns:a16="http://schemas.microsoft.com/office/drawing/2014/main" id="{1BE55AC9-5F70-F555-3251-1BFE10F1B73B}"/>
              </a:ext>
            </a:extLst>
          </p:cNvPr>
          <p:cNvSpPr txBox="1"/>
          <p:nvPr/>
        </p:nvSpPr>
        <p:spPr>
          <a:xfrm>
            <a:off x="7889454" y="1390890"/>
            <a:ext cx="352982" cy="369332"/>
          </a:xfrm>
          <a:prstGeom prst="rect">
            <a:avLst/>
          </a:prstGeom>
          <a:noFill/>
        </p:spPr>
        <p:txBody>
          <a:bodyPr wrap="none" rtlCol="0">
            <a:spAutoFit/>
          </a:bodyPr>
          <a:lstStyle/>
          <a:p>
            <a:r>
              <a:rPr kumimoji="1" lang="en-US" altLang="ja-JP" b="1" dirty="0"/>
              <a:t>c)</a:t>
            </a:r>
            <a:endParaRPr kumimoji="1" lang="ja-JP" altLang="en-US" b="1" dirty="0"/>
          </a:p>
        </p:txBody>
      </p:sp>
      <p:sp>
        <p:nvSpPr>
          <p:cNvPr id="7" name="テキスト ボックス 6">
            <a:extLst>
              <a:ext uri="{FF2B5EF4-FFF2-40B4-BE49-F238E27FC236}">
                <a16:creationId xmlns:a16="http://schemas.microsoft.com/office/drawing/2014/main" id="{5E08A2F0-A2A9-FFDF-63BE-3E0FA83335DB}"/>
              </a:ext>
            </a:extLst>
          </p:cNvPr>
          <p:cNvSpPr txBox="1"/>
          <p:nvPr/>
        </p:nvSpPr>
        <p:spPr>
          <a:xfrm>
            <a:off x="2171554" y="4423456"/>
            <a:ext cx="377026" cy="369332"/>
          </a:xfrm>
          <a:prstGeom prst="rect">
            <a:avLst/>
          </a:prstGeom>
          <a:noFill/>
        </p:spPr>
        <p:txBody>
          <a:bodyPr wrap="none" rtlCol="0">
            <a:spAutoFit/>
          </a:bodyPr>
          <a:lstStyle/>
          <a:p>
            <a:r>
              <a:rPr kumimoji="1" lang="en-US" altLang="ja-JP" b="1" dirty="0"/>
              <a:t>d)</a:t>
            </a:r>
            <a:endParaRPr kumimoji="1" lang="ja-JP" altLang="en-US" b="1" dirty="0"/>
          </a:p>
        </p:txBody>
      </p:sp>
      <p:sp>
        <p:nvSpPr>
          <p:cNvPr id="8" name="テキスト ボックス 7">
            <a:extLst>
              <a:ext uri="{FF2B5EF4-FFF2-40B4-BE49-F238E27FC236}">
                <a16:creationId xmlns:a16="http://schemas.microsoft.com/office/drawing/2014/main" id="{CDE3BB66-14A0-DD7F-70BC-234682FDE91B}"/>
              </a:ext>
            </a:extLst>
          </p:cNvPr>
          <p:cNvSpPr txBox="1"/>
          <p:nvPr/>
        </p:nvSpPr>
        <p:spPr>
          <a:xfrm>
            <a:off x="5261868" y="4284564"/>
            <a:ext cx="370614" cy="369332"/>
          </a:xfrm>
          <a:prstGeom prst="rect">
            <a:avLst/>
          </a:prstGeom>
          <a:noFill/>
        </p:spPr>
        <p:txBody>
          <a:bodyPr wrap="none" rtlCol="0">
            <a:spAutoFit/>
          </a:bodyPr>
          <a:lstStyle/>
          <a:p>
            <a:r>
              <a:rPr kumimoji="1" lang="en-US" altLang="ja-JP" b="1" dirty="0"/>
              <a:t>e)</a:t>
            </a:r>
            <a:endParaRPr kumimoji="1" lang="ja-JP" altLang="en-US" b="1" dirty="0"/>
          </a:p>
        </p:txBody>
      </p:sp>
    </p:spTree>
    <p:extLst>
      <p:ext uri="{BB962C8B-B14F-4D97-AF65-F5344CB8AC3E}">
        <p14:creationId xmlns:p14="http://schemas.microsoft.com/office/powerpoint/2010/main" val="2284138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D568DE99-FE1A-4E2B-84DE-2880BB63573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55612" t="48656"/>
          <a:stretch/>
        </p:blipFill>
        <p:spPr>
          <a:xfrm>
            <a:off x="2400420" y="1437185"/>
            <a:ext cx="5384169" cy="4741224"/>
          </a:xfrm>
          <a:prstGeom prst="rect">
            <a:avLst/>
          </a:prstGeom>
        </p:spPr>
      </p:pic>
      <p:sp>
        <p:nvSpPr>
          <p:cNvPr id="7" name="テキスト ボックス 6">
            <a:extLst>
              <a:ext uri="{FF2B5EF4-FFF2-40B4-BE49-F238E27FC236}">
                <a16:creationId xmlns:a16="http://schemas.microsoft.com/office/drawing/2014/main" id="{3C905762-1F2E-4286-A183-C01F38ABFE4A}"/>
              </a:ext>
            </a:extLst>
          </p:cNvPr>
          <p:cNvSpPr txBox="1"/>
          <p:nvPr/>
        </p:nvSpPr>
        <p:spPr>
          <a:xfrm>
            <a:off x="3617662" y="5846426"/>
            <a:ext cx="3589381" cy="92333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kumimoji="1" lang="en-US" altLang="ja-JP" dirty="0">
                <a:latin typeface="HGSｺﾞｼｯｸM" panose="020B0600000000000000" pitchFamily="50" charset="-128"/>
                <a:ea typeface="HGSｺﾞｼｯｸM" panose="020B0600000000000000" pitchFamily="50" charset="-128"/>
              </a:rPr>
              <a:t>300~344</a:t>
            </a:r>
            <a:r>
              <a:rPr kumimoji="1" lang="ja-JP" altLang="en-US" dirty="0">
                <a:latin typeface="HGSｺﾞｼｯｸM" panose="020B0600000000000000" pitchFamily="50" charset="-128"/>
                <a:ea typeface="HGSｺﾞｼｯｸM" panose="020B0600000000000000" pitchFamily="50" charset="-128"/>
              </a:rPr>
              <a:t>℃の領域は全体の</a:t>
            </a:r>
            <a:r>
              <a:rPr kumimoji="1" lang="en-US" altLang="ja-JP" dirty="0">
                <a:latin typeface="HGSｺﾞｼｯｸM" panose="020B0600000000000000" pitchFamily="50" charset="-128"/>
                <a:ea typeface="HGSｺﾞｼｯｸM" panose="020B0600000000000000" pitchFamily="50" charset="-128"/>
              </a:rPr>
              <a:t>2</a:t>
            </a:r>
            <a:r>
              <a:rPr kumimoji="1" lang="ja-JP" altLang="en-US" dirty="0">
                <a:latin typeface="HGSｺﾞｼｯｸM" panose="020B0600000000000000" pitchFamily="50" charset="-128"/>
                <a:ea typeface="HGSｺﾞｼｯｸM" panose="020B0600000000000000" pitchFamily="50" charset="-128"/>
              </a:rPr>
              <a:t>％</a:t>
            </a:r>
            <a:endParaRPr kumimoji="1" lang="en-US" altLang="ja-JP" dirty="0">
              <a:latin typeface="HGSｺﾞｼｯｸM" panose="020B0600000000000000" pitchFamily="50" charset="-128"/>
              <a:ea typeface="HGSｺﾞｼｯｸM" panose="020B0600000000000000" pitchFamily="50" charset="-128"/>
            </a:endParaRPr>
          </a:p>
          <a:p>
            <a:r>
              <a:rPr kumimoji="1" lang="en-US" altLang="ja-JP" dirty="0">
                <a:latin typeface="HGSｺﾞｼｯｸM" panose="020B0600000000000000" pitchFamily="50" charset="-128"/>
                <a:ea typeface="HGSｺﾞｼｯｸM" panose="020B0600000000000000" pitchFamily="50" charset="-128"/>
              </a:rPr>
              <a:t>300~344</a:t>
            </a:r>
            <a:r>
              <a:rPr kumimoji="1" lang="ja-JP" altLang="en-US" dirty="0">
                <a:latin typeface="HGSｺﾞｼｯｸM" panose="020B0600000000000000" pitchFamily="50" charset="-128"/>
                <a:ea typeface="HGSｺﾞｼｯｸM" panose="020B0600000000000000" pitchFamily="50" charset="-128"/>
              </a:rPr>
              <a:t>℃での反応速度は</a:t>
            </a:r>
            <a:endParaRPr kumimoji="1" lang="en-US" altLang="ja-JP" dirty="0">
              <a:latin typeface="HGSｺﾞｼｯｸM" panose="020B0600000000000000" pitchFamily="50" charset="-128"/>
              <a:ea typeface="HGSｺﾞｼｯｸM" panose="020B0600000000000000" pitchFamily="50" charset="-128"/>
            </a:endParaRPr>
          </a:p>
          <a:p>
            <a:r>
              <a:rPr kumimoji="1" lang="en-US" altLang="ja-JP" dirty="0">
                <a:latin typeface="HGSｺﾞｼｯｸM" panose="020B0600000000000000" pitchFamily="50" charset="-128"/>
                <a:ea typeface="HGSｺﾞｼｯｸM" panose="020B0600000000000000" pitchFamily="50" charset="-128"/>
              </a:rPr>
              <a:t>225</a:t>
            </a:r>
            <a:r>
              <a:rPr kumimoji="1" lang="ja-JP" altLang="en-US" dirty="0">
                <a:latin typeface="HGSｺﾞｼｯｸM" panose="020B0600000000000000" pitchFamily="50" charset="-128"/>
                <a:ea typeface="HGSｺﾞｼｯｸM" panose="020B0600000000000000" pitchFamily="50" charset="-128"/>
              </a:rPr>
              <a:t>℃での反応速度の</a:t>
            </a:r>
            <a:r>
              <a:rPr kumimoji="1" lang="en-US" altLang="ja-JP" dirty="0">
                <a:latin typeface="HGSｺﾞｼｯｸM" panose="020B0600000000000000" pitchFamily="50" charset="-128"/>
                <a:ea typeface="HGSｺﾞｼｯｸM" panose="020B0600000000000000" pitchFamily="50" charset="-128"/>
              </a:rPr>
              <a:t>63~360</a:t>
            </a:r>
            <a:r>
              <a:rPr kumimoji="1" lang="ja-JP" altLang="en-US" dirty="0">
                <a:latin typeface="HGSｺﾞｼｯｸM" panose="020B0600000000000000" pitchFamily="50" charset="-128"/>
                <a:ea typeface="HGSｺﾞｼｯｸM" panose="020B0600000000000000" pitchFamily="50" charset="-128"/>
              </a:rPr>
              <a:t>倍</a:t>
            </a:r>
          </a:p>
        </p:txBody>
      </p:sp>
      <p:pic>
        <p:nvPicPr>
          <p:cNvPr id="15" name="図 14">
            <a:extLst>
              <a:ext uri="{FF2B5EF4-FFF2-40B4-BE49-F238E27FC236}">
                <a16:creationId xmlns:a16="http://schemas.microsoft.com/office/drawing/2014/main" id="{05922C7A-5287-4B38-9423-BDA51CC44C5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67228" t="51827" r="14817"/>
          <a:stretch/>
        </p:blipFill>
        <p:spPr>
          <a:xfrm>
            <a:off x="1793934" y="1447180"/>
            <a:ext cx="1420837" cy="3030606"/>
          </a:xfrm>
          <a:prstGeom prst="rect">
            <a:avLst/>
          </a:prstGeom>
        </p:spPr>
      </p:pic>
      <p:cxnSp>
        <p:nvCxnSpPr>
          <p:cNvPr id="23" name="直線矢印コネクタ 22">
            <a:extLst>
              <a:ext uri="{FF2B5EF4-FFF2-40B4-BE49-F238E27FC236}">
                <a16:creationId xmlns:a16="http://schemas.microsoft.com/office/drawing/2014/main" id="{93A25E3B-A8A2-4349-9214-EABA354A7A15}"/>
              </a:ext>
            </a:extLst>
          </p:cNvPr>
          <p:cNvCxnSpPr>
            <a:cxnSpLocks/>
            <a:stCxn id="7" idx="0"/>
          </p:cNvCxnSpPr>
          <p:nvPr/>
        </p:nvCxnSpPr>
        <p:spPr>
          <a:xfrm flipH="1" flipV="1">
            <a:off x="4432013" y="2979174"/>
            <a:ext cx="980340" cy="286725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5" name="テキスト ボックス 24">
            <a:extLst>
              <a:ext uri="{FF2B5EF4-FFF2-40B4-BE49-F238E27FC236}">
                <a16:creationId xmlns:a16="http://schemas.microsoft.com/office/drawing/2014/main" id="{9A09C8FE-77B5-4886-9307-2191D426A058}"/>
              </a:ext>
            </a:extLst>
          </p:cNvPr>
          <p:cNvSpPr txBox="1"/>
          <p:nvPr/>
        </p:nvSpPr>
        <p:spPr>
          <a:xfrm>
            <a:off x="1861212" y="5288244"/>
            <a:ext cx="3957333"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dirty="0">
                <a:latin typeface="HGSｺﾞｼｯｸM" panose="020B0600000000000000" pitchFamily="50" charset="-128"/>
                <a:ea typeface="HGSｺﾞｼｯｸM" panose="020B0600000000000000" pitchFamily="50" charset="-128"/>
              </a:rPr>
              <a:t>球表面全体の</a:t>
            </a:r>
            <a:r>
              <a:rPr kumimoji="1" lang="en-US" altLang="ja-JP" dirty="0">
                <a:latin typeface="HGSｺﾞｼｯｸM" panose="020B0600000000000000" pitchFamily="50" charset="-128"/>
                <a:ea typeface="HGSｺﾞｼｯｸM" panose="020B0600000000000000" pitchFamily="50" charset="-128"/>
              </a:rPr>
              <a:t>80</a:t>
            </a:r>
            <a:r>
              <a:rPr kumimoji="1" lang="ja-JP" altLang="en-US" dirty="0">
                <a:latin typeface="HGSｺﾞｼｯｸM" panose="020B0600000000000000" pitchFamily="50" charset="-128"/>
                <a:ea typeface="HGSｺﾞｼｯｸM" panose="020B0600000000000000" pitchFamily="50" charset="-128"/>
              </a:rPr>
              <a:t>％は、</a:t>
            </a:r>
            <a:r>
              <a:rPr kumimoji="1" lang="en-US" altLang="ja-JP" dirty="0">
                <a:latin typeface="HGSｺﾞｼｯｸM" panose="020B0600000000000000" pitchFamily="50" charset="-128"/>
                <a:ea typeface="HGSｺﾞｼｯｸM" panose="020B0600000000000000" pitchFamily="50" charset="-128"/>
              </a:rPr>
              <a:t>255~265</a:t>
            </a:r>
            <a:r>
              <a:rPr kumimoji="1" lang="ja-JP" altLang="en-US" dirty="0">
                <a:latin typeface="HGSｺﾞｼｯｸM" panose="020B0600000000000000" pitchFamily="50" charset="-128"/>
                <a:ea typeface="HGSｺﾞｼｯｸM" panose="020B0600000000000000" pitchFamily="50" charset="-128"/>
              </a:rPr>
              <a:t>℃</a:t>
            </a:r>
          </a:p>
        </p:txBody>
      </p:sp>
      <p:sp>
        <p:nvSpPr>
          <p:cNvPr id="2" name="テキスト ボックス 1">
            <a:extLst>
              <a:ext uri="{FF2B5EF4-FFF2-40B4-BE49-F238E27FC236}">
                <a16:creationId xmlns:a16="http://schemas.microsoft.com/office/drawing/2014/main" id="{B217A2A5-BBF5-F608-6909-514F42B464C1}"/>
              </a:ext>
            </a:extLst>
          </p:cNvPr>
          <p:cNvSpPr txBox="1"/>
          <p:nvPr/>
        </p:nvSpPr>
        <p:spPr>
          <a:xfrm>
            <a:off x="384312" y="331305"/>
            <a:ext cx="8362121" cy="523220"/>
          </a:xfrm>
          <a:prstGeom prst="rect">
            <a:avLst/>
          </a:prstGeom>
          <a:noFill/>
        </p:spPr>
        <p:txBody>
          <a:bodyPr wrap="square" rtlCol="0">
            <a:spAutoFit/>
          </a:bodyPr>
          <a:lstStyle/>
          <a:p>
            <a:pPr algn="ctr"/>
            <a:r>
              <a:rPr kumimoji="1" lang="ja-JP" altLang="en-US" sz="2800" b="1" dirty="0">
                <a:latin typeface="HGP創英角ﾎﾟｯﾌﾟ体" panose="040B0A00000000000000" pitchFamily="50" charset="-128"/>
                <a:ea typeface="HGP創英角ﾎﾟｯﾌﾟ体" panose="040B0A00000000000000" pitchFamily="50" charset="-128"/>
              </a:rPr>
              <a:t>触媒層の粒子接触点温度（拡大）</a:t>
            </a:r>
          </a:p>
        </p:txBody>
      </p:sp>
    </p:spTree>
    <p:extLst>
      <p:ext uri="{BB962C8B-B14F-4D97-AF65-F5344CB8AC3E}">
        <p14:creationId xmlns:p14="http://schemas.microsoft.com/office/powerpoint/2010/main" val="38824458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p:cNvGrpSpPr/>
          <p:nvPr/>
        </p:nvGrpSpPr>
        <p:grpSpPr>
          <a:xfrm>
            <a:off x="138158" y="1640465"/>
            <a:ext cx="8941722" cy="4196524"/>
            <a:chOff x="-1114866" y="2787093"/>
            <a:chExt cx="8941722" cy="4196524"/>
          </a:xfrm>
        </p:grpSpPr>
        <p:sp>
          <p:nvSpPr>
            <p:cNvPr id="3" name="テキスト ボックス 2"/>
            <p:cNvSpPr txBox="1"/>
            <p:nvPr/>
          </p:nvSpPr>
          <p:spPr>
            <a:xfrm>
              <a:off x="2069958" y="6152620"/>
              <a:ext cx="2792784" cy="830997"/>
            </a:xfrm>
            <a:prstGeom prst="rect">
              <a:avLst/>
            </a:prstGeom>
            <a:noFill/>
          </p:spPr>
          <p:txBody>
            <a:bodyPr wrap="square" rtlCol="0">
              <a:spAutoFit/>
            </a:bodyPr>
            <a:lstStyle/>
            <a:p>
              <a:pPr algn="ctr"/>
              <a:r>
                <a:rPr kumimoji="1" lang="ja-JP" altLang="en-US" sz="1600" dirty="0">
                  <a:latin typeface="+mn-ea"/>
                </a:rPr>
                <a:t>触媒粒子接触点</a:t>
              </a:r>
              <a:r>
                <a:rPr lang="en-US" altLang="ja-JP" sz="1600" dirty="0">
                  <a:latin typeface="+mn-ea"/>
                </a:rPr>
                <a:t>(200</a:t>
              </a:r>
              <a:r>
                <a:rPr lang="en-US" altLang="ja-JP" sz="1600" dirty="0">
                  <a:latin typeface="+mj-ea"/>
                  <a:ea typeface="+mj-ea"/>
                </a:rPr>
                <a:t> </a:t>
              </a:r>
              <a:r>
                <a:rPr lang="el-GR" altLang="ja-JP" sz="1600" dirty="0">
                  <a:latin typeface="Arial" panose="020B0604020202020204" pitchFamily="34" charset="0"/>
                  <a:cs typeface="Arial" panose="020B0604020202020204" pitchFamily="34" charset="0"/>
                </a:rPr>
                <a:t>μ</a:t>
              </a:r>
              <a:r>
                <a:rPr lang="en-US" altLang="ja-JP" sz="1600" dirty="0">
                  <a:latin typeface="Arial" panose="020B0604020202020204" pitchFamily="34" charset="0"/>
                  <a:cs typeface="Arial" panose="020B0604020202020204" pitchFamily="34" charset="0"/>
                </a:rPr>
                <a:t>m</a:t>
              </a:r>
              <a:r>
                <a:rPr lang="en-US" altLang="ja-JP" sz="1600" dirty="0">
                  <a:latin typeface="+mn-ea"/>
                </a:rPr>
                <a:t>)</a:t>
              </a:r>
              <a:r>
                <a:rPr lang="ja-JP" altLang="en-US" sz="1600" dirty="0">
                  <a:latin typeface="+mn-ea"/>
                </a:rPr>
                <a:t>の</a:t>
              </a:r>
              <a:endParaRPr lang="en-US" altLang="ja-JP" sz="1600" dirty="0">
                <a:latin typeface="+mn-ea"/>
              </a:endParaRPr>
            </a:p>
            <a:p>
              <a:pPr algn="ctr"/>
              <a:r>
                <a:rPr lang="ja-JP" altLang="en-US" sz="1600" dirty="0">
                  <a:latin typeface="+mn-ea"/>
                </a:rPr>
                <a:t>領域の温度</a:t>
              </a:r>
              <a:r>
                <a:rPr kumimoji="1" lang="ja-JP" altLang="en-US" sz="1600" dirty="0">
                  <a:latin typeface="+mn-ea"/>
                </a:rPr>
                <a:t>が周囲より</a:t>
              </a:r>
              <a:endParaRPr kumimoji="1" lang="en-US" altLang="ja-JP" sz="1600" dirty="0">
                <a:latin typeface="+mn-ea"/>
              </a:endParaRPr>
            </a:p>
            <a:p>
              <a:pPr algn="ctr"/>
              <a:r>
                <a:rPr kumimoji="1" lang="en-US" altLang="ja-JP" sz="1600" b="1" u="sng" dirty="0">
                  <a:solidFill>
                    <a:srgbClr val="FF0000"/>
                  </a:solidFill>
                  <a:latin typeface="+mn-ea"/>
                </a:rPr>
                <a:t>100</a:t>
              </a:r>
              <a:r>
                <a:rPr kumimoji="1" lang="ja-JP" altLang="en-US" sz="1600" b="1" u="sng" dirty="0">
                  <a:solidFill>
                    <a:srgbClr val="FF0000"/>
                  </a:solidFill>
                  <a:latin typeface="+mn-ea"/>
                </a:rPr>
                <a:t>℃以上</a:t>
              </a:r>
              <a:r>
                <a:rPr kumimoji="1" lang="ja-JP" altLang="en-US" sz="1600" dirty="0">
                  <a:latin typeface="+mn-ea"/>
                </a:rPr>
                <a:t>昇温</a:t>
              </a:r>
            </a:p>
          </p:txBody>
        </p:sp>
        <p:grpSp>
          <p:nvGrpSpPr>
            <p:cNvPr id="4" name="グループ化 3"/>
            <p:cNvGrpSpPr>
              <a:grpSpLocks noChangeAspect="1"/>
            </p:cNvGrpSpPr>
            <p:nvPr/>
          </p:nvGrpSpPr>
          <p:grpSpPr>
            <a:xfrm>
              <a:off x="2064410" y="3346179"/>
              <a:ext cx="2798332" cy="2572230"/>
              <a:chOff x="4955051" y="1090532"/>
              <a:chExt cx="1414912" cy="1458152"/>
            </a:xfrm>
          </p:grpSpPr>
          <p:pic>
            <p:nvPicPr>
              <p:cNvPr id="25" name="図 2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55051" y="1090532"/>
                <a:ext cx="1414912" cy="1458152"/>
              </a:xfrm>
              <a:prstGeom prst="rect">
                <a:avLst/>
              </a:prstGeom>
            </p:spPr>
          </p:pic>
          <p:sp>
            <p:nvSpPr>
              <p:cNvPr id="26" name="正方形/長方形 25"/>
              <p:cNvSpPr/>
              <p:nvPr/>
            </p:nvSpPr>
            <p:spPr>
              <a:xfrm rot="19026450">
                <a:off x="5311967" y="2199741"/>
                <a:ext cx="431800" cy="218605"/>
              </a:xfrm>
              <a:prstGeom prst="rect">
                <a:avLst/>
              </a:prstGeom>
              <a:noFill/>
              <a:ln w="28575">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7" name="正方形/長方形 26"/>
              <p:cNvSpPr/>
              <p:nvPr/>
            </p:nvSpPr>
            <p:spPr>
              <a:xfrm rot="19026450">
                <a:off x="5464367" y="1674465"/>
                <a:ext cx="431800" cy="218605"/>
              </a:xfrm>
              <a:prstGeom prst="rect">
                <a:avLst/>
              </a:prstGeom>
              <a:noFill/>
              <a:ln w="28575">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8" name="正方形/長方形 27"/>
              <p:cNvSpPr/>
              <p:nvPr/>
            </p:nvSpPr>
            <p:spPr>
              <a:xfrm rot="19026450">
                <a:off x="5660291" y="1208577"/>
                <a:ext cx="431800" cy="218605"/>
              </a:xfrm>
              <a:prstGeom prst="rect">
                <a:avLst/>
              </a:prstGeom>
              <a:noFill/>
              <a:ln w="28575">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29" name="直線矢印コネクタ 28"/>
              <p:cNvCxnSpPr/>
              <p:nvPr/>
            </p:nvCxnSpPr>
            <p:spPr>
              <a:xfrm>
                <a:off x="5411983" y="2507809"/>
                <a:ext cx="576000" cy="0"/>
              </a:xfrm>
              <a:prstGeom prst="straightConnector1">
                <a:avLst/>
              </a:prstGeom>
              <a:ln>
                <a:solidFill>
                  <a:srgbClr val="FFFF0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30" name="テキスト ボックス 29"/>
              <p:cNvSpPr txBox="1"/>
              <p:nvPr/>
            </p:nvSpPr>
            <p:spPr>
              <a:xfrm>
                <a:off x="5453344" y="2274367"/>
                <a:ext cx="792019" cy="191920"/>
              </a:xfrm>
              <a:prstGeom prst="rect">
                <a:avLst/>
              </a:prstGeom>
              <a:noFill/>
            </p:spPr>
            <p:txBody>
              <a:bodyPr wrap="square" rtlCol="0">
                <a:spAutoFit/>
              </a:bodyPr>
              <a:lstStyle/>
              <a:p>
                <a:pPr algn="ctr"/>
                <a:r>
                  <a:rPr kumimoji="1" lang="en-US" altLang="ja-JP" sz="1600" dirty="0">
                    <a:solidFill>
                      <a:srgbClr val="FFFF00"/>
                    </a:solidFill>
                    <a:latin typeface="+mn-ea"/>
                  </a:rPr>
                  <a:t>2</a:t>
                </a:r>
                <a:r>
                  <a:rPr lang="ja-JP" altLang="en-US" sz="1600" dirty="0">
                    <a:solidFill>
                      <a:srgbClr val="FFFF00"/>
                    </a:solidFill>
                    <a:latin typeface="+mn-ea"/>
                  </a:rPr>
                  <a:t> </a:t>
                </a:r>
                <a:r>
                  <a:rPr kumimoji="1" lang="en-US" altLang="ja-JP" sz="1600" dirty="0">
                    <a:solidFill>
                      <a:srgbClr val="FFFF00"/>
                    </a:solidFill>
                    <a:latin typeface="+mn-ea"/>
                  </a:rPr>
                  <a:t>mm</a:t>
                </a:r>
                <a:r>
                  <a:rPr kumimoji="1" lang="ja-JP" altLang="en-US" sz="1600" dirty="0">
                    <a:solidFill>
                      <a:srgbClr val="FFFF00"/>
                    </a:solidFill>
                    <a:latin typeface="+mn-ea"/>
                  </a:rPr>
                  <a:t>　</a:t>
                </a:r>
              </a:p>
            </p:txBody>
          </p:sp>
        </p:grpSp>
        <p:pic>
          <p:nvPicPr>
            <p:cNvPr id="5" name="図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097510" y="3796380"/>
              <a:ext cx="2482108" cy="1861580"/>
            </a:xfrm>
            <a:prstGeom prst="rect">
              <a:avLst/>
            </a:prstGeom>
            <a:noFill/>
            <a:ln>
              <a:noFill/>
            </a:ln>
          </p:spPr>
        </p:pic>
        <p:cxnSp>
          <p:nvCxnSpPr>
            <p:cNvPr id="6" name="直線矢印コネクタ 5"/>
            <p:cNvCxnSpPr/>
            <p:nvPr/>
          </p:nvCxnSpPr>
          <p:spPr>
            <a:xfrm flipH="1">
              <a:off x="6186464" y="3728177"/>
              <a:ext cx="525984" cy="87645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テキスト ボックス 6"/>
            <p:cNvSpPr txBox="1"/>
            <p:nvPr/>
          </p:nvSpPr>
          <p:spPr>
            <a:xfrm>
              <a:off x="6401090" y="3264772"/>
              <a:ext cx="1114408" cy="461665"/>
            </a:xfrm>
            <a:prstGeom prst="rect">
              <a:avLst/>
            </a:prstGeom>
            <a:noFill/>
          </p:spPr>
          <p:txBody>
            <a:bodyPr wrap="none" rtlCol="0">
              <a:spAutoFit/>
            </a:bodyPr>
            <a:lstStyle/>
            <a:p>
              <a:r>
                <a:rPr kumimoji="1" lang="en-US" altLang="ja-JP" sz="2400" dirty="0">
                  <a:latin typeface="+mj-lt"/>
                  <a:cs typeface="Arial" pitchFamily="34" charset="0"/>
                </a:rPr>
                <a:t>1200</a:t>
              </a:r>
              <a:r>
                <a:rPr kumimoji="1" lang="ja-JP" altLang="en-US" sz="2400" dirty="0">
                  <a:latin typeface="+mj-lt"/>
                  <a:cs typeface="Arial" pitchFamily="34" charset="0"/>
                </a:rPr>
                <a:t>℃</a:t>
              </a:r>
            </a:p>
          </p:txBody>
        </p:sp>
        <p:sp>
          <p:nvSpPr>
            <p:cNvPr id="8" name="テキスト ボックス 7"/>
            <p:cNvSpPr txBox="1"/>
            <p:nvPr/>
          </p:nvSpPr>
          <p:spPr>
            <a:xfrm>
              <a:off x="6712448" y="5703192"/>
              <a:ext cx="1114408" cy="461665"/>
            </a:xfrm>
            <a:prstGeom prst="rect">
              <a:avLst/>
            </a:prstGeom>
            <a:noFill/>
          </p:spPr>
          <p:txBody>
            <a:bodyPr wrap="none" rtlCol="0">
              <a:spAutoFit/>
            </a:bodyPr>
            <a:lstStyle/>
            <a:p>
              <a:r>
                <a:rPr kumimoji="1" lang="en-US" altLang="ja-JP" sz="2400" dirty="0">
                  <a:latin typeface="+mj-lt"/>
                  <a:cs typeface="Arial" pitchFamily="34" charset="0"/>
                </a:rPr>
                <a:t>1000</a:t>
              </a:r>
              <a:r>
                <a:rPr kumimoji="1" lang="ja-JP" altLang="en-US" sz="2400" dirty="0">
                  <a:latin typeface="+mj-lt"/>
                  <a:cs typeface="Arial" pitchFamily="34" charset="0"/>
                </a:rPr>
                <a:t>℃</a:t>
              </a:r>
            </a:p>
          </p:txBody>
        </p:sp>
        <p:grpSp>
          <p:nvGrpSpPr>
            <p:cNvPr id="9" name="グループ化 8"/>
            <p:cNvGrpSpPr>
              <a:grpSpLocks noChangeAspect="1"/>
            </p:cNvGrpSpPr>
            <p:nvPr/>
          </p:nvGrpSpPr>
          <p:grpSpPr>
            <a:xfrm>
              <a:off x="-913982" y="3315343"/>
              <a:ext cx="2556000" cy="2555965"/>
              <a:chOff x="2064410" y="0"/>
              <a:chExt cx="3497915" cy="3497866"/>
            </a:xfrm>
          </p:grpSpPr>
          <p:pic>
            <p:nvPicPr>
              <p:cNvPr id="18" name="Picture 3"/>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2064410" y="0"/>
                <a:ext cx="3365451" cy="3497866"/>
              </a:xfrm>
              <a:prstGeom prst="rect">
                <a:avLst/>
              </a:prstGeom>
              <a:noFill/>
              <a:extLst>
                <a:ext uri="{909E8E84-426E-40DD-AFC4-6F175D3DCCD1}">
                  <a14:hiddenFill xmlns:a14="http://schemas.microsoft.com/office/drawing/2010/main">
                    <a:solidFill>
                      <a:srgbClr val="FFFFFF"/>
                    </a:solidFill>
                  </a14:hiddenFill>
                </a:ext>
              </a:extLst>
            </p:spPr>
          </p:pic>
          <p:sp>
            <p:nvSpPr>
              <p:cNvPr id="19" name="正方形/長方形 18"/>
              <p:cNvSpPr/>
              <p:nvPr/>
            </p:nvSpPr>
            <p:spPr>
              <a:xfrm rot="19026450">
                <a:off x="2579609" y="628657"/>
                <a:ext cx="1013280" cy="517360"/>
              </a:xfrm>
              <a:prstGeom prst="rect">
                <a:avLst/>
              </a:prstGeom>
              <a:noFill/>
              <a:ln w="28575">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0" name="正方形/長方形 19"/>
              <p:cNvSpPr/>
              <p:nvPr/>
            </p:nvSpPr>
            <p:spPr>
              <a:xfrm rot="19026450">
                <a:off x="3786250" y="2438937"/>
                <a:ext cx="1013280" cy="517360"/>
              </a:xfrm>
              <a:prstGeom prst="rect">
                <a:avLst/>
              </a:prstGeom>
              <a:noFill/>
              <a:ln w="28575">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1" name="正方形/長方形 20"/>
              <p:cNvSpPr/>
              <p:nvPr/>
            </p:nvSpPr>
            <p:spPr>
              <a:xfrm rot="19026450">
                <a:off x="2082897" y="2438937"/>
                <a:ext cx="1013280" cy="517360"/>
              </a:xfrm>
              <a:prstGeom prst="rect">
                <a:avLst/>
              </a:prstGeom>
              <a:noFill/>
              <a:ln w="28575">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2" name="正方形/長方形 21"/>
              <p:cNvSpPr/>
              <p:nvPr/>
            </p:nvSpPr>
            <p:spPr>
              <a:xfrm rot="19026450">
                <a:off x="4549045" y="628657"/>
                <a:ext cx="1013280" cy="517360"/>
              </a:xfrm>
              <a:prstGeom prst="rect">
                <a:avLst/>
              </a:prstGeom>
              <a:noFill/>
              <a:ln w="28575">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23" name="直線矢印コネクタ 22"/>
              <p:cNvCxnSpPr/>
              <p:nvPr/>
            </p:nvCxnSpPr>
            <p:spPr>
              <a:xfrm>
                <a:off x="2162995" y="3406156"/>
                <a:ext cx="1943020" cy="0"/>
              </a:xfrm>
              <a:prstGeom prst="straightConnector1">
                <a:avLst/>
              </a:prstGeom>
              <a:ln>
                <a:solidFill>
                  <a:srgbClr val="FFFF0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24" name="テキスト ボックス 23"/>
              <p:cNvSpPr txBox="1"/>
              <p:nvPr/>
            </p:nvSpPr>
            <p:spPr>
              <a:xfrm>
                <a:off x="2434305" y="2827898"/>
                <a:ext cx="1858585" cy="631794"/>
              </a:xfrm>
              <a:prstGeom prst="rect">
                <a:avLst/>
              </a:prstGeom>
              <a:noFill/>
            </p:spPr>
            <p:txBody>
              <a:bodyPr wrap="square" rtlCol="0">
                <a:spAutoFit/>
              </a:bodyPr>
              <a:lstStyle/>
              <a:p>
                <a:pPr algn="ctr"/>
                <a:r>
                  <a:rPr lang="en-US" altLang="ja-JP" sz="2400" dirty="0">
                    <a:solidFill>
                      <a:srgbClr val="FFFF00"/>
                    </a:solidFill>
                    <a:latin typeface="+mj-lt"/>
                    <a:cs typeface="Arial" panose="020B0604020202020204" pitchFamily="34" charset="0"/>
                  </a:rPr>
                  <a:t>2 </a:t>
                </a:r>
                <a:r>
                  <a:rPr kumimoji="1" lang="en-US" altLang="ja-JP" sz="2400" dirty="0">
                    <a:solidFill>
                      <a:srgbClr val="FFFF00"/>
                    </a:solidFill>
                    <a:latin typeface="+mj-lt"/>
                    <a:cs typeface="Arial" panose="020B0604020202020204" pitchFamily="34" charset="0"/>
                  </a:rPr>
                  <a:t>mm</a:t>
                </a:r>
                <a:r>
                  <a:rPr kumimoji="1" lang="ja-JP" altLang="en-US" sz="2400" dirty="0">
                    <a:solidFill>
                      <a:srgbClr val="FFFF00"/>
                    </a:solidFill>
                    <a:latin typeface="+mj-lt"/>
                    <a:cs typeface="Arial" panose="020B0604020202020204" pitchFamily="34" charset="0"/>
                  </a:rPr>
                  <a:t>　</a:t>
                </a:r>
              </a:p>
            </p:txBody>
          </p:sp>
        </p:grpSp>
        <p:sp>
          <p:nvSpPr>
            <p:cNvPr id="10" name="テキスト ボックス 9"/>
            <p:cNvSpPr txBox="1"/>
            <p:nvPr/>
          </p:nvSpPr>
          <p:spPr>
            <a:xfrm>
              <a:off x="-1081860" y="6129243"/>
              <a:ext cx="2792784" cy="830997"/>
            </a:xfrm>
            <a:prstGeom prst="rect">
              <a:avLst/>
            </a:prstGeom>
            <a:noFill/>
          </p:spPr>
          <p:txBody>
            <a:bodyPr wrap="square" rtlCol="0">
              <a:spAutoFit/>
            </a:bodyPr>
            <a:lstStyle/>
            <a:p>
              <a:pPr algn="ctr"/>
              <a:r>
                <a:rPr kumimoji="1" lang="ja-JP" altLang="en-US" sz="1600" dirty="0">
                  <a:latin typeface="+mn-ea"/>
                </a:rPr>
                <a:t>触媒粒子接触点</a:t>
              </a:r>
              <a:r>
                <a:rPr lang="en-US" altLang="ja-JP" sz="1600" dirty="0">
                  <a:latin typeface="+mn-ea"/>
                </a:rPr>
                <a:t>(200</a:t>
              </a:r>
              <a:r>
                <a:rPr lang="en-US" altLang="ja-JP" sz="1600" dirty="0">
                  <a:latin typeface="+mj-ea"/>
                  <a:ea typeface="+mj-ea"/>
                </a:rPr>
                <a:t> </a:t>
              </a:r>
              <a:r>
                <a:rPr lang="el-GR" altLang="ja-JP" sz="1600" dirty="0">
                  <a:latin typeface="Arial" panose="020B0604020202020204" pitchFamily="34" charset="0"/>
                  <a:cs typeface="Arial" panose="020B0604020202020204" pitchFamily="34" charset="0"/>
                </a:rPr>
                <a:t>μ</a:t>
              </a:r>
              <a:r>
                <a:rPr lang="en-US" altLang="ja-JP" sz="1600" dirty="0">
                  <a:latin typeface="Arial" panose="020B0604020202020204" pitchFamily="34" charset="0"/>
                  <a:cs typeface="Arial" panose="020B0604020202020204" pitchFamily="34" charset="0"/>
                </a:rPr>
                <a:t>m</a:t>
              </a:r>
              <a:r>
                <a:rPr lang="en-US" altLang="ja-JP" sz="1600" dirty="0">
                  <a:latin typeface="+mn-ea"/>
                </a:rPr>
                <a:t>)</a:t>
              </a:r>
              <a:r>
                <a:rPr lang="ja-JP" altLang="en-US" sz="1600" dirty="0">
                  <a:latin typeface="+mn-ea"/>
                </a:rPr>
                <a:t>の</a:t>
              </a:r>
              <a:endParaRPr lang="en-US" altLang="ja-JP" sz="1600" dirty="0">
                <a:latin typeface="+mn-ea"/>
              </a:endParaRPr>
            </a:p>
            <a:p>
              <a:pPr algn="ctr"/>
              <a:r>
                <a:rPr lang="ja-JP" altLang="en-US" sz="1600" dirty="0">
                  <a:latin typeface="+mn-ea"/>
                </a:rPr>
                <a:t>領域に</a:t>
              </a:r>
              <a:r>
                <a:rPr lang="en-US" altLang="ja-JP" sz="1600" u="sng" dirty="0">
                  <a:solidFill>
                    <a:srgbClr val="FF0000"/>
                  </a:solidFill>
                  <a:latin typeface="+mn-ea"/>
                </a:rPr>
                <a:t>450</a:t>
              </a:r>
              <a:r>
                <a:rPr lang="ja-JP" altLang="en-US" sz="1600" u="sng" dirty="0">
                  <a:solidFill>
                    <a:srgbClr val="FF0000"/>
                  </a:solidFill>
                  <a:latin typeface="+mn-ea"/>
                </a:rPr>
                <a:t>倍</a:t>
              </a:r>
              <a:r>
                <a:rPr lang="ja-JP" altLang="en-US" sz="1600" dirty="0">
                  <a:latin typeface="+mn-ea"/>
                </a:rPr>
                <a:t>の強電界領域が発生</a:t>
              </a:r>
              <a:endParaRPr kumimoji="1" lang="ja-JP" altLang="en-US" sz="1600" dirty="0">
                <a:latin typeface="+mn-ea"/>
              </a:endParaRPr>
            </a:p>
          </p:txBody>
        </p:sp>
        <p:sp>
          <p:nvSpPr>
            <p:cNvPr id="11" name="テキスト ボックス 10"/>
            <p:cNvSpPr txBox="1"/>
            <p:nvPr/>
          </p:nvSpPr>
          <p:spPr>
            <a:xfrm>
              <a:off x="5046076" y="6266920"/>
              <a:ext cx="2710028" cy="584775"/>
            </a:xfrm>
            <a:prstGeom prst="rect">
              <a:avLst/>
            </a:prstGeom>
            <a:noFill/>
          </p:spPr>
          <p:txBody>
            <a:bodyPr wrap="square" rtlCol="0">
              <a:spAutoFit/>
            </a:bodyPr>
            <a:lstStyle/>
            <a:p>
              <a:pPr algn="ctr"/>
              <a:r>
                <a:rPr kumimoji="1" lang="ja-JP" altLang="en-US" sz="1600" dirty="0">
                  <a:latin typeface="+mn-ea"/>
                </a:rPr>
                <a:t>粒子接触点において</a:t>
              </a:r>
              <a:r>
                <a:rPr kumimoji="1" lang="en-US" altLang="ja-JP" sz="1600" b="1" u="sng" dirty="0">
                  <a:solidFill>
                    <a:srgbClr val="FF0000"/>
                  </a:solidFill>
                  <a:latin typeface="+mn-ea"/>
                </a:rPr>
                <a:t>200</a:t>
              </a:r>
              <a:r>
                <a:rPr kumimoji="1" lang="ja-JP" altLang="en-US" sz="1600" b="1" u="sng" dirty="0">
                  <a:solidFill>
                    <a:srgbClr val="FF0000"/>
                  </a:solidFill>
                  <a:latin typeface="+mn-ea"/>
                </a:rPr>
                <a:t>℃</a:t>
              </a:r>
              <a:endParaRPr kumimoji="1" lang="en-US" altLang="ja-JP" sz="1600" b="1" u="sng" dirty="0">
                <a:solidFill>
                  <a:srgbClr val="FF0000"/>
                </a:solidFill>
                <a:latin typeface="+mn-ea"/>
              </a:endParaRPr>
            </a:p>
            <a:p>
              <a:pPr algn="ctr"/>
              <a:r>
                <a:rPr kumimoji="1" lang="ja-JP" altLang="en-US" sz="1600" dirty="0">
                  <a:latin typeface="+mn-ea"/>
                </a:rPr>
                <a:t>以上の局所的な発熱を実測</a:t>
              </a:r>
            </a:p>
          </p:txBody>
        </p:sp>
        <p:sp>
          <p:nvSpPr>
            <p:cNvPr id="12" name="テキスト ボックス 11"/>
            <p:cNvSpPr txBox="1"/>
            <p:nvPr/>
          </p:nvSpPr>
          <p:spPr>
            <a:xfrm>
              <a:off x="-1114866" y="2787093"/>
              <a:ext cx="2891375" cy="369332"/>
            </a:xfrm>
            <a:prstGeom prst="rect">
              <a:avLst/>
            </a:prstGeom>
            <a:solidFill>
              <a:srgbClr val="002060"/>
            </a:solidFill>
          </p:spPr>
          <p:txBody>
            <a:bodyPr wrap="square" rtlCol="0">
              <a:spAutoFit/>
            </a:bodyPr>
            <a:lstStyle/>
            <a:p>
              <a:pPr algn="ctr"/>
              <a:r>
                <a:rPr kumimoji="1" lang="ja-JP" altLang="en-US" dirty="0">
                  <a:solidFill>
                    <a:schemeClr val="bg1"/>
                  </a:solidFill>
                  <a:latin typeface="Arial" pitchFamily="34" charset="0"/>
                  <a:cs typeface="Arial" pitchFamily="34" charset="0"/>
                </a:rPr>
                <a:t>電磁界シミュレーション</a:t>
              </a:r>
            </a:p>
          </p:txBody>
        </p:sp>
        <p:sp>
          <p:nvSpPr>
            <p:cNvPr id="13" name="テキスト ボックス 12"/>
            <p:cNvSpPr txBox="1"/>
            <p:nvPr/>
          </p:nvSpPr>
          <p:spPr>
            <a:xfrm>
              <a:off x="2258727" y="2787093"/>
              <a:ext cx="2501122" cy="369332"/>
            </a:xfrm>
            <a:prstGeom prst="rect">
              <a:avLst/>
            </a:prstGeom>
            <a:solidFill>
              <a:srgbClr val="002060"/>
            </a:solidFill>
          </p:spPr>
          <p:txBody>
            <a:bodyPr wrap="square" rtlCol="0">
              <a:spAutoFit/>
            </a:bodyPr>
            <a:lstStyle/>
            <a:p>
              <a:r>
                <a:rPr kumimoji="1" lang="ja-JP" altLang="en-US" dirty="0">
                  <a:solidFill>
                    <a:schemeClr val="bg1"/>
                  </a:solidFill>
                  <a:latin typeface="Arial" pitchFamily="34" charset="0"/>
                  <a:cs typeface="Arial" pitchFamily="34" charset="0"/>
                </a:rPr>
                <a:t>伝熱シミュレーション</a:t>
              </a:r>
            </a:p>
          </p:txBody>
        </p:sp>
        <p:sp>
          <p:nvSpPr>
            <p:cNvPr id="14" name="テキスト ボックス 13"/>
            <p:cNvSpPr txBox="1"/>
            <p:nvPr/>
          </p:nvSpPr>
          <p:spPr>
            <a:xfrm>
              <a:off x="5335788" y="2787093"/>
              <a:ext cx="1800493" cy="369332"/>
            </a:xfrm>
            <a:prstGeom prst="rect">
              <a:avLst/>
            </a:prstGeom>
            <a:solidFill>
              <a:srgbClr val="002060"/>
            </a:solidFill>
          </p:spPr>
          <p:txBody>
            <a:bodyPr wrap="none" rtlCol="0">
              <a:spAutoFit/>
            </a:bodyPr>
            <a:lstStyle/>
            <a:p>
              <a:r>
                <a:rPr lang="ja-JP" altLang="en-US" dirty="0">
                  <a:solidFill>
                    <a:schemeClr val="bg1"/>
                  </a:solidFill>
                  <a:latin typeface="Arial" pitchFamily="34" charset="0"/>
                  <a:cs typeface="Arial" pitchFamily="34" charset="0"/>
                </a:rPr>
                <a:t>局所温度の実測</a:t>
              </a:r>
              <a:endParaRPr kumimoji="1" lang="ja-JP" altLang="en-US" dirty="0">
                <a:solidFill>
                  <a:schemeClr val="bg1"/>
                </a:solidFill>
                <a:latin typeface="Arial" pitchFamily="34" charset="0"/>
                <a:cs typeface="Arial" pitchFamily="34" charset="0"/>
              </a:endParaRPr>
            </a:p>
          </p:txBody>
        </p:sp>
        <p:cxnSp>
          <p:nvCxnSpPr>
            <p:cNvPr id="15" name="直線矢印コネクタ 14"/>
            <p:cNvCxnSpPr/>
            <p:nvPr/>
          </p:nvCxnSpPr>
          <p:spPr>
            <a:xfrm>
              <a:off x="5199383" y="5607929"/>
              <a:ext cx="1944000" cy="0"/>
            </a:xfrm>
            <a:prstGeom prst="straightConnector1">
              <a:avLst/>
            </a:prstGeom>
            <a:ln w="28575">
              <a:solidFill>
                <a:srgbClr val="FFFF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6" name="直線矢印コネクタ 15"/>
            <p:cNvCxnSpPr/>
            <p:nvPr/>
          </p:nvCxnSpPr>
          <p:spPr>
            <a:xfrm flipH="1" flipV="1">
              <a:off x="6186464" y="5379579"/>
              <a:ext cx="525984" cy="50777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テキスト ボックス 16"/>
            <p:cNvSpPr txBox="1"/>
            <p:nvPr/>
          </p:nvSpPr>
          <p:spPr>
            <a:xfrm>
              <a:off x="6171383" y="5191722"/>
              <a:ext cx="1566410" cy="338553"/>
            </a:xfrm>
            <a:prstGeom prst="rect">
              <a:avLst/>
            </a:prstGeom>
            <a:noFill/>
          </p:spPr>
          <p:txBody>
            <a:bodyPr wrap="square" rtlCol="0">
              <a:spAutoFit/>
            </a:bodyPr>
            <a:lstStyle/>
            <a:p>
              <a:pPr algn="ctr"/>
              <a:r>
                <a:rPr lang="en-US" altLang="ja-JP" sz="1600" dirty="0">
                  <a:solidFill>
                    <a:srgbClr val="FFFF00"/>
                  </a:solidFill>
                  <a:latin typeface="+mn-ea"/>
                </a:rPr>
                <a:t>2.38</a:t>
              </a:r>
              <a:r>
                <a:rPr lang="ja-JP" altLang="en-US" sz="1600" dirty="0">
                  <a:solidFill>
                    <a:srgbClr val="FFFF00"/>
                  </a:solidFill>
                  <a:latin typeface="+mn-ea"/>
                </a:rPr>
                <a:t> </a:t>
              </a:r>
              <a:r>
                <a:rPr kumimoji="1" lang="en-US" altLang="ja-JP" sz="1600" dirty="0">
                  <a:solidFill>
                    <a:srgbClr val="FFFF00"/>
                  </a:solidFill>
                  <a:latin typeface="+mn-ea"/>
                </a:rPr>
                <a:t>mm</a:t>
              </a:r>
              <a:r>
                <a:rPr kumimoji="1" lang="ja-JP" altLang="en-US" sz="1600" dirty="0">
                  <a:solidFill>
                    <a:srgbClr val="FFFF00"/>
                  </a:solidFill>
                  <a:latin typeface="+mn-ea"/>
                </a:rPr>
                <a:t>　</a:t>
              </a:r>
            </a:p>
          </p:txBody>
        </p:sp>
      </p:grpSp>
      <p:sp>
        <p:nvSpPr>
          <p:cNvPr id="31" name="正方形/長方形 30"/>
          <p:cNvSpPr/>
          <p:nvPr/>
        </p:nvSpPr>
        <p:spPr>
          <a:xfrm>
            <a:off x="0" y="-4008"/>
            <a:ext cx="9144000" cy="523220"/>
          </a:xfrm>
          <a:prstGeom prst="rect">
            <a:avLst/>
          </a:prstGeom>
          <a:solidFill>
            <a:schemeClr val="bg1">
              <a:lumMod val="85000"/>
            </a:schemeClr>
          </a:solidFill>
        </p:spPr>
        <p:txBody>
          <a:bodyPr wrap="square">
            <a:spAutoFit/>
          </a:bodyPr>
          <a:lstStyle/>
          <a:p>
            <a:pPr algn="ctr"/>
            <a:r>
              <a:rPr lang="ja-JP" altLang="en-US" sz="2800" b="1" dirty="0">
                <a:solidFill>
                  <a:schemeClr val="tx2"/>
                </a:solidFill>
                <a:latin typeface="HGP創英角ﾎﾟｯﾌﾟ体" panose="040B0A00000000000000" pitchFamily="50" charset="-128"/>
                <a:ea typeface="HGP創英角ﾎﾟｯﾌﾟ体" panose="040B0A00000000000000" pitchFamily="50" charset="-128"/>
                <a:cs typeface="メイリオ" panose="020B0604030504040204" pitchFamily="50" charset="-128"/>
              </a:rPr>
              <a:t>固定床流通系触媒反応における非平衡局所加熱</a:t>
            </a:r>
            <a:endParaRPr lang="en-US" altLang="ja-JP" sz="2800" b="1" dirty="0">
              <a:solidFill>
                <a:schemeClr val="tx2"/>
              </a:solidFill>
              <a:latin typeface="HGP創英角ﾎﾟｯﾌﾟ体" panose="040B0A00000000000000" pitchFamily="50" charset="-128"/>
              <a:ea typeface="HGP創英角ﾎﾟｯﾌﾟ体" panose="040B0A00000000000000" pitchFamily="50" charset="-128"/>
              <a:cs typeface="メイリオ" panose="020B0604030504040204" pitchFamily="50" charset="-128"/>
            </a:endParaRPr>
          </a:p>
        </p:txBody>
      </p:sp>
      <p:sp>
        <p:nvSpPr>
          <p:cNvPr id="32" name="テキスト ボックス 31">
            <a:extLst>
              <a:ext uri="{FF2B5EF4-FFF2-40B4-BE49-F238E27FC236}">
                <a16:creationId xmlns:a16="http://schemas.microsoft.com/office/drawing/2014/main" id="{CE4D4249-D7B6-E9EA-7F9A-FC2A1B861492}"/>
              </a:ext>
            </a:extLst>
          </p:cNvPr>
          <p:cNvSpPr txBox="1"/>
          <p:nvPr/>
        </p:nvSpPr>
        <p:spPr>
          <a:xfrm>
            <a:off x="167209" y="1169047"/>
            <a:ext cx="365806" cy="369332"/>
          </a:xfrm>
          <a:prstGeom prst="rect">
            <a:avLst/>
          </a:prstGeom>
          <a:noFill/>
        </p:spPr>
        <p:txBody>
          <a:bodyPr wrap="none" rtlCol="0">
            <a:spAutoFit/>
          </a:bodyPr>
          <a:lstStyle/>
          <a:p>
            <a:r>
              <a:rPr kumimoji="1" lang="en-US" altLang="ja-JP" dirty="0"/>
              <a:t>a)</a:t>
            </a:r>
            <a:endParaRPr kumimoji="1" lang="ja-JP" altLang="en-US" dirty="0"/>
          </a:p>
        </p:txBody>
      </p:sp>
      <p:sp>
        <p:nvSpPr>
          <p:cNvPr id="33" name="テキスト ボックス 32">
            <a:extLst>
              <a:ext uri="{FF2B5EF4-FFF2-40B4-BE49-F238E27FC236}">
                <a16:creationId xmlns:a16="http://schemas.microsoft.com/office/drawing/2014/main" id="{7FE5D7FD-131D-B81C-5A0F-76BB3592D4D4}"/>
              </a:ext>
            </a:extLst>
          </p:cNvPr>
          <p:cNvSpPr txBox="1"/>
          <p:nvPr/>
        </p:nvSpPr>
        <p:spPr>
          <a:xfrm>
            <a:off x="3317452" y="1194124"/>
            <a:ext cx="377026" cy="369332"/>
          </a:xfrm>
          <a:prstGeom prst="rect">
            <a:avLst/>
          </a:prstGeom>
          <a:noFill/>
        </p:spPr>
        <p:txBody>
          <a:bodyPr wrap="none" rtlCol="0">
            <a:spAutoFit/>
          </a:bodyPr>
          <a:lstStyle/>
          <a:p>
            <a:r>
              <a:rPr kumimoji="1" lang="en-US" altLang="ja-JP" dirty="0"/>
              <a:t>b)</a:t>
            </a:r>
            <a:endParaRPr kumimoji="1" lang="ja-JP" altLang="en-US" dirty="0"/>
          </a:p>
        </p:txBody>
      </p:sp>
      <p:sp>
        <p:nvSpPr>
          <p:cNvPr id="34" name="テキスト ボックス 33">
            <a:extLst>
              <a:ext uri="{FF2B5EF4-FFF2-40B4-BE49-F238E27FC236}">
                <a16:creationId xmlns:a16="http://schemas.microsoft.com/office/drawing/2014/main" id="{76547421-50E8-9738-1963-162E0FE8CD85}"/>
              </a:ext>
            </a:extLst>
          </p:cNvPr>
          <p:cNvSpPr txBox="1"/>
          <p:nvPr/>
        </p:nvSpPr>
        <p:spPr>
          <a:xfrm>
            <a:off x="6340372" y="1172899"/>
            <a:ext cx="352982" cy="369332"/>
          </a:xfrm>
          <a:prstGeom prst="rect">
            <a:avLst/>
          </a:prstGeom>
          <a:noFill/>
        </p:spPr>
        <p:txBody>
          <a:bodyPr wrap="none" rtlCol="0">
            <a:spAutoFit/>
          </a:bodyPr>
          <a:lstStyle/>
          <a:p>
            <a:r>
              <a:rPr kumimoji="1" lang="en-US" altLang="ja-JP" dirty="0"/>
              <a:t>c)</a:t>
            </a:r>
            <a:endParaRPr kumimoji="1" lang="ja-JP" altLang="en-US" dirty="0"/>
          </a:p>
        </p:txBody>
      </p:sp>
    </p:spTree>
    <p:extLst>
      <p:ext uri="{BB962C8B-B14F-4D97-AF65-F5344CB8AC3E}">
        <p14:creationId xmlns:p14="http://schemas.microsoft.com/office/powerpoint/2010/main" val="16115394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B617D86-28ED-48BA-93EF-57D325BBA87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5389" r="51159" b="49033"/>
          <a:stretch/>
        </p:blipFill>
        <p:spPr>
          <a:xfrm>
            <a:off x="1247088" y="1041302"/>
            <a:ext cx="3112673" cy="1850820"/>
          </a:xfrm>
          <a:prstGeom prst="rect">
            <a:avLst/>
          </a:prstGeom>
        </p:spPr>
      </p:pic>
      <p:pic>
        <p:nvPicPr>
          <p:cNvPr id="7" name="図 6">
            <a:extLst>
              <a:ext uri="{FF2B5EF4-FFF2-40B4-BE49-F238E27FC236}">
                <a16:creationId xmlns:a16="http://schemas.microsoft.com/office/drawing/2014/main" id="{A07193F7-E0FB-4D74-8331-7B194F6319C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51647" t="4680" b="47101"/>
          <a:stretch/>
        </p:blipFill>
        <p:spPr>
          <a:xfrm>
            <a:off x="1247088" y="2995001"/>
            <a:ext cx="3236539" cy="2056578"/>
          </a:xfrm>
          <a:prstGeom prst="rect">
            <a:avLst/>
          </a:prstGeom>
        </p:spPr>
      </p:pic>
      <p:pic>
        <p:nvPicPr>
          <p:cNvPr id="8" name="図 7">
            <a:extLst>
              <a:ext uri="{FF2B5EF4-FFF2-40B4-BE49-F238E27FC236}">
                <a16:creationId xmlns:a16="http://schemas.microsoft.com/office/drawing/2014/main" id="{59CBB15D-98F3-48BD-B0D9-B2CAD9DFD2B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55516" r="48841"/>
          <a:stretch/>
        </p:blipFill>
        <p:spPr>
          <a:xfrm>
            <a:off x="1235131" y="5051579"/>
            <a:ext cx="3260455" cy="1806421"/>
          </a:xfrm>
          <a:prstGeom prst="rect">
            <a:avLst/>
          </a:prstGeom>
        </p:spPr>
      </p:pic>
      <p:sp>
        <p:nvSpPr>
          <p:cNvPr id="4" name="テキスト ボックス 3">
            <a:extLst>
              <a:ext uri="{FF2B5EF4-FFF2-40B4-BE49-F238E27FC236}">
                <a16:creationId xmlns:a16="http://schemas.microsoft.com/office/drawing/2014/main" id="{5738E8C8-9A23-497F-AD6F-FCE4FC168C72}"/>
              </a:ext>
            </a:extLst>
          </p:cNvPr>
          <p:cNvSpPr txBox="1"/>
          <p:nvPr/>
        </p:nvSpPr>
        <p:spPr>
          <a:xfrm>
            <a:off x="492506" y="2392821"/>
            <a:ext cx="993913" cy="378923"/>
          </a:xfrm>
          <a:prstGeom prst="rect">
            <a:avLst/>
          </a:prstGeom>
          <a:noFill/>
        </p:spPr>
        <p:txBody>
          <a:bodyPr wrap="square" rtlCol="0">
            <a:spAutoFit/>
          </a:bodyPr>
          <a:lstStyle/>
          <a:p>
            <a:r>
              <a:rPr kumimoji="1" lang="en-US" altLang="ja-JP" dirty="0">
                <a:latin typeface="HGSｺﾞｼｯｸM" panose="020B0600000000000000" pitchFamily="50" charset="-128"/>
                <a:ea typeface="HGSｺﾞｼｯｸM" panose="020B0600000000000000" pitchFamily="50" charset="-128"/>
              </a:rPr>
              <a:t>200 </a:t>
            </a:r>
            <a:r>
              <a:rPr kumimoji="1" lang="ja-JP" altLang="en-US" dirty="0">
                <a:latin typeface="HGSｺﾞｼｯｸM" panose="020B0600000000000000" pitchFamily="50" charset="-128"/>
                <a:ea typeface="HGSｺﾞｼｯｸM" panose="020B0600000000000000" pitchFamily="50" charset="-128"/>
              </a:rPr>
              <a:t>℃</a:t>
            </a:r>
          </a:p>
        </p:txBody>
      </p:sp>
      <p:sp>
        <p:nvSpPr>
          <p:cNvPr id="9" name="テキスト ボックス 8">
            <a:extLst>
              <a:ext uri="{FF2B5EF4-FFF2-40B4-BE49-F238E27FC236}">
                <a16:creationId xmlns:a16="http://schemas.microsoft.com/office/drawing/2014/main" id="{6BC2159B-2DEC-443D-B588-8DC9724F9022}"/>
              </a:ext>
            </a:extLst>
          </p:cNvPr>
          <p:cNvSpPr txBox="1"/>
          <p:nvPr/>
        </p:nvSpPr>
        <p:spPr>
          <a:xfrm>
            <a:off x="454781" y="4402213"/>
            <a:ext cx="993913" cy="378923"/>
          </a:xfrm>
          <a:prstGeom prst="rect">
            <a:avLst/>
          </a:prstGeom>
          <a:noFill/>
        </p:spPr>
        <p:txBody>
          <a:bodyPr wrap="square" rtlCol="0">
            <a:spAutoFit/>
          </a:bodyPr>
          <a:lstStyle/>
          <a:p>
            <a:r>
              <a:rPr kumimoji="1" lang="en-US" altLang="ja-JP" dirty="0">
                <a:latin typeface="HGSｺﾞｼｯｸM" panose="020B0600000000000000" pitchFamily="50" charset="-128"/>
                <a:ea typeface="HGSｺﾞｼｯｸM" panose="020B0600000000000000" pitchFamily="50" charset="-128"/>
              </a:rPr>
              <a:t>225 </a:t>
            </a:r>
            <a:r>
              <a:rPr kumimoji="1" lang="ja-JP" altLang="en-US" dirty="0">
                <a:latin typeface="HGSｺﾞｼｯｸM" panose="020B0600000000000000" pitchFamily="50" charset="-128"/>
                <a:ea typeface="HGSｺﾞｼｯｸM" panose="020B0600000000000000" pitchFamily="50" charset="-128"/>
              </a:rPr>
              <a:t>℃</a:t>
            </a:r>
          </a:p>
        </p:txBody>
      </p:sp>
      <p:sp>
        <p:nvSpPr>
          <p:cNvPr id="10" name="テキスト ボックス 9">
            <a:extLst>
              <a:ext uri="{FF2B5EF4-FFF2-40B4-BE49-F238E27FC236}">
                <a16:creationId xmlns:a16="http://schemas.microsoft.com/office/drawing/2014/main" id="{AAC9C979-2AD2-405A-A189-37641B7BBCF1}"/>
              </a:ext>
            </a:extLst>
          </p:cNvPr>
          <p:cNvSpPr txBox="1"/>
          <p:nvPr/>
        </p:nvSpPr>
        <p:spPr>
          <a:xfrm>
            <a:off x="448358" y="6255820"/>
            <a:ext cx="993913" cy="378923"/>
          </a:xfrm>
          <a:prstGeom prst="rect">
            <a:avLst/>
          </a:prstGeom>
          <a:noFill/>
        </p:spPr>
        <p:txBody>
          <a:bodyPr wrap="square" rtlCol="0">
            <a:spAutoFit/>
          </a:bodyPr>
          <a:lstStyle/>
          <a:p>
            <a:r>
              <a:rPr kumimoji="1" lang="en-US" altLang="ja-JP" dirty="0">
                <a:latin typeface="HGSｺﾞｼｯｸM" panose="020B0600000000000000" pitchFamily="50" charset="-128"/>
                <a:ea typeface="HGSｺﾞｼｯｸM" panose="020B0600000000000000" pitchFamily="50" charset="-128"/>
              </a:rPr>
              <a:t>250 </a:t>
            </a:r>
            <a:r>
              <a:rPr kumimoji="1" lang="ja-JP" altLang="en-US" dirty="0">
                <a:latin typeface="HGSｺﾞｼｯｸM" panose="020B0600000000000000" pitchFamily="50" charset="-128"/>
                <a:ea typeface="HGSｺﾞｼｯｸM" panose="020B0600000000000000" pitchFamily="50" charset="-128"/>
              </a:rPr>
              <a:t>℃</a:t>
            </a:r>
          </a:p>
        </p:txBody>
      </p:sp>
      <p:sp>
        <p:nvSpPr>
          <p:cNvPr id="13" name="テキスト ボックス 12">
            <a:extLst>
              <a:ext uri="{FF2B5EF4-FFF2-40B4-BE49-F238E27FC236}">
                <a16:creationId xmlns:a16="http://schemas.microsoft.com/office/drawing/2014/main" id="{A50833BE-03C7-4F4E-81EB-104FF0129159}"/>
              </a:ext>
            </a:extLst>
          </p:cNvPr>
          <p:cNvSpPr txBox="1"/>
          <p:nvPr/>
        </p:nvSpPr>
        <p:spPr>
          <a:xfrm>
            <a:off x="0" y="18787"/>
            <a:ext cx="6017341" cy="830997"/>
          </a:xfrm>
          <a:prstGeom prst="rect">
            <a:avLst/>
          </a:prstGeom>
          <a:noFill/>
        </p:spPr>
        <p:txBody>
          <a:bodyPr wrap="square" rtlCol="0">
            <a:spAutoFit/>
          </a:bodyPr>
          <a:lstStyle/>
          <a:p>
            <a:r>
              <a:rPr kumimoji="1" lang="ja-JP" altLang="en-US" sz="2400" b="1" dirty="0">
                <a:latin typeface="HG創英角ﾎﾟｯﾌﾟ体" panose="040B0A09000000000000" pitchFamily="49" charset="-128"/>
                <a:ea typeface="HG創英角ﾎﾟｯﾌﾟ体" panose="040B0A09000000000000" pitchFamily="49" charset="-128"/>
              </a:rPr>
              <a:t>２－プロパノールの脱水素反応　反応活性</a:t>
            </a:r>
            <a:endParaRPr kumimoji="1" lang="en-US" altLang="ja-JP" sz="2400" b="1" dirty="0">
              <a:latin typeface="HG創英角ﾎﾟｯﾌﾟ体" panose="040B0A09000000000000" pitchFamily="49" charset="-128"/>
              <a:ea typeface="HG創英角ﾎﾟｯﾌﾟ体" panose="040B0A09000000000000" pitchFamily="49" charset="-128"/>
            </a:endParaRPr>
          </a:p>
          <a:p>
            <a:r>
              <a:rPr kumimoji="1" lang="en-US" altLang="ja-JP" sz="2400" b="1" dirty="0">
                <a:solidFill>
                  <a:srgbClr val="FF0000"/>
                </a:solidFill>
                <a:latin typeface="HG創英角ﾎﾟｯﾌﾟ体" panose="040B0A09000000000000" pitchFamily="49" charset="-128"/>
                <a:ea typeface="HG創英角ﾎﾟｯﾌﾟ体" panose="040B0A09000000000000" pitchFamily="49" charset="-128"/>
              </a:rPr>
              <a:t>55-60</a:t>
            </a:r>
            <a:r>
              <a:rPr kumimoji="1" lang="ja-JP" altLang="en-US" sz="2400" b="1" dirty="0">
                <a:solidFill>
                  <a:srgbClr val="FF0000"/>
                </a:solidFill>
                <a:latin typeface="HG創英角ﾎﾟｯﾌﾟ体" panose="040B0A09000000000000" pitchFamily="49" charset="-128"/>
                <a:ea typeface="HG創英角ﾎﾟｯﾌﾟ体" panose="040B0A09000000000000" pitchFamily="49" charset="-128"/>
              </a:rPr>
              <a:t>℃の見かけの反応温度低下</a:t>
            </a:r>
          </a:p>
        </p:txBody>
      </p:sp>
      <p:sp>
        <p:nvSpPr>
          <p:cNvPr id="14" name="テキスト ボックス 13">
            <a:extLst>
              <a:ext uri="{FF2B5EF4-FFF2-40B4-BE49-F238E27FC236}">
                <a16:creationId xmlns:a16="http://schemas.microsoft.com/office/drawing/2014/main" id="{D1B660DF-7362-47FE-9A91-8C7756624BFF}"/>
              </a:ext>
            </a:extLst>
          </p:cNvPr>
          <p:cNvSpPr txBox="1"/>
          <p:nvPr/>
        </p:nvSpPr>
        <p:spPr>
          <a:xfrm>
            <a:off x="4573930" y="1131230"/>
            <a:ext cx="4276060" cy="1200329"/>
          </a:xfrm>
          <a:prstGeom prst="rect">
            <a:avLst/>
          </a:prstGeom>
          <a:noFill/>
        </p:spPr>
        <p:txBody>
          <a:bodyPr wrap="square" rtlCol="0">
            <a:spAutoFit/>
          </a:bodyPr>
          <a:lstStyle/>
          <a:p>
            <a:r>
              <a:rPr kumimoji="1" lang="ja-JP" altLang="en-US" dirty="0">
                <a:latin typeface="HGSｺﾞｼｯｸM" panose="020B0600000000000000" pitchFamily="50" charset="-128"/>
                <a:ea typeface="HGSｺﾞｼｯｸM" panose="020B0600000000000000" pitchFamily="50" charset="-128"/>
              </a:rPr>
              <a:t>・平衡転化率は、</a:t>
            </a:r>
            <a:r>
              <a:rPr kumimoji="1" lang="en-US" altLang="ja-JP" dirty="0">
                <a:latin typeface="HGSｺﾞｼｯｸM" panose="020B0600000000000000" pitchFamily="50" charset="-128"/>
                <a:ea typeface="HGSｺﾞｼｯｸM" panose="020B0600000000000000" pitchFamily="50" charset="-128"/>
              </a:rPr>
              <a:t>200</a:t>
            </a:r>
            <a:r>
              <a:rPr kumimoji="1" lang="ja-JP" altLang="en-US" dirty="0">
                <a:latin typeface="HGSｺﾞｼｯｸM" panose="020B0600000000000000" pitchFamily="50" charset="-128"/>
                <a:ea typeface="HGSｺﾞｼｯｸM" panose="020B0600000000000000" pitchFamily="50" charset="-128"/>
              </a:rPr>
              <a:t>－</a:t>
            </a:r>
            <a:r>
              <a:rPr kumimoji="1" lang="en-US" altLang="ja-JP" dirty="0">
                <a:latin typeface="HGSｺﾞｼｯｸM" panose="020B0600000000000000" pitchFamily="50" charset="-128"/>
                <a:ea typeface="HGSｺﾞｼｯｸM" panose="020B0600000000000000" pitchFamily="50" charset="-128"/>
              </a:rPr>
              <a:t>250</a:t>
            </a:r>
            <a:r>
              <a:rPr kumimoji="1" lang="ja-JP" altLang="en-US" dirty="0">
                <a:latin typeface="HGSｺﾞｼｯｸM" panose="020B0600000000000000" pitchFamily="50" charset="-128"/>
                <a:ea typeface="HGSｺﾞｼｯｸM" panose="020B0600000000000000" pitchFamily="50" charset="-128"/>
              </a:rPr>
              <a:t>℃の範囲において</a:t>
            </a:r>
            <a:r>
              <a:rPr kumimoji="1" lang="en-US" altLang="ja-JP" dirty="0">
                <a:latin typeface="HGSｺﾞｼｯｸM" panose="020B0600000000000000" pitchFamily="50" charset="-128"/>
                <a:ea typeface="HGSｺﾞｼｯｸM" panose="020B0600000000000000" pitchFamily="50" charset="-128"/>
              </a:rPr>
              <a:t>99%</a:t>
            </a:r>
            <a:r>
              <a:rPr kumimoji="1" lang="ja-JP" altLang="en-US" dirty="0">
                <a:latin typeface="HGSｺﾞｼｯｸM" panose="020B0600000000000000" pitchFamily="50" charset="-128"/>
                <a:ea typeface="HGSｺﾞｼｯｸM" panose="020B0600000000000000" pitchFamily="50" charset="-128"/>
              </a:rPr>
              <a:t>以上</a:t>
            </a:r>
            <a:endParaRPr kumimoji="1" lang="en-US" altLang="ja-JP" dirty="0">
              <a:latin typeface="HGSｺﾞｼｯｸM" panose="020B0600000000000000" pitchFamily="50" charset="-128"/>
              <a:ea typeface="HGSｺﾞｼｯｸM" panose="020B0600000000000000" pitchFamily="50" charset="-128"/>
            </a:endParaRPr>
          </a:p>
          <a:p>
            <a:r>
              <a:rPr kumimoji="1" lang="ja-JP" altLang="en-US" dirty="0">
                <a:latin typeface="HGSｺﾞｼｯｸM" panose="020B0600000000000000" pitchFamily="50" charset="-128"/>
                <a:ea typeface="HGSｺﾞｼｯｸM" panose="020B0600000000000000" pitchFamily="50" charset="-128"/>
              </a:rPr>
              <a:t>・収率が接触時間に対して一次に増加</a:t>
            </a:r>
            <a:endParaRPr kumimoji="1" lang="en-US" altLang="ja-JP" dirty="0">
              <a:latin typeface="HGSｺﾞｼｯｸM" panose="020B0600000000000000" pitchFamily="50" charset="-128"/>
              <a:ea typeface="HGSｺﾞｼｯｸM" panose="020B0600000000000000" pitchFamily="50" charset="-128"/>
            </a:endParaRPr>
          </a:p>
          <a:p>
            <a:r>
              <a:rPr kumimoji="1" lang="ja-JP" altLang="en-US" dirty="0">
                <a:latin typeface="HGSｺﾞｼｯｸM" panose="020B0600000000000000" pitchFamily="50" charset="-128"/>
                <a:ea typeface="HGSｺﾞｼｯｸM" panose="020B0600000000000000" pitchFamily="50" charset="-128"/>
              </a:rPr>
              <a:t>〇微分反応器の条件を満たす</a:t>
            </a:r>
          </a:p>
        </p:txBody>
      </p:sp>
      <p:pic>
        <p:nvPicPr>
          <p:cNvPr id="16" name="図 15">
            <a:extLst>
              <a:ext uri="{FF2B5EF4-FFF2-40B4-BE49-F238E27FC236}">
                <a16:creationId xmlns:a16="http://schemas.microsoft.com/office/drawing/2014/main" id="{A7E49AA9-924E-4356-9282-20EED7E28BC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11830" t="49266" r="20791" b="5782"/>
          <a:stretch/>
        </p:blipFill>
        <p:spPr>
          <a:xfrm>
            <a:off x="5258133" y="3519785"/>
            <a:ext cx="3591857" cy="2732073"/>
          </a:xfrm>
          <a:prstGeom prst="rect">
            <a:avLst/>
          </a:prstGeom>
        </p:spPr>
      </p:pic>
      <p:sp>
        <p:nvSpPr>
          <p:cNvPr id="17" name="テキスト ボックス 16">
            <a:extLst>
              <a:ext uri="{FF2B5EF4-FFF2-40B4-BE49-F238E27FC236}">
                <a16:creationId xmlns:a16="http://schemas.microsoft.com/office/drawing/2014/main" id="{C21C5FEA-656B-4A10-8D40-C8942A172581}"/>
              </a:ext>
            </a:extLst>
          </p:cNvPr>
          <p:cNvSpPr txBox="1"/>
          <p:nvPr/>
        </p:nvSpPr>
        <p:spPr>
          <a:xfrm>
            <a:off x="3796024" y="1953123"/>
            <a:ext cx="2517913"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kumimoji="1" lang="en-US" altLang="ja-JP" dirty="0">
                <a:latin typeface="HGSｺﾞｼｯｸM" panose="020B0600000000000000" pitchFamily="50" charset="-128"/>
                <a:ea typeface="HGSｺﾞｼｯｸM" panose="020B0600000000000000" pitchFamily="50" charset="-128"/>
              </a:rPr>
              <a:t>255</a:t>
            </a:r>
            <a:r>
              <a:rPr kumimoji="1" lang="ja-JP" altLang="en-US" dirty="0">
                <a:latin typeface="HGSｺﾞｼｯｸM" panose="020B0600000000000000" pitchFamily="50" charset="-128"/>
                <a:ea typeface="HGSｺﾞｼｯｸM" panose="020B0600000000000000" pitchFamily="50" charset="-128"/>
              </a:rPr>
              <a:t>℃の反応に相当</a:t>
            </a:r>
          </a:p>
        </p:txBody>
      </p:sp>
      <p:sp>
        <p:nvSpPr>
          <p:cNvPr id="18" name="テキスト ボックス 17">
            <a:extLst>
              <a:ext uri="{FF2B5EF4-FFF2-40B4-BE49-F238E27FC236}">
                <a16:creationId xmlns:a16="http://schemas.microsoft.com/office/drawing/2014/main" id="{AF82589E-A2F2-4026-9F4C-5A6890B899CB}"/>
              </a:ext>
            </a:extLst>
          </p:cNvPr>
          <p:cNvSpPr txBox="1"/>
          <p:nvPr/>
        </p:nvSpPr>
        <p:spPr>
          <a:xfrm>
            <a:off x="3796024" y="4065223"/>
            <a:ext cx="2517913"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kumimoji="1" lang="en-US" altLang="ja-JP" dirty="0">
                <a:latin typeface="HGSｺﾞｼｯｸM" panose="020B0600000000000000" pitchFamily="50" charset="-128"/>
                <a:ea typeface="HGSｺﾞｼｯｸM" panose="020B0600000000000000" pitchFamily="50" charset="-128"/>
              </a:rPr>
              <a:t>279</a:t>
            </a:r>
            <a:r>
              <a:rPr kumimoji="1" lang="ja-JP" altLang="en-US" dirty="0">
                <a:latin typeface="HGSｺﾞｼｯｸM" panose="020B0600000000000000" pitchFamily="50" charset="-128"/>
                <a:ea typeface="HGSｺﾞｼｯｸM" panose="020B0600000000000000" pitchFamily="50" charset="-128"/>
              </a:rPr>
              <a:t>℃の反応に相当</a:t>
            </a:r>
          </a:p>
        </p:txBody>
      </p:sp>
      <p:sp>
        <p:nvSpPr>
          <p:cNvPr id="19" name="テキスト ボックス 18">
            <a:extLst>
              <a:ext uri="{FF2B5EF4-FFF2-40B4-BE49-F238E27FC236}">
                <a16:creationId xmlns:a16="http://schemas.microsoft.com/office/drawing/2014/main" id="{111D45F4-6411-480B-AE2F-7EA284C20915}"/>
              </a:ext>
            </a:extLst>
          </p:cNvPr>
          <p:cNvSpPr txBox="1"/>
          <p:nvPr/>
        </p:nvSpPr>
        <p:spPr>
          <a:xfrm>
            <a:off x="3796024" y="5882526"/>
            <a:ext cx="2517913"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kumimoji="1" lang="en-US" altLang="ja-JP" dirty="0">
                <a:latin typeface="HGSｺﾞｼｯｸM" panose="020B0600000000000000" pitchFamily="50" charset="-128"/>
                <a:ea typeface="HGSｺﾞｼｯｸM" panose="020B0600000000000000" pitchFamily="50" charset="-128"/>
              </a:rPr>
              <a:t>311</a:t>
            </a:r>
            <a:r>
              <a:rPr kumimoji="1" lang="ja-JP" altLang="en-US" dirty="0">
                <a:latin typeface="HGSｺﾞｼｯｸM" panose="020B0600000000000000" pitchFamily="50" charset="-128"/>
                <a:ea typeface="HGSｺﾞｼｯｸM" panose="020B0600000000000000" pitchFamily="50" charset="-128"/>
              </a:rPr>
              <a:t>℃の反応に相当</a:t>
            </a:r>
          </a:p>
        </p:txBody>
      </p:sp>
      <p:sp>
        <p:nvSpPr>
          <p:cNvPr id="20" name="矢印: 下 19">
            <a:extLst>
              <a:ext uri="{FF2B5EF4-FFF2-40B4-BE49-F238E27FC236}">
                <a16:creationId xmlns:a16="http://schemas.microsoft.com/office/drawing/2014/main" id="{DA48445D-400B-4DAA-A5DF-E25B31235D75}"/>
              </a:ext>
            </a:extLst>
          </p:cNvPr>
          <p:cNvSpPr/>
          <p:nvPr/>
        </p:nvSpPr>
        <p:spPr>
          <a:xfrm rot="10800000">
            <a:off x="3314973" y="1766102"/>
            <a:ext cx="449616" cy="602812"/>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kumimoji="1" lang="ja-JP" altLang="en-US">
              <a:latin typeface="HGSｺﾞｼｯｸM" panose="020B0600000000000000" pitchFamily="50" charset="-128"/>
              <a:ea typeface="HGSｺﾞｼｯｸM" panose="020B0600000000000000" pitchFamily="50" charset="-128"/>
            </a:endParaRPr>
          </a:p>
        </p:txBody>
      </p:sp>
      <p:sp>
        <p:nvSpPr>
          <p:cNvPr id="21" name="矢印: 下 20">
            <a:extLst>
              <a:ext uri="{FF2B5EF4-FFF2-40B4-BE49-F238E27FC236}">
                <a16:creationId xmlns:a16="http://schemas.microsoft.com/office/drawing/2014/main" id="{061CC741-726B-4B3F-858F-558C2150DD1A}"/>
              </a:ext>
            </a:extLst>
          </p:cNvPr>
          <p:cNvSpPr/>
          <p:nvPr/>
        </p:nvSpPr>
        <p:spPr>
          <a:xfrm rot="10800000">
            <a:off x="3314973" y="5707789"/>
            <a:ext cx="449616" cy="602812"/>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kumimoji="1" lang="ja-JP" altLang="en-US">
              <a:latin typeface="HGSｺﾞｼｯｸM" panose="020B0600000000000000" pitchFamily="50" charset="-128"/>
              <a:ea typeface="HGSｺﾞｼｯｸM" panose="020B0600000000000000" pitchFamily="50" charset="-128"/>
            </a:endParaRPr>
          </a:p>
        </p:txBody>
      </p:sp>
      <p:sp>
        <p:nvSpPr>
          <p:cNvPr id="22" name="矢印: 下 21">
            <a:extLst>
              <a:ext uri="{FF2B5EF4-FFF2-40B4-BE49-F238E27FC236}">
                <a16:creationId xmlns:a16="http://schemas.microsoft.com/office/drawing/2014/main" id="{D9CB2E1B-5976-437E-9E7C-D1C6ED4E732E}"/>
              </a:ext>
            </a:extLst>
          </p:cNvPr>
          <p:cNvSpPr/>
          <p:nvPr/>
        </p:nvSpPr>
        <p:spPr>
          <a:xfrm rot="10800000">
            <a:off x="3314973" y="3908727"/>
            <a:ext cx="449616" cy="602812"/>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kumimoji="1" lang="ja-JP" altLang="en-US">
              <a:latin typeface="HGSｺﾞｼｯｸM" panose="020B0600000000000000" pitchFamily="50" charset="-128"/>
              <a:ea typeface="HGSｺﾞｼｯｸM" panose="020B0600000000000000" pitchFamily="50" charset="-128"/>
            </a:endParaRPr>
          </a:p>
        </p:txBody>
      </p:sp>
      <p:grpSp>
        <p:nvGrpSpPr>
          <p:cNvPr id="5" name="グループ化 4">
            <a:extLst>
              <a:ext uri="{FF2B5EF4-FFF2-40B4-BE49-F238E27FC236}">
                <a16:creationId xmlns:a16="http://schemas.microsoft.com/office/drawing/2014/main" id="{125ECDC3-ADDC-B1BE-2579-6F4E04F495EA}"/>
              </a:ext>
            </a:extLst>
          </p:cNvPr>
          <p:cNvGrpSpPr/>
          <p:nvPr/>
        </p:nvGrpSpPr>
        <p:grpSpPr>
          <a:xfrm>
            <a:off x="6111400" y="54583"/>
            <a:ext cx="3032600" cy="770407"/>
            <a:chOff x="853914" y="1432183"/>
            <a:chExt cx="3032600" cy="770407"/>
          </a:xfrm>
        </p:grpSpPr>
        <p:sp>
          <p:nvSpPr>
            <p:cNvPr id="6" name="正方形/長方形 5">
              <a:extLst>
                <a:ext uri="{FF2B5EF4-FFF2-40B4-BE49-F238E27FC236}">
                  <a16:creationId xmlns:a16="http://schemas.microsoft.com/office/drawing/2014/main" id="{65D2FC36-D022-77D8-6CF7-BD2E43765924}"/>
                </a:ext>
              </a:extLst>
            </p:cNvPr>
            <p:cNvSpPr/>
            <p:nvPr/>
          </p:nvSpPr>
          <p:spPr>
            <a:xfrm>
              <a:off x="853914" y="1432183"/>
              <a:ext cx="3032600" cy="77040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1" name="オブジェクト 10">
              <a:extLst>
                <a:ext uri="{FF2B5EF4-FFF2-40B4-BE49-F238E27FC236}">
                  <a16:creationId xmlns:a16="http://schemas.microsoft.com/office/drawing/2014/main" id="{DE2D7CE1-69EF-2E00-0DE9-6751C88CA04E}"/>
                </a:ext>
              </a:extLst>
            </p:cNvPr>
            <p:cNvGraphicFramePr>
              <a:graphicFrameLocks noChangeAspect="1"/>
            </p:cNvGraphicFramePr>
            <p:nvPr>
              <p:extLst>
                <p:ext uri="{D42A27DB-BD31-4B8C-83A1-F6EECF244321}">
                  <p14:modId xmlns:p14="http://schemas.microsoft.com/office/powerpoint/2010/main" val="3245541885"/>
                </p:ext>
              </p:extLst>
            </p:nvPr>
          </p:nvGraphicFramePr>
          <p:xfrm>
            <a:off x="983906" y="1572321"/>
            <a:ext cx="2295781" cy="489220"/>
          </p:xfrm>
          <a:graphic>
            <a:graphicData uri="http://schemas.openxmlformats.org/presentationml/2006/ole">
              <mc:AlternateContent xmlns:mc="http://schemas.openxmlformats.org/markup-compatibility/2006">
                <mc:Choice xmlns:v="urn:schemas-microsoft-com:vml" Requires="v">
                  <p:oleObj name="CS ChemDraw Drawing" r:id="rId5" imgW="1804171" imgH="382163" progId="ChemDraw.Document.6.0">
                    <p:embed/>
                  </p:oleObj>
                </mc:Choice>
                <mc:Fallback>
                  <p:oleObj name="CS ChemDraw Drawing" r:id="rId5" imgW="1804171" imgH="382163" progId="ChemDraw.Document.6.0">
                    <p:embed/>
                    <p:pic>
                      <p:nvPicPr>
                        <p:cNvPr id="42" name="オブジェクト 41"/>
                        <p:cNvPicPr/>
                        <p:nvPr/>
                      </p:nvPicPr>
                      <p:blipFill>
                        <a:blip r:embed="rId6"/>
                        <a:stretch>
                          <a:fillRect/>
                        </a:stretch>
                      </p:blipFill>
                      <p:spPr>
                        <a:xfrm>
                          <a:off x="983906" y="1572321"/>
                          <a:ext cx="2295781" cy="489220"/>
                        </a:xfrm>
                        <a:prstGeom prst="rect">
                          <a:avLst/>
                        </a:prstGeom>
                      </p:spPr>
                    </p:pic>
                  </p:oleObj>
                </mc:Fallback>
              </mc:AlternateContent>
            </a:graphicData>
          </a:graphic>
        </p:graphicFrame>
      </p:grpSp>
      <p:sp>
        <p:nvSpPr>
          <p:cNvPr id="15" name="テキスト ボックス 14">
            <a:extLst>
              <a:ext uri="{FF2B5EF4-FFF2-40B4-BE49-F238E27FC236}">
                <a16:creationId xmlns:a16="http://schemas.microsoft.com/office/drawing/2014/main" id="{B6DED582-7DEC-78F4-11AC-4264D2EDA837}"/>
              </a:ext>
            </a:extLst>
          </p:cNvPr>
          <p:cNvSpPr txBox="1"/>
          <p:nvPr/>
        </p:nvSpPr>
        <p:spPr>
          <a:xfrm>
            <a:off x="526025" y="1169047"/>
            <a:ext cx="365806" cy="369332"/>
          </a:xfrm>
          <a:prstGeom prst="rect">
            <a:avLst/>
          </a:prstGeom>
          <a:noFill/>
        </p:spPr>
        <p:txBody>
          <a:bodyPr wrap="none" rtlCol="0">
            <a:spAutoFit/>
          </a:bodyPr>
          <a:lstStyle/>
          <a:p>
            <a:r>
              <a:rPr kumimoji="1" lang="en-US" altLang="ja-JP" dirty="0"/>
              <a:t>a)</a:t>
            </a:r>
            <a:endParaRPr kumimoji="1" lang="ja-JP" altLang="en-US" dirty="0"/>
          </a:p>
        </p:txBody>
      </p:sp>
      <p:sp>
        <p:nvSpPr>
          <p:cNvPr id="23" name="テキスト ボックス 22">
            <a:extLst>
              <a:ext uri="{FF2B5EF4-FFF2-40B4-BE49-F238E27FC236}">
                <a16:creationId xmlns:a16="http://schemas.microsoft.com/office/drawing/2014/main" id="{1B17A596-6747-8A0A-85C2-FEB9A776875B}"/>
              </a:ext>
            </a:extLst>
          </p:cNvPr>
          <p:cNvSpPr txBox="1"/>
          <p:nvPr/>
        </p:nvSpPr>
        <p:spPr>
          <a:xfrm>
            <a:off x="5537866" y="3206190"/>
            <a:ext cx="365806" cy="369332"/>
          </a:xfrm>
          <a:prstGeom prst="rect">
            <a:avLst/>
          </a:prstGeom>
          <a:noFill/>
        </p:spPr>
        <p:txBody>
          <a:bodyPr wrap="none" rtlCol="0">
            <a:spAutoFit/>
          </a:bodyPr>
          <a:lstStyle/>
          <a:p>
            <a:r>
              <a:rPr kumimoji="1" lang="en-US" altLang="ja-JP" dirty="0"/>
              <a:t>a)</a:t>
            </a:r>
            <a:endParaRPr kumimoji="1" lang="ja-JP" altLang="en-US" dirty="0"/>
          </a:p>
        </p:txBody>
      </p:sp>
    </p:spTree>
    <p:extLst>
      <p:ext uri="{BB962C8B-B14F-4D97-AF65-F5344CB8AC3E}">
        <p14:creationId xmlns:p14="http://schemas.microsoft.com/office/powerpoint/2010/main" val="709901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FD4A218-70EF-5D27-9027-953D9CF1E57A}"/>
              </a:ext>
            </a:extLst>
          </p:cNvPr>
          <p:cNvSpPr>
            <a:spLocks noGrp="1"/>
          </p:cNvSpPr>
          <p:nvPr>
            <p:ph type="title"/>
          </p:nvPr>
        </p:nvSpPr>
        <p:spPr>
          <a:xfrm>
            <a:off x="628650" y="-109436"/>
            <a:ext cx="7886700" cy="1325563"/>
          </a:xfrm>
        </p:spPr>
        <p:txBody>
          <a:bodyPr/>
          <a:lstStyle/>
          <a:p>
            <a:pPr algn="ctr"/>
            <a:r>
              <a:rPr kumimoji="1" lang="ja-JP" altLang="en-US" dirty="0">
                <a:latin typeface="HG創英角ﾎﾟｯﾌﾟ体" panose="040B0A09000000000000" pitchFamily="49" charset="-128"/>
                <a:ea typeface="HG創英角ﾎﾟｯﾌﾟ体" panose="040B0A09000000000000" pitchFamily="49" charset="-128"/>
              </a:rPr>
              <a:t>結　論</a:t>
            </a:r>
            <a:endParaRPr kumimoji="1" lang="ja-JP" altLang="en-US" dirty="0"/>
          </a:p>
        </p:txBody>
      </p:sp>
      <p:sp>
        <p:nvSpPr>
          <p:cNvPr id="3" name="コンテンツ プレースホルダー 2">
            <a:extLst>
              <a:ext uri="{FF2B5EF4-FFF2-40B4-BE49-F238E27FC236}">
                <a16:creationId xmlns:a16="http://schemas.microsoft.com/office/drawing/2014/main" id="{21B6CDAF-4BE4-A52E-7A05-2F73D3BADE12}"/>
              </a:ext>
            </a:extLst>
          </p:cNvPr>
          <p:cNvSpPr>
            <a:spLocks noGrp="1"/>
          </p:cNvSpPr>
          <p:nvPr>
            <p:ph idx="1"/>
          </p:nvPr>
        </p:nvSpPr>
        <p:spPr>
          <a:xfrm>
            <a:off x="347241" y="1003823"/>
            <a:ext cx="8495817" cy="4077464"/>
          </a:xfrm>
        </p:spPr>
        <p:txBody>
          <a:bodyPr>
            <a:normAutofit/>
          </a:bodyPr>
          <a:lstStyle/>
          <a:p>
            <a:r>
              <a:rPr kumimoji="1" lang="ja-JP" altLang="en-US" sz="2400" dirty="0"/>
              <a:t>固体触媒充填層を球体粒子の配列としてモデル化した。</a:t>
            </a:r>
            <a:endParaRPr kumimoji="1" lang="en-US" altLang="ja-JP" sz="2400" dirty="0"/>
          </a:p>
          <a:p>
            <a:r>
              <a:rPr lang="en-US" altLang="ja-JP" sz="2400" dirty="0"/>
              <a:t>COMSOL Multiphysics</a:t>
            </a:r>
            <a:r>
              <a:rPr lang="ja-JP" altLang="en-US" sz="2400" dirty="0"/>
              <a:t>の</a:t>
            </a:r>
            <a:r>
              <a:rPr lang="en-US" altLang="ja-JP" sz="2400" dirty="0"/>
              <a:t>RF</a:t>
            </a:r>
            <a:r>
              <a:rPr lang="ja-JP" altLang="en-US" sz="2400" dirty="0"/>
              <a:t>モジュールにより、充填層内の電磁場分布を求めた。</a:t>
            </a:r>
            <a:endParaRPr lang="en-US" altLang="ja-JP" sz="2400" dirty="0"/>
          </a:p>
          <a:p>
            <a:r>
              <a:rPr kumimoji="1" lang="ja-JP" altLang="en-US" sz="2400" dirty="0"/>
              <a:t>伝熱モジュールを連成し、充填層内の温度分布を求めた。</a:t>
            </a:r>
            <a:endParaRPr kumimoji="1" lang="en-US" altLang="ja-JP" sz="2400" dirty="0"/>
          </a:p>
          <a:p>
            <a:r>
              <a:rPr lang="ja-JP" altLang="en-US" sz="2400" dirty="0"/>
              <a:t>充填層内の粒子接触点に電場集中が起こることがシミュレーションから示され、さらに接触点において非平衡な局所加熱が起こることが予測された。</a:t>
            </a:r>
            <a:endParaRPr lang="en-US" altLang="ja-JP" sz="2400" dirty="0"/>
          </a:p>
          <a:p>
            <a:r>
              <a:rPr kumimoji="1" lang="ja-JP" altLang="en-US" sz="2400" dirty="0"/>
              <a:t>リアル実験において、局所加熱発生を検証した。</a:t>
            </a:r>
            <a:endParaRPr kumimoji="1" lang="en-US" altLang="ja-JP" sz="2400" dirty="0"/>
          </a:p>
          <a:p>
            <a:r>
              <a:rPr lang="ja-JP" altLang="en-US" sz="2400" dirty="0"/>
              <a:t>マイクロ波照射下では、通常加熱に比べ反応速度が加速し、</a:t>
            </a:r>
            <a:r>
              <a:rPr lang="en-US" altLang="ja-JP" sz="2400" dirty="0"/>
              <a:t>55-61</a:t>
            </a:r>
            <a:r>
              <a:rPr lang="ja-JP" altLang="en-US" sz="2400" dirty="0"/>
              <a:t>℃の低下として観測できる。</a:t>
            </a:r>
            <a:endParaRPr kumimoji="1" lang="en-US" altLang="ja-JP" sz="2400" dirty="0"/>
          </a:p>
        </p:txBody>
      </p:sp>
      <p:sp>
        <p:nvSpPr>
          <p:cNvPr id="4" name="矢印: 下 3">
            <a:extLst>
              <a:ext uri="{FF2B5EF4-FFF2-40B4-BE49-F238E27FC236}">
                <a16:creationId xmlns:a16="http://schemas.microsoft.com/office/drawing/2014/main" id="{D84D9306-7087-D223-B086-F59AA9F84D8E}"/>
              </a:ext>
            </a:extLst>
          </p:cNvPr>
          <p:cNvSpPr/>
          <p:nvPr/>
        </p:nvSpPr>
        <p:spPr>
          <a:xfrm>
            <a:off x="3339296" y="5029200"/>
            <a:ext cx="2465408" cy="35881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角度付き 4">
            <a:extLst>
              <a:ext uri="{FF2B5EF4-FFF2-40B4-BE49-F238E27FC236}">
                <a16:creationId xmlns:a16="http://schemas.microsoft.com/office/drawing/2014/main" id="{3F1E96B1-55C4-8FEA-264F-D2D835AC96B3}"/>
              </a:ext>
            </a:extLst>
          </p:cNvPr>
          <p:cNvSpPr/>
          <p:nvPr/>
        </p:nvSpPr>
        <p:spPr>
          <a:xfrm>
            <a:off x="520861" y="5509549"/>
            <a:ext cx="8090704" cy="937550"/>
          </a:xfrm>
          <a:prstGeom prst="bevel">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200" dirty="0">
                <a:solidFill>
                  <a:srgbClr val="FF0000"/>
                </a:solidFill>
              </a:rPr>
              <a:t>反応プロセス省エネ・</a:t>
            </a:r>
            <a:r>
              <a:rPr kumimoji="1" lang="en-US" altLang="ja-JP" sz="3200" dirty="0">
                <a:solidFill>
                  <a:srgbClr val="FF0000"/>
                </a:solidFill>
              </a:rPr>
              <a:t>CO2</a:t>
            </a:r>
            <a:r>
              <a:rPr kumimoji="1" lang="ja-JP" altLang="en-US" sz="3200" dirty="0">
                <a:solidFill>
                  <a:srgbClr val="FF0000"/>
                </a:solidFill>
              </a:rPr>
              <a:t>発生量削減効果</a:t>
            </a:r>
          </a:p>
        </p:txBody>
      </p:sp>
    </p:spTree>
    <p:extLst>
      <p:ext uri="{BB962C8B-B14F-4D97-AF65-F5344CB8AC3E}">
        <p14:creationId xmlns:p14="http://schemas.microsoft.com/office/powerpoint/2010/main" val="3778127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4013"/>
            <a:ext cx="9144000" cy="461665"/>
          </a:xfrm>
          <a:prstGeom prst="rect">
            <a:avLst/>
          </a:prstGeom>
          <a:solidFill>
            <a:schemeClr val="bg1">
              <a:lumMod val="85000"/>
            </a:schemeClr>
          </a:solidFill>
        </p:spPr>
        <p:txBody>
          <a:bodyPr wrap="square">
            <a:spAutoFit/>
          </a:bodyPr>
          <a:lstStyle/>
          <a:p>
            <a:r>
              <a:rPr lang="ja-JP" altLang="en-US" sz="2400" dirty="0">
                <a:solidFill>
                  <a:schemeClr val="tx2"/>
                </a:solidFill>
                <a:latin typeface="+mj-ea"/>
                <a:ea typeface="+mj-ea"/>
                <a:cs typeface="Arial Unicode MS" panose="020B0604020202020204" pitchFamily="50" charset="-128"/>
              </a:rPr>
              <a:t>マイクロ波反応装置</a:t>
            </a:r>
            <a:endParaRPr lang="ja-JP" altLang="en-US" sz="2400" dirty="0">
              <a:solidFill>
                <a:schemeClr val="tx2"/>
              </a:solidFill>
              <a:latin typeface="+mj-ea"/>
              <a:ea typeface="+mj-ea"/>
            </a:endParaRPr>
          </a:p>
        </p:txBody>
      </p:sp>
      <p:pic>
        <p:nvPicPr>
          <p:cNvPr id="158" name="図 157"/>
          <p:cNvPicPr>
            <a:picLocks noChangeAspect="1"/>
          </p:cNvPicPr>
          <p:nvPr/>
        </p:nvPicPr>
        <p:blipFill rotWithShape="1">
          <a:blip r:embed="rId2" cstate="print"/>
          <a:srcRect t="48394" r="50567" b="4376"/>
          <a:stretch/>
        </p:blipFill>
        <p:spPr>
          <a:xfrm>
            <a:off x="4788520" y="2376241"/>
            <a:ext cx="3453069" cy="2861591"/>
          </a:xfrm>
          <a:prstGeom prst="rect">
            <a:avLst/>
          </a:prstGeom>
        </p:spPr>
      </p:pic>
      <p:sp>
        <p:nvSpPr>
          <p:cNvPr id="161" name="テキスト ボックス 160"/>
          <p:cNvSpPr txBox="1"/>
          <p:nvPr/>
        </p:nvSpPr>
        <p:spPr>
          <a:xfrm>
            <a:off x="6457950" y="6381516"/>
            <a:ext cx="3160860" cy="461665"/>
          </a:xfrm>
          <a:prstGeom prst="rect">
            <a:avLst/>
          </a:prstGeom>
          <a:noFill/>
        </p:spPr>
        <p:txBody>
          <a:bodyPr wrap="square" rtlCol="0">
            <a:spAutoFit/>
          </a:bodyPr>
          <a:lstStyle/>
          <a:p>
            <a:r>
              <a:rPr kumimoji="1" lang="en-US" altLang="ja-JP" sz="1200" dirty="0" err="1">
                <a:latin typeface="+mj-lt"/>
                <a:cs typeface="Arial" panose="020B0604020202020204" pitchFamily="34" charset="0"/>
              </a:rPr>
              <a:t>Fujii</a:t>
            </a:r>
            <a:r>
              <a:rPr kumimoji="1" lang="en-US" altLang="ja-JP" sz="1200" dirty="0">
                <a:latin typeface="+mj-lt"/>
                <a:cs typeface="Arial" panose="020B0604020202020204" pitchFamily="34" charset="0"/>
              </a:rPr>
              <a:t> et al. Journal of Microwave Power and Electromagnetic Energy 48, 89-103, 2014</a:t>
            </a:r>
            <a:endParaRPr kumimoji="1" lang="ja-JP" altLang="en-US" sz="1200" dirty="0">
              <a:latin typeface="+mj-lt"/>
              <a:cs typeface="Arial" panose="020B0604020202020204" pitchFamily="34" charset="0"/>
            </a:endParaRPr>
          </a:p>
        </p:txBody>
      </p:sp>
      <p:sp>
        <p:nvSpPr>
          <p:cNvPr id="162" name="テキスト ボックス 161"/>
          <p:cNvSpPr txBox="1"/>
          <p:nvPr/>
        </p:nvSpPr>
        <p:spPr>
          <a:xfrm>
            <a:off x="4997813" y="1312922"/>
            <a:ext cx="2474408" cy="830997"/>
          </a:xfrm>
          <a:prstGeom prst="rect">
            <a:avLst/>
          </a:prstGeom>
          <a:noFill/>
        </p:spPr>
        <p:txBody>
          <a:bodyPr wrap="square" rtlCol="0">
            <a:spAutoFit/>
          </a:bodyPr>
          <a:lstStyle/>
          <a:p>
            <a:pPr algn="ctr"/>
            <a:r>
              <a:rPr kumimoji="1" lang="ja-JP" altLang="en-US" sz="2400" dirty="0">
                <a:latin typeface="+mj-lt"/>
                <a:cs typeface="Arial" panose="020B0604020202020204" pitchFamily="34" charset="0"/>
              </a:rPr>
              <a:t>シングルモード</a:t>
            </a:r>
            <a:r>
              <a:rPr lang="en-US" altLang="ja-JP" sz="2400" dirty="0">
                <a:latin typeface="+mj-lt"/>
                <a:cs typeface="Arial" panose="020B0604020202020204" pitchFamily="34" charset="0"/>
              </a:rPr>
              <a:t>(TM</a:t>
            </a:r>
            <a:r>
              <a:rPr lang="en-US" altLang="ja-JP" sz="2400" baseline="-25000" dirty="0">
                <a:latin typeface="+mj-lt"/>
                <a:cs typeface="Arial" panose="020B0604020202020204" pitchFamily="34" charset="0"/>
              </a:rPr>
              <a:t>110</a:t>
            </a:r>
            <a:r>
              <a:rPr lang="en-US" altLang="ja-JP" sz="2400" dirty="0">
                <a:latin typeface="+mj-lt"/>
                <a:cs typeface="Arial" panose="020B0604020202020204" pitchFamily="34" charset="0"/>
              </a:rPr>
              <a:t> mode)</a:t>
            </a:r>
            <a:endParaRPr kumimoji="1" lang="ja-JP" altLang="en-US" sz="2400" dirty="0">
              <a:latin typeface="+mj-lt"/>
              <a:cs typeface="Arial" panose="020B0604020202020204" pitchFamily="34" charset="0"/>
            </a:endParaRPr>
          </a:p>
        </p:txBody>
      </p:sp>
      <p:sp>
        <p:nvSpPr>
          <p:cNvPr id="2" name="テキスト ボックス 1"/>
          <p:cNvSpPr txBox="1"/>
          <p:nvPr/>
        </p:nvSpPr>
        <p:spPr>
          <a:xfrm>
            <a:off x="2314131" y="650101"/>
            <a:ext cx="4644348" cy="461665"/>
          </a:xfrm>
          <a:prstGeom prst="rect">
            <a:avLst/>
          </a:prstGeom>
          <a:noFill/>
        </p:spPr>
        <p:txBody>
          <a:bodyPr wrap="none" rtlCol="0">
            <a:spAutoFit/>
          </a:bodyPr>
          <a:lstStyle/>
          <a:p>
            <a:r>
              <a:rPr kumimoji="1" lang="ja-JP" altLang="en-US" sz="2400" dirty="0">
                <a:solidFill>
                  <a:schemeClr val="accent2"/>
                </a:solidFill>
                <a:latin typeface="+mj-lt"/>
                <a:cs typeface="Arial" pitchFamily="34" charset="0"/>
              </a:rPr>
              <a:t>マルチモード </a:t>
            </a:r>
            <a:r>
              <a:rPr kumimoji="1" lang="en-US" altLang="ja-JP" sz="2400" dirty="0">
                <a:solidFill>
                  <a:schemeClr val="accent2"/>
                </a:solidFill>
                <a:latin typeface="+mj-lt"/>
                <a:cs typeface="Arial" pitchFamily="34" charset="0"/>
              </a:rPr>
              <a:t>vs </a:t>
            </a:r>
            <a:r>
              <a:rPr kumimoji="1" lang="ja-JP" altLang="en-US" sz="2400" dirty="0">
                <a:solidFill>
                  <a:schemeClr val="accent2"/>
                </a:solidFill>
                <a:latin typeface="+mj-lt"/>
                <a:cs typeface="Arial" pitchFamily="34" charset="0"/>
              </a:rPr>
              <a:t> シングルモード</a:t>
            </a:r>
          </a:p>
        </p:txBody>
      </p:sp>
      <p:pic>
        <p:nvPicPr>
          <p:cNvPr id="123" name="図 122"/>
          <p:cNvPicPr/>
          <p:nvPr/>
        </p:nvPicPr>
        <p:blipFill>
          <a:blip r:embed="rId3" cstate="print">
            <a:extLst>
              <a:ext uri="{28A0092B-C50C-407E-A947-70E740481C1C}">
                <a14:useLocalDpi xmlns:a14="http://schemas.microsoft.com/office/drawing/2010/main" val="0"/>
              </a:ext>
            </a:extLst>
          </a:blip>
          <a:stretch>
            <a:fillRect/>
          </a:stretch>
        </p:blipFill>
        <p:spPr>
          <a:xfrm>
            <a:off x="926757" y="1809467"/>
            <a:ext cx="3262184" cy="3428365"/>
          </a:xfrm>
          <a:prstGeom prst="rect">
            <a:avLst/>
          </a:prstGeom>
        </p:spPr>
      </p:pic>
      <p:pic>
        <p:nvPicPr>
          <p:cNvPr id="122" name="図 121"/>
          <p:cNvPicPr/>
          <p:nvPr/>
        </p:nvPicPr>
        <p:blipFill>
          <a:blip r:embed="rId4" cstate="print">
            <a:extLst>
              <a:ext uri="{28A0092B-C50C-407E-A947-70E740481C1C}">
                <a14:useLocalDpi xmlns:a14="http://schemas.microsoft.com/office/drawing/2010/main" val="0"/>
              </a:ext>
            </a:extLst>
          </a:blip>
          <a:stretch>
            <a:fillRect/>
          </a:stretch>
        </p:blipFill>
        <p:spPr>
          <a:xfrm rot="10800000">
            <a:off x="3039760" y="4735974"/>
            <a:ext cx="1748759" cy="1286414"/>
          </a:xfrm>
          <a:prstGeom prst="rect">
            <a:avLst/>
          </a:prstGeom>
        </p:spPr>
      </p:pic>
      <p:sp>
        <p:nvSpPr>
          <p:cNvPr id="124" name="テキスト ボックス 123"/>
          <p:cNvSpPr txBox="1"/>
          <p:nvPr/>
        </p:nvSpPr>
        <p:spPr>
          <a:xfrm>
            <a:off x="630361" y="4898718"/>
            <a:ext cx="2031325" cy="369332"/>
          </a:xfrm>
          <a:prstGeom prst="rect">
            <a:avLst/>
          </a:prstGeom>
          <a:noFill/>
        </p:spPr>
        <p:txBody>
          <a:bodyPr wrap="none" rtlCol="0">
            <a:spAutoFit/>
          </a:bodyPr>
          <a:lstStyle/>
          <a:p>
            <a:r>
              <a:rPr kumimoji="1" lang="ja-JP" altLang="en-US" dirty="0">
                <a:latin typeface="+mj-lt"/>
                <a:cs typeface="Arial" panose="020B0604020202020204" pitchFamily="34" charset="0"/>
              </a:rPr>
              <a:t>非局在化した電場</a:t>
            </a:r>
          </a:p>
        </p:txBody>
      </p:sp>
      <p:sp>
        <p:nvSpPr>
          <p:cNvPr id="125" name="テキスト ボックス 124"/>
          <p:cNvSpPr txBox="1"/>
          <p:nvPr/>
        </p:nvSpPr>
        <p:spPr>
          <a:xfrm>
            <a:off x="1472311" y="1497587"/>
            <a:ext cx="2031325" cy="461665"/>
          </a:xfrm>
          <a:prstGeom prst="rect">
            <a:avLst/>
          </a:prstGeom>
          <a:noFill/>
        </p:spPr>
        <p:txBody>
          <a:bodyPr wrap="none" rtlCol="0">
            <a:spAutoFit/>
          </a:bodyPr>
          <a:lstStyle/>
          <a:p>
            <a:r>
              <a:rPr lang="ja-JP" altLang="en-US" sz="2400" dirty="0">
                <a:latin typeface="+mj-lt"/>
                <a:cs typeface="Arial" panose="020B0604020202020204" pitchFamily="34" charset="0"/>
              </a:rPr>
              <a:t>マルチモード</a:t>
            </a:r>
            <a:endParaRPr kumimoji="1" lang="ja-JP" altLang="en-US" sz="2400" dirty="0">
              <a:latin typeface="+mj-lt"/>
              <a:cs typeface="Arial" panose="020B0604020202020204" pitchFamily="34" charset="0"/>
            </a:endParaRPr>
          </a:p>
        </p:txBody>
      </p:sp>
      <p:cxnSp>
        <p:nvCxnSpPr>
          <p:cNvPr id="5" name="直線コネクタ 4"/>
          <p:cNvCxnSpPr/>
          <p:nvPr/>
        </p:nvCxnSpPr>
        <p:spPr>
          <a:xfrm flipV="1">
            <a:off x="1587843" y="4090082"/>
            <a:ext cx="512806" cy="78427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下矢印 5"/>
          <p:cNvSpPr/>
          <p:nvPr/>
        </p:nvSpPr>
        <p:spPr>
          <a:xfrm>
            <a:off x="1324279" y="5325912"/>
            <a:ext cx="504770" cy="496497"/>
          </a:xfrm>
          <a:prstGeom prst="down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mj-lt"/>
            </a:endParaRPr>
          </a:p>
        </p:txBody>
      </p:sp>
      <p:sp>
        <p:nvSpPr>
          <p:cNvPr id="129" name="テキスト ボックス 128"/>
          <p:cNvSpPr txBox="1"/>
          <p:nvPr/>
        </p:nvSpPr>
        <p:spPr>
          <a:xfrm>
            <a:off x="119521" y="5880820"/>
            <a:ext cx="2960490" cy="646331"/>
          </a:xfrm>
          <a:prstGeom prst="rect">
            <a:avLst/>
          </a:prstGeom>
          <a:noFill/>
        </p:spPr>
        <p:txBody>
          <a:bodyPr wrap="none" rtlCol="0">
            <a:spAutoFit/>
          </a:bodyPr>
          <a:lstStyle/>
          <a:p>
            <a:pPr algn="ctr"/>
            <a:r>
              <a:rPr lang="ja-JP" altLang="en-US" dirty="0">
                <a:latin typeface="+mj-lt"/>
                <a:cs typeface="Arial" panose="020B0604020202020204" pitchFamily="34" charset="0"/>
              </a:rPr>
              <a:t>触媒加熱に高い出力が必要</a:t>
            </a:r>
            <a:endParaRPr lang="en-US" altLang="ja-JP" dirty="0">
              <a:latin typeface="+mj-lt"/>
              <a:cs typeface="Arial" panose="020B0604020202020204" pitchFamily="34" charset="0"/>
            </a:endParaRPr>
          </a:p>
          <a:p>
            <a:pPr algn="ctr"/>
            <a:r>
              <a:rPr kumimoji="1" lang="en-US" altLang="ja-JP" dirty="0">
                <a:latin typeface="+mj-lt"/>
                <a:cs typeface="Arial" panose="020B0604020202020204" pitchFamily="34" charset="0"/>
              </a:rPr>
              <a:t> (100-1000 W) </a:t>
            </a:r>
            <a:endParaRPr kumimoji="1" lang="ja-JP" altLang="en-US" dirty="0">
              <a:latin typeface="+mj-lt"/>
              <a:cs typeface="Arial" panose="020B0604020202020204" pitchFamily="34" charset="0"/>
            </a:endParaRPr>
          </a:p>
        </p:txBody>
      </p:sp>
      <p:pic>
        <p:nvPicPr>
          <p:cNvPr id="131" name="図 130"/>
          <p:cNvPicPr>
            <a:picLocks noChangeAspect="1"/>
          </p:cNvPicPr>
          <p:nvPr/>
        </p:nvPicPr>
        <p:blipFill rotWithShape="1">
          <a:blip r:embed="rId5" cstate="print">
            <a:extLst>
              <a:ext uri="{28A0092B-C50C-407E-A947-70E740481C1C}">
                <a14:useLocalDpi xmlns:a14="http://schemas.microsoft.com/office/drawing/2010/main" val="0"/>
              </a:ext>
            </a:extLst>
          </a:blip>
          <a:srcRect l="31701" t="36720" r="20048" b="34153"/>
          <a:stretch/>
        </p:blipFill>
        <p:spPr>
          <a:xfrm>
            <a:off x="7336389" y="4874356"/>
            <a:ext cx="1504481" cy="1210962"/>
          </a:xfrm>
          <a:prstGeom prst="rect">
            <a:avLst/>
          </a:prstGeom>
        </p:spPr>
      </p:pic>
      <p:sp>
        <p:nvSpPr>
          <p:cNvPr id="132" name="テキスト ボックス 131"/>
          <p:cNvSpPr txBox="1"/>
          <p:nvPr/>
        </p:nvSpPr>
        <p:spPr>
          <a:xfrm>
            <a:off x="6580243" y="4505024"/>
            <a:ext cx="968855" cy="369332"/>
          </a:xfrm>
          <a:prstGeom prst="rect">
            <a:avLst/>
          </a:prstGeom>
          <a:noFill/>
        </p:spPr>
        <p:txBody>
          <a:bodyPr wrap="none" rtlCol="0">
            <a:spAutoFit/>
          </a:bodyPr>
          <a:lstStyle/>
          <a:p>
            <a:r>
              <a:rPr kumimoji="1" lang="en-US" altLang="ja-JP" dirty="0">
                <a:latin typeface="+mj-lt"/>
                <a:cs typeface="Arial" panose="020B0604020202020204" pitchFamily="34" charset="0"/>
              </a:rPr>
              <a:t>Antenna</a:t>
            </a:r>
            <a:endParaRPr kumimoji="1" lang="ja-JP" altLang="en-US" dirty="0">
              <a:latin typeface="+mj-lt"/>
              <a:cs typeface="Arial" panose="020B0604020202020204" pitchFamily="34" charset="0"/>
            </a:endParaRPr>
          </a:p>
        </p:txBody>
      </p:sp>
      <p:sp>
        <p:nvSpPr>
          <p:cNvPr id="133" name="テキスト ボックス 132"/>
          <p:cNvSpPr txBox="1"/>
          <p:nvPr/>
        </p:nvSpPr>
        <p:spPr>
          <a:xfrm>
            <a:off x="4869189" y="4914666"/>
            <a:ext cx="2262158" cy="369332"/>
          </a:xfrm>
          <a:prstGeom prst="rect">
            <a:avLst/>
          </a:prstGeom>
          <a:solidFill>
            <a:schemeClr val="bg1"/>
          </a:solidFill>
        </p:spPr>
        <p:txBody>
          <a:bodyPr wrap="none" rtlCol="0">
            <a:spAutoFit/>
          </a:bodyPr>
          <a:lstStyle/>
          <a:p>
            <a:r>
              <a:rPr lang="ja-JP" altLang="en-US" dirty="0">
                <a:latin typeface="+mj-lt"/>
                <a:cs typeface="Arial" panose="020B0604020202020204" pitchFamily="34" charset="0"/>
              </a:rPr>
              <a:t>局所に集中した電場</a:t>
            </a:r>
            <a:endParaRPr kumimoji="1" lang="ja-JP" altLang="en-US" dirty="0">
              <a:latin typeface="+mj-lt"/>
              <a:cs typeface="Arial" panose="020B0604020202020204" pitchFamily="34" charset="0"/>
            </a:endParaRPr>
          </a:p>
        </p:txBody>
      </p:sp>
      <p:cxnSp>
        <p:nvCxnSpPr>
          <p:cNvPr id="134" name="直線コネクタ 133"/>
          <p:cNvCxnSpPr/>
          <p:nvPr/>
        </p:nvCxnSpPr>
        <p:spPr>
          <a:xfrm flipH="1" flipV="1">
            <a:off x="5595067" y="4009943"/>
            <a:ext cx="224068" cy="99016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7" name="グループ化 136"/>
          <p:cNvGrpSpPr/>
          <p:nvPr/>
        </p:nvGrpSpPr>
        <p:grpSpPr>
          <a:xfrm>
            <a:off x="5386196" y="2560907"/>
            <a:ext cx="473070" cy="2257126"/>
            <a:chOff x="5737910" y="1491486"/>
            <a:chExt cx="631800" cy="2992857"/>
          </a:xfrm>
        </p:grpSpPr>
        <p:sp>
          <p:nvSpPr>
            <p:cNvPr id="138" name="正方形/長方形 137"/>
            <p:cNvSpPr/>
            <p:nvPr/>
          </p:nvSpPr>
          <p:spPr>
            <a:xfrm>
              <a:off x="5737910" y="1686323"/>
              <a:ext cx="631800" cy="257299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grpSp>
          <p:nvGrpSpPr>
            <p:cNvPr id="139" name="グループ化 138"/>
            <p:cNvGrpSpPr/>
            <p:nvPr/>
          </p:nvGrpSpPr>
          <p:grpSpPr>
            <a:xfrm>
              <a:off x="5757199" y="2438790"/>
              <a:ext cx="583200" cy="1166400"/>
              <a:chOff x="4183380" y="2461260"/>
              <a:chExt cx="432000" cy="864000"/>
            </a:xfrm>
          </p:grpSpPr>
          <p:grpSp>
            <p:nvGrpSpPr>
              <p:cNvPr id="142" name="グループ化 141"/>
              <p:cNvGrpSpPr/>
              <p:nvPr/>
            </p:nvGrpSpPr>
            <p:grpSpPr>
              <a:xfrm>
                <a:off x="4183380" y="2461260"/>
                <a:ext cx="432000" cy="108000"/>
                <a:chOff x="4183380" y="2461260"/>
                <a:chExt cx="432000" cy="108000"/>
              </a:xfrm>
            </p:grpSpPr>
            <p:sp>
              <p:nvSpPr>
                <p:cNvPr id="186" name="円/楕円 185"/>
                <p:cNvSpPr/>
                <p:nvPr/>
              </p:nvSpPr>
              <p:spPr>
                <a:xfrm>
                  <a:off x="4183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sp>
              <p:nvSpPr>
                <p:cNvPr id="187" name="円/楕円 186"/>
                <p:cNvSpPr/>
                <p:nvPr/>
              </p:nvSpPr>
              <p:spPr>
                <a:xfrm>
                  <a:off x="4291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sp>
              <p:nvSpPr>
                <p:cNvPr id="188" name="円/楕円 187"/>
                <p:cNvSpPr/>
                <p:nvPr/>
              </p:nvSpPr>
              <p:spPr>
                <a:xfrm>
                  <a:off x="4399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sp>
              <p:nvSpPr>
                <p:cNvPr id="189" name="円/楕円 188"/>
                <p:cNvSpPr/>
                <p:nvPr/>
              </p:nvSpPr>
              <p:spPr>
                <a:xfrm>
                  <a:off x="4507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grpSp>
          <p:grpSp>
            <p:nvGrpSpPr>
              <p:cNvPr id="143" name="グループ化 142"/>
              <p:cNvGrpSpPr/>
              <p:nvPr/>
            </p:nvGrpSpPr>
            <p:grpSpPr>
              <a:xfrm>
                <a:off x="4183380" y="2569260"/>
                <a:ext cx="432000" cy="108000"/>
                <a:chOff x="4183380" y="2461260"/>
                <a:chExt cx="432000" cy="108000"/>
              </a:xfrm>
            </p:grpSpPr>
            <p:sp>
              <p:nvSpPr>
                <p:cNvPr id="182" name="円/楕円 181"/>
                <p:cNvSpPr/>
                <p:nvPr/>
              </p:nvSpPr>
              <p:spPr>
                <a:xfrm>
                  <a:off x="4183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sp>
              <p:nvSpPr>
                <p:cNvPr id="183" name="円/楕円 182"/>
                <p:cNvSpPr/>
                <p:nvPr/>
              </p:nvSpPr>
              <p:spPr>
                <a:xfrm>
                  <a:off x="4291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sp>
              <p:nvSpPr>
                <p:cNvPr id="184" name="円/楕円 183"/>
                <p:cNvSpPr/>
                <p:nvPr/>
              </p:nvSpPr>
              <p:spPr>
                <a:xfrm>
                  <a:off x="4399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sp>
              <p:nvSpPr>
                <p:cNvPr id="185" name="円/楕円 184"/>
                <p:cNvSpPr/>
                <p:nvPr/>
              </p:nvSpPr>
              <p:spPr>
                <a:xfrm>
                  <a:off x="4507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grpSp>
          <p:grpSp>
            <p:nvGrpSpPr>
              <p:cNvPr id="144" name="グループ化 143"/>
              <p:cNvGrpSpPr/>
              <p:nvPr/>
            </p:nvGrpSpPr>
            <p:grpSpPr>
              <a:xfrm>
                <a:off x="4183380" y="2677260"/>
                <a:ext cx="432000" cy="108000"/>
                <a:chOff x="4183380" y="2461260"/>
                <a:chExt cx="432000" cy="108000"/>
              </a:xfrm>
            </p:grpSpPr>
            <p:sp>
              <p:nvSpPr>
                <p:cNvPr id="178" name="円/楕円 177"/>
                <p:cNvSpPr/>
                <p:nvPr/>
              </p:nvSpPr>
              <p:spPr>
                <a:xfrm>
                  <a:off x="4183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sp>
              <p:nvSpPr>
                <p:cNvPr id="179" name="円/楕円 178"/>
                <p:cNvSpPr/>
                <p:nvPr/>
              </p:nvSpPr>
              <p:spPr>
                <a:xfrm>
                  <a:off x="4291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sp>
              <p:nvSpPr>
                <p:cNvPr id="180" name="円/楕円 179"/>
                <p:cNvSpPr/>
                <p:nvPr/>
              </p:nvSpPr>
              <p:spPr>
                <a:xfrm>
                  <a:off x="4399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sp>
              <p:nvSpPr>
                <p:cNvPr id="181" name="円/楕円 180"/>
                <p:cNvSpPr/>
                <p:nvPr/>
              </p:nvSpPr>
              <p:spPr>
                <a:xfrm>
                  <a:off x="4507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grpSp>
          <p:grpSp>
            <p:nvGrpSpPr>
              <p:cNvPr id="145" name="グループ化 144"/>
              <p:cNvGrpSpPr/>
              <p:nvPr/>
            </p:nvGrpSpPr>
            <p:grpSpPr>
              <a:xfrm>
                <a:off x="4183380" y="2785260"/>
                <a:ext cx="432000" cy="108000"/>
                <a:chOff x="4183380" y="2461260"/>
                <a:chExt cx="432000" cy="108000"/>
              </a:xfrm>
            </p:grpSpPr>
            <p:sp>
              <p:nvSpPr>
                <p:cNvPr id="174" name="円/楕円 173"/>
                <p:cNvSpPr/>
                <p:nvPr/>
              </p:nvSpPr>
              <p:spPr>
                <a:xfrm>
                  <a:off x="4183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sp>
              <p:nvSpPr>
                <p:cNvPr id="175" name="円/楕円 174"/>
                <p:cNvSpPr/>
                <p:nvPr/>
              </p:nvSpPr>
              <p:spPr>
                <a:xfrm>
                  <a:off x="4291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sp>
              <p:nvSpPr>
                <p:cNvPr id="176" name="円/楕円 175"/>
                <p:cNvSpPr/>
                <p:nvPr/>
              </p:nvSpPr>
              <p:spPr>
                <a:xfrm>
                  <a:off x="4399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sp>
              <p:nvSpPr>
                <p:cNvPr id="177" name="円/楕円 176"/>
                <p:cNvSpPr/>
                <p:nvPr/>
              </p:nvSpPr>
              <p:spPr>
                <a:xfrm>
                  <a:off x="4507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grpSp>
          <p:grpSp>
            <p:nvGrpSpPr>
              <p:cNvPr id="146" name="グループ化 145"/>
              <p:cNvGrpSpPr/>
              <p:nvPr/>
            </p:nvGrpSpPr>
            <p:grpSpPr>
              <a:xfrm>
                <a:off x="4183380" y="2893260"/>
                <a:ext cx="432000" cy="108000"/>
                <a:chOff x="4183380" y="2461260"/>
                <a:chExt cx="432000" cy="108000"/>
              </a:xfrm>
            </p:grpSpPr>
            <p:sp>
              <p:nvSpPr>
                <p:cNvPr id="170" name="円/楕円 169"/>
                <p:cNvSpPr/>
                <p:nvPr/>
              </p:nvSpPr>
              <p:spPr>
                <a:xfrm>
                  <a:off x="4183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sp>
              <p:nvSpPr>
                <p:cNvPr id="171" name="円/楕円 170"/>
                <p:cNvSpPr/>
                <p:nvPr/>
              </p:nvSpPr>
              <p:spPr>
                <a:xfrm>
                  <a:off x="4291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sp>
              <p:nvSpPr>
                <p:cNvPr id="172" name="円/楕円 171"/>
                <p:cNvSpPr/>
                <p:nvPr/>
              </p:nvSpPr>
              <p:spPr>
                <a:xfrm>
                  <a:off x="4399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sp>
              <p:nvSpPr>
                <p:cNvPr id="173" name="円/楕円 172"/>
                <p:cNvSpPr/>
                <p:nvPr/>
              </p:nvSpPr>
              <p:spPr>
                <a:xfrm>
                  <a:off x="4507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grpSp>
          <p:grpSp>
            <p:nvGrpSpPr>
              <p:cNvPr id="147" name="グループ化 146"/>
              <p:cNvGrpSpPr/>
              <p:nvPr/>
            </p:nvGrpSpPr>
            <p:grpSpPr>
              <a:xfrm>
                <a:off x="4183380" y="3001260"/>
                <a:ext cx="432000" cy="108000"/>
                <a:chOff x="4183380" y="2461260"/>
                <a:chExt cx="432000" cy="108000"/>
              </a:xfrm>
            </p:grpSpPr>
            <p:sp>
              <p:nvSpPr>
                <p:cNvPr id="166" name="円/楕円 165"/>
                <p:cNvSpPr/>
                <p:nvPr/>
              </p:nvSpPr>
              <p:spPr>
                <a:xfrm>
                  <a:off x="4183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sp>
              <p:nvSpPr>
                <p:cNvPr id="167" name="円/楕円 166"/>
                <p:cNvSpPr/>
                <p:nvPr/>
              </p:nvSpPr>
              <p:spPr>
                <a:xfrm>
                  <a:off x="4291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sp>
              <p:nvSpPr>
                <p:cNvPr id="168" name="円/楕円 167"/>
                <p:cNvSpPr/>
                <p:nvPr/>
              </p:nvSpPr>
              <p:spPr>
                <a:xfrm>
                  <a:off x="4399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sp>
              <p:nvSpPr>
                <p:cNvPr id="169" name="円/楕円 168"/>
                <p:cNvSpPr/>
                <p:nvPr/>
              </p:nvSpPr>
              <p:spPr>
                <a:xfrm>
                  <a:off x="4507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grpSp>
          <p:grpSp>
            <p:nvGrpSpPr>
              <p:cNvPr id="148" name="グループ化 147"/>
              <p:cNvGrpSpPr/>
              <p:nvPr/>
            </p:nvGrpSpPr>
            <p:grpSpPr>
              <a:xfrm>
                <a:off x="4183380" y="3109260"/>
                <a:ext cx="432000" cy="108000"/>
                <a:chOff x="4183380" y="2461260"/>
                <a:chExt cx="432000" cy="108000"/>
              </a:xfrm>
            </p:grpSpPr>
            <p:sp>
              <p:nvSpPr>
                <p:cNvPr id="154" name="円/楕円 153"/>
                <p:cNvSpPr/>
                <p:nvPr/>
              </p:nvSpPr>
              <p:spPr>
                <a:xfrm>
                  <a:off x="4183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sp>
              <p:nvSpPr>
                <p:cNvPr id="155" name="円/楕円 154"/>
                <p:cNvSpPr/>
                <p:nvPr/>
              </p:nvSpPr>
              <p:spPr>
                <a:xfrm>
                  <a:off x="4291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sp>
              <p:nvSpPr>
                <p:cNvPr id="164" name="円/楕円 163"/>
                <p:cNvSpPr/>
                <p:nvPr/>
              </p:nvSpPr>
              <p:spPr>
                <a:xfrm>
                  <a:off x="4399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sp>
              <p:nvSpPr>
                <p:cNvPr id="165" name="円/楕円 164"/>
                <p:cNvSpPr/>
                <p:nvPr/>
              </p:nvSpPr>
              <p:spPr>
                <a:xfrm>
                  <a:off x="4507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grpSp>
          <p:grpSp>
            <p:nvGrpSpPr>
              <p:cNvPr id="149" name="グループ化 148"/>
              <p:cNvGrpSpPr/>
              <p:nvPr/>
            </p:nvGrpSpPr>
            <p:grpSpPr>
              <a:xfrm>
                <a:off x="4183380" y="3217260"/>
                <a:ext cx="432000" cy="108000"/>
                <a:chOff x="4183380" y="2461260"/>
                <a:chExt cx="432000" cy="108000"/>
              </a:xfrm>
            </p:grpSpPr>
            <p:sp>
              <p:nvSpPr>
                <p:cNvPr id="150" name="円/楕円 149"/>
                <p:cNvSpPr/>
                <p:nvPr/>
              </p:nvSpPr>
              <p:spPr>
                <a:xfrm>
                  <a:off x="4183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sp>
              <p:nvSpPr>
                <p:cNvPr id="151" name="円/楕円 150"/>
                <p:cNvSpPr/>
                <p:nvPr/>
              </p:nvSpPr>
              <p:spPr>
                <a:xfrm>
                  <a:off x="4291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sp>
              <p:nvSpPr>
                <p:cNvPr id="152" name="円/楕円 151"/>
                <p:cNvSpPr/>
                <p:nvPr/>
              </p:nvSpPr>
              <p:spPr>
                <a:xfrm>
                  <a:off x="4399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sp>
              <p:nvSpPr>
                <p:cNvPr id="153" name="円/楕円 152"/>
                <p:cNvSpPr/>
                <p:nvPr/>
              </p:nvSpPr>
              <p:spPr>
                <a:xfrm>
                  <a:off x="4507380" y="2461260"/>
                  <a:ext cx="108000" cy="108000"/>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grpSp>
        </p:grpSp>
        <p:sp>
          <p:nvSpPr>
            <p:cNvPr id="140" name="下矢印 139"/>
            <p:cNvSpPr/>
            <p:nvPr/>
          </p:nvSpPr>
          <p:spPr>
            <a:xfrm>
              <a:off x="5881742" y="4034287"/>
              <a:ext cx="385763" cy="450056"/>
            </a:xfrm>
            <a:prstGeom prst="downArrow">
              <a:avLst/>
            </a:prstGeom>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sp>
          <p:nvSpPr>
            <p:cNvPr id="141" name="下矢印 140"/>
            <p:cNvSpPr/>
            <p:nvPr/>
          </p:nvSpPr>
          <p:spPr>
            <a:xfrm>
              <a:off x="5881742" y="1491486"/>
              <a:ext cx="385763" cy="450056"/>
            </a:xfrm>
            <a:prstGeom prst="downArrow">
              <a:avLst/>
            </a:prstGeom>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grpSp>
      <p:sp>
        <p:nvSpPr>
          <p:cNvPr id="191" name="稲妻 190"/>
          <p:cNvSpPr/>
          <p:nvPr/>
        </p:nvSpPr>
        <p:spPr>
          <a:xfrm rot="7331437">
            <a:off x="5886731" y="3285888"/>
            <a:ext cx="867521" cy="748602"/>
          </a:xfrm>
          <a:prstGeom prst="lightningBol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sz="1350">
              <a:latin typeface="+mj-lt"/>
            </a:endParaRPr>
          </a:p>
        </p:txBody>
      </p:sp>
      <p:cxnSp>
        <p:nvCxnSpPr>
          <p:cNvPr id="11" name="直線矢印コネクタ 10"/>
          <p:cNvCxnSpPr/>
          <p:nvPr/>
        </p:nvCxnSpPr>
        <p:spPr>
          <a:xfrm>
            <a:off x="1324279" y="2560907"/>
            <a:ext cx="2273944" cy="0"/>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6" name="テキスト ボックス 125"/>
          <p:cNvSpPr txBox="1"/>
          <p:nvPr/>
        </p:nvSpPr>
        <p:spPr>
          <a:xfrm>
            <a:off x="1428670" y="2253130"/>
            <a:ext cx="627095" cy="307777"/>
          </a:xfrm>
          <a:prstGeom prst="rect">
            <a:avLst/>
          </a:prstGeom>
          <a:noFill/>
        </p:spPr>
        <p:txBody>
          <a:bodyPr wrap="none" rtlCol="0">
            <a:spAutoFit/>
          </a:bodyPr>
          <a:lstStyle/>
          <a:p>
            <a:r>
              <a:rPr kumimoji="1" lang="en-US" altLang="ja-JP" sz="1400" dirty="0">
                <a:latin typeface="+mj-lt"/>
                <a:cs typeface="Arial" pitchFamily="34" charset="0"/>
              </a:rPr>
              <a:t>35 cm</a:t>
            </a:r>
            <a:endParaRPr kumimoji="1" lang="ja-JP" altLang="en-US" sz="1400" dirty="0">
              <a:latin typeface="+mj-lt"/>
              <a:cs typeface="Arial" pitchFamily="34" charset="0"/>
            </a:endParaRPr>
          </a:p>
        </p:txBody>
      </p:sp>
      <p:cxnSp>
        <p:nvCxnSpPr>
          <p:cNvPr id="193" name="直線矢印コネクタ 192"/>
          <p:cNvCxnSpPr/>
          <p:nvPr/>
        </p:nvCxnSpPr>
        <p:spPr>
          <a:xfrm>
            <a:off x="4928564" y="2906059"/>
            <a:ext cx="2467200" cy="0"/>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94" name="テキスト ボックス 193"/>
          <p:cNvSpPr txBox="1"/>
          <p:nvPr/>
        </p:nvSpPr>
        <p:spPr>
          <a:xfrm>
            <a:off x="4705249" y="2553958"/>
            <a:ext cx="627095" cy="307777"/>
          </a:xfrm>
          <a:prstGeom prst="rect">
            <a:avLst/>
          </a:prstGeom>
          <a:noFill/>
        </p:spPr>
        <p:txBody>
          <a:bodyPr wrap="none" rtlCol="0">
            <a:spAutoFit/>
          </a:bodyPr>
          <a:lstStyle/>
          <a:p>
            <a:r>
              <a:rPr lang="en-US" altLang="ja-JP" sz="1400" dirty="0">
                <a:latin typeface="+mj-lt"/>
                <a:cs typeface="Arial" pitchFamily="34" charset="0"/>
              </a:rPr>
              <a:t>1</a:t>
            </a:r>
            <a:r>
              <a:rPr kumimoji="1" lang="en-US" altLang="ja-JP" sz="1400" dirty="0">
                <a:latin typeface="+mj-lt"/>
                <a:cs typeface="Arial" pitchFamily="34" charset="0"/>
              </a:rPr>
              <a:t>5 cm</a:t>
            </a:r>
            <a:endParaRPr kumimoji="1" lang="ja-JP" altLang="en-US" sz="1400" dirty="0">
              <a:latin typeface="+mj-lt"/>
              <a:cs typeface="Arial" pitchFamily="34" charset="0"/>
            </a:endParaRPr>
          </a:p>
        </p:txBody>
      </p:sp>
      <p:cxnSp>
        <p:nvCxnSpPr>
          <p:cNvPr id="195" name="直線コネクタ 194"/>
          <p:cNvCxnSpPr>
            <a:stCxn id="132" idx="0"/>
          </p:cNvCxnSpPr>
          <p:nvPr/>
        </p:nvCxnSpPr>
        <p:spPr>
          <a:xfrm flipH="1" flipV="1">
            <a:off x="6990147" y="3951700"/>
            <a:ext cx="74524" cy="55332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0" name="スライド番号プレースホルダー 129"/>
          <p:cNvSpPr>
            <a:spLocks noGrp="1"/>
          </p:cNvSpPr>
          <p:nvPr>
            <p:ph type="sldNum" sz="quarter" idx="12"/>
          </p:nvPr>
        </p:nvSpPr>
        <p:spPr/>
        <p:txBody>
          <a:bodyPr/>
          <a:lstStyle/>
          <a:p>
            <a:fld id="{0C806428-6E39-47C6-A9A5-745BA99306B4}" type="slidenum">
              <a:rPr kumimoji="1" lang="ja-JP" altLang="en-US" smtClean="0">
                <a:latin typeface="+mj-lt"/>
              </a:rPr>
              <a:pPr/>
              <a:t>16</a:t>
            </a:fld>
            <a:endParaRPr kumimoji="1" lang="ja-JP" altLang="en-US">
              <a:latin typeface="+mj-lt"/>
            </a:endParaRPr>
          </a:p>
        </p:txBody>
      </p:sp>
      <p:sp>
        <p:nvSpPr>
          <p:cNvPr id="71" name="テキスト ボックス 70"/>
          <p:cNvSpPr txBox="1"/>
          <p:nvPr/>
        </p:nvSpPr>
        <p:spPr>
          <a:xfrm>
            <a:off x="4965623" y="5776106"/>
            <a:ext cx="2031325" cy="646331"/>
          </a:xfrm>
          <a:prstGeom prst="rect">
            <a:avLst/>
          </a:prstGeom>
          <a:noFill/>
        </p:spPr>
        <p:txBody>
          <a:bodyPr wrap="none" rtlCol="0">
            <a:spAutoFit/>
          </a:bodyPr>
          <a:lstStyle/>
          <a:p>
            <a:pPr algn="ctr"/>
            <a:r>
              <a:rPr lang="ja-JP" altLang="en-US" dirty="0">
                <a:latin typeface="+mj-lt"/>
                <a:cs typeface="Arial" panose="020B0604020202020204" pitchFamily="34" charset="0"/>
              </a:rPr>
              <a:t>省パワーで強電界</a:t>
            </a:r>
            <a:endParaRPr lang="en-US" altLang="ja-JP" dirty="0">
              <a:latin typeface="+mj-lt"/>
              <a:cs typeface="Arial" panose="020B0604020202020204" pitchFamily="34" charset="0"/>
            </a:endParaRPr>
          </a:p>
          <a:p>
            <a:pPr algn="ctr"/>
            <a:r>
              <a:rPr kumimoji="1" lang="en-US" altLang="ja-JP" dirty="0">
                <a:latin typeface="+mj-lt"/>
                <a:cs typeface="Arial" panose="020B0604020202020204" pitchFamily="34" charset="0"/>
              </a:rPr>
              <a:t> (</a:t>
            </a:r>
            <a:r>
              <a:rPr kumimoji="1" lang="ja-JP" altLang="en-US" dirty="0">
                <a:latin typeface="+mj-lt"/>
                <a:cs typeface="Arial" panose="020B0604020202020204" pitchFamily="34" charset="0"/>
              </a:rPr>
              <a:t>＜</a:t>
            </a:r>
            <a:r>
              <a:rPr kumimoji="1" lang="en-US" altLang="ja-JP" dirty="0">
                <a:latin typeface="+mj-lt"/>
                <a:cs typeface="Arial" panose="020B0604020202020204" pitchFamily="34" charset="0"/>
              </a:rPr>
              <a:t>100 W) </a:t>
            </a:r>
            <a:endParaRPr kumimoji="1" lang="ja-JP" altLang="en-US" dirty="0">
              <a:latin typeface="+mj-lt"/>
              <a:cs typeface="Arial" panose="020B0604020202020204" pitchFamily="34" charset="0"/>
            </a:endParaRPr>
          </a:p>
        </p:txBody>
      </p:sp>
      <p:sp>
        <p:nvSpPr>
          <p:cNvPr id="72" name="下矢印 71"/>
          <p:cNvSpPr/>
          <p:nvPr/>
        </p:nvSpPr>
        <p:spPr>
          <a:xfrm>
            <a:off x="5584934" y="5287690"/>
            <a:ext cx="504770" cy="496497"/>
          </a:xfrm>
          <a:prstGeom prst="down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mj-lt"/>
            </a:endParaRPr>
          </a:p>
        </p:txBody>
      </p:sp>
    </p:spTree>
    <p:extLst>
      <p:ext uri="{BB962C8B-B14F-4D97-AF65-F5344CB8AC3E}">
        <p14:creationId xmlns:p14="http://schemas.microsoft.com/office/powerpoint/2010/main" val="1493693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7504" y="2279603"/>
            <a:ext cx="4316688" cy="3237516"/>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341933" y="2269055"/>
            <a:ext cx="4316688" cy="3237516"/>
          </a:xfrm>
          <a:prstGeom prst="rect">
            <a:avLst/>
          </a:prstGeom>
          <a:noFill/>
          <a:extLst>
            <a:ext uri="{909E8E84-426E-40DD-AFC4-6F175D3DCCD1}">
              <a14:hiddenFill xmlns:a14="http://schemas.microsoft.com/office/drawing/2010/main">
                <a:solidFill>
                  <a:srgbClr val="FFFFFF"/>
                </a:solidFill>
              </a14:hiddenFill>
            </a:ext>
          </a:extLst>
        </p:spPr>
      </p:pic>
      <p:sp>
        <p:nvSpPr>
          <p:cNvPr id="6" name="タイトル 1"/>
          <p:cNvSpPr txBox="1">
            <a:spLocks/>
          </p:cNvSpPr>
          <p:nvPr/>
        </p:nvSpPr>
        <p:spPr>
          <a:xfrm>
            <a:off x="107504" y="116632"/>
            <a:ext cx="8820472" cy="864096"/>
          </a:xfrm>
          <a:prstGeom prst="rect">
            <a:avLst/>
          </a:prstGeom>
        </p:spPr>
        <p:txBody>
          <a:bodyPr vert="horz" lIns="91440" tIns="45720" rIns="91440" bIns="45720" rtlCol="0" anchor="b">
            <a:normAutofit/>
          </a:bodyPr>
          <a:lstStyle>
            <a:lvl1pPr algn="l" defTabSz="914400" rtl="0" eaLnBrk="1" latinLnBrk="0" hangingPunct="1">
              <a:spcBef>
                <a:spcPct val="0"/>
              </a:spcBef>
              <a:buNone/>
              <a:defRPr kumimoji="1" sz="3600" kern="1200" cap="all" spc="-60" baseline="0">
                <a:solidFill>
                  <a:schemeClr val="tx2"/>
                </a:solidFill>
                <a:latin typeface="+mj-lt"/>
                <a:ea typeface="+mj-ea"/>
                <a:cs typeface="+mj-cs"/>
              </a:defRPr>
            </a:lvl1pPr>
          </a:lstStyle>
          <a:p>
            <a:r>
              <a:rPr lang="ja-JP" altLang="en-US" dirty="0"/>
              <a:t>得られた電力損失密度分布</a:t>
            </a:r>
          </a:p>
        </p:txBody>
      </p:sp>
      <p:sp>
        <p:nvSpPr>
          <p:cNvPr id="7" name="テキスト ボックス 6"/>
          <p:cNvSpPr txBox="1"/>
          <p:nvPr/>
        </p:nvSpPr>
        <p:spPr>
          <a:xfrm>
            <a:off x="4733764" y="6003612"/>
            <a:ext cx="3870684" cy="369332"/>
          </a:xfrm>
          <a:prstGeom prst="rect">
            <a:avLst/>
          </a:prstGeom>
          <a:noFill/>
        </p:spPr>
        <p:txBody>
          <a:bodyPr wrap="square" rtlCol="0">
            <a:spAutoFit/>
          </a:bodyPr>
          <a:lstStyle/>
          <a:p>
            <a:r>
              <a:rPr kumimoji="1" lang="en-US" altLang="ja-JP" dirty="0"/>
              <a:t>9.05W</a:t>
            </a:r>
            <a:r>
              <a:rPr kumimoji="1" lang="ja-JP" altLang="en-US" dirty="0"/>
              <a:t>（触媒層中心部分が</a:t>
            </a:r>
            <a:r>
              <a:rPr kumimoji="1" lang="en-US" altLang="ja-JP" dirty="0"/>
              <a:t>500</a:t>
            </a:r>
            <a:r>
              <a:rPr kumimoji="1" lang="ja-JP" altLang="en-US" dirty="0"/>
              <a:t>℃）</a:t>
            </a:r>
          </a:p>
        </p:txBody>
      </p:sp>
      <p:sp>
        <p:nvSpPr>
          <p:cNvPr id="8" name="テキスト ボックス 7"/>
          <p:cNvSpPr txBox="1"/>
          <p:nvPr/>
        </p:nvSpPr>
        <p:spPr>
          <a:xfrm>
            <a:off x="692209" y="6011996"/>
            <a:ext cx="3870684" cy="369332"/>
          </a:xfrm>
          <a:prstGeom prst="rect">
            <a:avLst/>
          </a:prstGeom>
          <a:noFill/>
        </p:spPr>
        <p:txBody>
          <a:bodyPr wrap="square" rtlCol="0">
            <a:spAutoFit/>
          </a:bodyPr>
          <a:lstStyle/>
          <a:p>
            <a:r>
              <a:rPr kumimoji="1" lang="en-US" altLang="ja-JP" dirty="0"/>
              <a:t>13.7W</a:t>
            </a:r>
            <a:r>
              <a:rPr kumimoji="1" lang="ja-JP" altLang="en-US" dirty="0"/>
              <a:t>（触媒層中心部分が</a:t>
            </a:r>
            <a:r>
              <a:rPr kumimoji="1" lang="en-US" altLang="ja-JP" dirty="0"/>
              <a:t>600</a:t>
            </a:r>
            <a:r>
              <a:rPr kumimoji="1" lang="ja-JP" altLang="en-US" dirty="0"/>
              <a:t>℃）</a:t>
            </a:r>
          </a:p>
        </p:txBody>
      </p:sp>
      <p:sp>
        <p:nvSpPr>
          <p:cNvPr id="9" name="テキスト ボックス 8"/>
          <p:cNvSpPr txBox="1"/>
          <p:nvPr/>
        </p:nvSpPr>
        <p:spPr>
          <a:xfrm>
            <a:off x="323528" y="1340768"/>
            <a:ext cx="7820728" cy="46166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kumimoji="1" lang="ja-JP" altLang="en-US" sz="2400" dirty="0"/>
              <a:t>マイクロ波のエネルギーが、どの部分で損失しているか</a:t>
            </a:r>
          </a:p>
        </p:txBody>
      </p:sp>
    </p:spTree>
    <p:extLst>
      <p:ext uri="{BB962C8B-B14F-4D97-AF65-F5344CB8AC3E}">
        <p14:creationId xmlns:p14="http://schemas.microsoft.com/office/powerpoint/2010/main" val="28575487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Naoto Haneishi\Desktop\COMSOL 画像\触媒討論会\S-パラmode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0398" y="548680"/>
            <a:ext cx="3475399" cy="2606730"/>
          </a:xfrm>
          <a:prstGeom prst="rect">
            <a:avLst/>
          </a:prstGeom>
          <a:noFill/>
          <a:extLst>
            <a:ext uri="{909E8E84-426E-40DD-AFC4-6F175D3DCCD1}">
              <a14:hiddenFill xmlns:a14="http://schemas.microsoft.com/office/drawing/2010/main">
                <a:solidFill>
                  <a:srgbClr val="FFFFFF"/>
                </a:solidFill>
              </a14:hiddenFill>
            </a:ext>
          </a:extLst>
        </p:spPr>
      </p:pic>
      <p:pic>
        <p:nvPicPr>
          <p:cNvPr id="5" name="図 4" descr="C:\Users\Naoto Haneishi\Desktop\COMSOL 画像\S-para　調整\S-para計算実測比較.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07063" y="3155410"/>
            <a:ext cx="4086344" cy="2978081"/>
          </a:xfrm>
          <a:prstGeom prst="rect">
            <a:avLst/>
          </a:prstGeom>
          <a:noFill/>
          <a:ln>
            <a:noFill/>
          </a:ln>
        </p:spPr>
      </p:pic>
      <p:pic>
        <p:nvPicPr>
          <p:cNvPr id="7" name="Picture 2" descr="C:\Users\Naoto Haneishi\Desktop\IMG_160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123573" y="2683684"/>
            <a:ext cx="3903884" cy="2927913"/>
          </a:xfrm>
          <a:prstGeom prst="rect">
            <a:avLst/>
          </a:prstGeom>
          <a:noFill/>
          <a:extLst>
            <a:ext uri="{909E8E84-426E-40DD-AFC4-6F175D3DCCD1}">
              <a14:hiddenFill xmlns:a14="http://schemas.microsoft.com/office/drawing/2010/main">
                <a:solidFill>
                  <a:srgbClr val="FFFFFF"/>
                </a:solidFill>
              </a14:hiddenFill>
            </a:ext>
          </a:extLst>
        </p:spPr>
      </p:pic>
      <p:sp>
        <p:nvSpPr>
          <p:cNvPr id="9" name="テキスト ボックス 8"/>
          <p:cNvSpPr txBox="1"/>
          <p:nvPr/>
        </p:nvSpPr>
        <p:spPr>
          <a:xfrm>
            <a:off x="1115591" y="6133491"/>
            <a:ext cx="6804295" cy="646331"/>
          </a:xfrm>
          <a:prstGeom prst="rect">
            <a:avLst/>
          </a:prstGeom>
          <a:noFill/>
        </p:spPr>
        <p:txBody>
          <a:bodyPr wrap="square" rtlCol="0">
            <a:spAutoFit/>
          </a:bodyPr>
          <a:lstStyle/>
          <a:p>
            <a:r>
              <a:rPr kumimoji="1" lang="en-US" altLang="ja-JP" dirty="0"/>
              <a:t>S-</a:t>
            </a:r>
            <a:r>
              <a:rPr lang="ja-JP" altLang="en-US" dirty="0"/>
              <a:t>パラメータのピークが同じになるように、シミュレーションモデルのキャビティは、実物よりも</a:t>
            </a:r>
            <a:r>
              <a:rPr lang="en-US" altLang="ja-JP" dirty="0"/>
              <a:t>2mm</a:t>
            </a:r>
            <a:r>
              <a:rPr lang="ja-JP" altLang="en-US" dirty="0"/>
              <a:t>大きく設定。</a:t>
            </a:r>
            <a:endParaRPr kumimoji="1" lang="ja-JP" altLang="en-US" dirty="0"/>
          </a:p>
        </p:txBody>
      </p:sp>
      <p:sp>
        <p:nvSpPr>
          <p:cNvPr id="10" name="タイトル 1"/>
          <p:cNvSpPr txBox="1">
            <a:spLocks/>
          </p:cNvSpPr>
          <p:nvPr/>
        </p:nvSpPr>
        <p:spPr>
          <a:xfrm>
            <a:off x="107504" y="116632"/>
            <a:ext cx="8820472" cy="864096"/>
          </a:xfrm>
          <a:prstGeom prst="rect">
            <a:avLst/>
          </a:prstGeom>
        </p:spPr>
        <p:txBody>
          <a:bodyPr vert="horz" lIns="91440" tIns="45720" rIns="91440" bIns="45720" rtlCol="0" anchor="b">
            <a:normAutofit/>
          </a:bodyPr>
          <a:lstStyle>
            <a:lvl1pPr algn="l" defTabSz="914400" rtl="0" eaLnBrk="1" latinLnBrk="0" hangingPunct="1">
              <a:spcBef>
                <a:spcPct val="0"/>
              </a:spcBef>
              <a:buNone/>
              <a:defRPr kumimoji="1" sz="3600" kern="1200" cap="all" spc="-60" baseline="0">
                <a:solidFill>
                  <a:schemeClr val="tx2"/>
                </a:solidFill>
                <a:latin typeface="+mj-lt"/>
                <a:ea typeface="+mj-ea"/>
                <a:cs typeface="+mj-cs"/>
              </a:defRPr>
            </a:lvl1pPr>
          </a:lstStyle>
          <a:p>
            <a:r>
              <a:rPr lang="ja-JP" altLang="en-US" dirty="0"/>
              <a:t>電磁場分布シミュレーション結果の妥当性</a:t>
            </a:r>
          </a:p>
        </p:txBody>
      </p:sp>
      <p:sp>
        <p:nvSpPr>
          <p:cNvPr id="11" name="角丸四角形 10"/>
          <p:cNvSpPr/>
          <p:nvPr/>
        </p:nvSpPr>
        <p:spPr>
          <a:xfrm>
            <a:off x="611559" y="1179318"/>
            <a:ext cx="3395503" cy="651312"/>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en-US" altLang="ja-JP" sz="2800" dirty="0"/>
              <a:t>S-</a:t>
            </a:r>
            <a:r>
              <a:rPr kumimoji="1" lang="ja-JP" altLang="en-US" sz="2800" dirty="0"/>
              <a:t>パラメータの比較</a:t>
            </a:r>
          </a:p>
        </p:txBody>
      </p:sp>
    </p:spTree>
    <p:extLst>
      <p:ext uri="{BB962C8B-B14F-4D97-AF65-F5344CB8AC3E}">
        <p14:creationId xmlns:p14="http://schemas.microsoft.com/office/powerpoint/2010/main" val="40865656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7D00A6FE-2D4D-4143-8415-26B84EF1B62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48129"/>
          <a:stretch/>
        </p:blipFill>
        <p:spPr>
          <a:xfrm>
            <a:off x="116145" y="2182925"/>
            <a:ext cx="5926847" cy="2533120"/>
          </a:xfrm>
          <a:prstGeom prst="rect">
            <a:avLst/>
          </a:prstGeom>
        </p:spPr>
      </p:pic>
      <p:sp>
        <p:nvSpPr>
          <p:cNvPr id="5" name="テキスト ボックス 4">
            <a:extLst>
              <a:ext uri="{FF2B5EF4-FFF2-40B4-BE49-F238E27FC236}">
                <a16:creationId xmlns:a16="http://schemas.microsoft.com/office/drawing/2014/main" id="{BDE21E10-7D68-4B3F-8314-E4CA834CE822}"/>
              </a:ext>
            </a:extLst>
          </p:cNvPr>
          <p:cNvSpPr txBox="1"/>
          <p:nvPr/>
        </p:nvSpPr>
        <p:spPr>
          <a:xfrm>
            <a:off x="3311482" y="4985957"/>
            <a:ext cx="2623930"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dirty="0">
                <a:latin typeface="HGSｺﾞｼｯｸM" panose="020B0600000000000000" pitchFamily="50" charset="-128"/>
                <a:ea typeface="HGSｺﾞｼｯｸM" panose="020B0600000000000000" pitchFamily="50" charset="-128"/>
              </a:rPr>
              <a:t>Ｚ軸方向に並んだ</a:t>
            </a:r>
            <a:endParaRPr kumimoji="1" lang="en-US" altLang="ja-JP" dirty="0">
              <a:latin typeface="HGSｺﾞｼｯｸM" panose="020B0600000000000000" pitchFamily="50" charset="-128"/>
              <a:ea typeface="HGSｺﾞｼｯｸM" panose="020B0600000000000000" pitchFamily="50" charset="-128"/>
            </a:endParaRPr>
          </a:p>
          <a:p>
            <a:pPr algn="ctr"/>
            <a:r>
              <a:rPr kumimoji="1" lang="ja-JP" altLang="en-US" dirty="0">
                <a:latin typeface="HGSｺﾞｼｯｸM" panose="020B0600000000000000" pitchFamily="50" charset="-128"/>
                <a:ea typeface="HGSｺﾞｼｯｸM" panose="020B0600000000000000" pitchFamily="50" charset="-128"/>
              </a:rPr>
              <a:t>球同士の接触点およびその近傍の空隙に</a:t>
            </a:r>
            <a:endParaRPr kumimoji="1" lang="en-US" altLang="ja-JP" dirty="0">
              <a:latin typeface="HGSｺﾞｼｯｸM" panose="020B0600000000000000" pitchFamily="50" charset="-128"/>
              <a:ea typeface="HGSｺﾞｼｯｸM" panose="020B0600000000000000" pitchFamily="50" charset="-128"/>
            </a:endParaRPr>
          </a:p>
          <a:p>
            <a:pPr algn="ctr"/>
            <a:r>
              <a:rPr kumimoji="1" lang="ja-JP" altLang="en-US" dirty="0">
                <a:latin typeface="HGSｺﾞｼｯｸM" panose="020B0600000000000000" pitchFamily="50" charset="-128"/>
                <a:ea typeface="HGSｺﾞｼｯｸM" panose="020B0600000000000000" pitchFamily="50" charset="-128"/>
              </a:rPr>
              <a:t>おいて電場が集中。</a:t>
            </a:r>
          </a:p>
        </p:txBody>
      </p:sp>
      <p:sp>
        <p:nvSpPr>
          <p:cNvPr id="6" name="テキスト ボックス 5">
            <a:extLst>
              <a:ext uri="{FF2B5EF4-FFF2-40B4-BE49-F238E27FC236}">
                <a16:creationId xmlns:a16="http://schemas.microsoft.com/office/drawing/2014/main" id="{31BBE268-6C21-4C9E-9E4B-1ED8457798BD}"/>
              </a:ext>
            </a:extLst>
          </p:cNvPr>
          <p:cNvSpPr txBox="1"/>
          <p:nvPr/>
        </p:nvSpPr>
        <p:spPr>
          <a:xfrm>
            <a:off x="106016" y="4985957"/>
            <a:ext cx="2743201"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dirty="0">
                <a:latin typeface="HGSｺﾞｼｯｸM" panose="020B0600000000000000" pitchFamily="50" charset="-128"/>
                <a:ea typeface="HGSｺﾞｼｯｸM" panose="020B0600000000000000" pitchFamily="50" charset="-128"/>
              </a:rPr>
              <a:t>アンテナ付近と触媒層</a:t>
            </a:r>
            <a:endParaRPr kumimoji="1" lang="en-US" altLang="ja-JP" dirty="0">
              <a:latin typeface="HGSｺﾞｼｯｸM" panose="020B0600000000000000" pitchFamily="50" charset="-128"/>
              <a:ea typeface="HGSｺﾞｼｯｸM" panose="020B0600000000000000" pitchFamily="50" charset="-128"/>
            </a:endParaRPr>
          </a:p>
          <a:p>
            <a:pPr algn="ctr"/>
            <a:r>
              <a:rPr kumimoji="1" lang="ja-JP" altLang="en-US" dirty="0">
                <a:latin typeface="HGSｺﾞｼｯｸM" panose="020B0600000000000000" pitchFamily="50" charset="-128"/>
                <a:ea typeface="HGSｺﾞｼｯｸM" panose="020B0600000000000000" pitchFamily="50" charset="-128"/>
              </a:rPr>
              <a:t>上下に強い電場が発生。</a:t>
            </a:r>
            <a:endParaRPr kumimoji="1" lang="en-US" altLang="ja-JP" dirty="0">
              <a:latin typeface="HGSｺﾞｼｯｸM" panose="020B0600000000000000" pitchFamily="50" charset="-128"/>
              <a:ea typeface="HGSｺﾞｼｯｸM" panose="020B0600000000000000" pitchFamily="50" charset="-128"/>
            </a:endParaRPr>
          </a:p>
          <a:p>
            <a:pPr algn="ctr"/>
            <a:r>
              <a:rPr kumimoji="1" lang="ja-JP" altLang="en-US" dirty="0">
                <a:latin typeface="HGSｺﾞｼｯｸM" panose="020B0600000000000000" pitchFamily="50" charset="-128"/>
                <a:ea typeface="HGSｺﾞｼｯｸM" panose="020B0600000000000000" pitchFamily="50" charset="-128"/>
              </a:rPr>
              <a:t>触媒層周りでは、アンテナ側の電場がやや強い。</a:t>
            </a:r>
          </a:p>
        </p:txBody>
      </p:sp>
      <p:sp>
        <p:nvSpPr>
          <p:cNvPr id="7" name="テキスト ボックス 6">
            <a:extLst>
              <a:ext uri="{FF2B5EF4-FFF2-40B4-BE49-F238E27FC236}">
                <a16:creationId xmlns:a16="http://schemas.microsoft.com/office/drawing/2014/main" id="{216BA8CA-DE03-4E5B-8DFE-CF9E747CECD5}"/>
              </a:ext>
            </a:extLst>
          </p:cNvPr>
          <p:cNvSpPr txBox="1"/>
          <p:nvPr/>
        </p:nvSpPr>
        <p:spPr>
          <a:xfrm>
            <a:off x="384313" y="331304"/>
            <a:ext cx="7434470" cy="461665"/>
          </a:xfrm>
          <a:prstGeom prst="rect">
            <a:avLst/>
          </a:prstGeom>
          <a:noFill/>
        </p:spPr>
        <p:txBody>
          <a:bodyPr wrap="square" rtlCol="0">
            <a:spAutoFit/>
          </a:bodyPr>
          <a:lstStyle/>
          <a:p>
            <a:r>
              <a:rPr kumimoji="1" lang="ja-JP" altLang="en-US" sz="2400" b="1" dirty="0">
                <a:latin typeface="HGSｺﾞｼｯｸM" panose="020B0600000000000000" pitchFamily="50" charset="-128"/>
                <a:ea typeface="HGSｺﾞｼｯｸM" panose="020B0600000000000000" pitchFamily="50" charset="-128"/>
              </a:rPr>
              <a:t>シミュレーション　結果　断面図</a:t>
            </a:r>
          </a:p>
        </p:txBody>
      </p:sp>
      <p:pic>
        <p:nvPicPr>
          <p:cNvPr id="8" name="図 7">
            <a:extLst>
              <a:ext uri="{FF2B5EF4-FFF2-40B4-BE49-F238E27FC236}">
                <a16:creationId xmlns:a16="http://schemas.microsoft.com/office/drawing/2014/main" id="{93261371-B925-4DEC-A209-68680CC25C1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52466" r="48021"/>
          <a:stretch/>
        </p:blipFill>
        <p:spPr>
          <a:xfrm>
            <a:off x="6063252" y="2264193"/>
            <a:ext cx="3080748" cy="2239732"/>
          </a:xfrm>
          <a:prstGeom prst="rect">
            <a:avLst/>
          </a:prstGeom>
        </p:spPr>
      </p:pic>
      <p:sp>
        <p:nvSpPr>
          <p:cNvPr id="9" name="テキスト ボックス 8">
            <a:extLst>
              <a:ext uri="{FF2B5EF4-FFF2-40B4-BE49-F238E27FC236}">
                <a16:creationId xmlns:a16="http://schemas.microsoft.com/office/drawing/2014/main" id="{D3D438A8-FD01-4217-B18D-FF99534DFCF6}"/>
              </a:ext>
            </a:extLst>
          </p:cNvPr>
          <p:cNvSpPr txBox="1"/>
          <p:nvPr/>
        </p:nvSpPr>
        <p:spPr>
          <a:xfrm>
            <a:off x="6397677" y="4985956"/>
            <a:ext cx="2623930"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dirty="0">
                <a:latin typeface="HGSｺﾞｼｯｸM" panose="020B0600000000000000" pitchFamily="50" charset="-128"/>
                <a:ea typeface="HGSｺﾞｼｯｸM" panose="020B0600000000000000" pitchFamily="50" charset="-128"/>
              </a:rPr>
              <a:t>粒子全体から発熱しているものの、粒子同士のＺ軸方向の接触点からの発熱が</a:t>
            </a:r>
            <a:r>
              <a:rPr kumimoji="1" lang="en-US" altLang="ja-JP" dirty="0">
                <a:latin typeface="HGSｺﾞｼｯｸM" panose="020B0600000000000000" pitchFamily="50" charset="-128"/>
                <a:ea typeface="HGSｺﾞｼｯｸM" panose="020B0600000000000000" pitchFamily="50" charset="-128"/>
              </a:rPr>
              <a:t>10</a:t>
            </a:r>
            <a:r>
              <a:rPr kumimoji="1" lang="en-US" altLang="ja-JP" baseline="30000" dirty="0">
                <a:latin typeface="HGSｺﾞｼｯｸM" panose="020B0600000000000000" pitchFamily="50" charset="-128"/>
                <a:ea typeface="HGSｺﾞｼｯｸM" panose="020B0600000000000000" pitchFamily="50" charset="-128"/>
              </a:rPr>
              <a:t>4</a:t>
            </a:r>
            <a:r>
              <a:rPr kumimoji="1" lang="ja-JP" altLang="en-US" dirty="0">
                <a:latin typeface="HGSｺﾞｼｯｸM" panose="020B0600000000000000" pitchFamily="50" charset="-128"/>
                <a:ea typeface="HGSｺﾞｼｯｸM" panose="020B0600000000000000" pitchFamily="50" charset="-128"/>
              </a:rPr>
              <a:t>程強い。</a:t>
            </a:r>
          </a:p>
        </p:txBody>
      </p:sp>
      <p:sp>
        <p:nvSpPr>
          <p:cNvPr id="2" name="テキスト ボックス 1">
            <a:extLst>
              <a:ext uri="{FF2B5EF4-FFF2-40B4-BE49-F238E27FC236}">
                <a16:creationId xmlns:a16="http://schemas.microsoft.com/office/drawing/2014/main" id="{0049119E-F73B-42EE-A798-06E2DFBE9AB7}"/>
              </a:ext>
            </a:extLst>
          </p:cNvPr>
          <p:cNvSpPr txBox="1"/>
          <p:nvPr/>
        </p:nvSpPr>
        <p:spPr>
          <a:xfrm>
            <a:off x="384313" y="1336212"/>
            <a:ext cx="2358888" cy="646331"/>
          </a:xfrm>
          <a:prstGeom prst="rect">
            <a:avLst/>
          </a:prstGeom>
          <a:noFill/>
        </p:spPr>
        <p:txBody>
          <a:bodyPr wrap="square" rtlCol="0">
            <a:spAutoFit/>
          </a:bodyPr>
          <a:lstStyle/>
          <a:p>
            <a:pPr algn="ctr"/>
            <a:r>
              <a:rPr kumimoji="1" lang="ja-JP" altLang="en-US" dirty="0">
                <a:latin typeface="HGSｺﾞｼｯｸM" panose="020B0600000000000000" pitchFamily="50" charset="-128"/>
                <a:ea typeface="HGSｺﾞｼｯｸM" panose="020B0600000000000000" pitchFamily="50" charset="-128"/>
              </a:rPr>
              <a:t>アプリケータ全体の電場分布</a:t>
            </a:r>
          </a:p>
        </p:txBody>
      </p:sp>
      <p:sp>
        <p:nvSpPr>
          <p:cNvPr id="10" name="テキスト ボックス 9">
            <a:extLst>
              <a:ext uri="{FF2B5EF4-FFF2-40B4-BE49-F238E27FC236}">
                <a16:creationId xmlns:a16="http://schemas.microsoft.com/office/drawing/2014/main" id="{837DC536-4CB0-45EB-8BD8-97733E8DCFCD}"/>
              </a:ext>
            </a:extLst>
          </p:cNvPr>
          <p:cNvSpPr txBox="1"/>
          <p:nvPr/>
        </p:nvSpPr>
        <p:spPr>
          <a:xfrm>
            <a:off x="3079568" y="1336211"/>
            <a:ext cx="2358888" cy="646331"/>
          </a:xfrm>
          <a:prstGeom prst="rect">
            <a:avLst/>
          </a:prstGeom>
          <a:noFill/>
        </p:spPr>
        <p:txBody>
          <a:bodyPr wrap="square" rtlCol="0">
            <a:spAutoFit/>
          </a:bodyPr>
          <a:lstStyle/>
          <a:p>
            <a:pPr algn="ctr"/>
            <a:r>
              <a:rPr kumimoji="1" lang="ja-JP" altLang="en-US" dirty="0">
                <a:latin typeface="HGSｺﾞｼｯｸM" panose="020B0600000000000000" pitchFamily="50" charset="-128"/>
                <a:ea typeface="HGSｺﾞｼｯｸM" panose="020B0600000000000000" pitchFamily="50" charset="-128"/>
              </a:rPr>
              <a:t>モデル触媒層に拡大した電場分布</a:t>
            </a:r>
          </a:p>
        </p:txBody>
      </p:sp>
      <p:sp>
        <p:nvSpPr>
          <p:cNvPr id="11" name="テキスト ボックス 10">
            <a:extLst>
              <a:ext uri="{FF2B5EF4-FFF2-40B4-BE49-F238E27FC236}">
                <a16:creationId xmlns:a16="http://schemas.microsoft.com/office/drawing/2014/main" id="{6E57C29B-3A6B-4791-A848-C6345CBFBF21}"/>
              </a:ext>
            </a:extLst>
          </p:cNvPr>
          <p:cNvSpPr txBox="1"/>
          <p:nvPr/>
        </p:nvSpPr>
        <p:spPr>
          <a:xfrm>
            <a:off x="6063251" y="1337575"/>
            <a:ext cx="2789201" cy="646331"/>
          </a:xfrm>
          <a:prstGeom prst="rect">
            <a:avLst/>
          </a:prstGeom>
          <a:noFill/>
        </p:spPr>
        <p:txBody>
          <a:bodyPr wrap="square" rtlCol="0">
            <a:spAutoFit/>
          </a:bodyPr>
          <a:lstStyle/>
          <a:p>
            <a:pPr algn="ctr"/>
            <a:r>
              <a:rPr kumimoji="1" lang="ja-JP" altLang="en-US" dirty="0">
                <a:latin typeface="HGSｺﾞｼｯｸM" panose="020B0600000000000000" pitchFamily="50" charset="-128"/>
                <a:ea typeface="HGSｺﾞｼｯｸM" panose="020B0600000000000000" pitchFamily="50" charset="-128"/>
              </a:rPr>
              <a:t>モデル触媒層に拡大した電力損失密度分布</a:t>
            </a:r>
          </a:p>
        </p:txBody>
      </p:sp>
      <p:cxnSp>
        <p:nvCxnSpPr>
          <p:cNvPr id="12" name="直線コネクタ 11">
            <a:extLst>
              <a:ext uri="{FF2B5EF4-FFF2-40B4-BE49-F238E27FC236}">
                <a16:creationId xmlns:a16="http://schemas.microsoft.com/office/drawing/2014/main" id="{243DD3D6-EE6C-4339-ABEC-BA8F33BC4882}"/>
              </a:ext>
            </a:extLst>
          </p:cNvPr>
          <p:cNvCxnSpPr/>
          <p:nvPr/>
        </p:nvCxnSpPr>
        <p:spPr>
          <a:xfrm>
            <a:off x="3670852" y="3511826"/>
            <a:ext cx="185531" cy="834887"/>
          </a:xfrm>
          <a:prstGeom prst="line">
            <a:avLst/>
          </a:prstGeom>
        </p:spPr>
        <p:style>
          <a:lnRef idx="1">
            <a:schemeClr val="accent1"/>
          </a:lnRef>
          <a:fillRef idx="0">
            <a:schemeClr val="accent1"/>
          </a:fillRef>
          <a:effectRef idx="0">
            <a:schemeClr val="accent1"/>
          </a:effectRef>
          <a:fontRef idx="minor">
            <a:schemeClr val="tx1"/>
          </a:fontRef>
        </p:style>
      </p:cxnSp>
      <p:sp>
        <p:nvSpPr>
          <p:cNvPr id="13" name="テキスト ボックス 12">
            <a:extLst>
              <a:ext uri="{FF2B5EF4-FFF2-40B4-BE49-F238E27FC236}">
                <a16:creationId xmlns:a16="http://schemas.microsoft.com/office/drawing/2014/main" id="{220B058F-AFF2-45D1-ABEC-AAE9FA671217}"/>
              </a:ext>
            </a:extLst>
          </p:cNvPr>
          <p:cNvSpPr txBox="1"/>
          <p:nvPr/>
        </p:nvSpPr>
        <p:spPr>
          <a:xfrm>
            <a:off x="3610419" y="4346713"/>
            <a:ext cx="982257" cy="369332"/>
          </a:xfrm>
          <a:prstGeom prst="rect">
            <a:avLst/>
          </a:prstGeom>
          <a:noFill/>
        </p:spPr>
        <p:txBody>
          <a:bodyPr wrap="none" rtlCol="0">
            <a:spAutoFit/>
          </a:bodyPr>
          <a:lstStyle/>
          <a:p>
            <a:r>
              <a:rPr kumimoji="1" lang="en-US" altLang="ja-JP" dirty="0"/>
              <a:t>500</a:t>
            </a:r>
            <a:r>
              <a:rPr kumimoji="1" lang="ja-JP" altLang="en-US" dirty="0"/>
              <a:t> </a:t>
            </a:r>
            <a:r>
              <a:rPr kumimoji="1" lang="en-US" altLang="ja-JP" dirty="0"/>
              <a:t>V/m</a:t>
            </a:r>
            <a:endParaRPr kumimoji="1" lang="ja-JP" altLang="en-US" dirty="0"/>
          </a:p>
        </p:txBody>
      </p:sp>
      <p:cxnSp>
        <p:nvCxnSpPr>
          <p:cNvPr id="14" name="直線コネクタ 13">
            <a:extLst>
              <a:ext uri="{FF2B5EF4-FFF2-40B4-BE49-F238E27FC236}">
                <a16:creationId xmlns:a16="http://schemas.microsoft.com/office/drawing/2014/main" id="{D32157AE-2F71-4D1F-A159-68B9C3CEB472}"/>
              </a:ext>
            </a:extLst>
          </p:cNvPr>
          <p:cNvCxnSpPr>
            <a:cxnSpLocks/>
          </p:cNvCxnSpPr>
          <p:nvPr/>
        </p:nvCxnSpPr>
        <p:spPr>
          <a:xfrm flipV="1">
            <a:off x="3650592" y="2383304"/>
            <a:ext cx="205791" cy="858610"/>
          </a:xfrm>
          <a:prstGeom prst="line">
            <a:avLst/>
          </a:prstGeom>
        </p:spPr>
        <p:style>
          <a:lnRef idx="1">
            <a:schemeClr val="accent1"/>
          </a:lnRef>
          <a:fillRef idx="0">
            <a:schemeClr val="accent1"/>
          </a:fillRef>
          <a:effectRef idx="0">
            <a:schemeClr val="accent1"/>
          </a:effectRef>
          <a:fontRef idx="minor">
            <a:schemeClr val="tx1"/>
          </a:fontRef>
        </p:style>
      </p:cxnSp>
      <p:sp>
        <p:nvSpPr>
          <p:cNvPr id="17" name="テキスト ボックス 16">
            <a:extLst>
              <a:ext uri="{FF2B5EF4-FFF2-40B4-BE49-F238E27FC236}">
                <a16:creationId xmlns:a16="http://schemas.microsoft.com/office/drawing/2014/main" id="{60151200-7988-44D0-926D-C4BDE5E76A22}"/>
              </a:ext>
            </a:extLst>
          </p:cNvPr>
          <p:cNvSpPr txBox="1"/>
          <p:nvPr/>
        </p:nvSpPr>
        <p:spPr>
          <a:xfrm>
            <a:off x="3610418" y="2076754"/>
            <a:ext cx="1216295" cy="369332"/>
          </a:xfrm>
          <a:prstGeom prst="rect">
            <a:avLst/>
          </a:prstGeom>
          <a:noFill/>
        </p:spPr>
        <p:txBody>
          <a:bodyPr wrap="none" rtlCol="0">
            <a:spAutoFit/>
          </a:bodyPr>
          <a:lstStyle/>
          <a:p>
            <a:r>
              <a:rPr kumimoji="1" lang="en-US" altLang="ja-JP" dirty="0"/>
              <a:t>35000</a:t>
            </a:r>
            <a:r>
              <a:rPr kumimoji="1" lang="ja-JP" altLang="en-US" dirty="0"/>
              <a:t> </a:t>
            </a:r>
            <a:r>
              <a:rPr kumimoji="1" lang="en-US" altLang="ja-JP" dirty="0"/>
              <a:t>V/m</a:t>
            </a:r>
            <a:endParaRPr kumimoji="1" lang="ja-JP" altLang="en-US" dirty="0"/>
          </a:p>
        </p:txBody>
      </p:sp>
      <p:sp>
        <p:nvSpPr>
          <p:cNvPr id="18" name="テキスト ボックス 17">
            <a:extLst>
              <a:ext uri="{FF2B5EF4-FFF2-40B4-BE49-F238E27FC236}">
                <a16:creationId xmlns:a16="http://schemas.microsoft.com/office/drawing/2014/main" id="{BB1E63B9-7EF3-40F3-90A0-37A8CBDE0F8D}"/>
              </a:ext>
            </a:extLst>
          </p:cNvPr>
          <p:cNvSpPr txBox="1"/>
          <p:nvPr/>
        </p:nvSpPr>
        <p:spPr>
          <a:xfrm>
            <a:off x="2306339" y="4319259"/>
            <a:ext cx="1333314" cy="369332"/>
          </a:xfrm>
          <a:prstGeom prst="rect">
            <a:avLst/>
          </a:prstGeom>
          <a:noFill/>
        </p:spPr>
        <p:txBody>
          <a:bodyPr wrap="none" rtlCol="0">
            <a:spAutoFit/>
          </a:bodyPr>
          <a:lstStyle/>
          <a:p>
            <a:r>
              <a:rPr kumimoji="1" lang="en-US" altLang="ja-JP" dirty="0"/>
              <a:t>230000</a:t>
            </a:r>
            <a:r>
              <a:rPr kumimoji="1" lang="ja-JP" altLang="en-US" dirty="0"/>
              <a:t> </a:t>
            </a:r>
            <a:r>
              <a:rPr kumimoji="1" lang="en-US" altLang="ja-JP" dirty="0"/>
              <a:t>V/m</a:t>
            </a:r>
            <a:endParaRPr kumimoji="1" lang="ja-JP" altLang="en-US" dirty="0"/>
          </a:p>
        </p:txBody>
      </p:sp>
      <p:cxnSp>
        <p:nvCxnSpPr>
          <p:cNvPr id="19" name="直線コネクタ 18">
            <a:extLst>
              <a:ext uri="{FF2B5EF4-FFF2-40B4-BE49-F238E27FC236}">
                <a16:creationId xmlns:a16="http://schemas.microsoft.com/office/drawing/2014/main" id="{15987576-7C6F-4B8A-AC88-6E59D2C1323B}"/>
              </a:ext>
            </a:extLst>
          </p:cNvPr>
          <p:cNvCxnSpPr>
            <a:cxnSpLocks/>
            <a:endCxn id="18" idx="0"/>
          </p:cNvCxnSpPr>
          <p:nvPr/>
        </p:nvCxnSpPr>
        <p:spPr>
          <a:xfrm flipH="1">
            <a:off x="2972996" y="3241914"/>
            <a:ext cx="483278" cy="1077345"/>
          </a:xfrm>
          <a:prstGeom prst="line">
            <a:avLst/>
          </a:prstGeom>
        </p:spPr>
        <p:style>
          <a:lnRef idx="1">
            <a:schemeClr val="accent1"/>
          </a:lnRef>
          <a:fillRef idx="0">
            <a:schemeClr val="accent1"/>
          </a:fillRef>
          <a:effectRef idx="0">
            <a:schemeClr val="accent1"/>
          </a:effectRef>
          <a:fontRef idx="minor">
            <a:schemeClr val="tx1"/>
          </a:fontRef>
        </p:style>
      </p:cxnSp>
      <p:sp>
        <p:nvSpPr>
          <p:cNvPr id="23" name="テキスト ボックス 22">
            <a:extLst>
              <a:ext uri="{FF2B5EF4-FFF2-40B4-BE49-F238E27FC236}">
                <a16:creationId xmlns:a16="http://schemas.microsoft.com/office/drawing/2014/main" id="{13E73B50-204B-4D87-AAA7-0B50F5F9471B}"/>
              </a:ext>
            </a:extLst>
          </p:cNvPr>
          <p:cNvSpPr txBox="1"/>
          <p:nvPr/>
        </p:nvSpPr>
        <p:spPr>
          <a:xfrm>
            <a:off x="887896" y="885609"/>
            <a:ext cx="5047516" cy="369332"/>
          </a:xfrm>
          <a:prstGeom prst="rect">
            <a:avLst/>
          </a:prstGeom>
          <a:noFill/>
        </p:spPr>
        <p:txBody>
          <a:bodyPr wrap="square" rtlCol="0">
            <a:spAutoFit/>
          </a:bodyPr>
          <a:lstStyle/>
          <a:p>
            <a:r>
              <a:rPr kumimoji="1" lang="ja-JP" altLang="en-US" dirty="0">
                <a:latin typeface="HGSｺﾞｼｯｸM" panose="020B0600000000000000" pitchFamily="50" charset="-128"/>
                <a:ea typeface="HGSｺﾞｼｯｸM" panose="020B0600000000000000" pitchFamily="50" charset="-128"/>
              </a:rPr>
              <a:t>触媒球および空隙のアルゴンを含んだ結果</a:t>
            </a:r>
          </a:p>
        </p:txBody>
      </p:sp>
    </p:spTree>
    <p:extLst>
      <p:ext uri="{BB962C8B-B14F-4D97-AF65-F5344CB8AC3E}">
        <p14:creationId xmlns:p14="http://schemas.microsoft.com/office/powerpoint/2010/main" val="25690683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3577CD67-D37E-45F6-8496-11C93AF0D72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58944" y="266828"/>
            <a:ext cx="3056186" cy="3451964"/>
          </a:xfrm>
          <a:prstGeom prst="rect">
            <a:avLst/>
          </a:prstGeom>
        </p:spPr>
      </p:pic>
      <p:pic>
        <p:nvPicPr>
          <p:cNvPr id="5" name="図 4">
            <a:extLst>
              <a:ext uri="{FF2B5EF4-FFF2-40B4-BE49-F238E27FC236}">
                <a16:creationId xmlns:a16="http://schemas.microsoft.com/office/drawing/2014/main" id="{1FE3250B-214B-4D67-844D-D2558BA53BC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27517" y="3904322"/>
            <a:ext cx="3319040" cy="2768952"/>
          </a:xfrm>
          <a:prstGeom prst="rect">
            <a:avLst/>
          </a:prstGeom>
        </p:spPr>
      </p:pic>
      <p:pic>
        <p:nvPicPr>
          <p:cNvPr id="7" name="図 6">
            <a:extLst>
              <a:ext uri="{FF2B5EF4-FFF2-40B4-BE49-F238E27FC236}">
                <a16:creationId xmlns:a16="http://schemas.microsoft.com/office/drawing/2014/main" id="{33F46C5F-4D93-40AC-B2C0-A623EF87E09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52315" t="51827"/>
          <a:stretch/>
        </p:blipFill>
        <p:spPr>
          <a:xfrm>
            <a:off x="536192" y="1413026"/>
            <a:ext cx="4273667" cy="3432312"/>
          </a:xfrm>
          <a:prstGeom prst="rect">
            <a:avLst/>
          </a:prstGeom>
        </p:spPr>
      </p:pic>
      <p:sp>
        <p:nvSpPr>
          <p:cNvPr id="8" name="テキスト ボックス 7">
            <a:extLst>
              <a:ext uri="{FF2B5EF4-FFF2-40B4-BE49-F238E27FC236}">
                <a16:creationId xmlns:a16="http://schemas.microsoft.com/office/drawing/2014/main" id="{6305C130-26C2-468B-B406-A44BFE0610A0}"/>
              </a:ext>
            </a:extLst>
          </p:cNvPr>
          <p:cNvSpPr txBox="1"/>
          <p:nvPr/>
        </p:nvSpPr>
        <p:spPr>
          <a:xfrm>
            <a:off x="249961" y="266828"/>
            <a:ext cx="7434470" cy="461665"/>
          </a:xfrm>
          <a:prstGeom prst="rect">
            <a:avLst/>
          </a:prstGeom>
          <a:noFill/>
        </p:spPr>
        <p:txBody>
          <a:bodyPr wrap="square" rtlCol="0">
            <a:spAutoFit/>
          </a:bodyPr>
          <a:lstStyle/>
          <a:p>
            <a:r>
              <a:rPr kumimoji="1" lang="ja-JP" altLang="en-US" sz="2400" b="1" dirty="0">
                <a:latin typeface="HGSｺﾞｼｯｸM" panose="020B0600000000000000" pitchFamily="50" charset="-128"/>
                <a:ea typeface="HGSｺﾞｼｯｸM" panose="020B0600000000000000" pitchFamily="50" charset="-128"/>
              </a:rPr>
              <a:t>シミュレーション　結果　断面図</a:t>
            </a:r>
          </a:p>
        </p:txBody>
      </p:sp>
      <p:sp>
        <p:nvSpPr>
          <p:cNvPr id="9" name="テキスト ボックス 8">
            <a:extLst>
              <a:ext uri="{FF2B5EF4-FFF2-40B4-BE49-F238E27FC236}">
                <a16:creationId xmlns:a16="http://schemas.microsoft.com/office/drawing/2014/main" id="{09132FA5-73D5-43E3-95BB-F1B78266E55E}"/>
              </a:ext>
            </a:extLst>
          </p:cNvPr>
          <p:cNvSpPr txBox="1"/>
          <p:nvPr/>
        </p:nvSpPr>
        <p:spPr>
          <a:xfrm>
            <a:off x="536192" y="996130"/>
            <a:ext cx="4070248" cy="369332"/>
          </a:xfrm>
          <a:prstGeom prst="rect">
            <a:avLst/>
          </a:prstGeom>
          <a:noFill/>
        </p:spPr>
        <p:txBody>
          <a:bodyPr wrap="square" rtlCol="0">
            <a:spAutoFit/>
          </a:bodyPr>
          <a:lstStyle/>
          <a:p>
            <a:pPr algn="ctr"/>
            <a:r>
              <a:rPr kumimoji="1" lang="ja-JP" altLang="en-US" dirty="0">
                <a:latin typeface="HGSｺﾞｼｯｸM" panose="020B0600000000000000" pitchFamily="50" charset="-128"/>
                <a:ea typeface="HGSｺﾞｼｯｸM" panose="020B0600000000000000" pitchFamily="50" charset="-128"/>
              </a:rPr>
              <a:t>モデル触媒層に拡大した温度分布</a:t>
            </a:r>
          </a:p>
        </p:txBody>
      </p:sp>
      <p:sp>
        <p:nvSpPr>
          <p:cNvPr id="2" name="テキスト ボックス 1">
            <a:extLst>
              <a:ext uri="{FF2B5EF4-FFF2-40B4-BE49-F238E27FC236}">
                <a16:creationId xmlns:a16="http://schemas.microsoft.com/office/drawing/2014/main" id="{E8119F7F-F24D-41EA-B0D5-9DAB2E125DFC}"/>
              </a:ext>
            </a:extLst>
          </p:cNvPr>
          <p:cNvSpPr txBox="1"/>
          <p:nvPr/>
        </p:nvSpPr>
        <p:spPr>
          <a:xfrm>
            <a:off x="954551" y="4845338"/>
            <a:ext cx="3233530" cy="646331"/>
          </a:xfrm>
          <a:prstGeom prst="rect">
            <a:avLst/>
          </a:prstGeom>
          <a:noFill/>
        </p:spPr>
        <p:txBody>
          <a:bodyPr wrap="square" rtlCol="0">
            <a:spAutoFit/>
          </a:bodyPr>
          <a:lstStyle/>
          <a:p>
            <a:r>
              <a:rPr kumimoji="1" lang="ja-JP" altLang="en-US" dirty="0">
                <a:latin typeface="HGSｺﾞｼｯｸM" panose="020B0600000000000000" pitchFamily="50" charset="-128"/>
                <a:ea typeface="HGSｺﾞｼｯｸM" panose="020B0600000000000000" pitchFamily="50" charset="-128"/>
              </a:rPr>
              <a:t>触媒層の中心部分の温度が、触媒層外側の温度よりも高い</a:t>
            </a:r>
          </a:p>
        </p:txBody>
      </p:sp>
      <p:sp>
        <p:nvSpPr>
          <p:cNvPr id="10" name="テキスト ボックス 9">
            <a:extLst>
              <a:ext uri="{FF2B5EF4-FFF2-40B4-BE49-F238E27FC236}">
                <a16:creationId xmlns:a16="http://schemas.microsoft.com/office/drawing/2014/main" id="{C3243F8D-1234-4DA7-B269-00B3266D9F44}"/>
              </a:ext>
            </a:extLst>
          </p:cNvPr>
          <p:cNvSpPr txBox="1"/>
          <p:nvPr/>
        </p:nvSpPr>
        <p:spPr>
          <a:xfrm>
            <a:off x="334016" y="5749944"/>
            <a:ext cx="4678017" cy="92333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kumimoji="1" lang="en-US" altLang="ja-JP" dirty="0">
                <a:latin typeface="HGSｺﾞｼｯｸM" panose="020B0600000000000000" pitchFamily="50" charset="-128"/>
                <a:ea typeface="HGSｺﾞｼｯｸM" panose="020B0600000000000000" pitchFamily="50" charset="-128"/>
              </a:rPr>
              <a:t>Z</a:t>
            </a:r>
            <a:r>
              <a:rPr kumimoji="1" lang="ja-JP" altLang="en-US" dirty="0">
                <a:latin typeface="HGSｺﾞｼｯｸM" panose="020B0600000000000000" pitchFamily="50" charset="-128"/>
                <a:ea typeface="HGSｺﾞｼｯｸM" panose="020B0600000000000000" pitchFamily="50" charset="-128"/>
              </a:rPr>
              <a:t>軸方向の粒子接触点に局所高温場が形成。</a:t>
            </a:r>
            <a:endParaRPr kumimoji="1" lang="en-US" altLang="ja-JP" dirty="0">
              <a:latin typeface="HGSｺﾞｼｯｸM" panose="020B0600000000000000" pitchFamily="50" charset="-128"/>
              <a:ea typeface="HGSｺﾞｼｯｸM" panose="020B0600000000000000" pitchFamily="50" charset="-128"/>
            </a:endParaRPr>
          </a:p>
          <a:p>
            <a:r>
              <a:rPr kumimoji="1" lang="en-US" altLang="ja-JP" dirty="0">
                <a:latin typeface="HGSｺﾞｼｯｸM" panose="020B0600000000000000" pitchFamily="50" charset="-128"/>
                <a:ea typeface="HGSｺﾞｼｯｸM" panose="020B0600000000000000" pitchFamily="50" charset="-128"/>
              </a:rPr>
              <a:t>X</a:t>
            </a:r>
            <a:r>
              <a:rPr kumimoji="1" lang="ja-JP" altLang="en-US" dirty="0">
                <a:latin typeface="HGSｺﾞｼｯｸM" panose="020B0600000000000000" pitchFamily="50" charset="-128"/>
                <a:ea typeface="HGSｺﾞｼｯｸM" panose="020B0600000000000000" pitchFamily="50" charset="-128"/>
              </a:rPr>
              <a:t>軸方向の粒子接触点には局所高温場が発生しない。</a:t>
            </a:r>
          </a:p>
        </p:txBody>
      </p:sp>
      <p:sp>
        <p:nvSpPr>
          <p:cNvPr id="4" name="正方形/長方形 3">
            <a:extLst>
              <a:ext uri="{FF2B5EF4-FFF2-40B4-BE49-F238E27FC236}">
                <a16:creationId xmlns:a16="http://schemas.microsoft.com/office/drawing/2014/main" id="{80800A28-38DB-4A13-89F5-4BBB90E6466B}"/>
              </a:ext>
            </a:extLst>
          </p:cNvPr>
          <p:cNvSpPr/>
          <p:nvPr/>
        </p:nvSpPr>
        <p:spPr>
          <a:xfrm>
            <a:off x="5579165" y="266828"/>
            <a:ext cx="198783" cy="35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0855343D-7155-443E-AC12-CCA4660B4E42}"/>
              </a:ext>
            </a:extLst>
          </p:cNvPr>
          <p:cNvSpPr/>
          <p:nvPr/>
        </p:nvSpPr>
        <p:spPr>
          <a:xfrm>
            <a:off x="5380382" y="3811557"/>
            <a:ext cx="198783" cy="35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EC6D926D-1B85-4BA7-B43E-3A5A26B94C0D}"/>
              </a:ext>
            </a:extLst>
          </p:cNvPr>
          <p:cNvSpPr/>
          <p:nvPr/>
        </p:nvSpPr>
        <p:spPr>
          <a:xfrm>
            <a:off x="249961" y="1463986"/>
            <a:ext cx="844062" cy="7596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GSｺﾞｼｯｸM" panose="020B0600000000000000" pitchFamily="50" charset="-128"/>
              <a:ea typeface="HGSｺﾞｼｯｸM" panose="020B0600000000000000" pitchFamily="50" charset="-128"/>
            </a:endParaRPr>
          </a:p>
        </p:txBody>
      </p:sp>
    </p:spTree>
    <p:extLst>
      <p:ext uri="{BB962C8B-B14F-4D97-AF65-F5344CB8AC3E}">
        <p14:creationId xmlns:p14="http://schemas.microsoft.com/office/powerpoint/2010/main" val="34948970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グループ化 17"/>
          <p:cNvGrpSpPr/>
          <p:nvPr/>
        </p:nvGrpSpPr>
        <p:grpSpPr>
          <a:xfrm>
            <a:off x="4827817" y="3869722"/>
            <a:ext cx="3789973" cy="1874362"/>
            <a:chOff x="140907" y="-4424"/>
            <a:chExt cx="3914632" cy="1930144"/>
          </a:xfrm>
        </p:grpSpPr>
        <p:pic>
          <p:nvPicPr>
            <p:cNvPr id="22" name="図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140907" y="-4424"/>
              <a:ext cx="2955022" cy="1930144"/>
            </a:xfrm>
            <a:prstGeom prst="rect">
              <a:avLst/>
            </a:prstGeom>
            <a:noFill/>
            <a:ln>
              <a:noFill/>
            </a:ln>
          </p:spPr>
        </p:pic>
        <p:sp>
          <p:nvSpPr>
            <p:cNvPr id="23" name="テキスト ボックス 162"/>
            <p:cNvSpPr txBox="1"/>
            <p:nvPr/>
          </p:nvSpPr>
          <p:spPr>
            <a:xfrm>
              <a:off x="2816588" y="97655"/>
              <a:ext cx="1238951" cy="751157"/>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ja-JP" altLang="en-US" sz="2400" dirty="0">
                  <a:latin typeface="Arial" panose="020B0604020202020204" pitchFamily="34" charset="0"/>
                  <a:ea typeface="ＭＳ 明朝" panose="02020609040205080304" pitchFamily="17" charset="-128"/>
                  <a:cs typeface="Arial" panose="020B0604020202020204" pitchFamily="34" charset="0"/>
                </a:rPr>
                <a:t>℃</a:t>
              </a:r>
              <a:endParaRPr lang="ja-JP" sz="2400" dirty="0">
                <a:effectLst/>
                <a:latin typeface="Arial" panose="020B0604020202020204" pitchFamily="34" charset="0"/>
                <a:ea typeface="ＭＳ 明朝" panose="02020609040205080304" pitchFamily="17" charset="-128"/>
                <a:cs typeface="Arial" panose="020B0604020202020204" pitchFamily="34" charset="0"/>
              </a:endParaRPr>
            </a:p>
          </p:txBody>
        </p:sp>
      </p:grpSp>
      <p:grpSp>
        <p:nvGrpSpPr>
          <p:cNvPr id="19" name="グループ化 18"/>
          <p:cNvGrpSpPr/>
          <p:nvPr/>
        </p:nvGrpSpPr>
        <p:grpSpPr>
          <a:xfrm>
            <a:off x="678217" y="3886875"/>
            <a:ext cx="3847352" cy="1891422"/>
            <a:chOff x="19833" y="12875"/>
            <a:chExt cx="3878776" cy="1900839"/>
          </a:xfrm>
        </p:grpSpPr>
        <p:pic>
          <p:nvPicPr>
            <p:cNvPr id="20" name="図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19833" y="12875"/>
              <a:ext cx="2910542" cy="1900839"/>
            </a:xfrm>
            <a:prstGeom prst="rect">
              <a:avLst/>
            </a:prstGeom>
            <a:noFill/>
            <a:ln>
              <a:noFill/>
            </a:ln>
          </p:spPr>
        </p:pic>
        <p:sp>
          <p:nvSpPr>
            <p:cNvPr id="21" name="テキスト ボックス 165"/>
            <p:cNvSpPr txBox="1"/>
            <p:nvPr/>
          </p:nvSpPr>
          <p:spPr>
            <a:xfrm>
              <a:off x="2622429" y="112143"/>
              <a:ext cx="1276180" cy="606471"/>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GB" sz="2000">
                  <a:effectLst/>
                  <a:latin typeface="Arial" panose="020B0604020202020204" pitchFamily="34" charset="0"/>
                  <a:ea typeface="ＭＳ 明朝" panose="02020609040205080304" pitchFamily="17" charset="-128"/>
                  <a:cs typeface="Times New Roman" panose="02020603050405020304" pitchFamily="18" charset="0"/>
                </a:rPr>
                <a:t>W/m</a:t>
              </a:r>
              <a:r>
                <a:rPr lang="en-GB" sz="2000" baseline="30000">
                  <a:effectLst/>
                  <a:latin typeface="Arial" panose="020B0604020202020204" pitchFamily="34" charset="0"/>
                  <a:ea typeface="ＭＳ 明朝" panose="02020609040205080304" pitchFamily="17" charset="-128"/>
                  <a:cs typeface="Times New Roman" panose="02020603050405020304" pitchFamily="18" charset="0"/>
                </a:rPr>
                <a:t>3</a:t>
              </a:r>
              <a:endParaRPr lang="ja-JP" sz="4000">
                <a:effectLst/>
                <a:latin typeface="Calibri" panose="020F0502020204030204" pitchFamily="34" charset="0"/>
                <a:ea typeface="ＭＳ 明朝" panose="02020609040205080304" pitchFamily="17" charset="-128"/>
                <a:cs typeface="Times New Roman" panose="02020603050405020304" pitchFamily="18" charset="0"/>
              </a:endParaRPr>
            </a:p>
          </p:txBody>
        </p:sp>
      </p:grpSp>
      <p:grpSp>
        <p:nvGrpSpPr>
          <p:cNvPr id="12" name="グループ化 11"/>
          <p:cNvGrpSpPr/>
          <p:nvPr/>
        </p:nvGrpSpPr>
        <p:grpSpPr>
          <a:xfrm>
            <a:off x="4827817" y="1321644"/>
            <a:ext cx="3614813" cy="1835024"/>
            <a:chOff x="19714" y="12762"/>
            <a:chExt cx="3733710" cy="1889635"/>
          </a:xfrm>
        </p:grpSpPr>
        <p:pic>
          <p:nvPicPr>
            <p:cNvPr id="16" name="図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19714" y="12762"/>
              <a:ext cx="2893003" cy="1889635"/>
            </a:xfrm>
            <a:prstGeom prst="rect">
              <a:avLst/>
            </a:prstGeom>
            <a:noFill/>
            <a:ln>
              <a:noFill/>
            </a:ln>
          </p:spPr>
        </p:pic>
        <p:sp>
          <p:nvSpPr>
            <p:cNvPr id="17" name="テキスト ボックス 169"/>
            <p:cNvSpPr txBox="1"/>
            <p:nvPr/>
          </p:nvSpPr>
          <p:spPr>
            <a:xfrm>
              <a:off x="2562044" y="112142"/>
              <a:ext cx="1191380" cy="839129"/>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GB" sz="2000" dirty="0">
                  <a:effectLst/>
                  <a:latin typeface="Arial" panose="020B0604020202020204" pitchFamily="34" charset="0"/>
                  <a:ea typeface="ＭＳ 明朝" panose="02020609040205080304" pitchFamily="17" charset="-128"/>
                  <a:cs typeface="Times New Roman" panose="02020603050405020304" pitchFamily="18" charset="0"/>
                </a:rPr>
                <a:t>V/m</a:t>
              </a:r>
              <a:endParaRPr lang="ja-JP" sz="4000" dirty="0">
                <a:effectLst/>
                <a:latin typeface="Calibri" panose="020F0502020204030204" pitchFamily="34" charset="0"/>
                <a:ea typeface="ＭＳ 明朝" panose="02020609040205080304" pitchFamily="17" charset="-128"/>
                <a:cs typeface="Times New Roman" panose="02020603050405020304" pitchFamily="18" charset="0"/>
              </a:endParaRPr>
            </a:p>
          </p:txBody>
        </p:sp>
      </p:grpSp>
      <p:grpSp>
        <p:nvGrpSpPr>
          <p:cNvPr id="13" name="グループ化 12"/>
          <p:cNvGrpSpPr/>
          <p:nvPr/>
        </p:nvGrpSpPr>
        <p:grpSpPr>
          <a:xfrm>
            <a:off x="1043264" y="1206306"/>
            <a:ext cx="3584364" cy="1856877"/>
            <a:chOff x="19951" y="12940"/>
            <a:chExt cx="3702260" cy="1912139"/>
          </a:xfrm>
        </p:grpSpPr>
        <p:pic>
          <p:nvPicPr>
            <p:cNvPr id="14" name="図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19951" y="12940"/>
              <a:ext cx="2927455" cy="1912139"/>
            </a:xfrm>
            <a:prstGeom prst="rect">
              <a:avLst/>
            </a:prstGeom>
            <a:noFill/>
            <a:ln>
              <a:noFill/>
            </a:ln>
          </p:spPr>
        </p:pic>
        <p:sp>
          <p:nvSpPr>
            <p:cNvPr id="15" name="テキスト ボックス 172"/>
            <p:cNvSpPr txBox="1"/>
            <p:nvPr/>
          </p:nvSpPr>
          <p:spPr>
            <a:xfrm>
              <a:off x="2631054" y="120770"/>
              <a:ext cx="1091157" cy="81118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ja-JP" altLang="en-US" sz="2400" dirty="0">
                  <a:latin typeface="Arial" panose="020B0604020202020204" pitchFamily="34" charset="0"/>
                  <a:ea typeface="ＭＳ 明朝" panose="02020609040205080304" pitchFamily="17" charset="-128"/>
                  <a:cs typeface="Arial" panose="020B0604020202020204" pitchFamily="34" charset="0"/>
                </a:rPr>
                <a:t>℃</a:t>
              </a:r>
              <a:endParaRPr lang="ja-JP" altLang="ja-JP" sz="2400" dirty="0">
                <a:latin typeface="Arial" panose="020B0604020202020204" pitchFamily="34" charset="0"/>
                <a:ea typeface="ＭＳ 明朝" panose="02020609040205080304" pitchFamily="17" charset="-128"/>
                <a:cs typeface="Arial" panose="020B0604020202020204" pitchFamily="34" charset="0"/>
              </a:endParaRPr>
            </a:p>
            <a:p>
              <a:pPr>
                <a:lnSpc>
                  <a:spcPct val="115000"/>
                </a:lnSpc>
                <a:spcAft>
                  <a:spcPts val="1000"/>
                </a:spcAft>
              </a:pPr>
              <a:endParaRPr lang="ja-JP" sz="2400" dirty="0">
                <a:effectLst/>
                <a:latin typeface="Calibri" panose="020F0502020204030204" pitchFamily="34" charset="0"/>
                <a:ea typeface="ＭＳ 明朝" panose="02020609040205080304" pitchFamily="17" charset="-128"/>
                <a:cs typeface="Times New Roman" panose="02020603050405020304" pitchFamily="18" charset="0"/>
              </a:endParaRPr>
            </a:p>
          </p:txBody>
        </p:sp>
      </p:grpSp>
      <p:sp>
        <p:nvSpPr>
          <p:cNvPr id="4" name="テキスト ボックス 177"/>
          <p:cNvSpPr txBox="1"/>
          <p:nvPr/>
        </p:nvSpPr>
        <p:spPr>
          <a:xfrm>
            <a:off x="4659472" y="3392169"/>
            <a:ext cx="4212907" cy="276999"/>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spAutoFit/>
          </a:bodyPr>
          <a:lstStyle/>
          <a:p>
            <a:pPr algn="just">
              <a:spcAft>
                <a:spcPts val="1000"/>
              </a:spcAft>
            </a:pPr>
            <a:r>
              <a:rPr lang="en-US" dirty="0">
                <a:latin typeface="Arial" panose="020B0604020202020204" pitchFamily="34" charset="0"/>
                <a:ea typeface="ＭＳ 明朝" panose="02020609040205080304" pitchFamily="17" charset="-128"/>
                <a:cs typeface="Arial" panose="020B0604020202020204" pitchFamily="34" charset="0"/>
              </a:rPr>
              <a:t>T</a:t>
            </a:r>
            <a:r>
              <a:rPr lang="en-US" dirty="0">
                <a:effectLst/>
                <a:latin typeface="Arial" panose="020B0604020202020204" pitchFamily="34" charset="0"/>
                <a:ea typeface="ＭＳ 明朝" panose="02020609040205080304" pitchFamily="17" charset="-128"/>
                <a:cs typeface="Arial" panose="020B0604020202020204" pitchFamily="34" charset="0"/>
              </a:rPr>
              <a:t>emperature distributions at the surface</a:t>
            </a:r>
            <a:endParaRPr lang="ja-JP" dirty="0">
              <a:effectLst/>
              <a:latin typeface="Calibri" panose="020F0502020204030204" pitchFamily="34" charset="0"/>
              <a:ea typeface="ＭＳ 明朝" panose="02020609040205080304" pitchFamily="17" charset="-128"/>
              <a:cs typeface="Times New Roman" panose="02020603050405020304" pitchFamily="18" charset="0"/>
            </a:endParaRPr>
          </a:p>
        </p:txBody>
      </p:sp>
      <p:sp>
        <p:nvSpPr>
          <p:cNvPr id="24" name="テキスト ボックス 23"/>
          <p:cNvSpPr txBox="1"/>
          <p:nvPr/>
        </p:nvSpPr>
        <p:spPr>
          <a:xfrm>
            <a:off x="7216255" y="6066451"/>
            <a:ext cx="1307987" cy="400110"/>
          </a:xfrm>
          <a:prstGeom prst="rect">
            <a:avLst/>
          </a:prstGeom>
          <a:noFill/>
        </p:spPr>
        <p:txBody>
          <a:bodyPr wrap="none" rtlCol="0">
            <a:spAutoFit/>
          </a:bodyPr>
          <a:lstStyle/>
          <a:p>
            <a:r>
              <a:rPr kumimoji="1" lang="en-US" altLang="ja-JP" sz="20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MW:</a:t>
            </a:r>
            <a:r>
              <a:rPr lang="ja-JP" altLang="en-US" sz="20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20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5W</a:t>
            </a:r>
            <a:endParaRPr kumimoji="1" lang="ja-JP" altLang="en-US" sz="2000"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5" name="正方形/長方形 24"/>
          <p:cNvSpPr/>
          <p:nvPr/>
        </p:nvSpPr>
        <p:spPr>
          <a:xfrm>
            <a:off x="0" y="5228"/>
            <a:ext cx="9144000" cy="461665"/>
          </a:xfrm>
          <a:prstGeom prst="rect">
            <a:avLst/>
          </a:prstGeom>
          <a:solidFill>
            <a:schemeClr val="bg1">
              <a:lumMod val="85000"/>
            </a:schemeClr>
          </a:solidFill>
        </p:spPr>
        <p:txBody>
          <a:bodyPr wrap="square">
            <a:spAutoFit/>
          </a:bodyPr>
          <a:lstStyle/>
          <a:p>
            <a:r>
              <a:rPr lang="en-US" altLang="ja-JP" sz="2400" dirty="0">
                <a:solidFill>
                  <a:schemeClr val="tx2"/>
                </a:solidFill>
                <a:latin typeface="Arial Unicode MS" panose="020B0604020202020204" pitchFamily="50" charset="-128"/>
                <a:ea typeface="Arial Unicode MS" panose="020B0604020202020204" pitchFamily="50" charset="-128"/>
                <a:cs typeface="Arial Unicode MS" panose="020B0604020202020204" pitchFamily="50" charset="-128"/>
              </a:rPr>
              <a:t>Localized distribution of microwaves in the catalyst bed</a:t>
            </a:r>
            <a:endParaRPr lang="ja-JP" altLang="en-US" sz="2400" dirty="0">
              <a:solidFill>
                <a:schemeClr val="tx2"/>
              </a:solidFill>
            </a:endParaRPr>
          </a:p>
        </p:txBody>
      </p:sp>
      <p:sp>
        <p:nvSpPr>
          <p:cNvPr id="26" name="正方形/長方形 25"/>
          <p:cNvSpPr/>
          <p:nvPr/>
        </p:nvSpPr>
        <p:spPr>
          <a:xfrm>
            <a:off x="358044" y="536820"/>
            <a:ext cx="4572000" cy="646331"/>
          </a:xfrm>
          <a:prstGeom prst="rect">
            <a:avLst/>
          </a:prstGeom>
        </p:spPr>
        <p:txBody>
          <a:bodyPr>
            <a:spAutoFit/>
          </a:bodyPr>
          <a:lstStyle/>
          <a:p>
            <a:pPr algn="ctr">
              <a:spcAft>
                <a:spcPts val="1000"/>
              </a:spcAft>
            </a:pPr>
            <a:r>
              <a:rPr lang="en-US" altLang="ja-JP" dirty="0">
                <a:latin typeface="Arial" panose="020B0604020202020204" pitchFamily="34" charset="0"/>
                <a:ea typeface="ＭＳ 明朝" panose="02020609040205080304" pitchFamily="17" charset="-128"/>
                <a:cs typeface="Arial" panose="020B0604020202020204" pitchFamily="34" charset="0"/>
              </a:rPr>
              <a:t>Temperature distribution of the surface of the spheres </a:t>
            </a:r>
          </a:p>
        </p:txBody>
      </p:sp>
      <p:sp>
        <p:nvSpPr>
          <p:cNvPr id="27" name="正方形/長方形 26"/>
          <p:cNvSpPr/>
          <p:nvPr/>
        </p:nvSpPr>
        <p:spPr>
          <a:xfrm>
            <a:off x="5543979" y="603786"/>
            <a:ext cx="1428596" cy="369332"/>
          </a:xfrm>
          <a:prstGeom prst="rect">
            <a:avLst/>
          </a:prstGeom>
        </p:spPr>
        <p:txBody>
          <a:bodyPr wrap="none">
            <a:spAutoFit/>
          </a:bodyPr>
          <a:lstStyle/>
          <a:p>
            <a:pPr algn="just">
              <a:spcAft>
                <a:spcPts val="1000"/>
              </a:spcAft>
            </a:pPr>
            <a:r>
              <a:rPr lang="en-US" altLang="ja-JP" dirty="0">
                <a:latin typeface="Arial" panose="020B0604020202020204" pitchFamily="34" charset="0"/>
                <a:ea typeface="ＭＳ 明朝" panose="02020609040205080304" pitchFamily="17" charset="-128"/>
                <a:cs typeface="Arial" panose="020B0604020202020204" pitchFamily="34" charset="0"/>
              </a:rPr>
              <a:t>Electric field</a:t>
            </a:r>
          </a:p>
        </p:txBody>
      </p:sp>
      <p:sp>
        <p:nvSpPr>
          <p:cNvPr id="28" name="正方形/長方形 27"/>
          <p:cNvSpPr/>
          <p:nvPr/>
        </p:nvSpPr>
        <p:spPr>
          <a:xfrm>
            <a:off x="660408" y="3346898"/>
            <a:ext cx="3865161" cy="369332"/>
          </a:xfrm>
          <a:prstGeom prst="rect">
            <a:avLst/>
          </a:prstGeom>
        </p:spPr>
        <p:txBody>
          <a:bodyPr wrap="none">
            <a:spAutoFit/>
          </a:bodyPr>
          <a:lstStyle/>
          <a:p>
            <a:pPr algn="just">
              <a:spcAft>
                <a:spcPts val="1000"/>
              </a:spcAft>
            </a:pPr>
            <a:r>
              <a:rPr lang="en-US" altLang="ja-JP" dirty="0">
                <a:latin typeface="Arial" panose="020B0604020202020204" pitchFamily="34" charset="0"/>
                <a:ea typeface="ＭＳ 明朝" panose="02020609040205080304" pitchFamily="17" charset="-128"/>
                <a:cs typeface="Arial" panose="020B0604020202020204" pitchFamily="34" charset="0"/>
              </a:rPr>
              <a:t>Electromagnetic power loss density </a:t>
            </a:r>
          </a:p>
        </p:txBody>
      </p:sp>
    </p:spTree>
    <p:extLst>
      <p:ext uri="{BB962C8B-B14F-4D97-AF65-F5344CB8AC3E}">
        <p14:creationId xmlns:p14="http://schemas.microsoft.com/office/powerpoint/2010/main" val="42763465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0" y="5228"/>
            <a:ext cx="9144000" cy="461665"/>
          </a:xfrm>
          <a:prstGeom prst="rect">
            <a:avLst/>
          </a:prstGeom>
          <a:solidFill>
            <a:schemeClr val="bg1">
              <a:lumMod val="85000"/>
            </a:schemeClr>
          </a:solidFill>
        </p:spPr>
        <p:txBody>
          <a:bodyPr wrap="square">
            <a:spAutoFit/>
          </a:bodyPr>
          <a:lstStyle/>
          <a:p>
            <a:r>
              <a:rPr lang="en-US" altLang="ja-JP" sz="2400" dirty="0">
                <a:solidFill>
                  <a:schemeClr val="tx2"/>
                </a:solidFill>
                <a:latin typeface="Arial" panose="020B0604020202020204" pitchFamily="34" charset="0"/>
                <a:ea typeface="Arial Unicode MS" panose="020B0604020202020204" pitchFamily="50" charset="-128"/>
                <a:cs typeface="Arial" panose="020B0604020202020204" pitchFamily="34" charset="0"/>
              </a:rPr>
              <a:t>Localized distribution of microwaves in the catalyst bed</a:t>
            </a:r>
            <a:endParaRPr lang="ja-JP" altLang="en-US" sz="2400" dirty="0">
              <a:solidFill>
                <a:schemeClr val="tx2"/>
              </a:solidFill>
              <a:latin typeface="Arial" panose="020B0604020202020204" pitchFamily="34" charset="0"/>
              <a:cs typeface="Arial" panose="020B0604020202020204" pitchFamily="34" charset="0"/>
            </a:endParaRPr>
          </a:p>
        </p:txBody>
      </p:sp>
      <p:grpSp>
        <p:nvGrpSpPr>
          <p:cNvPr id="15" name="グループ化 14"/>
          <p:cNvGrpSpPr/>
          <p:nvPr/>
        </p:nvGrpSpPr>
        <p:grpSpPr>
          <a:xfrm>
            <a:off x="5290551" y="4073599"/>
            <a:ext cx="3108653" cy="1984913"/>
            <a:chOff x="120770" y="2287"/>
            <a:chExt cx="3270598" cy="1916721"/>
          </a:xfrm>
        </p:grpSpPr>
        <p:pic>
          <p:nvPicPr>
            <p:cNvPr id="19" name="図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120770" y="2287"/>
              <a:ext cx="2995295" cy="1916721"/>
            </a:xfrm>
            <a:prstGeom prst="rect">
              <a:avLst/>
            </a:prstGeom>
            <a:noFill/>
            <a:ln>
              <a:noFill/>
            </a:ln>
          </p:spPr>
        </p:pic>
        <p:sp>
          <p:nvSpPr>
            <p:cNvPr id="20" name="テキスト ボックス 184"/>
            <p:cNvSpPr txBox="1"/>
            <p:nvPr/>
          </p:nvSpPr>
          <p:spPr>
            <a:xfrm>
              <a:off x="2785042" y="103516"/>
              <a:ext cx="606326" cy="42087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400" kern="100">
                  <a:effectLst/>
                  <a:latin typeface="Arial" panose="020B0604020202020204" pitchFamily="34" charset="0"/>
                  <a:ea typeface="Arial Unicode MS" panose="020B0604020202020204" pitchFamily="50" charset="-128"/>
                  <a:cs typeface="Arial" panose="020B0604020202020204" pitchFamily="34" charset="0"/>
                </a:rPr>
                <a:t>°C</a:t>
              </a:r>
              <a:endParaRPr lang="ja-JP" sz="2400" kern="100">
                <a:effectLst/>
                <a:latin typeface="Arial" panose="020B0604020202020204" pitchFamily="34" charset="0"/>
                <a:ea typeface="Arial Unicode MS" panose="020B0604020202020204" pitchFamily="50" charset="-128"/>
                <a:cs typeface="Arial" panose="020B0604020202020204" pitchFamily="34" charset="0"/>
              </a:endParaRPr>
            </a:p>
          </p:txBody>
        </p:sp>
      </p:grpSp>
      <p:grpSp>
        <p:nvGrpSpPr>
          <p:cNvPr id="16" name="グループ化 15"/>
          <p:cNvGrpSpPr/>
          <p:nvPr/>
        </p:nvGrpSpPr>
        <p:grpSpPr>
          <a:xfrm>
            <a:off x="1074058" y="4045200"/>
            <a:ext cx="3730172" cy="1984913"/>
            <a:chOff x="0" y="19484"/>
            <a:chExt cx="3691292" cy="1887621"/>
          </a:xfrm>
        </p:grpSpPr>
        <p:pic>
          <p:nvPicPr>
            <p:cNvPr id="17" name="図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0" y="19484"/>
              <a:ext cx="2950210" cy="1887621"/>
            </a:xfrm>
            <a:prstGeom prst="rect">
              <a:avLst/>
            </a:prstGeom>
            <a:noFill/>
            <a:ln>
              <a:noFill/>
            </a:ln>
          </p:spPr>
        </p:pic>
        <p:sp>
          <p:nvSpPr>
            <p:cNvPr id="18" name="テキスト ボックス 187"/>
            <p:cNvSpPr txBox="1"/>
            <p:nvPr/>
          </p:nvSpPr>
          <p:spPr>
            <a:xfrm>
              <a:off x="2622430" y="112144"/>
              <a:ext cx="1068862" cy="638676"/>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400" kern="100">
                  <a:effectLst/>
                  <a:latin typeface="Arial" panose="020B0604020202020204" pitchFamily="34" charset="0"/>
                  <a:ea typeface="游明朝"/>
                  <a:cs typeface="Arial" panose="020B0604020202020204" pitchFamily="34" charset="0"/>
                </a:rPr>
                <a:t>V/m</a:t>
              </a:r>
              <a:endParaRPr lang="ja-JP" sz="2400" kern="100">
                <a:effectLst/>
                <a:latin typeface="Arial" panose="020B0604020202020204" pitchFamily="34" charset="0"/>
                <a:ea typeface="游明朝"/>
                <a:cs typeface="Arial" panose="020B0604020202020204" pitchFamily="34" charset="0"/>
              </a:endParaRPr>
            </a:p>
          </p:txBody>
        </p:sp>
      </p:grpSp>
      <p:grpSp>
        <p:nvGrpSpPr>
          <p:cNvPr id="11" name="グループ化 10"/>
          <p:cNvGrpSpPr/>
          <p:nvPr/>
        </p:nvGrpSpPr>
        <p:grpSpPr>
          <a:xfrm>
            <a:off x="5290551" y="1585605"/>
            <a:ext cx="2848250" cy="1861416"/>
            <a:chOff x="197593" y="12762"/>
            <a:chExt cx="3078835" cy="1889635"/>
          </a:xfrm>
        </p:grpSpPr>
        <p:pic>
          <p:nvPicPr>
            <p:cNvPr id="13" name="図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197593" y="12762"/>
              <a:ext cx="2537243" cy="1889635"/>
            </a:xfrm>
            <a:prstGeom prst="rect">
              <a:avLst/>
            </a:prstGeom>
            <a:noFill/>
            <a:ln>
              <a:noFill/>
            </a:ln>
          </p:spPr>
        </p:pic>
        <p:sp>
          <p:nvSpPr>
            <p:cNvPr id="14" name="テキスト ボックス 320"/>
            <p:cNvSpPr txBox="1"/>
            <p:nvPr/>
          </p:nvSpPr>
          <p:spPr>
            <a:xfrm>
              <a:off x="2562045" y="112142"/>
              <a:ext cx="714383" cy="415687"/>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1400" kern="100">
                  <a:effectLst/>
                  <a:latin typeface="Arial" panose="020B0604020202020204" pitchFamily="34" charset="0"/>
                  <a:ea typeface="Arial Unicode MS" panose="020B0604020202020204" pitchFamily="50" charset="-128"/>
                  <a:cs typeface="Arial" panose="020B0604020202020204" pitchFamily="34" charset="0"/>
                </a:rPr>
                <a:t>°C</a:t>
              </a:r>
              <a:endParaRPr lang="ja-JP" sz="2400" kern="100">
                <a:effectLst/>
                <a:latin typeface="Arial" panose="020B0604020202020204" pitchFamily="34" charset="0"/>
                <a:ea typeface="Arial Unicode MS" panose="020B0604020202020204" pitchFamily="50" charset="-128"/>
                <a:cs typeface="Arial" panose="020B0604020202020204" pitchFamily="34" charset="0"/>
              </a:endParaRPr>
            </a:p>
            <a:p>
              <a:pPr algn="just">
                <a:spcAft>
                  <a:spcPts val="0"/>
                </a:spcAft>
              </a:pPr>
              <a:r>
                <a:rPr lang="en-US" sz="1400" kern="100">
                  <a:effectLst/>
                  <a:latin typeface="Arial" panose="020B0604020202020204" pitchFamily="34" charset="0"/>
                  <a:ea typeface="Arial Unicode MS" panose="020B0604020202020204" pitchFamily="50" charset="-128"/>
                  <a:cs typeface="Arial" panose="020B0604020202020204" pitchFamily="34" charset="0"/>
                </a:rPr>
                <a:t> </a:t>
              </a:r>
              <a:endParaRPr lang="ja-JP" sz="2400" kern="100">
                <a:effectLst/>
                <a:latin typeface="Arial" panose="020B0604020202020204" pitchFamily="34" charset="0"/>
                <a:ea typeface="Arial Unicode MS" panose="020B0604020202020204" pitchFamily="50" charset="-128"/>
                <a:cs typeface="Arial" panose="020B0604020202020204" pitchFamily="34" charset="0"/>
              </a:endParaRPr>
            </a:p>
          </p:txBody>
        </p:sp>
      </p:grpSp>
      <p:pic>
        <p:nvPicPr>
          <p:cNvPr id="12" name="図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1525177" y="1510989"/>
            <a:ext cx="2385491" cy="1843772"/>
          </a:xfrm>
          <a:prstGeom prst="rect">
            <a:avLst/>
          </a:prstGeom>
          <a:noFill/>
          <a:ln>
            <a:noFill/>
          </a:ln>
        </p:spPr>
      </p:pic>
      <p:sp>
        <p:nvSpPr>
          <p:cNvPr id="21" name="テキスト ボックス 20"/>
          <p:cNvSpPr txBox="1"/>
          <p:nvPr/>
        </p:nvSpPr>
        <p:spPr>
          <a:xfrm>
            <a:off x="7480343" y="5831667"/>
            <a:ext cx="1175515" cy="400110"/>
          </a:xfrm>
          <a:prstGeom prst="rect">
            <a:avLst/>
          </a:prstGeom>
          <a:noFill/>
        </p:spPr>
        <p:txBody>
          <a:bodyPr wrap="none" rtlCol="0">
            <a:spAutoFit/>
          </a:bodyPr>
          <a:lstStyle/>
          <a:p>
            <a:r>
              <a:rPr kumimoji="1" lang="en-US" altLang="ja-JP" sz="2000" b="1" dirty="0">
                <a:solidFill>
                  <a:srgbClr val="FF0000"/>
                </a:solidFill>
                <a:latin typeface="Arial" panose="020B0604020202020204" pitchFamily="34" charset="0"/>
                <a:ea typeface="メイリオ" panose="020B0604030504040204" pitchFamily="50" charset="-128"/>
                <a:cs typeface="Arial" panose="020B0604020202020204" pitchFamily="34" charset="0"/>
              </a:rPr>
              <a:t>MW:</a:t>
            </a:r>
            <a:r>
              <a:rPr lang="ja-JP" altLang="en-US" sz="2000" b="1" dirty="0">
                <a:solidFill>
                  <a:srgbClr val="FF0000"/>
                </a:solidFill>
                <a:latin typeface="Arial" panose="020B0604020202020204" pitchFamily="34" charset="0"/>
                <a:ea typeface="メイリオ" panose="020B0604030504040204" pitchFamily="50" charset="-128"/>
                <a:cs typeface="Arial" panose="020B0604020202020204" pitchFamily="34" charset="0"/>
              </a:rPr>
              <a:t> </a:t>
            </a:r>
            <a:r>
              <a:rPr lang="en-US" altLang="ja-JP" sz="2000" b="1" dirty="0">
                <a:solidFill>
                  <a:srgbClr val="FF0000"/>
                </a:solidFill>
                <a:latin typeface="Arial" panose="020B0604020202020204" pitchFamily="34" charset="0"/>
                <a:ea typeface="メイリオ" panose="020B0604030504040204" pitchFamily="50" charset="-128"/>
                <a:cs typeface="Arial" panose="020B0604020202020204" pitchFamily="34" charset="0"/>
              </a:rPr>
              <a:t>5W</a:t>
            </a:r>
            <a:endParaRPr kumimoji="1" lang="ja-JP" altLang="en-US" sz="2000" b="1" dirty="0">
              <a:solidFill>
                <a:srgbClr val="FF0000"/>
              </a:solidFill>
              <a:latin typeface="Arial" panose="020B0604020202020204" pitchFamily="34" charset="0"/>
              <a:ea typeface="メイリオ" panose="020B0604030504040204" pitchFamily="50" charset="-128"/>
              <a:cs typeface="Arial" panose="020B0604020202020204" pitchFamily="34" charset="0"/>
            </a:endParaRPr>
          </a:p>
        </p:txBody>
      </p:sp>
      <p:sp>
        <p:nvSpPr>
          <p:cNvPr id="23" name="正方形/長方形 22"/>
          <p:cNvSpPr/>
          <p:nvPr/>
        </p:nvSpPr>
        <p:spPr>
          <a:xfrm>
            <a:off x="464400" y="820836"/>
            <a:ext cx="4506362" cy="369332"/>
          </a:xfrm>
          <a:prstGeom prst="rect">
            <a:avLst/>
          </a:prstGeom>
        </p:spPr>
        <p:txBody>
          <a:bodyPr wrap="none">
            <a:spAutoFit/>
          </a:bodyPr>
          <a:lstStyle/>
          <a:p>
            <a:r>
              <a:rPr lang="en-US" altLang="ja-JP" dirty="0">
                <a:latin typeface="Arial" panose="020B0604020202020204" pitchFamily="34" charset="0"/>
                <a:cs typeface="Arial" panose="020B0604020202020204" pitchFamily="34" charset="0"/>
              </a:rPr>
              <a:t>The simulation module of the catalyst bed </a:t>
            </a:r>
            <a:endParaRPr lang="ja-JP" altLang="en-US" dirty="0">
              <a:latin typeface="Arial" panose="020B0604020202020204" pitchFamily="34" charset="0"/>
              <a:cs typeface="Arial" panose="020B0604020202020204" pitchFamily="34" charset="0"/>
            </a:endParaRPr>
          </a:p>
        </p:txBody>
      </p:sp>
      <p:sp>
        <p:nvSpPr>
          <p:cNvPr id="24" name="正方形/長方形 23"/>
          <p:cNvSpPr/>
          <p:nvPr/>
        </p:nvSpPr>
        <p:spPr>
          <a:xfrm>
            <a:off x="4700270" y="820836"/>
            <a:ext cx="4572000" cy="646331"/>
          </a:xfrm>
          <a:prstGeom prst="rect">
            <a:avLst/>
          </a:prstGeom>
        </p:spPr>
        <p:txBody>
          <a:bodyPr>
            <a:spAutoFit/>
          </a:bodyPr>
          <a:lstStyle/>
          <a:p>
            <a:pPr algn="ctr"/>
            <a:r>
              <a:rPr lang="ja-JP" altLang="en-US"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Simulated temperature distributions at the surface of the whole catalyst bed</a:t>
            </a:r>
            <a:endParaRPr lang="ja-JP" altLang="en-US" dirty="0">
              <a:latin typeface="Arial" panose="020B0604020202020204" pitchFamily="34" charset="0"/>
              <a:cs typeface="Arial" panose="020B0604020202020204" pitchFamily="34" charset="0"/>
            </a:endParaRPr>
          </a:p>
        </p:txBody>
      </p:sp>
      <p:sp>
        <p:nvSpPr>
          <p:cNvPr id="25" name="正方形/長方形 24"/>
          <p:cNvSpPr/>
          <p:nvPr/>
        </p:nvSpPr>
        <p:spPr>
          <a:xfrm>
            <a:off x="1189676" y="3563974"/>
            <a:ext cx="3044423" cy="369332"/>
          </a:xfrm>
          <a:prstGeom prst="rect">
            <a:avLst/>
          </a:prstGeom>
        </p:spPr>
        <p:txBody>
          <a:bodyPr wrap="none">
            <a:spAutoFit/>
          </a:bodyPr>
          <a:lstStyle/>
          <a:p>
            <a:r>
              <a:rPr lang="en-US" altLang="ja-JP" dirty="0">
                <a:latin typeface="Arial" panose="020B0604020202020204" pitchFamily="34" charset="0"/>
                <a:cs typeface="Arial" panose="020B0604020202020204" pitchFamily="34" charset="0"/>
              </a:rPr>
              <a:t>The electric field distribution</a:t>
            </a:r>
          </a:p>
        </p:txBody>
      </p:sp>
      <p:sp>
        <p:nvSpPr>
          <p:cNvPr id="26" name="正方形/長方形 25"/>
          <p:cNvSpPr/>
          <p:nvPr/>
        </p:nvSpPr>
        <p:spPr>
          <a:xfrm>
            <a:off x="4700270" y="3563974"/>
            <a:ext cx="4532010" cy="369332"/>
          </a:xfrm>
          <a:prstGeom prst="rect">
            <a:avLst/>
          </a:prstGeom>
        </p:spPr>
        <p:txBody>
          <a:bodyPr wrap="none">
            <a:spAutoFit/>
          </a:bodyPr>
          <a:lstStyle/>
          <a:p>
            <a:r>
              <a:rPr lang="en-US" altLang="ja-JP" dirty="0">
                <a:latin typeface="Arial" panose="020B0604020202020204" pitchFamily="34" charset="0"/>
                <a:cs typeface="Arial" panose="020B0604020202020204" pitchFamily="34" charset="0"/>
              </a:rPr>
              <a:t>The temperature distribution at the surface</a:t>
            </a:r>
            <a:endParaRPr lang="ja-JP"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356408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951300" y="1161698"/>
            <a:ext cx="7704856" cy="400110"/>
          </a:xfrm>
          <a:prstGeom prst="rect">
            <a:avLst/>
          </a:prstGeom>
          <a:noFill/>
        </p:spPr>
        <p:txBody>
          <a:bodyPr wrap="square" rtlCol="0">
            <a:spAutoFit/>
          </a:bodyPr>
          <a:lstStyle/>
          <a:p>
            <a:r>
              <a:rPr kumimoji="1" lang="ja-JP" altLang="en-US" sz="2000" dirty="0"/>
              <a:t>マグネタイト触媒を用いたエチルベンゼンの脱水素反応</a:t>
            </a:r>
            <a:endParaRPr kumimoji="1" lang="en-US" altLang="ja-JP" sz="2000" dirty="0"/>
          </a:p>
        </p:txBody>
      </p:sp>
      <p:pic>
        <p:nvPicPr>
          <p:cNvPr id="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909" y="1820699"/>
            <a:ext cx="4239107" cy="3784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テキスト ボックス 6"/>
          <p:cNvSpPr txBox="1"/>
          <p:nvPr/>
        </p:nvSpPr>
        <p:spPr>
          <a:xfrm>
            <a:off x="5129016" y="5405481"/>
            <a:ext cx="3708412" cy="707886"/>
          </a:xfrm>
          <a:prstGeom prst="rect">
            <a:avLst/>
          </a:prstGeom>
          <a:ln w="12700"/>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sz="2000" dirty="0"/>
              <a:t>工業的には反応温度</a:t>
            </a:r>
            <a:r>
              <a:rPr kumimoji="1" lang="en-US" altLang="ja-JP" sz="2000" dirty="0"/>
              <a:t>600</a:t>
            </a:r>
            <a:r>
              <a:rPr kumimoji="1" lang="ja-JP" altLang="en-US" sz="2000" dirty="0"/>
              <a:t>℃以上</a:t>
            </a:r>
            <a:endParaRPr kumimoji="1" lang="en-US" altLang="ja-JP" sz="2000" dirty="0"/>
          </a:p>
          <a:p>
            <a:pPr algn="ctr"/>
            <a:r>
              <a:rPr lang="en-US" altLang="ja-JP" sz="2000" dirty="0"/>
              <a:t>MW</a:t>
            </a:r>
            <a:r>
              <a:rPr lang="ja-JP" altLang="en-US" sz="2000" dirty="0"/>
              <a:t>加熱と相性の良い吸熱反応</a:t>
            </a:r>
            <a:endParaRPr kumimoji="1" lang="ja-JP" altLang="en-US" sz="2000" dirty="0"/>
          </a:p>
        </p:txBody>
      </p:sp>
      <p:sp>
        <p:nvSpPr>
          <p:cNvPr id="6" name="タイトル 1"/>
          <p:cNvSpPr txBox="1">
            <a:spLocks/>
          </p:cNvSpPr>
          <p:nvPr/>
        </p:nvSpPr>
        <p:spPr>
          <a:xfrm>
            <a:off x="467544" y="260648"/>
            <a:ext cx="5791200" cy="683994"/>
          </a:xfrm>
          <a:prstGeom prst="rect">
            <a:avLst/>
          </a:prstGeom>
        </p:spPr>
        <p:txBody>
          <a:bodyPr/>
          <a:lstStyle>
            <a:lvl1pPr algn="l" defTabSz="914400" rtl="0" eaLnBrk="1" latinLnBrk="0" hangingPunct="1">
              <a:spcBef>
                <a:spcPct val="0"/>
              </a:spcBef>
              <a:buNone/>
              <a:defRPr kumimoji="1" sz="3600" kern="1200" cap="all" spc="-60" baseline="0">
                <a:solidFill>
                  <a:schemeClr val="tx2"/>
                </a:solidFill>
                <a:latin typeface="+mj-lt"/>
                <a:ea typeface="+mj-ea"/>
                <a:cs typeface="+mj-cs"/>
              </a:defRPr>
            </a:lvl1pPr>
          </a:lstStyle>
          <a:p>
            <a:r>
              <a:rPr lang="ja-JP" altLang="en-US" dirty="0"/>
              <a:t>モデル反応</a:t>
            </a:r>
          </a:p>
        </p:txBody>
      </p:sp>
    </p:spTree>
    <p:extLst>
      <p:ext uri="{BB962C8B-B14F-4D97-AF65-F5344CB8AC3E}">
        <p14:creationId xmlns:p14="http://schemas.microsoft.com/office/powerpoint/2010/main" val="11040421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Naoto Haneishi\Desktop\IMG_144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1700808"/>
            <a:ext cx="5384147" cy="403811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直線コネクタ 4"/>
          <p:cNvCxnSpPr/>
          <p:nvPr/>
        </p:nvCxnSpPr>
        <p:spPr>
          <a:xfrm flipV="1">
            <a:off x="6408204" y="2244934"/>
            <a:ext cx="1656184" cy="43204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テキスト ボックス 5"/>
          <p:cNvSpPr txBox="1"/>
          <p:nvPr/>
        </p:nvSpPr>
        <p:spPr>
          <a:xfrm>
            <a:off x="7066305" y="1844824"/>
            <a:ext cx="1996165" cy="400110"/>
          </a:xfrm>
          <a:prstGeom prst="rect">
            <a:avLst/>
          </a:prstGeom>
          <a:noFill/>
        </p:spPr>
        <p:txBody>
          <a:bodyPr wrap="square" rtlCol="0">
            <a:spAutoFit/>
          </a:bodyPr>
          <a:lstStyle/>
          <a:p>
            <a:r>
              <a:rPr kumimoji="1" lang="ja-JP" altLang="en-US" sz="2000" dirty="0"/>
              <a:t>赤外放射温度計</a:t>
            </a:r>
          </a:p>
        </p:txBody>
      </p:sp>
      <p:sp>
        <p:nvSpPr>
          <p:cNvPr id="7" name="テキスト ボックス 6"/>
          <p:cNvSpPr txBox="1"/>
          <p:nvPr/>
        </p:nvSpPr>
        <p:spPr>
          <a:xfrm>
            <a:off x="336314" y="1196752"/>
            <a:ext cx="6320517" cy="461665"/>
          </a:xfrm>
          <a:prstGeom prst="rect">
            <a:avLst/>
          </a:prstGeom>
          <a:noFill/>
        </p:spPr>
        <p:txBody>
          <a:bodyPr wrap="square" rtlCol="0">
            <a:spAutoFit/>
          </a:bodyPr>
          <a:lstStyle/>
          <a:p>
            <a:r>
              <a:rPr kumimoji="1" lang="ja-JP" altLang="en-US" sz="2400" dirty="0"/>
              <a:t>楕円チャンバー型（クロニクス技研）</a:t>
            </a:r>
          </a:p>
        </p:txBody>
      </p:sp>
      <p:sp>
        <p:nvSpPr>
          <p:cNvPr id="8" name="テキスト ボックス 7"/>
          <p:cNvSpPr txBox="1"/>
          <p:nvPr/>
        </p:nvSpPr>
        <p:spPr>
          <a:xfrm>
            <a:off x="899592" y="6021288"/>
            <a:ext cx="7344816" cy="707886"/>
          </a:xfrm>
          <a:prstGeom prst="rect">
            <a:avLst/>
          </a:prstGeom>
          <a:noFill/>
        </p:spPr>
        <p:txBody>
          <a:bodyPr wrap="square" rtlCol="0">
            <a:spAutoFit/>
          </a:bodyPr>
          <a:lstStyle/>
          <a:p>
            <a:pPr algn="ctr"/>
            <a:r>
              <a:rPr kumimoji="1" lang="ja-JP" altLang="en-US" sz="2000" dirty="0"/>
              <a:t>楕円の焦点部分に試料を置いた時に、マイクロ波が集中するモードが発生するので、効率的な</a:t>
            </a:r>
            <a:r>
              <a:rPr lang="ja-JP" altLang="en-US" sz="2000" dirty="0"/>
              <a:t>加熱が可能</a:t>
            </a:r>
            <a:endParaRPr kumimoji="1" lang="ja-JP" altLang="en-US" sz="2000" dirty="0"/>
          </a:p>
        </p:txBody>
      </p:sp>
      <p:sp>
        <p:nvSpPr>
          <p:cNvPr id="9" name="テキスト ボックス 8"/>
          <p:cNvSpPr txBox="1"/>
          <p:nvPr/>
        </p:nvSpPr>
        <p:spPr>
          <a:xfrm>
            <a:off x="0" y="5013176"/>
            <a:ext cx="1967433" cy="400110"/>
          </a:xfrm>
          <a:prstGeom prst="rect">
            <a:avLst/>
          </a:prstGeom>
          <a:noFill/>
        </p:spPr>
        <p:txBody>
          <a:bodyPr wrap="square" rtlCol="0">
            <a:spAutoFit/>
          </a:bodyPr>
          <a:lstStyle/>
          <a:p>
            <a:r>
              <a:rPr kumimoji="1" lang="ja-JP" altLang="en-US" sz="2000" dirty="0"/>
              <a:t>楕円チャンバー</a:t>
            </a:r>
          </a:p>
        </p:txBody>
      </p:sp>
      <p:sp>
        <p:nvSpPr>
          <p:cNvPr id="10" name="テキスト ボックス 9"/>
          <p:cNvSpPr txBox="1"/>
          <p:nvPr/>
        </p:nvSpPr>
        <p:spPr>
          <a:xfrm>
            <a:off x="0" y="2996952"/>
            <a:ext cx="1967433" cy="707886"/>
          </a:xfrm>
          <a:prstGeom prst="rect">
            <a:avLst/>
          </a:prstGeom>
          <a:noFill/>
        </p:spPr>
        <p:txBody>
          <a:bodyPr wrap="square" rtlCol="0">
            <a:spAutoFit/>
          </a:bodyPr>
          <a:lstStyle/>
          <a:p>
            <a:pPr algn="ctr"/>
            <a:r>
              <a:rPr lang="ja-JP" altLang="en-US" sz="2000" dirty="0"/>
              <a:t>インピーダンス整合器</a:t>
            </a:r>
            <a:endParaRPr kumimoji="1" lang="ja-JP" altLang="en-US" sz="2000" dirty="0"/>
          </a:p>
        </p:txBody>
      </p:sp>
      <p:sp>
        <p:nvSpPr>
          <p:cNvPr id="11" name="テキスト ボックス 10"/>
          <p:cNvSpPr txBox="1"/>
          <p:nvPr/>
        </p:nvSpPr>
        <p:spPr>
          <a:xfrm>
            <a:off x="7127776" y="3704838"/>
            <a:ext cx="2016224" cy="707886"/>
          </a:xfrm>
          <a:prstGeom prst="rect">
            <a:avLst/>
          </a:prstGeom>
          <a:noFill/>
        </p:spPr>
        <p:txBody>
          <a:bodyPr wrap="square" rtlCol="0">
            <a:spAutoFit/>
          </a:bodyPr>
          <a:lstStyle/>
          <a:p>
            <a:pPr algn="ctr"/>
            <a:r>
              <a:rPr kumimoji="1" lang="ja-JP" altLang="en-US" sz="2000" dirty="0"/>
              <a:t>半導体</a:t>
            </a:r>
            <a:endParaRPr kumimoji="1" lang="en-US" altLang="ja-JP" sz="2000" dirty="0"/>
          </a:p>
          <a:p>
            <a:pPr algn="ctr"/>
            <a:r>
              <a:rPr kumimoji="1" lang="ja-JP" altLang="en-US" sz="2000" dirty="0"/>
              <a:t>ジェネレーター</a:t>
            </a:r>
          </a:p>
        </p:txBody>
      </p:sp>
      <p:cxnSp>
        <p:nvCxnSpPr>
          <p:cNvPr id="13" name="直線コネクタ 12"/>
          <p:cNvCxnSpPr/>
          <p:nvPr/>
        </p:nvCxnSpPr>
        <p:spPr>
          <a:xfrm>
            <a:off x="6084168" y="3704838"/>
            <a:ext cx="1656184" cy="2127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flipV="1">
            <a:off x="860678" y="4581128"/>
            <a:ext cx="1656184" cy="43204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a:off x="1547664" y="3479220"/>
            <a:ext cx="2376264" cy="57956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タイトル 2"/>
          <p:cNvSpPr>
            <a:spLocks noGrp="1"/>
          </p:cNvSpPr>
          <p:nvPr>
            <p:ph type="title"/>
          </p:nvPr>
        </p:nvSpPr>
        <p:spPr>
          <a:xfrm>
            <a:off x="457200" y="152718"/>
            <a:ext cx="6670576" cy="756002"/>
          </a:xfrm>
        </p:spPr>
        <p:txBody>
          <a:bodyPr>
            <a:normAutofit fontScale="90000"/>
          </a:bodyPr>
          <a:lstStyle/>
          <a:p>
            <a:r>
              <a:rPr kumimoji="1" lang="ja-JP" altLang="en-US" dirty="0"/>
              <a:t>用いたマイクロ波照射装置</a:t>
            </a:r>
          </a:p>
        </p:txBody>
      </p:sp>
    </p:spTree>
    <p:extLst>
      <p:ext uri="{BB962C8B-B14F-4D97-AF65-F5344CB8AC3E}">
        <p14:creationId xmlns:p14="http://schemas.microsoft.com/office/powerpoint/2010/main" val="15854208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5228"/>
            <a:ext cx="9144000" cy="461665"/>
          </a:xfrm>
          <a:prstGeom prst="rect">
            <a:avLst/>
          </a:prstGeom>
          <a:solidFill>
            <a:schemeClr val="bg1">
              <a:lumMod val="85000"/>
            </a:schemeClr>
          </a:solidFill>
        </p:spPr>
        <p:txBody>
          <a:bodyPr wrap="square">
            <a:spAutoFit/>
          </a:bodyPr>
          <a:lstStyle/>
          <a:p>
            <a:r>
              <a:rPr lang="ja-JP" altLang="en-US" sz="2400" dirty="0">
                <a:solidFill>
                  <a:schemeClr val="tx2"/>
                </a:solidFill>
                <a:latin typeface="+mj-ea"/>
                <a:ea typeface="+mj-ea"/>
              </a:rPr>
              <a:t>マイクロ波と電気炉加熱の比較</a:t>
            </a:r>
          </a:p>
        </p:txBody>
      </p:sp>
      <p:graphicFrame>
        <p:nvGraphicFramePr>
          <p:cNvPr id="3" name="グラフ 2"/>
          <p:cNvGraphicFramePr>
            <a:graphicFrameLocks/>
          </p:cNvGraphicFramePr>
          <p:nvPr/>
        </p:nvGraphicFramePr>
        <p:xfrm>
          <a:off x="4553141" y="1487489"/>
          <a:ext cx="3600000" cy="3600000"/>
        </p:xfrm>
        <a:graphic>
          <a:graphicData uri="http://schemas.openxmlformats.org/drawingml/2006/chart">
            <c:chart xmlns:c="http://schemas.openxmlformats.org/drawingml/2006/chart" xmlns:r="http://schemas.openxmlformats.org/officeDocument/2006/relationships" r:id="rId2"/>
          </a:graphicData>
        </a:graphic>
      </p:graphicFrame>
      <p:sp>
        <p:nvSpPr>
          <p:cNvPr id="5" name="テキスト ボックス 4"/>
          <p:cNvSpPr txBox="1"/>
          <p:nvPr/>
        </p:nvSpPr>
        <p:spPr>
          <a:xfrm>
            <a:off x="4627183" y="717622"/>
            <a:ext cx="3888167" cy="369332"/>
          </a:xfrm>
          <a:prstGeom prst="rect">
            <a:avLst/>
          </a:prstGeom>
          <a:noFill/>
        </p:spPr>
        <p:txBody>
          <a:bodyPr wrap="square" rtlCol="0">
            <a:spAutoFit/>
          </a:bodyPr>
          <a:lstStyle/>
          <a:p>
            <a:pPr algn="ctr"/>
            <a:r>
              <a:rPr kumimoji="1" lang="ja-JP" altLang="en-US" dirty="0">
                <a:solidFill>
                  <a:schemeClr val="accent2"/>
                </a:solidFill>
                <a:latin typeface="+mj-ea"/>
                <a:ea typeface="+mj-ea"/>
                <a:cs typeface="Arial" panose="020B0604020202020204" pitchFamily="34" charset="0"/>
              </a:rPr>
              <a:t>反応前後の</a:t>
            </a:r>
            <a:r>
              <a:rPr kumimoji="1" lang="en-US" altLang="ja-JP" dirty="0">
                <a:solidFill>
                  <a:schemeClr val="accent2"/>
                </a:solidFill>
                <a:latin typeface="+mj-ea"/>
                <a:ea typeface="+mj-ea"/>
                <a:cs typeface="Arial" panose="020B0604020202020204" pitchFamily="34" charset="0"/>
              </a:rPr>
              <a:t>FT-IR</a:t>
            </a:r>
            <a:r>
              <a:rPr kumimoji="1" lang="ja-JP" altLang="en-US" dirty="0">
                <a:solidFill>
                  <a:schemeClr val="accent2"/>
                </a:solidFill>
                <a:latin typeface="+mj-ea"/>
                <a:ea typeface="+mj-ea"/>
                <a:cs typeface="Arial" panose="020B0604020202020204" pitchFamily="34" charset="0"/>
              </a:rPr>
              <a:t>スペクトルの変化</a:t>
            </a:r>
            <a:endParaRPr kumimoji="1" lang="ja-JP" altLang="en-US" baseline="-25000" dirty="0">
              <a:solidFill>
                <a:schemeClr val="accent2"/>
              </a:solidFill>
              <a:latin typeface="+mj-ea"/>
              <a:ea typeface="+mj-ea"/>
              <a:cs typeface="Arial" panose="020B0604020202020204" pitchFamily="34" charset="0"/>
            </a:endParaRPr>
          </a:p>
        </p:txBody>
      </p:sp>
      <p:sp>
        <p:nvSpPr>
          <p:cNvPr id="2" name="テキスト ボックス 1"/>
          <p:cNvSpPr txBox="1"/>
          <p:nvPr/>
        </p:nvSpPr>
        <p:spPr>
          <a:xfrm>
            <a:off x="6394771" y="3925382"/>
            <a:ext cx="1414170" cy="369332"/>
          </a:xfrm>
          <a:prstGeom prst="rect">
            <a:avLst/>
          </a:prstGeom>
          <a:noFill/>
        </p:spPr>
        <p:txBody>
          <a:bodyPr wrap="none" rtlCol="0">
            <a:spAutoFit/>
          </a:bodyPr>
          <a:lstStyle/>
          <a:p>
            <a:r>
              <a:rPr kumimoji="1" lang="en-US" altLang="ja-JP" b="1" dirty="0">
                <a:solidFill>
                  <a:srgbClr val="009900"/>
                </a:solidFill>
                <a:latin typeface="+mj-ea"/>
                <a:ea typeface="+mj-ea"/>
                <a:cs typeface="Arial" panose="020B0604020202020204" pitchFamily="34" charset="0"/>
              </a:rPr>
              <a:t>Raw catalyst</a:t>
            </a:r>
          </a:p>
        </p:txBody>
      </p:sp>
      <p:sp>
        <p:nvSpPr>
          <p:cNvPr id="6" name="テキスト ボックス 5"/>
          <p:cNvSpPr txBox="1"/>
          <p:nvPr/>
        </p:nvSpPr>
        <p:spPr>
          <a:xfrm>
            <a:off x="7062181" y="3102823"/>
            <a:ext cx="659155" cy="369332"/>
          </a:xfrm>
          <a:prstGeom prst="rect">
            <a:avLst/>
          </a:prstGeom>
          <a:noFill/>
        </p:spPr>
        <p:txBody>
          <a:bodyPr wrap="none" rtlCol="0">
            <a:spAutoFit/>
          </a:bodyPr>
          <a:lstStyle/>
          <a:p>
            <a:r>
              <a:rPr kumimoji="1" lang="en-US" altLang="ja-JP" b="1" dirty="0">
                <a:solidFill>
                  <a:srgbClr val="FF0000"/>
                </a:solidFill>
                <a:latin typeface="+mj-ea"/>
                <a:ea typeface="+mj-ea"/>
                <a:cs typeface="Arial" panose="020B0604020202020204" pitchFamily="34" charset="0"/>
              </a:rPr>
              <a:t>MW </a:t>
            </a:r>
            <a:endParaRPr kumimoji="1" lang="ja-JP" altLang="en-US" b="1" dirty="0">
              <a:solidFill>
                <a:srgbClr val="FF0000"/>
              </a:solidFill>
              <a:latin typeface="+mj-ea"/>
              <a:ea typeface="+mj-ea"/>
              <a:cs typeface="Arial" panose="020B0604020202020204" pitchFamily="34" charset="0"/>
            </a:endParaRPr>
          </a:p>
        </p:txBody>
      </p:sp>
      <p:sp>
        <p:nvSpPr>
          <p:cNvPr id="7" name="テキスト ボックス 6"/>
          <p:cNvSpPr txBox="1"/>
          <p:nvPr/>
        </p:nvSpPr>
        <p:spPr>
          <a:xfrm>
            <a:off x="7062181" y="2152438"/>
            <a:ext cx="492443" cy="369332"/>
          </a:xfrm>
          <a:prstGeom prst="rect">
            <a:avLst/>
          </a:prstGeom>
          <a:noFill/>
        </p:spPr>
        <p:txBody>
          <a:bodyPr wrap="none" rtlCol="0">
            <a:spAutoFit/>
          </a:bodyPr>
          <a:lstStyle/>
          <a:p>
            <a:r>
              <a:rPr kumimoji="1" lang="en-US" altLang="ja-JP" b="1" dirty="0">
                <a:solidFill>
                  <a:srgbClr val="002060"/>
                </a:solidFill>
                <a:latin typeface="+mj-ea"/>
                <a:ea typeface="+mj-ea"/>
                <a:cs typeface="Arial" panose="020B0604020202020204" pitchFamily="34" charset="0"/>
              </a:rPr>
              <a:t>CH</a:t>
            </a:r>
            <a:endParaRPr kumimoji="1" lang="ja-JP" altLang="en-US" b="1" dirty="0">
              <a:solidFill>
                <a:srgbClr val="002060"/>
              </a:solidFill>
              <a:latin typeface="+mj-ea"/>
              <a:ea typeface="+mj-ea"/>
              <a:cs typeface="Arial" panose="020B0604020202020204" pitchFamily="34" charset="0"/>
            </a:endParaRPr>
          </a:p>
        </p:txBody>
      </p:sp>
      <p:sp>
        <p:nvSpPr>
          <p:cNvPr id="8" name="テキスト ボックス 7"/>
          <p:cNvSpPr txBox="1"/>
          <p:nvPr/>
        </p:nvSpPr>
        <p:spPr>
          <a:xfrm>
            <a:off x="5289628" y="5171384"/>
            <a:ext cx="2210285" cy="369332"/>
          </a:xfrm>
          <a:prstGeom prst="rect">
            <a:avLst/>
          </a:prstGeom>
          <a:noFill/>
        </p:spPr>
        <p:txBody>
          <a:bodyPr wrap="none" rtlCol="0">
            <a:spAutoFit/>
          </a:bodyPr>
          <a:lstStyle/>
          <a:p>
            <a:r>
              <a:rPr kumimoji="1" lang="en-US" altLang="ja-JP" dirty="0">
                <a:latin typeface="+mj-ea"/>
                <a:ea typeface="+mj-ea"/>
                <a:cs typeface="Arial" panose="020B0604020202020204" pitchFamily="34" charset="0"/>
              </a:rPr>
              <a:t>Wavenumber (cm</a:t>
            </a:r>
            <a:r>
              <a:rPr kumimoji="1" lang="en-US" altLang="ja-JP" baseline="30000" dirty="0">
                <a:latin typeface="+mj-ea"/>
                <a:ea typeface="+mj-ea"/>
                <a:cs typeface="Arial" panose="020B0604020202020204" pitchFamily="34" charset="0"/>
              </a:rPr>
              <a:t>-1</a:t>
            </a:r>
            <a:r>
              <a:rPr kumimoji="1" lang="en-US" altLang="ja-JP" dirty="0">
                <a:latin typeface="+mj-ea"/>
                <a:ea typeface="+mj-ea"/>
                <a:cs typeface="Arial" panose="020B0604020202020204" pitchFamily="34" charset="0"/>
              </a:rPr>
              <a:t>)</a:t>
            </a:r>
            <a:endParaRPr kumimoji="1" lang="ja-JP" altLang="en-US" dirty="0">
              <a:latin typeface="+mj-ea"/>
              <a:ea typeface="+mj-ea"/>
              <a:cs typeface="Arial" panose="020B0604020202020204" pitchFamily="34" charset="0"/>
            </a:endParaRPr>
          </a:p>
        </p:txBody>
      </p:sp>
      <p:sp>
        <p:nvSpPr>
          <p:cNvPr id="9" name="テキスト ボックス 8"/>
          <p:cNvSpPr txBox="1"/>
          <p:nvPr/>
        </p:nvSpPr>
        <p:spPr>
          <a:xfrm rot="16200000">
            <a:off x="3755664" y="3102823"/>
            <a:ext cx="1354858" cy="369332"/>
          </a:xfrm>
          <a:prstGeom prst="rect">
            <a:avLst/>
          </a:prstGeom>
          <a:noFill/>
        </p:spPr>
        <p:txBody>
          <a:bodyPr wrap="none" rtlCol="0">
            <a:spAutoFit/>
          </a:bodyPr>
          <a:lstStyle/>
          <a:p>
            <a:r>
              <a:rPr kumimoji="1" lang="en-US" altLang="ja-JP" dirty="0">
                <a:latin typeface="+mj-ea"/>
                <a:ea typeface="+mj-ea"/>
                <a:cs typeface="Arial" panose="020B0604020202020204" pitchFamily="34" charset="0"/>
              </a:rPr>
              <a:t>Absorbance</a:t>
            </a:r>
            <a:endParaRPr kumimoji="1" lang="ja-JP" altLang="en-US" dirty="0">
              <a:latin typeface="+mj-ea"/>
              <a:ea typeface="+mj-ea"/>
              <a:cs typeface="Arial" panose="020B0604020202020204" pitchFamily="34" charset="0"/>
            </a:endParaRPr>
          </a:p>
        </p:txBody>
      </p:sp>
      <p:cxnSp>
        <p:nvCxnSpPr>
          <p:cNvPr id="11" name="直線コネクタ 10"/>
          <p:cNvCxnSpPr/>
          <p:nvPr/>
        </p:nvCxnSpPr>
        <p:spPr>
          <a:xfrm>
            <a:off x="6337416" y="1623789"/>
            <a:ext cx="0" cy="3141133"/>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4" name="テキスト ボックス 13"/>
          <p:cNvSpPr txBox="1"/>
          <p:nvPr/>
        </p:nvSpPr>
        <p:spPr>
          <a:xfrm>
            <a:off x="5665965" y="1316012"/>
            <a:ext cx="2055371" cy="307777"/>
          </a:xfrm>
          <a:prstGeom prst="rect">
            <a:avLst/>
          </a:prstGeom>
          <a:noFill/>
        </p:spPr>
        <p:txBody>
          <a:bodyPr wrap="none" rtlCol="0">
            <a:spAutoFit/>
          </a:bodyPr>
          <a:lstStyle/>
          <a:p>
            <a:r>
              <a:rPr kumimoji="1" lang="en-US" altLang="ja-JP" sz="1400" dirty="0">
                <a:solidFill>
                  <a:schemeClr val="tx2"/>
                </a:solidFill>
                <a:latin typeface="+mj-ea"/>
                <a:ea typeface="+mj-ea"/>
                <a:cs typeface="Arial" panose="020B0604020202020204" pitchFamily="34" charset="0"/>
              </a:rPr>
              <a:t>C-C stretching vibration</a:t>
            </a:r>
            <a:endParaRPr kumimoji="1" lang="ja-JP" altLang="en-US" sz="1400" dirty="0">
              <a:solidFill>
                <a:schemeClr val="tx2"/>
              </a:solidFill>
              <a:latin typeface="+mj-ea"/>
              <a:ea typeface="+mj-ea"/>
              <a:cs typeface="Arial" panose="020B0604020202020204" pitchFamily="34" charset="0"/>
            </a:endParaRPr>
          </a:p>
        </p:txBody>
      </p:sp>
      <p:sp>
        <p:nvSpPr>
          <p:cNvPr id="10" name="正方形/長方形 9"/>
          <p:cNvSpPr/>
          <p:nvPr/>
        </p:nvSpPr>
        <p:spPr>
          <a:xfrm>
            <a:off x="7964555" y="4151996"/>
            <a:ext cx="768159" cy="369332"/>
          </a:xfrm>
          <a:prstGeom prst="rect">
            <a:avLst/>
          </a:prstGeom>
        </p:spPr>
        <p:txBody>
          <a:bodyPr wrap="none">
            <a:spAutoFit/>
          </a:bodyPr>
          <a:lstStyle/>
          <a:p>
            <a:r>
              <a:rPr lang="en-US" altLang="ja-JP" b="1" dirty="0">
                <a:solidFill>
                  <a:srgbClr val="009900"/>
                </a:solidFill>
                <a:latin typeface="+mj-ea"/>
                <a:ea typeface="+mj-ea"/>
                <a:cs typeface="Arial" panose="020B0604020202020204" pitchFamily="34" charset="0"/>
              </a:rPr>
              <a:t>0.05%</a:t>
            </a:r>
            <a:endParaRPr lang="ja-JP" altLang="en-US" b="1" dirty="0">
              <a:solidFill>
                <a:srgbClr val="009900"/>
              </a:solidFill>
              <a:latin typeface="+mj-ea"/>
              <a:ea typeface="+mj-ea"/>
              <a:cs typeface="Arial" panose="020B0604020202020204" pitchFamily="34" charset="0"/>
            </a:endParaRPr>
          </a:p>
        </p:txBody>
      </p:sp>
      <p:sp>
        <p:nvSpPr>
          <p:cNvPr id="20" name="正方形/長方形 19"/>
          <p:cNvSpPr/>
          <p:nvPr/>
        </p:nvSpPr>
        <p:spPr>
          <a:xfrm>
            <a:off x="7938679" y="3222753"/>
            <a:ext cx="768159" cy="369332"/>
          </a:xfrm>
          <a:prstGeom prst="rect">
            <a:avLst/>
          </a:prstGeom>
        </p:spPr>
        <p:txBody>
          <a:bodyPr wrap="none">
            <a:spAutoFit/>
          </a:bodyPr>
          <a:lstStyle/>
          <a:p>
            <a:r>
              <a:rPr lang="en-US" altLang="ja-JP" b="1" dirty="0">
                <a:solidFill>
                  <a:srgbClr val="FF0000"/>
                </a:solidFill>
                <a:latin typeface="+mj-ea"/>
                <a:ea typeface="+mj-ea"/>
                <a:cs typeface="Arial" panose="020B0604020202020204" pitchFamily="34" charset="0"/>
              </a:rPr>
              <a:t>0.18%</a:t>
            </a:r>
            <a:endParaRPr lang="ja-JP" altLang="en-US" b="1" dirty="0">
              <a:solidFill>
                <a:srgbClr val="FF0000"/>
              </a:solidFill>
              <a:latin typeface="+mj-ea"/>
              <a:ea typeface="+mj-ea"/>
              <a:cs typeface="Arial" panose="020B0604020202020204" pitchFamily="34" charset="0"/>
            </a:endParaRPr>
          </a:p>
        </p:txBody>
      </p:sp>
      <p:sp>
        <p:nvSpPr>
          <p:cNvPr id="21" name="正方形/長方形 20"/>
          <p:cNvSpPr/>
          <p:nvPr/>
        </p:nvSpPr>
        <p:spPr>
          <a:xfrm>
            <a:off x="7938678" y="2287260"/>
            <a:ext cx="768159" cy="369332"/>
          </a:xfrm>
          <a:prstGeom prst="rect">
            <a:avLst/>
          </a:prstGeom>
        </p:spPr>
        <p:txBody>
          <a:bodyPr wrap="none">
            <a:spAutoFit/>
          </a:bodyPr>
          <a:lstStyle/>
          <a:p>
            <a:r>
              <a:rPr lang="en-US" altLang="ja-JP" b="1" dirty="0">
                <a:solidFill>
                  <a:srgbClr val="002060"/>
                </a:solidFill>
                <a:latin typeface="+mj-ea"/>
                <a:ea typeface="+mj-ea"/>
                <a:cs typeface="Arial" panose="020B0604020202020204" pitchFamily="34" charset="0"/>
              </a:rPr>
              <a:t>0.09%</a:t>
            </a:r>
            <a:endParaRPr lang="ja-JP" altLang="en-US" b="1" dirty="0">
              <a:solidFill>
                <a:srgbClr val="002060"/>
              </a:solidFill>
              <a:latin typeface="+mj-ea"/>
              <a:ea typeface="+mj-ea"/>
              <a:cs typeface="Arial" panose="020B0604020202020204" pitchFamily="34" charset="0"/>
            </a:endParaRPr>
          </a:p>
        </p:txBody>
      </p:sp>
      <p:sp>
        <p:nvSpPr>
          <p:cNvPr id="22" name="テキスト ボックス 21"/>
          <p:cNvSpPr txBox="1"/>
          <p:nvPr/>
        </p:nvSpPr>
        <p:spPr>
          <a:xfrm>
            <a:off x="7610291" y="5094440"/>
            <a:ext cx="1449436" cy="523220"/>
          </a:xfrm>
          <a:prstGeom prst="rect">
            <a:avLst/>
          </a:prstGeom>
          <a:noFill/>
        </p:spPr>
        <p:txBody>
          <a:bodyPr wrap="none" rtlCol="0">
            <a:spAutoFit/>
          </a:bodyPr>
          <a:lstStyle/>
          <a:p>
            <a:r>
              <a:rPr kumimoji="1" lang="ja-JP" altLang="en-US" sz="1400" dirty="0">
                <a:solidFill>
                  <a:schemeClr val="tx2"/>
                </a:solidFill>
                <a:latin typeface="+mj-ea"/>
                <a:ea typeface="+mj-ea"/>
                <a:cs typeface="Arial" panose="020B0604020202020204" pitchFamily="34" charset="0"/>
              </a:rPr>
              <a:t>炭素析出量</a:t>
            </a:r>
            <a:endParaRPr kumimoji="1" lang="en-US" altLang="ja-JP" sz="1400" dirty="0">
              <a:solidFill>
                <a:schemeClr val="tx2"/>
              </a:solidFill>
              <a:latin typeface="+mj-ea"/>
              <a:ea typeface="+mj-ea"/>
              <a:cs typeface="Arial" panose="020B0604020202020204" pitchFamily="34" charset="0"/>
            </a:endParaRPr>
          </a:p>
          <a:p>
            <a:r>
              <a:rPr kumimoji="1" lang="en-US" altLang="ja-JP" sz="1400" dirty="0">
                <a:solidFill>
                  <a:schemeClr val="tx2"/>
                </a:solidFill>
                <a:latin typeface="+mj-ea"/>
                <a:ea typeface="+mj-ea"/>
                <a:cs typeface="Arial" panose="020B0604020202020204" pitchFamily="34" charset="0"/>
              </a:rPr>
              <a:t>(CHNS analysis)</a:t>
            </a:r>
            <a:endParaRPr kumimoji="1" lang="ja-JP" altLang="en-US" sz="1400" dirty="0">
              <a:solidFill>
                <a:schemeClr val="tx2"/>
              </a:solidFill>
              <a:latin typeface="+mj-ea"/>
              <a:ea typeface="+mj-ea"/>
              <a:cs typeface="Arial" panose="020B0604020202020204" pitchFamily="34" charset="0"/>
            </a:endParaRPr>
          </a:p>
        </p:txBody>
      </p:sp>
      <p:graphicFrame>
        <p:nvGraphicFramePr>
          <p:cNvPr id="33" name="グラフ 32"/>
          <p:cNvGraphicFramePr>
            <a:graphicFrameLocks/>
          </p:cNvGraphicFramePr>
          <p:nvPr/>
        </p:nvGraphicFramePr>
        <p:xfrm>
          <a:off x="430187" y="1456370"/>
          <a:ext cx="3597759" cy="3532765"/>
        </p:xfrm>
        <a:graphic>
          <a:graphicData uri="http://schemas.openxmlformats.org/drawingml/2006/chart">
            <c:chart xmlns:c="http://schemas.openxmlformats.org/drawingml/2006/chart" xmlns:r="http://schemas.openxmlformats.org/officeDocument/2006/relationships" r:id="rId3"/>
          </a:graphicData>
        </a:graphic>
      </p:graphicFrame>
      <p:sp>
        <p:nvSpPr>
          <p:cNvPr id="34" name="テキスト ボックス 33"/>
          <p:cNvSpPr txBox="1"/>
          <p:nvPr/>
        </p:nvSpPr>
        <p:spPr>
          <a:xfrm>
            <a:off x="641567" y="3842339"/>
            <a:ext cx="1265090" cy="369332"/>
          </a:xfrm>
          <a:prstGeom prst="rect">
            <a:avLst/>
          </a:prstGeom>
          <a:noFill/>
        </p:spPr>
        <p:txBody>
          <a:bodyPr wrap="none" rtlCol="0">
            <a:spAutoFit/>
          </a:bodyPr>
          <a:lstStyle/>
          <a:p>
            <a:r>
              <a:rPr kumimoji="1" lang="en-US" altLang="ja-JP" b="1" dirty="0">
                <a:solidFill>
                  <a:srgbClr val="002060"/>
                </a:solidFill>
                <a:latin typeface="+mj-ea"/>
                <a:ea typeface="+mj-ea"/>
                <a:cs typeface="Arial" panose="020B0604020202020204" pitchFamily="34" charset="0"/>
              </a:rPr>
              <a:t>107 kJ/</a:t>
            </a:r>
            <a:r>
              <a:rPr kumimoji="1" lang="en-US" altLang="ja-JP" b="1" dirty="0" err="1">
                <a:solidFill>
                  <a:srgbClr val="002060"/>
                </a:solidFill>
                <a:latin typeface="+mj-ea"/>
                <a:ea typeface="+mj-ea"/>
                <a:cs typeface="Arial" panose="020B0604020202020204" pitchFamily="34" charset="0"/>
              </a:rPr>
              <a:t>mol</a:t>
            </a:r>
            <a:endParaRPr kumimoji="1" lang="ja-JP" altLang="en-US" b="1" dirty="0">
              <a:solidFill>
                <a:srgbClr val="002060"/>
              </a:solidFill>
              <a:latin typeface="+mj-ea"/>
              <a:ea typeface="+mj-ea"/>
              <a:cs typeface="Arial" panose="020B0604020202020204" pitchFamily="34" charset="0"/>
            </a:endParaRPr>
          </a:p>
        </p:txBody>
      </p:sp>
      <p:sp>
        <p:nvSpPr>
          <p:cNvPr id="35" name="テキスト ボックス 34"/>
          <p:cNvSpPr txBox="1"/>
          <p:nvPr/>
        </p:nvSpPr>
        <p:spPr>
          <a:xfrm>
            <a:off x="2870296" y="2667073"/>
            <a:ext cx="1143262" cy="369332"/>
          </a:xfrm>
          <a:prstGeom prst="rect">
            <a:avLst/>
          </a:prstGeom>
          <a:noFill/>
        </p:spPr>
        <p:txBody>
          <a:bodyPr wrap="none" rtlCol="0">
            <a:spAutoFit/>
          </a:bodyPr>
          <a:lstStyle/>
          <a:p>
            <a:r>
              <a:rPr lang="en-US" altLang="ja-JP" b="1" dirty="0">
                <a:solidFill>
                  <a:srgbClr val="FF0000"/>
                </a:solidFill>
                <a:latin typeface="+mj-ea"/>
                <a:ea typeface="+mj-ea"/>
                <a:cs typeface="Arial" panose="020B0604020202020204" pitchFamily="34" charset="0"/>
              </a:rPr>
              <a:t>79</a:t>
            </a:r>
            <a:r>
              <a:rPr kumimoji="1" lang="en-US" altLang="ja-JP" b="1" dirty="0">
                <a:solidFill>
                  <a:srgbClr val="FF0000"/>
                </a:solidFill>
                <a:latin typeface="+mj-ea"/>
                <a:ea typeface="+mj-ea"/>
                <a:cs typeface="Arial" panose="020B0604020202020204" pitchFamily="34" charset="0"/>
              </a:rPr>
              <a:t> kJ/</a:t>
            </a:r>
            <a:r>
              <a:rPr kumimoji="1" lang="en-US" altLang="ja-JP" b="1" dirty="0" err="1">
                <a:solidFill>
                  <a:srgbClr val="FF0000"/>
                </a:solidFill>
                <a:latin typeface="+mj-ea"/>
                <a:ea typeface="+mj-ea"/>
                <a:cs typeface="Arial" panose="020B0604020202020204" pitchFamily="34" charset="0"/>
              </a:rPr>
              <a:t>mol</a:t>
            </a:r>
            <a:endParaRPr kumimoji="1" lang="ja-JP" altLang="en-US" b="1" dirty="0">
              <a:solidFill>
                <a:srgbClr val="FF0000"/>
              </a:solidFill>
              <a:latin typeface="+mj-ea"/>
              <a:ea typeface="+mj-ea"/>
              <a:cs typeface="Arial" panose="020B0604020202020204" pitchFamily="34" charset="0"/>
            </a:endParaRPr>
          </a:p>
        </p:txBody>
      </p:sp>
      <p:sp>
        <p:nvSpPr>
          <p:cNvPr id="36" name="テキスト ボックス 35"/>
          <p:cNvSpPr txBox="1"/>
          <p:nvPr/>
        </p:nvSpPr>
        <p:spPr>
          <a:xfrm rot="16200000">
            <a:off x="-72155" y="2940347"/>
            <a:ext cx="582211" cy="369332"/>
          </a:xfrm>
          <a:prstGeom prst="rect">
            <a:avLst/>
          </a:prstGeom>
          <a:noFill/>
        </p:spPr>
        <p:txBody>
          <a:bodyPr wrap="none" rtlCol="0">
            <a:spAutoFit/>
          </a:bodyPr>
          <a:lstStyle/>
          <a:p>
            <a:r>
              <a:rPr lang="en-US" altLang="ja-JP" i="1" dirty="0">
                <a:latin typeface="+mj-ea"/>
                <a:ea typeface="+mj-ea"/>
                <a:cs typeface="Arial" panose="020B0604020202020204" pitchFamily="34" charset="0"/>
              </a:rPr>
              <a:t>ln K</a:t>
            </a:r>
            <a:endParaRPr kumimoji="1" lang="ja-JP" altLang="en-US" i="1" dirty="0">
              <a:latin typeface="+mj-ea"/>
              <a:ea typeface="+mj-ea"/>
              <a:cs typeface="Arial" panose="020B0604020202020204" pitchFamily="34" charset="0"/>
            </a:endParaRPr>
          </a:p>
        </p:txBody>
      </p:sp>
      <p:sp>
        <p:nvSpPr>
          <p:cNvPr id="37" name="テキスト ボックス 36"/>
          <p:cNvSpPr txBox="1"/>
          <p:nvPr/>
        </p:nvSpPr>
        <p:spPr>
          <a:xfrm>
            <a:off x="213617" y="716966"/>
            <a:ext cx="3680517" cy="400110"/>
          </a:xfrm>
          <a:prstGeom prst="rect">
            <a:avLst/>
          </a:prstGeom>
          <a:noFill/>
        </p:spPr>
        <p:txBody>
          <a:bodyPr wrap="square" rtlCol="0">
            <a:spAutoFit/>
          </a:bodyPr>
          <a:lstStyle/>
          <a:p>
            <a:pPr algn="ctr"/>
            <a:r>
              <a:rPr kumimoji="1" lang="ja-JP" altLang="en-US" sz="2000" dirty="0">
                <a:solidFill>
                  <a:schemeClr val="accent2"/>
                </a:solidFill>
                <a:latin typeface="+mj-ea"/>
                <a:ea typeface="+mj-ea"/>
                <a:cs typeface="Arial" panose="020B0604020202020204" pitchFamily="34" charset="0"/>
              </a:rPr>
              <a:t>アレニウスプロット</a:t>
            </a:r>
            <a:endParaRPr kumimoji="1" lang="ja-JP" altLang="en-US" sz="2000" baseline="-25000" dirty="0">
              <a:solidFill>
                <a:schemeClr val="accent2"/>
              </a:solidFill>
              <a:latin typeface="+mj-ea"/>
              <a:ea typeface="+mj-ea"/>
              <a:cs typeface="Arial" panose="020B0604020202020204" pitchFamily="34" charset="0"/>
            </a:endParaRPr>
          </a:p>
        </p:txBody>
      </p:sp>
      <p:sp>
        <p:nvSpPr>
          <p:cNvPr id="38" name="テキスト ボックス 37"/>
          <p:cNvSpPr txBox="1"/>
          <p:nvPr/>
        </p:nvSpPr>
        <p:spPr>
          <a:xfrm>
            <a:off x="1780607" y="5224578"/>
            <a:ext cx="550151" cy="369332"/>
          </a:xfrm>
          <a:prstGeom prst="rect">
            <a:avLst/>
          </a:prstGeom>
          <a:noFill/>
        </p:spPr>
        <p:txBody>
          <a:bodyPr wrap="none" rtlCol="0">
            <a:spAutoFit/>
          </a:bodyPr>
          <a:lstStyle/>
          <a:p>
            <a:r>
              <a:rPr kumimoji="1" lang="en-US" altLang="ja-JP" i="1" dirty="0">
                <a:latin typeface="+mj-ea"/>
                <a:ea typeface="+mj-ea"/>
                <a:cs typeface="Arial" panose="020B0604020202020204" pitchFamily="34" charset="0"/>
              </a:rPr>
              <a:t>1/T</a:t>
            </a:r>
            <a:endParaRPr kumimoji="1" lang="ja-JP" altLang="en-US" i="1" dirty="0">
              <a:latin typeface="+mj-ea"/>
              <a:ea typeface="+mj-ea"/>
              <a:cs typeface="Arial" panose="020B0604020202020204" pitchFamily="34" charset="0"/>
            </a:endParaRPr>
          </a:p>
        </p:txBody>
      </p:sp>
      <p:sp>
        <p:nvSpPr>
          <p:cNvPr id="13" name="テキスト ボックス 12"/>
          <p:cNvSpPr txBox="1"/>
          <p:nvPr/>
        </p:nvSpPr>
        <p:spPr>
          <a:xfrm>
            <a:off x="118754" y="5627491"/>
            <a:ext cx="1539204" cy="400110"/>
          </a:xfrm>
          <a:prstGeom prst="rect">
            <a:avLst/>
          </a:prstGeom>
          <a:noFill/>
        </p:spPr>
        <p:txBody>
          <a:bodyPr wrap="none" rtlCol="0">
            <a:spAutoFit/>
          </a:bodyPr>
          <a:lstStyle/>
          <a:p>
            <a:r>
              <a:rPr kumimoji="1" lang="en-US" altLang="ja-JP" sz="2000" dirty="0">
                <a:solidFill>
                  <a:srgbClr val="FF0000"/>
                </a:solidFill>
                <a:latin typeface="+mj-ea"/>
                <a:ea typeface="+mj-ea"/>
                <a:cs typeface="Arial" pitchFamily="34" charset="0"/>
              </a:rPr>
              <a:t>Microwaves</a:t>
            </a:r>
            <a:endParaRPr kumimoji="1" lang="ja-JP" altLang="en-US" sz="2000" dirty="0">
              <a:solidFill>
                <a:srgbClr val="FF0000"/>
              </a:solidFill>
              <a:latin typeface="+mj-ea"/>
              <a:ea typeface="+mj-ea"/>
              <a:cs typeface="Arial" pitchFamily="34" charset="0"/>
            </a:endParaRPr>
          </a:p>
        </p:txBody>
      </p:sp>
      <p:sp>
        <p:nvSpPr>
          <p:cNvPr id="16" name="テキスト ボックス 15"/>
          <p:cNvSpPr txBox="1"/>
          <p:nvPr/>
        </p:nvSpPr>
        <p:spPr>
          <a:xfrm>
            <a:off x="106684" y="5961197"/>
            <a:ext cx="3935693" cy="646331"/>
          </a:xfrm>
          <a:prstGeom prst="rect">
            <a:avLst/>
          </a:prstGeom>
          <a:noFill/>
        </p:spPr>
        <p:txBody>
          <a:bodyPr wrap="none" rtlCol="0">
            <a:spAutoFit/>
          </a:bodyPr>
          <a:lstStyle/>
          <a:p>
            <a:pPr marL="285750" indent="-285750">
              <a:buFont typeface="Wingdings" panose="05000000000000000000" pitchFamily="2" charset="2"/>
              <a:buChar char="n"/>
            </a:pPr>
            <a:r>
              <a:rPr kumimoji="1" lang="ja-JP" altLang="en-US" dirty="0">
                <a:latin typeface="+mj-ea"/>
                <a:ea typeface="+mj-ea"/>
                <a:cs typeface="Arial" pitchFamily="34" charset="0"/>
              </a:rPr>
              <a:t>見かけの活性化エネルギーの低下</a:t>
            </a:r>
            <a:endParaRPr kumimoji="1" lang="en-US" altLang="ja-JP" dirty="0">
              <a:latin typeface="+mj-ea"/>
              <a:ea typeface="+mj-ea"/>
              <a:cs typeface="Arial" pitchFamily="34" charset="0"/>
            </a:endParaRPr>
          </a:p>
          <a:p>
            <a:pPr marL="285750" indent="-285750">
              <a:buFont typeface="Wingdings" panose="05000000000000000000" pitchFamily="2" charset="2"/>
              <a:buChar char="n"/>
            </a:pPr>
            <a:r>
              <a:rPr kumimoji="1" lang="ja-JP" altLang="en-US" dirty="0">
                <a:latin typeface="+mj-ea"/>
                <a:ea typeface="+mj-ea"/>
                <a:cs typeface="Arial" pitchFamily="34" charset="0"/>
              </a:rPr>
              <a:t>炭素析出量の増加</a:t>
            </a:r>
          </a:p>
        </p:txBody>
      </p:sp>
      <p:sp>
        <p:nvSpPr>
          <p:cNvPr id="39" name="テキスト ボックス 38"/>
          <p:cNvSpPr txBox="1"/>
          <p:nvPr/>
        </p:nvSpPr>
        <p:spPr>
          <a:xfrm>
            <a:off x="4433093" y="5791073"/>
            <a:ext cx="4728125" cy="923330"/>
          </a:xfrm>
          <a:prstGeom prst="rect">
            <a:avLst/>
          </a:prstGeom>
          <a:noFill/>
        </p:spPr>
        <p:txBody>
          <a:bodyPr wrap="square" rtlCol="0">
            <a:spAutoFit/>
          </a:bodyPr>
          <a:lstStyle/>
          <a:p>
            <a:pPr marL="285750" indent="-285750">
              <a:buFont typeface="Wingdings" panose="05000000000000000000" pitchFamily="2" charset="2"/>
              <a:buChar char="n"/>
            </a:pPr>
            <a:r>
              <a:rPr lang="ja-JP" altLang="en-US" dirty="0">
                <a:latin typeface="+mj-ea"/>
                <a:ea typeface="+mj-ea"/>
                <a:cs typeface="Arial" pitchFamily="34" charset="0"/>
              </a:rPr>
              <a:t>局所的なホットスポットの可能性</a:t>
            </a:r>
            <a:endParaRPr lang="en-US" altLang="ja-JP" dirty="0">
              <a:latin typeface="+mj-ea"/>
              <a:ea typeface="+mj-ea"/>
              <a:cs typeface="Arial" pitchFamily="34" charset="0"/>
            </a:endParaRPr>
          </a:p>
          <a:p>
            <a:pPr marL="285750" indent="-285750">
              <a:buFont typeface="Wingdings" panose="05000000000000000000" pitchFamily="2" charset="2"/>
              <a:buChar char="n"/>
            </a:pPr>
            <a:r>
              <a:rPr kumimoji="1" lang="ja-JP" altLang="en-US" dirty="0">
                <a:latin typeface="+mj-ea"/>
                <a:ea typeface="+mj-ea"/>
                <a:cs typeface="Arial" pitchFamily="34" charset="0"/>
              </a:rPr>
              <a:t>従来の温度計では局所の温度を決定することが不可能</a:t>
            </a:r>
            <a:endParaRPr kumimoji="1" lang="en-US" altLang="ja-JP" dirty="0">
              <a:latin typeface="+mj-ea"/>
              <a:ea typeface="+mj-ea"/>
              <a:cs typeface="Arial" pitchFamily="34" charset="0"/>
            </a:endParaRPr>
          </a:p>
        </p:txBody>
      </p:sp>
      <p:sp>
        <p:nvSpPr>
          <p:cNvPr id="17" name="右矢印 16"/>
          <p:cNvSpPr/>
          <p:nvPr/>
        </p:nvSpPr>
        <p:spPr>
          <a:xfrm>
            <a:off x="4100584" y="5978679"/>
            <a:ext cx="332509" cy="548118"/>
          </a:xfrm>
          <a:prstGeom prst="rightArrow">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j-ea"/>
              <a:ea typeface="+mj-ea"/>
            </a:endParaRPr>
          </a:p>
        </p:txBody>
      </p:sp>
      <p:sp>
        <p:nvSpPr>
          <p:cNvPr id="18" name="スライド番号プレースホルダー 17"/>
          <p:cNvSpPr>
            <a:spLocks noGrp="1"/>
          </p:cNvSpPr>
          <p:nvPr>
            <p:ph type="sldNum" sz="quarter" idx="12"/>
          </p:nvPr>
        </p:nvSpPr>
        <p:spPr/>
        <p:txBody>
          <a:bodyPr/>
          <a:lstStyle/>
          <a:p>
            <a:fld id="{0C806428-6E39-47C6-A9A5-745BA99306B4}" type="slidenum">
              <a:rPr kumimoji="1" lang="ja-JP" altLang="en-US" smtClean="0">
                <a:latin typeface="+mj-ea"/>
                <a:ea typeface="+mj-ea"/>
              </a:rPr>
              <a:pPr/>
              <a:t>25</a:t>
            </a:fld>
            <a:endParaRPr kumimoji="1" lang="ja-JP" altLang="en-US">
              <a:latin typeface="+mj-ea"/>
              <a:ea typeface="+mj-ea"/>
            </a:endParaRPr>
          </a:p>
        </p:txBody>
      </p:sp>
    </p:spTree>
    <p:extLst>
      <p:ext uri="{BB962C8B-B14F-4D97-AF65-F5344CB8AC3E}">
        <p14:creationId xmlns:p14="http://schemas.microsoft.com/office/powerpoint/2010/main" val="15780441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09DD22-012A-4139-9329-4B6F5345F3D4}"/>
              </a:ext>
            </a:extLst>
          </p:cNvPr>
          <p:cNvSpPr>
            <a:spLocks noGrp="1"/>
          </p:cNvSpPr>
          <p:nvPr>
            <p:ph type="title"/>
          </p:nvPr>
        </p:nvSpPr>
        <p:spPr>
          <a:xfrm>
            <a:off x="457200" y="-114502"/>
            <a:ext cx="8229600" cy="1143000"/>
          </a:xfrm>
        </p:spPr>
        <p:txBody>
          <a:bodyPr/>
          <a:lstStyle/>
          <a:p>
            <a:r>
              <a:rPr kumimoji="1" lang="ja-JP" altLang="en-US" dirty="0"/>
              <a:t>マイクロ波利用の化学とは？</a:t>
            </a:r>
          </a:p>
        </p:txBody>
      </p:sp>
      <p:sp>
        <p:nvSpPr>
          <p:cNvPr id="3" name="スライド番号プレースホルダー 2">
            <a:extLst>
              <a:ext uri="{FF2B5EF4-FFF2-40B4-BE49-F238E27FC236}">
                <a16:creationId xmlns:a16="http://schemas.microsoft.com/office/drawing/2014/main" id="{4B8B8027-80D7-49AA-B3F6-8B7B02DA5158}"/>
              </a:ext>
            </a:extLst>
          </p:cNvPr>
          <p:cNvSpPr>
            <a:spLocks noGrp="1"/>
          </p:cNvSpPr>
          <p:nvPr>
            <p:ph type="sldNum" sz="quarter" idx="12"/>
          </p:nvPr>
        </p:nvSpPr>
        <p:spPr>
          <a:xfrm>
            <a:off x="6434085" y="6381841"/>
            <a:ext cx="2057400" cy="365125"/>
          </a:xfrm>
        </p:spPr>
        <p:txBody>
          <a:bodyPr/>
          <a:lstStyle/>
          <a:p>
            <a:fld id="{31CC515B-2F0C-8646-8884-076073B835F1}" type="slidenum">
              <a:rPr kumimoji="1" lang="ja-JP" altLang="en-US" smtClean="0"/>
              <a:pPr/>
              <a:t>26</a:t>
            </a:fld>
            <a:endParaRPr kumimoji="1" lang="ja-JP" altLang="en-US" dirty="0"/>
          </a:p>
        </p:txBody>
      </p:sp>
      <p:grpSp>
        <p:nvGrpSpPr>
          <p:cNvPr id="14" name="グループ化 13">
            <a:extLst>
              <a:ext uri="{FF2B5EF4-FFF2-40B4-BE49-F238E27FC236}">
                <a16:creationId xmlns:a16="http://schemas.microsoft.com/office/drawing/2014/main" id="{677E4C9D-1F03-432A-9E1B-1868F0344E47}"/>
              </a:ext>
            </a:extLst>
          </p:cNvPr>
          <p:cNvGrpSpPr/>
          <p:nvPr/>
        </p:nvGrpSpPr>
        <p:grpSpPr>
          <a:xfrm>
            <a:off x="148783" y="746137"/>
            <a:ext cx="4385247" cy="6102141"/>
            <a:chOff x="488421" y="1024813"/>
            <a:chExt cx="4385247" cy="6102141"/>
          </a:xfrm>
        </p:grpSpPr>
        <p:grpSp>
          <p:nvGrpSpPr>
            <p:cNvPr id="5" name="グループ化 4">
              <a:extLst>
                <a:ext uri="{FF2B5EF4-FFF2-40B4-BE49-F238E27FC236}">
                  <a16:creationId xmlns:a16="http://schemas.microsoft.com/office/drawing/2014/main" id="{462DBDC0-1A4E-4353-888D-E753C904BBCF}"/>
                </a:ext>
              </a:extLst>
            </p:cNvPr>
            <p:cNvGrpSpPr/>
            <p:nvPr/>
          </p:nvGrpSpPr>
          <p:grpSpPr>
            <a:xfrm>
              <a:off x="564083" y="1024813"/>
              <a:ext cx="4309585" cy="4496909"/>
              <a:chOff x="564083" y="1024813"/>
              <a:chExt cx="4309585" cy="4496909"/>
            </a:xfrm>
          </p:grpSpPr>
          <p:sp>
            <p:nvSpPr>
              <p:cNvPr id="6" name="フリーフォーム: 図形 5">
                <a:extLst>
                  <a:ext uri="{FF2B5EF4-FFF2-40B4-BE49-F238E27FC236}">
                    <a16:creationId xmlns:a16="http://schemas.microsoft.com/office/drawing/2014/main" id="{8B3BB378-2375-4897-B05D-B9C3D45561AE}"/>
                  </a:ext>
                </a:extLst>
              </p:cNvPr>
              <p:cNvSpPr/>
              <p:nvPr/>
            </p:nvSpPr>
            <p:spPr>
              <a:xfrm>
                <a:off x="2201525" y="3011423"/>
                <a:ext cx="2222427" cy="2222427"/>
              </a:xfrm>
              <a:custGeom>
                <a:avLst/>
                <a:gdLst>
                  <a:gd name="connsiteX0" fmla="*/ 1577488 w 2222427"/>
                  <a:gd name="connsiteY0" fmla="*/ 354340 h 2222427"/>
                  <a:gd name="connsiteX1" fmla="*/ 1750358 w 2222427"/>
                  <a:gd name="connsiteY1" fmla="*/ 209278 h 2222427"/>
                  <a:gd name="connsiteX2" fmla="*/ 1888460 w 2222427"/>
                  <a:gd name="connsiteY2" fmla="*/ 325160 h 2222427"/>
                  <a:gd name="connsiteX3" fmla="*/ 1775620 w 2222427"/>
                  <a:gd name="connsiteY3" fmla="*/ 520593 h 2222427"/>
                  <a:gd name="connsiteX4" fmla="*/ 1954909 w 2222427"/>
                  <a:gd name="connsiteY4" fmla="*/ 831131 h 2222427"/>
                  <a:gd name="connsiteX5" fmla="*/ 2180579 w 2222427"/>
                  <a:gd name="connsiteY5" fmla="*/ 831125 h 2222427"/>
                  <a:gd name="connsiteX6" fmla="*/ 2211885 w 2222427"/>
                  <a:gd name="connsiteY6" fmla="*/ 1008666 h 2222427"/>
                  <a:gd name="connsiteX7" fmla="*/ 1999822 w 2222427"/>
                  <a:gd name="connsiteY7" fmla="*/ 1085844 h 2222427"/>
                  <a:gd name="connsiteX8" fmla="*/ 1937556 w 2222427"/>
                  <a:gd name="connsiteY8" fmla="*/ 1438974 h 2222427"/>
                  <a:gd name="connsiteX9" fmla="*/ 2110433 w 2222427"/>
                  <a:gd name="connsiteY9" fmla="*/ 1584028 h 2222427"/>
                  <a:gd name="connsiteX10" fmla="*/ 2020293 w 2222427"/>
                  <a:gd name="connsiteY10" fmla="*/ 1740156 h 2222427"/>
                  <a:gd name="connsiteX11" fmla="*/ 1808234 w 2222427"/>
                  <a:gd name="connsiteY11" fmla="*/ 1662966 h 2222427"/>
                  <a:gd name="connsiteX12" fmla="*/ 1533547 w 2222427"/>
                  <a:gd name="connsiteY12" fmla="*/ 1893456 h 2222427"/>
                  <a:gd name="connsiteX13" fmla="*/ 1572741 w 2222427"/>
                  <a:gd name="connsiteY13" fmla="*/ 2115696 h 2222427"/>
                  <a:gd name="connsiteX14" fmla="*/ 1403332 w 2222427"/>
                  <a:gd name="connsiteY14" fmla="*/ 2177356 h 2222427"/>
                  <a:gd name="connsiteX15" fmla="*/ 1290503 w 2222427"/>
                  <a:gd name="connsiteY15" fmla="*/ 1981917 h 2222427"/>
                  <a:gd name="connsiteX16" fmla="*/ 931925 w 2222427"/>
                  <a:gd name="connsiteY16" fmla="*/ 1981917 h 2222427"/>
                  <a:gd name="connsiteX17" fmla="*/ 819095 w 2222427"/>
                  <a:gd name="connsiteY17" fmla="*/ 2177356 h 2222427"/>
                  <a:gd name="connsiteX18" fmla="*/ 649686 w 2222427"/>
                  <a:gd name="connsiteY18" fmla="*/ 2115696 h 2222427"/>
                  <a:gd name="connsiteX19" fmla="*/ 688879 w 2222427"/>
                  <a:gd name="connsiteY19" fmla="*/ 1893456 h 2222427"/>
                  <a:gd name="connsiteX20" fmla="*/ 414192 w 2222427"/>
                  <a:gd name="connsiteY20" fmla="*/ 1662966 h 2222427"/>
                  <a:gd name="connsiteX21" fmla="*/ 202134 w 2222427"/>
                  <a:gd name="connsiteY21" fmla="*/ 1740156 h 2222427"/>
                  <a:gd name="connsiteX22" fmla="*/ 111994 w 2222427"/>
                  <a:gd name="connsiteY22" fmla="*/ 1584028 h 2222427"/>
                  <a:gd name="connsiteX23" fmla="*/ 284871 w 2222427"/>
                  <a:gd name="connsiteY23" fmla="*/ 1438975 h 2222427"/>
                  <a:gd name="connsiteX24" fmla="*/ 222605 w 2222427"/>
                  <a:gd name="connsiteY24" fmla="*/ 1085845 h 2222427"/>
                  <a:gd name="connsiteX25" fmla="*/ 10542 w 2222427"/>
                  <a:gd name="connsiteY25" fmla="*/ 1008666 h 2222427"/>
                  <a:gd name="connsiteX26" fmla="*/ 41848 w 2222427"/>
                  <a:gd name="connsiteY26" fmla="*/ 831125 h 2222427"/>
                  <a:gd name="connsiteX27" fmla="*/ 267518 w 2222427"/>
                  <a:gd name="connsiteY27" fmla="*/ 831131 h 2222427"/>
                  <a:gd name="connsiteX28" fmla="*/ 446807 w 2222427"/>
                  <a:gd name="connsiteY28" fmla="*/ 520593 h 2222427"/>
                  <a:gd name="connsiteX29" fmla="*/ 333967 w 2222427"/>
                  <a:gd name="connsiteY29" fmla="*/ 325160 h 2222427"/>
                  <a:gd name="connsiteX30" fmla="*/ 472069 w 2222427"/>
                  <a:gd name="connsiteY30" fmla="*/ 209278 h 2222427"/>
                  <a:gd name="connsiteX31" fmla="*/ 644939 w 2222427"/>
                  <a:gd name="connsiteY31" fmla="*/ 354340 h 2222427"/>
                  <a:gd name="connsiteX32" fmla="*/ 981892 w 2222427"/>
                  <a:gd name="connsiteY32" fmla="*/ 231699 h 2222427"/>
                  <a:gd name="connsiteX33" fmla="*/ 1021073 w 2222427"/>
                  <a:gd name="connsiteY33" fmla="*/ 9457 h 2222427"/>
                  <a:gd name="connsiteX34" fmla="*/ 1201354 w 2222427"/>
                  <a:gd name="connsiteY34" fmla="*/ 9457 h 2222427"/>
                  <a:gd name="connsiteX35" fmla="*/ 1240535 w 2222427"/>
                  <a:gd name="connsiteY35" fmla="*/ 231699 h 2222427"/>
                  <a:gd name="connsiteX36" fmla="*/ 1577488 w 2222427"/>
                  <a:gd name="connsiteY36" fmla="*/ 354340 h 2222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22427" h="2222427">
                    <a:moveTo>
                      <a:pt x="1577488" y="354340"/>
                    </a:moveTo>
                    <a:lnTo>
                      <a:pt x="1750358" y="209278"/>
                    </a:lnTo>
                    <a:lnTo>
                      <a:pt x="1888460" y="325160"/>
                    </a:lnTo>
                    <a:lnTo>
                      <a:pt x="1775620" y="520593"/>
                    </a:lnTo>
                    <a:cubicBezTo>
                      <a:pt x="1855856" y="610853"/>
                      <a:pt x="1916860" y="716514"/>
                      <a:pt x="1954909" y="831131"/>
                    </a:cubicBezTo>
                    <a:lnTo>
                      <a:pt x="2180579" y="831125"/>
                    </a:lnTo>
                    <a:lnTo>
                      <a:pt x="2211885" y="1008666"/>
                    </a:lnTo>
                    <a:lnTo>
                      <a:pt x="1999822" y="1085844"/>
                    </a:lnTo>
                    <a:cubicBezTo>
                      <a:pt x="2003268" y="1206562"/>
                      <a:pt x="1982082" y="1326716"/>
                      <a:pt x="1937556" y="1438974"/>
                    </a:cubicBezTo>
                    <a:lnTo>
                      <a:pt x="2110433" y="1584028"/>
                    </a:lnTo>
                    <a:lnTo>
                      <a:pt x="2020293" y="1740156"/>
                    </a:lnTo>
                    <a:lnTo>
                      <a:pt x="1808234" y="1662966"/>
                    </a:lnTo>
                    <a:cubicBezTo>
                      <a:pt x="1733278" y="1757656"/>
                      <a:pt x="1639815" y="1836081"/>
                      <a:pt x="1533547" y="1893456"/>
                    </a:cubicBezTo>
                    <a:lnTo>
                      <a:pt x="1572741" y="2115696"/>
                    </a:lnTo>
                    <a:lnTo>
                      <a:pt x="1403332" y="2177356"/>
                    </a:lnTo>
                    <a:lnTo>
                      <a:pt x="1290503" y="1981917"/>
                    </a:lnTo>
                    <a:cubicBezTo>
                      <a:pt x="1172218" y="2006273"/>
                      <a:pt x="1050210" y="2006273"/>
                      <a:pt x="931925" y="1981917"/>
                    </a:cubicBezTo>
                    <a:lnTo>
                      <a:pt x="819095" y="2177356"/>
                    </a:lnTo>
                    <a:lnTo>
                      <a:pt x="649686" y="2115696"/>
                    </a:lnTo>
                    <a:lnTo>
                      <a:pt x="688879" y="1893456"/>
                    </a:lnTo>
                    <a:cubicBezTo>
                      <a:pt x="582611" y="1836082"/>
                      <a:pt x="489148" y="1757657"/>
                      <a:pt x="414192" y="1662966"/>
                    </a:cubicBezTo>
                    <a:lnTo>
                      <a:pt x="202134" y="1740156"/>
                    </a:lnTo>
                    <a:lnTo>
                      <a:pt x="111994" y="1584028"/>
                    </a:lnTo>
                    <a:lnTo>
                      <a:pt x="284871" y="1438975"/>
                    </a:lnTo>
                    <a:cubicBezTo>
                      <a:pt x="240345" y="1326716"/>
                      <a:pt x="219158" y="1206562"/>
                      <a:pt x="222605" y="1085845"/>
                    </a:cubicBezTo>
                    <a:lnTo>
                      <a:pt x="10542" y="1008666"/>
                    </a:lnTo>
                    <a:lnTo>
                      <a:pt x="41848" y="831125"/>
                    </a:lnTo>
                    <a:lnTo>
                      <a:pt x="267518" y="831131"/>
                    </a:lnTo>
                    <a:cubicBezTo>
                      <a:pt x="305567" y="716515"/>
                      <a:pt x="366571" y="610853"/>
                      <a:pt x="446807" y="520593"/>
                    </a:cubicBezTo>
                    <a:lnTo>
                      <a:pt x="333967" y="325160"/>
                    </a:lnTo>
                    <a:lnTo>
                      <a:pt x="472069" y="209278"/>
                    </a:lnTo>
                    <a:lnTo>
                      <a:pt x="644939" y="354340"/>
                    </a:lnTo>
                    <a:cubicBezTo>
                      <a:pt x="747760" y="290996"/>
                      <a:pt x="862410" y="249267"/>
                      <a:pt x="981892" y="231699"/>
                    </a:cubicBezTo>
                    <a:lnTo>
                      <a:pt x="1021073" y="9457"/>
                    </a:lnTo>
                    <a:lnTo>
                      <a:pt x="1201354" y="9457"/>
                    </a:lnTo>
                    <a:lnTo>
                      <a:pt x="1240535" y="231699"/>
                    </a:lnTo>
                    <a:cubicBezTo>
                      <a:pt x="1360017" y="249267"/>
                      <a:pt x="1474667" y="290996"/>
                      <a:pt x="1577488" y="354340"/>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77287" tIns="551073" rIns="477287" bIns="589941" numCol="1" spcCol="1270" anchor="ctr" anchorCtr="0">
                <a:noAutofit/>
              </a:bodyPr>
              <a:lstStyle/>
              <a:p>
                <a:pPr marL="0" lvl="0" indent="0" algn="ctr" defTabSz="1066800">
                  <a:lnSpc>
                    <a:spcPct val="90000"/>
                  </a:lnSpc>
                  <a:spcBef>
                    <a:spcPct val="0"/>
                  </a:spcBef>
                  <a:spcAft>
                    <a:spcPct val="35000"/>
                  </a:spcAft>
                  <a:buNone/>
                </a:pPr>
                <a:r>
                  <a:rPr kumimoji="1" lang="ja-JP" altLang="en-US" sz="2400" kern="1200" dirty="0"/>
                  <a:t>有機化学</a:t>
                </a:r>
                <a:endParaRPr kumimoji="1" lang="en-US" altLang="ja-JP" sz="2400" kern="1200" dirty="0"/>
              </a:p>
              <a:p>
                <a:pPr marL="0" lvl="0" indent="0" algn="ctr" defTabSz="1066800">
                  <a:lnSpc>
                    <a:spcPct val="90000"/>
                  </a:lnSpc>
                  <a:spcBef>
                    <a:spcPct val="0"/>
                  </a:spcBef>
                  <a:spcAft>
                    <a:spcPct val="35000"/>
                  </a:spcAft>
                  <a:buNone/>
                </a:pPr>
                <a:r>
                  <a:rPr kumimoji="1" lang="ja-JP" altLang="en-US" sz="2400" kern="1200" dirty="0"/>
                  <a:t>無機化学</a:t>
                </a:r>
              </a:p>
            </p:txBody>
          </p:sp>
          <p:sp>
            <p:nvSpPr>
              <p:cNvPr id="7" name="フリーフォーム: 図形 6">
                <a:extLst>
                  <a:ext uri="{FF2B5EF4-FFF2-40B4-BE49-F238E27FC236}">
                    <a16:creationId xmlns:a16="http://schemas.microsoft.com/office/drawing/2014/main" id="{CAEA2817-C295-40ED-9D52-5FC07A163458}"/>
                  </a:ext>
                </a:extLst>
              </p:cNvPr>
              <p:cNvSpPr/>
              <p:nvPr/>
            </p:nvSpPr>
            <p:spPr>
              <a:xfrm>
                <a:off x="564083" y="2677015"/>
                <a:ext cx="1821361" cy="1799189"/>
              </a:xfrm>
              <a:custGeom>
                <a:avLst/>
                <a:gdLst>
                  <a:gd name="connsiteX0" fmla="*/ 1209399 w 1616310"/>
                  <a:gd name="connsiteY0" fmla="*/ 409370 h 1616310"/>
                  <a:gd name="connsiteX1" fmla="*/ 1447859 w 1616310"/>
                  <a:gd name="connsiteY1" fmla="*/ 337503 h 1616310"/>
                  <a:gd name="connsiteX2" fmla="*/ 1535604 w 1616310"/>
                  <a:gd name="connsiteY2" fmla="*/ 489481 h 1616310"/>
                  <a:gd name="connsiteX3" fmla="*/ 1354135 w 1616310"/>
                  <a:gd name="connsiteY3" fmla="*/ 660060 h 1616310"/>
                  <a:gd name="connsiteX4" fmla="*/ 1354135 w 1616310"/>
                  <a:gd name="connsiteY4" fmla="*/ 956251 h 1616310"/>
                  <a:gd name="connsiteX5" fmla="*/ 1535604 w 1616310"/>
                  <a:gd name="connsiteY5" fmla="*/ 1126829 h 1616310"/>
                  <a:gd name="connsiteX6" fmla="*/ 1447859 w 1616310"/>
                  <a:gd name="connsiteY6" fmla="*/ 1278807 h 1616310"/>
                  <a:gd name="connsiteX7" fmla="*/ 1209399 w 1616310"/>
                  <a:gd name="connsiteY7" fmla="*/ 1206940 h 1616310"/>
                  <a:gd name="connsiteX8" fmla="*/ 952890 w 1616310"/>
                  <a:gd name="connsiteY8" fmla="*/ 1355035 h 1616310"/>
                  <a:gd name="connsiteX9" fmla="*/ 895900 w 1616310"/>
                  <a:gd name="connsiteY9" fmla="*/ 1597481 h 1616310"/>
                  <a:gd name="connsiteX10" fmla="*/ 720410 w 1616310"/>
                  <a:gd name="connsiteY10" fmla="*/ 1597481 h 1616310"/>
                  <a:gd name="connsiteX11" fmla="*/ 663419 w 1616310"/>
                  <a:gd name="connsiteY11" fmla="*/ 1355035 h 1616310"/>
                  <a:gd name="connsiteX12" fmla="*/ 406910 w 1616310"/>
                  <a:gd name="connsiteY12" fmla="*/ 1206940 h 1616310"/>
                  <a:gd name="connsiteX13" fmla="*/ 168451 w 1616310"/>
                  <a:gd name="connsiteY13" fmla="*/ 1278807 h 1616310"/>
                  <a:gd name="connsiteX14" fmla="*/ 80706 w 1616310"/>
                  <a:gd name="connsiteY14" fmla="*/ 1126829 h 1616310"/>
                  <a:gd name="connsiteX15" fmla="*/ 262175 w 1616310"/>
                  <a:gd name="connsiteY15" fmla="*/ 956250 h 1616310"/>
                  <a:gd name="connsiteX16" fmla="*/ 262175 w 1616310"/>
                  <a:gd name="connsiteY16" fmla="*/ 660059 h 1616310"/>
                  <a:gd name="connsiteX17" fmla="*/ 80706 w 1616310"/>
                  <a:gd name="connsiteY17" fmla="*/ 489481 h 1616310"/>
                  <a:gd name="connsiteX18" fmla="*/ 168451 w 1616310"/>
                  <a:gd name="connsiteY18" fmla="*/ 337503 h 1616310"/>
                  <a:gd name="connsiteX19" fmla="*/ 406911 w 1616310"/>
                  <a:gd name="connsiteY19" fmla="*/ 409370 h 1616310"/>
                  <a:gd name="connsiteX20" fmla="*/ 663420 w 1616310"/>
                  <a:gd name="connsiteY20" fmla="*/ 261275 h 1616310"/>
                  <a:gd name="connsiteX21" fmla="*/ 720410 w 1616310"/>
                  <a:gd name="connsiteY21" fmla="*/ 18829 h 1616310"/>
                  <a:gd name="connsiteX22" fmla="*/ 895900 w 1616310"/>
                  <a:gd name="connsiteY22" fmla="*/ 18829 h 1616310"/>
                  <a:gd name="connsiteX23" fmla="*/ 952891 w 1616310"/>
                  <a:gd name="connsiteY23" fmla="*/ 261275 h 1616310"/>
                  <a:gd name="connsiteX24" fmla="*/ 1209400 w 1616310"/>
                  <a:gd name="connsiteY24" fmla="*/ 409370 h 1616310"/>
                  <a:gd name="connsiteX25" fmla="*/ 1209399 w 1616310"/>
                  <a:gd name="connsiteY25" fmla="*/ 409370 h 161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616310" h="1616310">
                    <a:moveTo>
                      <a:pt x="1209399" y="409370"/>
                    </a:moveTo>
                    <a:lnTo>
                      <a:pt x="1447859" y="337503"/>
                    </a:lnTo>
                    <a:lnTo>
                      <a:pt x="1535604" y="489481"/>
                    </a:lnTo>
                    <a:lnTo>
                      <a:pt x="1354135" y="660060"/>
                    </a:lnTo>
                    <a:cubicBezTo>
                      <a:pt x="1380440" y="757038"/>
                      <a:pt x="1380440" y="859273"/>
                      <a:pt x="1354135" y="956251"/>
                    </a:cubicBezTo>
                    <a:lnTo>
                      <a:pt x="1535604" y="1126829"/>
                    </a:lnTo>
                    <a:lnTo>
                      <a:pt x="1447859" y="1278807"/>
                    </a:lnTo>
                    <a:lnTo>
                      <a:pt x="1209399" y="1206940"/>
                    </a:lnTo>
                    <a:cubicBezTo>
                      <a:pt x="1138566" y="1278210"/>
                      <a:pt x="1050028" y="1329327"/>
                      <a:pt x="952890" y="1355035"/>
                    </a:cubicBezTo>
                    <a:lnTo>
                      <a:pt x="895900" y="1597481"/>
                    </a:lnTo>
                    <a:lnTo>
                      <a:pt x="720410" y="1597481"/>
                    </a:lnTo>
                    <a:lnTo>
                      <a:pt x="663419" y="1355035"/>
                    </a:lnTo>
                    <a:cubicBezTo>
                      <a:pt x="566281" y="1329327"/>
                      <a:pt x="477743" y="1278209"/>
                      <a:pt x="406910" y="1206940"/>
                    </a:cubicBezTo>
                    <a:lnTo>
                      <a:pt x="168451" y="1278807"/>
                    </a:lnTo>
                    <a:lnTo>
                      <a:pt x="80706" y="1126829"/>
                    </a:lnTo>
                    <a:lnTo>
                      <a:pt x="262175" y="956250"/>
                    </a:lnTo>
                    <a:cubicBezTo>
                      <a:pt x="235870" y="859272"/>
                      <a:pt x="235870" y="757037"/>
                      <a:pt x="262175" y="660059"/>
                    </a:cubicBezTo>
                    <a:lnTo>
                      <a:pt x="80706" y="489481"/>
                    </a:lnTo>
                    <a:lnTo>
                      <a:pt x="168451" y="337503"/>
                    </a:lnTo>
                    <a:lnTo>
                      <a:pt x="406911" y="409370"/>
                    </a:lnTo>
                    <a:cubicBezTo>
                      <a:pt x="477744" y="338100"/>
                      <a:pt x="566282" y="286983"/>
                      <a:pt x="663420" y="261275"/>
                    </a:cubicBezTo>
                    <a:lnTo>
                      <a:pt x="720410" y="18829"/>
                    </a:lnTo>
                    <a:lnTo>
                      <a:pt x="895900" y="18829"/>
                    </a:lnTo>
                    <a:lnTo>
                      <a:pt x="952891" y="261275"/>
                    </a:lnTo>
                    <a:cubicBezTo>
                      <a:pt x="1050029" y="286983"/>
                      <a:pt x="1138567" y="338101"/>
                      <a:pt x="1209400" y="409370"/>
                    </a:cubicBezTo>
                    <a:lnTo>
                      <a:pt x="1209399" y="40937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37391" tIns="439850" rIns="437391" bIns="439850" numCol="1" spcCol="1270" anchor="ctr" anchorCtr="0">
                <a:noAutofit/>
              </a:bodyPr>
              <a:lstStyle/>
              <a:p>
                <a:pPr marL="0" lvl="0" indent="0" algn="ctr" defTabSz="1066800">
                  <a:lnSpc>
                    <a:spcPct val="90000"/>
                  </a:lnSpc>
                  <a:spcBef>
                    <a:spcPct val="0"/>
                  </a:spcBef>
                  <a:spcAft>
                    <a:spcPct val="35000"/>
                  </a:spcAft>
                  <a:buNone/>
                </a:pPr>
                <a:r>
                  <a:rPr kumimoji="1" lang="ja-JP" altLang="en-US" sz="2400" kern="1200" dirty="0"/>
                  <a:t>材料化学</a:t>
                </a:r>
              </a:p>
            </p:txBody>
          </p:sp>
          <p:sp>
            <p:nvSpPr>
              <p:cNvPr id="8" name="フリーフォーム: 図形 7">
                <a:extLst>
                  <a:ext uri="{FF2B5EF4-FFF2-40B4-BE49-F238E27FC236}">
                    <a16:creationId xmlns:a16="http://schemas.microsoft.com/office/drawing/2014/main" id="{2D4D6030-A113-4CF9-9CB9-0512DA006052}"/>
                  </a:ext>
                </a:extLst>
              </p:cNvPr>
              <p:cNvSpPr/>
              <p:nvPr/>
            </p:nvSpPr>
            <p:spPr>
              <a:xfrm>
                <a:off x="1635816" y="1193073"/>
                <a:ext cx="1939574" cy="1939574"/>
              </a:xfrm>
              <a:custGeom>
                <a:avLst/>
                <a:gdLst>
                  <a:gd name="connsiteX0" fmla="*/ 1184964 w 1583654"/>
                  <a:gd name="connsiteY0" fmla="*/ 401099 h 1583654"/>
                  <a:gd name="connsiteX1" fmla="*/ 1418607 w 1583654"/>
                  <a:gd name="connsiteY1" fmla="*/ 330684 h 1583654"/>
                  <a:gd name="connsiteX2" fmla="*/ 1504579 w 1583654"/>
                  <a:gd name="connsiteY2" fmla="*/ 479591 h 1583654"/>
                  <a:gd name="connsiteX3" fmla="*/ 1326776 w 1583654"/>
                  <a:gd name="connsiteY3" fmla="*/ 646724 h 1583654"/>
                  <a:gd name="connsiteX4" fmla="*/ 1326776 w 1583654"/>
                  <a:gd name="connsiteY4" fmla="*/ 936930 h 1583654"/>
                  <a:gd name="connsiteX5" fmla="*/ 1504579 w 1583654"/>
                  <a:gd name="connsiteY5" fmla="*/ 1104063 h 1583654"/>
                  <a:gd name="connsiteX6" fmla="*/ 1418607 w 1583654"/>
                  <a:gd name="connsiteY6" fmla="*/ 1252970 h 1583654"/>
                  <a:gd name="connsiteX7" fmla="*/ 1184964 w 1583654"/>
                  <a:gd name="connsiteY7" fmla="*/ 1182555 h 1583654"/>
                  <a:gd name="connsiteX8" fmla="*/ 933638 w 1583654"/>
                  <a:gd name="connsiteY8" fmla="*/ 1327658 h 1583654"/>
                  <a:gd name="connsiteX9" fmla="*/ 877799 w 1583654"/>
                  <a:gd name="connsiteY9" fmla="*/ 1565206 h 1583654"/>
                  <a:gd name="connsiteX10" fmla="*/ 705855 w 1583654"/>
                  <a:gd name="connsiteY10" fmla="*/ 1565206 h 1583654"/>
                  <a:gd name="connsiteX11" fmla="*/ 650016 w 1583654"/>
                  <a:gd name="connsiteY11" fmla="*/ 1327658 h 1583654"/>
                  <a:gd name="connsiteX12" fmla="*/ 398690 w 1583654"/>
                  <a:gd name="connsiteY12" fmla="*/ 1182555 h 1583654"/>
                  <a:gd name="connsiteX13" fmla="*/ 165047 w 1583654"/>
                  <a:gd name="connsiteY13" fmla="*/ 1252970 h 1583654"/>
                  <a:gd name="connsiteX14" fmla="*/ 79075 w 1583654"/>
                  <a:gd name="connsiteY14" fmla="*/ 1104063 h 1583654"/>
                  <a:gd name="connsiteX15" fmla="*/ 256878 w 1583654"/>
                  <a:gd name="connsiteY15" fmla="*/ 936930 h 1583654"/>
                  <a:gd name="connsiteX16" fmla="*/ 256878 w 1583654"/>
                  <a:gd name="connsiteY16" fmla="*/ 646724 h 1583654"/>
                  <a:gd name="connsiteX17" fmla="*/ 79075 w 1583654"/>
                  <a:gd name="connsiteY17" fmla="*/ 479591 h 1583654"/>
                  <a:gd name="connsiteX18" fmla="*/ 165047 w 1583654"/>
                  <a:gd name="connsiteY18" fmla="*/ 330684 h 1583654"/>
                  <a:gd name="connsiteX19" fmla="*/ 398690 w 1583654"/>
                  <a:gd name="connsiteY19" fmla="*/ 401099 h 1583654"/>
                  <a:gd name="connsiteX20" fmla="*/ 650016 w 1583654"/>
                  <a:gd name="connsiteY20" fmla="*/ 255996 h 1583654"/>
                  <a:gd name="connsiteX21" fmla="*/ 705855 w 1583654"/>
                  <a:gd name="connsiteY21" fmla="*/ 18448 h 1583654"/>
                  <a:gd name="connsiteX22" fmla="*/ 877799 w 1583654"/>
                  <a:gd name="connsiteY22" fmla="*/ 18448 h 1583654"/>
                  <a:gd name="connsiteX23" fmla="*/ 933638 w 1583654"/>
                  <a:gd name="connsiteY23" fmla="*/ 255996 h 1583654"/>
                  <a:gd name="connsiteX24" fmla="*/ 1184964 w 1583654"/>
                  <a:gd name="connsiteY24" fmla="*/ 401099 h 1583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83654" h="1583654">
                    <a:moveTo>
                      <a:pt x="1019314" y="400590"/>
                    </a:moveTo>
                    <a:lnTo>
                      <a:pt x="1188701" y="295681"/>
                    </a:lnTo>
                    <a:lnTo>
                      <a:pt x="1287973" y="394952"/>
                    </a:lnTo>
                    <a:lnTo>
                      <a:pt x="1183064" y="564340"/>
                    </a:lnTo>
                    <a:cubicBezTo>
                      <a:pt x="1223471" y="633832"/>
                      <a:pt x="1244639" y="712833"/>
                      <a:pt x="1244391" y="793218"/>
                    </a:cubicBezTo>
                    <a:lnTo>
                      <a:pt x="1419939" y="887457"/>
                    </a:lnTo>
                    <a:lnTo>
                      <a:pt x="1383603" y="1023065"/>
                    </a:lnTo>
                    <a:lnTo>
                      <a:pt x="1184455" y="1016905"/>
                    </a:lnTo>
                    <a:cubicBezTo>
                      <a:pt x="1144476" y="1086644"/>
                      <a:pt x="1086643" y="1144476"/>
                      <a:pt x="1016904" y="1184455"/>
                    </a:cubicBezTo>
                    <a:lnTo>
                      <a:pt x="1023065" y="1383603"/>
                    </a:lnTo>
                    <a:lnTo>
                      <a:pt x="887457" y="1419939"/>
                    </a:lnTo>
                    <a:lnTo>
                      <a:pt x="793219" y="1244391"/>
                    </a:lnTo>
                    <a:cubicBezTo>
                      <a:pt x="712833" y="1244638"/>
                      <a:pt x="633833" y="1223470"/>
                      <a:pt x="564340" y="1183064"/>
                    </a:cubicBezTo>
                    <a:lnTo>
                      <a:pt x="394953" y="1287973"/>
                    </a:lnTo>
                    <a:lnTo>
                      <a:pt x="295681" y="1188702"/>
                    </a:lnTo>
                    <a:lnTo>
                      <a:pt x="400590" y="1019314"/>
                    </a:lnTo>
                    <a:cubicBezTo>
                      <a:pt x="360183" y="949822"/>
                      <a:pt x="339015" y="870821"/>
                      <a:pt x="339263" y="790436"/>
                    </a:cubicBezTo>
                    <a:lnTo>
                      <a:pt x="163715" y="696197"/>
                    </a:lnTo>
                    <a:lnTo>
                      <a:pt x="200051" y="560589"/>
                    </a:lnTo>
                    <a:lnTo>
                      <a:pt x="399199" y="566749"/>
                    </a:lnTo>
                    <a:cubicBezTo>
                      <a:pt x="439178" y="497010"/>
                      <a:pt x="497011" y="439178"/>
                      <a:pt x="566750" y="399199"/>
                    </a:cubicBezTo>
                    <a:lnTo>
                      <a:pt x="560589" y="200051"/>
                    </a:lnTo>
                    <a:lnTo>
                      <a:pt x="696197" y="163715"/>
                    </a:lnTo>
                    <a:lnTo>
                      <a:pt x="790435" y="339263"/>
                    </a:lnTo>
                    <a:cubicBezTo>
                      <a:pt x="870821" y="339016"/>
                      <a:pt x="949821" y="360184"/>
                      <a:pt x="1019314" y="400590"/>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55781" tIns="555782" rIns="555783" bIns="555782" numCol="1" spcCol="1270" anchor="ctr" anchorCtr="0">
                <a:noAutofit/>
              </a:bodyPr>
              <a:lstStyle/>
              <a:p>
                <a:pPr marL="0" lvl="0" indent="0" algn="ctr" defTabSz="1066800">
                  <a:lnSpc>
                    <a:spcPct val="90000"/>
                  </a:lnSpc>
                  <a:spcBef>
                    <a:spcPct val="0"/>
                  </a:spcBef>
                  <a:spcAft>
                    <a:spcPct val="35000"/>
                  </a:spcAft>
                  <a:buNone/>
                </a:pPr>
                <a:r>
                  <a:rPr kumimoji="1" lang="ja-JP" altLang="en-US" sz="2400" kern="1200" dirty="0"/>
                  <a:t>分析試料処理</a:t>
                </a:r>
              </a:p>
            </p:txBody>
          </p:sp>
          <p:sp>
            <p:nvSpPr>
              <p:cNvPr id="9" name="矢印: 環状 8">
                <a:extLst>
                  <a:ext uri="{FF2B5EF4-FFF2-40B4-BE49-F238E27FC236}">
                    <a16:creationId xmlns:a16="http://schemas.microsoft.com/office/drawing/2014/main" id="{4F27C00B-F047-4A8E-90A4-8609A83CD3DA}"/>
                  </a:ext>
                </a:extLst>
              </p:cNvPr>
              <p:cNvSpPr/>
              <p:nvPr/>
            </p:nvSpPr>
            <p:spPr>
              <a:xfrm>
                <a:off x="2028961" y="2677015"/>
                <a:ext cx="2844707" cy="2844707"/>
              </a:xfrm>
              <a:prstGeom prst="circularArrow">
                <a:avLst>
                  <a:gd name="adj1" fmla="val 4687"/>
                  <a:gd name="adj2" fmla="val 299029"/>
                  <a:gd name="adj3" fmla="val 2512501"/>
                  <a:gd name="adj4" fmla="val 15869194"/>
                  <a:gd name="adj5" fmla="val 5469"/>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ja-JP" altLang="en-US"/>
              </a:p>
            </p:txBody>
          </p:sp>
          <p:sp>
            <p:nvSpPr>
              <p:cNvPr id="10" name="図形 9">
                <a:extLst>
                  <a:ext uri="{FF2B5EF4-FFF2-40B4-BE49-F238E27FC236}">
                    <a16:creationId xmlns:a16="http://schemas.microsoft.com/office/drawing/2014/main" id="{5208EB98-E325-4774-AEAE-17C572033FCE}"/>
                  </a:ext>
                </a:extLst>
              </p:cNvPr>
              <p:cNvSpPr/>
              <p:nvPr/>
            </p:nvSpPr>
            <p:spPr>
              <a:xfrm>
                <a:off x="622231" y="2129153"/>
                <a:ext cx="2066857" cy="2066857"/>
              </a:xfrm>
              <a:prstGeom prst="leftCircularArrow">
                <a:avLst>
                  <a:gd name="adj1" fmla="val 6452"/>
                  <a:gd name="adj2" fmla="val 429999"/>
                  <a:gd name="adj3" fmla="val 10489124"/>
                  <a:gd name="adj4" fmla="val 14837806"/>
                  <a:gd name="adj5" fmla="val 7527"/>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ja-JP" altLang="en-US"/>
              </a:p>
            </p:txBody>
          </p:sp>
          <p:sp>
            <p:nvSpPr>
              <p:cNvPr id="11" name="矢印: 環状 10">
                <a:extLst>
                  <a:ext uri="{FF2B5EF4-FFF2-40B4-BE49-F238E27FC236}">
                    <a16:creationId xmlns:a16="http://schemas.microsoft.com/office/drawing/2014/main" id="{630C14D1-74A9-48A3-8C9E-C8CD2DA2E9CD}"/>
                  </a:ext>
                </a:extLst>
              </p:cNvPr>
              <p:cNvSpPr/>
              <p:nvPr/>
            </p:nvSpPr>
            <p:spPr>
              <a:xfrm>
                <a:off x="1447460" y="1024813"/>
                <a:ext cx="2228488" cy="2228488"/>
              </a:xfrm>
              <a:prstGeom prst="circularArrow">
                <a:avLst>
                  <a:gd name="adj1" fmla="val 5984"/>
                  <a:gd name="adj2" fmla="val 394124"/>
                  <a:gd name="adj3" fmla="val 13313824"/>
                  <a:gd name="adj4" fmla="val 10508221"/>
                  <a:gd name="adj5" fmla="val 6981"/>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ja-JP" altLang="en-US"/>
              </a:p>
            </p:txBody>
          </p:sp>
        </p:grpSp>
        <p:sp>
          <p:nvSpPr>
            <p:cNvPr id="12" name="フリーフォーム: 図形 11">
              <a:extLst>
                <a:ext uri="{FF2B5EF4-FFF2-40B4-BE49-F238E27FC236}">
                  <a16:creationId xmlns:a16="http://schemas.microsoft.com/office/drawing/2014/main" id="{58C3D198-258E-4625-9C85-E6262E5188F2}"/>
                </a:ext>
              </a:extLst>
            </p:cNvPr>
            <p:cNvSpPr/>
            <p:nvPr/>
          </p:nvSpPr>
          <p:spPr>
            <a:xfrm>
              <a:off x="551247" y="4696534"/>
              <a:ext cx="2222427" cy="2222427"/>
            </a:xfrm>
            <a:custGeom>
              <a:avLst/>
              <a:gdLst>
                <a:gd name="connsiteX0" fmla="*/ 1577488 w 2222427"/>
                <a:gd name="connsiteY0" fmla="*/ 354340 h 2222427"/>
                <a:gd name="connsiteX1" fmla="*/ 1750358 w 2222427"/>
                <a:gd name="connsiteY1" fmla="*/ 209278 h 2222427"/>
                <a:gd name="connsiteX2" fmla="*/ 1888460 w 2222427"/>
                <a:gd name="connsiteY2" fmla="*/ 325160 h 2222427"/>
                <a:gd name="connsiteX3" fmla="*/ 1775620 w 2222427"/>
                <a:gd name="connsiteY3" fmla="*/ 520593 h 2222427"/>
                <a:gd name="connsiteX4" fmla="*/ 1954909 w 2222427"/>
                <a:gd name="connsiteY4" fmla="*/ 831131 h 2222427"/>
                <a:gd name="connsiteX5" fmla="*/ 2180579 w 2222427"/>
                <a:gd name="connsiteY5" fmla="*/ 831125 h 2222427"/>
                <a:gd name="connsiteX6" fmla="*/ 2211885 w 2222427"/>
                <a:gd name="connsiteY6" fmla="*/ 1008666 h 2222427"/>
                <a:gd name="connsiteX7" fmla="*/ 1999822 w 2222427"/>
                <a:gd name="connsiteY7" fmla="*/ 1085844 h 2222427"/>
                <a:gd name="connsiteX8" fmla="*/ 1937556 w 2222427"/>
                <a:gd name="connsiteY8" fmla="*/ 1438974 h 2222427"/>
                <a:gd name="connsiteX9" fmla="*/ 2110433 w 2222427"/>
                <a:gd name="connsiteY9" fmla="*/ 1584028 h 2222427"/>
                <a:gd name="connsiteX10" fmla="*/ 2020293 w 2222427"/>
                <a:gd name="connsiteY10" fmla="*/ 1740156 h 2222427"/>
                <a:gd name="connsiteX11" fmla="*/ 1808234 w 2222427"/>
                <a:gd name="connsiteY11" fmla="*/ 1662966 h 2222427"/>
                <a:gd name="connsiteX12" fmla="*/ 1533547 w 2222427"/>
                <a:gd name="connsiteY12" fmla="*/ 1893456 h 2222427"/>
                <a:gd name="connsiteX13" fmla="*/ 1572741 w 2222427"/>
                <a:gd name="connsiteY13" fmla="*/ 2115696 h 2222427"/>
                <a:gd name="connsiteX14" fmla="*/ 1403332 w 2222427"/>
                <a:gd name="connsiteY14" fmla="*/ 2177356 h 2222427"/>
                <a:gd name="connsiteX15" fmla="*/ 1290503 w 2222427"/>
                <a:gd name="connsiteY15" fmla="*/ 1981917 h 2222427"/>
                <a:gd name="connsiteX16" fmla="*/ 931925 w 2222427"/>
                <a:gd name="connsiteY16" fmla="*/ 1981917 h 2222427"/>
                <a:gd name="connsiteX17" fmla="*/ 819095 w 2222427"/>
                <a:gd name="connsiteY17" fmla="*/ 2177356 h 2222427"/>
                <a:gd name="connsiteX18" fmla="*/ 649686 w 2222427"/>
                <a:gd name="connsiteY18" fmla="*/ 2115696 h 2222427"/>
                <a:gd name="connsiteX19" fmla="*/ 688879 w 2222427"/>
                <a:gd name="connsiteY19" fmla="*/ 1893456 h 2222427"/>
                <a:gd name="connsiteX20" fmla="*/ 414192 w 2222427"/>
                <a:gd name="connsiteY20" fmla="*/ 1662966 h 2222427"/>
                <a:gd name="connsiteX21" fmla="*/ 202134 w 2222427"/>
                <a:gd name="connsiteY21" fmla="*/ 1740156 h 2222427"/>
                <a:gd name="connsiteX22" fmla="*/ 111994 w 2222427"/>
                <a:gd name="connsiteY22" fmla="*/ 1584028 h 2222427"/>
                <a:gd name="connsiteX23" fmla="*/ 284871 w 2222427"/>
                <a:gd name="connsiteY23" fmla="*/ 1438975 h 2222427"/>
                <a:gd name="connsiteX24" fmla="*/ 222605 w 2222427"/>
                <a:gd name="connsiteY24" fmla="*/ 1085845 h 2222427"/>
                <a:gd name="connsiteX25" fmla="*/ 10542 w 2222427"/>
                <a:gd name="connsiteY25" fmla="*/ 1008666 h 2222427"/>
                <a:gd name="connsiteX26" fmla="*/ 41848 w 2222427"/>
                <a:gd name="connsiteY26" fmla="*/ 831125 h 2222427"/>
                <a:gd name="connsiteX27" fmla="*/ 267518 w 2222427"/>
                <a:gd name="connsiteY27" fmla="*/ 831131 h 2222427"/>
                <a:gd name="connsiteX28" fmla="*/ 446807 w 2222427"/>
                <a:gd name="connsiteY28" fmla="*/ 520593 h 2222427"/>
                <a:gd name="connsiteX29" fmla="*/ 333967 w 2222427"/>
                <a:gd name="connsiteY29" fmla="*/ 325160 h 2222427"/>
                <a:gd name="connsiteX30" fmla="*/ 472069 w 2222427"/>
                <a:gd name="connsiteY30" fmla="*/ 209278 h 2222427"/>
                <a:gd name="connsiteX31" fmla="*/ 644939 w 2222427"/>
                <a:gd name="connsiteY31" fmla="*/ 354340 h 2222427"/>
                <a:gd name="connsiteX32" fmla="*/ 981892 w 2222427"/>
                <a:gd name="connsiteY32" fmla="*/ 231699 h 2222427"/>
                <a:gd name="connsiteX33" fmla="*/ 1021073 w 2222427"/>
                <a:gd name="connsiteY33" fmla="*/ 9457 h 2222427"/>
                <a:gd name="connsiteX34" fmla="*/ 1201354 w 2222427"/>
                <a:gd name="connsiteY34" fmla="*/ 9457 h 2222427"/>
                <a:gd name="connsiteX35" fmla="*/ 1240535 w 2222427"/>
                <a:gd name="connsiteY35" fmla="*/ 231699 h 2222427"/>
                <a:gd name="connsiteX36" fmla="*/ 1577488 w 2222427"/>
                <a:gd name="connsiteY36" fmla="*/ 354340 h 2222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22427" h="2222427">
                  <a:moveTo>
                    <a:pt x="1577488" y="354340"/>
                  </a:moveTo>
                  <a:lnTo>
                    <a:pt x="1750358" y="209278"/>
                  </a:lnTo>
                  <a:lnTo>
                    <a:pt x="1888460" y="325160"/>
                  </a:lnTo>
                  <a:lnTo>
                    <a:pt x="1775620" y="520593"/>
                  </a:lnTo>
                  <a:cubicBezTo>
                    <a:pt x="1855856" y="610853"/>
                    <a:pt x="1916860" y="716514"/>
                    <a:pt x="1954909" y="831131"/>
                  </a:cubicBezTo>
                  <a:lnTo>
                    <a:pt x="2180579" y="831125"/>
                  </a:lnTo>
                  <a:lnTo>
                    <a:pt x="2211885" y="1008666"/>
                  </a:lnTo>
                  <a:lnTo>
                    <a:pt x="1999822" y="1085844"/>
                  </a:lnTo>
                  <a:cubicBezTo>
                    <a:pt x="2003268" y="1206562"/>
                    <a:pt x="1982082" y="1326716"/>
                    <a:pt x="1937556" y="1438974"/>
                  </a:cubicBezTo>
                  <a:lnTo>
                    <a:pt x="2110433" y="1584028"/>
                  </a:lnTo>
                  <a:lnTo>
                    <a:pt x="2020293" y="1740156"/>
                  </a:lnTo>
                  <a:lnTo>
                    <a:pt x="1808234" y="1662966"/>
                  </a:lnTo>
                  <a:cubicBezTo>
                    <a:pt x="1733278" y="1757656"/>
                    <a:pt x="1639815" y="1836081"/>
                    <a:pt x="1533547" y="1893456"/>
                  </a:cubicBezTo>
                  <a:lnTo>
                    <a:pt x="1572741" y="2115696"/>
                  </a:lnTo>
                  <a:lnTo>
                    <a:pt x="1403332" y="2177356"/>
                  </a:lnTo>
                  <a:lnTo>
                    <a:pt x="1290503" y="1981917"/>
                  </a:lnTo>
                  <a:cubicBezTo>
                    <a:pt x="1172218" y="2006273"/>
                    <a:pt x="1050210" y="2006273"/>
                    <a:pt x="931925" y="1981917"/>
                  </a:cubicBezTo>
                  <a:lnTo>
                    <a:pt x="819095" y="2177356"/>
                  </a:lnTo>
                  <a:lnTo>
                    <a:pt x="649686" y="2115696"/>
                  </a:lnTo>
                  <a:lnTo>
                    <a:pt x="688879" y="1893456"/>
                  </a:lnTo>
                  <a:cubicBezTo>
                    <a:pt x="582611" y="1836082"/>
                    <a:pt x="489148" y="1757657"/>
                    <a:pt x="414192" y="1662966"/>
                  </a:cubicBezTo>
                  <a:lnTo>
                    <a:pt x="202134" y="1740156"/>
                  </a:lnTo>
                  <a:lnTo>
                    <a:pt x="111994" y="1584028"/>
                  </a:lnTo>
                  <a:lnTo>
                    <a:pt x="284871" y="1438975"/>
                  </a:lnTo>
                  <a:cubicBezTo>
                    <a:pt x="240345" y="1326716"/>
                    <a:pt x="219158" y="1206562"/>
                    <a:pt x="222605" y="1085845"/>
                  </a:cubicBezTo>
                  <a:lnTo>
                    <a:pt x="10542" y="1008666"/>
                  </a:lnTo>
                  <a:lnTo>
                    <a:pt x="41848" y="831125"/>
                  </a:lnTo>
                  <a:lnTo>
                    <a:pt x="267518" y="831131"/>
                  </a:lnTo>
                  <a:cubicBezTo>
                    <a:pt x="305567" y="716515"/>
                    <a:pt x="366571" y="610853"/>
                    <a:pt x="446807" y="520593"/>
                  </a:cubicBezTo>
                  <a:lnTo>
                    <a:pt x="333967" y="325160"/>
                  </a:lnTo>
                  <a:lnTo>
                    <a:pt x="472069" y="209278"/>
                  </a:lnTo>
                  <a:lnTo>
                    <a:pt x="644939" y="354340"/>
                  </a:lnTo>
                  <a:cubicBezTo>
                    <a:pt x="747760" y="290996"/>
                    <a:pt x="862410" y="249267"/>
                    <a:pt x="981892" y="231699"/>
                  </a:cubicBezTo>
                  <a:lnTo>
                    <a:pt x="1021073" y="9457"/>
                  </a:lnTo>
                  <a:lnTo>
                    <a:pt x="1201354" y="9457"/>
                  </a:lnTo>
                  <a:lnTo>
                    <a:pt x="1240535" y="231699"/>
                  </a:lnTo>
                  <a:cubicBezTo>
                    <a:pt x="1360017" y="249267"/>
                    <a:pt x="1474667" y="290996"/>
                    <a:pt x="1577488" y="354340"/>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77287" tIns="551073" rIns="477287" bIns="589941" numCol="1" spcCol="1270" anchor="ctr" anchorCtr="0">
              <a:noAutofit/>
            </a:bodyPr>
            <a:lstStyle/>
            <a:p>
              <a:pPr marL="0" lvl="0" indent="0" algn="ctr" defTabSz="1066800">
                <a:lnSpc>
                  <a:spcPct val="90000"/>
                </a:lnSpc>
                <a:spcBef>
                  <a:spcPct val="0"/>
                </a:spcBef>
                <a:spcAft>
                  <a:spcPct val="35000"/>
                </a:spcAft>
                <a:buNone/>
              </a:pPr>
              <a:r>
                <a:rPr kumimoji="1" lang="ja-JP" altLang="en-US" sz="2400" kern="1200" dirty="0"/>
                <a:t>触媒化学</a:t>
              </a:r>
            </a:p>
          </p:txBody>
        </p:sp>
        <p:sp>
          <p:nvSpPr>
            <p:cNvPr id="13" name="矢印: 環状 12">
              <a:extLst>
                <a:ext uri="{FF2B5EF4-FFF2-40B4-BE49-F238E27FC236}">
                  <a16:creationId xmlns:a16="http://schemas.microsoft.com/office/drawing/2014/main" id="{CD9368ED-72AF-4FAC-9BBC-BE19101ABF15}"/>
                </a:ext>
              </a:extLst>
            </p:cNvPr>
            <p:cNvSpPr/>
            <p:nvPr/>
          </p:nvSpPr>
          <p:spPr>
            <a:xfrm>
              <a:off x="488421" y="4282247"/>
              <a:ext cx="2844707" cy="2844707"/>
            </a:xfrm>
            <a:prstGeom prst="circularArrow">
              <a:avLst>
                <a:gd name="adj1" fmla="val 4687"/>
                <a:gd name="adj2" fmla="val 1258246"/>
                <a:gd name="adj3" fmla="val 2512501"/>
                <a:gd name="adj4" fmla="val 21239287"/>
                <a:gd name="adj5" fmla="val 5469"/>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ja-JP" altLang="en-US"/>
            </a:p>
          </p:txBody>
        </p:sp>
      </p:grpSp>
      <p:sp>
        <p:nvSpPr>
          <p:cNvPr id="20" name="テキスト ボックス 19">
            <a:extLst>
              <a:ext uri="{FF2B5EF4-FFF2-40B4-BE49-F238E27FC236}">
                <a16:creationId xmlns:a16="http://schemas.microsoft.com/office/drawing/2014/main" id="{0DB5104A-5AF2-4A2A-9BA7-1F52530CB312}"/>
              </a:ext>
            </a:extLst>
          </p:cNvPr>
          <p:cNvSpPr txBox="1"/>
          <p:nvPr/>
        </p:nvSpPr>
        <p:spPr>
          <a:xfrm>
            <a:off x="4667319" y="1217339"/>
            <a:ext cx="4147289" cy="523220"/>
          </a:xfrm>
          <a:prstGeom prst="rect">
            <a:avLst/>
          </a:prstGeom>
          <a:noFill/>
        </p:spPr>
        <p:txBody>
          <a:bodyPr wrap="none" rtlCol="0">
            <a:spAutoFit/>
          </a:bodyPr>
          <a:lstStyle/>
          <a:p>
            <a:r>
              <a:rPr kumimoji="1" lang="en-US" altLang="ja-JP" sz="2800" dirty="0"/>
              <a:t>1954</a:t>
            </a:r>
            <a:r>
              <a:rPr kumimoji="1" lang="ja-JP" altLang="en-US" sz="2800" dirty="0"/>
              <a:t>年ころ　電子調理器</a:t>
            </a:r>
          </a:p>
        </p:txBody>
      </p:sp>
      <p:pic>
        <p:nvPicPr>
          <p:cNvPr id="1026" name="Picture 2" descr="電子レンジ・オーブンレンジその1。電子レンジの歴史と種類 | 元修理屋が選ぶおすすめ家電">
            <a:extLst>
              <a:ext uri="{FF2B5EF4-FFF2-40B4-BE49-F238E27FC236}">
                <a16:creationId xmlns:a16="http://schemas.microsoft.com/office/drawing/2014/main" id="{360DA560-F4D0-4022-8B75-31FF995AA0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0401" y="864997"/>
            <a:ext cx="1533525" cy="1771650"/>
          </a:xfrm>
          <a:prstGeom prst="rect">
            <a:avLst/>
          </a:prstGeom>
          <a:noFill/>
          <a:extLst>
            <a:ext uri="{909E8E84-426E-40DD-AFC4-6F175D3DCCD1}">
              <a14:hiddenFill xmlns:a14="http://schemas.microsoft.com/office/drawing/2010/main">
                <a:solidFill>
                  <a:srgbClr val="FFFFFF"/>
                </a:solidFill>
              </a14:hiddenFill>
            </a:ext>
          </a:extLst>
        </p:spPr>
      </p:pic>
      <p:sp>
        <p:nvSpPr>
          <p:cNvPr id="24" name="テキスト ボックス 23">
            <a:extLst>
              <a:ext uri="{FF2B5EF4-FFF2-40B4-BE49-F238E27FC236}">
                <a16:creationId xmlns:a16="http://schemas.microsoft.com/office/drawing/2014/main" id="{35462A92-9585-4D1E-ADA3-89E31D9FA9FC}"/>
              </a:ext>
            </a:extLst>
          </p:cNvPr>
          <p:cNvSpPr txBox="1"/>
          <p:nvPr/>
        </p:nvSpPr>
        <p:spPr>
          <a:xfrm>
            <a:off x="4789714" y="3753390"/>
            <a:ext cx="1763486" cy="369332"/>
          </a:xfrm>
          <a:prstGeom prst="rect">
            <a:avLst/>
          </a:prstGeom>
          <a:solidFill>
            <a:schemeClr val="bg1"/>
          </a:solidFill>
        </p:spPr>
        <p:txBody>
          <a:bodyPr wrap="square" rtlCol="0">
            <a:spAutoFit/>
          </a:bodyPr>
          <a:lstStyle/>
          <a:p>
            <a:endParaRPr kumimoji="1" lang="ja-JP" altLang="en-US" dirty="0"/>
          </a:p>
        </p:txBody>
      </p:sp>
      <p:sp>
        <p:nvSpPr>
          <p:cNvPr id="26" name="テキスト ボックス 25">
            <a:extLst>
              <a:ext uri="{FF2B5EF4-FFF2-40B4-BE49-F238E27FC236}">
                <a16:creationId xmlns:a16="http://schemas.microsoft.com/office/drawing/2014/main" id="{817E2BAA-2B61-4BF0-A9A7-FEEB0CAA8593}"/>
              </a:ext>
            </a:extLst>
          </p:cNvPr>
          <p:cNvSpPr txBox="1"/>
          <p:nvPr/>
        </p:nvSpPr>
        <p:spPr>
          <a:xfrm>
            <a:off x="4800880" y="2216646"/>
            <a:ext cx="3788217" cy="523220"/>
          </a:xfrm>
          <a:prstGeom prst="rect">
            <a:avLst/>
          </a:prstGeom>
          <a:noFill/>
        </p:spPr>
        <p:txBody>
          <a:bodyPr wrap="none" rtlCol="0">
            <a:spAutoFit/>
          </a:bodyPr>
          <a:lstStyle/>
          <a:p>
            <a:r>
              <a:rPr kumimoji="1" lang="en-US" altLang="ja-JP" sz="2800" dirty="0"/>
              <a:t>1970</a:t>
            </a:r>
            <a:r>
              <a:rPr kumimoji="1" lang="ja-JP" altLang="en-US" sz="2800" dirty="0"/>
              <a:t>年ころ　ゴム加硫</a:t>
            </a:r>
          </a:p>
        </p:txBody>
      </p:sp>
      <p:pic>
        <p:nvPicPr>
          <p:cNvPr id="27" name="グラフィックス 26" descr="ビーカー">
            <a:extLst>
              <a:ext uri="{FF2B5EF4-FFF2-40B4-BE49-F238E27FC236}">
                <a16:creationId xmlns:a16="http://schemas.microsoft.com/office/drawing/2014/main" id="{CFE2113E-396A-42A0-BA71-3FB10FD1164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92657" y="3449984"/>
            <a:ext cx="1345475" cy="1345475"/>
          </a:xfrm>
          <a:prstGeom prst="rect">
            <a:avLst/>
          </a:prstGeom>
        </p:spPr>
      </p:pic>
      <p:pic>
        <p:nvPicPr>
          <p:cNvPr id="29" name="グラフィックス 28" descr="フラスコ">
            <a:extLst>
              <a:ext uri="{FF2B5EF4-FFF2-40B4-BE49-F238E27FC236}">
                <a16:creationId xmlns:a16="http://schemas.microsoft.com/office/drawing/2014/main" id="{98396908-B1E9-4C9D-A638-C3EA459CC95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911392" y="3733485"/>
            <a:ext cx="1870166" cy="1870166"/>
          </a:xfrm>
          <a:prstGeom prst="rect">
            <a:avLst/>
          </a:prstGeom>
        </p:spPr>
      </p:pic>
      <p:sp>
        <p:nvSpPr>
          <p:cNvPr id="31" name="テキスト ボックス 30">
            <a:extLst>
              <a:ext uri="{FF2B5EF4-FFF2-40B4-BE49-F238E27FC236}">
                <a16:creationId xmlns:a16="http://schemas.microsoft.com/office/drawing/2014/main" id="{D58A2C19-B285-476E-8F51-206C51DEBE75}"/>
              </a:ext>
            </a:extLst>
          </p:cNvPr>
          <p:cNvSpPr txBox="1"/>
          <p:nvPr/>
        </p:nvSpPr>
        <p:spPr>
          <a:xfrm>
            <a:off x="4881533" y="2911640"/>
            <a:ext cx="3510898" cy="523220"/>
          </a:xfrm>
          <a:prstGeom prst="rect">
            <a:avLst/>
          </a:prstGeom>
          <a:noFill/>
        </p:spPr>
        <p:txBody>
          <a:bodyPr wrap="none" rtlCol="0">
            <a:spAutoFit/>
          </a:bodyPr>
          <a:lstStyle/>
          <a:p>
            <a:r>
              <a:rPr kumimoji="1" lang="en-US" altLang="ja-JP" sz="2800" dirty="0"/>
              <a:t>1986</a:t>
            </a:r>
            <a:r>
              <a:rPr kumimoji="1" lang="ja-JP" altLang="en-US" sz="2800" dirty="0"/>
              <a:t>年 有機合成論文</a:t>
            </a:r>
          </a:p>
        </p:txBody>
      </p:sp>
      <p:sp>
        <p:nvSpPr>
          <p:cNvPr id="32" name="テキスト ボックス 31">
            <a:extLst>
              <a:ext uri="{FF2B5EF4-FFF2-40B4-BE49-F238E27FC236}">
                <a16:creationId xmlns:a16="http://schemas.microsoft.com/office/drawing/2014/main" id="{067F8F16-D392-4613-BC9F-4037B02B0830}"/>
              </a:ext>
            </a:extLst>
          </p:cNvPr>
          <p:cNvSpPr txBox="1"/>
          <p:nvPr/>
        </p:nvSpPr>
        <p:spPr>
          <a:xfrm>
            <a:off x="5456770" y="3330032"/>
            <a:ext cx="3788217" cy="523220"/>
          </a:xfrm>
          <a:prstGeom prst="rect">
            <a:avLst/>
          </a:prstGeom>
          <a:noFill/>
        </p:spPr>
        <p:txBody>
          <a:bodyPr wrap="none" rtlCol="0">
            <a:spAutoFit/>
          </a:bodyPr>
          <a:lstStyle/>
          <a:p>
            <a:r>
              <a:rPr kumimoji="1" lang="en-US" altLang="ja-JP" sz="2800" dirty="0"/>
              <a:t>1999</a:t>
            </a:r>
            <a:r>
              <a:rPr kumimoji="1" lang="ja-JP" altLang="en-US" sz="2800" dirty="0"/>
              <a:t>年　ナノ粒子論文</a:t>
            </a:r>
          </a:p>
        </p:txBody>
      </p:sp>
      <p:sp>
        <p:nvSpPr>
          <p:cNvPr id="33" name="テキスト ボックス 32">
            <a:extLst>
              <a:ext uri="{FF2B5EF4-FFF2-40B4-BE49-F238E27FC236}">
                <a16:creationId xmlns:a16="http://schemas.microsoft.com/office/drawing/2014/main" id="{B730FB6F-582A-4BB7-A135-7DA3860BB670}"/>
              </a:ext>
            </a:extLst>
          </p:cNvPr>
          <p:cNvSpPr txBox="1"/>
          <p:nvPr/>
        </p:nvSpPr>
        <p:spPr>
          <a:xfrm>
            <a:off x="2196085" y="5240495"/>
            <a:ext cx="4310924" cy="1815882"/>
          </a:xfrm>
          <a:prstGeom prst="rect">
            <a:avLst/>
          </a:prstGeom>
          <a:noFill/>
        </p:spPr>
        <p:txBody>
          <a:bodyPr wrap="none" rtlCol="0">
            <a:spAutoFit/>
          </a:bodyPr>
          <a:lstStyle/>
          <a:p>
            <a:r>
              <a:rPr lang="en-US" altLang="ja-JP" sz="2800" dirty="0"/>
              <a:t>2000</a:t>
            </a:r>
            <a:r>
              <a:rPr kumimoji="1" lang="ja-JP" altLang="en-US" sz="2800" dirty="0"/>
              <a:t>年</a:t>
            </a:r>
            <a:r>
              <a:rPr lang="ja-JP" altLang="en-US" sz="2800" dirty="0"/>
              <a:t>以降</a:t>
            </a:r>
            <a:r>
              <a:rPr kumimoji="1" lang="ja-JP" altLang="en-US" sz="2800" dirty="0"/>
              <a:t>　</a:t>
            </a:r>
            <a:endParaRPr kumimoji="1" lang="en-US" altLang="ja-JP" sz="2800" dirty="0"/>
          </a:p>
          <a:p>
            <a:r>
              <a:rPr lang="ja-JP" altLang="en-US" sz="2800" dirty="0"/>
              <a:t>・セラミックス高温焼成</a:t>
            </a:r>
            <a:endParaRPr lang="en-US" altLang="ja-JP" sz="2800" dirty="0"/>
          </a:p>
          <a:p>
            <a:r>
              <a:rPr kumimoji="1" lang="ja-JP" altLang="en-US" sz="2800" dirty="0"/>
              <a:t>・固体触媒高温反応</a:t>
            </a:r>
            <a:endParaRPr kumimoji="1" lang="en-US" altLang="ja-JP" sz="2800" dirty="0"/>
          </a:p>
          <a:p>
            <a:r>
              <a:rPr lang="ja-JP" altLang="en-US" sz="2800" dirty="0"/>
              <a:t>・製錬技術高温発生　</a:t>
            </a:r>
            <a:r>
              <a:rPr lang="en-US" altLang="ja-JP" sz="2800" dirty="0"/>
              <a:t>etc.</a:t>
            </a:r>
          </a:p>
        </p:txBody>
      </p:sp>
    </p:spTree>
    <p:extLst>
      <p:ext uri="{BB962C8B-B14F-4D97-AF65-F5344CB8AC3E}">
        <p14:creationId xmlns:p14="http://schemas.microsoft.com/office/powerpoint/2010/main" val="18358633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390144" y="2492896"/>
            <a:ext cx="8537832" cy="1569660"/>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ja-JP" altLang="en-US" sz="2400" dirty="0"/>
              <a:t>　</a:t>
            </a:r>
            <a:r>
              <a:rPr lang="en-US" altLang="ja-JP" sz="2400" i="1" dirty="0"/>
              <a:t>ε*</a:t>
            </a:r>
            <a:r>
              <a:rPr lang="en-US" altLang="ja-JP" sz="2400" dirty="0"/>
              <a:t>=16.6-5.40j</a:t>
            </a:r>
          </a:p>
          <a:p>
            <a:r>
              <a:rPr lang="ja-JP" altLang="en-US" sz="2400" dirty="0"/>
              <a:t>　</a:t>
            </a:r>
            <a:r>
              <a:rPr lang="en-US" altLang="ja-JP" sz="2400" i="1" dirty="0"/>
              <a:t>µ*</a:t>
            </a:r>
            <a:r>
              <a:rPr lang="en-US" altLang="ja-JP" sz="2400" dirty="0"/>
              <a:t>=1.15-0.176j </a:t>
            </a:r>
          </a:p>
          <a:p>
            <a:r>
              <a:rPr lang="ja-JP" altLang="en-US" sz="2400" dirty="0"/>
              <a:t>　  </a:t>
            </a:r>
            <a:r>
              <a:rPr lang="en-US" altLang="ja-JP" sz="2400" dirty="0"/>
              <a:t>※</a:t>
            </a:r>
            <a:r>
              <a:rPr lang="ja-JP" altLang="en-US" sz="2400" dirty="0"/>
              <a:t>摂動空洞共振器法により測定</a:t>
            </a:r>
            <a:endParaRPr lang="en-US" altLang="ja-JP" sz="2400" dirty="0"/>
          </a:p>
          <a:p>
            <a:r>
              <a:rPr lang="ja-JP" altLang="en-US" sz="2400" dirty="0"/>
              <a:t>　</a:t>
            </a:r>
            <a:r>
              <a:rPr lang="en-US" altLang="ja-JP" sz="2400" i="1" dirty="0"/>
              <a:t>σ</a:t>
            </a:r>
            <a:r>
              <a:rPr lang="en-US" altLang="ja-JP" sz="2400" dirty="0"/>
              <a:t>=0</a:t>
            </a:r>
            <a:r>
              <a:rPr lang="ja-JP" altLang="en-US" sz="2400" dirty="0"/>
              <a:t>　</a:t>
            </a:r>
            <a:r>
              <a:rPr lang="en-US" altLang="ja-JP" sz="2400" dirty="0"/>
              <a:t>(</a:t>
            </a:r>
            <a:r>
              <a:rPr lang="ja-JP" altLang="en-US" sz="2400" dirty="0"/>
              <a:t>導電率による発熱は、誘電率による発熱に含まれる</a:t>
            </a:r>
            <a:r>
              <a:rPr lang="en-US" altLang="ja-JP" sz="2400" dirty="0"/>
              <a:t>)</a:t>
            </a:r>
          </a:p>
        </p:txBody>
      </p:sp>
      <p:sp>
        <p:nvSpPr>
          <p:cNvPr id="6" name="テキスト ボックス 5"/>
          <p:cNvSpPr txBox="1"/>
          <p:nvPr/>
        </p:nvSpPr>
        <p:spPr>
          <a:xfrm>
            <a:off x="4030402" y="4517364"/>
            <a:ext cx="4796606" cy="163121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2000" dirty="0"/>
              <a:t>誘電率の真の値は、電流が流れていない状態での測定でなければ得られない。</a:t>
            </a:r>
            <a:endParaRPr kumimoji="1" lang="en-US" altLang="ja-JP" sz="2000" dirty="0"/>
          </a:p>
          <a:p>
            <a:r>
              <a:rPr lang="ja-JP" altLang="en-US" sz="2000" dirty="0"/>
              <a:t>摂動空洞共振器法</a:t>
            </a:r>
            <a:r>
              <a:rPr kumimoji="1" lang="ja-JP" altLang="en-US" sz="2000" dirty="0"/>
              <a:t>での誘電率の測定では、電流が流れない状態を作れないため、導電率の寄与を含んだ値で得られる。</a:t>
            </a:r>
          </a:p>
        </p:txBody>
      </p:sp>
      <p:sp>
        <p:nvSpPr>
          <p:cNvPr id="9" name="タイトル 1"/>
          <p:cNvSpPr txBox="1">
            <a:spLocks/>
          </p:cNvSpPr>
          <p:nvPr/>
        </p:nvSpPr>
        <p:spPr>
          <a:xfrm>
            <a:off x="107504" y="116632"/>
            <a:ext cx="8820472" cy="864096"/>
          </a:xfrm>
          <a:prstGeom prst="rect">
            <a:avLst/>
          </a:prstGeom>
        </p:spPr>
        <p:txBody>
          <a:bodyPr vert="horz" lIns="91440" tIns="45720" rIns="91440" bIns="45720" rtlCol="0" anchor="b">
            <a:normAutofit/>
          </a:bodyPr>
          <a:lstStyle>
            <a:lvl1pPr algn="l" defTabSz="914400" rtl="0" eaLnBrk="1" latinLnBrk="0" hangingPunct="1">
              <a:spcBef>
                <a:spcPct val="0"/>
              </a:spcBef>
              <a:buNone/>
              <a:defRPr kumimoji="1" sz="3600" kern="1200" cap="all" spc="-60" baseline="0">
                <a:solidFill>
                  <a:schemeClr val="tx2"/>
                </a:solidFill>
                <a:latin typeface="+mj-lt"/>
                <a:ea typeface="+mj-ea"/>
                <a:cs typeface="+mj-cs"/>
              </a:defRPr>
            </a:lvl1pPr>
          </a:lstStyle>
          <a:p>
            <a:r>
              <a:rPr lang="ja-JP" altLang="en-US" dirty="0"/>
              <a:t>電磁場分布シミュレーション</a:t>
            </a:r>
          </a:p>
        </p:txBody>
      </p:sp>
      <p:sp>
        <p:nvSpPr>
          <p:cNvPr id="13" name="テキスト ボックス 12"/>
          <p:cNvSpPr txBox="1"/>
          <p:nvPr/>
        </p:nvSpPr>
        <p:spPr>
          <a:xfrm>
            <a:off x="647564" y="1229827"/>
            <a:ext cx="5350900" cy="4616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sz="2400" dirty="0"/>
              <a:t>電磁場分布計算に必要なパラメータ</a:t>
            </a:r>
          </a:p>
        </p:txBody>
      </p:sp>
      <p:pic>
        <p:nvPicPr>
          <p:cNvPr id="4098" name="Picture 2" descr="C:\Users\Naoto Haneishi\Documents\自分のフォルダ\学会\M2 JEMEA\IMG_19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7564" y="4346220"/>
            <a:ext cx="3047308" cy="2285481"/>
          </a:xfrm>
          <a:prstGeom prst="rect">
            <a:avLst/>
          </a:prstGeom>
          <a:noFill/>
          <a:extLst>
            <a:ext uri="{909E8E84-426E-40DD-AFC4-6F175D3DCCD1}">
              <a14:hiddenFill xmlns:a14="http://schemas.microsoft.com/office/drawing/2010/main">
                <a:solidFill>
                  <a:srgbClr val="FFFFFF"/>
                </a:solidFill>
              </a14:hiddenFill>
            </a:ext>
          </a:extLst>
        </p:spPr>
      </p:pic>
      <p:sp>
        <p:nvSpPr>
          <p:cNvPr id="2" name="テキスト ボックス 1"/>
          <p:cNvSpPr txBox="1"/>
          <p:nvPr/>
        </p:nvSpPr>
        <p:spPr>
          <a:xfrm>
            <a:off x="647564" y="1916832"/>
            <a:ext cx="5350899"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kumimoji="1" lang="ja-JP" altLang="en-US" dirty="0"/>
              <a:t>触媒層の</a:t>
            </a:r>
            <a:r>
              <a:rPr lang="ja-JP" altLang="en-US" dirty="0"/>
              <a:t>複素誘電率</a:t>
            </a:r>
            <a:r>
              <a:rPr lang="en-US" altLang="ja-JP" i="1" dirty="0"/>
              <a:t>ε*</a:t>
            </a:r>
            <a:r>
              <a:rPr lang="ja-JP" altLang="en-US" dirty="0" err="1"/>
              <a:t>、</a:t>
            </a:r>
            <a:r>
              <a:rPr lang="ja-JP" altLang="en-US" dirty="0"/>
              <a:t>複素透磁率</a:t>
            </a:r>
            <a:r>
              <a:rPr lang="en-US" altLang="ja-JP" i="1" dirty="0"/>
              <a:t>µ*</a:t>
            </a:r>
            <a:r>
              <a:rPr lang="ja-JP" altLang="en-US" dirty="0" err="1"/>
              <a:t>、</a:t>
            </a:r>
            <a:r>
              <a:rPr lang="ja-JP" altLang="en-US" dirty="0"/>
              <a:t>導電率</a:t>
            </a:r>
            <a:r>
              <a:rPr lang="en-US" altLang="ja-JP" i="1" dirty="0"/>
              <a:t>σ</a:t>
            </a:r>
            <a:endParaRPr kumimoji="1" lang="en-US" altLang="ja-JP" dirty="0"/>
          </a:p>
        </p:txBody>
      </p:sp>
    </p:spTree>
    <p:extLst>
      <p:ext uri="{BB962C8B-B14F-4D97-AF65-F5344CB8AC3E}">
        <p14:creationId xmlns:p14="http://schemas.microsoft.com/office/powerpoint/2010/main" val="23563406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107504" y="2066072"/>
            <a:ext cx="8668766" cy="1938992"/>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ja-JP" altLang="en-US" sz="2400" dirty="0"/>
              <a:t>　</a:t>
            </a:r>
            <a:r>
              <a:rPr lang="en-US" altLang="ja-JP" sz="2400" dirty="0"/>
              <a:t> </a:t>
            </a:r>
            <a:r>
              <a:rPr lang="en-US" altLang="ja-JP" sz="2400" i="1" dirty="0"/>
              <a:t>ρ</a:t>
            </a:r>
            <a:r>
              <a:rPr lang="en-US" altLang="ja-JP" sz="2400" dirty="0"/>
              <a:t>=995 [kg/m</a:t>
            </a:r>
            <a:r>
              <a:rPr lang="en-US" altLang="ja-JP" sz="2400" baseline="30000" dirty="0"/>
              <a:t>3</a:t>
            </a:r>
            <a:r>
              <a:rPr lang="en-US" altLang="ja-JP" sz="2400" dirty="0"/>
              <a:t>]</a:t>
            </a:r>
            <a:r>
              <a:rPr lang="ja-JP" altLang="ja-JP" sz="2000" dirty="0"/>
              <a:t>※触媒層の重さ</a:t>
            </a:r>
            <a:r>
              <a:rPr lang="en-US" altLang="ja-JP" sz="2000" dirty="0"/>
              <a:t>1.0g / </a:t>
            </a:r>
            <a:r>
              <a:rPr lang="ja-JP" altLang="en-US" sz="2000" dirty="0"/>
              <a:t>円柱</a:t>
            </a:r>
            <a:r>
              <a:rPr lang="ja-JP" altLang="ja-JP" sz="2000" dirty="0"/>
              <a:t>の体積</a:t>
            </a:r>
            <a:r>
              <a:rPr lang="en-US" altLang="ja-JP" sz="2000" dirty="0"/>
              <a:t> 4</a:t>
            </a:r>
            <a:r>
              <a:rPr lang="en-US" altLang="ja-JP" sz="2000" dirty="0">
                <a:latin typeface="Malgun Gothic" pitchFamily="34" charset="-127"/>
                <a:ea typeface="Malgun Gothic" pitchFamily="34" charset="-127"/>
              </a:rPr>
              <a:t>×</a:t>
            </a:r>
            <a:r>
              <a:rPr lang="en-US" altLang="ja-JP" sz="2000" dirty="0"/>
              <a:t>4</a:t>
            </a:r>
            <a:r>
              <a:rPr lang="en-US" altLang="ja-JP" sz="2000" dirty="0">
                <a:latin typeface="Malgun Gothic" pitchFamily="34" charset="-127"/>
                <a:ea typeface="Malgun Gothic" pitchFamily="34" charset="-127"/>
              </a:rPr>
              <a:t>×</a:t>
            </a:r>
            <a:r>
              <a:rPr lang="ja-JP" altLang="ja-JP" sz="2000" dirty="0"/>
              <a:t>π</a:t>
            </a:r>
            <a:r>
              <a:rPr lang="en-US" altLang="ja-JP" sz="2000" dirty="0">
                <a:latin typeface="Malgun Gothic" pitchFamily="34" charset="-127"/>
                <a:ea typeface="Malgun Gothic" pitchFamily="34" charset="-127"/>
              </a:rPr>
              <a:t>×</a:t>
            </a:r>
            <a:r>
              <a:rPr lang="en-US" altLang="ja-JP" sz="2000" dirty="0"/>
              <a:t>20 [mm</a:t>
            </a:r>
            <a:r>
              <a:rPr lang="en-US" altLang="ja-JP" sz="2000" baseline="30000" dirty="0"/>
              <a:t>3</a:t>
            </a:r>
            <a:r>
              <a:rPr lang="en-US" altLang="ja-JP" sz="2000" dirty="0"/>
              <a:t>]</a:t>
            </a:r>
            <a:r>
              <a:rPr lang="en-US" altLang="ja-JP" sz="2000" i="1" dirty="0"/>
              <a:t> </a:t>
            </a:r>
          </a:p>
          <a:p>
            <a:r>
              <a:rPr lang="ja-JP" altLang="en-US" sz="2400" i="1" dirty="0"/>
              <a:t>　</a:t>
            </a:r>
            <a:r>
              <a:rPr lang="en-US" altLang="ja-JP" sz="2400" i="1" dirty="0" err="1"/>
              <a:t>Cp</a:t>
            </a:r>
            <a:r>
              <a:rPr lang="en-US" altLang="ja-JP" sz="2400" dirty="0"/>
              <a:t>=(10.2</a:t>
            </a:r>
            <a:r>
              <a:rPr lang="en-US" altLang="ja-JP" sz="2400" i="1" dirty="0"/>
              <a:t>T</a:t>
            </a:r>
            <a:r>
              <a:rPr lang="en-US" altLang="ja-JP" sz="2400" dirty="0"/>
              <a:t>+86.1)</a:t>
            </a:r>
            <a:r>
              <a:rPr lang="en-US" altLang="ja-JP" sz="2400" dirty="0">
                <a:latin typeface="Malgun Gothic" pitchFamily="34" charset="-127"/>
                <a:ea typeface="Malgun Gothic" pitchFamily="34" charset="-127"/>
                <a:cs typeface="Arial" pitchFamily="34" charset="0"/>
              </a:rPr>
              <a:t>×</a:t>
            </a:r>
            <a:r>
              <a:rPr lang="en-US" altLang="ja-JP" sz="2400" dirty="0"/>
              <a:t>232/1000</a:t>
            </a:r>
            <a:r>
              <a:rPr lang="ja-JP" altLang="ja-JP" sz="2400" dirty="0"/>
              <a:t>　</a:t>
            </a:r>
            <a:r>
              <a:rPr lang="en-US" altLang="ja-JP" sz="2400" dirty="0"/>
              <a:t>[J/(kg</a:t>
            </a:r>
            <a:r>
              <a:rPr lang="ja-JP" altLang="en-US" sz="2400" dirty="0"/>
              <a:t> </a:t>
            </a:r>
            <a:r>
              <a:rPr lang="en-US" altLang="ja-JP" sz="2400" dirty="0"/>
              <a:t>K)]</a:t>
            </a:r>
            <a:r>
              <a:rPr lang="ja-JP" altLang="ja-JP" sz="2400" dirty="0"/>
              <a:t>　</a:t>
            </a:r>
            <a:r>
              <a:rPr lang="en-US" altLang="ja-JP" sz="2000" dirty="0"/>
              <a:t>※</a:t>
            </a:r>
            <a:r>
              <a:rPr lang="ja-JP" altLang="ja-JP" sz="2000" dirty="0"/>
              <a:t>化学便覧より</a:t>
            </a:r>
            <a:endParaRPr lang="en-US" altLang="ja-JP" sz="2400" dirty="0"/>
          </a:p>
          <a:p>
            <a:r>
              <a:rPr lang="en-US" altLang="ja-JP" sz="2400" dirty="0"/>
              <a:t>  </a:t>
            </a:r>
            <a:r>
              <a:rPr lang="en-US" altLang="ja-JP" sz="2400" i="1" dirty="0">
                <a:solidFill>
                  <a:srgbClr val="FF0000"/>
                </a:solidFill>
              </a:rPr>
              <a:t>k</a:t>
            </a:r>
            <a:r>
              <a:rPr lang="en-US" altLang="ja-JP" sz="2400" dirty="0">
                <a:solidFill>
                  <a:srgbClr val="FF0000"/>
                </a:solidFill>
              </a:rPr>
              <a:t>=0.57</a:t>
            </a:r>
            <a:r>
              <a:rPr lang="ja-JP" altLang="en-US" sz="2400" dirty="0">
                <a:solidFill>
                  <a:srgbClr val="FF0000"/>
                </a:solidFill>
              </a:rPr>
              <a:t>（</a:t>
            </a:r>
            <a:r>
              <a:rPr lang="en-US" altLang="ja-JP" sz="2400" dirty="0">
                <a:solidFill>
                  <a:srgbClr val="FF0000"/>
                </a:solidFill>
              </a:rPr>
              <a:t>600</a:t>
            </a:r>
            <a:r>
              <a:rPr lang="ja-JP" altLang="en-US" sz="2400" dirty="0">
                <a:solidFill>
                  <a:srgbClr val="FF0000"/>
                </a:solidFill>
              </a:rPr>
              <a:t>℃），</a:t>
            </a:r>
            <a:r>
              <a:rPr lang="en-US" altLang="ja-JP" sz="2400" dirty="0">
                <a:solidFill>
                  <a:srgbClr val="FF0000"/>
                </a:solidFill>
              </a:rPr>
              <a:t>0.45</a:t>
            </a:r>
            <a:r>
              <a:rPr lang="ja-JP" altLang="en-US" sz="2400" dirty="0">
                <a:solidFill>
                  <a:srgbClr val="FF0000"/>
                </a:solidFill>
              </a:rPr>
              <a:t>（</a:t>
            </a:r>
            <a:r>
              <a:rPr lang="en-US" altLang="ja-JP" sz="2400" dirty="0">
                <a:solidFill>
                  <a:srgbClr val="FF0000"/>
                </a:solidFill>
              </a:rPr>
              <a:t>500</a:t>
            </a:r>
            <a:r>
              <a:rPr lang="ja-JP" altLang="en-US" sz="2400" dirty="0">
                <a:solidFill>
                  <a:srgbClr val="FF0000"/>
                </a:solidFill>
              </a:rPr>
              <a:t>℃）</a:t>
            </a:r>
            <a:r>
              <a:rPr lang="en-US" altLang="ja-JP" sz="2400" dirty="0">
                <a:solidFill>
                  <a:srgbClr val="FF0000"/>
                </a:solidFill>
              </a:rPr>
              <a:t> [W/(m</a:t>
            </a:r>
            <a:r>
              <a:rPr lang="ja-JP" altLang="en-US" sz="2400" dirty="0">
                <a:solidFill>
                  <a:srgbClr val="FF0000"/>
                </a:solidFill>
              </a:rPr>
              <a:t> </a:t>
            </a:r>
            <a:r>
              <a:rPr lang="en-US" altLang="ja-JP" sz="2400" dirty="0">
                <a:solidFill>
                  <a:srgbClr val="FF0000"/>
                </a:solidFill>
              </a:rPr>
              <a:t>K)]</a:t>
            </a:r>
            <a:r>
              <a:rPr lang="ja-JP" altLang="en-US" sz="2400" dirty="0">
                <a:solidFill>
                  <a:srgbClr val="FF0000"/>
                </a:solidFill>
              </a:rPr>
              <a:t>　</a:t>
            </a:r>
            <a:r>
              <a:rPr lang="en-US" altLang="ja-JP" sz="2000" dirty="0">
                <a:solidFill>
                  <a:srgbClr val="FF0000"/>
                </a:solidFill>
              </a:rPr>
              <a:t>※</a:t>
            </a:r>
            <a:r>
              <a:rPr lang="ja-JP" altLang="en-US" sz="2000" dirty="0">
                <a:solidFill>
                  <a:srgbClr val="FF0000"/>
                </a:solidFill>
              </a:rPr>
              <a:t>バルクの</a:t>
            </a:r>
            <a:r>
              <a:rPr lang="en-US" altLang="ja-JP" sz="2000" dirty="0">
                <a:solidFill>
                  <a:srgbClr val="FF0000"/>
                </a:solidFill>
              </a:rPr>
              <a:t>Fe</a:t>
            </a:r>
            <a:r>
              <a:rPr lang="en-US" altLang="ja-JP" sz="2000" baseline="-25000" dirty="0">
                <a:solidFill>
                  <a:srgbClr val="FF0000"/>
                </a:solidFill>
              </a:rPr>
              <a:t>3</a:t>
            </a:r>
            <a:r>
              <a:rPr lang="en-US" altLang="ja-JP" sz="2000" dirty="0">
                <a:solidFill>
                  <a:srgbClr val="FF0000"/>
                </a:solidFill>
              </a:rPr>
              <a:t>O</a:t>
            </a:r>
            <a:r>
              <a:rPr lang="en-US" altLang="ja-JP" sz="2000" baseline="-25000" dirty="0">
                <a:solidFill>
                  <a:srgbClr val="FF0000"/>
                </a:solidFill>
              </a:rPr>
              <a:t>4</a:t>
            </a:r>
            <a:r>
              <a:rPr lang="ja-JP" altLang="en-US" sz="2000" dirty="0">
                <a:solidFill>
                  <a:srgbClr val="FF0000"/>
                </a:solidFill>
              </a:rPr>
              <a:t>は</a:t>
            </a:r>
            <a:r>
              <a:rPr lang="en-US" altLang="ja-JP" sz="2000" dirty="0">
                <a:solidFill>
                  <a:srgbClr val="FF0000"/>
                </a:solidFill>
              </a:rPr>
              <a:t>3</a:t>
            </a:r>
            <a:endParaRPr lang="en-US" altLang="ja-JP" sz="2800" dirty="0">
              <a:solidFill>
                <a:srgbClr val="FF0000"/>
              </a:solidFill>
            </a:endParaRPr>
          </a:p>
          <a:p>
            <a:r>
              <a:rPr lang="ja-JP" altLang="en-US" sz="2400" dirty="0"/>
              <a:t>  </a:t>
            </a:r>
            <a:r>
              <a:rPr lang="en-US" altLang="ja-JP" sz="2400" i="1" dirty="0"/>
              <a:t>A</a:t>
            </a:r>
            <a:r>
              <a:rPr lang="en-US" altLang="ja-JP" sz="2400" dirty="0"/>
              <a:t>=4.18×10</a:t>
            </a:r>
            <a:r>
              <a:rPr lang="en-US" altLang="ja-JP" sz="2400" baseline="30000" dirty="0"/>
              <a:t>7</a:t>
            </a:r>
            <a:r>
              <a:rPr lang="en-US" altLang="ja-JP" sz="2400" dirty="0"/>
              <a:t>[L/(kg h)],  </a:t>
            </a:r>
            <a:r>
              <a:rPr lang="en-US" altLang="ja-JP" sz="2400" i="1" dirty="0" err="1"/>
              <a:t>Ea</a:t>
            </a:r>
            <a:r>
              <a:rPr lang="en-US" altLang="ja-JP" sz="2400" dirty="0"/>
              <a:t>=82.45[kJ/</a:t>
            </a:r>
            <a:r>
              <a:rPr lang="en-US" altLang="ja-JP" sz="2400" dirty="0" err="1"/>
              <a:t>mol</a:t>
            </a:r>
            <a:r>
              <a:rPr lang="en-US" altLang="ja-JP" sz="2400" dirty="0"/>
              <a:t>] </a:t>
            </a:r>
            <a:r>
              <a:rPr lang="en-US" altLang="ja-JP" sz="2000" dirty="0"/>
              <a:t>※</a:t>
            </a:r>
            <a:r>
              <a:rPr lang="ja-JP" altLang="en-US" sz="2000" dirty="0"/>
              <a:t>電気炉での測定</a:t>
            </a:r>
            <a:endParaRPr lang="en-US" altLang="ja-JP" sz="2400" dirty="0"/>
          </a:p>
          <a:p>
            <a:r>
              <a:rPr lang="ja-JP" altLang="en-US" sz="2400" dirty="0"/>
              <a:t>　</a:t>
            </a:r>
            <a:r>
              <a:rPr lang="en-US" altLang="ja-JP" sz="2400" i="1" dirty="0"/>
              <a:t>ΔH</a:t>
            </a:r>
            <a:r>
              <a:rPr lang="en-US" altLang="ja-JP" sz="2400" dirty="0"/>
              <a:t>=123.6[kJ/</a:t>
            </a:r>
            <a:r>
              <a:rPr lang="en-US" altLang="ja-JP" sz="2400" dirty="0" err="1"/>
              <a:t>mol</a:t>
            </a:r>
            <a:r>
              <a:rPr lang="en-US" altLang="ja-JP" sz="2400" dirty="0"/>
              <a:t>]</a:t>
            </a:r>
          </a:p>
        </p:txBody>
      </p:sp>
      <p:sp>
        <p:nvSpPr>
          <p:cNvPr id="4" name="テキスト ボックス 3"/>
          <p:cNvSpPr txBox="1"/>
          <p:nvPr/>
        </p:nvSpPr>
        <p:spPr>
          <a:xfrm>
            <a:off x="755576" y="980728"/>
            <a:ext cx="3600400" cy="4616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400" dirty="0"/>
              <a:t>伝熱</a:t>
            </a:r>
            <a:r>
              <a:rPr kumimoji="1" lang="ja-JP" altLang="en-US" sz="2400" dirty="0"/>
              <a:t>に関連するパラメータ</a:t>
            </a:r>
          </a:p>
        </p:txBody>
      </p:sp>
      <p:pic>
        <p:nvPicPr>
          <p:cNvPr id="5122" name="Picture 2" descr="C:\Users\Naoto Haneishi\Documents\自分のフォルダ\学会\JEMEA\触媒層　近似.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4318557"/>
            <a:ext cx="2241535" cy="2322033"/>
          </a:xfrm>
          <a:prstGeom prst="rect">
            <a:avLst/>
          </a:prstGeom>
          <a:noFill/>
          <a:extLst>
            <a:ext uri="{909E8E84-426E-40DD-AFC4-6F175D3DCCD1}">
              <a14:hiddenFill xmlns:a14="http://schemas.microsoft.com/office/drawing/2010/main">
                <a:solidFill>
                  <a:srgbClr val="FFFFFF"/>
                </a:solidFill>
              </a14:hiddenFill>
            </a:ext>
          </a:extLst>
        </p:spPr>
      </p:pic>
      <p:sp>
        <p:nvSpPr>
          <p:cNvPr id="5" name="右矢印 4"/>
          <p:cNvSpPr/>
          <p:nvPr/>
        </p:nvSpPr>
        <p:spPr>
          <a:xfrm>
            <a:off x="1732327" y="5229200"/>
            <a:ext cx="720080" cy="498128"/>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sp>
        <p:nvSpPr>
          <p:cNvPr id="6" name="テキスト ボックス 5"/>
          <p:cNvSpPr txBox="1"/>
          <p:nvPr/>
        </p:nvSpPr>
        <p:spPr>
          <a:xfrm>
            <a:off x="971600" y="4037002"/>
            <a:ext cx="2088232" cy="400110"/>
          </a:xfrm>
          <a:prstGeom prst="rect">
            <a:avLst/>
          </a:prstGeom>
          <a:solidFill>
            <a:schemeClr val="bg1"/>
          </a:solidFill>
        </p:spPr>
        <p:txBody>
          <a:bodyPr wrap="square" rtlCol="0">
            <a:spAutoFit/>
          </a:bodyPr>
          <a:lstStyle/>
          <a:p>
            <a:pPr algn="ctr"/>
            <a:r>
              <a:rPr kumimoji="1" lang="ja-JP" altLang="en-US" sz="2000" dirty="0"/>
              <a:t>円柱の形に近似</a:t>
            </a:r>
          </a:p>
        </p:txBody>
      </p:sp>
      <p:cxnSp>
        <p:nvCxnSpPr>
          <p:cNvPr id="8" name="直線コネクタ 7"/>
          <p:cNvCxnSpPr/>
          <p:nvPr/>
        </p:nvCxnSpPr>
        <p:spPr>
          <a:xfrm>
            <a:off x="3779912" y="3855824"/>
            <a:ext cx="0" cy="3002176"/>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216516" y="4293096"/>
            <a:ext cx="538535" cy="2376264"/>
          </a:xfrm>
          <a:prstGeom prst="rect">
            <a:avLst/>
          </a:prstGeom>
          <a:noFill/>
          <a:extLst>
            <a:ext uri="{909E8E84-426E-40DD-AFC4-6F175D3DCCD1}">
              <a14:hiddenFill xmlns:a14="http://schemas.microsoft.com/office/drawing/2010/main">
                <a:solidFill>
                  <a:srgbClr val="FFFFFF"/>
                </a:solidFill>
              </a14:hiddenFill>
            </a:ext>
          </a:extLst>
        </p:spPr>
      </p:pic>
      <p:sp>
        <p:nvSpPr>
          <p:cNvPr id="12" name="円/楕円 11"/>
          <p:cNvSpPr/>
          <p:nvPr/>
        </p:nvSpPr>
        <p:spPr>
          <a:xfrm>
            <a:off x="4413775" y="5589240"/>
            <a:ext cx="144016" cy="14401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1" name="直線コネクタ 10"/>
          <p:cNvCxnSpPr/>
          <p:nvPr/>
        </p:nvCxnSpPr>
        <p:spPr>
          <a:xfrm flipV="1">
            <a:off x="4216516" y="4581129"/>
            <a:ext cx="1133844" cy="10801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a:stCxn id="12" idx="7"/>
          </p:cNvCxnSpPr>
          <p:nvPr/>
        </p:nvCxnSpPr>
        <p:spPr>
          <a:xfrm flipV="1">
            <a:off x="4536700" y="4692106"/>
            <a:ext cx="889006" cy="9182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テキスト ボックス 17"/>
          <p:cNvSpPr txBox="1"/>
          <p:nvPr/>
        </p:nvSpPr>
        <p:spPr>
          <a:xfrm>
            <a:off x="5085198" y="4293096"/>
            <a:ext cx="3691072" cy="163121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kumimoji="1" lang="ja-JP" altLang="en-US" sz="2000" dirty="0"/>
              <a:t>この２点に</a:t>
            </a:r>
            <a:r>
              <a:rPr lang="ja-JP" altLang="en-US" sz="2000" dirty="0"/>
              <a:t>おいて、シミュレーションによる計算値が温度</a:t>
            </a:r>
            <a:r>
              <a:rPr kumimoji="1" lang="ja-JP" altLang="en-US" sz="2000" dirty="0"/>
              <a:t>の実測値と合うようにマイクロ波の出力と</a:t>
            </a:r>
            <a:endParaRPr kumimoji="1" lang="en-US" altLang="ja-JP" sz="2000" dirty="0"/>
          </a:p>
          <a:p>
            <a:pPr algn="ctr"/>
            <a:r>
              <a:rPr kumimoji="1" lang="ja-JP" altLang="en-US" sz="2000" dirty="0"/>
              <a:t>熱伝導率を決定</a:t>
            </a:r>
          </a:p>
        </p:txBody>
      </p:sp>
      <p:sp>
        <p:nvSpPr>
          <p:cNvPr id="15" name="タイトル 1"/>
          <p:cNvSpPr txBox="1">
            <a:spLocks/>
          </p:cNvSpPr>
          <p:nvPr/>
        </p:nvSpPr>
        <p:spPr>
          <a:xfrm>
            <a:off x="107504" y="116632"/>
            <a:ext cx="8820472" cy="864096"/>
          </a:xfrm>
          <a:prstGeom prst="rect">
            <a:avLst/>
          </a:prstGeom>
        </p:spPr>
        <p:txBody>
          <a:bodyPr vert="horz" lIns="91440" tIns="45720" rIns="91440" bIns="45720" rtlCol="0" anchor="b">
            <a:normAutofit/>
          </a:bodyPr>
          <a:lstStyle>
            <a:lvl1pPr algn="l" defTabSz="914400" rtl="0" eaLnBrk="1" latinLnBrk="0" hangingPunct="1">
              <a:spcBef>
                <a:spcPct val="0"/>
              </a:spcBef>
              <a:buNone/>
              <a:defRPr kumimoji="1" sz="3600" kern="1200" cap="all" spc="-60" baseline="0">
                <a:solidFill>
                  <a:schemeClr val="tx2"/>
                </a:solidFill>
                <a:latin typeface="+mj-lt"/>
                <a:ea typeface="+mj-ea"/>
                <a:cs typeface="+mj-cs"/>
              </a:defRPr>
            </a:lvl1pPr>
          </a:lstStyle>
          <a:p>
            <a:r>
              <a:rPr lang="ja-JP" altLang="en-US" dirty="0"/>
              <a:t>伝熱シミュレーション</a:t>
            </a:r>
          </a:p>
        </p:txBody>
      </p:sp>
      <p:sp>
        <p:nvSpPr>
          <p:cNvPr id="16" name="テキスト ボックス 15"/>
          <p:cNvSpPr txBox="1"/>
          <p:nvPr/>
        </p:nvSpPr>
        <p:spPr>
          <a:xfrm>
            <a:off x="647564" y="1556791"/>
            <a:ext cx="8280412"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kumimoji="1" lang="ja-JP" altLang="en-US" dirty="0"/>
              <a:t>触媒層の密度</a:t>
            </a:r>
            <a:r>
              <a:rPr lang="en-US" altLang="ja-JP" i="1" dirty="0"/>
              <a:t>ρ</a:t>
            </a:r>
            <a:r>
              <a:rPr lang="ja-JP" altLang="en-US" dirty="0" err="1"/>
              <a:t>、</a:t>
            </a:r>
            <a:r>
              <a:rPr lang="ja-JP" altLang="en-US" dirty="0"/>
              <a:t>熱容量</a:t>
            </a:r>
            <a:r>
              <a:rPr lang="en-US" altLang="ja-JP" i="1" dirty="0" err="1"/>
              <a:t>Cp</a:t>
            </a:r>
            <a:r>
              <a:rPr lang="en-US" altLang="ja-JP" i="1" dirty="0"/>
              <a:t> </a:t>
            </a:r>
            <a:r>
              <a:rPr lang="ja-JP" altLang="en-US" dirty="0" err="1"/>
              <a:t>、</a:t>
            </a:r>
            <a:r>
              <a:rPr lang="ja-JP" altLang="en-US" dirty="0"/>
              <a:t>熱伝導率</a:t>
            </a:r>
            <a:r>
              <a:rPr lang="en-US" altLang="ja-JP" i="1" dirty="0">
                <a:solidFill>
                  <a:schemeClr val="tx1"/>
                </a:solidFill>
              </a:rPr>
              <a:t>k</a:t>
            </a:r>
            <a:r>
              <a:rPr lang="ja-JP" altLang="en-US" dirty="0" err="1"/>
              <a:t>、</a:t>
            </a:r>
            <a:r>
              <a:rPr lang="ja-JP" altLang="en-US" dirty="0"/>
              <a:t>反応のアレニウスパラメーター</a:t>
            </a:r>
            <a:r>
              <a:rPr lang="en-US" altLang="ja-JP" i="1" dirty="0"/>
              <a:t>A</a:t>
            </a:r>
            <a:r>
              <a:rPr lang="ja-JP" altLang="en-US" i="1" dirty="0" err="1"/>
              <a:t>，</a:t>
            </a:r>
            <a:r>
              <a:rPr lang="en-US" altLang="ja-JP" i="1" dirty="0" err="1"/>
              <a:t>Ea</a:t>
            </a:r>
            <a:endParaRPr kumimoji="1" lang="en-US" altLang="ja-JP" dirty="0"/>
          </a:p>
        </p:txBody>
      </p:sp>
    </p:spTree>
    <p:extLst>
      <p:ext uri="{BB962C8B-B14F-4D97-AF65-F5344CB8AC3E}">
        <p14:creationId xmlns:p14="http://schemas.microsoft.com/office/powerpoint/2010/main" val="33963343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AF964AB-6690-FAAF-0CDB-6CBA4074C862}"/>
              </a:ext>
            </a:extLst>
          </p:cNvPr>
          <p:cNvSpPr>
            <a:spLocks noGrp="1"/>
          </p:cNvSpPr>
          <p:nvPr>
            <p:ph type="title"/>
          </p:nvPr>
        </p:nvSpPr>
        <p:spPr>
          <a:xfrm>
            <a:off x="628650" y="1537944"/>
            <a:ext cx="7886700" cy="1325563"/>
          </a:xfrm>
        </p:spPr>
        <p:txBody>
          <a:bodyPr>
            <a:normAutofit fontScale="90000"/>
          </a:bodyPr>
          <a:lstStyle/>
          <a:p>
            <a:r>
              <a:rPr lang="ja-JP" altLang="en-US" dirty="0"/>
              <a:t>検証の背景</a:t>
            </a:r>
            <a:br>
              <a:rPr lang="en-US" altLang="ja-JP" dirty="0"/>
            </a:br>
            <a:r>
              <a:rPr lang="ja-JP" altLang="en-US" dirty="0"/>
              <a:t>・なぜこの検証を行ったか？</a:t>
            </a:r>
            <a:br>
              <a:rPr lang="en-US" altLang="ja-JP" dirty="0"/>
            </a:br>
            <a:r>
              <a:rPr lang="ja-JP" altLang="en-US" dirty="0"/>
              <a:t>・課題</a:t>
            </a:r>
            <a:br>
              <a:rPr lang="en-US" altLang="ja-JP" dirty="0"/>
            </a:br>
            <a:r>
              <a:rPr lang="ja-JP" altLang="en-US" dirty="0"/>
              <a:t>・目的</a:t>
            </a:r>
            <a:br>
              <a:rPr lang="en-US" altLang="ja-JP" dirty="0"/>
            </a:br>
            <a:endParaRPr kumimoji="1" lang="ja-JP" altLang="en-US" dirty="0"/>
          </a:p>
        </p:txBody>
      </p:sp>
    </p:spTree>
    <p:extLst>
      <p:ext uri="{BB962C8B-B14F-4D97-AF65-F5344CB8AC3E}">
        <p14:creationId xmlns:p14="http://schemas.microsoft.com/office/powerpoint/2010/main" val="6378752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EC7DC189-5789-025D-E66C-773887894DB8}"/>
              </a:ext>
            </a:extLst>
          </p:cNvPr>
          <p:cNvPicPr>
            <a:picLocks noChangeAspect="1"/>
          </p:cNvPicPr>
          <p:nvPr/>
        </p:nvPicPr>
        <p:blipFill>
          <a:blip r:embed="rId2"/>
          <a:stretch>
            <a:fillRect/>
          </a:stretch>
        </p:blipFill>
        <p:spPr>
          <a:xfrm>
            <a:off x="354270" y="681317"/>
            <a:ext cx="7740859" cy="5042859"/>
          </a:xfrm>
          <a:prstGeom prst="rect">
            <a:avLst/>
          </a:prstGeom>
        </p:spPr>
      </p:pic>
    </p:spTree>
    <p:extLst>
      <p:ext uri="{BB962C8B-B14F-4D97-AF65-F5344CB8AC3E}">
        <p14:creationId xmlns:p14="http://schemas.microsoft.com/office/powerpoint/2010/main" val="13762260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2" name="直線矢印コネクタ 91"/>
          <p:cNvCxnSpPr/>
          <p:nvPr/>
        </p:nvCxnSpPr>
        <p:spPr>
          <a:xfrm>
            <a:off x="7947123" y="3470085"/>
            <a:ext cx="0" cy="580438"/>
          </a:xfrm>
          <a:prstGeom prst="straightConnector1">
            <a:avLst/>
          </a:prstGeom>
          <a:ln w="63500">
            <a:solidFill>
              <a:schemeClr val="tx2"/>
            </a:solidFill>
            <a:prstDash val="sysDot"/>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85" name="爆発 2 84"/>
          <p:cNvSpPr/>
          <p:nvPr/>
        </p:nvSpPr>
        <p:spPr>
          <a:xfrm>
            <a:off x="-145246" y="4477418"/>
            <a:ext cx="1654815" cy="775388"/>
          </a:xfrm>
          <a:prstGeom prst="irregularSeal2">
            <a:avLst/>
          </a:prstGeom>
          <a:solidFill>
            <a:srgbClr val="FFC000"/>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b="1" dirty="0"/>
          </a:p>
        </p:txBody>
      </p:sp>
      <p:sp>
        <p:nvSpPr>
          <p:cNvPr id="87" name="テキスト ボックス 86"/>
          <p:cNvSpPr txBox="1"/>
          <p:nvPr/>
        </p:nvSpPr>
        <p:spPr>
          <a:xfrm>
            <a:off x="47777" y="4680446"/>
            <a:ext cx="1114408" cy="369332"/>
          </a:xfrm>
          <a:prstGeom prst="rect">
            <a:avLst/>
          </a:prstGeom>
          <a:noFill/>
        </p:spPr>
        <p:txBody>
          <a:bodyPr wrap="none" rtlCol="0">
            <a:spAutoFit/>
          </a:bodyPr>
          <a:lstStyle/>
          <a:p>
            <a:pPr algn="ctr"/>
            <a:r>
              <a:rPr kumimoji="1" lang="ja-JP" altLang="en-US" b="1" dirty="0"/>
              <a:t>化学反応</a:t>
            </a:r>
          </a:p>
        </p:txBody>
      </p:sp>
      <p:pic>
        <p:nvPicPr>
          <p:cNvPr id="81" name="図 136"/>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952294" y="4234414"/>
            <a:ext cx="881285" cy="1018944"/>
          </a:xfrm>
          <a:prstGeom prst="rect">
            <a:avLst/>
          </a:prstGeom>
          <a:noFill/>
          <a:ln w="9525">
            <a:noFill/>
            <a:miter lim="800000"/>
            <a:headEnd/>
            <a:tailEnd/>
          </a:ln>
        </p:spPr>
      </p:pic>
      <p:pic>
        <p:nvPicPr>
          <p:cNvPr id="80" name="図 7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23485" y="1365005"/>
            <a:ext cx="990835" cy="1021115"/>
          </a:xfrm>
          <a:prstGeom prst="rect">
            <a:avLst/>
          </a:prstGeom>
        </p:spPr>
      </p:pic>
      <p:sp>
        <p:nvSpPr>
          <p:cNvPr id="116" name="爆発 2 115"/>
          <p:cNvSpPr/>
          <p:nvPr/>
        </p:nvSpPr>
        <p:spPr>
          <a:xfrm rot="11303045">
            <a:off x="1555054" y="1111597"/>
            <a:ext cx="2066908" cy="775388"/>
          </a:xfrm>
          <a:prstGeom prst="irregularSeal2">
            <a:avLst/>
          </a:prstGeom>
          <a:solidFill>
            <a:schemeClr val="accent2">
              <a:lumMod val="40000"/>
              <a:lumOff val="60000"/>
            </a:schemeClr>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b="1" dirty="0"/>
          </a:p>
        </p:txBody>
      </p:sp>
      <p:sp>
        <p:nvSpPr>
          <p:cNvPr id="115" name="爆発 2 114"/>
          <p:cNvSpPr/>
          <p:nvPr/>
        </p:nvSpPr>
        <p:spPr>
          <a:xfrm rot="11229643">
            <a:off x="6594701" y="1009467"/>
            <a:ext cx="2066908" cy="775388"/>
          </a:xfrm>
          <a:prstGeom prst="irregularSeal2">
            <a:avLst/>
          </a:prstGeom>
          <a:solidFill>
            <a:schemeClr val="accent2">
              <a:lumMod val="40000"/>
              <a:lumOff val="60000"/>
            </a:schemeClr>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b="1" dirty="0"/>
          </a:p>
        </p:txBody>
      </p:sp>
      <p:grpSp>
        <p:nvGrpSpPr>
          <p:cNvPr id="8" name="グループ化 7"/>
          <p:cNvGrpSpPr>
            <a:grpSpLocks noChangeAspect="1"/>
          </p:cNvGrpSpPr>
          <p:nvPr/>
        </p:nvGrpSpPr>
        <p:grpSpPr>
          <a:xfrm>
            <a:off x="799173" y="1563716"/>
            <a:ext cx="1546603" cy="3106321"/>
            <a:chOff x="952470" y="2286686"/>
            <a:chExt cx="1800723" cy="3616720"/>
          </a:xfrm>
        </p:grpSpPr>
        <p:sp>
          <p:nvSpPr>
            <p:cNvPr id="4" name="円/楕円 3"/>
            <p:cNvSpPr/>
            <p:nvPr/>
          </p:nvSpPr>
          <p:spPr>
            <a:xfrm>
              <a:off x="952470" y="2286686"/>
              <a:ext cx="1800723" cy="3616720"/>
            </a:xfrm>
            <a:prstGeom prst="ellipse">
              <a:avLst/>
            </a:prstGeom>
            <a:solidFill>
              <a:schemeClr val="accent1">
                <a:lumMod val="20000"/>
                <a:lumOff val="80000"/>
              </a:schemeClr>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b="1" dirty="0"/>
            </a:p>
          </p:txBody>
        </p:sp>
        <p:sp>
          <p:nvSpPr>
            <p:cNvPr id="51" name="円/楕円 50"/>
            <p:cNvSpPr/>
            <p:nvPr/>
          </p:nvSpPr>
          <p:spPr>
            <a:xfrm>
              <a:off x="1529135" y="5264777"/>
              <a:ext cx="696686" cy="638628"/>
            </a:xfrm>
            <a:prstGeom prst="ellipse">
              <a:avLst/>
            </a:prstGeom>
            <a:solidFill>
              <a:srgbClr val="0000FF"/>
            </a:solidFill>
            <a:ln>
              <a:noFill/>
            </a:ln>
            <a:effectLst/>
          </p:spPr>
          <p:style>
            <a:lnRef idx="1">
              <a:schemeClr val="accent3"/>
            </a:lnRef>
            <a:fillRef idx="3">
              <a:schemeClr val="accent3"/>
            </a:fillRef>
            <a:effectRef idx="2">
              <a:schemeClr val="accent3"/>
            </a:effectRef>
            <a:fontRef idx="minor">
              <a:schemeClr val="lt1"/>
            </a:fontRef>
          </p:style>
          <p:txBody>
            <a:bodyPr wrap="none" rtlCol="0" anchor="ctr"/>
            <a:lstStyle/>
            <a:p>
              <a:pPr algn="ctr"/>
              <a:r>
                <a:rPr lang="en-US" altLang="ja-JP" sz="2000" b="1" dirty="0">
                  <a:effectLst>
                    <a:outerShdw blurRad="38100" dist="38100" dir="2700000" algn="tl">
                      <a:srgbClr val="000000">
                        <a:alpha val="43137"/>
                      </a:srgbClr>
                    </a:outerShdw>
                  </a:effectLst>
                </a:rPr>
                <a:t>h</a:t>
              </a:r>
              <a:r>
                <a:rPr kumimoji="1" lang="en-US" altLang="ja-JP" sz="2000" b="1" baseline="30000" dirty="0">
                  <a:effectLst>
                    <a:outerShdw blurRad="38100" dist="38100" dir="2700000" algn="tl">
                      <a:srgbClr val="000000">
                        <a:alpha val="43137"/>
                      </a:srgbClr>
                    </a:outerShdw>
                  </a:effectLst>
                </a:rPr>
                <a:t>+</a:t>
              </a:r>
              <a:endParaRPr kumimoji="1" lang="ja-JP" altLang="en-US" sz="2000" b="1" baseline="30000" dirty="0">
                <a:effectLst>
                  <a:outerShdw blurRad="38100" dist="38100" dir="2700000" algn="tl">
                    <a:srgbClr val="000000">
                      <a:alpha val="43137"/>
                    </a:srgbClr>
                  </a:outerShdw>
                </a:effectLst>
              </a:endParaRPr>
            </a:p>
          </p:txBody>
        </p:sp>
        <p:sp>
          <p:nvSpPr>
            <p:cNvPr id="55" name="円/楕円 54"/>
            <p:cNvSpPr/>
            <p:nvPr/>
          </p:nvSpPr>
          <p:spPr>
            <a:xfrm>
              <a:off x="1481244" y="2290738"/>
              <a:ext cx="696686" cy="638628"/>
            </a:xfrm>
            <a:prstGeom prst="ellipse">
              <a:avLst/>
            </a:prstGeom>
            <a:solidFill>
              <a:srgbClr val="FF0000"/>
            </a:solidFill>
            <a:ln>
              <a:noFill/>
            </a:ln>
            <a:effectLst/>
          </p:spPr>
          <p:style>
            <a:lnRef idx="1">
              <a:schemeClr val="accent3"/>
            </a:lnRef>
            <a:fillRef idx="3">
              <a:schemeClr val="accent3"/>
            </a:fillRef>
            <a:effectRef idx="2">
              <a:schemeClr val="accent3"/>
            </a:effectRef>
            <a:fontRef idx="minor">
              <a:schemeClr val="lt1"/>
            </a:fontRef>
          </p:style>
          <p:txBody>
            <a:bodyPr wrap="none" rtlCol="0" anchor="ctr"/>
            <a:lstStyle/>
            <a:p>
              <a:pPr algn="ctr"/>
              <a:r>
                <a:rPr lang="en-US" altLang="ja-JP" sz="2000" b="1" dirty="0">
                  <a:effectLst>
                    <a:outerShdw blurRad="38100" dist="38100" dir="2700000" algn="tl">
                      <a:srgbClr val="000000">
                        <a:alpha val="43137"/>
                      </a:srgbClr>
                    </a:outerShdw>
                  </a:effectLst>
                </a:rPr>
                <a:t>e</a:t>
              </a:r>
              <a:r>
                <a:rPr lang="en-US" altLang="ja-JP" sz="2000" b="1" baseline="30000" dirty="0">
                  <a:effectLst>
                    <a:outerShdw blurRad="38100" dist="38100" dir="2700000" algn="tl">
                      <a:srgbClr val="000000">
                        <a:alpha val="43137"/>
                      </a:srgbClr>
                    </a:outerShdw>
                  </a:effectLst>
                </a:rPr>
                <a:t>-</a:t>
              </a:r>
              <a:endParaRPr kumimoji="1" lang="ja-JP" altLang="en-US" sz="2000" b="1" baseline="30000" dirty="0">
                <a:effectLst>
                  <a:outerShdw blurRad="38100" dist="38100" dir="2700000" algn="tl">
                    <a:srgbClr val="000000">
                      <a:alpha val="43137"/>
                    </a:srgbClr>
                  </a:outerShdw>
                </a:effectLst>
              </a:endParaRPr>
            </a:p>
          </p:txBody>
        </p:sp>
        <p:sp>
          <p:nvSpPr>
            <p:cNvPr id="3" name="右矢印 2"/>
            <p:cNvSpPr/>
            <p:nvPr/>
          </p:nvSpPr>
          <p:spPr>
            <a:xfrm rot="16200000">
              <a:off x="871644" y="3824284"/>
              <a:ext cx="1944914" cy="534254"/>
            </a:xfrm>
            <a:prstGeom prst="rightArrow">
              <a:avLst>
                <a:gd name="adj1" fmla="val 33699"/>
                <a:gd name="adj2" fmla="val 79885"/>
              </a:avLst>
            </a:prstGeom>
            <a:solidFill>
              <a:schemeClr val="tx1">
                <a:lumMod val="50000"/>
                <a:lumOff val="50000"/>
              </a:schemeClr>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b="1" dirty="0"/>
            </a:p>
          </p:txBody>
        </p:sp>
        <p:cxnSp>
          <p:nvCxnSpPr>
            <p:cNvPr id="6" name="直線コネクタ 5"/>
            <p:cNvCxnSpPr/>
            <p:nvPr/>
          </p:nvCxnSpPr>
          <p:spPr>
            <a:xfrm>
              <a:off x="1123475" y="5205896"/>
              <a:ext cx="1425114" cy="0"/>
            </a:xfrm>
            <a:prstGeom prst="line">
              <a:avLst/>
            </a:prstGeom>
            <a:ln>
              <a:solidFill>
                <a:schemeClr val="tx1"/>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8" name="直線コネクタ 37"/>
            <p:cNvCxnSpPr/>
            <p:nvPr/>
          </p:nvCxnSpPr>
          <p:spPr>
            <a:xfrm>
              <a:off x="1169370" y="2942818"/>
              <a:ext cx="1383198" cy="0"/>
            </a:xfrm>
            <a:prstGeom prst="line">
              <a:avLst/>
            </a:prstGeom>
            <a:ln>
              <a:solidFill>
                <a:schemeClr val="tx1"/>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111" name="爆発 2 110"/>
          <p:cNvSpPr/>
          <p:nvPr/>
        </p:nvSpPr>
        <p:spPr>
          <a:xfrm>
            <a:off x="7010400" y="3789767"/>
            <a:ext cx="1903919" cy="1166963"/>
          </a:xfrm>
          <a:prstGeom prst="irregularSeal2">
            <a:avLst/>
          </a:prstGeom>
          <a:solidFill>
            <a:srgbClr val="FFC000"/>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b="1" dirty="0"/>
          </a:p>
        </p:txBody>
      </p:sp>
      <p:sp>
        <p:nvSpPr>
          <p:cNvPr id="110" name="爆発 2 109"/>
          <p:cNvSpPr/>
          <p:nvPr/>
        </p:nvSpPr>
        <p:spPr>
          <a:xfrm>
            <a:off x="2136862" y="3085853"/>
            <a:ext cx="1654815" cy="775388"/>
          </a:xfrm>
          <a:prstGeom prst="irregularSeal2">
            <a:avLst/>
          </a:prstGeom>
          <a:solidFill>
            <a:srgbClr val="FFC000"/>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b="1" dirty="0"/>
          </a:p>
        </p:txBody>
      </p:sp>
      <p:sp>
        <p:nvSpPr>
          <p:cNvPr id="86" name="右矢印 85"/>
          <p:cNvSpPr/>
          <p:nvPr/>
        </p:nvSpPr>
        <p:spPr>
          <a:xfrm rot="16200000">
            <a:off x="5814290" y="2763921"/>
            <a:ext cx="1670444" cy="458859"/>
          </a:xfrm>
          <a:prstGeom prst="rightArrow">
            <a:avLst>
              <a:gd name="adj1" fmla="val 33699"/>
              <a:gd name="adj2" fmla="val 79885"/>
            </a:avLst>
          </a:prstGeom>
          <a:solidFill>
            <a:schemeClr val="bg1">
              <a:lumMod val="65000"/>
            </a:schemeClr>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b="1" dirty="0"/>
          </a:p>
        </p:txBody>
      </p:sp>
      <p:sp>
        <p:nvSpPr>
          <p:cNvPr id="78" name="円/楕円 77"/>
          <p:cNvSpPr/>
          <p:nvPr/>
        </p:nvSpPr>
        <p:spPr>
          <a:xfrm rot="5400000">
            <a:off x="7348993" y="2083126"/>
            <a:ext cx="1148984" cy="1826170"/>
          </a:xfrm>
          <a:prstGeom prst="ellipse">
            <a:avLst/>
          </a:prstGeom>
          <a:solidFill>
            <a:srgbClr val="FF0000"/>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b="1" dirty="0"/>
          </a:p>
        </p:txBody>
      </p:sp>
      <p:sp>
        <p:nvSpPr>
          <p:cNvPr id="73" name="円/楕円 72"/>
          <p:cNvSpPr/>
          <p:nvPr/>
        </p:nvSpPr>
        <p:spPr>
          <a:xfrm>
            <a:off x="4509519" y="3542278"/>
            <a:ext cx="1759120" cy="1329122"/>
          </a:xfrm>
          <a:prstGeom prst="ellipse">
            <a:avLst/>
          </a:prstGeom>
          <a:solidFill>
            <a:schemeClr val="tx2">
              <a:lumMod val="20000"/>
              <a:lumOff val="80000"/>
            </a:schemeClr>
          </a:solidFill>
          <a:ln>
            <a:noFill/>
          </a:ln>
          <a:effectLst>
            <a:softEdge rad="127000"/>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b="1" dirty="0"/>
          </a:p>
        </p:txBody>
      </p:sp>
      <p:sp>
        <p:nvSpPr>
          <p:cNvPr id="74" name="円/楕円 73"/>
          <p:cNvSpPr>
            <a:spLocks noChangeAspect="1"/>
          </p:cNvSpPr>
          <p:nvPr/>
        </p:nvSpPr>
        <p:spPr>
          <a:xfrm>
            <a:off x="6033822" y="3723912"/>
            <a:ext cx="1221566" cy="1021004"/>
          </a:xfrm>
          <a:prstGeom prst="ellipse">
            <a:avLst/>
          </a:prstGeom>
          <a:solidFill>
            <a:schemeClr val="tx2">
              <a:lumMod val="20000"/>
              <a:lumOff val="80000"/>
            </a:schemeClr>
          </a:solidFill>
          <a:ln>
            <a:noFill/>
          </a:ln>
          <a:effectLst>
            <a:softEdge rad="127000"/>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b="1" dirty="0"/>
          </a:p>
        </p:txBody>
      </p:sp>
      <p:sp>
        <p:nvSpPr>
          <p:cNvPr id="11" name="角丸四角形 10"/>
          <p:cNvSpPr/>
          <p:nvPr/>
        </p:nvSpPr>
        <p:spPr>
          <a:xfrm>
            <a:off x="889375" y="568746"/>
            <a:ext cx="1944000" cy="374645"/>
          </a:xfrm>
          <a:prstGeom prst="roundRect">
            <a:avLst>
              <a:gd name="adj" fmla="val 0"/>
            </a:avLst>
          </a:prstGeom>
          <a:solidFill>
            <a:schemeClr val="accent5">
              <a:lumMod val="20000"/>
              <a:lumOff val="80000"/>
            </a:schemeClr>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r>
              <a:rPr lang="ja-JP" altLang="en-US" dirty="0">
                <a:solidFill>
                  <a:schemeClr val="tx1"/>
                </a:solidFill>
              </a:rPr>
              <a:t>光化学</a:t>
            </a:r>
          </a:p>
        </p:txBody>
      </p:sp>
      <p:sp>
        <p:nvSpPr>
          <p:cNvPr id="2" name="スライド番号プレースホルダー 1"/>
          <p:cNvSpPr>
            <a:spLocks noGrp="1"/>
          </p:cNvSpPr>
          <p:nvPr>
            <p:ph type="sldNum" sz="quarter" idx="12"/>
          </p:nvPr>
        </p:nvSpPr>
        <p:spPr/>
        <p:txBody>
          <a:bodyPr/>
          <a:lstStyle/>
          <a:p>
            <a:fld id="{31CC515B-2F0C-8646-8884-076073B835F1}" type="slidenum">
              <a:rPr kumimoji="1" lang="ja-JP" altLang="en-US" smtClean="0"/>
              <a:pPr/>
              <a:t>31</a:t>
            </a:fld>
            <a:endParaRPr kumimoji="1" lang="ja-JP" altLang="en-US"/>
          </a:p>
        </p:txBody>
      </p:sp>
      <p:sp>
        <p:nvSpPr>
          <p:cNvPr id="7" name="テキスト ボックス 6"/>
          <p:cNvSpPr txBox="1"/>
          <p:nvPr/>
        </p:nvSpPr>
        <p:spPr>
          <a:xfrm>
            <a:off x="0" y="11300"/>
            <a:ext cx="9144000" cy="523220"/>
          </a:xfrm>
          <a:prstGeom prst="rect">
            <a:avLst/>
          </a:prstGeom>
          <a:noFill/>
        </p:spPr>
        <p:txBody>
          <a:bodyPr wrap="square" rtlCol="0">
            <a:spAutoFit/>
          </a:bodyPr>
          <a:lstStyle/>
          <a:p>
            <a:pPr algn="ctr"/>
            <a:r>
              <a:rPr lang="en-US" altLang="ja-JP" sz="2800" dirty="0">
                <a:solidFill>
                  <a:schemeClr val="tx2"/>
                </a:solidFill>
              </a:rPr>
              <a:t>【</a:t>
            </a:r>
            <a:r>
              <a:rPr lang="ja-JP" altLang="en-US" sz="2800" dirty="0">
                <a:solidFill>
                  <a:schemeClr val="tx2"/>
                </a:solidFill>
              </a:rPr>
              <a:t>マイクロ波非平衡反応場の学理形成と課題</a:t>
            </a:r>
            <a:r>
              <a:rPr lang="en-US" altLang="ja-JP" sz="2800" dirty="0">
                <a:solidFill>
                  <a:schemeClr val="tx2"/>
                </a:solidFill>
              </a:rPr>
              <a:t>】</a:t>
            </a:r>
            <a:endParaRPr kumimoji="1" lang="ja-JP" altLang="en-US" sz="2800" dirty="0">
              <a:solidFill>
                <a:schemeClr val="accent2"/>
              </a:solidFill>
            </a:endParaRPr>
          </a:p>
        </p:txBody>
      </p:sp>
      <p:sp>
        <p:nvSpPr>
          <p:cNvPr id="15" name="角丸四角形 14"/>
          <p:cNvSpPr/>
          <p:nvPr/>
        </p:nvSpPr>
        <p:spPr>
          <a:xfrm>
            <a:off x="5518170" y="571374"/>
            <a:ext cx="1980000" cy="406712"/>
          </a:xfrm>
          <a:prstGeom prst="roundRect">
            <a:avLst>
              <a:gd name="adj" fmla="val 0"/>
            </a:avLst>
          </a:prstGeom>
          <a:solidFill>
            <a:schemeClr val="accent5">
              <a:lumMod val="20000"/>
              <a:lumOff val="80000"/>
            </a:schemeClr>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r>
              <a:rPr lang="ja-JP" altLang="en-US" dirty="0">
                <a:solidFill>
                  <a:schemeClr val="tx1"/>
                </a:solidFill>
              </a:rPr>
              <a:t>マイクロ波化学</a:t>
            </a:r>
          </a:p>
        </p:txBody>
      </p:sp>
      <p:sp>
        <p:nvSpPr>
          <p:cNvPr id="50" name="円/楕円 49"/>
          <p:cNvSpPr/>
          <p:nvPr/>
        </p:nvSpPr>
        <p:spPr>
          <a:xfrm>
            <a:off x="4453159" y="1092595"/>
            <a:ext cx="1759120" cy="1329122"/>
          </a:xfrm>
          <a:prstGeom prst="ellipse">
            <a:avLst/>
          </a:prstGeom>
          <a:solidFill>
            <a:schemeClr val="accent2">
              <a:lumMod val="20000"/>
              <a:lumOff val="80000"/>
            </a:schemeClr>
          </a:solidFill>
          <a:ln>
            <a:noFill/>
          </a:ln>
          <a:effectLst>
            <a:softEdge rad="127000"/>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b="1" dirty="0"/>
          </a:p>
        </p:txBody>
      </p:sp>
      <p:sp>
        <p:nvSpPr>
          <p:cNvPr id="25" name="円/楕円 24"/>
          <p:cNvSpPr>
            <a:spLocks noChangeAspect="1"/>
          </p:cNvSpPr>
          <p:nvPr/>
        </p:nvSpPr>
        <p:spPr>
          <a:xfrm>
            <a:off x="5946182" y="1255507"/>
            <a:ext cx="1221566" cy="1021004"/>
          </a:xfrm>
          <a:prstGeom prst="ellipse">
            <a:avLst/>
          </a:prstGeom>
          <a:solidFill>
            <a:schemeClr val="accent2">
              <a:lumMod val="20000"/>
              <a:lumOff val="80000"/>
            </a:schemeClr>
          </a:solidFill>
          <a:ln>
            <a:noFill/>
          </a:ln>
          <a:effectLst>
            <a:softEdge rad="127000"/>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b="1" dirty="0"/>
          </a:p>
        </p:txBody>
      </p:sp>
      <p:cxnSp>
        <p:nvCxnSpPr>
          <p:cNvPr id="36" name="直線矢印コネクタ 35"/>
          <p:cNvCxnSpPr/>
          <p:nvPr/>
        </p:nvCxnSpPr>
        <p:spPr>
          <a:xfrm flipH="1">
            <a:off x="4581187" y="2006255"/>
            <a:ext cx="299951" cy="0"/>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5" name="直線矢印コネクタ 34"/>
          <p:cNvCxnSpPr/>
          <p:nvPr/>
        </p:nvCxnSpPr>
        <p:spPr>
          <a:xfrm>
            <a:off x="5225259" y="1563717"/>
            <a:ext cx="299951" cy="0"/>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27" name="グループ化 26"/>
          <p:cNvGrpSpPr>
            <a:grpSpLocks noChangeAspect="1"/>
          </p:cNvGrpSpPr>
          <p:nvPr/>
        </p:nvGrpSpPr>
        <p:grpSpPr>
          <a:xfrm rot="14238214">
            <a:off x="6379733" y="1501975"/>
            <a:ext cx="479074" cy="369033"/>
            <a:chOff x="2677709" y="4695373"/>
            <a:chExt cx="789868" cy="608440"/>
          </a:xfrm>
        </p:grpSpPr>
        <p:sp>
          <p:nvSpPr>
            <p:cNvPr id="19" name="円/楕円 18"/>
            <p:cNvSpPr>
              <a:spLocks noChangeAspect="1"/>
            </p:cNvSpPr>
            <p:nvPr/>
          </p:nvSpPr>
          <p:spPr>
            <a:xfrm>
              <a:off x="2677709" y="4695374"/>
              <a:ext cx="289125" cy="289125"/>
            </a:xfrm>
            <a:prstGeom prst="ellipse">
              <a:avLst/>
            </a:prstGeom>
            <a:solidFill>
              <a:schemeClr val="accent1"/>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sz="1600"/>
            </a:p>
          </p:txBody>
        </p:sp>
        <p:cxnSp>
          <p:nvCxnSpPr>
            <p:cNvPr id="22" name="直線コネクタ 21"/>
            <p:cNvCxnSpPr/>
            <p:nvPr/>
          </p:nvCxnSpPr>
          <p:spPr>
            <a:xfrm flipH="1" flipV="1">
              <a:off x="2805762" y="4808808"/>
              <a:ext cx="292576" cy="389461"/>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4" name="直線コネクタ 23"/>
            <p:cNvCxnSpPr/>
            <p:nvPr/>
          </p:nvCxnSpPr>
          <p:spPr>
            <a:xfrm flipV="1">
              <a:off x="3046948" y="4822573"/>
              <a:ext cx="296953" cy="323851"/>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8" name="円/楕円 17"/>
            <p:cNvSpPr/>
            <p:nvPr/>
          </p:nvSpPr>
          <p:spPr>
            <a:xfrm>
              <a:off x="2895420" y="4984499"/>
              <a:ext cx="348343" cy="319314"/>
            </a:xfrm>
            <a:prstGeom prst="ellipse">
              <a:avLst/>
            </a:prstGeom>
            <a:solidFill>
              <a:srgbClr val="CC00CC"/>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sz="1600"/>
            </a:p>
          </p:txBody>
        </p:sp>
        <p:sp>
          <p:nvSpPr>
            <p:cNvPr id="20" name="円/楕円 19"/>
            <p:cNvSpPr>
              <a:spLocks noChangeAspect="1"/>
            </p:cNvSpPr>
            <p:nvPr/>
          </p:nvSpPr>
          <p:spPr>
            <a:xfrm>
              <a:off x="3178452" y="4695374"/>
              <a:ext cx="289125" cy="289125"/>
            </a:xfrm>
            <a:prstGeom prst="ellipse">
              <a:avLst/>
            </a:prstGeom>
            <a:solidFill>
              <a:srgbClr val="00B050"/>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sz="1600"/>
            </a:p>
          </p:txBody>
        </p:sp>
        <p:sp>
          <p:nvSpPr>
            <p:cNvPr id="26" name="円/楕円 25"/>
            <p:cNvSpPr>
              <a:spLocks noChangeAspect="1"/>
            </p:cNvSpPr>
            <p:nvPr/>
          </p:nvSpPr>
          <p:spPr>
            <a:xfrm>
              <a:off x="2682059" y="4695373"/>
              <a:ext cx="289125" cy="289125"/>
            </a:xfrm>
            <a:prstGeom prst="ellipse">
              <a:avLst/>
            </a:prstGeom>
            <a:solidFill>
              <a:srgbClr val="00B050"/>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sz="1600"/>
            </a:p>
          </p:txBody>
        </p:sp>
      </p:grpSp>
      <p:sp>
        <p:nvSpPr>
          <p:cNvPr id="28" name="テキスト ボックス 27"/>
          <p:cNvSpPr txBox="1"/>
          <p:nvPr/>
        </p:nvSpPr>
        <p:spPr>
          <a:xfrm>
            <a:off x="6279381" y="1114984"/>
            <a:ext cx="595035" cy="338554"/>
          </a:xfrm>
          <a:prstGeom prst="rect">
            <a:avLst/>
          </a:prstGeom>
          <a:noFill/>
        </p:spPr>
        <p:txBody>
          <a:bodyPr wrap="none" rtlCol="0">
            <a:spAutoFit/>
          </a:bodyPr>
          <a:lstStyle/>
          <a:p>
            <a:r>
              <a:rPr kumimoji="1" lang="ja-JP" altLang="en-US" sz="1600" dirty="0"/>
              <a:t>回転</a:t>
            </a:r>
          </a:p>
        </p:txBody>
      </p:sp>
      <p:sp>
        <p:nvSpPr>
          <p:cNvPr id="31" name="円/楕円 30"/>
          <p:cNvSpPr/>
          <p:nvPr/>
        </p:nvSpPr>
        <p:spPr>
          <a:xfrm>
            <a:off x="4961349" y="1435187"/>
            <a:ext cx="348343" cy="319314"/>
          </a:xfrm>
          <a:prstGeom prst="ellipse">
            <a:avLst/>
          </a:prstGeom>
          <a:solidFill>
            <a:schemeClr val="accent4"/>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r>
              <a:rPr lang="ja-JP" altLang="en-US" b="1" dirty="0">
                <a:effectLst>
                  <a:outerShdw blurRad="38100" dist="38100" dir="2700000" algn="tl">
                    <a:srgbClr val="000000">
                      <a:alpha val="43137"/>
                    </a:srgbClr>
                  </a:outerShdw>
                </a:effectLst>
              </a:rPr>
              <a:t>＋</a:t>
            </a:r>
            <a:endParaRPr kumimoji="1" lang="ja-JP" altLang="en-US" b="1" dirty="0">
              <a:effectLst>
                <a:outerShdw blurRad="38100" dist="38100" dir="2700000" algn="tl">
                  <a:srgbClr val="000000">
                    <a:alpha val="43137"/>
                  </a:srgbClr>
                </a:outerShdw>
              </a:effectLst>
            </a:endParaRPr>
          </a:p>
        </p:txBody>
      </p:sp>
      <p:sp>
        <p:nvSpPr>
          <p:cNvPr id="32" name="円/楕円 31"/>
          <p:cNvSpPr/>
          <p:nvPr/>
        </p:nvSpPr>
        <p:spPr>
          <a:xfrm>
            <a:off x="4811592" y="1825869"/>
            <a:ext cx="348343" cy="319314"/>
          </a:xfrm>
          <a:prstGeom prst="ellipse">
            <a:avLst/>
          </a:prstGeom>
          <a:solidFill>
            <a:schemeClr val="accent3"/>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ja-JP" b="1" dirty="0">
                <a:effectLst>
                  <a:outerShdw blurRad="38100" dist="38100" dir="2700000" algn="tl">
                    <a:srgbClr val="000000">
                      <a:alpha val="43137"/>
                    </a:srgbClr>
                  </a:outerShdw>
                </a:effectLst>
              </a:rPr>
              <a:t>-</a:t>
            </a:r>
            <a:endParaRPr kumimoji="1" lang="ja-JP" altLang="en-US" b="1" dirty="0">
              <a:effectLst>
                <a:outerShdw blurRad="38100" dist="38100" dir="2700000" algn="tl">
                  <a:srgbClr val="000000">
                    <a:alpha val="43137"/>
                  </a:srgbClr>
                </a:outerShdw>
              </a:effectLst>
            </a:endParaRPr>
          </a:p>
        </p:txBody>
      </p:sp>
      <p:sp>
        <p:nvSpPr>
          <p:cNvPr id="33" name="テキスト ボックス 32"/>
          <p:cNvSpPr txBox="1"/>
          <p:nvPr/>
        </p:nvSpPr>
        <p:spPr>
          <a:xfrm>
            <a:off x="4689856" y="4664344"/>
            <a:ext cx="1443024" cy="584775"/>
          </a:xfrm>
          <a:prstGeom prst="rect">
            <a:avLst/>
          </a:prstGeom>
          <a:noFill/>
        </p:spPr>
        <p:txBody>
          <a:bodyPr wrap="none" rtlCol="0">
            <a:spAutoFit/>
          </a:bodyPr>
          <a:lstStyle/>
          <a:p>
            <a:pPr algn="ctr"/>
            <a:r>
              <a:rPr kumimoji="1" lang="ja-JP" altLang="en-US" sz="1600" dirty="0"/>
              <a:t>荷電粒子</a:t>
            </a:r>
            <a:endParaRPr kumimoji="1" lang="en-US" altLang="ja-JP" sz="1600" dirty="0"/>
          </a:p>
          <a:p>
            <a:pPr algn="ctr"/>
            <a:r>
              <a:rPr kumimoji="1" lang="ja-JP" altLang="en-US" sz="1600" dirty="0"/>
              <a:t>（イオン・電子）</a:t>
            </a:r>
          </a:p>
        </p:txBody>
      </p:sp>
      <p:sp>
        <p:nvSpPr>
          <p:cNvPr id="49" name="円/楕円 48"/>
          <p:cNvSpPr/>
          <p:nvPr/>
        </p:nvSpPr>
        <p:spPr>
          <a:xfrm>
            <a:off x="5660094" y="1609112"/>
            <a:ext cx="348343" cy="319314"/>
          </a:xfrm>
          <a:prstGeom prst="ellipse">
            <a:avLst/>
          </a:prstGeom>
          <a:solidFill>
            <a:srgbClr val="FF0000"/>
          </a:solidFill>
          <a:ln>
            <a:noFill/>
          </a:ln>
          <a:effectLst/>
        </p:spPr>
        <p:style>
          <a:lnRef idx="1">
            <a:schemeClr val="accent3"/>
          </a:lnRef>
          <a:fillRef idx="3">
            <a:schemeClr val="accent3"/>
          </a:fillRef>
          <a:effectRef idx="2">
            <a:schemeClr val="accent3"/>
          </a:effectRef>
          <a:fontRef idx="minor">
            <a:schemeClr val="lt1"/>
          </a:fontRef>
        </p:style>
        <p:txBody>
          <a:bodyPr wrap="none" rtlCol="0" anchor="ctr"/>
          <a:lstStyle/>
          <a:p>
            <a:pPr algn="ctr"/>
            <a:r>
              <a:rPr lang="en-US" altLang="ja-JP" b="1" dirty="0">
                <a:effectLst>
                  <a:outerShdw blurRad="38100" dist="38100" dir="2700000" algn="tl">
                    <a:srgbClr val="000000">
                      <a:alpha val="43137"/>
                    </a:srgbClr>
                  </a:outerShdw>
                </a:effectLst>
              </a:rPr>
              <a:t>e</a:t>
            </a:r>
            <a:r>
              <a:rPr lang="en-US" altLang="ja-JP" b="1" baseline="30000" dirty="0">
                <a:effectLst>
                  <a:outerShdw blurRad="38100" dist="38100" dir="2700000" algn="tl">
                    <a:srgbClr val="000000">
                      <a:alpha val="43137"/>
                    </a:srgbClr>
                  </a:outerShdw>
                </a:effectLst>
              </a:rPr>
              <a:t>-</a:t>
            </a:r>
            <a:endParaRPr kumimoji="1" lang="ja-JP" altLang="en-US" b="1" baseline="30000" dirty="0">
              <a:effectLst>
                <a:outerShdw blurRad="38100" dist="38100" dir="2700000" algn="tl">
                  <a:srgbClr val="000000">
                    <a:alpha val="43137"/>
                  </a:srgbClr>
                </a:outerShdw>
              </a:effectLst>
            </a:endParaRPr>
          </a:p>
        </p:txBody>
      </p:sp>
      <p:cxnSp>
        <p:nvCxnSpPr>
          <p:cNvPr id="53" name="直線矢印コネクタ 52"/>
          <p:cNvCxnSpPr/>
          <p:nvPr/>
        </p:nvCxnSpPr>
        <p:spPr>
          <a:xfrm>
            <a:off x="5684289" y="1995150"/>
            <a:ext cx="299951" cy="0"/>
          </a:xfrm>
          <a:prstGeom prst="straightConnector1">
            <a:avLst/>
          </a:prstGeom>
          <a:ln>
            <a:solidFill>
              <a:srgbClr val="FF0000"/>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9" name="稲妻 8"/>
          <p:cNvSpPr/>
          <p:nvPr/>
        </p:nvSpPr>
        <p:spPr>
          <a:xfrm>
            <a:off x="438691" y="2164368"/>
            <a:ext cx="758879" cy="1016284"/>
          </a:xfrm>
          <a:prstGeom prst="lightningBolt">
            <a:avLst/>
          </a:prstGeom>
          <a:solidFill>
            <a:srgbClr val="FFC000"/>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b="1" dirty="0"/>
          </a:p>
        </p:txBody>
      </p:sp>
      <p:sp>
        <p:nvSpPr>
          <p:cNvPr id="10" name="テキスト ボックス 9"/>
          <p:cNvSpPr txBox="1"/>
          <p:nvPr/>
        </p:nvSpPr>
        <p:spPr>
          <a:xfrm>
            <a:off x="51952" y="1803080"/>
            <a:ext cx="700833" cy="369332"/>
          </a:xfrm>
          <a:prstGeom prst="rect">
            <a:avLst/>
          </a:prstGeom>
          <a:noFill/>
        </p:spPr>
        <p:txBody>
          <a:bodyPr wrap="none" rtlCol="0">
            <a:spAutoFit/>
          </a:bodyPr>
          <a:lstStyle/>
          <a:p>
            <a:r>
              <a:rPr kumimoji="1" lang="ja-JP" altLang="en-US" b="1" dirty="0">
                <a:solidFill>
                  <a:srgbClr val="FF0000"/>
                </a:solidFill>
              </a:rPr>
              <a:t>① </a:t>
            </a:r>
            <a:r>
              <a:rPr kumimoji="1" lang="en-US" altLang="ja-JP" b="1" i="1" dirty="0" err="1">
                <a:solidFill>
                  <a:srgbClr val="FF0000"/>
                </a:solidFill>
              </a:rPr>
              <a:t>hν</a:t>
            </a:r>
            <a:endParaRPr kumimoji="1" lang="ja-JP" altLang="en-US" b="1" i="1" dirty="0">
              <a:solidFill>
                <a:srgbClr val="FF0000"/>
              </a:solidFill>
            </a:endParaRPr>
          </a:p>
        </p:txBody>
      </p:sp>
      <p:cxnSp>
        <p:nvCxnSpPr>
          <p:cNvPr id="14" name="直線矢印コネクタ 13"/>
          <p:cNvCxnSpPr/>
          <p:nvPr/>
        </p:nvCxnSpPr>
        <p:spPr>
          <a:xfrm>
            <a:off x="1892826" y="1997074"/>
            <a:ext cx="809154" cy="1130152"/>
          </a:xfrm>
          <a:prstGeom prst="straightConnector1">
            <a:avLst/>
          </a:prstGeom>
          <a:ln w="63500">
            <a:solidFill>
              <a:srgbClr val="0000FF"/>
            </a:solidFill>
            <a:prstDash val="sysDot"/>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23" name="テキスト ボックス 22"/>
          <p:cNvSpPr txBox="1"/>
          <p:nvPr/>
        </p:nvSpPr>
        <p:spPr>
          <a:xfrm rot="16200000">
            <a:off x="-62356" y="2843051"/>
            <a:ext cx="647934" cy="523220"/>
          </a:xfrm>
          <a:prstGeom prst="rect">
            <a:avLst/>
          </a:prstGeom>
          <a:noFill/>
        </p:spPr>
        <p:txBody>
          <a:bodyPr wrap="none" rtlCol="0">
            <a:spAutoFit/>
          </a:bodyPr>
          <a:lstStyle/>
          <a:p>
            <a:r>
              <a:rPr kumimoji="1" lang="en-US" altLang="ja-JP" sz="2800" b="1" i="1" dirty="0"/>
              <a:t>Δ E</a:t>
            </a:r>
            <a:endParaRPr kumimoji="1" lang="ja-JP" altLang="en-US" sz="2800" b="1" i="1" dirty="0"/>
          </a:p>
        </p:txBody>
      </p:sp>
      <p:sp>
        <p:nvSpPr>
          <p:cNvPr id="46" name="テキスト ボックス 45"/>
          <p:cNvSpPr txBox="1"/>
          <p:nvPr/>
        </p:nvSpPr>
        <p:spPr>
          <a:xfrm rot="16200000">
            <a:off x="3708047" y="2872707"/>
            <a:ext cx="699230" cy="523220"/>
          </a:xfrm>
          <a:prstGeom prst="rect">
            <a:avLst/>
          </a:prstGeom>
          <a:noFill/>
        </p:spPr>
        <p:txBody>
          <a:bodyPr wrap="none" rtlCol="0">
            <a:spAutoFit/>
          </a:bodyPr>
          <a:lstStyle/>
          <a:p>
            <a:r>
              <a:rPr kumimoji="1" lang="en-US" altLang="ja-JP" sz="2800" b="1" i="1" dirty="0"/>
              <a:t>Δ H</a:t>
            </a:r>
            <a:endParaRPr kumimoji="1" lang="ja-JP" altLang="en-US" sz="2800" b="1" i="1" dirty="0"/>
          </a:p>
        </p:txBody>
      </p:sp>
      <p:sp>
        <p:nvSpPr>
          <p:cNvPr id="47" name="右矢印 46"/>
          <p:cNvSpPr/>
          <p:nvPr/>
        </p:nvSpPr>
        <p:spPr>
          <a:xfrm rot="16200000">
            <a:off x="4505289" y="2806510"/>
            <a:ext cx="1670444" cy="458859"/>
          </a:xfrm>
          <a:prstGeom prst="rightArrow">
            <a:avLst>
              <a:gd name="adj1" fmla="val 33699"/>
              <a:gd name="adj2" fmla="val 79885"/>
            </a:avLst>
          </a:prstGeom>
          <a:solidFill>
            <a:schemeClr val="bg1">
              <a:lumMod val="65000"/>
            </a:schemeClr>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b="1" dirty="0"/>
          </a:p>
        </p:txBody>
      </p:sp>
      <p:sp>
        <p:nvSpPr>
          <p:cNvPr id="41" name="円弧 40"/>
          <p:cNvSpPr/>
          <p:nvPr/>
        </p:nvSpPr>
        <p:spPr>
          <a:xfrm rot="14032323">
            <a:off x="6237656" y="1607530"/>
            <a:ext cx="340952" cy="333664"/>
          </a:xfrm>
          <a:prstGeom prst="arc">
            <a:avLst>
              <a:gd name="adj1" fmla="val 11079245"/>
              <a:gd name="adj2" fmla="val 0"/>
            </a:avLst>
          </a:prstGeom>
          <a:ln>
            <a:solidFill>
              <a:srgbClr val="FF0000"/>
            </a:solidFill>
            <a:headEnd type="triangle"/>
            <a:tailEnd type="triangle"/>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sz="1600"/>
          </a:p>
        </p:txBody>
      </p:sp>
      <p:sp>
        <p:nvSpPr>
          <p:cNvPr id="57" name="テキスト ボックス 56"/>
          <p:cNvSpPr txBox="1"/>
          <p:nvPr/>
        </p:nvSpPr>
        <p:spPr>
          <a:xfrm>
            <a:off x="5009553" y="994435"/>
            <a:ext cx="595035" cy="338554"/>
          </a:xfrm>
          <a:prstGeom prst="rect">
            <a:avLst/>
          </a:prstGeom>
          <a:noFill/>
        </p:spPr>
        <p:txBody>
          <a:bodyPr wrap="none" rtlCol="0">
            <a:spAutoFit/>
          </a:bodyPr>
          <a:lstStyle/>
          <a:p>
            <a:r>
              <a:rPr lang="ja-JP" altLang="en-US" sz="1600" dirty="0"/>
              <a:t>振動</a:t>
            </a:r>
            <a:endParaRPr kumimoji="1" lang="ja-JP" altLang="en-US" sz="1600" dirty="0"/>
          </a:p>
        </p:txBody>
      </p:sp>
      <p:grpSp>
        <p:nvGrpSpPr>
          <p:cNvPr id="60" name="グループ化 59"/>
          <p:cNvGrpSpPr>
            <a:grpSpLocks noChangeAspect="1"/>
          </p:cNvGrpSpPr>
          <p:nvPr/>
        </p:nvGrpSpPr>
        <p:grpSpPr>
          <a:xfrm>
            <a:off x="6419441" y="4039012"/>
            <a:ext cx="479074" cy="369033"/>
            <a:chOff x="2677709" y="4695373"/>
            <a:chExt cx="789868" cy="608440"/>
          </a:xfrm>
        </p:grpSpPr>
        <p:sp>
          <p:nvSpPr>
            <p:cNvPr id="61" name="円/楕円 60"/>
            <p:cNvSpPr>
              <a:spLocks noChangeAspect="1"/>
            </p:cNvSpPr>
            <p:nvPr/>
          </p:nvSpPr>
          <p:spPr>
            <a:xfrm>
              <a:off x="2677709" y="4695374"/>
              <a:ext cx="289125" cy="289125"/>
            </a:xfrm>
            <a:prstGeom prst="ellipse">
              <a:avLst/>
            </a:prstGeom>
            <a:solidFill>
              <a:schemeClr val="accent1"/>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sz="1600"/>
            </a:p>
          </p:txBody>
        </p:sp>
        <p:cxnSp>
          <p:nvCxnSpPr>
            <p:cNvPr id="62" name="直線コネクタ 61"/>
            <p:cNvCxnSpPr/>
            <p:nvPr/>
          </p:nvCxnSpPr>
          <p:spPr>
            <a:xfrm flipH="1" flipV="1">
              <a:off x="2805762" y="4808808"/>
              <a:ext cx="292576" cy="389461"/>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3" name="直線コネクタ 62"/>
            <p:cNvCxnSpPr/>
            <p:nvPr/>
          </p:nvCxnSpPr>
          <p:spPr>
            <a:xfrm flipV="1">
              <a:off x="3046948" y="4822573"/>
              <a:ext cx="296953" cy="323851"/>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64" name="円/楕円 63"/>
            <p:cNvSpPr/>
            <p:nvPr/>
          </p:nvSpPr>
          <p:spPr>
            <a:xfrm>
              <a:off x="2895420" y="4984499"/>
              <a:ext cx="348343" cy="319314"/>
            </a:xfrm>
            <a:prstGeom prst="ellipse">
              <a:avLst/>
            </a:prstGeom>
            <a:solidFill>
              <a:srgbClr val="CC00CC"/>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sz="1600"/>
            </a:p>
          </p:txBody>
        </p:sp>
        <p:sp>
          <p:nvSpPr>
            <p:cNvPr id="65" name="円/楕円 64"/>
            <p:cNvSpPr>
              <a:spLocks noChangeAspect="1"/>
            </p:cNvSpPr>
            <p:nvPr/>
          </p:nvSpPr>
          <p:spPr>
            <a:xfrm>
              <a:off x="3178452" y="4695374"/>
              <a:ext cx="289125" cy="289125"/>
            </a:xfrm>
            <a:prstGeom prst="ellipse">
              <a:avLst/>
            </a:prstGeom>
            <a:solidFill>
              <a:srgbClr val="00B050"/>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sz="1600"/>
            </a:p>
          </p:txBody>
        </p:sp>
        <p:sp>
          <p:nvSpPr>
            <p:cNvPr id="66" name="円/楕円 65"/>
            <p:cNvSpPr>
              <a:spLocks noChangeAspect="1"/>
            </p:cNvSpPr>
            <p:nvPr/>
          </p:nvSpPr>
          <p:spPr>
            <a:xfrm>
              <a:off x="2682059" y="4695373"/>
              <a:ext cx="289125" cy="289125"/>
            </a:xfrm>
            <a:prstGeom prst="ellipse">
              <a:avLst/>
            </a:prstGeom>
            <a:solidFill>
              <a:srgbClr val="00B050"/>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sz="1600"/>
            </a:p>
          </p:txBody>
        </p:sp>
      </p:grpSp>
      <p:sp>
        <p:nvSpPr>
          <p:cNvPr id="67" name="円/楕円 66"/>
          <p:cNvSpPr/>
          <p:nvPr/>
        </p:nvSpPr>
        <p:spPr>
          <a:xfrm>
            <a:off x="4957375" y="3815563"/>
            <a:ext cx="348343" cy="319314"/>
          </a:xfrm>
          <a:prstGeom prst="ellipse">
            <a:avLst/>
          </a:prstGeom>
          <a:solidFill>
            <a:schemeClr val="accent4"/>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r>
              <a:rPr lang="ja-JP" altLang="en-US" b="1" dirty="0">
                <a:effectLst>
                  <a:outerShdw blurRad="38100" dist="38100" dir="2700000" algn="tl">
                    <a:srgbClr val="000000">
                      <a:alpha val="43137"/>
                    </a:srgbClr>
                  </a:outerShdw>
                </a:effectLst>
              </a:rPr>
              <a:t>＋</a:t>
            </a:r>
            <a:endParaRPr kumimoji="1" lang="ja-JP" altLang="en-US" b="1" dirty="0">
              <a:effectLst>
                <a:outerShdw blurRad="38100" dist="38100" dir="2700000" algn="tl">
                  <a:srgbClr val="000000">
                    <a:alpha val="43137"/>
                  </a:srgbClr>
                </a:outerShdw>
              </a:effectLst>
            </a:endParaRPr>
          </a:p>
        </p:txBody>
      </p:sp>
      <p:sp>
        <p:nvSpPr>
          <p:cNvPr id="68" name="円/楕円 67"/>
          <p:cNvSpPr/>
          <p:nvPr/>
        </p:nvSpPr>
        <p:spPr>
          <a:xfrm>
            <a:off x="4953128" y="4215869"/>
            <a:ext cx="348343" cy="319314"/>
          </a:xfrm>
          <a:prstGeom prst="ellipse">
            <a:avLst/>
          </a:prstGeom>
          <a:solidFill>
            <a:schemeClr val="accent3"/>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ja-JP" b="1" dirty="0">
                <a:effectLst>
                  <a:outerShdw blurRad="38100" dist="38100" dir="2700000" algn="tl">
                    <a:srgbClr val="000000">
                      <a:alpha val="43137"/>
                    </a:srgbClr>
                  </a:outerShdw>
                </a:effectLst>
              </a:rPr>
              <a:t>-</a:t>
            </a:r>
            <a:endParaRPr kumimoji="1" lang="ja-JP" altLang="en-US" b="1" dirty="0">
              <a:effectLst>
                <a:outerShdw blurRad="38100" dist="38100" dir="2700000" algn="tl">
                  <a:srgbClr val="000000">
                    <a:alpha val="43137"/>
                  </a:srgbClr>
                </a:outerShdw>
              </a:effectLst>
            </a:endParaRPr>
          </a:p>
        </p:txBody>
      </p:sp>
      <p:sp>
        <p:nvSpPr>
          <p:cNvPr id="69" name="円/楕円 68"/>
          <p:cNvSpPr/>
          <p:nvPr/>
        </p:nvSpPr>
        <p:spPr>
          <a:xfrm>
            <a:off x="5561253" y="4056212"/>
            <a:ext cx="348343" cy="319314"/>
          </a:xfrm>
          <a:prstGeom prst="ellipse">
            <a:avLst/>
          </a:prstGeom>
          <a:solidFill>
            <a:srgbClr val="FF0000"/>
          </a:solidFill>
          <a:ln>
            <a:noFill/>
          </a:ln>
          <a:effectLst/>
        </p:spPr>
        <p:style>
          <a:lnRef idx="1">
            <a:schemeClr val="accent3"/>
          </a:lnRef>
          <a:fillRef idx="3">
            <a:schemeClr val="accent3"/>
          </a:fillRef>
          <a:effectRef idx="2">
            <a:schemeClr val="accent3"/>
          </a:effectRef>
          <a:fontRef idx="minor">
            <a:schemeClr val="lt1"/>
          </a:fontRef>
        </p:style>
        <p:txBody>
          <a:bodyPr wrap="none" rtlCol="0" anchor="ctr"/>
          <a:lstStyle/>
          <a:p>
            <a:pPr algn="ctr"/>
            <a:r>
              <a:rPr lang="en-US" altLang="ja-JP" b="1" dirty="0">
                <a:effectLst>
                  <a:outerShdw blurRad="38100" dist="38100" dir="2700000" algn="tl">
                    <a:srgbClr val="000000">
                      <a:alpha val="43137"/>
                    </a:srgbClr>
                  </a:outerShdw>
                </a:effectLst>
              </a:rPr>
              <a:t>e</a:t>
            </a:r>
            <a:r>
              <a:rPr lang="en-US" altLang="ja-JP" b="1" baseline="30000" dirty="0">
                <a:effectLst>
                  <a:outerShdw blurRad="38100" dist="38100" dir="2700000" algn="tl">
                    <a:srgbClr val="000000">
                      <a:alpha val="43137"/>
                    </a:srgbClr>
                  </a:outerShdw>
                </a:effectLst>
              </a:rPr>
              <a:t>-</a:t>
            </a:r>
            <a:endParaRPr kumimoji="1" lang="ja-JP" altLang="en-US" b="1" baseline="30000" dirty="0">
              <a:effectLst>
                <a:outerShdw blurRad="38100" dist="38100" dir="2700000" algn="tl">
                  <a:srgbClr val="000000">
                    <a:alpha val="43137"/>
                  </a:srgbClr>
                </a:outerShdw>
              </a:effectLst>
            </a:endParaRPr>
          </a:p>
        </p:txBody>
      </p:sp>
      <p:sp>
        <p:nvSpPr>
          <p:cNvPr id="70" name="テキスト ボックス 69"/>
          <p:cNvSpPr txBox="1"/>
          <p:nvPr/>
        </p:nvSpPr>
        <p:spPr>
          <a:xfrm>
            <a:off x="6254652" y="4678890"/>
            <a:ext cx="800219" cy="338554"/>
          </a:xfrm>
          <a:prstGeom prst="rect">
            <a:avLst/>
          </a:prstGeom>
          <a:noFill/>
        </p:spPr>
        <p:txBody>
          <a:bodyPr wrap="none" rtlCol="0">
            <a:spAutoFit/>
          </a:bodyPr>
          <a:lstStyle/>
          <a:p>
            <a:pPr algn="ctr"/>
            <a:r>
              <a:rPr kumimoji="1" lang="ja-JP" altLang="en-US" sz="1600" dirty="0"/>
              <a:t>双極子</a:t>
            </a:r>
          </a:p>
        </p:txBody>
      </p:sp>
      <p:sp>
        <p:nvSpPr>
          <p:cNvPr id="71" name="稲妻 70"/>
          <p:cNvSpPr/>
          <p:nvPr/>
        </p:nvSpPr>
        <p:spPr>
          <a:xfrm rot="255973">
            <a:off x="4393024" y="2836279"/>
            <a:ext cx="819528" cy="924286"/>
          </a:xfrm>
          <a:prstGeom prst="lightningBolt">
            <a:avLst/>
          </a:prstGeom>
          <a:solidFill>
            <a:srgbClr val="FF0000"/>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b="1" dirty="0"/>
          </a:p>
        </p:txBody>
      </p:sp>
      <p:sp>
        <p:nvSpPr>
          <p:cNvPr id="72" name="テキスト ボックス 71"/>
          <p:cNvSpPr txBox="1"/>
          <p:nvPr/>
        </p:nvSpPr>
        <p:spPr>
          <a:xfrm>
            <a:off x="3635138" y="2316500"/>
            <a:ext cx="1436612" cy="369332"/>
          </a:xfrm>
          <a:prstGeom prst="rect">
            <a:avLst/>
          </a:prstGeom>
          <a:noFill/>
        </p:spPr>
        <p:txBody>
          <a:bodyPr wrap="none" rtlCol="0">
            <a:spAutoFit/>
          </a:bodyPr>
          <a:lstStyle/>
          <a:p>
            <a:r>
              <a:rPr kumimoji="1" lang="ja-JP" altLang="en-US" b="1" dirty="0">
                <a:solidFill>
                  <a:srgbClr val="FF0000"/>
                </a:solidFill>
              </a:rPr>
              <a:t>①</a:t>
            </a:r>
            <a:r>
              <a:rPr kumimoji="1" lang="ja-JP" altLang="en-US" b="1" i="1" dirty="0">
                <a:solidFill>
                  <a:srgbClr val="FF0000"/>
                </a:solidFill>
              </a:rPr>
              <a:t>マイクロ波</a:t>
            </a:r>
          </a:p>
        </p:txBody>
      </p:sp>
      <p:cxnSp>
        <p:nvCxnSpPr>
          <p:cNvPr id="76" name="直線矢印コネクタ 75"/>
          <p:cNvCxnSpPr/>
          <p:nvPr/>
        </p:nvCxnSpPr>
        <p:spPr>
          <a:xfrm>
            <a:off x="6807827" y="1997074"/>
            <a:ext cx="539337" cy="592910"/>
          </a:xfrm>
          <a:prstGeom prst="straightConnector1">
            <a:avLst/>
          </a:prstGeom>
          <a:ln w="63500">
            <a:solidFill>
              <a:srgbClr val="0000FF"/>
            </a:solidFill>
            <a:prstDash val="sysDot"/>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77" name="テキスト ボックス 76"/>
          <p:cNvSpPr txBox="1"/>
          <p:nvPr/>
        </p:nvSpPr>
        <p:spPr>
          <a:xfrm>
            <a:off x="7370573" y="2386120"/>
            <a:ext cx="1114408" cy="1200329"/>
          </a:xfrm>
          <a:prstGeom prst="rect">
            <a:avLst/>
          </a:prstGeom>
          <a:noFill/>
        </p:spPr>
        <p:txBody>
          <a:bodyPr wrap="none" rtlCol="0">
            <a:spAutoFit/>
          </a:bodyPr>
          <a:lstStyle/>
          <a:p>
            <a:pPr algn="ctr"/>
            <a:r>
              <a:rPr kumimoji="1" lang="ja-JP" altLang="en-US" b="1" dirty="0">
                <a:solidFill>
                  <a:schemeClr val="bg1"/>
                </a:solidFill>
                <a:effectLst>
                  <a:outerShdw blurRad="38100" dist="38100" dir="2700000" algn="tl">
                    <a:srgbClr val="000000">
                      <a:alpha val="43137"/>
                    </a:srgbClr>
                  </a:outerShdw>
                </a:effectLst>
              </a:rPr>
              <a:t>熱</a:t>
            </a:r>
            <a:endParaRPr kumimoji="1" lang="en-US" altLang="ja-JP" b="1" dirty="0">
              <a:solidFill>
                <a:schemeClr val="bg1"/>
              </a:solidFill>
              <a:effectLst>
                <a:outerShdw blurRad="38100" dist="38100" dir="2700000" algn="tl">
                  <a:srgbClr val="000000">
                    <a:alpha val="43137"/>
                  </a:srgbClr>
                </a:outerShdw>
              </a:effectLst>
            </a:endParaRPr>
          </a:p>
          <a:p>
            <a:pPr algn="ctr"/>
            <a:r>
              <a:rPr lang="ja-JP" altLang="en-US" b="1" dirty="0">
                <a:solidFill>
                  <a:schemeClr val="bg1"/>
                </a:solidFill>
                <a:effectLst>
                  <a:outerShdw blurRad="38100" dist="38100" dir="2700000" algn="tl">
                    <a:srgbClr val="000000">
                      <a:alpha val="43137"/>
                    </a:srgbClr>
                  </a:outerShdw>
                </a:effectLst>
              </a:rPr>
              <a:t>物質拡散</a:t>
            </a:r>
            <a:endParaRPr lang="en-US" altLang="ja-JP" b="1" dirty="0">
              <a:solidFill>
                <a:schemeClr val="bg1"/>
              </a:solidFill>
              <a:effectLst>
                <a:outerShdw blurRad="38100" dist="38100" dir="2700000" algn="tl">
                  <a:srgbClr val="000000">
                    <a:alpha val="43137"/>
                  </a:srgbClr>
                </a:outerShdw>
              </a:effectLst>
            </a:endParaRPr>
          </a:p>
          <a:p>
            <a:pPr algn="ctr"/>
            <a:r>
              <a:rPr kumimoji="1" lang="ja-JP" altLang="en-US" b="1" dirty="0">
                <a:solidFill>
                  <a:schemeClr val="bg1"/>
                </a:solidFill>
                <a:effectLst>
                  <a:outerShdw blurRad="38100" dist="38100" dir="2700000" algn="tl">
                    <a:srgbClr val="000000">
                      <a:alpha val="43137"/>
                    </a:srgbClr>
                  </a:outerShdw>
                </a:effectLst>
              </a:rPr>
              <a:t>電子移動</a:t>
            </a:r>
            <a:endParaRPr kumimoji="1" lang="en-US" altLang="ja-JP" b="1" dirty="0">
              <a:solidFill>
                <a:schemeClr val="bg1"/>
              </a:solidFill>
              <a:effectLst>
                <a:outerShdw blurRad="38100" dist="38100" dir="2700000" algn="tl">
                  <a:srgbClr val="000000">
                    <a:alpha val="43137"/>
                  </a:srgbClr>
                </a:outerShdw>
              </a:effectLst>
            </a:endParaRPr>
          </a:p>
          <a:p>
            <a:pPr algn="ctr"/>
            <a:r>
              <a:rPr lang="ja-JP" altLang="en-US" b="1" dirty="0">
                <a:solidFill>
                  <a:schemeClr val="bg1"/>
                </a:solidFill>
                <a:effectLst>
                  <a:outerShdw blurRad="38100" dist="38100" dir="2700000" algn="tl">
                    <a:srgbClr val="000000">
                      <a:alpha val="43137"/>
                    </a:srgbClr>
                  </a:outerShdw>
                </a:effectLst>
              </a:rPr>
              <a:t>プラズマ</a:t>
            </a:r>
            <a:endParaRPr kumimoji="1" lang="ja-JP" altLang="en-US" b="1" dirty="0">
              <a:solidFill>
                <a:schemeClr val="bg1"/>
              </a:solidFill>
              <a:effectLst>
                <a:outerShdw blurRad="38100" dist="38100" dir="2700000" algn="tl">
                  <a:srgbClr val="000000">
                    <a:alpha val="43137"/>
                  </a:srgbClr>
                </a:outerShdw>
              </a:effectLst>
            </a:endParaRPr>
          </a:p>
        </p:txBody>
      </p:sp>
      <p:cxnSp>
        <p:nvCxnSpPr>
          <p:cNvPr id="79" name="直線コネクタ 78"/>
          <p:cNvCxnSpPr/>
          <p:nvPr/>
        </p:nvCxnSpPr>
        <p:spPr>
          <a:xfrm>
            <a:off x="3630175" y="794410"/>
            <a:ext cx="0" cy="4392000"/>
          </a:xfrm>
          <a:prstGeom prst="line">
            <a:avLst/>
          </a:prstGeom>
          <a:ln>
            <a:solidFill>
              <a:schemeClr val="tx1">
                <a:lumMod val="50000"/>
                <a:lumOff val="50000"/>
              </a:schemeClr>
            </a:solidFill>
            <a:prstDash val="sysDot"/>
          </a:ln>
          <a:effectLst/>
        </p:spPr>
        <p:style>
          <a:lnRef idx="2">
            <a:schemeClr val="dk1"/>
          </a:lnRef>
          <a:fillRef idx="0">
            <a:schemeClr val="dk1"/>
          </a:fillRef>
          <a:effectRef idx="1">
            <a:schemeClr val="dk1"/>
          </a:effectRef>
          <a:fontRef idx="minor">
            <a:schemeClr val="tx1"/>
          </a:fontRef>
        </p:style>
      </p:cxnSp>
      <p:cxnSp>
        <p:nvCxnSpPr>
          <p:cNvPr id="83" name="直線矢印コネクタ 82"/>
          <p:cNvCxnSpPr/>
          <p:nvPr/>
        </p:nvCxnSpPr>
        <p:spPr>
          <a:xfrm>
            <a:off x="5539190" y="2136702"/>
            <a:ext cx="1628558" cy="579908"/>
          </a:xfrm>
          <a:prstGeom prst="straightConnector1">
            <a:avLst/>
          </a:prstGeom>
          <a:ln w="63500">
            <a:solidFill>
              <a:srgbClr val="0000FF"/>
            </a:solidFill>
            <a:prstDash val="sysDot"/>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89" name="稲妻 88"/>
          <p:cNvSpPr/>
          <p:nvPr/>
        </p:nvSpPr>
        <p:spPr>
          <a:xfrm rot="687079">
            <a:off x="5715260" y="2978005"/>
            <a:ext cx="819528" cy="924286"/>
          </a:xfrm>
          <a:prstGeom prst="lightningBolt">
            <a:avLst/>
          </a:prstGeom>
          <a:solidFill>
            <a:srgbClr val="FF0000"/>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b="1" dirty="0"/>
          </a:p>
        </p:txBody>
      </p:sp>
      <p:sp>
        <p:nvSpPr>
          <p:cNvPr id="90" name="テキスト ボックス 89"/>
          <p:cNvSpPr txBox="1"/>
          <p:nvPr/>
        </p:nvSpPr>
        <p:spPr>
          <a:xfrm>
            <a:off x="1884880" y="1284261"/>
            <a:ext cx="1338828" cy="369332"/>
          </a:xfrm>
          <a:prstGeom prst="rect">
            <a:avLst/>
          </a:prstGeom>
          <a:noFill/>
        </p:spPr>
        <p:txBody>
          <a:bodyPr wrap="none" rtlCol="0">
            <a:spAutoFit/>
          </a:bodyPr>
          <a:lstStyle/>
          <a:p>
            <a:pPr algn="ctr"/>
            <a:r>
              <a:rPr lang="ja-JP" altLang="en-US" dirty="0">
                <a:solidFill>
                  <a:srgbClr val="FF0000"/>
                </a:solidFill>
              </a:rPr>
              <a:t>③</a:t>
            </a:r>
            <a:r>
              <a:rPr lang="ja-JP" altLang="en-US" i="1" dirty="0">
                <a:solidFill>
                  <a:srgbClr val="FF0000"/>
                </a:solidFill>
              </a:rPr>
              <a:t>励起状態</a:t>
            </a:r>
            <a:endParaRPr kumimoji="1" lang="en-US" altLang="ja-JP" i="1" dirty="0">
              <a:solidFill>
                <a:srgbClr val="FF0000"/>
              </a:solidFill>
            </a:endParaRPr>
          </a:p>
        </p:txBody>
      </p:sp>
      <p:sp>
        <p:nvSpPr>
          <p:cNvPr id="91" name="テキスト ボックス 90"/>
          <p:cNvSpPr txBox="1"/>
          <p:nvPr/>
        </p:nvSpPr>
        <p:spPr>
          <a:xfrm>
            <a:off x="6770091" y="1212745"/>
            <a:ext cx="1569660" cy="369332"/>
          </a:xfrm>
          <a:prstGeom prst="rect">
            <a:avLst/>
          </a:prstGeom>
          <a:noFill/>
        </p:spPr>
        <p:txBody>
          <a:bodyPr wrap="none" rtlCol="0">
            <a:spAutoFit/>
          </a:bodyPr>
          <a:lstStyle/>
          <a:p>
            <a:pPr algn="ctr"/>
            <a:r>
              <a:rPr lang="ja-JP" altLang="en-US" dirty="0">
                <a:solidFill>
                  <a:srgbClr val="FF0000"/>
                </a:solidFill>
              </a:rPr>
              <a:t>③</a:t>
            </a:r>
            <a:r>
              <a:rPr lang="ja-JP" altLang="en-US" i="1" dirty="0">
                <a:solidFill>
                  <a:srgbClr val="FF0000"/>
                </a:solidFill>
              </a:rPr>
              <a:t>非平衡状態</a:t>
            </a:r>
            <a:endParaRPr kumimoji="1" lang="en-US" altLang="ja-JP" i="1" dirty="0">
              <a:solidFill>
                <a:srgbClr val="FF0000"/>
              </a:solidFill>
            </a:endParaRPr>
          </a:p>
        </p:txBody>
      </p:sp>
      <p:sp>
        <p:nvSpPr>
          <p:cNvPr id="100" name="テキスト ボックス 99"/>
          <p:cNvSpPr txBox="1"/>
          <p:nvPr/>
        </p:nvSpPr>
        <p:spPr>
          <a:xfrm>
            <a:off x="7395254" y="4020820"/>
            <a:ext cx="1114408" cy="646331"/>
          </a:xfrm>
          <a:prstGeom prst="rect">
            <a:avLst/>
          </a:prstGeom>
          <a:noFill/>
        </p:spPr>
        <p:txBody>
          <a:bodyPr wrap="none" rtlCol="0">
            <a:spAutoFit/>
          </a:bodyPr>
          <a:lstStyle/>
          <a:p>
            <a:pPr algn="ctr"/>
            <a:r>
              <a:rPr kumimoji="1" lang="ja-JP" altLang="en-US" b="1" dirty="0"/>
              <a:t>化学反応</a:t>
            </a:r>
            <a:endParaRPr kumimoji="1" lang="en-US" altLang="ja-JP" b="1" dirty="0"/>
          </a:p>
          <a:p>
            <a:pPr algn="ctr"/>
            <a:r>
              <a:rPr kumimoji="1" lang="ja-JP" altLang="en-US" b="1" dirty="0"/>
              <a:t>組織形成</a:t>
            </a:r>
          </a:p>
        </p:txBody>
      </p:sp>
      <p:sp>
        <p:nvSpPr>
          <p:cNvPr id="101" name="テキスト ボックス 100"/>
          <p:cNvSpPr txBox="1"/>
          <p:nvPr/>
        </p:nvSpPr>
        <p:spPr>
          <a:xfrm>
            <a:off x="4047212" y="4034359"/>
            <a:ext cx="877163" cy="369332"/>
          </a:xfrm>
          <a:prstGeom prst="rect">
            <a:avLst/>
          </a:prstGeom>
          <a:noFill/>
        </p:spPr>
        <p:txBody>
          <a:bodyPr wrap="none" rtlCol="0">
            <a:spAutoFit/>
          </a:bodyPr>
          <a:lstStyle/>
          <a:p>
            <a:r>
              <a:rPr lang="ja-JP" altLang="en-US" dirty="0">
                <a:solidFill>
                  <a:srgbClr val="FF0000"/>
                </a:solidFill>
              </a:rPr>
              <a:t>②</a:t>
            </a:r>
            <a:r>
              <a:rPr lang="ja-JP" altLang="en-US" i="1" dirty="0">
                <a:solidFill>
                  <a:srgbClr val="FF0000"/>
                </a:solidFill>
              </a:rPr>
              <a:t>吸収</a:t>
            </a:r>
            <a:endParaRPr kumimoji="1" lang="ja-JP" altLang="en-US" i="1" dirty="0">
              <a:solidFill>
                <a:srgbClr val="FF0000"/>
              </a:solidFill>
            </a:endParaRPr>
          </a:p>
        </p:txBody>
      </p:sp>
      <p:sp>
        <p:nvSpPr>
          <p:cNvPr id="103" name="テキスト ボックス 102"/>
          <p:cNvSpPr txBox="1"/>
          <p:nvPr/>
        </p:nvSpPr>
        <p:spPr>
          <a:xfrm>
            <a:off x="6991041" y="1835197"/>
            <a:ext cx="877163" cy="369332"/>
          </a:xfrm>
          <a:prstGeom prst="rect">
            <a:avLst/>
          </a:prstGeom>
          <a:noFill/>
        </p:spPr>
        <p:txBody>
          <a:bodyPr wrap="none" rtlCol="0">
            <a:spAutoFit/>
          </a:bodyPr>
          <a:lstStyle/>
          <a:p>
            <a:r>
              <a:rPr kumimoji="1" lang="ja-JP" altLang="en-US" dirty="0">
                <a:solidFill>
                  <a:srgbClr val="FF0000"/>
                </a:solidFill>
              </a:rPr>
              <a:t>④</a:t>
            </a:r>
            <a:r>
              <a:rPr kumimoji="1" lang="ja-JP" altLang="en-US" i="1" dirty="0">
                <a:solidFill>
                  <a:srgbClr val="FF0000"/>
                </a:solidFill>
              </a:rPr>
              <a:t>緩和</a:t>
            </a:r>
          </a:p>
        </p:txBody>
      </p:sp>
      <p:sp>
        <p:nvSpPr>
          <p:cNvPr id="104" name="テキスト ボックス 103"/>
          <p:cNvSpPr txBox="1"/>
          <p:nvPr/>
        </p:nvSpPr>
        <p:spPr>
          <a:xfrm>
            <a:off x="-59662" y="3672135"/>
            <a:ext cx="1391728" cy="369332"/>
          </a:xfrm>
          <a:prstGeom prst="rect">
            <a:avLst/>
          </a:prstGeom>
          <a:noFill/>
        </p:spPr>
        <p:txBody>
          <a:bodyPr wrap="none" rtlCol="0">
            <a:spAutoFit/>
          </a:bodyPr>
          <a:lstStyle/>
          <a:p>
            <a:r>
              <a:rPr lang="ja-JP" altLang="en-US" dirty="0">
                <a:solidFill>
                  <a:srgbClr val="FF0000"/>
                </a:solidFill>
              </a:rPr>
              <a:t>②</a:t>
            </a:r>
            <a:r>
              <a:rPr kumimoji="1" lang="ja-JP" altLang="en-US" dirty="0">
                <a:solidFill>
                  <a:srgbClr val="FF0000"/>
                </a:solidFill>
              </a:rPr>
              <a:t> </a:t>
            </a:r>
            <a:r>
              <a:rPr kumimoji="1" lang="ja-JP" altLang="en-US" i="1" dirty="0">
                <a:solidFill>
                  <a:srgbClr val="FF0000"/>
                </a:solidFill>
              </a:rPr>
              <a:t>電荷分離</a:t>
            </a:r>
          </a:p>
        </p:txBody>
      </p:sp>
      <p:sp>
        <p:nvSpPr>
          <p:cNvPr id="105" name="テキスト ボックス 104"/>
          <p:cNvSpPr txBox="1"/>
          <p:nvPr/>
        </p:nvSpPr>
        <p:spPr>
          <a:xfrm>
            <a:off x="2277904" y="1997074"/>
            <a:ext cx="877163" cy="369332"/>
          </a:xfrm>
          <a:prstGeom prst="rect">
            <a:avLst/>
          </a:prstGeom>
          <a:noFill/>
        </p:spPr>
        <p:txBody>
          <a:bodyPr wrap="none" rtlCol="0">
            <a:spAutoFit/>
          </a:bodyPr>
          <a:lstStyle/>
          <a:p>
            <a:r>
              <a:rPr kumimoji="1" lang="ja-JP" altLang="en-US" dirty="0">
                <a:solidFill>
                  <a:srgbClr val="FF0000"/>
                </a:solidFill>
              </a:rPr>
              <a:t>④</a:t>
            </a:r>
            <a:r>
              <a:rPr kumimoji="1" lang="ja-JP" altLang="en-US" i="1" dirty="0">
                <a:solidFill>
                  <a:srgbClr val="FF0000"/>
                </a:solidFill>
              </a:rPr>
              <a:t>緩和</a:t>
            </a:r>
          </a:p>
        </p:txBody>
      </p:sp>
      <p:sp>
        <p:nvSpPr>
          <p:cNvPr id="107" name="テキスト ボックス 106"/>
          <p:cNvSpPr txBox="1"/>
          <p:nvPr/>
        </p:nvSpPr>
        <p:spPr>
          <a:xfrm>
            <a:off x="2417337" y="3290573"/>
            <a:ext cx="1114408" cy="369332"/>
          </a:xfrm>
          <a:prstGeom prst="rect">
            <a:avLst/>
          </a:prstGeom>
          <a:noFill/>
        </p:spPr>
        <p:txBody>
          <a:bodyPr wrap="none" rtlCol="0">
            <a:spAutoFit/>
          </a:bodyPr>
          <a:lstStyle/>
          <a:p>
            <a:pPr algn="ctr"/>
            <a:r>
              <a:rPr kumimoji="1" lang="ja-JP" altLang="en-US" b="1" dirty="0"/>
              <a:t>化学反応</a:t>
            </a:r>
          </a:p>
        </p:txBody>
      </p:sp>
      <p:sp>
        <p:nvSpPr>
          <p:cNvPr id="117" name="テキスト ボックス 116"/>
          <p:cNvSpPr txBox="1"/>
          <p:nvPr/>
        </p:nvSpPr>
        <p:spPr>
          <a:xfrm>
            <a:off x="889375" y="5258164"/>
            <a:ext cx="7236559" cy="784830"/>
          </a:xfrm>
          <a:prstGeom prst="rect">
            <a:avLst/>
          </a:prstGeom>
          <a:solidFill>
            <a:schemeClr val="bg1">
              <a:lumMod val="95000"/>
            </a:schemeClr>
          </a:solidFill>
        </p:spPr>
        <p:txBody>
          <a:bodyPr wrap="square" rtlCol="0">
            <a:spAutoFit/>
          </a:bodyPr>
          <a:lstStyle/>
          <a:p>
            <a:pPr marL="342900" indent="-342900" algn="just">
              <a:spcBef>
                <a:spcPts val="600"/>
              </a:spcBef>
              <a:buFont typeface="Wingdings" panose="05000000000000000000" pitchFamily="2" charset="2"/>
              <a:buChar char="p"/>
            </a:pPr>
            <a:r>
              <a:rPr lang="ja-JP" altLang="en-US" sz="2000" b="1" dirty="0"/>
              <a:t>非平衡状態が</a:t>
            </a:r>
            <a:r>
              <a:rPr kumimoji="1" lang="ja-JP" altLang="en-US" sz="2000" b="1" dirty="0"/>
              <a:t>局所的かつ短時間</a:t>
            </a:r>
            <a:r>
              <a:rPr kumimoji="1" lang="ja-JP" altLang="en-US" sz="2000" dirty="0"/>
              <a:t>のため、直接観測が困難</a:t>
            </a:r>
            <a:endParaRPr kumimoji="1" lang="en-US" altLang="ja-JP" sz="2000" dirty="0"/>
          </a:p>
          <a:p>
            <a:pPr marL="342900" indent="-342900" algn="just">
              <a:spcBef>
                <a:spcPts val="600"/>
              </a:spcBef>
              <a:buFont typeface="Wingdings" panose="05000000000000000000" pitchFamily="2" charset="2"/>
              <a:buChar char="p"/>
            </a:pPr>
            <a:r>
              <a:rPr lang="ja-JP" altLang="en-US" sz="2000" u="sng" dirty="0">
                <a:solidFill>
                  <a:srgbClr val="FF0000"/>
                </a:solidFill>
              </a:rPr>
              <a:t>原理の理解</a:t>
            </a:r>
            <a:r>
              <a:rPr lang="ja-JP" altLang="en-US" sz="2000" dirty="0"/>
              <a:t>と</a:t>
            </a:r>
            <a:r>
              <a:rPr lang="ja-JP" altLang="en-US" sz="2000" u="sng" dirty="0">
                <a:solidFill>
                  <a:srgbClr val="FF0000"/>
                </a:solidFill>
              </a:rPr>
              <a:t>制御因子の明確化</a:t>
            </a:r>
            <a:r>
              <a:rPr lang="ja-JP" altLang="en-US" sz="2000" dirty="0"/>
              <a:t>が</a:t>
            </a:r>
            <a:r>
              <a:rPr lang="ja-JP" altLang="en-US" sz="2000" b="1" dirty="0"/>
              <a:t>化学反応制御手法への鍵</a:t>
            </a:r>
            <a:endParaRPr lang="en-US" altLang="ja-JP" sz="2000" b="1" dirty="0"/>
          </a:p>
        </p:txBody>
      </p:sp>
      <p:sp>
        <p:nvSpPr>
          <p:cNvPr id="84" name="円弧 83"/>
          <p:cNvSpPr/>
          <p:nvPr/>
        </p:nvSpPr>
        <p:spPr>
          <a:xfrm rot="4809452">
            <a:off x="697800" y="4353112"/>
            <a:ext cx="691078" cy="534957"/>
          </a:xfrm>
          <a:prstGeom prst="arc">
            <a:avLst>
              <a:gd name="adj1" fmla="val 11079245"/>
              <a:gd name="adj2" fmla="val 0"/>
            </a:avLst>
          </a:prstGeom>
          <a:ln w="57150">
            <a:solidFill>
              <a:srgbClr val="0000FF"/>
            </a:solidFill>
            <a:prstDash val="sysDot"/>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sz="1600"/>
          </a:p>
        </p:txBody>
      </p:sp>
    </p:spTree>
    <p:extLst>
      <p:ext uri="{BB962C8B-B14F-4D97-AF65-F5344CB8AC3E}">
        <p14:creationId xmlns:p14="http://schemas.microsoft.com/office/powerpoint/2010/main" val="244845843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4753</TotalTime>
  <Words>2032</Words>
  <Application>Microsoft Office PowerPoint</Application>
  <PresentationFormat>画面に合わせる (4:3)</PresentationFormat>
  <Paragraphs>358</Paragraphs>
  <Slides>31</Slides>
  <Notes>5</Notes>
  <HiddenSlides>0</HiddenSlides>
  <MMClips>0</MMClips>
  <ScaleCrop>false</ScaleCrop>
  <HeadingPairs>
    <vt:vector size="8" baseType="variant">
      <vt:variant>
        <vt:lpstr>使用されているフォント</vt:lpstr>
      </vt:variant>
      <vt:variant>
        <vt:i4>13</vt:i4>
      </vt:variant>
      <vt:variant>
        <vt:lpstr>テーマ</vt:lpstr>
      </vt:variant>
      <vt:variant>
        <vt:i4>1</vt:i4>
      </vt:variant>
      <vt:variant>
        <vt:lpstr>埋め込まれた OLE サーバー</vt:lpstr>
      </vt:variant>
      <vt:variant>
        <vt:i4>1</vt:i4>
      </vt:variant>
      <vt:variant>
        <vt:lpstr>スライド タイトル</vt:lpstr>
      </vt:variant>
      <vt:variant>
        <vt:i4>31</vt:i4>
      </vt:variant>
    </vt:vector>
  </HeadingPairs>
  <TitlesOfParts>
    <vt:vector size="46" baseType="lpstr">
      <vt:lpstr>Arial Unicode MS</vt:lpstr>
      <vt:lpstr>HGP創英角ﾎﾟｯﾌﾟ体</vt:lpstr>
      <vt:lpstr>HGSｺﾞｼｯｸM</vt:lpstr>
      <vt:lpstr>HG創英角ﾎﾟｯﾌﾟ体</vt:lpstr>
      <vt:lpstr>Malgun Gothic</vt:lpstr>
      <vt:lpstr>メイリオ</vt:lpstr>
      <vt:lpstr>游ゴシック</vt:lpstr>
      <vt:lpstr>Arial</vt:lpstr>
      <vt:lpstr>Calibri</vt:lpstr>
      <vt:lpstr>Calibri Light</vt:lpstr>
      <vt:lpstr>Cambria Math</vt:lpstr>
      <vt:lpstr>Times New Roman</vt:lpstr>
      <vt:lpstr>Wingdings</vt:lpstr>
      <vt:lpstr>Office テーマ</vt:lpstr>
      <vt:lpstr>CS ChemDraw Drawing</vt:lpstr>
      <vt:lpstr>マイクロ波照射下粉体充填層のモデル化と加熱温度分布：触媒反応の解析 </vt:lpstr>
      <vt:lpstr>PowerPoint プレゼンテーション</vt:lpstr>
      <vt:lpstr>PowerPoint プレゼンテーション</vt:lpstr>
      <vt:lpstr>なぜこの検証を行ったのか？</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結　論</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用いたマイクロ波照射装置</vt:lpstr>
      <vt:lpstr>PowerPoint プレゼンテーション</vt:lpstr>
      <vt:lpstr>マイクロ波利用の化学とは？</vt:lpstr>
      <vt:lpstr>PowerPoint プレゼンテーション</vt:lpstr>
      <vt:lpstr>PowerPoint プレゼンテーション</vt:lpstr>
      <vt:lpstr>検証の背景 ・なぜこの検証を行ったか？ ・課題 ・目的 </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粒子接触点におけるマイクロ波エネルギー集中現象を利用した金属酸化物の炭素還元</dc:title>
  <dc:creator>Naoto Haneishi</dc:creator>
  <cp:lastModifiedBy>和田 雄二</cp:lastModifiedBy>
  <cp:revision>197</cp:revision>
  <cp:lastPrinted>2016-10-04T06:36:27Z</cp:lastPrinted>
  <dcterms:created xsi:type="dcterms:W3CDTF">2016-10-03T05:33:22Z</dcterms:created>
  <dcterms:modified xsi:type="dcterms:W3CDTF">2026-09-03T02:04:48Z</dcterms:modified>
</cp:coreProperties>
</file>