
<file path=[Content_Types].xml><?xml version="1.0" encoding="utf-8"?>
<Types xmlns="http://schemas.openxmlformats.org/package/2006/content-types">
  <Default Extension="png" ContentType="image/png"/>
  <Default Extension="rels" ContentType="application/vnd.openxmlformats-package.relationships+xml"/>
  <Default Extension="ti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5" r:id="rId1"/>
  </p:sldMasterIdLst>
  <p:notesMasterIdLst>
    <p:notesMasterId r:id="rId3"/>
  </p:notesMasterIdLst>
  <p:sldIdLst>
    <p:sldId id="285" r:id="rId2"/>
  </p:sldIdLst>
  <p:sldSz cx="32918400" cy="43891200"/>
  <p:notesSz cx="6950075" cy="923607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Your poster" id="{FBD8B3AE-BE91-4C46-B2EC-4082CAFA89BA}">
          <p14:sldIdLst>
            <p14:sldId id="285"/>
          </p14:sldIdLst>
        </p14:section>
        <p14:section name="Guidelines &amp; Examples" id="{31D5EE60-8FE9-4475-976F-B13E2EBE6E32}">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4012D37E-750C-1D84-EC5D-E86BAB71307F}" name="伊藤　一志" initials="KI" userId="S::clp13020@ict.nitech.ac.jp::75ec25f6-0493-49ec-98c7-9e3ce909feef"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Microsoft Office User" initials="MOU" lastIdx="1" clrIdx="0">
    <p:extLst>
      <p:ext uri="{19B8F6BF-5375-455C-9EA6-DF929625EA0E}">
        <p15:presenceInfo xmlns:p15="http://schemas.microsoft.com/office/powerpoint/2012/main" userId="Microsoft Office User"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FAC"/>
    <a:srgbClr val="E1EAF1"/>
    <a:srgbClr val="DAE5EE"/>
    <a:srgbClr val="D5E1EB"/>
    <a:srgbClr val="D2E0EB"/>
    <a:srgbClr val="CDDCE8"/>
    <a:srgbClr val="CAD8E6"/>
    <a:srgbClr val="C2D3E3"/>
    <a:srgbClr val="B8CBDF"/>
    <a:srgbClr val="78A3C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4ED68BF-3AE8-4398-99C5-FCBD604EA2E5}" v="9" dt="2026-09-04T11:37:51.97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7576" autoAdjust="0"/>
    <p:restoredTop sz="94660"/>
  </p:normalViewPr>
  <p:slideViewPr>
    <p:cSldViewPr snapToGrid="0">
      <p:cViewPr>
        <p:scale>
          <a:sx n="66" d="100"/>
          <a:sy n="66" d="100"/>
        </p:scale>
        <p:origin x="228" y="-10554"/>
      </p:cViewPr>
      <p:guideLst/>
    </p:cSldViewPr>
  </p:slideViewPr>
  <p:notesTextViewPr>
    <p:cViewPr>
      <p:scale>
        <a:sx n="1" d="1"/>
        <a:sy n="1" d="1"/>
      </p:scale>
      <p:origin x="0" y="0"/>
    </p:cViewPr>
  </p:notesTextViewPr>
  <p:notesViewPr>
    <p:cSldViewPr snapToGrid="0">
      <p:cViewPr varScale="1">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notesMaster" Target="notesMasters/notesMaster1.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11" Type="http://schemas.microsoft.com/office/2018/10/relationships/authors" Target="authors.xml"/><Relationship Id="rId5" Type="http://schemas.openxmlformats.org/officeDocument/2006/relationships/presProps" Target="presProps.xml"/><Relationship Id="rId10" Type="http://schemas.microsoft.com/office/2015/10/relationships/revisionInfo" Target="revisionInfo.xml"/><Relationship Id="rId4" Type="http://schemas.openxmlformats.org/officeDocument/2006/relationships/commentAuthors" Target="commentAuthors.xml"/><Relationship Id="rId9"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伊藤　一志" userId="75ec25f6-0493-49ec-98c7-9e3ce909feef" providerId="ADAL" clId="{29CE8E5D-A19B-407C-BB0F-C334B477C5BE}"/>
    <pc:docChg chg="undo custSel delSld modSld modSection">
      <pc:chgData name="伊藤　一志" userId="75ec25f6-0493-49ec-98c7-9e3ce909feef" providerId="ADAL" clId="{29CE8E5D-A19B-407C-BB0F-C334B477C5BE}" dt="2026-09-04T13:11:06.623" v="546" actId="20577"/>
      <pc:docMkLst>
        <pc:docMk/>
      </pc:docMkLst>
      <pc:sldChg chg="del">
        <pc:chgData name="伊藤　一志" userId="75ec25f6-0493-49ec-98c7-9e3ce909feef" providerId="ADAL" clId="{29CE8E5D-A19B-407C-BB0F-C334B477C5BE}" dt="2026-09-04T11:15:28.834" v="13" actId="47"/>
        <pc:sldMkLst>
          <pc:docMk/>
          <pc:sldMk cId="3781620334" sldId="282"/>
        </pc:sldMkLst>
      </pc:sldChg>
      <pc:sldChg chg="del">
        <pc:chgData name="伊藤　一志" userId="75ec25f6-0493-49ec-98c7-9e3ce909feef" providerId="ADAL" clId="{29CE8E5D-A19B-407C-BB0F-C334B477C5BE}" dt="2026-09-04T11:15:33.598" v="14" actId="47"/>
        <pc:sldMkLst>
          <pc:docMk/>
          <pc:sldMk cId="4273592293" sldId="283"/>
        </pc:sldMkLst>
      </pc:sldChg>
      <pc:sldChg chg="del">
        <pc:chgData name="伊藤　一志" userId="75ec25f6-0493-49ec-98c7-9e3ce909feef" providerId="ADAL" clId="{29CE8E5D-A19B-407C-BB0F-C334B477C5BE}" dt="2026-09-04T11:15:27.634" v="12" actId="47"/>
        <pc:sldMkLst>
          <pc:docMk/>
          <pc:sldMk cId="901595357" sldId="284"/>
        </pc:sldMkLst>
      </pc:sldChg>
      <pc:sldChg chg="addSp delSp modSp mod">
        <pc:chgData name="伊藤　一志" userId="75ec25f6-0493-49ec-98c7-9e3ce909feef" providerId="ADAL" clId="{29CE8E5D-A19B-407C-BB0F-C334B477C5BE}" dt="2026-09-04T13:11:06.623" v="546" actId="20577"/>
        <pc:sldMkLst>
          <pc:docMk/>
          <pc:sldMk cId="3627171321" sldId="285"/>
        </pc:sldMkLst>
        <pc:spChg chg="add del mod">
          <ac:chgData name="伊藤　一志" userId="75ec25f6-0493-49ec-98c7-9e3ce909feef" providerId="ADAL" clId="{29CE8E5D-A19B-407C-BB0F-C334B477C5BE}" dt="2026-09-04T01:50:41.900" v="8"/>
          <ac:spMkLst>
            <pc:docMk/>
            <pc:sldMk cId="3627171321" sldId="285"/>
            <ac:spMk id="4" creationId="{DCC923A9-2647-78E3-00A7-9A9690702503}"/>
          </ac:spMkLst>
        </pc:spChg>
        <pc:spChg chg="mod">
          <ac:chgData name="伊藤　一志" userId="75ec25f6-0493-49ec-98c7-9e3ce909feef" providerId="ADAL" clId="{29CE8E5D-A19B-407C-BB0F-C334B477C5BE}" dt="2026-09-04T13:10:38.866" v="531" actId="20577"/>
          <ac:spMkLst>
            <pc:docMk/>
            <pc:sldMk cId="3627171321" sldId="285"/>
            <ac:spMk id="5" creationId="{22870161-6EDA-42E3-AC05-0552171DAD15}"/>
          </ac:spMkLst>
        </pc:spChg>
        <pc:spChg chg="mod">
          <ac:chgData name="伊藤　一志" userId="75ec25f6-0493-49ec-98c7-9e3ce909feef" providerId="ADAL" clId="{29CE8E5D-A19B-407C-BB0F-C334B477C5BE}" dt="2026-09-04T13:07:14.513" v="409" actId="6549"/>
          <ac:spMkLst>
            <pc:docMk/>
            <pc:sldMk cId="3627171321" sldId="285"/>
            <ac:spMk id="6" creationId="{231C6298-FDF9-47FA-8627-A8259918CF73}"/>
          </ac:spMkLst>
        </pc:spChg>
        <pc:spChg chg="mod">
          <ac:chgData name="伊藤　一志" userId="75ec25f6-0493-49ec-98c7-9e3ce909feef" providerId="ADAL" clId="{29CE8E5D-A19B-407C-BB0F-C334B477C5BE}" dt="2026-09-04T12:33:47.539" v="380" actId="20577"/>
          <ac:spMkLst>
            <pc:docMk/>
            <pc:sldMk cId="3627171321" sldId="285"/>
            <ac:spMk id="7" creationId="{142342DC-D9D3-46BB-BC5F-F6390941017A}"/>
          </ac:spMkLst>
        </pc:spChg>
        <pc:spChg chg="mod">
          <ac:chgData name="伊藤　一志" userId="75ec25f6-0493-49ec-98c7-9e3ce909feef" providerId="ADAL" clId="{29CE8E5D-A19B-407C-BB0F-C334B477C5BE}" dt="2026-09-04T12:47:34.897" v="406"/>
          <ac:spMkLst>
            <pc:docMk/>
            <pc:sldMk cId="3627171321" sldId="285"/>
            <ac:spMk id="8" creationId="{8D742B11-619C-436F-BD05-D925F2036DEF}"/>
          </ac:spMkLst>
        </pc:spChg>
        <pc:spChg chg="add del mod">
          <ac:chgData name="伊藤　一志" userId="75ec25f6-0493-49ec-98c7-9e3ce909feef" providerId="ADAL" clId="{29CE8E5D-A19B-407C-BB0F-C334B477C5BE}" dt="2026-09-04T12:31:39.295" v="377" actId="931"/>
          <ac:spMkLst>
            <pc:docMk/>
            <pc:sldMk cId="3627171321" sldId="285"/>
            <ac:spMk id="11" creationId="{5C991DB2-E92A-B875-2FFE-FE29949693BB}"/>
          </ac:spMkLst>
        </pc:spChg>
        <pc:spChg chg="mod">
          <ac:chgData name="伊藤　一志" userId="75ec25f6-0493-49ec-98c7-9e3ce909feef" providerId="ADAL" clId="{29CE8E5D-A19B-407C-BB0F-C334B477C5BE}" dt="2026-09-04T13:11:06.623" v="546" actId="20577"/>
          <ac:spMkLst>
            <pc:docMk/>
            <pc:sldMk cId="3627171321" sldId="285"/>
            <ac:spMk id="12" creationId="{FC644384-6DB7-4296-B34C-E6674D4A428F}"/>
          </ac:spMkLst>
        </pc:spChg>
        <pc:spChg chg="mod">
          <ac:chgData name="伊藤　一志" userId="75ec25f6-0493-49ec-98c7-9e3ce909feef" providerId="ADAL" clId="{29CE8E5D-A19B-407C-BB0F-C334B477C5BE}" dt="2026-09-04T13:08:03.606" v="414" actId="20577"/>
          <ac:spMkLst>
            <pc:docMk/>
            <pc:sldMk cId="3627171321" sldId="285"/>
            <ac:spMk id="14" creationId="{7ACA5A39-8C41-455A-9700-610CD1B5191A}"/>
          </ac:spMkLst>
        </pc:spChg>
        <pc:spChg chg="mod">
          <ac:chgData name="伊藤　一志" userId="75ec25f6-0493-49ec-98c7-9e3ce909feef" providerId="ADAL" clId="{29CE8E5D-A19B-407C-BB0F-C334B477C5BE}" dt="2026-09-04T12:29:24.494" v="366" actId="6549"/>
          <ac:spMkLst>
            <pc:docMk/>
            <pc:sldMk cId="3627171321" sldId="285"/>
            <ac:spMk id="17" creationId="{E699D37B-2F3A-487B-B2C4-0E90B616EB07}"/>
          </ac:spMkLst>
        </pc:spChg>
        <pc:spChg chg="add del mod">
          <ac:chgData name="伊藤　一志" userId="75ec25f6-0493-49ec-98c7-9e3ce909feef" providerId="ADAL" clId="{29CE8E5D-A19B-407C-BB0F-C334B477C5BE}" dt="2026-09-04T12:33:05.627" v="379" actId="931"/>
          <ac:spMkLst>
            <pc:docMk/>
            <pc:sldMk cId="3627171321" sldId="285"/>
            <ac:spMk id="19" creationId="{93D1332A-BCF0-1BE1-1737-4ABBA6EC8E4B}"/>
          </ac:spMkLst>
        </pc:spChg>
        <pc:picChg chg="add del mod ord">
          <ac:chgData name="伊藤　一志" userId="75ec25f6-0493-49ec-98c7-9e3ce909feef" providerId="ADAL" clId="{29CE8E5D-A19B-407C-BB0F-C334B477C5BE}" dt="2026-09-04T12:32:59.285" v="378" actId="478"/>
          <ac:picMkLst>
            <pc:docMk/>
            <pc:sldMk cId="3627171321" sldId="285"/>
            <ac:picMk id="16" creationId="{DF0F152C-A6A6-F0FB-529B-7500C70B7810}"/>
          </ac:picMkLst>
        </pc:picChg>
        <pc:picChg chg="add mod ord">
          <ac:chgData name="伊藤　一志" userId="75ec25f6-0493-49ec-98c7-9e3ce909feef" providerId="ADAL" clId="{29CE8E5D-A19B-407C-BB0F-C334B477C5BE}" dt="2026-09-04T12:33:05.627" v="379" actId="931"/>
          <ac:picMkLst>
            <pc:docMk/>
            <pc:sldMk cId="3627171321" sldId="285"/>
            <ac:picMk id="21" creationId="{C217F9C3-C197-947E-0A8C-0E5616A450CF}"/>
          </ac:picMkLst>
        </pc:picChg>
        <pc:picChg chg="mod">
          <ac:chgData name="伊藤　一志" userId="75ec25f6-0493-49ec-98c7-9e3ce909feef" providerId="ADAL" clId="{29CE8E5D-A19B-407C-BB0F-C334B477C5BE}" dt="2026-09-04T11:15:09.854" v="11" actId="1076"/>
          <ac:picMkLst>
            <pc:docMk/>
            <pc:sldMk cId="3627171321" sldId="285"/>
            <ac:picMk id="31" creationId="{692BBE8D-0CA1-53E7-CC69-AF12DD98E827}"/>
          </ac:picMkLst>
        </pc:picChg>
        <pc:picChg chg="mod">
          <ac:chgData name="伊藤　一志" userId="75ec25f6-0493-49ec-98c7-9e3ce909feef" providerId="ADAL" clId="{29CE8E5D-A19B-407C-BB0F-C334B477C5BE}" dt="2026-09-04T01:49:54.429" v="5" actId="1076"/>
          <ac:picMkLst>
            <pc:docMk/>
            <pc:sldMk cId="3627171321" sldId="285"/>
            <ac:picMk id="34" creationId="{ACB13A00-4A9E-3FE4-2465-CE79BF650C45}"/>
          </ac:picMkLst>
        </pc:picChg>
        <pc:picChg chg="del">
          <ac:chgData name="伊藤　一志" userId="75ec25f6-0493-49ec-98c7-9e3ce909feef" providerId="ADAL" clId="{29CE8E5D-A19B-407C-BB0F-C334B477C5BE}" dt="2026-09-04T12:31:19.025" v="376" actId="478"/>
          <ac:picMkLst>
            <pc:docMk/>
            <pc:sldMk cId="3627171321" sldId="285"/>
            <ac:picMk id="52" creationId="{1C32CADA-608A-5AD4-224A-97EB9287088A}"/>
          </ac:picMkLst>
        </pc:picChg>
      </pc:sldChg>
      <pc:sldChg chg="del">
        <pc:chgData name="伊藤　一志" userId="75ec25f6-0493-49ec-98c7-9e3ce909feef" providerId="ADAL" clId="{29CE8E5D-A19B-407C-BB0F-C334B477C5BE}" dt="2026-09-04T11:15:35.236" v="15" actId="47"/>
        <pc:sldMkLst>
          <pc:docMk/>
          <pc:sldMk cId="1372648686" sldId="286"/>
        </pc:sldMkLst>
      </pc:sldChg>
      <pc:sldMasterChg chg="delSldLayout">
        <pc:chgData name="伊藤　一志" userId="75ec25f6-0493-49ec-98c7-9e3ce909feef" providerId="ADAL" clId="{29CE8E5D-A19B-407C-BB0F-C334B477C5BE}" dt="2026-09-04T11:15:33.598" v="14" actId="47"/>
        <pc:sldMasterMkLst>
          <pc:docMk/>
          <pc:sldMasterMk cId="1442458591" sldId="2147483695"/>
        </pc:sldMasterMkLst>
        <pc:sldLayoutChg chg="del">
          <pc:chgData name="伊藤　一志" userId="75ec25f6-0493-49ec-98c7-9e3ce909feef" providerId="ADAL" clId="{29CE8E5D-A19B-407C-BB0F-C334B477C5BE}" dt="2026-09-04T11:15:33.598" v="14" actId="47"/>
          <pc:sldLayoutMkLst>
            <pc:docMk/>
            <pc:sldMasterMk cId="1442458591" sldId="2147483695"/>
            <pc:sldLayoutMk cId="2473556791" sldId="2147483708"/>
          </pc:sldLayoutMkLst>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3011699" cy="463408"/>
          </a:xfrm>
          <a:prstGeom prst="rect">
            <a:avLst/>
          </a:prstGeom>
        </p:spPr>
        <p:txBody>
          <a:bodyPr vert="horz" lIns="92492" tIns="46246" rIns="92492" bIns="46246" rtlCol="0"/>
          <a:lstStyle>
            <a:lvl1pPr algn="l">
              <a:defRPr sz="1200"/>
            </a:lvl1pPr>
          </a:lstStyle>
          <a:p>
            <a:endParaRPr lang="en-US"/>
          </a:p>
        </p:txBody>
      </p:sp>
      <p:sp>
        <p:nvSpPr>
          <p:cNvPr id="3" name="Datumsplatzhalter 2"/>
          <p:cNvSpPr>
            <a:spLocks noGrp="1"/>
          </p:cNvSpPr>
          <p:nvPr>
            <p:ph type="dt" idx="1"/>
          </p:nvPr>
        </p:nvSpPr>
        <p:spPr>
          <a:xfrm>
            <a:off x="3936768" y="0"/>
            <a:ext cx="3011699" cy="463408"/>
          </a:xfrm>
          <a:prstGeom prst="rect">
            <a:avLst/>
          </a:prstGeom>
        </p:spPr>
        <p:txBody>
          <a:bodyPr vert="horz" lIns="92492" tIns="46246" rIns="92492" bIns="46246" rtlCol="0"/>
          <a:lstStyle>
            <a:lvl1pPr algn="r">
              <a:defRPr sz="1200"/>
            </a:lvl1pPr>
          </a:lstStyle>
          <a:p>
            <a:fld id="{840FD44B-3D92-4DA1-963F-3AC1E37877B5}" type="datetimeFigureOut">
              <a:rPr lang="en-US" smtClean="0"/>
              <a:t>9/4/2026</a:t>
            </a:fld>
            <a:endParaRPr lang="en-US"/>
          </a:p>
        </p:txBody>
      </p:sp>
      <p:sp>
        <p:nvSpPr>
          <p:cNvPr id="4" name="Folienbildplatzhalter 3"/>
          <p:cNvSpPr>
            <a:spLocks noGrp="1" noRot="1" noChangeAspect="1"/>
          </p:cNvSpPr>
          <p:nvPr>
            <p:ph type="sldImg" idx="2"/>
          </p:nvPr>
        </p:nvSpPr>
        <p:spPr>
          <a:xfrm>
            <a:off x="2305050" y="1154113"/>
            <a:ext cx="2339975" cy="3117850"/>
          </a:xfrm>
          <a:prstGeom prst="rect">
            <a:avLst/>
          </a:prstGeom>
          <a:noFill/>
          <a:ln w="12700">
            <a:solidFill>
              <a:prstClr val="black"/>
            </a:solidFill>
          </a:ln>
        </p:spPr>
        <p:txBody>
          <a:bodyPr vert="horz" lIns="92492" tIns="46246" rIns="92492" bIns="46246" rtlCol="0" anchor="ctr"/>
          <a:lstStyle/>
          <a:p>
            <a:endParaRPr lang="en-US"/>
          </a:p>
        </p:txBody>
      </p:sp>
      <p:sp>
        <p:nvSpPr>
          <p:cNvPr id="5" name="Notizenplatzhalter 4"/>
          <p:cNvSpPr>
            <a:spLocks noGrp="1"/>
          </p:cNvSpPr>
          <p:nvPr>
            <p:ph type="body" sz="quarter" idx="3"/>
          </p:nvPr>
        </p:nvSpPr>
        <p:spPr>
          <a:xfrm>
            <a:off x="695008" y="4444861"/>
            <a:ext cx="5560060" cy="3636705"/>
          </a:xfrm>
          <a:prstGeom prst="rect">
            <a:avLst/>
          </a:prstGeom>
        </p:spPr>
        <p:txBody>
          <a:bodyPr vert="horz" lIns="92492" tIns="46246" rIns="92492" bIns="46246"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6" name="Fußzeilenplatzhalter 5"/>
          <p:cNvSpPr>
            <a:spLocks noGrp="1"/>
          </p:cNvSpPr>
          <p:nvPr>
            <p:ph type="ftr" sz="quarter" idx="4"/>
          </p:nvPr>
        </p:nvSpPr>
        <p:spPr>
          <a:xfrm>
            <a:off x="0" y="8772669"/>
            <a:ext cx="3011699" cy="463407"/>
          </a:xfrm>
          <a:prstGeom prst="rect">
            <a:avLst/>
          </a:prstGeom>
        </p:spPr>
        <p:txBody>
          <a:bodyPr vert="horz" lIns="92492" tIns="46246" rIns="92492" bIns="46246" rtlCol="0" anchor="b"/>
          <a:lstStyle>
            <a:lvl1pPr algn="l">
              <a:defRPr sz="1200"/>
            </a:lvl1pPr>
          </a:lstStyle>
          <a:p>
            <a:endParaRPr lang="en-US"/>
          </a:p>
        </p:txBody>
      </p:sp>
      <p:sp>
        <p:nvSpPr>
          <p:cNvPr id="7" name="Foliennummernplatzhalter 6"/>
          <p:cNvSpPr>
            <a:spLocks noGrp="1"/>
          </p:cNvSpPr>
          <p:nvPr>
            <p:ph type="sldNum" sz="quarter" idx="5"/>
          </p:nvPr>
        </p:nvSpPr>
        <p:spPr>
          <a:xfrm>
            <a:off x="3936768" y="8772669"/>
            <a:ext cx="3011699" cy="463407"/>
          </a:xfrm>
          <a:prstGeom prst="rect">
            <a:avLst/>
          </a:prstGeom>
        </p:spPr>
        <p:txBody>
          <a:bodyPr vert="horz" lIns="92492" tIns="46246" rIns="92492" bIns="46246" rtlCol="0" anchor="b"/>
          <a:lstStyle>
            <a:lvl1pPr algn="r">
              <a:defRPr sz="1200"/>
            </a:lvl1pPr>
          </a:lstStyle>
          <a:p>
            <a:fld id="{38A4A54C-B7EC-4455-BC07-3E60C62A4E35}" type="slidenum">
              <a:rPr lang="en-US" smtClean="0"/>
              <a:t>‹#›</a:t>
            </a:fld>
            <a:endParaRPr lang="en-US"/>
          </a:p>
        </p:txBody>
      </p:sp>
    </p:spTree>
    <p:extLst>
      <p:ext uri="{BB962C8B-B14F-4D97-AF65-F5344CB8AC3E}">
        <p14:creationId xmlns:p14="http://schemas.microsoft.com/office/powerpoint/2010/main" val="3027124219"/>
      </p:ext>
    </p:extLst>
  </p:cSld>
  <p:clrMap bg1="lt1" tx1="dk1" bg2="lt2" tx2="dk2" accent1="accent1" accent2="accent2" accent3="accent3" accent4="accent4" accent5="accent5" accent6="accent6" hlink="hlink" folHlink="folHlink"/>
  <p:notesStyle>
    <a:lvl1pPr marL="0" algn="l" defTabSz="4388719" rtl="0" eaLnBrk="1" latinLnBrk="0" hangingPunct="1">
      <a:defRPr sz="5759" kern="1200">
        <a:solidFill>
          <a:schemeClr val="tx1"/>
        </a:solidFill>
        <a:latin typeface="+mn-lt"/>
        <a:ea typeface="+mn-ea"/>
        <a:cs typeface="+mn-cs"/>
      </a:defRPr>
    </a:lvl1pPr>
    <a:lvl2pPr marL="2194360" algn="l" defTabSz="4388719" rtl="0" eaLnBrk="1" latinLnBrk="0" hangingPunct="1">
      <a:defRPr sz="5759" kern="1200">
        <a:solidFill>
          <a:schemeClr val="tx1"/>
        </a:solidFill>
        <a:latin typeface="+mn-lt"/>
        <a:ea typeface="+mn-ea"/>
        <a:cs typeface="+mn-cs"/>
      </a:defRPr>
    </a:lvl2pPr>
    <a:lvl3pPr marL="4388719" algn="l" defTabSz="4388719" rtl="0" eaLnBrk="1" latinLnBrk="0" hangingPunct="1">
      <a:defRPr sz="5759" kern="1200">
        <a:solidFill>
          <a:schemeClr val="tx1"/>
        </a:solidFill>
        <a:latin typeface="+mn-lt"/>
        <a:ea typeface="+mn-ea"/>
        <a:cs typeface="+mn-cs"/>
      </a:defRPr>
    </a:lvl3pPr>
    <a:lvl4pPr marL="6583079" algn="l" defTabSz="4388719" rtl="0" eaLnBrk="1" latinLnBrk="0" hangingPunct="1">
      <a:defRPr sz="5759" kern="1200">
        <a:solidFill>
          <a:schemeClr val="tx1"/>
        </a:solidFill>
        <a:latin typeface="+mn-lt"/>
        <a:ea typeface="+mn-ea"/>
        <a:cs typeface="+mn-cs"/>
      </a:defRPr>
    </a:lvl4pPr>
    <a:lvl5pPr marL="8777439" algn="l" defTabSz="4388719" rtl="0" eaLnBrk="1" latinLnBrk="0" hangingPunct="1">
      <a:defRPr sz="5759" kern="1200">
        <a:solidFill>
          <a:schemeClr val="tx1"/>
        </a:solidFill>
        <a:latin typeface="+mn-lt"/>
        <a:ea typeface="+mn-ea"/>
        <a:cs typeface="+mn-cs"/>
      </a:defRPr>
    </a:lvl5pPr>
    <a:lvl6pPr marL="10971798" algn="l" defTabSz="4388719" rtl="0" eaLnBrk="1" latinLnBrk="0" hangingPunct="1">
      <a:defRPr sz="5759" kern="1200">
        <a:solidFill>
          <a:schemeClr val="tx1"/>
        </a:solidFill>
        <a:latin typeface="+mn-lt"/>
        <a:ea typeface="+mn-ea"/>
        <a:cs typeface="+mn-cs"/>
      </a:defRPr>
    </a:lvl6pPr>
    <a:lvl7pPr marL="13166158" algn="l" defTabSz="4388719" rtl="0" eaLnBrk="1" latinLnBrk="0" hangingPunct="1">
      <a:defRPr sz="5759" kern="1200">
        <a:solidFill>
          <a:schemeClr val="tx1"/>
        </a:solidFill>
        <a:latin typeface="+mn-lt"/>
        <a:ea typeface="+mn-ea"/>
        <a:cs typeface="+mn-cs"/>
      </a:defRPr>
    </a:lvl7pPr>
    <a:lvl8pPr marL="15360518" algn="l" defTabSz="4388719" rtl="0" eaLnBrk="1" latinLnBrk="0" hangingPunct="1">
      <a:defRPr sz="5759" kern="1200">
        <a:solidFill>
          <a:schemeClr val="tx1"/>
        </a:solidFill>
        <a:latin typeface="+mn-lt"/>
        <a:ea typeface="+mn-ea"/>
        <a:cs typeface="+mn-cs"/>
      </a:defRPr>
    </a:lvl8pPr>
    <a:lvl9pPr marL="17554877" algn="l" defTabSz="4388719" rtl="0" eaLnBrk="1" latinLnBrk="0" hangingPunct="1">
      <a:defRPr sz="5759"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38A4A54C-B7EC-4455-BC07-3E60C62A4E35}" type="slidenum">
              <a:rPr lang="en-US" smtClean="0"/>
              <a:t>1</a:t>
            </a:fld>
            <a:endParaRPr lang="en-US"/>
          </a:p>
        </p:txBody>
      </p:sp>
    </p:spTree>
    <p:extLst>
      <p:ext uri="{BB962C8B-B14F-4D97-AF65-F5344CB8AC3E}">
        <p14:creationId xmlns:p14="http://schemas.microsoft.com/office/powerpoint/2010/main" val="396698454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68880" y="7183123"/>
            <a:ext cx="27980640" cy="15280640"/>
          </a:xfrm>
        </p:spPr>
        <p:txBody>
          <a:bodyPr anchor="b"/>
          <a:lstStyle>
            <a:lvl1pPr algn="ctr">
              <a:defRPr sz="21600"/>
            </a:lvl1pPr>
          </a:lstStyle>
          <a:p>
            <a:r>
              <a:rPr lang="en-US"/>
              <a:t>Click to edit Master title style</a:t>
            </a:r>
          </a:p>
        </p:txBody>
      </p:sp>
      <p:sp>
        <p:nvSpPr>
          <p:cNvPr id="3" name="Subtitle 2"/>
          <p:cNvSpPr>
            <a:spLocks noGrp="1"/>
          </p:cNvSpPr>
          <p:nvPr>
            <p:ph type="subTitle" idx="1"/>
          </p:nvPr>
        </p:nvSpPr>
        <p:spPr>
          <a:xfrm>
            <a:off x="4114800" y="23053043"/>
            <a:ext cx="24688800" cy="10596877"/>
          </a:xfrm>
        </p:spPr>
        <p:txBody>
          <a:bodyPr/>
          <a:lstStyle>
            <a:lvl1pPr marL="0" indent="0" algn="ctr">
              <a:buNone/>
              <a:defRPr sz="8640"/>
            </a:lvl1pPr>
            <a:lvl2pPr marL="1645920" indent="0" algn="ctr">
              <a:buNone/>
              <a:defRPr sz="7200"/>
            </a:lvl2pPr>
            <a:lvl3pPr marL="3291840" indent="0" algn="ctr">
              <a:buNone/>
              <a:defRPr sz="6480"/>
            </a:lvl3pPr>
            <a:lvl4pPr marL="4937760" indent="0" algn="ctr">
              <a:buNone/>
              <a:defRPr sz="5760"/>
            </a:lvl4pPr>
            <a:lvl5pPr marL="6583680" indent="0" algn="ctr">
              <a:buNone/>
              <a:defRPr sz="5760"/>
            </a:lvl5pPr>
            <a:lvl6pPr marL="8229600" indent="0" algn="ctr">
              <a:buNone/>
              <a:defRPr sz="5760"/>
            </a:lvl6pPr>
            <a:lvl7pPr marL="9875520" indent="0" algn="ctr">
              <a:buNone/>
              <a:defRPr sz="5760"/>
            </a:lvl7pPr>
            <a:lvl8pPr marL="11521440" indent="0" algn="ctr">
              <a:buNone/>
              <a:defRPr sz="5760"/>
            </a:lvl8pPr>
            <a:lvl9pPr marL="13167360" indent="0" algn="ctr">
              <a:buNone/>
              <a:defRPr sz="5760"/>
            </a:lvl9pPr>
          </a:lstStyle>
          <a:p>
            <a:r>
              <a:rPr lang="en-US"/>
              <a:t>Click to edit Master subtitle style</a:t>
            </a:r>
          </a:p>
        </p:txBody>
      </p:sp>
      <p:sp>
        <p:nvSpPr>
          <p:cNvPr id="4" name="Date Placeholder 3"/>
          <p:cNvSpPr>
            <a:spLocks noGrp="1"/>
          </p:cNvSpPr>
          <p:nvPr>
            <p:ph type="dt" sz="half" idx="10"/>
          </p:nvPr>
        </p:nvSpPr>
        <p:spPr/>
        <p:txBody>
          <a:bodyPr/>
          <a:lstStyle/>
          <a:p>
            <a:fld id="{A0C7885C-1B56-43D4-9483-3AAFF5FDFB8F}" type="datetimeFigureOut">
              <a:rPr lang="en-US" smtClean="0"/>
              <a:t>9/4/2026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a:p>
        </p:txBody>
      </p:sp>
    </p:spTree>
    <p:extLst>
      <p:ext uri="{BB962C8B-B14F-4D97-AF65-F5344CB8AC3E}">
        <p14:creationId xmlns:p14="http://schemas.microsoft.com/office/powerpoint/2010/main" val="28017598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C7885C-1B56-43D4-9483-3AAFF5FDFB8F}" type="datetimeFigureOut">
              <a:rPr lang="en-US" smtClean="0"/>
              <a:t>9/4/2026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a:p>
        </p:txBody>
      </p:sp>
    </p:spTree>
    <p:extLst>
      <p:ext uri="{BB962C8B-B14F-4D97-AF65-F5344CB8AC3E}">
        <p14:creationId xmlns:p14="http://schemas.microsoft.com/office/powerpoint/2010/main" val="10106041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245997" y="10942333"/>
            <a:ext cx="28392120" cy="18257517"/>
          </a:xfrm>
        </p:spPr>
        <p:txBody>
          <a:bodyPr anchor="b"/>
          <a:lstStyle>
            <a:lvl1pPr>
              <a:defRPr sz="21600"/>
            </a:lvl1pPr>
          </a:lstStyle>
          <a:p>
            <a:r>
              <a:rPr lang="en-US"/>
              <a:t>Click to edit Master title style</a:t>
            </a:r>
          </a:p>
        </p:txBody>
      </p:sp>
      <p:sp>
        <p:nvSpPr>
          <p:cNvPr id="3" name="Text Placeholder 2"/>
          <p:cNvSpPr>
            <a:spLocks noGrp="1"/>
          </p:cNvSpPr>
          <p:nvPr>
            <p:ph type="body" idx="1"/>
          </p:nvPr>
        </p:nvSpPr>
        <p:spPr>
          <a:xfrm>
            <a:off x="2245997" y="29372573"/>
            <a:ext cx="28392120" cy="9601197"/>
          </a:xfrm>
        </p:spPr>
        <p:txBody>
          <a:bodyPr/>
          <a:lstStyle>
            <a:lvl1pPr marL="0" indent="0">
              <a:buNone/>
              <a:defRPr sz="8640">
                <a:solidFill>
                  <a:schemeClr val="tx1"/>
                </a:solidFill>
              </a:defRPr>
            </a:lvl1pPr>
            <a:lvl2pPr marL="1645920" indent="0">
              <a:buNone/>
              <a:defRPr sz="7200">
                <a:solidFill>
                  <a:schemeClr val="tx1">
                    <a:tint val="75000"/>
                  </a:schemeClr>
                </a:solidFill>
              </a:defRPr>
            </a:lvl2pPr>
            <a:lvl3pPr marL="3291840" indent="0">
              <a:buNone/>
              <a:defRPr sz="6480">
                <a:solidFill>
                  <a:schemeClr val="tx1">
                    <a:tint val="75000"/>
                  </a:schemeClr>
                </a:solidFill>
              </a:defRPr>
            </a:lvl3pPr>
            <a:lvl4pPr marL="4937760" indent="0">
              <a:buNone/>
              <a:defRPr sz="5760">
                <a:solidFill>
                  <a:schemeClr val="tx1">
                    <a:tint val="75000"/>
                  </a:schemeClr>
                </a:solidFill>
              </a:defRPr>
            </a:lvl4pPr>
            <a:lvl5pPr marL="6583680" indent="0">
              <a:buNone/>
              <a:defRPr sz="5760">
                <a:solidFill>
                  <a:schemeClr val="tx1">
                    <a:tint val="75000"/>
                  </a:schemeClr>
                </a:solidFill>
              </a:defRPr>
            </a:lvl5pPr>
            <a:lvl6pPr marL="8229600" indent="0">
              <a:buNone/>
              <a:defRPr sz="5760">
                <a:solidFill>
                  <a:schemeClr val="tx1">
                    <a:tint val="75000"/>
                  </a:schemeClr>
                </a:solidFill>
              </a:defRPr>
            </a:lvl6pPr>
            <a:lvl7pPr marL="9875520" indent="0">
              <a:buNone/>
              <a:defRPr sz="5760">
                <a:solidFill>
                  <a:schemeClr val="tx1">
                    <a:tint val="75000"/>
                  </a:schemeClr>
                </a:solidFill>
              </a:defRPr>
            </a:lvl7pPr>
            <a:lvl8pPr marL="11521440" indent="0">
              <a:buNone/>
              <a:defRPr sz="5760">
                <a:solidFill>
                  <a:schemeClr val="tx1">
                    <a:tint val="75000"/>
                  </a:schemeClr>
                </a:solidFill>
              </a:defRPr>
            </a:lvl8pPr>
            <a:lvl9pPr marL="13167360" indent="0">
              <a:buNone/>
              <a:defRPr sz="576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0C7885C-1B56-43D4-9483-3AAFF5FDFB8F}" type="datetimeFigureOut">
              <a:rPr lang="en-US" smtClean="0"/>
              <a:t>9/4/2026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a:p>
        </p:txBody>
      </p:sp>
    </p:spTree>
    <p:extLst>
      <p:ext uri="{BB962C8B-B14F-4D97-AF65-F5344CB8AC3E}">
        <p14:creationId xmlns:p14="http://schemas.microsoft.com/office/powerpoint/2010/main" val="14545766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63140" y="11684000"/>
            <a:ext cx="13990320" cy="278485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16664940" y="11684000"/>
            <a:ext cx="13990320" cy="278485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0C7885C-1B56-43D4-9483-3AAFF5FDFB8F}" type="datetimeFigureOut">
              <a:rPr lang="en-US" smtClean="0"/>
              <a:t>9/4/2026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smtClean="0"/>
              <a:t>‹#›</a:t>
            </a:fld>
            <a:endParaRPr lang="en-US"/>
          </a:p>
        </p:txBody>
      </p:sp>
    </p:spTree>
    <p:extLst>
      <p:ext uri="{BB962C8B-B14F-4D97-AF65-F5344CB8AC3E}">
        <p14:creationId xmlns:p14="http://schemas.microsoft.com/office/powerpoint/2010/main" val="21134722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267428" y="2336810"/>
            <a:ext cx="28392120" cy="8483603"/>
          </a:xfrm>
        </p:spPr>
        <p:txBody>
          <a:bodyPr/>
          <a:lstStyle/>
          <a:p>
            <a:r>
              <a:rPr lang="en-US"/>
              <a:t>Click to edit Master title style</a:t>
            </a:r>
          </a:p>
        </p:txBody>
      </p:sp>
      <p:sp>
        <p:nvSpPr>
          <p:cNvPr id="3" name="Text Placeholder 2"/>
          <p:cNvSpPr>
            <a:spLocks noGrp="1"/>
          </p:cNvSpPr>
          <p:nvPr>
            <p:ph type="body" idx="1"/>
          </p:nvPr>
        </p:nvSpPr>
        <p:spPr>
          <a:xfrm>
            <a:off x="2267431" y="10759443"/>
            <a:ext cx="13926024" cy="5273037"/>
          </a:xfrm>
        </p:spPr>
        <p:txBody>
          <a:bodyPr anchor="b"/>
          <a:lstStyle>
            <a:lvl1pPr marL="0" indent="0">
              <a:buNone/>
              <a:defRPr sz="8640" b="1"/>
            </a:lvl1pPr>
            <a:lvl2pPr marL="1645920" indent="0">
              <a:buNone/>
              <a:defRPr sz="7200" b="1"/>
            </a:lvl2pPr>
            <a:lvl3pPr marL="3291840" indent="0">
              <a:buNone/>
              <a:defRPr sz="6480" b="1"/>
            </a:lvl3pPr>
            <a:lvl4pPr marL="4937760" indent="0">
              <a:buNone/>
              <a:defRPr sz="5760" b="1"/>
            </a:lvl4pPr>
            <a:lvl5pPr marL="6583680" indent="0">
              <a:buNone/>
              <a:defRPr sz="5760" b="1"/>
            </a:lvl5pPr>
            <a:lvl6pPr marL="8229600" indent="0">
              <a:buNone/>
              <a:defRPr sz="5760" b="1"/>
            </a:lvl6pPr>
            <a:lvl7pPr marL="9875520" indent="0">
              <a:buNone/>
              <a:defRPr sz="5760" b="1"/>
            </a:lvl7pPr>
            <a:lvl8pPr marL="11521440" indent="0">
              <a:buNone/>
              <a:defRPr sz="5760" b="1"/>
            </a:lvl8pPr>
            <a:lvl9pPr marL="13167360" indent="0">
              <a:buNone/>
              <a:defRPr sz="5760" b="1"/>
            </a:lvl9pPr>
          </a:lstStyle>
          <a:p>
            <a:pPr lvl="0"/>
            <a:r>
              <a:rPr lang="en-US"/>
              <a:t>Click to edit Master text styles</a:t>
            </a:r>
          </a:p>
        </p:txBody>
      </p:sp>
      <p:sp>
        <p:nvSpPr>
          <p:cNvPr id="4" name="Content Placeholder 3"/>
          <p:cNvSpPr>
            <a:spLocks noGrp="1"/>
          </p:cNvSpPr>
          <p:nvPr>
            <p:ph sz="half" idx="2"/>
          </p:nvPr>
        </p:nvSpPr>
        <p:spPr>
          <a:xfrm>
            <a:off x="2267431" y="16032480"/>
            <a:ext cx="13926024" cy="235813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16664942" y="10759443"/>
            <a:ext cx="13994608" cy="5273037"/>
          </a:xfrm>
        </p:spPr>
        <p:txBody>
          <a:bodyPr anchor="b"/>
          <a:lstStyle>
            <a:lvl1pPr marL="0" indent="0">
              <a:buNone/>
              <a:defRPr sz="8640" b="1"/>
            </a:lvl1pPr>
            <a:lvl2pPr marL="1645920" indent="0">
              <a:buNone/>
              <a:defRPr sz="7200" b="1"/>
            </a:lvl2pPr>
            <a:lvl3pPr marL="3291840" indent="0">
              <a:buNone/>
              <a:defRPr sz="6480" b="1"/>
            </a:lvl3pPr>
            <a:lvl4pPr marL="4937760" indent="0">
              <a:buNone/>
              <a:defRPr sz="5760" b="1"/>
            </a:lvl4pPr>
            <a:lvl5pPr marL="6583680" indent="0">
              <a:buNone/>
              <a:defRPr sz="5760" b="1"/>
            </a:lvl5pPr>
            <a:lvl6pPr marL="8229600" indent="0">
              <a:buNone/>
              <a:defRPr sz="5760" b="1"/>
            </a:lvl6pPr>
            <a:lvl7pPr marL="9875520" indent="0">
              <a:buNone/>
              <a:defRPr sz="5760" b="1"/>
            </a:lvl7pPr>
            <a:lvl8pPr marL="11521440" indent="0">
              <a:buNone/>
              <a:defRPr sz="5760" b="1"/>
            </a:lvl8pPr>
            <a:lvl9pPr marL="13167360" indent="0">
              <a:buNone/>
              <a:defRPr sz="5760" b="1"/>
            </a:lvl9pPr>
          </a:lstStyle>
          <a:p>
            <a:pPr lvl="0"/>
            <a:r>
              <a:rPr lang="en-US"/>
              <a:t>Click to edit Master text styles</a:t>
            </a:r>
          </a:p>
        </p:txBody>
      </p:sp>
      <p:sp>
        <p:nvSpPr>
          <p:cNvPr id="6" name="Content Placeholder 5"/>
          <p:cNvSpPr>
            <a:spLocks noGrp="1"/>
          </p:cNvSpPr>
          <p:nvPr>
            <p:ph sz="quarter" idx="4"/>
          </p:nvPr>
        </p:nvSpPr>
        <p:spPr>
          <a:xfrm>
            <a:off x="16664942" y="16032480"/>
            <a:ext cx="13994608" cy="235813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0C7885C-1B56-43D4-9483-3AAFF5FDFB8F}" type="datetimeFigureOut">
              <a:rPr lang="en-US" smtClean="0"/>
              <a:t>9/4/2026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8F63A3B-78C7-47BE-AE5E-E10140E04643}" type="slidenum">
              <a:rPr lang="en-US" smtClean="0"/>
              <a:t>‹#›</a:t>
            </a:fld>
            <a:endParaRPr lang="en-US"/>
          </a:p>
        </p:txBody>
      </p:sp>
    </p:spTree>
    <p:extLst>
      <p:ext uri="{BB962C8B-B14F-4D97-AF65-F5344CB8AC3E}">
        <p14:creationId xmlns:p14="http://schemas.microsoft.com/office/powerpoint/2010/main" val="16619166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0C7885C-1B56-43D4-9483-3AAFF5FDFB8F}" type="datetimeFigureOut">
              <a:rPr lang="en-US" smtClean="0"/>
              <a:t>9/4/2026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8F63A3B-78C7-47BE-AE5E-E10140E04643}" type="slidenum">
              <a:rPr lang="en-US" smtClean="0"/>
              <a:t>‹#›</a:t>
            </a:fld>
            <a:endParaRPr lang="en-US"/>
          </a:p>
        </p:txBody>
      </p:sp>
    </p:spTree>
    <p:extLst>
      <p:ext uri="{BB962C8B-B14F-4D97-AF65-F5344CB8AC3E}">
        <p14:creationId xmlns:p14="http://schemas.microsoft.com/office/powerpoint/2010/main" val="40762709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0C7885C-1B56-43D4-9483-3AAFF5FDFB8F}" type="datetimeFigureOut">
              <a:rPr lang="en-US" smtClean="0"/>
              <a:t>9/4/2026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8F63A3B-78C7-47BE-AE5E-E10140E04643}" type="slidenum">
              <a:rPr lang="en-US" smtClean="0"/>
              <a:t>‹#›</a:t>
            </a:fld>
            <a:endParaRPr lang="en-US"/>
          </a:p>
        </p:txBody>
      </p:sp>
    </p:spTree>
    <p:extLst>
      <p:ext uri="{BB962C8B-B14F-4D97-AF65-F5344CB8AC3E}">
        <p14:creationId xmlns:p14="http://schemas.microsoft.com/office/powerpoint/2010/main" val="10694705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267428" y="2926080"/>
            <a:ext cx="10617041" cy="10241280"/>
          </a:xfrm>
        </p:spPr>
        <p:txBody>
          <a:bodyPr anchor="b"/>
          <a:lstStyle>
            <a:lvl1pPr>
              <a:defRPr sz="11520"/>
            </a:lvl1pPr>
          </a:lstStyle>
          <a:p>
            <a:r>
              <a:rPr lang="en-US"/>
              <a:t>Click to edit Master title style</a:t>
            </a:r>
          </a:p>
        </p:txBody>
      </p:sp>
      <p:sp>
        <p:nvSpPr>
          <p:cNvPr id="3" name="Content Placeholder 2"/>
          <p:cNvSpPr>
            <a:spLocks noGrp="1"/>
          </p:cNvSpPr>
          <p:nvPr>
            <p:ph idx="1"/>
          </p:nvPr>
        </p:nvSpPr>
        <p:spPr>
          <a:xfrm>
            <a:off x="13994608" y="6319530"/>
            <a:ext cx="16664940" cy="31191200"/>
          </a:xfrm>
        </p:spPr>
        <p:txBody>
          <a:bodyPr/>
          <a:lstStyle>
            <a:lvl1pPr>
              <a:defRPr sz="11520"/>
            </a:lvl1pPr>
            <a:lvl2pPr>
              <a:defRPr sz="10080"/>
            </a:lvl2pPr>
            <a:lvl3pPr>
              <a:defRPr sz="8640"/>
            </a:lvl3pPr>
            <a:lvl4pPr>
              <a:defRPr sz="7200"/>
            </a:lvl4pPr>
            <a:lvl5pPr>
              <a:defRPr sz="7200"/>
            </a:lvl5pPr>
            <a:lvl6pPr>
              <a:defRPr sz="7200"/>
            </a:lvl6pPr>
            <a:lvl7pPr>
              <a:defRPr sz="7200"/>
            </a:lvl7pPr>
            <a:lvl8pPr>
              <a:defRPr sz="7200"/>
            </a:lvl8pPr>
            <a:lvl9pPr>
              <a:defRPr sz="7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2267428" y="13167360"/>
            <a:ext cx="10617041" cy="24394163"/>
          </a:xfrm>
        </p:spPr>
        <p:txBody>
          <a:bodyPr/>
          <a:lstStyle>
            <a:lvl1pPr marL="0" indent="0">
              <a:buNone/>
              <a:defRPr sz="5760"/>
            </a:lvl1pPr>
            <a:lvl2pPr marL="1645920" indent="0">
              <a:buNone/>
              <a:defRPr sz="5040"/>
            </a:lvl2pPr>
            <a:lvl3pPr marL="3291840" indent="0">
              <a:buNone/>
              <a:defRPr sz="4320"/>
            </a:lvl3pPr>
            <a:lvl4pPr marL="4937760" indent="0">
              <a:buNone/>
              <a:defRPr sz="3600"/>
            </a:lvl4pPr>
            <a:lvl5pPr marL="6583680" indent="0">
              <a:buNone/>
              <a:defRPr sz="3600"/>
            </a:lvl5pPr>
            <a:lvl6pPr marL="8229600" indent="0">
              <a:buNone/>
              <a:defRPr sz="3600"/>
            </a:lvl6pPr>
            <a:lvl7pPr marL="9875520" indent="0">
              <a:buNone/>
              <a:defRPr sz="3600"/>
            </a:lvl7pPr>
            <a:lvl8pPr marL="11521440" indent="0">
              <a:buNone/>
              <a:defRPr sz="3600"/>
            </a:lvl8pPr>
            <a:lvl9pPr marL="13167360" indent="0">
              <a:buNone/>
              <a:defRPr sz="3600"/>
            </a:lvl9pPr>
          </a:lstStyle>
          <a:p>
            <a:pPr lvl="0"/>
            <a:r>
              <a:rPr lang="en-US"/>
              <a:t>Click to edit Master text styles</a:t>
            </a:r>
          </a:p>
        </p:txBody>
      </p:sp>
      <p:sp>
        <p:nvSpPr>
          <p:cNvPr id="5" name="Date Placeholder 4"/>
          <p:cNvSpPr>
            <a:spLocks noGrp="1"/>
          </p:cNvSpPr>
          <p:nvPr>
            <p:ph type="dt" sz="half" idx="10"/>
          </p:nvPr>
        </p:nvSpPr>
        <p:spPr/>
        <p:txBody>
          <a:bodyPr/>
          <a:lstStyle/>
          <a:p>
            <a:fld id="{A0C7885C-1B56-43D4-9483-3AAFF5FDFB8F}" type="datetimeFigureOut">
              <a:rPr lang="en-US" smtClean="0"/>
              <a:t>9/4/2026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smtClean="0"/>
              <a:t>‹#›</a:t>
            </a:fld>
            <a:endParaRPr lang="en-US"/>
          </a:p>
        </p:txBody>
      </p:sp>
    </p:spTree>
    <p:extLst>
      <p:ext uri="{BB962C8B-B14F-4D97-AF65-F5344CB8AC3E}">
        <p14:creationId xmlns:p14="http://schemas.microsoft.com/office/powerpoint/2010/main" val="39795619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267428" y="2926080"/>
            <a:ext cx="10617041" cy="10241280"/>
          </a:xfrm>
        </p:spPr>
        <p:txBody>
          <a:bodyPr anchor="b"/>
          <a:lstStyle>
            <a:lvl1pPr>
              <a:defRPr sz="11520"/>
            </a:lvl1pPr>
          </a:lstStyle>
          <a:p>
            <a:r>
              <a:rPr lang="en-US"/>
              <a:t>Click to edit Master title style</a:t>
            </a:r>
          </a:p>
        </p:txBody>
      </p:sp>
      <p:sp>
        <p:nvSpPr>
          <p:cNvPr id="3" name="Picture Placeholder 2"/>
          <p:cNvSpPr>
            <a:spLocks noGrp="1" noChangeAspect="1"/>
          </p:cNvSpPr>
          <p:nvPr>
            <p:ph type="pic" idx="1"/>
          </p:nvPr>
        </p:nvSpPr>
        <p:spPr>
          <a:xfrm>
            <a:off x="13994608" y="6319530"/>
            <a:ext cx="16664940" cy="31191200"/>
          </a:xfrm>
        </p:spPr>
        <p:txBody>
          <a:bodyPr anchor="t"/>
          <a:lstStyle>
            <a:lvl1pPr marL="0" indent="0">
              <a:buNone/>
              <a:defRPr sz="11520"/>
            </a:lvl1pPr>
            <a:lvl2pPr marL="1645920" indent="0">
              <a:buNone/>
              <a:defRPr sz="10080"/>
            </a:lvl2pPr>
            <a:lvl3pPr marL="3291840" indent="0">
              <a:buNone/>
              <a:defRPr sz="8640"/>
            </a:lvl3pPr>
            <a:lvl4pPr marL="4937760" indent="0">
              <a:buNone/>
              <a:defRPr sz="7200"/>
            </a:lvl4pPr>
            <a:lvl5pPr marL="6583680" indent="0">
              <a:buNone/>
              <a:defRPr sz="7200"/>
            </a:lvl5pPr>
            <a:lvl6pPr marL="8229600" indent="0">
              <a:buNone/>
              <a:defRPr sz="7200"/>
            </a:lvl6pPr>
            <a:lvl7pPr marL="9875520" indent="0">
              <a:buNone/>
              <a:defRPr sz="7200"/>
            </a:lvl7pPr>
            <a:lvl8pPr marL="11521440" indent="0">
              <a:buNone/>
              <a:defRPr sz="7200"/>
            </a:lvl8pPr>
            <a:lvl9pPr marL="13167360" indent="0">
              <a:buNone/>
              <a:defRPr sz="7200"/>
            </a:lvl9pPr>
          </a:lstStyle>
          <a:p>
            <a:r>
              <a:rPr lang="en-US"/>
              <a:t>Click icon to add picture</a:t>
            </a:r>
          </a:p>
        </p:txBody>
      </p:sp>
      <p:sp>
        <p:nvSpPr>
          <p:cNvPr id="4" name="Text Placeholder 3"/>
          <p:cNvSpPr>
            <a:spLocks noGrp="1"/>
          </p:cNvSpPr>
          <p:nvPr>
            <p:ph type="body" sz="half" idx="2"/>
          </p:nvPr>
        </p:nvSpPr>
        <p:spPr>
          <a:xfrm>
            <a:off x="2267428" y="13167360"/>
            <a:ext cx="10617041" cy="24394163"/>
          </a:xfrm>
        </p:spPr>
        <p:txBody>
          <a:bodyPr/>
          <a:lstStyle>
            <a:lvl1pPr marL="0" indent="0">
              <a:buNone/>
              <a:defRPr sz="5760"/>
            </a:lvl1pPr>
            <a:lvl2pPr marL="1645920" indent="0">
              <a:buNone/>
              <a:defRPr sz="5040"/>
            </a:lvl2pPr>
            <a:lvl3pPr marL="3291840" indent="0">
              <a:buNone/>
              <a:defRPr sz="4320"/>
            </a:lvl3pPr>
            <a:lvl4pPr marL="4937760" indent="0">
              <a:buNone/>
              <a:defRPr sz="3600"/>
            </a:lvl4pPr>
            <a:lvl5pPr marL="6583680" indent="0">
              <a:buNone/>
              <a:defRPr sz="3600"/>
            </a:lvl5pPr>
            <a:lvl6pPr marL="8229600" indent="0">
              <a:buNone/>
              <a:defRPr sz="3600"/>
            </a:lvl6pPr>
            <a:lvl7pPr marL="9875520" indent="0">
              <a:buNone/>
              <a:defRPr sz="3600"/>
            </a:lvl7pPr>
            <a:lvl8pPr marL="11521440" indent="0">
              <a:buNone/>
              <a:defRPr sz="3600"/>
            </a:lvl8pPr>
            <a:lvl9pPr marL="13167360" indent="0">
              <a:buNone/>
              <a:defRPr sz="3600"/>
            </a:lvl9pPr>
          </a:lstStyle>
          <a:p>
            <a:pPr lvl="0"/>
            <a:r>
              <a:rPr lang="en-US"/>
              <a:t>Click to edit Master text styles</a:t>
            </a:r>
          </a:p>
        </p:txBody>
      </p:sp>
      <p:sp>
        <p:nvSpPr>
          <p:cNvPr id="5" name="Date Placeholder 4"/>
          <p:cNvSpPr>
            <a:spLocks noGrp="1"/>
          </p:cNvSpPr>
          <p:nvPr>
            <p:ph type="dt" sz="half" idx="10"/>
          </p:nvPr>
        </p:nvSpPr>
        <p:spPr/>
        <p:txBody>
          <a:bodyPr/>
          <a:lstStyle/>
          <a:p>
            <a:fld id="{A0C7885C-1B56-43D4-9483-3AAFF5FDFB8F}" type="datetimeFigureOut">
              <a:rPr lang="en-US" smtClean="0"/>
              <a:t>9/4/2026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smtClean="0"/>
              <a:t>‹#›</a:t>
            </a:fld>
            <a:endParaRPr lang="en-US"/>
          </a:p>
        </p:txBody>
      </p:sp>
    </p:spTree>
    <p:extLst>
      <p:ext uri="{BB962C8B-B14F-4D97-AF65-F5344CB8AC3E}">
        <p14:creationId xmlns:p14="http://schemas.microsoft.com/office/powerpoint/2010/main" val="11382133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C7885C-1B56-43D4-9483-3AAFF5FDFB8F}" type="datetimeFigureOut">
              <a:rPr lang="en-US" smtClean="0"/>
              <a:t>9/4/2026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a:p>
        </p:txBody>
      </p:sp>
    </p:spTree>
    <p:extLst>
      <p:ext uri="{BB962C8B-B14F-4D97-AF65-F5344CB8AC3E}">
        <p14:creationId xmlns:p14="http://schemas.microsoft.com/office/powerpoint/2010/main" val="9550079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3557232" y="2336800"/>
            <a:ext cx="7098030" cy="37195763"/>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63142" y="2336800"/>
            <a:ext cx="20882610" cy="3719576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C7885C-1B56-43D4-9483-3AAFF5FDFB8F}" type="datetimeFigureOut">
              <a:rPr lang="en-US" smtClean="0"/>
              <a:t>9/4/2026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a:p>
        </p:txBody>
      </p:sp>
    </p:spTree>
    <p:extLst>
      <p:ext uri="{BB962C8B-B14F-4D97-AF65-F5344CB8AC3E}">
        <p14:creationId xmlns:p14="http://schemas.microsoft.com/office/powerpoint/2010/main" val="290797617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5_Benutzerdefiniertes Layout">
    <p:spTree>
      <p:nvGrpSpPr>
        <p:cNvPr id="1" name=""/>
        <p:cNvGrpSpPr/>
        <p:nvPr/>
      </p:nvGrpSpPr>
      <p:grpSpPr>
        <a:xfrm>
          <a:off x="0" y="0"/>
          <a:ext cx="0" cy="0"/>
          <a:chOff x="0" y="0"/>
          <a:chExt cx="0" cy="0"/>
        </a:xfrm>
      </p:grpSpPr>
      <p:sp>
        <p:nvSpPr>
          <p:cNvPr id="5" name="Rechteck 10">
            <a:extLst>
              <a:ext uri="{FF2B5EF4-FFF2-40B4-BE49-F238E27FC236}">
                <a16:creationId xmlns:a16="http://schemas.microsoft.com/office/drawing/2014/main" id="{1F35867E-CFD5-4350-8AC0-D91C81B78554}"/>
              </a:ext>
            </a:extLst>
          </p:cNvPr>
          <p:cNvSpPr/>
          <p:nvPr userDrawn="1"/>
        </p:nvSpPr>
        <p:spPr>
          <a:xfrm>
            <a:off x="1" y="1"/>
            <a:ext cx="32918400" cy="12291529"/>
          </a:xfrm>
          <a:prstGeom prst="rect">
            <a:avLst/>
          </a:prstGeom>
          <a:solidFill>
            <a:srgbClr val="E1EA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1857"/>
          </a:p>
        </p:txBody>
      </p:sp>
      <p:sp>
        <p:nvSpPr>
          <p:cNvPr id="8" name="Titel 7">
            <a:extLst>
              <a:ext uri="{FF2B5EF4-FFF2-40B4-BE49-F238E27FC236}">
                <a16:creationId xmlns:a16="http://schemas.microsoft.com/office/drawing/2014/main" id="{674256D9-FCC0-4B55-86D2-A64887390EF2}"/>
              </a:ext>
            </a:extLst>
          </p:cNvPr>
          <p:cNvSpPr>
            <a:spLocks noGrp="1"/>
          </p:cNvSpPr>
          <p:nvPr>
            <p:ph type="title" hasCustomPrompt="1"/>
          </p:nvPr>
        </p:nvSpPr>
        <p:spPr>
          <a:xfrm>
            <a:off x="14197441" y="1534000"/>
            <a:ext cx="17520673" cy="3907429"/>
          </a:xfrm>
        </p:spPr>
        <p:txBody>
          <a:bodyPr anchor="b">
            <a:normAutofit/>
          </a:bodyPr>
          <a:lstStyle>
            <a:lvl1pPr>
              <a:defRPr sz="8203" b="1">
                <a:latin typeface="MS PGothic" panose="020B0600070205080204" pitchFamily="34" charset="-128"/>
                <a:ea typeface="MS PGothic" panose="020B0600070205080204" pitchFamily="34" charset="-128"/>
                <a:cs typeface="Calibri" panose="020F0502020204030204" pitchFamily="34" charset="0"/>
              </a:defRPr>
            </a:lvl1pPr>
          </a:lstStyle>
          <a:p>
            <a:r>
              <a:rPr lang="ja-JP" altLang="en-US" noProof="0"/>
              <a:t>ポスタータイトル </a:t>
            </a:r>
            <a:r>
              <a:rPr lang="en-US" altLang="ja-JP" noProof="0"/>
              <a:t>(</a:t>
            </a:r>
            <a:r>
              <a:rPr lang="ja-JP" altLang="en-US" noProof="0"/>
              <a:t>可能な限り短く簡潔にしてください</a:t>
            </a:r>
            <a:r>
              <a:rPr lang="en-US" altLang="ja-JP" noProof="0"/>
              <a:t>, </a:t>
            </a:r>
            <a:r>
              <a:rPr lang="ja-JP" altLang="en-US" noProof="0"/>
              <a:t>フォントサイズ </a:t>
            </a:r>
            <a:r>
              <a:rPr lang="en-US" altLang="ja-JP" noProof="0"/>
              <a:t>90–120 </a:t>
            </a:r>
            <a:r>
              <a:rPr lang="en-US" altLang="ja-JP" noProof="0" err="1"/>
              <a:t>pt</a:t>
            </a:r>
            <a:r>
              <a:rPr lang="en-US" altLang="ja-JP" noProof="0"/>
              <a:t>)</a:t>
            </a:r>
            <a:endParaRPr lang="en-US" noProof="0"/>
          </a:p>
        </p:txBody>
      </p:sp>
      <p:sp>
        <p:nvSpPr>
          <p:cNvPr id="9" name="Inhaltsplatzhalter 11">
            <a:extLst>
              <a:ext uri="{FF2B5EF4-FFF2-40B4-BE49-F238E27FC236}">
                <a16:creationId xmlns:a16="http://schemas.microsoft.com/office/drawing/2014/main" id="{8483A2B3-B7B9-48C0-A5A7-3A80187EAE72}"/>
              </a:ext>
            </a:extLst>
          </p:cNvPr>
          <p:cNvSpPr>
            <a:spLocks noGrp="1"/>
          </p:cNvSpPr>
          <p:nvPr>
            <p:ph sz="quarter" idx="10" hasCustomPrompt="1"/>
          </p:nvPr>
        </p:nvSpPr>
        <p:spPr>
          <a:xfrm>
            <a:off x="14197297" y="9998690"/>
            <a:ext cx="17520817" cy="1984280"/>
          </a:xfrm>
        </p:spPr>
        <p:txBody>
          <a:bodyPr>
            <a:noAutofit/>
          </a:bodyPr>
          <a:lstStyle>
            <a:lvl1pPr marL="0" marR="0" indent="0" algn="l" defTabSz="3291840" rtl="0" eaLnBrk="1" fontAlgn="auto" latinLnBrk="0" hangingPunct="1">
              <a:lnSpc>
                <a:spcPct val="100000"/>
              </a:lnSpc>
              <a:spcBef>
                <a:spcPts val="3600"/>
              </a:spcBef>
              <a:spcAft>
                <a:spcPts val="0"/>
              </a:spcAft>
              <a:buClrTx/>
              <a:buSzTx/>
              <a:buFont typeface="Arial" panose="020B0604020202020204" pitchFamily="34" charset="0"/>
              <a:buNone/>
              <a:tabLst/>
              <a:defRPr sz="4081">
                <a:solidFill>
                  <a:schemeClr val="bg1">
                    <a:lumMod val="50000"/>
                  </a:schemeClr>
                </a:solidFill>
                <a:latin typeface="MS PGothic" panose="020B0600070205080204" pitchFamily="34" charset="-128"/>
                <a:ea typeface="MS PGothic" panose="020B0600070205080204" pitchFamily="34" charset="-128"/>
                <a:cs typeface="Calibri" panose="020F0502020204030204" pitchFamily="34" charset="0"/>
              </a:defRPr>
            </a:lvl1pPr>
          </a:lstStyle>
          <a:p>
            <a:pPr marL="0" marR="0" lvl="0" indent="0" algn="l" defTabSz="3291840" rtl="0" eaLnBrk="1" fontAlgn="auto" latinLnBrk="0" hangingPunct="1">
              <a:lnSpc>
                <a:spcPct val="100000"/>
              </a:lnSpc>
              <a:spcBef>
                <a:spcPts val="3600"/>
              </a:spcBef>
              <a:spcAft>
                <a:spcPts val="0"/>
              </a:spcAft>
              <a:buClrTx/>
              <a:buSzTx/>
              <a:buFont typeface="Arial" panose="020B0604020202020204" pitchFamily="34" charset="0"/>
              <a:buNone/>
              <a:tabLst/>
              <a:defRPr/>
            </a:pPr>
            <a:r>
              <a:rPr lang="ja-JP" altLang="en-US" noProof="0"/>
              <a:t>所属情報 </a:t>
            </a:r>
            <a:r>
              <a:rPr lang="en-US" altLang="ja-JP" noProof="0"/>
              <a:t>(</a:t>
            </a:r>
            <a:r>
              <a:rPr lang="ja-JP" altLang="en-US" noProof="0"/>
              <a:t>フォントサイズ </a:t>
            </a:r>
            <a:r>
              <a:rPr lang="en-US" altLang="ja-JP" noProof="0"/>
              <a:t>30-40 </a:t>
            </a:r>
            <a:r>
              <a:rPr lang="en-US" altLang="ja-JP" noProof="0" err="1"/>
              <a:t>pt</a:t>
            </a:r>
            <a:r>
              <a:rPr lang="en-US" altLang="ja-JP" noProof="0"/>
              <a:t>)</a:t>
            </a:r>
          </a:p>
          <a:p>
            <a:pPr lvl="0"/>
            <a:endParaRPr lang="en-US" noProof="0"/>
          </a:p>
        </p:txBody>
      </p:sp>
      <p:sp>
        <p:nvSpPr>
          <p:cNvPr id="10" name="Bildplatzhalter 13">
            <a:extLst>
              <a:ext uri="{FF2B5EF4-FFF2-40B4-BE49-F238E27FC236}">
                <a16:creationId xmlns:a16="http://schemas.microsoft.com/office/drawing/2014/main" id="{02D8F859-32C3-4905-B166-FF22C3631CDD}"/>
              </a:ext>
            </a:extLst>
          </p:cNvPr>
          <p:cNvSpPr>
            <a:spLocks noGrp="1"/>
          </p:cNvSpPr>
          <p:nvPr>
            <p:ph type="pic" sz="quarter" idx="11" hasCustomPrompt="1"/>
          </p:nvPr>
        </p:nvSpPr>
        <p:spPr>
          <a:xfrm>
            <a:off x="0" y="-1"/>
            <a:ext cx="13414251" cy="12175479"/>
          </a:xfrm>
        </p:spPr>
        <p:txBody>
          <a:bodyPr anchor="ctr">
            <a:normAutofit/>
          </a:bodyPr>
          <a:lstStyle>
            <a:lvl1pPr marL="0" indent="0" algn="ctr">
              <a:buNone/>
              <a:defRPr sz="7345">
                <a:latin typeface="MS PGothic" panose="020B0600070205080204" pitchFamily="34" charset="-128"/>
                <a:ea typeface="MS PGothic" panose="020B0600070205080204" pitchFamily="34" charset="-128"/>
                <a:cs typeface="Calibri" panose="020F0502020204030204" pitchFamily="34" charset="0"/>
              </a:defRPr>
            </a:lvl1pPr>
          </a:lstStyle>
          <a:p>
            <a:r>
              <a:rPr lang="ja-JP" altLang="en-US" noProof="0"/>
              <a:t>シミュレーション結果</a:t>
            </a:r>
            <a:br>
              <a:rPr lang="en-US" altLang="ja-JP" noProof="0"/>
            </a:br>
            <a:r>
              <a:rPr lang="en-US" altLang="ja-JP" noProof="0"/>
              <a:t>(COMSOL </a:t>
            </a:r>
            <a:r>
              <a:rPr lang="ja-JP" altLang="en-US" noProof="0"/>
              <a:t>の機能</a:t>
            </a:r>
            <a:br>
              <a:rPr lang="en-US" altLang="ja-JP" noProof="0"/>
            </a:br>
            <a:r>
              <a:rPr lang="ja-JP" altLang="en-US" noProof="0"/>
              <a:t>画像スナップショットを使用して</a:t>
            </a:r>
            <a:br>
              <a:rPr lang="en-US" altLang="ja-JP" noProof="0"/>
            </a:br>
            <a:r>
              <a:rPr lang="ja-JP" altLang="en-US" noProof="0"/>
              <a:t>画像を書き出すこと</a:t>
            </a:r>
            <a:r>
              <a:rPr lang="en-US" altLang="ja-JP" noProof="0"/>
              <a:t>)</a:t>
            </a:r>
            <a:br>
              <a:rPr lang="en-US" altLang="ja-JP" noProof="0"/>
            </a:br>
            <a:br>
              <a:rPr lang="en-US" altLang="ja-JP" noProof="0"/>
            </a:br>
            <a:r>
              <a:rPr lang="ja-JP" altLang="en-US" noProof="0"/>
              <a:t>形式： </a:t>
            </a:r>
            <a:r>
              <a:rPr lang="en-US" altLang="ja-JP" noProof="0"/>
              <a:t>PNG</a:t>
            </a:r>
            <a:br>
              <a:rPr lang="en-US" altLang="ja-JP" noProof="0"/>
            </a:br>
            <a:r>
              <a:rPr lang="ja-JP" altLang="en-US" noProof="0"/>
              <a:t>背景： 透明</a:t>
            </a:r>
            <a:endParaRPr lang="en-US" noProof="0"/>
          </a:p>
        </p:txBody>
      </p:sp>
      <p:sp>
        <p:nvSpPr>
          <p:cNvPr id="12" name="Rechteck 11">
            <a:extLst>
              <a:ext uri="{FF2B5EF4-FFF2-40B4-BE49-F238E27FC236}">
                <a16:creationId xmlns:a16="http://schemas.microsoft.com/office/drawing/2014/main" id="{C3ED77E3-7509-4003-A80E-3F7C7DF2DD73}"/>
              </a:ext>
            </a:extLst>
          </p:cNvPr>
          <p:cNvSpPr/>
          <p:nvPr userDrawn="1"/>
        </p:nvSpPr>
        <p:spPr>
          <a:xfrm>
            <a:off x="8360840" y="42714590"/>
            <a:ext cx="14564565" cy="723403"/>
          </a:xfrm>
          <a:prstGeom prst="rect">
            <a:avLst/>
          </a:prstGeom>
        </p:spPr>
        <p:txBody>
          <a:bodyPr wrap="none">
            <a:spAutoFit/>
          </a:bodyPr>
          <a:lstStyle/>
          <a:p>
            <a:r>
              <a:rPr lang="en-US" sz="4101" noProof="0">
                <a:solidFill>
                  <a:schemeClr val="tx1">
                    <a:lumMod val="50000"/>
                    <a:lumOff val="50000"/>
                  </a:schemeClr>
                </a:solidFill>
                <a:latin typeface="Calibri" panose="020F0502020204030204" pitchFamily="34" charset="0"/>
                <a:cs typeface="Calibri" panose="020F0502020204030204" pitchFamily="34" charset="0"/>
              </a:rPr>
              <a:t>The Proceedings of the COMSOL Conference 2026 Tokyo </a:t>
            </a:r>
            <a:r>
              <a:rPr lang="ja-JP" altLang="en-US" sz="4101" noProof="0">
                <a:solidFill>
                  <a:schemeClr val="tx1">
                    <a:lumMod val="50000"/>
                    <a:lumOff val="50000"/>
                  </a:schemeClr>
                </a:solidFill>
                <a:latin typeface="Calibri" panose="020F0502020204030204" pitchFamily="34" charset="0"/>
                <a:cs typeface="Calibri" panose="020F0502020204030204" pitchFamily="34" charset="0"/>
              </a:rPr>
              <a:t>より抜粋</a:t>
            </a:r>
            <a:endParaRPr lang="en-US" sz="4101" noProof="0">
              <a:solidFill>
                <a:schemeClr val="tx1">
                  <a:lumMod val="50000"/>
                  <a:lumOff val="50000"/>
                </a:schemeClr>
              </a:solidFill>
              <a:latin typeface="Calibri" panose="020F0502020204030204" pitchFamily="34" charset="0"/>
              <a:cs typeface="Calibri" panose="020F0502020204030204" pitchFamily="34" charset="0"/>
            </a:endParaRPr>
          </a:p>
        </p:txBody>
      </p:sp>
      <p:sp>
        <p:nvSpPr>
          <p:cNvPr id="40" name="Textplatzhalter 34">
            <a:extLst>
              <a:ext uri="{FF2B5EF4-FFF2-40B4-BE49-F238E27FC236}">
                <a16:creationId xmlns:a16="http://schemas.microsoft.com/office/drawing/2014/main" id="{531D1A86-CE8F-414A-97E9-85E1D3C6E6B9}"/>
              </a:ext>
            </a:extLst>
          </p:cNvPr>
          <p:cNvSpPr>
            <a:spLocks noGrp="1"/>
          </p:cNvSpPr>
          <p:nvPr>
            <p:ph type="body" sz="quarter" idx="23" hasCustomPrompt="1"/>
          </p:nvPr>
        </p:nvSpPr>
        <p:spPr>
          <a:xfrm>
            <a:off x="15655929" y="21687824"/>
            <a:ext cx="16062185" cy="6856707"/>
          </a:xfrm>
        </p:spPr>
        <p:txBody>
          <a:bodyPr>
            <a:noAutofit/>
          </a:bodyPr>
          <a:lstStyle>
            <a:lvl1pPr marL="0" indent="0">
              <a:buNone/>
              <a:defRPr sz="4101">
                <a:latin typeface="MS PGothic" panose="020B0600070205080204" pitchFamily="34" charset="-128"/>
                <a:ea typeface="MS PGothic" panose="020B0600070205080204" pitchFamily="34" charset="-128"/>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ja-JP" altLang="en-US" noProof="0"/>
              <a:t>検証内容や解析方法について記載してください</a:t>
            </a:r>
            <a:r>
              <a:rPr lang="en-US" altLang="ja-JP" noProof="0"/>
              <a:t>.</a:t>
            </a:r>
          </a:p>
        </p:txBody>
      </p:sp>
      <p:sp>
        <p:nvSpPr>
          <p:cNvPr id="43" name="Textplatzhalter 34">
            <a:extLst>
              <a:ext uri="{FF2B5EF4-FFF2-40B4-BE49-F238E27FC236}">
                <a16:creationId xmlns:a16="http://schemas.microsoft.com/office/drawing/2014/main" id="{2648CB1B-F9E8-4C08-931E-77382FA4639B}"/>
              </a:ext>
            </a:extLst>
          </p:cNvPr>
          <p:cNvSpPr>
            <a:spLocks noGrp="1"/>
          </p:cNvSpPr>
          <p:nvPr>
            <p:ph type="body" sz="quarter" idx="24" hasCustomPrompt="1"/>
          </p:nvPr>
        </p:nvSpPr>
        <p:spPr>
          <a:xfrm>
            <a:off x="1196912" y="39623894"/>
            <a:ext cx="15220541" cy="2315228"/>
          </a:xfrm>
        </p:spPr>
        <p:txBody>
          <a:bodyPr>
            <a:noAutofit/>
          </a:bodyPr>
          <a:lstStyle>
            <a:lvl1pPr marL="0" indent="0">
              <a:buNone/>
              <a:defRPr sz="3281">
                <a:solidFill>
                  <a:schemeClr val="bg1">
                    <a:lumMod val="65000"/>
                  </a:schemeClr>
                </a:solidFill>
                <a:latin typeface="MS PGothic" panose="020B0600070205080204" pitchFamily="34" charset="-128"/>
                <a:ea typeface="MS PGothic" panose="020B0600070205080204" pitchFamily="34" charset="-128"/>
                <a:cs typeface="Calibri" panose="020F0502020204030204" pitchFamily="34" charset="0"/>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ja-JP" altLang="en-US" noProof="0"/>
              <a:t>参考文献を追加してください</a:t>
            </a:r>
            <a:r>
              <a:rPr lang="en-US" altLang="ja-JP" noProof="0"/>
              <a:t>.</a:t>
            </a:r>
            <a:endParaRPr lang="en-US" noProof="0"/>
          </a:p>
        </p:txBody>
      </p:sp>
      <p:sp>
        <p:nvSpPr>
          <p:cNvPr id="2" name="TextBox 1">
            <a:extLst>
              <a:ext uri="{FF2B5EF4-FFF2-40B4-BE49-F238E27FC236}">
                <a16:creationId xmlns:a16="http://schemas.microsoft.com/office/drawing/2014/main" id="{BB3FE651-3561-EEA9-C18E-2B30D856D7BF}"/>
              </a:ext>
            </a:extLst>
          </p:cNvPr>
          <p:cNvSpPr txBox="1"/>
          <p:nvPr userDrawn="1"/>
        </p:nvSpPr>
        <p:spPr>
          <a:xfrm>
            <a:off x="1196912" y="38648293"/>
            <a:ext cx="15919818" cy="923330"/>
          </a:xfrm>
          <a:prstGeom prst="rect">
            <a:avLst/>
          </a:prstGeom>
          <a:noFill/>
        </p:spPr>
        <p:txBody>
          <a:bodyPr wrap="square" rtlCol="0" anchor="ctr">
            <a:spAutoFit/>
          </a:bodyPr>
          <a:lstStyle/>
          <a:p>
            <a:pPr lvl="0"/>
            <a:r>
              <a:rPr lang="ja-JP" altLang="en-US" sz="5400" noProof="0">
                <a:latin typeface="MS PGothic" panose="020B0600070205080204" pitchFamily="34" charset="-128"/>
                <a:ea typeface="MS PGothic" panose="020B0600070205080204" pitchFamily="34" charset="-128"/>
              </a:rPr>
              <a:t>参考文献</a:t>
            </a:r>
          </a:p>
        </p:txBody>
      </p:sp>
      <p:sp>
        <p:nvSpPr>
          <p:cNvPr id="19" name="Inhaltsplatzhalter 11">
            <a:extLst>
              <a:ext uri="{FF2B5EF4-FFF2-40B4-BE49-F238E27FC236}">
                <a16:creationId xmlns:a16="http://schemas.microsoft.com/office/drawing/2014/main" id="{0FEE9028-BCA7-7F80-4BFC-2011458FF56E}"/>
              </a:ext>
            </a:extLst>
          </p:cNvPr>
          <p:cNvSpPr>
            <a:spLocks noGrp="1"/>
          </p:cNvSpPr>
          <p:nvPr>
            <p:ph sz="quarter" idx="26" hasCustomPrompt="1"/>
          </p:nvPr>
        </p:nvSpPr>
        <p:spPr>
          <a:xfrm>
            <a:off x="14197413" y="5683427"/>
            <a:ext cx="17520817" cy="4180360"/>
          </a:xfrm>
        </p:spPr>
        <p:txBody>
          <a:bodyPr>
            <a:noAutofit/>
          </a:bodyPr>
          <a:lstStyle>
            <a:lvl1pPr marL="0" indent="0">
              <a:lnSpc>
                <a:spcPct val="100000"/>
              </a:lnSpc>
              <a:buNone/>
              <a:defRPr sz="6121">
                <a:latin typeface="MS PGothic" panose="020B0600070205080204" pitchFamily="34" charset="-128"/>
                <a:ea typeface="MS PGothic" panose="020B0600070205080204" pitchFamily="34" charset="-128"/>
                <a:cs typeface="Calibri" panose="020F0502020204030204" pitchFamily="34" charset="0"/>
              </a:defRPr>
            </a:lvl1pPr>
          </a:lstStyle>
          <a:p>
            <a:pPr lvl="0"/>
            <a:r>
              <a:rPr lang="ja-JP" altLang="en-US" noProof="0"/>
              <a:t>簡単な説明文</a:t>
            </a:r>
            <a:r>
              <a:rPr lang="ja-JP" altLang="en-US"/>
              <a:t> </a:t>
            </a:r>
            <a:r>
              <a:rPr lang="ja-JP" altLang="en-US" noProof="0"/>
              <a:t>（</a:t>
            </a:r>
            <a:r>
              <a:rPr lang="en-US" altLang="ja-JP" noProof="0"/>
              <a:t>1-2</a:t>
            </a:r>
            <a:r>
              <a:rPr lang="ja-JP" altLang="en-US" noProof="0"/>
              <a:t>文</a:t>
            </a:r>
            <a:r>
              <a:rPr lang="en-US" altLang="ja-JP" noProof="0"/>
              <a:t>, </a:t>
            </a:r>
            <a:r>
              <a:rPr lang="ja-JP" altLang="en-US" noProof="0"/>
              <a:t>フォントサイズ </a:t>
            </a:r>
            <a:r>
              <a:rPr lang="en-US" altLang="ja-JP" noProof="0"/>
              <a:t>50–60 </a:t>
            </a:r>
            <a:r>
              <a:rPr lang="en-US" altLang="ja-JP" noProof="0" err="1"/>
              <a:t>pt</a:t>
            </a:r>
            <a:r>
              <a:rPr lang="en-US" altLang="ja-JP" noProof="0"/>
              <a:t>)</a:t>
            </a:r>
            <a:endParaRPr lang="ja-JP" altLang="en-US" noProof="0"/>
          </a:p>
        </p:txBody>
      </p:sp>
      <p:sp>
        <p:nvSpPr>
          <p:cNvPr id="20" name="Rectangle 19">
            <a:extLst>
              <a:ext uri="{FF2B5EF4-FFF2-40B4-BE49-F238E27FC236}">
                <a16:creationId xmlns:a16="http://schemas.microsoft.com/office/drawing/2014/main" id="{E8743DB6-C16F-C753-AC51-125C969FB452}"/>
              </a:ext>
            </a:extLst>
          </p:cNvPr>
          <p:cNvSpPr/>
          <p:nvPr userDrawn="1"/>
        </p:nvSpPr>
        <p:spPr>
          <a:xfrm>
            <a:off x="1196912" y="13272655"/>
            <a:ext cx="30521202" cy="677175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57"/>
          </a:p>
        </p:txBody>
      </p:sp>
      <p:cxnSp>
        <p:nvCxnSpPr>
          <p:cNvPr id="21" name="Straight Connector 20">
            <a:extLst>
              <a:ext uri="{FF2B5EF4-FFF2-40B4-BE49-F238E27FC236}">
                <a16:creationId xmlns:a16="http://schemas.microsoft.com/office/drawing/2014/main" id="{2B67C022-7BFE-F380-A829-75B3520A5EBC}"/>
              </a:ext>
            </a:extLst>
          </p:cNvPr>
          <p:cNvCxnSpPr>
            <a:cxnSpLocks/>
          </p:cNvCxnSpPr>
          <p:nvPr userDrawn="1"/>
        </p:nvCxnSpPr>
        <p:spPr>
          <a:xfrm>
            <a:off x="1196912" y="28951151"/>
            <a:ext cx="30521202"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02D6FE83-2FB2-B157-1E50-589737C01B62}"/>
              </a:ext>
            </a:extLst>
          </p:cNvPr>
          <p:cNvCxnSpPr>
            <a:cxnSpLocks/>
          </p:cNvCxnSpPr>
          <p:nvPr userDrawn="1"/>
        </p:nvCxnSpPr>
        <p:spPr>
          <a:xfrm>
            <a:off x="1196912" y="38379963"/>
            <a:ext cx="30521202"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35" name="Textplatzhalter 34">
            <a:extLst>
              <a:ext uri="{FF2B5EF4-FFF2-40B4-BE49-F238E27FC236}">
                <a16:creationId xmlns:a16="http://schemas.microsoft.com/office/drawing/2014/main" id="{6520E0EB-8EE0-4603-8D77-865D04DE6DA3}"/>
              </a:ext>
            </a:extLst>
          </p:cNvPr>
          <p:cNvSpPr>
            <a:spLocks noGrp="1"/>
          </p:cNvSpPr>
          <p:nvPr>
            <p:ph type="body" sz="quarter" idx="18" hasCustomPrompt="1"/>
          </p:nvPr>
        </p:nvSpPr>
        <p:spPr>
          <a:xfrm>
            <a:off x="1649531" y="14842766"/>
            <a:ext cx="29615963" cy="4714120"/>
          </a:xfrm>
        </p:spPr>
        <p:txBody>
          <a:bodyPr numCol="2" spcCol="914400">
            <a:noAutofit/>
          </a:bodyPr>
          <a:lstStyle>
            <a:lvl1pPr marL="0" indent="0" algn="l">
              <a:buNone/>
              <a:defRPr sz="4101">
                <a:latin typeface="MS PGothic" panose="020B0600070205080204" pitchFamily="34" charset="-128"/>
                <a:ea typeface="MS PGothic" panose="020B0600070205080204" pitchFamily="34" charset="-128"/>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ja-JP" altLang="en-US" noProof="0"/>
              <a:t>論文の概要</a:t>
            </a:r>
            <a:r>
              <a:rPr lang="en-US" altLang="ja-JP" noProof="0"/>
              <a:t>, </a:t>
            </a:r>
            <a:r>
              <a:rPr lang="ja-JP" altLang="en-US" noProof="0"/>
              <a:t>背景</a:t>
            </a:r>
            <a:r>
              <a:rPr lang="en-US" altLang="ja-JP" noProof="0"/>
              <a:t>, </a:t>
            </a:r>
            <a:r>
              <a:rPr lang="ja-JP" altLang="en-US" noProof="0"/>
              <a:t>目的などを記載してください</a:t>
            </a:r>
            <a:r>
              <a:rPr lang="en-US" altLang="ja-JP" noProof="0"/>
              <a:t>.</a:t>
            </a:r>
            <a:br>
              <a:rPr lang="en-US" altLang="ja-JP" noProof="0"/>
            </a:br>
            <a:r>
              <a:rPr lang="ja-JP" altLang="en-US" noProof="0"/>
              <a:t>画像は含めないでください</a:t>
            </a:r>
            <a:r>
              <a:rPr lang="en-US" altLang="ja-JP" noProof="0"/>
              <a:t>.</a:t>
            </a:r>
            <a:br>
              <a:rPr lang="en-US" altLang="ja-JP" noProof="0"/>
            </a:br>
            <a:r>
              <a:rPr lang="ja-JP" altLang="en-US" noProof="0"/>
              <a:t>可読性のために</a:t>
            </a:r>
            <a:r>
              <a:rPr lang="en-US" altLang="ja-JP" noProof="0"/>
              <a:t>, </a:t>
            </a:r>
            <a:r>
              <a:rPr lang="ja-JP" altLang="en-US" noProof="0"/>
              <a:t>テキストは設定されている通り</a:t>
            </a:r>
            <a:r>
              <a:rPr lang="en-US" altLang="ja-JP" noProof="0"/>
              <a:t>2</a:t>
            </a:r>
            <a:r>
              <a:rPr lang="ja-JP" altLang="en-US" noProof="0"/>
              <a:t>段組みにしてください</a:t>
            </a:r>
            <a:r>
              <a:rPr lang="en-US" altLang="ja-JP" noProof="0"/>
              <a:t>.</a:t>
            </a:r>
            <a:endParaRPr lang="ja-JP" altLang="en-US" noProof="0"/>
          </a:p>
          <a:p>
            <a:pPr lvl="0"/>
            <a:endParaRPr lang="en-US" noProof="0"/>
          </a:p>
        </p:txBody>
      </p:sp>
      <p:sp>
        <p:nvSpPr>
          <p:cNvPr id="30" name="Textplatzhalter 34">
            <a:extLst>
              <a:ext uri="{FF2B5EF4-FFF2-40B4-BE49-F238E27FC236}">
                <a16:creationId xmlns:a16="http://schemas.microsoft.com/office/drawing/2014/main" id="{719D5C0D-4440-BCE2-F347-0623BCCD6FEB}"/>
              </a:ext>
            </a:extLst>
          </p:cNvPr>
          <p:cNvSpPr>
            <a:spLocks noGrp="1"/>
          </p:cNvSpPr>
          <p:nvPr>
            <p:ph type="body" sz="quarter" idx="27" hasCustomPrompt="1"/>
          </p:nvPr>
        </p:nvSpPr>
        <p:spPr>
          <a:xfrm>
            <a:off x="1649531" y="13540266"/>
            <a:ext cx="29615963" cy="1302499"/>
          </a:xfrm>
        </p:spPr>
        <p:txBody>
          <a:bodyPr anchor="ctr">
            <a:noAutofit/>
          </a:bodyPr>
          <a:lstStyle>
            <a:lvl1pPr marL="0" indent="0">
              <a:buNone/>
              <a:defRPr sz="7141" b="1">
                <a:latin typeface="MS PGothic" panose="020B0600070205080204" pitchFamily="34" charset="-128"/>
                <a:ea typeface="MS PGothic" panose="020B0600070205080204" pitchFamily="34" charset="-128"/>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ja-JP" altLang="en-US" noProof="0"/>
              <a:t>見出し </a:t>
            </a:r>
            <a:r>
              <a:rPr lang="en-US" noProof="0"/>
              <a:t>(</a:t>
            </a:r>
            <a:r>
              <a:rPr lang="ja-JP" altLang="en-US" noProof="0"/>
              <a:t>いずれかを記入</a:t>
            </a:r>
            <a:r>
              <a:rPr lang="en-US" noProof="0"/>
              <a:t>: </a:t>
            </a:r>
            <a:r>
              <a:rPr lang="ja-JP" altLang="en-US" noProof="0"/>
              <a:t>概要</a:t>
            </a:r>
            <a:r>
              <a:rPr lang="en-US" noProof="0"/>
              <a:t>, </a:t>
            </a:r>
            <a:r>
              <a:rPr lang="ja-JP" altLang="en-US" noProof="0"/>
              <a:t>背景</a:t>
            </a:r>
            <a:r>
              <a:rPr lang="en-US" altLang="ja-JP" noProof="0"/>
              <a:t>, </a:t>
            </a:r>
            <a:r>
              <a:rPr lang="ja-JP" altLang="en-US" noProof="0"/>
              <a:t>または目的</a:t>
            </a:r>
            <a:r>
              <a:rPr lang="en-US" noProof="0"/>
              <a:t>)</a:t>
            </a:r>
          </a:p>
        </p:txBody>
      </p:sp>
      <p:sp>
        <p:nvSpPr>
          <p:cNvPr id="31" name="Textplatzhalter 34">
            <a:extLst>
              <a:ext uri="{FF2B5EF4-FFF2-40B4-BE49-F238E27FC236}">
                <a16:creationId xmlns:a16="http://schemas.microsoft.com/office/drawing/2014/main" id="{467A5D6D-A306-3E8B-87A4-801F93BA8A92}"/>
              </a:ext>
            </a:extLst>
          </p:cNvPr>
          <p:cNvSpPr>
            <a:spLocks noGrp="1"/>
          </p:cNvSpPr>
          <p:nvPr>
            <p:ph type="body" sz="quarter" idx="28" hasCustomPrompt="1"/>
          </p:nvPr>
        </p:nvSpPr>
        <p:spPr>
          <a:xfrm>
            <a:off x="15655929" y="20398107"/>
            <a:ext cx="16062185" cy="1303795"/>
          </a:xfrm>
        </p:spPr>
        <p:txBody>
          <a:bodyPr anchor="ctr">
            <a:noAutofit/>
          </a:bodyPr>
          <a:lstStyle>
            <a:lvl1pPr marL="0" marR="0" indent="0" algn="l" defTabSz="3291840" rtl="0" eaLnBrk="1" fontAlgn="auto" latinLnBrk="0" hangingPunct="1">
              <a:lnSpc>
                <a:spcPct val="90000"/>
              </a:lnSpc>
              <a:spcBef>
                <a:spcPts val="3600"/>
              </a:spcBef>
              <a:spcAft>
                <a:spcPts val="0"/>
              </a:spcAft>
              <a:buClrTx/>
              <a:buSzTx/>
              <a:buFont typeface="Arial" panose="020B0604020202020204" pitchFamily="34" charset="0"/>
              <a:buNone/>
              <a:tabLst/>
              <a:defRPr sz="7141" b="1">
                <a:latin typeface="MS PGothic" panose="020B0600070205080204" pitchFamily="34" charset="-128"/>
                <a:ea typeface="MS PGothic" panose="020B0600070205080204" pitchFamily="34" charset="-128"/>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marL="0" marR="0" lvl="0" indent="0" algn="l" defTabSz="3291840" rtl="0" eaLnBrk="1" fontAlgn="auto" latinLnBrk="0" hangingPunct="1">
              <a:lnSpc>
                <a:spcPct val="90000"/>
              </a:lnSpc>
              <a:spcBef>
                <a:spcPts val="3600"/>
              </a:spcBef>
              <a:spcAft>
                <a:spcPts val="0"/>
              </a:spcAft>
              <a:buClrTx/>
              <a:buSzTx/>
              <a:buFont typeface="Arial" panose="020B0604020202020204" pitchFamily="34" charset="0"/>
              <a:buNone/>
              <a:tabLst/>
              <a:defRPr/>
            </a:pPr>
            <a:r>
              <a:rPr lang="ja-JP" altLang="en-US" noProof="0"/>
              <a:t>見出し </a:t>
            </a:r>
            <a:r>
              <a:rPr lang="en-US" noProof="0"/>
              <a:t>(</a:t>
            </a:r>
            <a:r>
              <a:rPr lang="ja-JP" altLang="en-US" noProof="0"/>
              <a:t>計算手法</a:t>
            </a:r>
            <a:r>
              <a:rPr lang="en-US" altLang="ja-JP" noProof="0"/>
              <a:t>, </a:t>
            </a:r>
            <a:r>
              <a:rPr lang="ja-JP" altLang="en-US"/>
              <a:t>解析</a:t>
            </a:r>
            <a:r>
              <a:rPr lang="ja-JP" altLang="en-US">
                <a:latin typeface="MS PGothic" panose="020B0600070205080204" pitchFamily="34" charset="-128"/>
                <a:ea typeface="MS PGothic" panose="020B0600070205080204" pitchFamily="34" charset="-128"/>
              </a:rPr>
              <a:t>内容など</a:t>
            </a:r>
            <a:r>
              <a:rPr lang="en-US" noProof="0"/>
              <a:t>)</a:t>
            </a:r>
          </a:p>
        </p:txBody>
      </p:sp>
      <p:sp>
        <p:nvSpPr>
          <p:cNvPr id="32" name="Bildplatzhalter 13">
            <a:extLst>
              <a:ext uri="{FF2B5EF4-FFF2-40B4-BE49-F238E27FC236}">
                <a16:creationId xmlns:a16="http://schemas.microsoft.com/office/drawing/2014/main" id="{FB8DB097-72C5-C303-68ED-5E8941892225}"/>
              </a:ext>
            </a:extLst>
          </p:cNvPr>
          <p:cNvSpPr>
            <a:spLocks noGrp="1"/>
          </p:cNvSpPr>
          <p:nvPr>
            <p:ph type="pic" sz="quarter" idx="29" hasCustomPrompt="1"/>
          </p:nvPr>
        </p:nvSpPr>
        <p:spPr>
          <a:xfrm>
            <a:off x="1196912" y="20360447"/>
            <a:ext cx="13710909" cy="6256212"/>
          </a:xfrm>
        </p:spPr>
        <p:txBody>
          <a:bodyPr anchor="ctr">
            <a:normAutofit/>
          </a:bodyPr>
          <a:lstStyle>
            <a:lvl1pPr marL="0" indent="0" algn="ctr">
              <a:buNone/>
              <a:defRPr sz="7345">
                <a:latin typeface="MS PGothic" panose="020B0600070205080204" pitchFamily="34" charset="-128"/>
                <a:ea typeface="MS PGothic" panose="020B0600070205080204" pitchFamily="34" charset="-128"/>
                <a:cs typeface="Calibri" panose="020F0502020204030204" pitchFamily="34" charset="0"/>
              </a:defRPr>
            </a:lvl1pPr>
          </a:lstStyle>
          <a:p>
            <a:pPr lvl="0"/>
            <a:r>
              <a:rPr lang="ja-JP" altLang="en-US" noProof="0"/>
              <a:t>関連する画像や図表を</a:t>
            </a:r>
            <a:br>
              <a:rPr lang="en-US" altLang="ja-JP" noProof="0"/>
            </a:br>
            <a:r>
              <a:rPr lang="ja-JP" altLang="en-US" noProof="0"/>
              <a:t>挿入してください</a:t>
            </a:r>
            <a:r>
              <a:rPr lang="en-US" altLang="ja-JP" noProof="0"/>
              <a:t>.</a:t>
            </a:r>
          </a:p>
        </p:txBody>
      </p:sp>
      <p:sp>
        <p:nvSpPr>
          <p:cNvPr id="33" name="Textplatzhalter 34">
            <a:extLst>
              <a:ext uri="{FF2B5EF4-FFF2-40B4-BE49-F238E27FC236}">
                <a16:creationId xmlns:a16="http://schemas.microsoft.com/office/drawing/2014/main" id="{AF3269C0-87D9-D492-3F42-2355418BC0E1}"/>
              </a:ext>
            </a:extLst>
          </p:cNvPr>
          <p:cNvSpPr>
            <a:spLocks noGrp="1"/>
          </p:cNvSpPr>
          <p:nvPr>
            <p:ph type="body" sz="quarter" idx="30" hasCustomPrompt="1"/>
          </p:nvPr>
        </p:nvSpPr>
        <p:spPr>
          <a:xfrm>
            <a:off x="1196912" y="27109281"/>
            <a:ext cx="13776431" cy="1468347"/>
          </a:xfrm>
        </p:spPr>
        <p:txBody>
          <a:bodyPr>
            <a:noAutofit/>
          </a:bodyPr>
          <a:lstStyle>
            <a:lvl1pPr marL="0" marR="0" indent="0" algn="l" defTabSz="3291840" rtl="0" eaLnBrk="1" fontAlgn="auto" latinLnBrk="0" hangingPunct="1">
              <a:lnSpc>
                <a:spcPct val="90000"/>
              </a:lnSpc>
              <a:spcBef>
                <a:spcPts val="3600"/>
              </a:spcBef>
              <a:spcAft>
                <a:spcPts val="0"/>
              </a:spcAft>
              <a:buClrTx/>
              <a:buSzTx/>
              <a:buFont typeface="Arial" panose="020B0604020202020204" pitchFamily="34" charset="0"/>
              <a:buNone/>
              <a:tabLst/>
              <a:defRPr sz="4081">
                <a:latin typeface="MS PGothic" panose="020B0600070205080204" pitchFamily="34" charset="-128"/>
                <a:ea typeface="MS PGothic" panose="020B0600070205080204" pitchFamily="34" charset="-128"/>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marL="0" marR="0" lvl="0" indent="0" algn="l" defTabSz="3291840" rtl="0" eaLnBrk="1" fontAlgn="auto" latinLnBrk="0" hangingPunct="1">
              <a:lnSpc>
                <a:spcPct val="90000"/>
              </a:lnSpc>
              <a:spcBef>
                <a:spcPts val="3600"/>
              </a:spcBef>
              <a:spcAft>
                <a:spcPts val="0"/>
              </a:spcAft>
              <a:buClrTx/>
              <a:buSzTx/>
              <a:buFont typeface="Arial" panose="020B0604020202020204" pitchFamily="34" charset="0"/>
              <a:buNone/>
              <a:tabLst/>
              <a:defRPr/>
            </a:pPr>
            <a:r>
              <a:rPr lang="ja-JP" altLang="en-US" noProof="0"/>
              <a:t>キャプションフォントサイズ </a:t>
            </a:r>
            <a:r>
              <a:rPr lang="en-US" altLang="ja-JP" noProof="0"/>
              <a:t>18–40 pt.</a:t>
            </a:r>
            <a:br>
              <a:rPr lang="en-US" altLang="ja-JP" noProof="0"/>
            </a:br>
            <a:r>
              <a:rPr lang="ja-JP" altLang="en-US" noProof="0"/>
              <a:t>キャプション形式  “図 </a:t>
            </a:r>
            <a:r>
              <a:rPr lang="en-US" altLang="ja-JP" noProof="0"/>
              <a:t>1. Text…”</a:t>
            </a:r>
            <a:r>
              <a:rPr lang="en-US" noProof="0"/>
              <a:t> </a:t>
            </a:r>
          </a:p>
        </p:txBody>
      </p:sp>
      <p:sp>
        <p:nvSpPr>
          <p:cNvPr id="34" name="Bildplatzhalter 13">
            <a:extLst>
              <a:ext uri="{FF2B5EF4-FFF2-40B4-BE49-F238E27FC236}">
                <a16:creationId xmlns:a16="http://schemas.microsoft.com/office/drawing/2014/main" id="{C3DBDDF5-9C33-4416-35BE-74EB04D60E35}"/>
              </a:ext>
            </a:extLst>
          </p:cNvPr>
          <p:cNvSpPr>
            <a:spLocks noGrp="1"/>
          </p:cNvSpPr>
          <p:nvPr>
            <p:ph type="pic" sz="quarter" idx="31" hasCustomPrompt="1"/>
          </p:nvPr>
        </p:nvSpPr>
        <p:spPr>
          <a:xfrm>
            <a:off x="17116730" y="38786587"/>
            <a:ext cx="14653608" cy="3152536"/>
          </a:xfrm>
        </p:spPr>
        <p:txBody>
          <a:bodyPr anchor="ctr">
            <a:normAutofit/>
          </a:bodyPr>
          <a:lstStyle>
            <a:lvl1pPr marL="0" indent="0" algn="ctr">
              <a:buNone/>
              <a:defRPr sz="7345">
                <a:latin typeface="MS PGothic" panose="020B0600070205080204" pitchFamily="34" charset="-128"/>
                <a:ea typeface="MS PGothic" panose="020B0600070205080204" pitchFamily="34" charset="-128"/>
                <a:cs typeface="Calibri" panose="020F0502020204030204" pitchFamily="34" charset="0"/>
              </a:defRPr>
            </a:lvl1pPr>
          </a:lstStyle>
          <a:p>
            <a:r>
              <a:rPr lang="ja-JP" altLang="en-US" noProof="0"/>
              <a:t>所属機関のロゴを挿入してください．</a:t>
            </a:r>
            <a:endParaRPr lang="en-US" noProof="0"/>
          </a:p>
        </p:txBody>
      </p:sp>
      <p:sp>
        <p:nvSpPr>
          <p:cNvPr id="37" name="Textplatzhalter 34">
            <a:extLst>
              <a:ext uri="{FF2B5EF4-FFF2-40B4-BE49-F238E27FC236}">
                <a16:creationId xmlns:a16="http://schemas.microsoft.com/office/drawing/2014/main" id="{14503A9F-A924-7C86-6B84-C9E02AA0D25E}"/>
              </a:ext>
            </a:extLst>
          </p:cNvPr>
          <p:cNvSpPr>
            <a:spLocks noGrp="1"/>
          </p:cNvSpPr>
          <p:nvPr>
            <p:ph type="body" sz="quarter" idx="32" hasCustomPrompt="1"/>
          </p:nvPr>
        </p:nvSpPr>
        <p:spPr>
          <a:xfrm>
            <a:off x="1196912" y="30943096"/>
            <a:ext cx="15434125" cy="7101577"/>
          </a:xfrm>
        </p:spPr>
        <p:txBody>
          <a:bodyPr>
            <a:noAutofit/>
          </a:bodyPr>
          <a:lstStyle>
            <a:lvl1pPr marL="0" indent="0">
              <a:buNone/>
              <a:defRPr sz="4101">
                <a:latin typeface="MS PGothic" panose="020B0600070205080204" pitchFamily="34" charset="-128"/>
                <a:ea typeface="MS PGothic" panose="020B0600070205080204" pitchFamily="34" charset="-128"/>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ja-JP" altLang="en-US" noProof="0"/>
              <a:t>結果について記載してください</a:t>
            </a:r>
            <a:r>
              <a:rPr lang="en-US" altLang="ja-JP" noProof="0"/>
              <a:t>.</a:t>
            </a:r>
            <a:endParaRPr lang="en-US" noProof="0"/>
          </a:p>
        </p:txBody>
      </p:sp>
      <p:sp>
        <p:nvSpPr>
          <p:cNvPr id="38" name="Textplatzhalter 34">
            <a:extLst>
              <a:ext uri="{FF2B5EF4-FFF2-40B4-BE49-F238E27FC236}">
                <a16:creationId xmlns:a16="http://schemas.microsoft.com/office/drawing/2014/main" id="{84DA4397-F359-B76D-ACD2-183A6A8BAB74}"/>
              </a:ext>
            </a:extLst>
          </p:cNvPr>
          <p:cNvSpPr>
            <a:spLocks noGrp="1"/>
          </p:cNvSpPr>
          <p:nvPr>
            <p:ph type="body" sz="quarter" idx="33" hasCustomPrompt="1"/>
          </p:nvPr>
        </p:nvSpPr>
        <p:spPr>
          <a:xfrm>
            <a:off x="1196913" y="29529122"/>
            <a:ext cx="15362501" cy="1303795"/>
          </a:xfrm>
        </p:spPr>
        <p:txBody>
          <a:bodyPr anchor="ctr">
            <a:noAutofit/>
          </a:bodyPr>
          <a:lstStyle>
            <a:lvl1pPr marL="0" indent="0">
              <a:buNone/>
              <a:defRPr sz="7141" b="1">
                <a:latin typeface="MS PGothic" panose="020B0600070205080204" pitchFamily="34" charset="-128"/>
                <a:ea typeface="MS PGothic" panose="020B0600070205080204" pitchFamily="34" charset="-128"/>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ja-JP" altLang="en-US" noProof="0"/>
              <a:t>見出し </a:t>
            </a:r>
            <a:r>
              <a:rPr lang="en-US" noProof="0"/>
              <a:t>(</a:t>
            </a:r>
            <a:r>
              <a:rPr lang="ja-JP" altLang="en-US" noProof="0"/>
              <a:t>結果</a:t>
            </a:r>
            <a:r>
              <a:rPr lang="en-US" noProof="0"/>
              <a:t>)</a:t>
            </a:r>
          </a:p>
        </p:txBody>
      </p:sp>
      <p:sp>
        <p:nvSpPr>
          <p:cNvPr id="41" name="Bildplatzhalter 13">
            <a:extLst>
              <a:ext uri="{FF2B5EF4-FFF2-40B4-BE49-F238E27FC236}">
                <a16:creationId xmlns:a16="http://schemas.microsoft.com/office/drawing/2014/main" id="{47503403-7792-1C5E-9D9C-3675C1494E30}"/>
              </a:ext>
            </a:extLst>
          </p:cNvPr>
          <p:cNvSpPr>
            <a:spLocks noGrp="1"/>
          </p:cNvSpPr>
          <p:nvPr>
            <p:ph type="pic" sz="quarter" idx="34" hasCustomPrompt="1"/>
          </p:nvPr>
        </p:nvSpPr>
        <p:spPr>
          <a:xfrm>
            <a:off x="17526117" y="29532851"/>
            <a:ext cx="14191997" cy="6565522"/>
          </a:xfrm>
        </p:spPr>
        <p:txBody>
          <a:bodyPr anchor="ctr">
            <a:normAutofit/>
          </a:bodyPr>
          <a:lstStyle>
            <a:lvl1pPr marL="0" indent="0" algn="ctr">
              <a:buNone/>
              <a:defRPr sz="7345">
                <a:latin typeface="MS PGothic" panose="020B0600070205080204" pitchFamily="34" charset="-128"/>
                <a:ea typeface="MS PGothic" panose="020B0600070205080204" pitchFamily="34" charset="-128"/>
                <a:cs typeface="Calibri" panose="020F0502020204030204" pitchFamily="34" charset="0"/>
              </a:defRPr>
            </a:lvl1pPr>
          </a:lstStyle>
          <a:p>
            <a:pPr lvl="0"/>
            <a:r>
              <a:rPr lang="ja-JP" altLang="en-US" noProof="0"/>
              <a:t>関連する画像や図表を</a:t>
            </a:r>
            <a:br>
              <a:rPr lang="en-US" altLang="ja-JP" noProof="0"/>
            </a:br>
            <a:r>
              <a:rPr lang="ja-JP" altLang="en-US" noProof="0"/>
              <a:t>挿入してください</a:t>
            </a:r>
            <a:r>
              <a:rPr lang="en-US" altLang="ja-JP" noProof="0"/>
              <a:t>.</a:t>
            </a:r>
          </a:p>
        </p:txBody>
      </p:sp>
      <p:sp>
        <p:nvSpPr>
          <p:cNvPr id="42" name="Textplatzhalter 34">
            <a:extLst>
              <a:ext uri="{FF2B5EF4-FFF2-40B4-BE49-F238E27FC236}">
                <a16:creationId xmlns:a16="http://schemas.microsoft.com/office/drawing/2014/main" id="{572A310B-C822-ED76-B778-B04B2C6EC0A6}"/>
              </a:ext>
            </a:extLst>
          </p:cNvPr>
          <p:cNvSpPr>
            <a:spLocks noGrp="1"/>
          </p:cNvSpPr>
          <p:nvPr>
            <p:ph type="body" sz="quarter" idx="35" hasCustomPrompt="1"/>
          </p:nvPr>
        </p:nvSpPr>
        <p:spPr>
          <a:xfrm>
            <a:off x="17545431" y="36504995"/>
            <a:ext cx="14224907" cy="1468347"/>
          </a:xfrm>
        </p:spPr>
        <p:txBody>
          <a:bodyPr>
            <a:noAutofit/>
          </a:bodyPr>
          <a:lstStyle>
            <a:lvl1pPr marL="0" indent="0">
              <a:buNone/>
              <a:defRPr sz="4081">
                <a:latin typeface="MS PGothic" panose="020B0600070205080204" pitchFamily="34" charset="-128"/>
                <a:ea typeface="MS PGothic" panose="020B0600070205080204" pitchFamily="34" charset="-128"/>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ja-JP" altLang="en-US" noProof="0"/>
              <a:t>キャプションフォントサイズ  </a:t>
            </a:r>
            <a:r>
              <a:rPr lang="en-US" altLang="ja-JP" noProof="0"/>
              <a:t>18–40 </a:t>
            </a:r>
            <a:r>
              <a:rPr lang="en-US" altLang="ja-JP" noProof="0" err="1"/>
              <a:t>pt</a:t>
            </a:r>
            <a:r>
              <a:rPr lang="en-US" altLang="ja-JP" noProof="0"/>
              <a:t> </a:t>
            </a:r>
            <a:br>
              <a:rPr lang="en-US" altLang="ja-JP" noProof="0"/>
            </a:br>
            <a:r>
              <a:rPr lang="ja-JP" altLang="en-US" noProof="0"/>
              <a:t>キャプション形式</a:t>
            </a:r>
            <a:r>
              <a:rPr lang="en-US" altLang="ja-JP" noProof="0"/>
              <a:t> “</a:t>
            </a:r>
            <a:r>
              <a:rPr lang="ja-JP" altLang="en-US" noProof="0"/>
              <a:t>図 </a:t>
            </a:r>
            <a:r>
              <a:rPr lang="en-US" altLang="ja-JP" noProof="0"/>
              <a:t>1. Text…”</a:t>
            </a:r>
          </a:p>
        </p:txBody>
      </p:sp>
    </p:spTree>
    <p:extLst>
      <p:ext uri="{BB962C8B-B14F-4D97-AF65-F5344CB8AC3E}">
        <p14:creationId xmlns:p14="http://schemas.microsoft.com/office/powerpoint/2010/main" val="35333400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63140" y="2336810"/>
            <a:ext cx="28392120" cy="848360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2263140" y="11684000"/>
            <a:ext cx="28392120" cy="278485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2263140" y="40680650"/>
            <a:ext cx="7406640" cy="2336800"/>
          </a:xfrm>
          <a:prstGeom prst="rect">
            <a:avLst/>
          </a:prstGeom>
        </p:spPr>
        <p:txBody>
          <a:bodyPr vert="horz" lIns="91440" tIns="45720" rIns="91440" bIns="45720" rtlCol="0" anchor="ctr"/>
          <a:lstStyle>
            <a:lvl1pPr algn="l">
              <a:defRPr sz="4320">
                <a:solidFill>
                  <a:schemeClr val="tx1">
                    <a:tint val="75000"/>
                  </a:schemeClr>
                </a:solidFill>
              </a:defRPr>
            </a:lvl1pPr>
          </a:lstStyle>
          <a:p>
            <a:fld id="{A0C7885C-1B56-43D4-9483-3AAFF5FDFB8F}" type="datetimeFigureOut">
              <a:rPr lang="en-US" smtClean="0"/>
              <a:t>9/4/2026</a:t>
            </a:fld>
            <a:endParaRPr lang="en-US"/>
          </a:p>
        </p:txBody>
      </p:sp>
      <p:sp>
        <p:nvSpPr>
          <p:cNvPr id="5" name="Footer Placeholder 4"/>
          <p:cNvSpPr>
            <a:spLocks noGrp="1"/>
          </p:cNvSpPr>
          <p:nvPr>
            <p:ph type="ftr" sz="quarter" idx="3"/>
          </p:nvPr>
        </p:nvSpPr>
        <p:spPr>
          <a:xfrm>
            <a:off x="10904220" y="40680650"/>
            <a:ext cx="11109960" cy="2336800"/>
          </a:xfrm>
          <a:prstGeom prst="rect">
            <a:avLst/>
          </a:prstGeom>
        </p:spPr>
        <p:txBody>
          <a:bodyPr vert="horz" lIns="91440" tIns="45720" rIns="91440" bIns="45720" rtlCol="0" anchor="ctr"/>
          <a:lstStyle>
            <a:lvl1pPr algn="ctr">
              <a:defRPr sz="432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23248620" y="40680650"/>
            <a:ext cx="7406640" cy="2336800"/>
          </a:xfrm>
          <a:prstGeom prst="rect">
            <a:avLst/>
          </a:prstGeom>
        </p:spPr>
        <p:txBody>
          <a:bodyPr vert="horz" lIns="91440" tIns="45720" rIns="91440" bIns="45720" rtlCol="0" anchor="ctr"/>
          <a:lstStyle>
            <a:lvl1pPr algn="r">
              <a:defRPr sz="4320">
                <a:solidFill>
                  <a:schemeClr val="tx1">
                    <a:tint val="75000"/>
                  </a:schemeClr>
                </a:solidFill>
              </a:defRPr>
            </a:lvl1pPr>
          </a:lstStyle>
          <a:p>
            <a:fld id="{48F63A3B-78C7-47BE-AE5E-E10140E04643}" type="slidenum">
              <a:rPr lang="en-US" smtClean="0"/>
              <a:t>‹#›</a:t>
            </a:fld>
            <a:endParaRPr lang="en-US"/>
          </a:p>
        </p:txBody>
      </p:sp>
    </p:spTree>
    <p:extLst>
      <p:ext uri="{BB962C8B-B14F-4D97-AF65-F5344CB8AC3E}">
        <p14:creationId xmlns:p14="http://schemas.microsoft.com/office/powerpoint/2010/main" val="1442458591"/>
      </p:ext>
    </p:extLst>
  </p:cSld>
  <p:clrMap bg1="lt1" tx1="dk1" bg2="lt2" tx2="dk2" accent1="accent1" accent2="accent2" accent3="accent3" accent4="accent4" accent5="accent5" accent6="accent6" hlink="hlink" folHlink="folHlink"/>
  <p:sldLayoutIdLst>
    <p:sldLayoutId id="2147483696" r:id="rId1"/>
    <p:sldLayoutId id="2147483697" r:id="rId2"/>
    <p:sldLayoutId id="2147483698" r:id="rId3"/>
    <p:sldLayoutId id="2147483699" r:id="rId4"/>
    <p:sldLayoutId id="2147483700" r:id="rId5"/>
    <p:sldLayoutId id="2147483701" r:id="rId6"/>
    <p:sldLayoutId id="2147483702" r:id="rId7"/>
    <p:sldLayoutId id="2147483703" r:id="rId8"/>
    <p:sldLayoutId id="2147483704" r:id="rId9"/>
    <p:sldLayoutId id="2147483705" r:id="rId10"/>
    <p:sldLayoutId id="2147483706" r:id="rId11"/>
    <p:sldLayoutId id="2147483707" r:id="rId12"/>
  </p:sldLayoutIdLst>
  <p:txStyles>
    <p:titleStyle>
      <a:lvl1pPr algn="l" defTabSz="3291840" rtl="0" eaLnBrk="1" latinLnBrk="0" hangingPunct="1">
        <a:lnSpc>
          <a:spcPct val="90000"/>
        </a:lnSpc>
        <a:spcBef>
          <a:spcPct val="0"/>
        </a:spcBef>
        <a:buNone/>
        <a:defRPr sz="15840" kern="1200">
          <a:solidFill>
            <a:schemeClr val="tx1"/>
          </a:solidFill>
          <a:latin typeface="+mj-lt"/>
          <a:ea typeface="+mj-ea"/>
          <a:cs typeface="+mj-cs"/>
        </a:defRPr>
      </a:lvl1pPr>
    </p:titleStyle>
    <p:bodyStyle>
      <a:lvl1pPr marL="822960" indent="-822960" algn="l" defTabSz="3291840" rtl="0" eaLnBrk="1" latinLnBrk="0" hangingPunct="1">
        <a:lnSpc>
          <a:spcPct val="90000"/>
        </a:lnSpc>
        <a:spcBef>
          <a:spcPts val="3600"/>
        </a:spcBef>
        <a:buFont typeface="Arial" panose="020B0604020202020204" pitchFamily="34" charset="0"/>
        <a:buChar char="•"/>
        <a:defRPr sz="10080" kern="1200">
          <a:solidFill>
            <a:schemeClr val="tx1"/>
          </a:solidFill>
          <a:latin typeface="+mn-lt"/>
          <a:ea typeface="+mn-ea"/>
          <a:cs typeface="+mn-cs"/>
        </a:defRPr>
      </a:lvl1pPr>
      <a:lvl2pPr marL="2468880" indent="-822960" algn="l" defTabSz="3291840" rtl="0" eaLnBrk="1" latinLnBrk="0" hangingPunct="1">
        <a:lnSpc>
          <a:spcPct val="90000"/>
        </a:lnSpc>
        <a:spcBef>
          <a:spcPts val="1800"/>
        </a:spcBef>
        <a:buFont typeface="Arial" panose="020B0604020202020204" pitchFamily="34" charset="0"/>
        <a:buChar char="•"/>
        <a:defRPr sz="8640" kern="1200">
          <a:solidFill>
            <a:schemeClr val="tx1"/>
          </a:solidFill>
          <a:latin typeface="+mn-lt"/>
          <a:ea typeface="+mn-ea"/>
          <a:cs typeface="+mn-cs"/>
        </a:defRPr>
      </a:lvl2pPr>
      <a:lvl3pPr marL="4114800" indent="-822960" algn="l" defTabSz="3291840" rtl="0" eaLnBrk="1" latinLnBrk="0" hangingPunct="1">
        <a:lnSpc>
          <a:spcPct val="90000"/>
        </a:lnSpc>
        <a:spcBef>
          <a:spcPts val="1800"/>
        </a:spcBef>
        <a:buFont typeface="Arial" panose="020B0604020202020204" pitchFamily="34" charset="0"/>
        <a:buChar char="•"/>
        <a:defRPr sz="7200" kern="1200">
          <a:solidFill>
            <a:schemeClr val="tx1"/>
          </a:solidFill>
          <a:latin typeface="+mn-lt"/>
          <a:ea typeface="+mn-ea"/>
          <a:cs typeface="+mn-cs"/>
        </a:defRPr>
      </a:lvl3pPr>
      <a:lvl4pPr marL="576072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4pPr>
      <a:lvl5pPr marL="740664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5pPr>
      <a:lvl6pPr marL="905256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6pPr>
      <a:lvl7pPr marL="1069848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7pPr>
      <a:lvl8pPr marL="1234440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8pPr>
      <a:lvl9pPr marL="1399032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9pPr>
    </p:bodyStyle>
    <p:otherStyle>
      <a:defPPr>
        <a:defRPr lang="en-US"/>
      </a:defPPr>
      <a:lvl1pPr marL="0" algn="l" defTabSz="3291840" rtl="0" eaLnBrk="1" latinLnBrk="0" hangingPunct="1">
        <a:defRPr sz="6480" kern="1200">
          <a:solidFill>
            <a:schemeClr val="tx1"/>
          </a:solidFill>
          <a:latin typeface="+mn-lt"/>
          <a:ea typeface="+mn-ea"/>
          <a:cs typeface="+mn-cs"/>
        </a:defRPr>
      </a:lvl1pPr>
      <a:lvl2pPr marL="1645920" algn="l" defTabSz="3291840" rtl="0" eaLnBrk="1" latinLnBrk="0" hangingPunct="1">
        <a:defRPr sz="6480" kern="1200">
          <a:solidFill>
            <a:schemeClr val="tx1"/>
          </a:solidFill>
          <a:latin typeface="+mn-lt"/>
          <a:ea typeface="+mn-ea"/>
          <a:cs typeface="+mn-cs"/>
        </a:defRPr>
      </a:lvl2pPr>
      <a:lvl3pPr marL="3291840" algn="l" defTabSz="3291840" rtl="0" eaLnBrk="1" latinLnBrk="0" hangingPunct="1">
        <a:defRPr sz="6480" kern="1200">
          <a:solidFill>
            <a:schemeClr val="tx1"/>
          </a:solidFill>
          <a:latin typeface="+mn-lt"/>
          <a:ea typeface="+mn-ea"/>
          <a:cs typeface="+mn-cs"/>
        </a:defRPr>
      </a:lvl3pPr>
      <a:lvl4pPr marL="4937760" algn="l" defTabSz="3291840" rtl="0" eaLnBrk="1" latinLnBrk="0" hangingPunct="1">
        <a:defRPr sz="6480" kern="1200">
          <a:solidFill>
            <a:schemeClr val="tx1"/>
          </a:solidFill>
          <a:latin typeface="+mn-lt"/>
          <a:ea typeface="+mn-ea"/>
          <a:cs typeface="+mn-cs"/>
        </a:defRPr>
      </a:lvl4pPr>
      <a:lvl5pPr marL="6583680" algn="l" defTabSz="3291840" rtl="0" eaLnBrk="1" latinLnBrk="0" hangingPunct="1">
        <a:defRPr sz="6480" kern="1200">
          <a:solidFill>
            <a:schemeClr val="tx1"/>
          </a:solidFill>
          <a:latin typeface="+mn-lt"/>
          <a:ea typeface="+mn-ea"/>
          <a:cs typeface="+mn-cs"/>
        </a:defRPr>
      </a:lvl5pPr>
      <a:lvl6pPr marL="8229600" algn="l" defTabSz="3291840" rtl="0" eaLnBrk="1" latinLnBrk="0" hangingPunct="1">
        <a:defRPr sz="6480" kern="1200">
          <a:solidFill>
            <a:schemeClr val="tx1"/>
          </a:solidFill>
          <a:latin typeface="+mn-lt"/>
          <a:ea typeface="+mn-ea"/>
          <a:cs typeface="+mn-cs"/>
        </a:defRPr>
      </a:lvl6pPr>
      <a:lvl7pPr marL="9875520" algn="l" defTabSz="3291840" rtl="0" eaLnBrk="1" latinLnBrk="0" hangingPunct="1">
        <a:defRPr sz="6480" kern="1200">
          <a:solidFill>
            <a:schemeClr val="tx1"/>
          </a:solidFill>
          <a:latin typeface="+mn-lt"/>
          <a:ea typeface="+mn-ea"/>
          <a:cs typeface="+mn-cs"/>
        </a:defRPr>
      </a:lvl7pPr>
      <a:lvl8pPr marL="11521440" algn="l" defTabSz="3291840" rtl="0" eaLnBrk="1" latinLnBrk="0" hangingPunct="1">
        <a:defRPr sz="6480" kern="1200">
          <a:solidFill>
            <a:schemeClr val="tx1"/>
          </a:solidFill>
          <a:latin typeface="+mn-lt"/>
          <a:ea typeface="+mn-ea"/>
          <a:cs typeface="+mn-cs"/>
        </a:defRPr>
      </a:lvl8pPr>
      <a:lvl9pPr marL="13167360" algn="l" defTabSz="3291840" rtl="0" eaLnBrk="1" latinLnBrk="0" hangingPunct="1">
        <a:defRPr sz="648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2.xml"/><Relationship Id="rId6" Type="http://schemas.openxmlformats.org/officeDocument/2006/relationships/image" Target="../media/image4.tif"/><Relationship Id="rId5" Type="http://schemas.openxmlformats.org/officeDocument/2006/relationships/image" Target="../media/image3.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50B9D7-42F7-4B50-93BD-21299D6C7D87}"/>
              </a:ext>
            </a:extLst>
          </p:cNvPr>
          <p:cNvSpPr>
            <a:spLocks noGrp="1"/>
          </p:cNvSpPr>
          <p:nvPr>
            <p:ph type="title"/>
          </p:nvPr>
        </p:nvSpPr>
        <p:spPr/>
        <p:txBody>
          <a:bodyPr/>
          <a:lstStyle/>
          <a:p>
            <a:r>
              <a:rPr lang="ja-JP" altLang="en-US"/>
              <a:t>単一突起とゴムの摩擦メカニズム解明に向けた有限要素シミュレーション</a:t>
            </a:r>
            <a:endParaRPr lang="en-US"/>
          </a:p>
        </p:txBody>
      </p:sp>
      <p:sp>
        <p:nvSpPr>
          <p:cNvPr id="3" name="Content Placeholder 2">
            <a:extLst>
              <a:ext uri="{FF2B5EF4-FFF2-40B4-BE49-F238E27FC236}">
                <a16:creationId xmlns:a16="http://schemas.microsoft.com/office/drawing/2014/main" id="{B93C8F3F-7BC6-4E8C-81F3-43C909BB185F}"/>
              </a:ext>
            </a:extLst>
          </p:cNvPr>
          <p:cNvSpPr>
            <a:spLocks noGrp="1"/>
          </p:cNvSpPr>
          <p:nvPr>
            <p:ph sz="quarter" idx="10"/>
          </p:nvPr>
        </p:nvSpPr>
        <p:spPr/>
        <p:txBody>
          <a:bodyPr/>
          <a:lstStyle/>
          <a:p>
            <a:r>
              <a:rPr lang="ja-JP" altLang="en-US"/>
              <a:t>伊藤一志</a:t>
            </a:r>
            <a:r>
              <a:rPr lang="en-US" altLang="ja-JP"/>
              <a:t>, </a:t>
            </a:r>
            <a:r>
              <a:rPr lang="ja-JP" altLang="ja-JP"/>
              <a:t>李 炅耆</a:t>
            </a:r>
            <a:r>
              <a:rPr lang="en-US" altLang="ja-JP"/>
              <a:t>, </a:t>
            </a:r>
            <a:r>
              <a:rPr lang="ja-JP" altLang="en-US"/>
              <a:t>笹井遥</a:t>
            </a:r>
            <a:r>
              <a:rPr lang="en-US" altLang="ja-JP"/>
              <a:t>, </a:t>
            </a:r>
            <a:r>
              <a:rPr lang="ja-JP" altLang="en-US"/>
              <a:t>劉暁旭</a:t>
            </a:r>
            <a:r>
              <a:rPr lang="en-US" altLang="ja-JP"/>
              <a:t>, </a:t>
            </a:r>
            <a:r>
              <a:rPr lang="ja-JP" altLang="en-US"/>
              <a:t>前川覚</a:t>
            </a:r>
            <a:r>
              <a:rPr lang="en-US" altLang="ja-JP"/>
              <a:t>, </a:t>
            </a:r>
            <a:r>
              <a:rPr lang="ja-JP" altLang="en-US"/>
              <a:t>糸魚川文広</a:t>
            </a:r>
            <a:endParaRPr lang="en-US" altLang="ja-JP"/>
          </a:p>
          <a:p>
            <a:r>
              <a:rPr lang="ja-JP" altLang="en-US"/>
              <a:t>名古屋工業大学，生産機器研究室，〒</a:t>
            </a:r>
            <a:r>
              <a:rPr lang="en-US" altLang="ja-JP"/>
              <a:t>466-8555</a:t>
            </a:r>
            <a:r>
              <a:rPr lang="ja-JP" altLang="en-US"/>
              <a:t>，名古屋市昭和区御器所町</a:t>
            </a:r>
            <a:endParaRPr lang="en-US"/>
          </a:p>
        </p:txBody>
      </p:sp>
      <p:pic>
        <p:nvPicPr>
          <p:cNvPr id="34" name="図プレースホルダー 33">
            <a:extLst>
              <a:ext uri="{FF2B5EF4-FFF2-40B4-BE49-F238E27FC236}">
                <a16:creationId xmlns:a16="http://schemas.microsoft.com/office/drawing/2014/main" id="{ACB13A00-4A9E-3FE4-2465-CE79BF650C45}"/>
              </a:ext>
            </a:extLst>
          </p:cNvPr>
          <p:cNvPicPr>
            <a:picLocks noGrp="1" noChangeAspect="1"/>
          </p:cNvPicPr>
          <p:nvPr>
            <p:ph type="pic" sz="quarter" idx="11"/>
          </p:nvPr>
        </p:nvPicPr>
        <p:blipFill>
          <a:blip r:embed="rId3">
            <a:extLst>
              <a:ext uri="{28A0092B-C50C-407E-A947-70E740481C1C}">
                <a14:useLocalDpi xmlns:a14="http://schemas.microsoft.com/office/drawing/2010/main" val="0"/>
              </a:ext>
            </a:extLst>
          </a:blip>
          <a:srcRect l="6285" r="6285"/>
          <a:stretch>
            <a:fillRect/>
          </a:stretch>
        </p:blipFill>
        <p:spPr>
          <a:xfrm>
            <a:off x="0" y="-33338"/>
            <a:ext cx="12557125" cy="12209463"/>
          </a:xfrm>
          <a:prstGeom prst="rect">
            <a:avLst/>
          </a:prstGeom>
        </p:spPr>
      </p:pic>
      <p:sp>
        <p:nvSpPr>
          <p:cNvPr id="6" name="Text Placeholder 5">
            <a:extLst>
              <a:ext uri="{FF2B5EF4-FFF2-40B4-BE49-F238E27FC236}">
                <a16:creationId xmlns:a16="http://schemas.microsoft.com/office/drawing/2014/main" id="{231C6298-FDF9-47FA-8627-A8259918CF73}"/>
              </a:ext>
            </a:extLst>
          </p:cNvPr>
          <p:cNvSpPr>
            <a:spLocks noGrp="1"/>
          </p:cNvSpPr>
          <p:nvPr>
            <p:ph type="body" sz="quarter" idx="23"/>
          </p:nvPr>
        </p:nvSpPr>
        <p:spPr/>
        <p:txBody>
          <a:bodyPr/>
          <a:lstStyle/>
          <a:p>
            <a:r>
              <a:rPr lang="ja-JP" altLang="en-US" dirty="0"/>
              <a:t>　図</a:t>
            </a:r>
            <a:r>
              <a:rPr lang="en-US" altLang="ja-JP" dirty="0"/>
              <a:t>1(c)</a:t>
            </a:r>
            <a:r>
              <a:rPr lang="ja-JP" altLang="en-US" dirty="0"/>
              <a:t>，</a:t>
            </a:r>
            <a:r>
              <a:rPr lang="en-US" altLang="ja-JP" dirty="0"/>
              <a:t>(d)</a:t>
            </a:r>
            <a:r>
              <a:rPr lang="ja-JP" altLang="en-US" dirty="0"/>
              <a:t>に計算モデルを示す．上部の球状突起を剛体，下部のゴムを</a:t>
            </a:r>
            <a:r>
              <a:rPr lang="en-US" altLang="ja-JP" dirty="0"/>
              <a:t>Kelvin–Voigt</a:t>
            </a:r>
            <a:r>
              <a:rPr lang="ja-JP" altLang="en-US" dirty="0"/>
              <a:t>モデルで表される粘弾性体とした．弾性率は</a:t>
            </a:r>
            <a:r>
              <a:rPr lang="en-US" altLang="ja-JP" dirty="0"/>
              <a:t>1 MPa</a:t>
            </a:r>
            <a:r>
              <a:rPr lang="ja-JP" altLang="en-US" dirty="0"/>
              <a:t>，粘性係数は</a:t>
            </a:r>
            <a:r>
              <a:rPr lang="en-US" altLang="ja-JP" dirty="0"/>
              <a:t>100 </a:t>
            </a:r>
            <a:r>
              <a:rPr lang="en-US" altLang="ja-JP" dirty="0" err="1"/>
              <a:t>Pa·s</a:t>
            </a:r>
            <a:r>
              <a:rPr lang="ja-JP" altLang="en-US" dirty="0"/>
              <a:t>，圧子半径は</a:t>
            </a:r>
            <a:r>
              <a:rPr lang="en-US" altLang="ja-JP" dirty="0"/>
              <a:t>100 µm</a:t>
            </a:r>
            <a:r>
              <a:rPr lang="ja-JP" altLang="en-US" dirty="0"/>
              <a:t>とした．接触にはペナルティ法（ダイナミック）を用いた．凝着に由来する界面せん断抵抗をクーロン摩擦として表現し，界面摩擦係数を </a:t>
            </a:r>
            <a:r>
              <a:rPr lang="en-US" altLang="ja-JP" dirty="0"/>
              <a:t>µ = 0, 0.1, 0.2</a:t>
            </a:r>
            <a:r>
              <a:rPr lang="ja-JP" altLang="en-US" dirty="0"/>
              <a:t>の</a:t>
            </a:r>
            <a:r>
              <a:rPr lang="en-US" altLang="ja-JP" dirty="0"/>
              <a:t>3</a:t>
            </a:r>
            <a:r>
              <a:rPr lang="ja-JP" altLang="en-US" dirty="0"/>
              <a:t>条件とした．</a:t>
            </a:r>
            <a:endParaRPr lang="en-US" altLang="ja-JP" dirty="0"/>
          </a:p>
          <a:p>
            <a:r>
              <a:rPr lang="ja-JP" altLang="en-US" dirty="0"/>
              <a:t>時間依存解析を行い，まず球状圧子を垂直方向に</a:t>
            </a:r>
            <a:r>
              <a:rPr lang="en-US" altLang="ja-JP" dirty="0"/>
              <a:t>7 mm/s</a:t>
            </a:r>
            <a:r>
              <a:rPr lang="ja-JP" altLang="en-US" dirty="0"/>
              <a:t>で押し込んだ後，押込み量を保持したまま</a:t>
            </a:r>
            <a:r>
              <a:rPr lang="en-US" altLang="ja-JP" dirty="0"/>
              <a:t>0.1 m/s</a:t>
            </a:r>
            <a:r>
              <a:rPr lang="ja-JP" altLang="en-US" dirty="0"/>
              <a:t>で水平方向に</a:t>
            </a:r>
            <a:r>
              <a:rPr lang="en-US" altLang="ja-JP" dirty="0"/>
              <a:t>700 µm</a:t>
            </a:r>
            <a:r>
              <a:rPr lang="ja-JP" altLang="en-US" dirty="0"/>
              <a:t>しゅう動させた．各条件について，ゴム内部の応力分布，接触部周辺の表面形状を評価し，圧子に作用する垂直・接線方向反力から見かけの摩擦係数を求めた．</a:t>
            </a:r>
            <a:endParaRPr lang="en-US" dirty="0"/>
          </a:p>
        </p:txBody>
      </p:sp>
      <p:sp>
        <p:nvSpPr>
          <p:cNvPr id="7" name="Text Placeholder 6">
            <a:extLst>
              <a:ext uri="{FF2B5EF4-FFF2-40B4-BE49-F238E27FC236}">
                <a16:creationId xmlns:a16="http://schemas.microsoft.com/office/drawing/2014/main" id="{142342DC-D9D3-46BB-BC5F-F6390941017A}"/>
              </a:ext>
            </a:extLst>
          </p:cNvPr>
          <p:cNvSpPr>
            <a:spLocks noGrp="1"/>
          </p:cNvSpPr>
          <p:nvPr>
            <p:ph type="body" sz="quarter" idx="24"/>
          </p:nvPr>
        </p:nvSpPr>
        <p:spPr>
          <a:xfrm>
            <a:off x="1196912" y="39623894"/>
            <a:ext cx="16815317" cy="2315228"/>
          </a:xfrm>
        </p:spPr>
        <p:txBody>
          <a:bodyPr/>
          <a:lstStyle/>
          <a:p>
            <a:pPr>
              <a:spcBef>
                <a:spcPts val="0"/>
              </a:spcBef>
            </a:pPr>
            <a:r>
              <a:rPr lang="en-US" sz="2800" dirty="0"/>
              <a:t>1.</a:t>
            </a:r>
            <a:r>
              <a:rPr lang="ja-JP" altLang="en-US" sz="2800" dirty="0"/>
              <a:t> </a:t>
            </a:r>
            <a:r>
              <a:rPr lang="en-US" altLang="ja-JP" sz="2800" dirty="0"/>
              <a:t>V. L. Popov, Contact Mechanics and Friction: Physical Principles and Applications, Springer, 2010.</a:t>
            </a:r>
          </a:p>
          <a:p>
            <a:pPr>
              <a:spcBef>
                <a:spcPts val="0"/>
              </a:spcBef>
            </a:pPr>
            <a:r>
              <a:rPr lang="en-US" sz="2800" dirty="0"/>
              <a:t>2. </a:t>
            </a:r>
            <a:r>
              <a:rPr lang="en-US" altLang="ja-JP" sz="2800" dirty="0"/>
              <a:t>B. N. J. Persson, “Theory of rubber friction and contact mechanics,” J. Chem. Phys., 115, 3840–3861, 2001.</a:t>
            </a:r>
          </a:p>
          <a:p>
            <a:pPr>
              <a:spcBef>
                <a:spcPts val="0"/>
              </a:spcBef>
            </a:pPr>
            <a:r>
              <a:rPr lang="en-US" sz="2800" dirty="0"/>
              <a:t>3. </a:t>
            </a:r>
            <a:r>
              <a:rPr lang="en-US" altLang="ja-JP" sz="2800" dirty="0"/>
              <a:t>K. A. Grosch, “The relation between the friction and </a:t>
            </a:r>
            <a:r>
              <a:rPr lang="en-US" altLang="ja-JP" sz="2800" dirty="0" err="1"/>
              <a:t>visco</a:t>
            </a:r>
            <a:r>
              <a:rPr lang="en-US" altLang="ja-JP" sz="2800" dirty="0"/>
              <a:t>-elastic properties of rubber,” Proc. R. Soc. Lond. </a:t>
            </a:r>
            <a:r>
              <a:rPr lang="ja-JP" altLang="en-US" sz="2800" dirty="0"/>
              <a:t>　</a:t>
            </a:r>
            <a:endParaRPr lang="en-US" altLang="ja-JP" sz="2800" dirty="0"/>
          </a:p>
          <a:p>
            <a:pPr>
              <a:spcBef>
                <a:spcPts val="0"/>
              </a:spcBef>
            </a:pPr>
            <a:r>
              <a:rPr lang="ja-JP" altLang="en-US" sz="2800" dirty="0"/>
              <a:t>　 </a:t>
            </a:r>
            <a:r>
              <a:rPr lang="en-US" altLang="ja-JP" sz="2800" dirty="0"/>
              <a:t>A, 274, 21–39, 1963.</a:t>
            </a:r>
          </a:p>
          <a:p>
            <a:pPr>
              <a:spcBef>
                <a:spcPts val="0"/>
              </a:spcBef>
            </a:pPr>
            <a:r>
              <a:rPr lang="en-US" sz="2800" dirty="0"/>
              <a:t>4. </a:t>
            </a:r>
            <a:r>
              <a:rPr lang="en-US" altLang="ja-JP" sz="2800" dirty="0"/>
              <a:t>C. Mandriota, N. Menga, G. Carbone, “Adhesive contact mechanics of viscoelastic materials,” Int. J. Solids </a:t>
            </a:r>
          </a:p>
          <a:p>
            <a:pPr>
              <a:spcBef>
                <a:spcPts val="0"/>
              </a:spcBef>
            </a:pPr>
            <a:r>
              <a:rPr lang="ja-JP" altLang="en-US" sz="2800" dirty="0"/>
              <a:t>　 </a:t>
            </a:r>
            <a:r>
              <a:rPr lang="en-US" altLang="ja-JP" sz="2800" dirty="0"/>
              <a:t>Struct., 290, 112685, 2024.</a:t>
            </a:r>
            <a:endParaRPr lang="en-US" sz="2800" dirty="0"/>
          </a:p>
          <a:p>
            <a:endParaRPr lang="en-US" dirty="0"/>
          </a:p>
        </p:txBody>
      </p:sp>
      <p:sp>
        <p:nvSpPr>
          <p:cNvPr id="8" name="Content Placeholder 7">
            <a:extLst>
              <a:ext uri="{FF2B5EF4-FFF2-40B4-BE49-F238E27FC236}">
                <a16:creationId xmlns:a16="http://schemas.microsoft.com/office/drawing/2014/main" id="{8D742B11-619C-436F-BD05-D925F2036DEF}"/>
              </a:ext>
            </a:extLst>
          </p:cNvPr>
          <p:cNvSpPr>
            <a:spLocks noGrp="1"/>
          </p:cNvSpPr>
          <p:nvPr>
            <p:ph sz="quarter" idx="26"/>
          </p:nvPr>
        </p:nvSpPr>
        <p:spPr/>
        <p:txBody>
          <a:bodyPr/>
          <a:lstStyle/>
          <a:p>
            <a:r>
              <a:rPr lang="ja-JP" altLang="en-US" dirty="0"/>
              <a:t>ゴムと単一突起の摩擦において，界面のせん断抵抗による摩擦力だけでなく，それによって生じるゴム変形場の変化が摩擦係数に及ぼす影響を有限要素解析により調べた．</a:t>
            </a:r>
            <a:endParaRPr lang="en-US" dirty="0"/>
          </a:p>
        </p:txBody>
      </p:sp>
      <p:sp>
        <p:nvSpPr>
          <p:cNvPr id="5" name="Text Placeholder 4">
            <a:extLst>
              <a:ext uri="{FF2B5EF4-FFF2-40B4-BE49-F238E27FC236}">
                <a16:creationId xmlns:a16="http://schemas.microsoft.com/office/drawing/2014/main" id="{22870161-6EDA-42E3-AC05-0552171DAD15}"/>
              </a:ext>
            </a:extLst>
          </p:cNvPr>
          <p:cNvSpPr>
            <a:spLocks noGrp="1"/>
          </p:cNvSpPr>
          <p:nvPr>
            <p:ph type="body" sz="quarter" idx="18"/>
          </p:nvPr>
        </p:nvSpPr>
        <p:spPr/>
        <p:txBody>
          <a:bodyPr/>
          <a:lstStyle/>
          <a:p>
            <a:r>
              <a:rPr lang="ja-JP" altLang="en-US" dirty="0"/>
              <a:t>　ゴム摩擦では，バルクの粘弾性特性が摩擦に影響する．接触によって表面付近が変形するため与えられた仕事が，バルク内部で粘性散逸し，熱エネルギーへと変換されることによって生じる摩擦がヒステリシス摩擦である．</a:t>
            </a:r>
            <a:r>
              <a:rPr lang="en-US" altLang="ja-JP" dirty="0"/>
              <a:t>Popov</a:t>
            </a:r>
            <a:r>
              <a:rPr lang="ja-JP" altLang="en-US" dirty="0"/>
              <a:t>は粘弾性ファンデーションモデルを用いてヒステリシス摩擦を予測するモデルを提案している</a:t>
            </a:r>
            <a:r>
              <a:rPr lang="en-US" altLang="ja-JP" dirty="0"/>
              <a:t>[1]</a:t>
            </a:r>
            <a:r>
              <a:rPr lang="ja-JP" altLang="en-US" dirty="0"/>
              <a:t>．</a:t>
            </a:r>
            <a:r>
              <a:rPr lang="en-US" altLang="ja-JP" dirty="0"/>
              <a:t>Persson</a:t>
            </a:r>
            <a:r>
              <a:rPr lang="ja-JP" altLang="en-US" dirty="0"/>
              <a:t>は表面粗さの様々な周波数成分を考慮してヒステリシス摩擦を予測可能なモデルを提案している</a:t>
            </a:r>
            <a:r>
              <a:rPr lang="en-US" altLang="ja-JP" dirty="0"/>
              <a:t>[2]</a:t>
            </a:r>
            <a:r>
              <a:rPr lang="ja-JP" altLang="en-US" dirty="0"/>
              <a:t>．</a:t>
            </a:r>
            <a:endParaRPr lang="en-US" altLang="ja-JP" dirty="0"/>
          </a:p>
          <a:p>
            <a:r>
              <a:rPr lang="ja-JP" altLang="en-US" dirty="0"/>
              <a:t>　また，接触する２面の凝着によっても摩擦は生じる．接触する２面をせん断して相対的にすべらせるには，２面の材料に応じて決まる一定以上の力を加える必要がある．凝着摩擦がヒステリシス摩擦に及ぼす影響は明らかになっていないことが多く，実験</a:t>
            </a:r>
            <a:r>
              <a:rPr lang="en-US" altLang="ja-JP" dirty="0"/>
              <a:t>[3]</a:t>
            </a:r>
            <a:r>
              <a:rPr lang="ja-JP" altLang="en-US" dirty="0"/>
              <a:t>や理論解析</a:t>
            </a:r>
            <a:r>
              <a:rPr lang="en-US" altLang="ja-JP" dirty="0"/>
              <a:t>[4]</a:t>
            </a:r>
            <a:r>
              <a:rPr lang="ja-JP" altLang="en-US" dirty="0"/>
              <a:t>によって両者を考慮したモデルの検討が行われている．</a:t>
            </a:r>
            <a:endParaRPr lang="en-US" altLang="ja-JP" dirty="0"/>
          </a:p>
          <a:p>
            <a:r>
              <a:rPr lang="ja-JP" altLang="en-US" dirty="0"/>
              <a:t>　本研究では，表面の凝着とバルクの粘弾性応答を考慮した</a:t>
            </a:r>
            <a:r>
              <a:rPr lang="en-US" altLang="ja-JP" dirty="0"/>
              <a:t>FEM</a:t>
            </a:r>
            <a:r>
              <a:rPr lang="ja-JP" altLang="en-US" dirty="0"/>
              <a:t>シミュレーションを行い，粘弾性体の摩擦において凝着摩擦がゴムの変形場にどのように影響を及ぼすかを調べた．</a:t>
            </a:r>
            <a:endParaRPr lang="en-US" altLang="ja-JP" dirty="0"/>
          </a:p>
        </p:txBody>
      </p:sp>
      <p:sp>
        <p:nvSpPr>
          <p:cNvPr id="9" name="Text Placeholder 8">
            <a:extLst>
              <a:ext uri="{FF2B5EF4-FFF2-40B4-BE49-F238E27FC236}">
                <a16:creationId xmlns:a16="http://schemas.microsoft.com/office/drawing/2014/main" id="{B8D710F8-ACEB-4930-B23B-03F5CB4E1A48}"/>
              </a:ext>
            </a:extLst>
          </p:cNvPr>
          <p:cNvSpPr>
            <a:spLocks noGrp="1"/>
          </p:cNvSpPr>
          <p:nvPr>
            <p:ph type="body" sz="quarter" idx="27"/>
          </p:nvPr>
        </p:nvSpPr>
        <p:spPr/>
        <p:txBody>
          <a:bodyPr/>
          <a:lstStyle/>
          <a:p>
            <a:r>
              <a:rPr lang="ja-JP" altLang="en-US"/>
              <a:t>背景・研究目的</a:t>
            </a:r>
            <a:endParaRPr lang="en-US"/>
          </a:p>
        </p:txBody>
      </p:sp>
      <p:sp>
        <p:nvSpPr>
          <p:cNvPr id="10" name="Text Placeholder 9">
            <a:extLst>
              <a:ext uri="{FF2B5EF4-FFF2-40B4-BE49-F238E27FC236}">
                <a16:creationId xmlns:a16="http://schemas.microsoft.com/office/drawing/2014/main" id="{2B8190DE-FA50-4E4C-B86F-982C65891F6A}"/>
              </a:ext>
            </a:extLst>
          </p:cNvPr>
          <p:cNvSpPr>
            <a:spLocks noGrp="1"/>
          </p:cNvSpPr>
          <p:nvPr>
            <p:ph type="body" sz="quarter" idx="28"/>
          </p:nvPr>
        </p:nvSpPr>
        <p:spPr/>
        <p:txBody>
          <a:bodyPr/>
          <a:lstStyle/>
          <a:p>
            <a:r>
              <a:rPr lang="ja-JP" altLang="en-US"/>
              <a:t>計算手法</a:t>
            </a:r>
            <a:endParaRPr lang="en-US"/>
          </a:p>
        </p:txBody>
      </p:sp>
      <p:sp>
        <p:nvSpPr>
          <p:cNvPr id="12" name="Text Placeholder 11">
            <a:extLst>
              <a:ext uri="{FF2B5EF4-FFF2-40B4-BE49-F238E27FC236}">
                <a16:creationId xmlns:a16="http://schemas.microsoft.com/office/drawing/2014/main" id="{FC644384-6DB7-4296-B34C-E6674D4A428F}"/>
              </a:ext>
            </a:extLst>
          </p:cNvPr>
          <p:cNvSpPr>
            <a:spLocks noGrp="1"/>
          </p:cNvSpPr>
          <p:nvPr>
            <p:ph type="body" sz="quarter" idx="30"/>
          </p:nvPr>
        </p:nvSpPr>
        <p:spPr>
          <a:xfrm>
            <a:off x="1196912" y="27096365"/>
            <a:ext cx="13776431" cy="1468347"/>
          </a:xfrm>
        </p:spPr>
        <p:txBody>
          <a:bodyPr/>
          <a:lstStyle/>
          <a:p>
            <a:r>
              <a:rPr lang="ja-JP" altLang="en-US" dirty="0"/>
              <a:t>図</a:t>
            </a:r>
            <a:r>
              <a:rPr lang="en-US" altLang="ja-JP" dirty="0"/>
              <a:t>1 (a)</a:t>
            </a:r>
            <a:r>
              <a:rPr lang="ja-JP" altLang="en-US" dirty="0"/>
              <a:t>凝着摩擦，</a:t>
            </a:r>
            <a:r>
              <a:rPr lang="en-US" altLang="ja-JP"/>
              <a:t>(b)</a:t>
            </a:r>
            <a:r>
              <a:rPr lang="ja-JP" altLang="en-US"/>
              <a:t>ヒステリシス</a:t>
            </a:r>
            <a:r>
              <a:rPr lang="ja-JP" altLang="en-US" dirty="0"/>
              <a:t>摩擦の模式図 </a:t>
            </a:r>
            <a:r>
              <a:rPr lang="en-US" altLang="ja-JP" dirty="0"/>
              <a:t>(c)</a:t>
            </a:r>
            <a:r>
              <a:rPr lang="ja-JP" altLang="en-US" dirty="0"/>
              <a:t>計算に用いたメッシュ </a:t>
            </a:r>
            <a:r>
              <a:rPr lang="en-US" altLang="ja-JP" dirty="0"/>
              <a:t>(d)</a:t>
            </a:r>
            <a:r>
              <a:rPr lang="ja-JP" altLang="en-US" dirty="0"/>
              <a:t>圧子とゴム接触部分の拡大図</a:t>
            </a:r>
            <a:endParaRPr lang="en-US" dirty="0"/>
          </a:p>
        </p:txBody>
      </p:sp>
      <p:sp>
        <p:nvSpPr>
          <p:cNvPr id="14" name="Text Placeholder 13">
            <a:extLst>
              <a:ext uri="{FF2B5EF4-FFF2-40B4-BE49-F238E27FC236}">
                <a16:creationId xmlns:a16="http://schemas.microsoft.com/office/drawing/2014/main" id="{7ACA5A39-8C41-455A-9700-610CD1B5191A}"/>
              </a:ext>
            </a:extLst>
          </p:cNvPr>
          <p:cNvSpPr>
            <a:spLocks noGrp="1"/>
          </p:cNvSpPr>
          <p:nvPr>
            <p:ph type="body" sz="quarter" idx="32"/>
          </p:nvPr>
        </p:nvSpPr>
        <p:spPr/>
        <p:txBody>
          <a:bodyPr/>
          <a:lstStyle/>
          <a:p>
            <a:r>
              <a:rPr lang="ja-JP" altLang="en-US" dirty="0"/>
              <a:t>　図</a:t>
            </a:r>
            <a:r>
              <a:rPr lang="en-US" altLang="ja-JP" dirty="0"/>
              <a:t>2(a)</a:t>
            </a:r>
            <a:r>
              <a:rPr lang="ja-JP" altLang="en-US" dirty="0"/>
              <a:t>に，界面摩擦係数 </a:t>
            </a:r>
            <a:r>
              <a:rPr lang="en-US" altLang="ja-JP" dirty="0"/>
              <a:t>µ = 0, 0.1, 0.2</a:t>
            </a:r>
            <a:r>
              <a:rPr lang="ja-JP" altLang="en-US" dirty="0"/>
              <a:t>における定常しゅう動時のミーゼス応力分布を示す．見かけの摩擦係数はそれぞれ</a:t>
            </a:r>
            <a:r>
              <a:rPr lang="en-US" altLang="ja-JP" dirty="0"/>
              <a:t>0.27</a:t>
            </a:r>
            <a:r>
              <a:rPr lang="ja-JP" altLang="en-US" dirty="0"/>
              <a:t>，</a:t>
            </a:r>
            <a:r>
              <a:rPr lang="en-US" altLang="ja-JP" dirty="0"/>
              <a:t>0.37</a:t>
            </a:r>
            <a:r>
              <a:rPr lang="ja-JP" altLang="en-US" dirty="0"/>
              <a:t>，</a:t>
            </a:r>
            <a:r>
              <a:rPr lang="en-US" altLang="ja-JP" dirty="0"/>
              <a:t>0.49</a:t>
            </a:r>
            <a:r>
              <a:rPr lang="ja-JP" altLang="en-US" dirty="0"/>
              <a:t>となり，いずれも設定した界面摩擦係数を上回った．粘弾性によって圧子通過後の変形回復が遅れるため，圧子前後の変形は非対称となる．この非対称性によって水平方向の抵抗力が生じ，界面摩擦が存在しない </a:t>
            </a:r>
            <a:r>
              <a:rPr lang="en-US" altLang="ja-JP" dirty="0"/>
              <a:t>µ</a:t>
            </a:r>
            <a:r>
              <a:rPr lang="en-US" altLang="ja-JP" baseline="-25000" dirty="0"/>
              <a:t> </a:t>
            </a:r>
            <a:r>
              <a:rPr lang="en-US" altLang="ja-JP" dirty="0"/>
              <a:t>= 0</a:t>
            </a:r>
            <a:r>
              <a:rPr lang="ja-JP" altLang="en-US" dirty="0"/>
              <a:t>の場合にもヒステリシス摩擦が発生した．</a:t>
            </a:r>
            <a:endParaRPr lang="en-US" altLang="ja-JP" dirty="0"/>
          </a:p>
          <a:p>
            <a:r>
              <a:rPr lang="ja-JP" altLang="en-US" dirty="0"/>
              <a:t>　さらに図</a:t>
            </a:r>
            <a:r>
              <a:rPr lang="en-US" altLang="ja-JP" dirty="0"/>
              <a:t>2(b)</a:t>
            </a:r>
            <a:r>
              <a:rPr lang="ja-JP" altLang="en-US" dirty="0"/>
              <a:t>に示すように，</a:t>
            </a:r>
            <a:r>
              <a:rPr lang="en-US" altLang="ja-JP" dirty="0"/>
              <a:t> µ</a:t>
            </a:r>
            <a:r>
              <a:rPr lang="ja-JP" altLang="en-US" dirty="0"/>
              <a:t>の増加に伴って接触部前方のゴム表面の盛り上がりが増大した．これは，界面のせん断力がゴムの変形場を変化させることを示している． この変形場の変化が接触領域の前後非対称性を増大させ，ヒステリシス摩擦にも影響を及ぼす可能性がある．</a:t>
            </a:r>
            <a:endParaRPr lang="en-US" altLang="ja-JP" dirty="0"/>
          </a:p>
        </p:txBody>
      </p:sp>
      <p:sp>
        <p:nvSpPr>
          <p:cNvPr id="15" name="Text Placeholder 14">
            <a:extLst>
              <a:ext uri="{FF2B5EF4-FFF2-40B4-BE49-F238E27FC236}">
                <a16:creationId xmlns:a16="http://schemas.microsoft.com/office/drawing/2014/main" id="{D23F0EBA-2A90-4C5D-8253-43734D350409}"/>
              </a:ext>
            </a:extLst>
          </p:cNvPr>
          <p:cNvSpPr>
            <a:spLocks noGrp="1"/>
          </p:cNvSpPr>
          <p:nvPr>
            <p:ph type="body" sz="quarter" idx="33"/>
          </p:nvPr>
        </p:nvSpPr>
        <p:spPr/>
        <p:txBody>
          <a:bodyPr/>
          <a:lstStyle/>
          <a:p>
            <a:r>
              <a:rPr lang="ja-JP" altLang="en-US"/>
              <a:t>シミュレーション結果</a:t>
            </a:r>
            <a:endParaRPr lang="en-US"/>
          </a:p>
        </p:txBody>
      </p:sp>
      <p:sp>
        <p:nvSpPr>
          <p:cNvPr id="17" name="Text Placeholder 16">
            <a:extLst>
              <a:ext uri="{FF2B5EF4-FFF2-40B4-BE49-F238E27FC236}">
                <a16:creationId xmlns:a16="http://schemas.microsoft.com/office/drawing/2014/main" id="{E699D37B-2F3A-487B-B2C4-0E90B616EB07}"/>
              </a:ext>
            </a:extLst>
          </p:cNvPr>
          <p:cNvSpPr>
            <a:spLocks noGrp="1"/>
          </p:cNvSpPr>
          <p:nvPr>
            <p:ph type="body" sz="quarter" idx="35"/>
          </p:nvPr>
        </p:nvSpPr>
        <p:spPr/>
        <p:txBody>
          <a:bodyPr/>
          <a:lstStyle/>
          <a:p>
            <a:r>
              <a:rPr lang="ja-JP" altLang="en-US" dirty="0"/>
              <a:t>図</a:t>
            </a:r>
            <a:r>
              <a:rPr lang="en-US" altLang="ja-JP" dirty="0"/>
              <a:t>2 (a)</a:t>
            </a:r>
            <a:r>
              <a:rPr lang="ja-JP" altLang="en-US" dirty="0"/>
              <a:t>界面摩擦係数</a:t>
            </a:r>
            <a:r>
              <a:rPr lang="en-US" altLang="ja-JP" dirty="0"/>
              <a:t>µ</a:t>
            </a:r>
            <a:r>
              <a:rPr lang="ja-JP" altLang="en-US" baseline="-25000" dirty="0"/>
              <a:t> </a:t>
            </a:r>
            <a:r>
              <a:rPr lang="en-US" altLang="ja-JP" dirty="0"/>
              <a:t>= 0, 0.1, 0.2</a:t>
            </a:r>
            <a:r>
              <a:rPr lang="ja-JP" altLang="en-US" dirty="0"/>
              <a:t>の条件におけるしゅう動中のミーゼス応力分布 </a:t>
            </a:r>
            <a:r>
              <a:rPr lang="en-US" altLang="ja-JP" dirty="0"/>
              <a:t>(b)</a:t>
            </a:r>
            <a:r>
              <a:rPr lang="ja-JP" altLang="en-US" dirty="0"/>
              <a:t>各条件におけるゴム表面形状の比較</a:t>
            </a:r>
            <a:endParaRPr lang="en-US" dirty="0"/>
          </a:p>
        </p:txBody>
      </p:sp>
      <p:pic>
        <p:nvPicPr>
          <p:cNvPr id="31" name="図 30">
            <a:extLst>
              <a:ext uri="{FF2B5EF4-FFF2-40B4-BE49-F238E27FC236}">
                <a16:creationId xmlns:a16="http://schemas.microsoft.com/office/drawing/2014/main" id="{692BBE8D-0CA1-53E7-CC69-AF12DD98E82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8498927" y="39364790"/>
            <a:ext cx="13219187" cy="2466473"/>
          </a:xfrm>
          <a:prstGeom prst="rect">
            <a:avLst/>
          </a:prstGeom>
        </p:spPr>
      </p:pic>
      <p:pic>
        <p:nvPicPr>
          <p:cNvPr id="44" name="図プレースホルダー 43">
            <a:extLst>
              <a:ext uri="{FF2B5EF4-FFF2-40B4-BE49-F238E27FC236}">
                <a16:creationId xmlns:a16="http://schemas.microsoft.com/office/drawing/2014/main" id="{8BF30F11-F9FA-9280-C6BF-666A29D0ADB8}"/>
              </a:ext>
            </a:extLst>
          </p:cNvPr>
          <p:cNvPicPr>
            <a:picLocks noGrp="1" noChangeAspect="1"/>
          </p:cNvPicPr>
          <p:nvPr>
            <p:ph type="pic" sz="quarter" idx="29"/>
          </p:nvPr>
        </p:nvPicPr>
        <p:blipFill>
          <a:blip r:embed="rId5">
            <a:extLst>
              <a:ext uri="{28A0092B-C50C-407E-A947-70E740481C1C}">
                <a14:useLocalDpi xmlns:a14="http://schemas.microsoft.com/office/drawing/2010/main" val="0"/>
              </a:ext>
            </a:extLst>
          </a:blip>
          <a:srcRect t="1654" b="1654"/>
          <a:stretch>
            <a:fillRect/>
          </a:stretch>
        </p:blipFill>
        <p:spPr>
          <a:prstGeom prst="rect">
            <a:avLst/>
          </a:prstGeom>
        </p:spPr>
      </p:pic>
      <p:pic>
        <p:nvPicPr>
          <p:cNvPr id="21" name="図プレースホルダー 20">
            <a:extLst>
              <a:ext uri="{FF2B5EF4-FFF2-40B4-BE49-F238E27FC236}">
                <a16:creationId xmlns:a16="http://schemas.microsoft.com/office/drawing/2014/main" id="{C217F9C3-C197-947E-0A8C-0E5616A450CF}"/>
              </a:ext>
            </a:extLst>
          </p:cNvPr>
          <p:cNvPicPr>
            <a:picLocks noGrp="1" noChangeAspect="1"/>
          </p:cNvPicPr>
          <p:nvPr>
            <p:ph type="pic" sz="quarter" idx="34"/>
          </p:nvPr>
        </p:nvPicPr>
        <p:blipFill>
          <a:blip r:embed="rId6">
            <a:extLst>
              <a:ext uri="{28A0092B-C50C-407E-A947-70E740481C1C}">
                <a14:useLocalDpi xmlns:a14="http://schemas.microsoft.com/office/drawing/2010/main" val="0"/>
              </a:ext>
            </a:extLst>
          </a:blip>
          <a:srcRect t="1529" b="1529"/>
          <a:stretch>
            <a:fillRect/>
          </a:stretch>
        </p:blipFill>
        <p:spPr>
          <a:prstGeom prst="rect">
            <a:avLst/>
          </a:prstGeom>
        </p:spPr>
      </p:pic>
    </p:spTree>
    <p:extLst>
      <p:ext uri="{BB962C8B-B14F-4D97-AF65-F5344CB8AC3E}">
        <p14:creationId xmlns:p14="http://schemas.microsoft.com/office/powerpoint/2010/main" val="3627171321"/>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2013 - 2022 Theme</Template>
  <TotalTime>108</TotalTime>
  <Words>874</Words>
  <Application>Microsoft Office PowerPoint</Application>
  <PresentationFormat>ユーザー設定</PresentationFormat>
  <Paragraphs>23</Paragraphs>
  <Slides>1</Slides>
  <Notes>1</Notes>
  <HiddenSlides>0</HiddenSlides>
  <MMClips>0</MMClips>
  <ScaleCrop>false</ScaleCrop>
  <HeadingPairs>
    <vt:vector size="6" baseType="variant">
      <vt:variant>
        <vt:lpstr>使用されているフォント</vt:lpstr>
      </vt:variant>
      <vt:variant>
        <vt:i4>4</vt:i4>
      </vt:variant>
      <vt:variant>
        <vt:lpstr>テーマ</vt:lpstr>
      </vt:variant>
      <vt:variant>
        <vt:i4>1</vt:i4>
      </vt:variant>
      <vt:variant>
        <vt:lpstr>スライド タイトル</vt:lpstr>
      </vt:variant>
      <vt:variant>
        <vt:i4>1</vt:i4>
      </vt:variant>
    </vt:vector>
  </HeadingPairs>
  <TitlesOfParts>
    <vt:vector size="6" baseType="lpstr">
      <vt:lpstr>MS PGothic</vt:lpstr>
      <vt:lpstr>Arial</vt:lpstr>
      <vt:lpstr>Calibri</vt:lpstr>
      <vt:lpstr>Calibri Light</vt:lpstr>
      <vt:lpstr>Office Theme</vt:lpstr>
      <vt:lpstr>単一突起とゴムの摩擦メカニズム解明に向けた有限要素シミュレーション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Phillip Oberdorfer</dc:creator>
  <cp:lastModifiedBy>伊藤　一志</cp:lastModifiedBy>
  <cp:revision>1</cp:revision>
  <cp:lastPrinted>2026-06-05T08:09:06Z</cp:lastPrinted>
  <dcterms:created xsi:type="dcterms:W3CDTF">2023-01-03T14:57:49Z</dcterms:created>
  <dcterms:modified xsi:type="dcterms:W3CDTF">2026-09-04T13:11:13Z</dcterms:modified>
</cp:coreProperties>
</file>