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5" r:id="rId1"/>
  </p:sldMasterIdLst>
  <p:notesMasterIdLst>
    <p:notesMasterId r:id="rId3"/>
  </p:notesMasterIdLst>
  <p:sldIdLst>
    <p:sldId id="285" r:id="rId2"/>
  </p:sldIdLst>
  <p:sldSz cx="32918400" cy="43891200"/>
  <p:notesSz cx="6735763" cy="98663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Your poster" id="{FBD8B3AE-BE91-4C46-B2EC-4082CAFA89BA}">
          <p14:sldIdLst>
            <p14:sldId id="285"/>
          </p14:sldIdLst>
        </p14:section>
        <p14:section name="Guidelines &amp; Examples" id="{31D5EE60-8FE9-4475-976F-B13E2EBE6E32}">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MOU" lastIdx="1" clrIdx="0">
    <p:extLst>
      <p:ext uri="{19B8F6BF-5375-455C-9EA6-DF929625EA0E}">
        <p15:presenceInfo xmlns:p15="http://schemas.microsoft.com/office/powerpoint/2012/main" userId="Microsoft Office 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FAC"/>
    <a:srgbClr val="E1EAF1"/>
    <a:srgbClr val="DAE5EE"/>
    <a:srgbClr val="D5E1EB"/>
    <a:srgbClr val="D2E0EB"/>
    <a:srgbClr val="CDDCE8"/>
    <a:srgbClr val="CAD8E6"/>
    <a:srgbClr val="C2D3E3"/>
    <a:srgbClr val="B8CBDF"/>
    <a:srgbClr val="78A3C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6207" autoAdjust="0"/>
    <p:restoredTop sz="96340" autoAdjust="0"/>
  </p:normalViewPr>
  <p:slideViewPr>
    <p:cSldViewPr snapToGrid="0">
      <p:cViewPr varScale="1">
        <p:scale>
          <a:sx n="24" d="100"/>
          <a:sy n="24" d="100"/>
        </p:scale>
        <p:origin x="3816" y="30"/>
      </p:cViewPr>
      <p:guideLst/>
    </p:cSldViewPr>
  </p:slideViewPr>
  <p:outlineViewPr>
    <p:cViewPr>
      <p:scale>
        <a:sx n="33" d="100"/>
        <a:sy n="33" d="100"/>
      </p:scale>
      <p:origin x="0" y="0"/>
    </p:cViewPr>
  </p:outlineViewPr>
  <p:notesTextViewPr>
    <p:cViewPr>
      <p:scale>
        <a:sx n="3" d="2"/>
        <a:sy n="3" d="2"/>
      </p:scale>
      <p:origin x="0" y="0"/>
    </p:cViewPr>
  </p:notesTextViewPr>
  <p:notesViewPr>
    <p:cSldViewPr snapToGrid="0">
      <p:cViewPr varScale="1">
        <p:scale>
          <a:sx n="103" d="100"/>
          <a:sy n="103" d="100"/>
        </p:scale>
        <p:origin x="3504"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1" y="0"/>
            <a:ext cx="2918830" cy="495029"/>
          </a:xfrm>
          <a:prstGeom prst="rect">
            <a:avLst/>
          </a:prstGeom>
        </p:spPr>
        <p:txBody>
          <a:bodyPr vert="horz" lIns="92492" tIns="46246" rIns="92492" bIns="46246" rtlCol="0"/>
          <a:lstStyle>
            <a:lvl1pPr algn="l">
              <a:defRPr sz="1200"/>
            </a:lvl1pPr>
          </a:lstStyle>
          <a:p>
            <a:endParaRPr lang="en-US"/>
          </a:p>
        </p:txBody>
      </p:sp>
      <p:sp>
        <p:nvSpPr>
          <p:cNvPr id="3" name="Datumsplatzhalter 2"/>
          <p:cNvSpPr>
            <a:spLocks noGrp="1"/>
          </p:cNvSpPr>
          <p:nvPr>
            <p:ph type="dt" idx="1"/>
          </p:nvPr>
        </p:nvSpPr>
        <p:spPr>
          <a:xfrm>
            <a:off x="3815375" y="0"/>
            <a:ext cx="2918830" cy="495029"/>
          </a:xfrm>
          <a:prstGeom prst="rect">
            <a:avLst/>
          </a:prstGeom>
        </p:spPr>
        <p:txBody>
          <a:bodyPr vert="horz" lIns="92492" tIns="46246" rIns="92492" bIns="46246" rtlCol="0"/>
          <a:lstStyle>
            <a:lvl1pPr algn="r">
              <a:defRPr sz="1200"/>
            </a:lvl1pPr>
          </a:lstStyle>
          <a:p>
            <a:fld id="{840FD44B-3D92-4DA1-963F-3AC1E37877B5}" type="datetimeFigureOut">
              <a:rPr lang="en-US" smtClean="0"/>
              <a:t>9/3/2026</a:t>
            </a:fld>
            <a:endParaRPr lang="en-US"/>
          </a:p>
        </p:txBody>
      </p:sp>
      <p:sp>
        <p:nvSpPr>
          <p:cNvPr id="4" name="Folienbildplatzhalter 3"/>
          <p:cNvSpPr>
            <a:spLocks noGrp="1" noRot="1" noChangeAspect="1"/>
          </p:cNvSpPr>
          <p:nvPr>
            <p:ph type="sldImg" idx="2"/>
          </p:nvPr>
        </p:nvSpPr>
        <p:spPr>
          <a:xfrm>
            <a:off x="2119313" y="1233488"/>
            <a:ext cx="2497137" cy="3330575"/>
          </a:xfrm>
          <a:prstGeom prst="rect">
            <a:avLst/>
          </a:prstGeom>
          <a:noFill/>
          <a:ln w="12700">
            <a:solidFill>
              <a:prstClr val="black"/>
            </a:solidFill>
          </a:ln>
        </p:spPr>
        <p:txBody>
          <a:bodyPr vert="horz" lIns="92492" tIns="46246" rIns="92492" bIns="46246" rtlCol="0" anchor="ctr"/>
          <a:lstStyle/>
          <a:p>
            <a:endParaRPr lang="en-US"/>
          </a:p>
        </p:txBody>
      </p:sp>
      <p:sp>
        <p:nvSpPr>
          <p:cNvPr id="5" name="Notizenplatzhalter 4"/>
          <p:cNvSpPr>
            <a:spLocks noGrp="1"/>
          </p:cNvSpPr>
          <p:nvPr>
            <p:ph type="body" sz="quarter" idx="3"/>
          </p:nvPr>
        </p:nvSpPr>
        <p:spPr>
          <a:xfrm>
            <a:off x="673577" y="4748164"/>
            <a:ext cx="5388610" cy="3884861"/>
          </a:xfrm>
          <a:prstGeom prst="rect">
            <a:avLst/>
          </a:prstGeom>
        </p:spPr>
        <p:txBody>
          <a:bodyPr vert="horz" lIns="92492" tIns="46246" rIns="92492" bIns="46246"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6" name="Fußzeilenplatzhalter 5"/>
          <p:cNvSpPr>
            <a:spLocks noGrp="1"/>
          </p:cNvSpPr>
          <p:nvPr>
            <p:ph type="ftr" sz="quarter" idx="4"/>
          </p:nvPr>
        </p:nvSpPr>
        <p:spPr>
          <a:xfrm>
            <a:off x="1" y="9371286"/>
            <a:ext cx="2918830" cy="495028"/>
          </a:xfrm>
          <a:prstGeom prst="rect">
            <a:avLst/>
          </a:prstGeom>
        </p:spPr>
        <p:txBody>
          <a:bodyPr vert="horz" lIns="92492" tIns="46246" rIns="92492" bIns="46246" rtlCol="0" anchor="b"/>
          <a:lstStyle>
            <a:lvl1pPr algn="l">
              <a:defRPr sz="1200"/>
            </a:lvl1pPr>
          </a:lstStyle>
          <a:p>
            <a:endParaRPr lang="en-US"/>
          </a:p>
        </p:txBody>
      </p:sp>
      <p:sp>
        <p:nvSpPr>
          <p:cNvPr id="7" name="Foliennummernplatzhalter 6"/>
          <p:cNvSpPr>
            <a:spLocks noGrp="1"/>
          </p:cNvSpPr>
          <p:nvPr>
            <p:ph type="sldNum" sz="quarter" idx="5"/>
          </p:nvPr>
        </p:nvSpPr>
        <p:spPr>
          <a:xfrm>
            <a:off x="3815375" y="9371286"/>
            <a:ext cx="2918830" cy="495028"/>
          </a:xfrm>
          <a:prstGeom prst="rect">
            <a:avLst/>
          </a:prstGeom>
        </p:spPr>
        <p:txBody>
          <a:bodyPr vert="horz" lIns="92492" tIns="46246" rIns="92492" bIns="46246" rtlCol="0" anchor="b"/>
          <a:lstStyle>
            <a:lvl1pPr algn="r">
              <a:defRPr sz="1200"/>
            </a:lvl1pPr>
          </a:lstStyle>
          <a:p>
            <a:fld id="{38A4A54C-B7EC-4455-BC07-3E60C62A4E35}" type="slidenum">
              <a:rPr lang="en-US" smtClean="0"/>
              <a:t>‹#›</a:t>
            </a:fld>
            <a:endParaRPr lang="en-US"/>
          </a:p>
        </p:txBody>
      </p:sp>
    </p:spTree>
    <p:extLst>
      <p:ext uri="{BB962C8B-B14F-4D97-AF65-F5344CB8AC3E}">
        <p14:creationId xmlns:p14="http://schemas.microsoft.com/office/powerpoint/2010/main" val="3027124219"/>
      </p:ext>
    </p:extLst>
  </p:cSld>
  <p:clrMap bg1="lt1" tx1="dk1" bg2="lt2" tx2="dk2" accent1="accent1" accent2="accent2" accent3="accent3" accent4="accent4" accent5="accent5" accent6="accent6" hlink="hlink" folHlink="folHlink"/>
  <p:notesStyle>
    <a:lvl1pPr marL="0" algn="l" defTabSz="4388719" rtl="0" eaLnBrk="1" latinLnBrk="0" hangingPunct="1">
      <a:defRPr sz="5759" kern="1200">
        <a:solidFill>
          <a:schemeClr val="tx1"/>
        </a:solidFill>
        <a:latin typeface="+mn-lt"/>
        <a:ea typeface="+mn-ea"/>
        <a:cs typeface="+mn-cs"/>
      </a:defRPr>
    </a:lvl1pPr>
    <a:lvl2pPr marL="2194360" algn="l" defTabSz="4388719" rtl="0" eaLnBrk="1" latinLnBrk="0" hangingPunct="1">
      <a:defRPr sz="5759" kern="1200">
        <a:solidFill>
          <a:schemeClr val="tx1"/>
        </a:solidFill>
        <a:latin typeface="+mn-lt"/>
        <a:ea typeface="+mn-ea"/>
        <a:cs typeface="+mn-cs"/>
      </a:defRPr>
    </a:lvl2pPr>
    <a:lvl3pPr marL="4388719" algn="l" defTabSz="4388719" rtl="0" eaLnBrk="1" latinLnBrk="0" hangingPunct="1">
      <a:defRPr sz="5759" kern="1200">
        <a:solidFill>
          <a:schemeClr val="tx1"/>
        </a:solidFill>
        <a:latin typeface="+mn-lt"/>
        <a:ea typeface="+mn-ea"/>
        <a:cs typeface="+mn-cs"/>
      </a:defRPr>
    </a:lvl3pPr>
    <a:lvl4pPr marL="6583079" algn="l" defTabSz="4388719" rtl="0" eaLnBrk="1" latinLnBrk="0" hangingPunct="1">
      <a:defRPr sz="5759" kern="1200">
        <a:solidFill>
          <a:schemeClr val="tx1"/>
        </a:solidFill>
        <a:latin typeface="+mn-lt"/>
        <a:ea typeface="+mn-ea"/>
        <a:cs typeface="+mn-cs"/>
      </a:defRPr>
    </a:lvl4pPr>
    <a:lvl5pPr marL="8777439" algn="l" defTabSz="4388719" rtl="0" eaLnBrk="1" latinLnBrk="0" hangingPunct="1">
      <a:defRPr sz="5759" kern="1200">
        <a:solidFill>
          <a:schemeClr val="tx1"/>
        </a:solidFill>
        <a:latin typeface="+mn-lt"/>
        <a:ea typeface="+mn-ea"/>
        <a:cs typeface="+mn-cs"/>
      </a:defRPr>
    </a:lvl5pPr>
    <a:lvl6pPr marL="10971798" algn="l" defTabSz="4388719" rtl="0" eaLnBrk="1" latinLnBrk="0" hangingPunct="1">
      <a:defRPr sz="5759" kern="1200">
        <a:solidFill>
          <a:schemeClr val="tx1"/>
        </a:solidFill>
        <a:latin typeface="+mn-lt"/>
        <a:ea typeface="+mn-ea"/>
        <a:cs typeface="+mn-cs"/>
      </a:defRPr>
    </a:lvl6pPr>
    <a:lvl7pPr marL="13166158" algn="l" defTabSz="4388719" rtl="0" eaLnBrk="1" latinLnBrk="0" hangingPunct="1">
      <a:defRPr sz="5759" kern="1200">
        <a:solidFill>
          <a:schemeClr val="tx1"/>
        </a:solidFill>
        <a:latin typeface="+mn-lt"/>
        <a:ea typeface="+mn-ea"/>
        <a:cs typeface="+mn-cs"/>
      </a:defRPr>
    </a:lvl7pPr>
    <a:lvl8pPr marL="15360518" algn="l" defTabSz="4388719" rtl="0" eaLnBrk="1" latinLnBrk="0" hangingPunct="1">
      <a:defRPr sz="5759" kern="1200">
        <a:solidFill>
          <a:schemeClr val="tx1"/>
        </a:solidFill>
        <a:latin typeface="+mn-lt"/>
        <a:ea typeface="+mn-ea"/>
        <a:cs typeface="+mn-cs"/>
      </a:defRPr>
    </a:lvl8pPr>
    <a:lvl9pPr marL="17554877" algn="l" defTabSz="4388719" rtl="0" eaLnBrk="1" latinLnBrk="0" hangingPunct="1">
      <a:defRPr sz="5759"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68880" y="7183123"/>
            <a:ext cx="27980640" cy="15280640"/>
          </a:xfrm>
        </p:spPr>
        <p:txBody>
          <a:bodyPr anchor="b"/>
          <a:lstStyle>
            <a:lvl1pPr algn="ctr">
              <a:defRPr sz="21600"/>
            </a:lvl1pPr>
          </a:lstStyle>
          <a:p>
            <a:r>
              <a:rPr lang="en-US"/>
              <a:t>Click to edit Master title style</a:t>
            </a:r>
            <a:endParaRPr lang="en-US" dirty="0"/>
          </a:p>
        </p:txBody>
      </p:sp>
      <p:sp>
        <p:nvSpPr>
          <p:cNvPr id="3" name="Subtitle 2"/>
          <p:cNvSpPr>
            <a:spLocks noGrp="1"/>
          </p:cNvSpPr>
          <p:nvPr>
            <p:ph type="subTitle" idx="1"/>
          </p:nvPr>
        </p:nvSpPr>
        <p:spPr>
          <a:xfrm>
            <a:off x="4114800" y="23053043"/>
            <a:ext cx="24688800" cy="10596877"/>
          </a:xfrm>
        </p:spPr>
        <p:txBody>
          <a:bodyPr/>
          <a:lstStyle>
            <a:lvl1pPr marL="0" indent="0" algn="ctr">
              <a:buNone/>
              <a:defRPr sz="8640"/>
            </a:lvl1pPr>
            <a:lvl2pPr marL="1645920" indent="0" algn="ctr">
              <a:buNone/>
              <a:defRPr sz="7200"/>
            </a:lvl2pPr>
            <a:lvl3pPr marL="3291840" indent="0" algn="ctr">
              <a:buNone/>
              <a:defRPr sz="6480"/>
            </a:lvl3pPr>
            <a:lvl4pPr marL="4937760" indent="0" algn="ctr">
              <a:buNone/>
              <a:defRPr sz="5760"/>
            </a:lvl4pPr>
            <a:lvl5pPr marL="6583680" indent="0" algn="ctr">
              <a:buNone/>
              <a:defRPr sz="5760"/>
            </a:lvl5pPr>
            <a:lvl6pPr marL="8229600" indent="0" algn="ctr">
              <a:buNone/>
              <a:defRPr sz="5760"/>
            </a:lvl6pPr>
            <a:lvl7pPr marL="9875520" indent="0" algn="ctr">
              <a:buNone/>
              <a:defRPr sz="5760"/>
            </a:lvl7pPr>
            <a:lvl8pPr marL="11521440" indent="0" algn="ctr">
              <a:buNone/>
              <a:defRPr sz="5760"/>
            </a:lvl8pPr>
            <a:lvl9pPr marL="13167360" indent="0" algn="ctr">
              <a:buNone/>
              <a:defRPr sz="576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8017598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0106041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245997" y="10942333"/>
            <a:ext cx="28392120" cy="18257517"/>
          </a:xfrm>
        </p:spPr>
        <p:txBody>
          <a:bodyPr anchor="b"/>
          <a:lstStyle>
            <a:lvl1pPr>
              <a:defRPr sz="21600"/>
            </a:lvl1pPr>
          </a:lstStyle>
          <a:p>
            <a:r>
              <a:rPr lang="en-US"/>
              <a:t>Click to edit Master title style</a:t>
            </a:r>
            <a:endParaRPr lang="en-US" dirty="0"/>
          </a:p>
        </p:txBody>
      </p:sp>
      <p:sp>
        <p:nvSpPr>
          <p:cNvPr id="3" name="Text Placeholder 2"/>
          <p:cNvSpPr>
            <a:spLocks noGrp="1"/>
          </p:cNvSpPr>
          <p:nvPr>
            <p:ph type="body" idx="1"/>
          </p:nvPr>
        </p:nvSpPr>
        <p:spPr>
          <a:xfrm>
            <a:off x="2245997" y="29372573"/>
            <a:ext cx="28392120" cy="9601197"/>
          </a:xfrm>
        </p:spPr>
        <p:txBody>
          <a:bodyPr/>
          <a:lstStyle>
            <a:lvl1pPr marL="0" indent="0">
              <a:buNone/>
              <a:defRPr sz="8640">
                <a:solidFill>
                  <a:schemeClr val="tx1"/>
                </a:solidFill>
              </a:defRPr>
            </a:lvl1pPr>
            <a:lvl2pPr marL="1645920" indent="0">
              <a:buNone/>
              <a:defRPr sz="7200">
                <a:solidFill>
                  <a:schemeClr val="tx1">
                    <a:tint val="75000"/>
                  </a:schemeClr>
                </a:solidFill>
              </a:defRPr>
            </a:lvl2pPr>
            <a:lvl3pPr marL="3291840" indent="0">
              <a:buNone/>
              <a:defRPr sz="6480">
                <a:solidFill>
                  <a:schemeClr val="tx1">
                    <a:tint val="75000"/>
                  </a:schemeClr>
                </a:solidFill>
              </a:defRPr>
            </a:lvl3pPr>
            <a:lvl4pPr marL="4937760" indent="0">
              <a:buNone/>
              <a:defRPr sz="5760">
                <a:solidFill>
                  <a:schemeClr val="tx1">
                    <a:tint val="75000"/>
                  </a:schemeClr>
                </a:solidFill>
              </a:defRPr>
            </a:lvl4pPr>
            <a:lvl5pPr marL="6583680" indent="0">
              <a:buNone/>
              <a:defRPr sz="5760">
                <a:solidFill>
                  <a:schemeClr val="tx1">
                    <a:tint val="75000"/>
                  </a:schemeClr>
                </a:solidFill>
              </a:defRPr>
            </a:lvl5pPr>
            <a:lvl6pPr marL="8229600" indent="0">
              <a:buNone/>
              <a:defRPr sz="5760">
                <a:solidFill>
                  <a:schemeClr val="tx1">
                    <a:tint val="75000"/>
                  </a:schemeClr>
                </a:solidFill>
              </a:defRPr>
            </a:lvl6pPr>
            <a:lvl7pPr marL="9875520" indent="0">
              <a:buNone/>
              <a:defRPr sz="5760">
                <a:solidFill>
                  <a:schemeClr val="tx1">
                    <a:tint val="75000"/>
                  </a:schemeClr>
                </a:solidFill>
              </a:defRPr>
            </a:lvl7pPr>
            <a:lvl8pPr marL="11521440" indent="0">
              <a:buNone/>
              <a:defRPr sz="5760">
                <a:solidFill>
                  <a:schemeClr val="tx1">
                    <a:tint val="75000"/>
                  </a:schemeClr>
                </a:solidFill>
              </a:defRPr>
            </a:lvl8pPr>
            <a:lvl9pPr marL="13167360" indent="0">
              <a:buNone/>
              <a:defRPr sz="576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C7885C-1B56-43D4-9483-3AAFF5FDFB8F}" type="datetimeFigureOut">
              <a:rPr lang="en-US" smtClean="0"/>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4545766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263140" y="11684000"/>
            <a:ext cx="13990320" cy="27848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6664940" y="11684000"/>
            <a:ext cx="13990320" cy="27848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0C7885C-1B56-43D4-9483-3AAFF5FDFB8F}" type="datetimeFigureOut">
              <a:rPr lang="en-US" smtClean="0"/>
              <a:t>9/3/2026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1134722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336810"/>
            <a:ext cx="28392120" cy="848360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267431" y="10759443"/>
            <a:ext cx="13926024" cy="5273037"/>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4" name="Content Placeholder 3"/>
          <p:cNvSpPr>
            <a:spLocks noGrp="1"/>
          </p:cNvSpPr>
          <p:nvPr>
            <p:ph sz="half" idx="2"/>
          </p:nvPr>
        </p:nvSpPr>
        <p:spPr>
          <a:xfrm>
            <a:off x="2267431" y="16032480"/>
            <a:ext cx="13926024" cy="23581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6664942" y="10759443"/>
            <a:ext cx="13994608" cy="5273037"/>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6" name="Content Placeholder 5"/>
          <p:cNvSpPr>
            <a:spLocks noGrp="1"/>
          </p:cNvSpPr>
          <p:nvPr>
            <p:ph sz="quarter" idx="4"/>
          </p:nvPr>
        </p:nvSpPr>
        <p:spPr>
          <a:xfrm>
            <a:off x="16664942" y="16032480"/>
            <a:ext cx="13994608" cy="23581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0C7885C-1B56-43D4-9483-3AAFF5FDFB8F}" type="datetimeFigureOut">
              <a:rPr lang="en-US" smtClean="0"/>
              <a:t>9/3/2026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6619166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0C7885C-1B56-43D4-9483-3AAFF5FDFB8F}" type="datetimeFigureOut">
              <a:rPr lang="en-US" smtClean="0"/>
              <a:t>9/3/2026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4076270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C7885C-1B56-43D4-9483-3AAFF5FDFB8F}" type="datetimeFigureOut">
              <a:rPr lang="en-US" smtClean="0"/>
              <a:t>9/3/2026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0694705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926080"/>
            <a:ext cx="10617041" cy="10241280"/>
          </a:xfrm>
        </p:spPr>
        <p:txBody>
          <a:bodyPr anchor="b"/>
          <a:lstStyle>
            <a:lvl1pPr>
              <a:defRPr sz="11520"/>
            </a:lvl1pPr>
          </a:lstStyle>
          <a:p>
            <a:r>
              <a:rPr lang="en-US"/>
              <a:t>Click to edit Master title style</a:t>
            </a:r>
            <a:endParaRPr lang="en-US" dirty="0"/>
          </a:p>
        </p:txBody>
      </p:sp>
      <p:sp>
        <p:nvSpPr>
          <p:cNvPr id="3" name="Content Placeholder 2"/>
          <p:cNvSpPr>
            <a:spLocks noGrp="1"/>
          </p:cNvSpPr>
          <p:nvPr>
            <p:ph idx="1"/>
          </p:nvPr>
        </p:nvSpPr>
        <p:spPr>
          <a:xfrm>
            <a:off x="13994608" y="6319530"/>
            <a:ext cx="16664940" cy="31191200"/>
          </a:xfrm>
        </p:spPr>
        <p:txBody>
          <a:bodyPr/>
          <a:lstStyle>
            <a:lvl1pPr>
              <a:defRPr sz="11520"/>
            </a:lvl1pPr>
            <a:lvl2pPr>
              <a:defRPr sz="10080"/>
            </a:lvl2pPr>
            <a:lvl3pPr>
              <a:defRPr sz="8640"/>
            </a:lvl3pPr>
            <a:lvl4pPr>
              <a:defRPr sz="7200"/>
            </a:lvl4pPr>
            <a:lvl5pPr>
              <a:defRPr sz="7200"/>
            </a:lvl5pPr>
            <a:lvl6pPr>
              <a:defRPr sz="7200"/>
            </a:lvl6pPr>
            <a:lvl7pPr>
              <a:defRPr sz="7200"/>
            </a:lvl7pPr>
            <a:lvl8pPr>
              <a:defRPr sz="7200"/>
            </a:lvl8pPr>
            <a:lvl9pPr>
              <a:defRPr sz="7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267428" y="13167360"/>
            <a:ext cx="10617041" cy="24394163"/>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a:t>Click to edit Master text styles</a:t>
            </a:r>
          </a:p>
        </p:txBody>
      </p:sp>
      <p:sp>
        <p:nvSpPr>
          <p:cNvPr id="5" name="Date Placeholder 4"/>
          <p:cNvSpPr>
            <a:spLocks noGrp="1"/>
          </p:cNvSpPr>
          <p:nvPr>
            <p:ph type="dt" sz="half" idx="10"/>
          </p:nvPr>
        </p:nvSpPr>
        <p:spPr/>
        <p:txBody>
          <a:bodyPr/>
          <a:lstStyle/>
          <a:p>
            <a:fld id="{A0C7885C-1B56-43D4-9483-3AAFF5FDFB8F}" type="datetimeFigureOut">
              <a:rPr lang="en-US" smtClean="0"/>
              <a:t>9/3/2026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9795619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926080"/>
            <a:ext cx="10617041" cy="10241280"/>
          </a:xfrm>
        </p:spPr>
        <p:txBody>
          <a:bodyPr anchor="b"/>
          <a:lstStyle>
            <a:lvl1pPr>
              <a:defRPr sz="11520"/>
            </a:lvl1pPr>
          </a:lstStyle>
          <a:p>
            <a:r>
              <a:rPr lang="en-US"/>
              <a:t>Click to edit Master title style</a:t>
            </a:r>
            <a:endParaRPr lang="en-US" dirty="0"/>
          </a:p>
        </p:txBody>
      </p:sp>
      <p:sp>
        <p:nvSpPr>
          <p:cNvPr id="3" name="Picture Placeholder 2"/>
          <p:cNvSpPr>
            <a:spLocks noGrp="1" noChangeAspect="1"/>
          </p:cNvSpPr>
          <p:nvPr>
            <p:ph type="pic" idx="1"/>
          </p:nvPr>
        </p:nvSpPr>
        <p:spPr>
          <a:xfrm>
            <a:off x="13994608" y="6319530"/>
            <a:ext cx="16664940" cy="31191200"/>
          </a:xfrm>
        </p:spPr>
        <p:txBody>
          <a:bodyPr anchor="t"/>
          <a:lstStyle>
            <a:lvl1pPr marL="0" indent="0">
              <a:buNone/>
              <a:defRPr sz="11520"/>
            </a:lvl1pPr>
            <a:lvl2pPr marL="1645920" indent="0">
              <a:buNone/>
              <a:defRPr sz="10080"/>
            </a:lvl2pPr>
            <a:lvl3pPr marL="3291840" indent="0">
              <a:buNone/>
              <a:defRPr sz="8640"/>
            </a:lvl3pPr>
            <a:lvl4pPr marL="4937760" indent="0">
              <a:buNone/>
              <a:defRPr sz="7200"/>
            </a:lvl4pPr>
            <a:lvl5pPr marL="6583680" indent="0">
              <a:buNone/>
              <a:defRPr sz="7200"/>
            </a:lvl5pPr>
            <a:lvl6pPr marL="8229600" indent="0">
              <a:buNone/>
              <a:defRPr sz="7200"/>
            </a:lvl6pPr>
            <a:lvl7pPr marL="9875520" indent="0">
              <a:buNone/>
              <a:defRPr sz="7200"/>
            </a:lvl7pPr>
            <a:lvl8pPr marL="11521440" indent="0">
              <a:buNone/>
              <a:defRPr sz="7200"/>
            </a:lvl8pPr>
            <a:lvl9pPr marL="13167360" indent="0">
              <a:buNone/>
              <a:defRPr sz="7200"/>
            </a:lvl9pPr>
          </a:lstStyle>
          <a:p>
            <a:r>
              <a:rPr lang="en-US"/>
              <a:t>Click icon to add picture</a:t>
            </a:r>
            <a:endParaRPr lang="en-US" dirty="0"/>
          </a:p>
        </p:txBody>
      </p:sp>
      <p:sp>
        <p:nvSpPr>
          <p:cNvPr id="4" name="Text Placeholder 3"/>
          <p:cNvSpPr>
            <a:spLocks noGrp="1"/>
          </p:cNvSpPr>
          <p:nvPr>
            <p:ph type="body" sz="half" idx="2"/>
          </p:nvPr>
        </p:nvSpPr>
        <p:spPr>
          <a:xfrm>
            <a:off x="2267428" y="13167360"/>
            <a:ext cx="10617041" cy="24394163"/>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a:t>Click to edit Master text styles</a:t>
            </a:r>
          </a:p>
        </p:txBody>
      </p:sp>
      <p:sp>
        <p:nvSpPr>
          <p:cNvPr id="5" name="Date Placeholder 4"/>
          <p:cNvSpPr>
            <a:spLocks noGrp="1"/>
          </p:cNvSpPr>
          <p:nvPr>
            <p:ph type="dt" sz="half" idx="10"/>
          </p:nvPr>
        </p:nvSpPr>
        <p:spPr/>
        <p:txBody>
          <a:bodyPr/>
          <a:lstStyle/>
          <a:p>
            <a:fld id="{A0C7885C-1B56-43D4-9483-3AAFF5FDFB8F}" type="datetimeFigureOut">
              <a:rPr lang="en-US" smtClean="0"/>
              <a:t>9/3/2026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1382133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955007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557232" y="2336800"/>
            <a:ext cx="7098030" cy="371957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63142" y="2336800"/>
            <a:ext cx="20882610" cy="371957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9079761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5_Benutzerdefiniertes Layout">
    <p:spTree>
      <p:nvGrpSpPr>
        <p:cNvPr id="1" name=""/>
        <p:cNvGrpSpPr/>
        <p:nvPr/>
      </p:nvGrpSpPr>
      <p:grpSpPr>
        <a:xfrm>
          <a:off x="0" y="0"/>
          <a:ext cx="0" cy="0"/>
          <a:chOff x="0" y="0"/>
          <a:chExt cx="0" cy="0"/>
        </a:xfrm>
      </p:grpSpPr>
      <p:sp>
        <p:nvSpPr>
          <p:cNvPr id="5" name="Rechteck 10">
            <a:extLst>
              <a:ext uri="{FF2B5EF4-FFF2-40B4-BE49-F238E27FC236}">
                <a16:creationId xmlns:a16="http://schemas.microsoft.com/office/drawing/2014/main" id="{1F35867E-CFD5-4350-8AC0-D91C81B78554}"/>
              </a:ext>
            </a:extLst>
          </p:cNvPr>
          <p:cNvSpPr/>
          <p:nvPr userDrawn="1"/>
        </p:nvSpPr>
        <p:spPr>
          <a:xfrm>
            <a:off x="1" y="1"/>
            <a:ext cx="32918400" cy="12291529"/>
          </a:xfrm>
          <a:prstGeom prst="rect">
            <a:avLst/>
          </a:prstGeom>
          <a:solidFill>
            <a:srgbClr val="E1EA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857"/>
          </a:p>
        </p:txBody>
      </p:sp>
      <p:sp>
        <p:nvSpPr>
          <p:cNvPr id="8" name="Titel 7">
            <a:extLst>
              <a:ext uri="{FF2B5EF4-FFF2-40B4-BE49-F238E27FC236}">
                <a16:creationId xmlns:a16="http://schemas.microsoft.com/office/drawing/2014/main" id="{674256D9-FCC0-4B55-86D2-A64887390EF2}"/>
              </a:ext>
            </a:extLst>
          </p:cNvPr>
          <p:cNvSpPr>
            <a:spLocks noGrp="1"/>
          </p:cNvSpPr>
          <p:nvPr>
            <p:ph type="title" hasCustomPrompt="1"/>
          </p:nvPr>
        </p:nvSpPr>
        <p:spPr>
          <a:xfrm>
            <a:off x="14197441" y="1534000"/>
            <a:ext cx="17520673" cy="3907429"/>
          </a:xfrm>
        </p:spPr>
        <p:txBody>
          <a:bodyPr anchor="b">
            <a:normAutofit/>
          </a:bodyPr>
          <a:lstStyle>
            <a:lvl1pPr>
              <a:defRPr sz="8203" b="1">
                <a:latin typeface="MS PGothic" panose="020B0600070205080204" pitchFamily="34" charset="-128"/>
                <a:ea typeface="MS PGothic" panose="020B0600070205080204" pitchFamily="34" charset="-128"/>
                <a:cs typeface="Calibri" panose="020F0502020204030204" pitchFamily="34" charset="0"/>
              </a:defRPr>
            </a:lvl1pPr>
          </a:lstStyle>
          <a:p>
            <a:r>
              <a:rPr lang="ja-JP" altLang="en-US" noProof="0" dirty="0"/>
              <a:t>ポスタータイトル </a:t>
            </a:r>
            <a:r>
              <a:rPr lang="en-US" altLang="ja-JP" noProof="0" dirty="0"/>
              <a:t>(</a:t>
            </a:r>
            <a:r>
              <a:rPr lang="ja-JP" altLang="en-US" noProof="0" dirty="0"/>
              <a:t>可能な限り短く簡潔にしてください</a:t>
            </a:r>
            <a:r>
              <a:rPr lang="en-US" altLang="ja-JP" noProof="0" dirty="0"/>
              <a:t>, </a:t>
            </a:r>
            <a:r>
              <a:rPr lang="ja-JP" altLang="en-US" noProof="0" dirty="0"/>
              <a:t>フォントサイズ </a:t>
            </a:r>
            <a:r>
              <a:rPr lang="en-US" altLang="ja-JP" noProof="0" dirty="0"/>
              <a:t>90–120 </a:t>
            </a:r>
            <a:r>
              <a:rPr lang="en-US" altLang="ja-JP" noProof="0" dirty="0" err="1"/>
              <a:t>pt</a:t>
            </a:r>
            <a:r>
              <a:rPr lang="en-US" altLang="ja-JP" noProof="0" dirty="0"/>
              <a:t>)</a:t>
            </a:r>
            <a:endParaRPr lang="en-US" noProof="0" dirty="0"/>
          </a:p>
        </p:txBody>
      </p:sp>
      <p:sp>
        <p:nvSpPr>
          <p:cNvPr id="9" name="Inhaltsplatzhalter 11">
            <a:extLst>
              <a:ext uri="{FF2B5EF4-FFF2-40B4-BE49-F238E27FC236}">
                <a16:creationId xmlns:a16="http://schemas.microsoft.com/office/drawing/2014/main" id="{8483A2B3-B7B9-48C0-A5A7-3A80187EAE72}"/>
              </a:ext>
            </a:extLst>
          </p:cNvPr>
          <p:cNvSpPr>
            <a:spLocks noGrp="1"/>
          </p:cNvSpPr>
          <p:nvPr>
            <p:ph sz="quarter" idx="10" hasCustomPrompt="1"/>
          </p:nvPr>
        </p:nvSpPr>
        <p:spPr>
          <a:xfrm>
            <a:off x="14197297" y="9998690"/>
            <a:ext cx="17520817" cy="1984280"/>
          </a:xfrm>
        </p:spPr>
        <p:txBody>
          <a:bodyPr>
            <a:noAutofit/>
          </a:bodyPr>
          <a:lstStyle>
            <a:lvl1pPr marL="0" marR="0" indent="0" algn="l" defTabSz="3291840" rtl="0" eaLnBrk="1" fontAlgn="auto" latinLnBrk="0" hangingPunct="1">
              <a:lnSpc>
                <a:spcPct val="100000"/>
              </a:lnSpc>
              <a:spcBef>
                <a:spcPts val="3600"/>
              </a:spcBef>
              <a:spcAft>
                <a:spcPts val="0"/>
              </a:spcAft>
              <a:buClrTx/>
              <a:buSzTx/>
              <a:buFont typeface="Arial" panose="020B0604020202020204" pitchFamily="34" charset="0"/>
              <a:buNone/>
              <a:tabLst/>
              <a:defRPr sz="4081">
                <a:solidFill>
                  <a:schemeClr val="bg1">
                    <a:lumMod val="50000"/>
                  </a:schemeClr>
                </a:solidFill>
                <a:latin typeface="MS PGothic" panose="020B0600070205080204" pitchFamily="34" charset="-128"/>
                <a:ea typeface="MS PGothic" panose="020B0600070205080204" pitchFamily="34" charset="-128"/>
                <a:cs typeface="Calibri" panose="020F0502020204030204" pitchFamily="34" charset="0"/>
              </a:defRPr>
            </a:lvl1pPr>
          </a:lstStyle>
          <a:p>
            <a:pPr marL="0" marR="0" lvl="0" indent="0" algn="l" defTabSz="3291840" rtl="0" eaLnBrk="1" fontAlgn="auto" latinLnBrk="0" hangingPunct="1">
              <a:lnSpc>
                <a:spcPct val="100000"/>
              </a:lnSpc>
              <a:spcBef>
                <a:spcPts val="3600"/>
              </a:spcBef>
              <a:spcAft>
                <a:spcPts val="0"/>
              </a:spcAft>
              <a:buClrTx/>
              <a:buSzTx/>
              <a:buFont typeface="Arial" panose="020B0604020202020204" pitchFamily="34" charset="0"/>
              <a:buNone/>
              <a:tabLst/>
              <a:defRPr/>
            </a:pPr>
            <a:r>
              <a:rPr lang="ja-JP" altLang="en-US" noProof="0" dirty="0"/>
              <a:t>所属情報 </a:t>
            </a:r>
            <a:r>
              <a:rPr lang="en-US" altLang="ja-JP" noProof="0" dirty="0"/>
              <a:t>(</a:t>
            </a:r>
            <a:r>
              <a:rPr lang="ja-JP" altLang="en-US" noProof="0" dirty="0"/>
              <a:t>フォントサイズ </a:t>
            </a:r>
            <a:r>
              <a:rPr lang="en-US" altLang="ja-JP" noProof="0" dirty="0"/>
              <a:t>30-40 </a:t>
            </a:r>
            <a:r>
              <a:rPr lang="en-US" altLang="ja-JP" noProof="0" dirty="0" err="1"/>
              <a:t>pt</a:t>
            </a:r>
            <a:r>
              <a:rPr lang="en-US" altLang="ja-JP" noProof="0" dirty="0"/>
              <a:t>)</a:t>
            </a:r>
          </a:p>
          <a:p>
            <a:pPr lvl="0"/>
            <a:endParaRPr lang="en-US" noProof="0" dirty="0"/>
          </a:p>
        </p:txBody>
      </p:sp>
      <p:sp>
        <p:nvSpPr>
          <p:cNvPr id="10" name="Bildplatzhalter 13">
            <a:extLst>
              <a:ext uri="{FF2B5EF4-FFF2-40B4-BE49-F238E27FC236}">
                <a16:creationId xmlns:a16="http://schemas.microsoft.com/office/drawing/2014/main" id="{02D8F859-32C3-4905-B166-FF22C3631CDD}"/>
              </a:ext>
            </a:extLst>
          </p:cNvPr>
          <p:cNvSpPr>
            <a:spLocks noGrp="1"/>
          </p:cNvSpPr>
          <p:nvPr>
            <p:ph type="pic" sz="quarter" idx="11" hasCustomPrompt="1"/>
          </p:nvPr>
        </p:nvSpPr>
        <p:spPr>
          <a:xfrm>
            <a:off x="0" y="-1"/>
            <a:ext cx="13414251" cy="12175479"/>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r>
              <a:rPr lang="ja-JP" altLang="en-US" noProof="0" dirty="0"/>
              <a:t>シミュレーション結果</a:t>
            </a:r>
            <a:br>
              <a:rPr lang="en-US" altLang="ja-JP" noProof="0" dirty="0"/>
            </a:br>
            <a:r>
              <a:rPr lang="en-US" altLang="ja-JP" noProof="0" dirty="0"/>
              <a:t>(COMSOL </a:t>
            </a:r>
            <a:r>
              <a:rPr lang="ja-JP" altLang="en-US" noProof="0" dirty="0"/>
              <a:t>の機能</a:t>
            </a:r>
            <a:br>
              <a:rPr lang="en-US" altLang="ja-JP" noProof="0" dirty="0"/>
            </a:br>
            <a:r>
              <a:rPr lang="ja-JP" altLang="en-US" noProof="0" dirty="0"/>
              <a:t>画像スナップショットを使用して</a:t>
            </a:r>
            <a:br>
              <a:rPr lang="en-US" altLang="ja-JP" noProof="0" dirty="0"/>
            </a:br>
            <a:r>
              <a:rPr lang="ja-JP" altLang="en-US" noProof="0" dirty="0"/>
              <a:t>画像を書き出すこと</a:t>
            </a:r>
            <a:r>
              <a:rPr lang="en-US" altLang="ja-JP" noProof="0" dirty="0"/>
              <a:t>)</a:t>
            </a:r>
            <a:br>
              <a:rPr lang="en-US" altLang="ja-JP" noProof="0" dirty="0"/>
            </a:br>
            <a:br>
              <a:rPr lang="en-US" altLang="ja-JP" noProof="0" dirty="0"/>
            </a:br>
            <a:r>
              <a:rPr lang="ja-JP" altLang="en-US" noProof="0" dirty="0"/>
              <a:t>形式： </a:t>
            </a:r>
            <a:r>
              <a:rPr lang="en-US" altLang="ja-JP" noProof="0" dirty="0"/>
              <a:t>PNG</a:t>
            </a:r>
            <a:br>
              <a:rPr lang="en-US" altLang="ja-JP" noProof="0" dirty="0"/>
            </a:br>
            <a:r>
              <a:rPr lang="ja-JP" altLang="en-US" noProof="0" dirty="0"/>
              <a:t>背景： 透明</a:t>
            </a:r>
            <a:endParaRPr lang="en-US" noProof="0" dirty="0"/>
          </a:p>
        </p:txBody>
      </p:sp>
      <p:sp>
        <p:nvSpPr>
          <p:cNvPr id="12" name="Rechteck 11">
            <a:extLst>
              <a:ext uri="{FF2B5EF4-FFF2-40B4-BE49-F238E27FC236}">
                <a16:creationId xmlns:a16="http://schemas.microsoft.com/office/drawing/2014/main" id="{C3ED77E3-7509-4003-A80E-3F7C7DF2DD73}"/>
              </a:ext>
            </a:extLst>
          </p:cNvPr>
          <p:cNvSpPr/>
          <p:nvPr userDrawn="1"/>
        </p:nvSpPr>
        <p:spPr>
          <a:xfrm>
            <a:off x="8360840" y="42714590"/>
            <a:ext cx="14564565" cy="723403"/>
          </a:xfrm>
          <a:prstGeom prst="rect">
            <a:avLst/>
          </a:prstGeom>
        </p:spPr>
        <p:txBody>
          <a:bodyPr wrap="none">
            <a:spAutoFit/>
          </a:bodyPr>
          <a:lstStyle/>
          <a:p>
            <a:r>
              <a:rPr lang="en-US" sz="4101" noProof="0" dirty="0">
                <a:solidFill>
                  <a:schemeClr val="tx1">
                    <a:lumMod val="50000"/>
                    <a:lumOff val="50000"/>
                  </a:schemeClr>
                </a:solidFill>
                <a:latin typeface="Calibri" panose="020F0502020204030204" pitchFamily="34" charset="0"/>
                <a:cs typeface="Calibri" panose="020F0502020204030204" pitchFamily="34" charset="0"/>
              </a:rPr>
              <a:t>The Proceedings of the COMSOL Conference 2026 Tokyo </a:t>
            </a:r>
            <a:r>
              <a:rPr lang="ja-JP" altLang="en-US" sz="4101" noProof="0" dirty="0">
                <a:solidFill>
                  <a:schemeClr val="tx1">
                    <a:lumMod val="50000"/>
                    <a:lumOff val="50000"/>
                  </a:schemeClr>
                </a:solidFill>
                <a:latin typeface="Calibri" panose="020F0502020204030204" pitchFamily="34" charset="0"/>
                <a:cs typeface="Calibri" panose="020F0502020204030204" pitchFamily="34" charset="0"/>
              </a:rPr>
              <a:t>より抜粋</a:t>
            </a:r>
            <a:endParaRPr lang="en-US" sz="4101" noProof="0" dirty="0">
              <a:solidFill>
                <a:schemeClr val="tx1">
                  <a:lumMod val="50000"/>
                  <a:lumOff val="50000"/>
                </a:schemeClr>
              </a:solidFill>
              <a:latin typeface="Calibri" panose="020F0502020204030204" pitchFamily="34" charset="0"/>
              <a:cs typeface="Calibri" panose="020F0502020204030204" pitchFamily="34" charset="0"/>
            </a:endParaRPr>
          </a:p>
        </p:txBody>
      </p:sp>
      <p:sp>
        <p:nvSpPr>
          <p:cNvPr id="40" name="Textplatzhalter 34">
            <a:extLst>
              <a:ext uri="{FF2B5EF4-FFF2-40B4-BE49-F238E27FC236}">
                <a16:creationId xmlns:a16="http://schemas.microsoft.com/office/drawing/2014/main" id="{531D1A86-CE8F-414A-97E9-85E1D3C6E6B9}"/>
              </a:ext>
            </a:extLst>
          </p:cNvPr>
          <p:cNvSpPr>
            <a:spLocks noGrp="1"/>
          </p:cNvSpPr>
          <p:nvPr>
            <p:ph type="body" sz="quarter" idx="23" hasCustomPrompt="1"/>
          </p:nvPr>
        </p:nvSpPr>
        <p:spPr>
          <a:xfrm>
            <a:off x="15655929" y="21687824"/>
            <a:ext cx="16062185" cy="6856707"/>
          </a:xfrm>
        </p:spPr>
        <p:txBody>
          <a:bodyPr>
            <a:noAutofit/>
          </a:bodyPr>
          <a:lstStyle>
            <a:lvl1pPr marL="0" indent="0">
              <a:buNone/>
              <a:defRPr sz="410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検証内容や解析方法について記載してください</a:t>
            </a:r>
            <a:r>
              <a:rPr lang="en-US" altLang="ja-JP" noProof="0" dirty="0"/>
              <a:t>.</a:t>
            </a:r>
          </a:p>
        </p:txBody>
      </p:sp>
      <p:sp>
        <p:nvSpPr>
          <p:cNvPr id="43" name="Textplatzhalter 34">
            <a:extLst>
              <a:ext uri="{FF2B5EF4-FFF2-40B4-BE49-F238E27FC236}">
                <a16:creationId xmlns:a16="http://schemas.microsoft.com/office/drawing/2014/main" id="{2648CB1B-F9E8-4C08-931E-77382FA4639B}"/>
              </a:ext>
            </a:extLst>
          </p:cNvPr>
          <p:cNvSpPr>
            <a:spLocks noGrp="1"/>
          </p:cNvSpPr>
          <p:nvPr>
            <p:ph type="body" sz="quarter" idx="24" hasCustomPrompt="1"/>
          </p:nvPr>
        </p:nvSpPr>
        <p:spPr>
          <a:xfrm>
            <a:off x="1196912" y="39623894"/>
            <a:ext cx="15220541" cy="2315228"/>
          </a:xfrm>
        </p:spPr>
        <p:txBody>
          <a:bodyPr>
            <a:noAutofit/>
          </a:bodyPr>
          <a:lstStyle>
            <a:lvl1pPr marL="0" indent="0">
              <a:buNone/>
              <a:defRPr sz="3281">
                <a:solidFill>
                  <a:schemeClr val="bg1">
                    <a:lumMod val="65000"/>
                  </a:schemeClr>
                </a:solidFill>
                <a:latin typeface="MS PGothic" panose="020B0600070205080204" pitchFamily="34" charset="-128"/>
                <a:ea typeface="MS PGothic" panose="020B0600070205080204" pitchFamily="34" charset="-128"/>
                <a:cs typeface="Calibri" panose="020F0502020204030204" pitchFamily="34" charset="0"/>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参考文献を追加してください</a:t>
            </a:r>
            <a:r>
              <a:rPr lang="en-US" altLang="ja-JP" noProof="0" dirty="0"/>
              <a:t>.</a:t>
            </a:r>
            <a:endParaRPr lang="en-US" noProof="0" dirty="0"/>
          </a:p>
        </p:txBody>
      </p:sp>
      <p:sp>
        <p:nvSpPr>
          <p:cNvPr id="2" name="TextBox 1">
            <a:extLst>
              <a:ext uri="{FF2B5EF4-FFF2-40B4-BE49-F238E27FC236}">
                <a16:creationId xmlns:a16="http://schemas.microsoft.com/office/drawing/2014/main" id="{BB3FE651-3561-EEA9-C18E-2B30D856D7BF}"/>
              </a:ext>
            </a:extLst>
          </p:cNvPr>
          <p:cNvSpPr txBox="1"/>
          <p:nvPr userDrawn="1"/>
        </p:nvSpPr>
        <p:spPr>
          <a:xfrm>
            <a:off x="1196912" y="38648293"/>
            <a:ext cx="15919818" cy="923330"/>
          </a:xfrm>
          <a:prstGeom prst="rect">
            <a:avLst/>
          </a:prstGeom>
          <a:noFill/>
        </p:spPr>
        <p:txBody>
          <a:bodyPr wrap="square" rtlCol="0" anchor="ctr">
            <a:spAutoFit/>
          </a:bodyPr>
          <a:lstStyle/>
          <a:p>
            <a:pPr lvl="0"/>
            <a:r>
              <a:rPr lang="ja-JP" altLang="en-US" sz="5400" noProof="0" dirty="0">
                <a:latin typeface="MS PGothic" panose="020B0600070205080204" pitchFamily="34" charset="-128"/>
                <a:ea typeface="MS PGothic" panose="020B0600070205080204" pitchFamily="34" charset="-128"/>
              </a:rPr>
              <a:t>参考文献</a:t>
            </a:r>
          </a:p>
        </p:txBody>
      </p:sp>
      <p:sp>
        <p:nvSpPr>
          <p:cNvPr id="19" name="Inhaltsplatzhalter 11">
            <a:extLst>
              <a:ext uri="{FF2B5EF4-FFF2-40B4-BE49-F238E27FC236}">
                <a16:creationId xmlns:a16="http://schemas.microsoft.com/office/drawing/2014/main" id="{0FEE9028-BCA7-7F80-4BFC-2011458FF56E}"/>
              </a:ext>
            </a:extLst>
          </p:cNvPr>
          <p:cNvSpPr>
            <a:spLocks noGrp="1"/>
          </p:cNvSpPr>
          <p:nvPr>
            <p:ph sz="quarter" idx="26" hasCustomPrompt="1"/>
          </p:nvPr>
        </p:nvSpPr>
        <p:spPr>
          <a:xfrm>
            <a:off x="14197413" y="5683427"/>
            <a:ext cx="17520817" cy="4180360"/>
          </a:xfrm>
        </p:spPr>
        <p:txBody>
          <a:bodyPr>
            <a:noAutofit/>
          </a:bodyPr>
          <a:lstStyle>
            <a:lvl1pPr marL="0" indent="0">
              <a:lnSpc>
                <a:spcPct val="100000"/>
              </a:lnSpc>
              <a:buNone/>
              <a:defRPr sz="6121">
                <a:latin typeface="MS PGothic" panose="020B0600070205080204" pitchFamily="34" charset="-128"/>
                <a:ea typeface="MS PGothic" panose="020B0600070205080204" pitchFamily="34" charset="-128"/>
                <a:cs typeface="Calibri" panose="020F0502020204030204" pitchFamily="34" charset="0"/>
              </a:defRPr>
            </a:lvl1pPr>
          </a:lstStyle>
          <a:p>
            <a:pPr lvl="0"/>
            <a:r>
              <a:rPr lang="ja-JP" altLang="en-US" noProof="0" dirty="0"/>
              <a:t>簡単な説明文</a:t>
            </a:r>
            <a:r>
              <a:rPr lang="ja-JP" altLang="en-US" dirty="0"/>
              <a:t> </a:t>
            </a:r>
            <a:r>
              <a:rPr lang="ja-JP" altLang="en-US" noProof="0" dirty="0"/>
              <a:t>（</a:t>
            </a:r>
            <a:r>
              <a:rPr lang="en-US" altLang="ja-JP" noProof="0" dirty="0"/>
              <a:t>1-2</a:t>
            </a:r>
            <a:r>
              <a:rPr lang="ja-JP" altLang="en-US" noProof="0" dirty="0"/>
              <a:t>文</a:t>
            </a:r>
            <a:r>
              <a:rPr lang="en-US" altLang="ja-JP" noProof="0" dirty="0"/>
              <a:t>, </a:t>
            </a:r>
            <a:r>
              <a:rPr lang="ja-JP" altLang="en-US" noProof="0" dirty="0"/>
              <a:t>フォントサイズ </a:t>
            </a:r>
            <a:r>
              <a:rPr lang="en-US" altLang="ja-JP" noProof="0" dirty="0"/>
              <a:t>50–60 </a:t>
            </a:r>
            <a:r>
              <a:rPr lang="en-US" altLang="ja-JP" noProof="0" dirty="0" err="1"/>
              <a:t>pt</a:t>
            </a:r>
            <a:r>
              <a:rPr lang="en-US" altLang="ja-JP" noProof="0" dirty="0"/>
              <a:t>)</a:t>
            </a:r>
            <a:endParaRPr lang="ja-JP" altLang="en-US" noProof="0" dirty="0"/>
          </a:p>
        </p:txBody>
      </p:sp>
      <p:sp>
        <p:nvSpPr>
          <p:cNvPr id="20" name="Rectangle 19">
            <a:extLst>
              <a:ext uri="{FF2B5EF4-FFF2-40B4-BE49-F238E27FC236}">
                <a16:creationId xmlns:a16="http://schemas.microsoft.com/office/drawing/2014/main" id="{E8743DB6-C16F-C753-AC51-125C969FB452}"/>
              </a:ext>
            </a:extLst>
          </p:cNvPr>
          <p:cNvSpPr/>
          <p:nvPr userDrawn="1"/>
        </p:nvSpPr>
        <p:spPr>
          <a:xfrm>
            <a:off x="1196912" y="13272655"/>
            <a:ext cx="30521202" cy="677175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57" dirty="0"/>
          </a:p>
        </p:txBody>
      </p:sp>
      <p:cxnSp>
        <p:nvCxnSpPr>
          <p:cNvPr id="21" name="Straight Connector 20">
            <a:extLst>
              <a:ext uri="{FF2B5EF4-FFF2-40B4-BE49-F238E27FC236}">
                <a16:creationId xmlns:a16="http://schemas.microsoft.com/office/drawing/2014/main" id="{2B67C022-7BFE-F380-A829-75B3520A5EBC}"/>
              </a:ext>
            </a:extLst>
          </p:cNvPr>
          <p:cNvCxnSpPr>
            <a:cxnSpLocks/>
          </p:cNvCxnSpPr>
          <p:nvPr userDrawn="1"/>
        </p:nvCxnSpPr>
        <p:spPr>
          <a:xfrm>
            <a:off x="1196912" y="28951151"/>
            <a:ext cx="3052120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2D6FE83-2FB2-B157-1E50-589737C01B62}"/>
              </a:ext>
            </a:extLst>
          </p:cNvPr>
          <p:cNvCxnSpPr>
            <a:cxnSpLocks/>
          </p:cNvCxnSpPr>
          <p:nvPr userDrawn="1"/>
        </p:nvCxnSpPr>
        <p:spPr>
          <a:xfrm>
            <a:off x="1196912" y="38379963"/>
            <a:ext cx="3052120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5" name="Textplatzhalter 34">
            <a:extLst>
              <a:ext uri="{FF2B5EF4-FFF2-40B4-BE49-F238E27FC236}">
                <a16:creationId xmlns:a16="http://schemas.microsoft.com/office/drawing/2014/main" id="{6520E0EB-8EE0-4603-8D77-865D04DE6DA3}"/>
              </a:ext>
            </a:extLst>
          </p:cNvPr>
          <p:cNvSpPr>
            <a:spLocks noGrp="1"/>
          </p:cNvSpPr>
          <p:nvPr>
            <p:ph type="body" sz="quarter" idx="18" hasCustomPrompt="1"/>
          </p:nvPr>
        </p:nvSpPr>
        <p:spPr>
          <a:xfrm>
            <a:off x="1649531" y="14842766"/>
            <a:ext cx="29615963" cy="4714120"/>
          </a:xfrm>
        </p:spPr>
        <p:txBody>
          <a:bodyPr numCol="2" spcCol="914400">
            <a:noAutofit/>
          </a:bodyPr>
          <a:lstStyle>
            <a:lvl1pPr marL="0" indent="0" algn="l">
              <a:buNone/>
              <a:defRPr sz="410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論文の概要</a:t>
            </a:r>
            <a:r>
              <a:rPr lang="en-US" altLang="ja-JP" noProof="0" dirty="0"/>
              <a:t>, </a:t>
            </a:r>
            <a:r>
              <a:rPr lang="ja-JP" altLang="en-US" noProof="0" dirty="0"/>
              <a:t>背景</a:t>
            </a:r>
            <a:r>
              <a:rPr lang="en-US" altLang="ja-JP" noProof="0" dirty="0"/>
              <a:t>, </a:t>
            </a:r>
            <a:r>
              <a:rPr lang="ja-JP" altLang="en-US" noProof="0" dirty="0"/>
              <a:t>目的などを記載してください</a:t>
            </a:r>
            <a:r>
              <a:rPr lang="en-US" altLang="ja-JP" noProof="0" dirty="0"/>
              <a:t>.</a:t>
            </a:r>
            <a:br>
              <a:rPr lang="en-US" altLang="ja-JP" noProof="0" dirty="0"/>
            </a:br>
            <a:r>
              <a:rPr lang="ja-JP" altLang="en-US" noProof="0" dirty="0"/>
              <a:t>画像は含めないでください</a:t>
            </a:r>
            <a:r>
              <a:rPr lang="en-US" altLang="ja-JP" noProof="0" dirty="0"/>
              <a:t>.</a:t>
            </a:r>
            <a:br>
              <a:rPr lang="en-US" altLang="ja-JP" noProof="0" dirty="0"/>
            </a:br>
            <a:r>
              <a:rPr lang="ja-JP" altLang="en-US" noProof="0" dirty="0"/>
              <a:t>可読性のために</a:t>
            </a:r>
            <a:r>
              <a:rPr lang="en-US" altLang="ja-JP" noProof="0" dirty="0"/>
              <a:t>, </a:t>
            </a:r>
            <a:r>
              <a:rPr lang="ja-JP" altLang="en-US" noProof="0" dirty="0"/>
              <a:t>テキストは設定されている通り</a:t>
            </a:r>
            <a:r>
              <a:rPr lang="en-US" altLang="ja-JP" noProof="0" dirty="0"/>
              <a:t>2</a:t>
            </a:r>
            <a:r>
              <a:rPr lang="ja-JP" altLang="en-US" noProof="0" dirty="0"/>
              <a:t>段組みにしてください</a:t>
            </a:r>
            <a:r>
              <a:rPr lang="en-US" altLang="ja-JP" noProof="0" dirty="0"/>
              <a:t>.</a:t>
            </a:r>
            <a:endParaRPr lang="ja-JP" altLang="en-US" noProof="0" dirty="0"/>
          </a:p>
          <a:p>
            <a:pPr lvl="0"/>
            <a:endParaRPr lang="en-US" noProof="0" dirty="0"/>
          </a:p>
        </p:txBody>
      </p:sp>
      <p:sp>
        <p:nvSpPr>
          <p:cNvPr id="30" name="Textplatzhalter 34">
            <a:extLst>
              <a:ext uri="{FF2B5EF4-FFF2-40B4-BE49-F238E27FC236}">
                <a16:creationId xmlns:a16="http://schemas.microsoft.com/office/drawing/2014/main" id="{719D5C0D-4440-BCE2-F347-0623BCCD6FEB}"/>
              </a:ext>
            </a:extLst>
          </p:cNvPr>
          <p:cNvSpPr>
            <a:spLocks noGrp="1"/>
          </p:cNvSpPr>
          <p:nvPr>
            <p:ph type="body" sz="quarter" idx="27" hasCustomPrompt="1"/>
          </p:nvPr>
        </p:nvSpPr>
        <p:spPr>
          <a:xfrm>
            <a:off x="1649531" y="13540266"/>
            <a:ext cx="29615963" cy="1302499"/>
          </a:xfrm>
        </p:spPr>
        <p:txBody>
          <a:bodyPr anchor="ctr">
            <a:noAutofit/>
          </a:bodyPr>
          <a:lstStyle>
            <a:lvl1pPr marL="0" indent="0">
              <a:buNone/>
              <a:defRPr sz="7141" b="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見出し </a:t>
            </a:r>
            <a:r>
              <a:rPr lang="en-US" noProof="0" dirty="0"/>
              <a:t>(</a:t>
            </a:r>
            <a:r>
              <a:rPr lang="ja-JP" altLang="en-US" noProof="0" dirty="0"/>
              <a:t>いずれかを記入</a:t>
            </a:r>
            <a:r>
              <a:rPr lang="en-US" noProof="0" dirty="0"/>
              <a:t>: </a:t>
            </a:r>
            <a:r>
              <a:rPr lang="ja-JP" altLang="en-US" noProof="0" dirty="0"/>
              <a:t>概要</a:t>
            </a:r>
            <a:r>
              <a:rPr lang="en-US" noProof="0" dirty="0"/>
              <a:t>, </a:t>
            </a:r>
            <a:r>
              <a:rPr lang="ja-JP" altLang="en-US" noProof="0" dirty="0"/>
              <a:t>背景</a:t>
            </a:r>
            <a:r>
              <a:rPr lang="en-US" altLang="ja-JP" noProof="0" dirty="0"/>
              <a:t>, </a:t>
            </a:r>
            <a:r>
              <a:rPr lang="ja-JP" altLang="en-US" noProof="0" dirty="0"/>
              <a:t>または目的</a:t>
            </a:r>
            <a:r>
              <a:rPr lang="en-US" noProof="0" dirty="0"/>
              <a:t>)</a:t>
            </a:r>
          </a:p>
        </p:txBody>
      </p:sp>
      <p:sp>
        <p:nvSpPr>
          <p:cNvPr id="31" name="Textplatzhalter 34">
            <a:extLst>
              <a:ext uri="{FF2B5EF4-FFF2-40B4-BE49-F238E27FC236}">
                <a16:creationId xmlns:a16="http://schemas.microsoft.com/office/drawing/2014/main" id="{467A5D6D-A306-3E8B-87A4-801F93BA8A92}"/>
              </a:ext>
            </a:extLst>
          </p:cNvPr>
          <p:cNvSpPr>
            <a:spLocks noGrp="1"/>
          </p:cNvSpPr>
          <p:nvPr>
            <p:ph type="body" sz="quarter" idx="28" hasCustomPrompt="1"/>
          </p:nvPr>
        </p:nvSpPr>
        <p:spPr>
          <a:xfrm>
            <a:off x="15655929" y="20398107"/>
            <a:ext cx="16062185" cy="1303795"/>
          </a:xfrm>
        </p:spPr>
        <p:txBody>
          <a:bodyPr anchor="ctr">
            <a:noAutofit/>
          </a:bodyPr>
          <a:lstStyle>
            <a:lvl1pPr marL="0" marR="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sz="7141" b="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marL="0" marR="0" lvl="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a:pPr>
            <a:r>
              <a:rPr lang="ja-JP" altLang="en-US" noProof="0" dirty="0"/>
              <a:t>見出し </a:t>
            </a:r>
            <a:r>
              <a:rPr lang="en-US" noProof="0" dirty="0"/>
              <a:t>(</a:t>
            </a:r>
            <a:r>
              <a:rPr lang="ja-JP" altLang="en-US" noProof="0" dirty="0"/>
              <a:t>計算手法</a:t>
            </a:r>
            <a:r>
              <a:rPr lang="en-US" altLang="ja-JP" noProof="0" dirty="0"/>
              <a:t>, </a:t>
            </a:r>
            <a:r>
              <a:rPr lang="ja-JP" altLang="en-US" dirty="0"/>
              <a:t>解析</a:t>
            </a:r>
            <a:r>
              <a:rPr lang="ja-JP" altLang="en-US" dirty="0">
                <a:latin typeface="MS PGothic" panose="020B0600070205080204" pitchFamily="34" charset="-128"/>
                <a:ea typeface="MS PGothic" panose="020B0600070205080204" pitchFamily="34" charset="-128"/>
              </a:rPr>
              <a:t>内容など</a:t>
            </a:r>
            <a:r>
              <a:rPr lang="en-US" noProof="0" dirty="0"/>
              <a:t>)</a:t>
            </a:r>
          </a:p>
        </p:txBody>
      </p:sp>
      <p:sp>
        <p:nvSpPr>
          <p:cNvPr id="32" name="Bildplatzhalter 13">
            <a:extLst>
              <a:ext uri="{FF2B5EF4-FFF2-40B4-BE49-F238E27FC236}">
                <a16:creationId xmlns:a16="http://schemas.microsoft.com/office/drawing/2014/main" id="{FB8DB097-72C5-C303-68ED-5E8941892225}"/>
              </a:ext>
            </a:extLst>
          </p:cNvPr>
          <p:cNvSpPr>
            <a:spLocks noGrp="1"/>
          </p:cNvSpPr>
          <p:nvPr>
            <p:ph type="pic" sz="quarter" idx="29" hasCustomPrompt="1"/>
          </p:nvPr>
        </p:nvSpPr>
        <p:spPr>
          <a:xfrm>
            <a:off x="1196912" y="20360447"/>
            <a:ext cx="13710909" cy="6256212"/>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pPr lvl="0"/>
            <a:r>
              <a:rPr lang="ja-JP" altLang="en-US" noProof="0" dirty="0"/>
              <a:t>関連する画像や図表を</a:t>
            </a:r>
            <a:br>
              <a:rPr lang="en-US" altLang="ja-JP" noProof="0" dirty="0"/>
            </a:br>
            <a:r>
              <a:rPr lang="ja-JP" altLang="en-US" noProof="0" dirty="0"/>
              <a:t>挿入してください</a:t>
            </a:r>
            <a:r>
              <a:rPr lang="en-US" altLang="ja-JP" noProof="0" dirty="0"/>
              <a:t>.</a:t>
            </a:r>
          </a:p>
        </p:txBody>
      </p:sp>
      <p:sp>
        <p:nvSpPr>
          <p:cNvPr id="33" name="Textplatzhalter 34">
            <a:extLst>
              <a:ext uri="{FF2B5EF4-FFF2-40B4-BE49-F238E27FC236}">
                <a16:creationId xmlns:a16="http://schemas.microsoft.com/office/drawing/2014/main" id="{AF3269C0-87D9-D492-3F42-2355418BC0E1}"/>
              </a:ext>
            </a:extLst>
          </p:cNvPr>
          <p:cNvSpPr>
            <a:spLocks noGrp="1"/>
          </p:cNvSpPr>
          <p:nvPr>
            <p:ph type="body" sz="quarter" idx="30" hasCustomPrompt="1"/>
          </p:nvPr>
        </p:nvSpPr>
        <p:spPr>
          <a:xfrm>
            <a:off x="1196912" y="27109281"/>
            <a:ext cx="13776431" cy="1468347"/>
          </a:xfrm>
        </p:spPr>
        <p:txBody>
          <a:bodyPr>
            <a:noAutofit/>
          </a:bodyPr>
          <a:lstStyle>
            <a:lvl1pPr marL="0" marR="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sz="408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marL="0" marR="0" lvl="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a:pPr>
            <a:r>
              <a:rPr lang="ja-JP" altLang="en-US" noProof="0" dirty="0"/>
              <a:t>キャプションフォントサイズ </a:t>
            </a:r>
            <a:r>
              <a:rPr lang="en-US" altLang="ja-JP" noProof="0" dirty="0"/>
              <a:t>18–40 pt.</a:t>
            </a:r>
            <a:br>
              <a:rPr lang="en-US" altLang="ja-JP" noProof="0" dirty="0"/>
            </a:br>
            <a:r>
              <a:rPr lang="ja-JP" altLang="en-US" noProof="0" dirty="0"/>
              <a:t>キャプション形式  “図 </a:t>
            </a:r>
            <a:r>
              <a:rPr lang="en-US" altLang="ja-JP" noProof="0" dirty="0"/>
              <a:t>1. Text…”</a:t>
            </a:r>
            <a:r>
              <a:rPr lang="en-US" noProof="0" dirty="0"/>
              <a:t> </a:t>
            </a:r>
          </a:p>
        </p:txBody>
      </p:sp>
      <p:sp>
        <p:nvSpPr>
          <p:cNvPr id="34" name="Bildplatzhalter 13">
            <a:extLst>
              <a:ext uri="{FF2B5EF4-FFF2-40B4-BE49-F238E27FC236}">
                <a16:creationId xmlns:a16="http://schemas.microsoft.com/office/drawing/2014/main" id="{C3DBDDF5-9C33-4416-35BE-74EB04D60E35}"/>
              </a:ext>
            </a:extLst>
          </p:cNvPr>
          <p:cNvSpPr>
            <a:spLocks noGrp="1"/>
          </p:cNvSpPr>
          <p:nvPr>
            <p:ph type="pic" sz="quarter" idx="31" hasCustomPrompt="1"/>
          </p:nvPr>
        </p:nvSpPr>
        <p:spPr>
          <a:xfrm>
            <a:off x="17116730" y="38786587"/>
            <a:ext cx="14653608" cy="3152536"/>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r>
              <a:rPr lang="ja-JP" altLang="en-US" noProof="0" dirty="0"/>
              <a:t>所属機関のロゴを挿入してください．</a:t>
            </a:r>
            <a:endParaRPr lang="en-US" noProof="0" dirty="0"/>
          </a:p>
        </p:txBody>
      </p:sp>
      <p:sp>
        <p:nvSpPr>
          <p:cNvPr id="37" name="Textplatzhalter 34">
            <a:extLst>
              <a:ext uri="{FF2B5EF4-FFF2-40B4-BE49-F238E27FC236}">
                <a16:creationId xmlns:a16="http://schemas.microsoft.com/office/drawing/2014/main" id="{14503A9F-A924-7C86-6B84-C9E02AA0D25E}"/>
              </a:ext>
            </a:extLst>
          </p:cNvPr>
          <p:cNvSpPr>
            <a:spLocks noGrp="1"/>
          </p:cNvSpPr>
          <p:nvPr>
            <p:ph type="body" sz="quarter" idx="32" hasCustomPrompt="1"/>
          </p:nvPr>
        </p:nvSpPr>
        <p:spPr>
          <a:xfrm>
            <a:off x="1196912" y="30943096"/>
            <a:ext cx="15434125" cy="7101577"/>
          </a:xfrm>
        </p:spPr>
        <p:txBody>
          <a:bodyPr>
            <a:noAutofit/>
          </a:bodyPr>
          <a:lstStyle>
            <a:lvl1pPr marL="0" indent="0">
              <a:buNone/>
              <a:defRPr sz="410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結果について記載してください</a:t>
            </a:r>
            <a:r>
              <a:rPr lang="en-US" altLang="ja-JP" noProof="0" dirty="0"/>
              <a:t>.</a:t>
            </a:r>
            <a:endParaRPr lang="en-US" noProof="0" dirty="0"/>
          </a:p>
        </p:txBody>
      </p:sp>
      <p:sp>
        <p:nvSpPr>
          <p:cNvPr id="38" name="Textplatzhalter 34">
            <a:extLst>
              <a:ext uri="{FF2B5EF4-FFF2-40B4-BE49-F238E27FC236}">
                <a16:creationId xmlns:a16="http://schemas.microsoft.com/office/drawing/2014/main" id="{84DA4397-F359-B76D-ACD2-183A6A8BAB74}"/>
              </a:ext>
            </a:extLst>
          </p:cNvPr>
          <p:cNvSpPr>
            <a:spLocks noGrp="1"/>
          </p:cNvSpPr>
          <p:nvPr>
            <p:ph type="body" sz="quarter" idx="33" hasCustomPrompt="1"/>
          </p:nvPr>
        </p:nvSpPr>
        <p:spPr>
          <a:xfrm>
            <a:off x="1196913" y="29529122"/>
            <a:ext cx="15362501" cy="1303795"/>
          </a:xfrm>
        </p:spPr>
        <p:txBody>
          <a:bodyPr anchor="ctr">
            <a:noAutofit/>
          </a:bodyPr>
          <a:lstStyle>
            <a:lvl1pPr marL="0" indent="0">
              <a:buNone/>
              <a:defRPr sz="7141" b="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見出し </a:t>
            </a:r>
            <a:r>
              <a:rPr lang="en-US" noProof="0" dirty="0"/>
              <a:t>(</a:t>
            </a:r>
            <a:r>
              <a:rPr lang="ja-JP" altLang="en-US" noProof="0" dirty="0"/>
              <a:t>結果</a:t>
            </a:r>
            <a:r>
              <a:rPr lang="en-US" noProof="0" dirty="0"/>
              <a:t>)</a:t>
            </a:r>
          </a:p>
        </p:txBody>
      </p:sp>
      <p:sp>
        <p:nvSpPr>
          <p:cNvPr id="41" name="Bildplatzhalter 13">
            <a:extLst>
              <a:ext uri="{FF2B5EF4-FFF2-40B4-BE49-F238E27FC236}">
                <a16:creationId xmlns:a16="http://schemas.microsoft.com/office/drawing/2014/main" id="{47503403-7792-1C5E-9D9C-3675C1494E30}"/>
              </a:ext>
            </a:extLst>
          </p:cNvPr>
          <p:cNvSpPr>
            <a:spLocks noGrp="1"/>
          </p:cNvSpPr>
          <p:nvPr>
            <p:ph type="pic" sz="quarter" idx="34" hasCustomPrompt="1"/>
          </p:nvPr>
        </p:nvSpPr>
        <p:spPr>
          <a:xfrm>
            <a:off x="17526117" y="29532851"/>
            <a:ext cx="14191997" cy="6565522"/>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pPr lvl="0"/>
            <a:r>
              <a:rPr lang="ja-JP" altLang="en-US" noProof="0" dirty="0"/>
              <a:t>関連する画像や図表を</a:t>
            </a:r>
            <a:br>
              <a:rPr lang="en-US" altLang="ja-JP" noProof="0" dirty="0"/>
            </a:br>
            <a:r>
              <a:rPr lang="ja-JP" altLang="en-US" noProof="0" dirty="0"/>
              <a:t>挿入してください</a:t>
            </a:r>
            <a:r>
              <a:rPr lang="en-US" altLang="ja-JP" noProof="0" dirty="0"/>
              <a:t>.</a:t>
            </a:r>
          </a:p>
        </p:txBody>
      </p:sp>
      <p:sp>
        <p:nvSpPr>
          <p:cNvPr id="42" name="Textplatzhalter 34">
            <a:extLst>
              <a:ext uri="{FF2B5EF4-FFF2-40B4-BE49-F238E27FC236}">
                <a16:creationId xmlns:a16="http://schemas.microsoft.com/office/drawing/2014/main" id="{572A310B-C822-ED76-B778-B04B2C6EC0A6}"/>
              </a:ext>
            </a:extLst>
          </p:cNvPr>
          <p:cNvSpPr>
            <a:spLocks noGrp="1"/>
          </p:cNvSpPr>
          <p:nvPr>
            <p:ph type="body" sz="quarter" idx="35" hasCustomPrompt="1"/>
          </p:nvPr>
        </p:nvSpPr>
        <p:spPr>
          <a:xfrm>
            <a:off x="17545431" y="36504995"/>
            <a:ext cx="14224907" cy="1468347"/>
          </a:xfrm>
        </p:spPr>
        <p:txBody>
          <a:bodyPr>
            <a:noAutofit/>
          </a:bodyPr>
          <a:lstStyle>
            <a:lvl1pPr marL="0" indent="0">
              <a:buNone/>
              <a:defRPr sz="408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キャプションフォントサイズ  </a:t>
            </a:r>
            <a:r>
              <a:rPr lang="en-US" altLang="ja-JP" noProof="0" dirty="0"/>
              <a:t>18–40 </a:t>
            </a:r>
            <a:r>
              <a:rPr lang="en-US" altLang="ja-JP" noProof="0" dirty="0" err="1"/>
              <a:t>pt</a:t>
            </a:r>
            <a:r>
              <a:rPr lang="en-US" altLang="ja-JP" noProof="0" dirty="0"/>
              <a:t> </a:t>
            </a:r>
            <a:br>
              <a:rPr lang="en-US" altLang="ja-JP" noProof="0" dirty="0"/>
            </a:br>
            <a:r>
              <a:rPr lang="ja-JP" altLang="en-US" noProof="0" dirty="0"/>
              <a:t>キャプション形式</a:t>
            </a:r>
            <a:r>
              <a:rPr lang="en-US" altLang="ja-JP" noProof="0" dirty="0"/>
              <a:t> “</a:t>
            </a:r>
            <a:r>
              <a:rPr lang="ja-JP" altLang="en-US" noProof="0" dirty="0"/>
              <a:t>図 </a:t>
            </a:r>
            <a:r>
              <a:rPr lang="en-US" altLang="ja-JP" noProof="0" dirty="0"/>
              <a:t>1. Text…”</a:t>
            </a:r>
          </a:p>
        </p:txBody>
      </p:sp>
    </p:spTree>
    <p:extLst>
      <p:ext uri="{BB962C8B-B14F-4D97-AF65-F5344CB8AC3E}">
        <p14:creationId xmlns:p14="http://schemas.microsoft.com/office/powerpoint/2010/main" val="35333400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63140" y="2336810"/>
            <a:ext cx="28392120" cy="848360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63140" y="11684000"/>
            <a:ext cx="28392120" cy="278485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263140" y="40680650"/>
            <a:ext cx="7406640" cy="2336800"/>
          </a:xfrm>
          <a:prstGeom prst="rect">
            <a:avLst/>
          </a:prstGeom>
        </p:spPr>
        <p:txBody>
          <a:bodyPr vert="horz" lIns="91440" tIns="45720" rIns="91440" bIns="45720" rtlCol="0" anchor="ctr"/>
          <a:lstStyle>
            <a:lvl1pPr algn="l">
              <a:defRPr sz="4320">
                <a:solidFill>
                  <a:schemeClr val="tx1">
                    <a:tint val="75000"/>
                  </a:schemeClr>
                </a:solidFill>
              </a:defRPr>
            </a:lvl1pPr>
          </a:lstStyle>
          <a:p>
            <a:fld id="{A0C7885C-1B56-43D4-9483-3AAFF5FDFB8F}" type="datetimeFigureOut">
              <a:rPr lang="en-US" smtClean="0"/>
              <a:t>9/3/2026</a:t>
            </a:fld>
            <a:endParaRPr lang="en-US"/>
          </a:p>
        </p:txBody>
      </p:sp>
      <p:sp>
        <p:nvSpPr>
          <p:cNvPr id="5" name="Footer Placeholder 4"/>
          <p:cNvSpPr>
            <a:spLocks noGrp="1"/>
          </p:cNvSpPr>
          <p:nvPr>
            <p:ph type="ftr" sz="quarter" idx="3"/>
          </p:nvPr>
        </p:nvSpPr>
        <p:spPr>
          <a:xfrm>
            <a:off x="10904220" y="40680650"/>
            <a:ext cx="11109960" cy="2336800"/>
          </a:xfrm>
          <a:prstGeom prst="rect">
            <a:avLst/>
          </a:prstGeom>
        </p:spPr>
        <p:txBody>
          <a:bodyPr vert="horz" lIns="91440" tIns="45720" rIns="91440" bIns="45720" rtlCol="0" anchor="ctr"/>
          <a:lstStyle>
            <a:lvl1pPr algn="ctr">
              <a:defRPr sz="432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3248620" y="40680650"/>
            <a:ext cx="7406640" cy="2336800"/>
          </a:xfrm>
          <a:prstGeom prst="rect">
            <a:avLst/>
          </a:prstGeom>
        </p:spPr>
        <p:txBody>
          <a:bodyPr vert="horz" lIns="91440" tIns="45720" rIns="91440" bIns="45720" rtlCol="0" anchor="ctr"/>
          <a:lstStyle>
            <a:lvl1pPr algn="r">
              <a:defRPr sz="4320">
                <a:solidFill>
                  <a:schemeClr val="tx1">
                    <a:tint val="75000"/>
                  </a:schemeClr>
                </a:solidFill>
              </a:defRPr>
            </a:lvl1pPr>
          </a:lstStyle>
          <a:p>
            <a:fld id="{48F63A3B-78C7-47BE-AE5E-E10140E04643}" type="slidenum">
              <a:rPr lang="en-US" smtClean="0"/>
              <a:t>‹#›</a:t>
            </a:fld>
            <a:endParaRPr lang="en-US" dirty="0"/>
          </a:p>
        </p:txBody>
      </p:sp>
    </p:spTree>
    <p:extLst>
      <p:ext uri="{BB962C8B-B14F-4D97-AF65-F5344CB8AC3E}">
        <p14:creationId xmlns:p14="http://schemas.microsoft.com/office/powerpoint/2010/main" val="1442458591"/>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Lst>
  <p:txStyles>
    <p:titleStyle>
      <a:lvl1pPr algn="l" defTabSz="3291840" rtl="0" eaLnBrk="1" latinLnBrk="0" hangingPunct="1">
        <a:lnSpc>
          <a:spcPct val="90000"/>
        </a:lnSpc>
        <a:spcBef>
          <a:spcPct val="0"/>
        </a:spcBef>
        <a:buNone/>
        <a:defRPr sz="15840" kern="1200">
          <a:solidFill>
            <a:schemeClr val="tx1"/>
          </a:solidFill>
          <a:latin typeface="+mj-lt"/>
          <a:ea typeface="+mj-ea"/>
          <a:cs typeface="+mj-cs"/>
        </a:defRPr>
      </a:lvl1pPr>
    </p:titleStyle>
    <p:bodyStyle>
      <a:lvl1pPr marL="822960" indent="-822960" algn="l" defTabSz="3291840" rtl="0" eaLnBrk="1" latinLnBrk="0" hangingPunct="1">
        <a:lnSpc>
          <a:spcPct val="90000"/>
        </a:lnSpc>
        <a:spcBef>
          <a:spcPts val="3600"/>
        </a:spcBef>
        <a:buFont typeface="Arial" panose="020B0604020202020204" pitchFamily="34" charset="0"/>
        <a:buChar char="•"/>
        <a:defRPr sz="10080" kern="1200">
          <a:solidFill>
            <a:schemeClr val="tx1"/>
          </a:solidFill>
          <a:latin typeface="+mn-lt"/>
          <a:ea typeface="+mn-ea"/>
          <a:cs typeface="+mn-cs"/>
        </a:defRPr>
      </a:lvl1pPr>
      <a:lvl2pPr marL="2468880" indent="-822960" algn="l" defTabSz="3291840" rtl="0" eaLnBrk="1" latinLnBrk="0" hangingPunct="1">
        <a:lnSpc>
          <a:spcPct val="90000"/>
        </a:lnSpc>
        <a:spcBef>
          <a:spcPts val="1800"/>
        </a:spcBef>
        <a:buFont typeface="Arial" panose="020B0604020202020204" pitchFamily="34" charset="0"/>
        <a:buChar char="•"/>
        <a:defRPr sz="8640" kern="1200">
          <a:solidFill>
            <a:schemeClr val="tx1"/>
          </a:solidFill>
          <a:latin typeface="+mn-lt"/>
          <a:ea typeface="+mn-ea"/>
          <a:cs typeface="+mn-cs"/>
        </a:defRPr>
      </a:lvl2pPr>
      <a:lvl3pPr marL="4114800" indent="-822960" algn="l" defTabSz="3291840" rtl="0" eaLnBrk="1" latinLnBrk="0" hangingPunct="1">
        <a:lnSpc>
          <a:spcPct val="90000"/>
        </a:lnSpc>
        <a:spcBef>
          <a:spcPts val="1800"/>
        </a:spcBef>
        <a:buFont typeface="Arial" panose="020B0604020202020204" pitchFamily="34" charset="0"/>
        <a:buChar char="•"/>
        <a:defRPr sz="7200" kern="1200">
          <a:solidFill>
            <a:schemeClr val="tx1"/>
          </a:solidFill>
          <a:latin typeface="+mn-lt"/>
          <a:ea typeface="+mn-ea"/>
          <a:cs typeface="+mn-cs"/>
        </a:defRPr>
      </a:lvl3pPr>
      <a:lvl4pPr marL="57607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4pPr>
      <a:lvl5pPr marL="740664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5pPr>
      <a:lvl6pPr marL="905256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6pPr>
      <a:lvl7pPr marL="1069848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7pPr>
      <a:lvl8pPr marL="1234440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8pPr>
      <a:lvl9pPr marL="139903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9pPr>
    </p:bodyStyle>
    <p:otherStyle>
      <a:defPPr>
        <a:defRPr lang="en-US"/>
      </a:defPPr>
      <a:lvl1pPr marL="0" algn="l" defTabSz="3291840" rtl="0" eaLnBrk="1" latinLnBrk="0" hangingPunct="1">
        <a:defRPr sz="6480" kern="1200">
          <a:solidFill>
            <a:schemeClr val="tx1"/>
          </a:solidFill>
          <a:latin typeface="+mn-lt"/>
          <a:ea typeface="+mn-ea"/>
          <a:cs typeface="+mn-cs"/>
        </a:defRPr>
      </a:lvl1pPr>
      <a:lvl2pPr marL="1645920" algn="l" defTabSz="3291840" rtl="0" eaLnBrk="1" latinLnBrk="0" hangingPunct="1">
        <a:defRPr sz="6480" kern="1200">
          <a:solidFill>
            <a:schemeClr val="tx1"/>
          </a:solidFill>
          <a:latin typeface="+mn-lt"/>
          <a:ea typeface="+mn-ea"/>
          <a:cs typeface="+mn-cs"/>
        </a:defRPr>
      </a:lvl2pPr>
      <a:lvl3pPr marL="3291840" algn="l" defTabSz="3291840" rtl="0" eaLnBrk="1" latinLnBrk="0" hangingPunct="1">
        <a:defRPr sz="6480" kern="1200">
          <a:solidFill>
            <a:schemeClr val="tx1"/>
          </a:solidFill>
          <a:latin typeface="+mn-lt"/>
          <a:ea typeface="+mn-ea"/>
          <a:cs typeface="+mn-cs"/>
        </a:defRPr>
      </a:lvl3pPr>
      <a:lvl4pPr marL="4937760" algn="l" defTabSz="3291840" rtl="0" eaLnBrk="1" latinLnBrk="0" hangingPunct="1">
        <a:defRPr sz="6480" kern="1200">
          <a:solidFill>
            <a:schemeClr val="tx1"/>
          </a:solidFill>
          <a:latin typeface="+mn-lt"/>
          <a:ea typeface="+mn-ea"/>
          <a:cs typeface="+mn-cs"/>
        </a:defRPr>
      </a:lvl4pPr>
      <a:lvl5pPr marL="6583680" algn="l" defTabSz="3291840" rtl="0" eaLnBrk="1" latinLnBrk="0" hangingPunct="1">
        <a:defRPr sz="6480" kern="1200">
          <a:solidFill>
            <a:schemeClr val="tx1"/>
          </a:solidFill>
          <a:latin typeface="+mn-lt"/>
          <a:ea typeface="+mn-ea"/>
          <a:cs typeface="+mn-cs"/>
        </a:defRPr>
      </a:lvl5pPr>
      <a:lvl6pPr marL="8229600" algn="l" defTabSz="3291840" rtl="0" eaLnBrk="1" latinLnBrk="0" hangingPunct="1">
        <a:defRPr sz="6480" kern="1200">
          <a:solidFill>
            <a:schemeClr val="tx1"/>
          </a:solidFill>
          <a:latin typeface="+mn-lt"/>
          <a:ea typeface="+mn-ea"/>
          <a:cs typeface="+mn-cs"/>
        </a:defRPr>
      </a:lvl6pPr>
      <a:lvl7pPr marL="9875520" algn="l" defTabSz="3291840" rtl="0" eaLnBrk="1" latinLnBrk="0" hangingPunct="1">
        <a:defRPr sz="6480" kern="1200">
          <a:solidFill>
            <a:schemeClr val="tx1"/>
          </a:solidFill>
          <a:latin typeface="+mn-lt"/>
          <a:ea typeface="+mn-ea"/>
          <a:cs typeface="+mn-cs"/>
        </a:defRPr>
      </a:lvl7pPr>
      <a:lvl8pPr marL="11521440" algn="l" defTabSz="3291840" rtl="0" eaLnBrk="1" latinLnBrk="0" hangingPunct="1">
        <a:defRPr sz="6480" kern="1200">
          <a:solidFill>
            <a:schemeClr val="tx1"/>
          </a:solidFill>
          <a:latin typeface="+mn-lt"/>
          <a:ea typeface="+mn-ea"/>
          <a:cs typeface="+mn-cs"/>
        </a:defRPr>
      </a:lvl8pPr>
      <a:lvl9pPr marL="13167360" algn="l" defTabSz="3291840" rtl="0" eaLnBrk="1" latinLnBrk="0" hangingPunct="1">
        <a:defRPr sz="64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2.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0B9D7-42F7-4B50-93BD-21299D6C7D87}"/>
              </a:ext>
            </a:extLst>
          </p:cNvPr>
          <p:cNvSpPr>
            <a:spLocks noGrp="1"/>
          </p:cNvSpPr>
          <p:nvPr>
            <p:ph type="title"/>
          </p:nvPr>
        </p:nvSpPr>
        <p:spPr/>
        <p:txBody>
          <a:bodyPr anchor="ctr" anchorCtr="1">
            <a:noAutofit/>
          </a:bodyPr>
          <a:lstStyle/>
          <a:p>
            <a:r>
              <a:rPr lang="ja-JP" altLang="en-US" sz="9000" dirty="0"/>
              <a:t>温度データを利用した</a:t>
            </a:r>
            <a:br>
              <a:rPr lang="en-US" altLang="ja-JP" sz="9000" dirty="0"/>
            </a:br>
            <a:r>
              <a:rPr lang="ja-JP" altLang="en-US" sz="9000" dirty="0"/>
              <a:t>簡易熱拡散率測定用アプリの開発</a:t>
            </a:r>
            <a:endParaRPr lang="en-US" sz="9000" dirty="0"/>
          </a:p>
        </p:txBody>
      </p:sp>
      <p:sp>
        <p:nvSpPr>
          <p:cNvPr id="3" name="Content Placeholder 2">
            <a:extLst>
              <a:ext uri="{FF2B5EF4-FFF2-40B4-BE49-F238E27FC236}">
                <a16:creationId xmlns:a16="http://schemas.microsoft.com/office/drawing/2014/main" id="{B93C8F3F-7BC6-4E8C-81F3-43C909BB185F}"/>
              </a:ext>
            </a:extLst>
          </p:cNvPr>
          <p:cNvSpPr>
            <a:spLocks noGrp="1"/>
          </p:cNvSpPr>
          <p:nvPr>
            <p:ph sz="quarter" idx="10"/>
          </p:nvPr>
        </p:nvSpPr>
        <p:spPr/>
        <p:txBody>
          <a:bodyPr/>
          <a:lstStyle/>
          <a:p>
            <a:r>
              <a:rPr lang="ja-JP" altLang="en-US" sz="4000" dirty="0"/>
              <a:t>村松良樹</a:t>
            </a:r>
            <a:endParaRPr lang="en-US" altLang="ja-JP" sz="4000" dirty="0"/>
          </a:p>
          <a:p>
            <a:r>
              <a:rPr lang="ja-JP" altLang="en-US" sz="4000" dirty="0"/>
              <a:t>東京農業大学，生産環境工学科，〒 </a:t>
            </a:r>
            <a:r>
              <a:rPr lang="en-US" altLang="ja-JP" sz="4000" dirty="0"/>
              <a:t>156-8502</a:t>
            </a:r>
            <a:r>
              <a:rPr lang="ja-JP" altLang="en-US" sz="4000" dirty="0"/>
              <a:t>　東京都世田谷区桜丘 </a:t>
            </a:r>
            <a:r>
              <a:rPr lang="en-US" altLang="ja-JP" sz="4000" dirty="0"/>
              <a:t>1-1-1</a:t>
            </a:r>
            <a:endParaRPr lang="en-US" sz="4000" dirty="0"/>
          </a:p>
        </p:txBody>
      </p:sp>
      <p:sp>
        <p:nvSpPr>
          <p:cNvPr id="6" name="Text Placeholder 5">
            <a:extLst>
              <a:ext uri="{FF2B5EF4-FFF2-40B4-BE49-F238E27FC236}">
                <a16:creationId xmlns:a16="http://schemas.microsoft.com/office/drawing/2014/main" id="{231C6298-FDF9-47FA-8627-A8259918CF73}"/>
              </a:ext>
            </a:extLst>
          </p:cNvPr>
          <p:cNvSpPr>
            <a:spLocks noGrp="1"/>
          </p:cNvSpPr>
          <p:nvPr>
            <p:ph type="body" sz="quarter" idx="23"/>
          </p:nvPr>
        </p:nvSpPr>
        <p:spPr/>
        <p:txBody>
          <a:bodyPr/>
          <a:lstStyle/>
          <a:p>
            <a:r>
              <a:rPr lang="en-US" altLang="ja-JP" dirty="0"/>
              <a:t>2</a:t>
            </a:r>
            <a:r>
              <a:rPr lang="ja-JP" altLang="en-US" dirty="0"/>
              <a:t>次元回転軸対称非定常熱伝導方程式を</a:t>
            </a:r>
            <a:r>
              <a:rPr lang="en-US" altLang="ja-JP" dirty="0"/>
              <a:t>COMSOL Multiphysics </a:t>
            </a:r>
            <a:r>
              <a:rPr lang="en-US" altLang="ja-JP" baseline="30000" dirty="0"/>
              <a:t>Ⓡ</a:t>
            </a:r>
            <a:r>
              <a:rPr lang="en-US" altLang="ja-JP" dirty="0"/>
              <a:t> </a:t>
            </a:r>
            <a:r>
              <a:rPr lang="ja-JP" altLang="en-US" dirty="0"/>
              <a:t>により解きながら試料の温度変化を算出し，最適化モジュールを用いて熱拡散率を推定した．</a:t>
            </a:r>
            <a:endParaRPr lang="en-US" altLang="ja-JP" dirty="0"/>
          </a:p>
          <a:p>
            <a:r>
              <a:rPr lang="ja-JP" altLang="en-US" dirty="0"/>
              <a:t>簡易熱拡散率測定用数値解析アプリの作成には</a:t>
            </a:r>
            <a:r>
              <a:rPr lang="en-US" altLang="ja-JP" dirty="0"/>
              <a:t>COMSOL Compiler </a:t>
            </a:r>
            <a:r>
              <a:rPr lang="en-US" altLang="ja-JP" baseline="30000" dirty="0"/>
              <a:t>TM</a:t>
            </a:r>
            <a:r>
              <a:rPr lang="en-US" altLang="ja-JP" dirty="0"/>
              <a:t> </a:t>
            </a:r>
            <a:r>
              <a:rPr lang="ja-JP" altLang="en-US" dirty="0"/>
              <a:t>を用いた．このアプリは，</a:t>
            </a:r>
            <a:r>
              <a:rPr lang="en-US" altLang="ja-JP" dirty="0"/>
              <a:t>csv </a:t>
            </a:r>
            <a:r>
              <a:rPr lang="ja-JP" altLang="en-US" dirty="0"/>
              <a:t>ファイルなどの温度変化の測定データを　読み込んで円柱状材料の熱拡散率を推定することができる．</a:t>
            </a:r>
            <a:endParaRPr lang="en-US" dirty="0"/>
          </a:p>
        </p:txBody>
      </p:sp>
      <p:sp>
        <p:nvSpPr>
          <p:cNvPr id="7" name="Text Placeholder 6">
            <a:extLst>
              <a:ext uri="{FF2B5EF4-FFF2-40B4-BE49-F238E27FC236}">
                <a16:creationId xmlns:a16="http://schemas.microsoft.com/office/drawing/2014/main" id="{142342DC-D9D3-46BB-BC5F-F6390941017A}"/>
              </a:ext>
            </a:extLst>
          </p:cNvPr>
          <p:cNvSpPr>
            <a:spLocks noGrp="1"/>
          </p:cNvSpPr>
          <p:nvPr>
            <p:ph type="body" sz="quarter" idx="24"/>
          </p:nvPr>
        </p:nvSpPr>
        <p:spPr/>
        <p:txBody>
          <a:bodyPr/>
          <a:lstStyle/>
          <a:p>
            <a:pPr marL="742950" indent="-742950">
              <a:buFont typeface="+mj-lt"/>
              <a:buAutoNum type="arabicPeriod"/>
            </a:pPr>
            <a:r>
              <a:rPr lang="ja-JP" altLang="en-US" sz="3600" dirty="0"/>
              <a:t>日本熱物性学会編，“新編熱物性ハンドブック（養賢堂）”，</a:t>
            </a:r>
            <a:r>
              <a:rPr lang="en-US" altLang="ja-JP" sz="3600" dirty="0"/>
              <a:t>72-75</a:t>
            </a:r>
            <a:r>
              <a:rPr lang="ja-JP" altLang="en-US" sz="3600" dirty="0"/>
              <a:t>，</a:t>
            </a:r>
            <a:r>
              <a:rPr lang="en-US" altLang="ja-JP" sz="3600" dirty="0"/>
              <a:t>155-176</a:t>
            </a:r>
            <a:r>
              <a:rPr lang="ja-JP" altLang="en-US" sz="3600" dirty="0"/>
              <a:t>，</a:t>
            </a:r>
            <a:r>
              <a:rPr lang="en-US" altLang="ja-JP" sz="3600" dirty="0"/>
              <a:t> 514-535 (pp.)</a:t>
            </a:r>
            <a:r>
              <a:rPr lang="ja-JP" altLang="en-US" sz="3600" dirty="0"/>
              <a:t>，</a:t>
            </a:r>
            <a:r>
              <a:rPr lang="en-US" altLang="ja-JP" dirty="0"/>
              <a:t>2008</a:t>
            </a:r>
          </a:p>
          <a:p>
            <a:pPr marL="742950" indent="-742950">
              <a:buFont typeface="+mj-lt"/>
              <a:buAutoNum type="arabicPeriod"/>
            </a:pPr>
            <a:r>
              <a:rPr lang="zh-TW" altLang="en-US" dirty="0"/>
              <a:t>林　弘通</a:t>
            </a:r>
            <a:r>
              <a:rPr lang="ja-JP" altLang="en-US" dirty="0"/>
              <a:t>，“</a:t>
            </a:r>
            <a:r>
              <a:rPr lang="zh-TW" altLang="en-US" dirty="0"/>
              <a:t>食品物理学（養賢堂）</a:t>
            </a:r>
            <a:r>
              <a:rPr lang="ja-JP" altLang="en-US" dirty="0"/>
              <a:t>”，</a:t>
            </a:r>
            <a:r>
              <a:rPr lang="en-US" altLang="zh-TW" dirty="0"/>
              <a:t>149</a:t>
            </a:r>
            <a:r>
              <a:rPr lang="en-US" altLang="ja-JP" dirty="0"/>
              <a:t>-</a:t>
            </a:r>
            <a:r>
              <a:rPr lang="en-US" altLang="zh-TW" dirty="0"/>
              <a:t>192</a:t>
            </a:r>
            <a:r>
              <a:rPr lang="ja-JP" altLang="en-US" sz="3200" dirty="0"/>
              <a:t> </a:t>
            </a:r>
            <a:r>
              <a:rPr lang="en-US" altLang="ja-JP" sz="3200" dirty="0"/>
              <a:t>(pp.)</a:t>
            </a:r>
            <a:r>
              <a:rPr lang="ja-JP" altLang="en-US" sz="3200" dirty="0"/>
              <a:t>，</a:t>
            </a:r>
            <a:r>
              <a:rPr lang="en-US" altLang="zh-TW" dirty="0"/>
              <a:t>1989</a:t>
            </a:r>
            <a:endParaRPr lang="en-US" altLang="ja-JP" dirty="0"/>
          </a:p>
        </p:txBody>
      </p:sp>
      <p:sp>
        <p:nvSpPr>
          <p:cNvPr id="8" name="Content Placeholder 7">
            <a:extLst>
              <a:ext uri="{FF2B5EF4-FFF2-40B4-BE49-F238E27FC236}">
                <a16:creationId xmlns:a16="http://schemas.microsoft.com/office/drawing/2014/main" id="{8D742B11-619C-436F-BD05-D925F2036DEF}"/>
              </a:ext>
            </a:extLst>
          </p:cNvPr>
          <p:cNvSpPr>
            <a:spLocks noGrp="1"/>
          </p:cNvSpPr>
          <p:nvPr>
            <p:ph sz="quarter" idx="26"/>
          </p:nvPr>
        </p:nvSpPr>
        <p:spPr/>
        <p:txBody>
          <a:bodyPr/>
          <a:lstStyle/>
          <a:p>
            <a:r>
              <a:rPr lang="ja-JP" altLang="en-US" sz="6000" dirty="0"/>
              <a:t>伝熱シミュレーションに必要な熱拡散率の推定方法　および測定用数値解析アプリを提案する．</a:t>
            </a:r>
            <a:endParaRPr lang="en-US" sz="6000" dirty="0"/>
          </a:p>
        </p:txBody>
      </p:sp>
      <p:sp>
        <p:nvSpPr>
          <p:cNvPr id="5" name="Text Placeholder 4">
            <a:extLst>
              <a:ext uri="{FF2B5EF4-FFF2-40B4-BE49-F238E27FC236}">
                <a16:creationId xmlns:a16="http://schemas.microsoft.com/office/drawing/2014/main" id="{22870161-6EDA-42E3-AC05-0552171DAD15}"/>
              </a:ext>
            </a:extLst>
          </p:cNvPr>
          <p:cNvSpPr>
            <a:spLocks noGrp="1"/>
          </p:cNvSpPr>
          <p:nvPr>
            <p:ph type="body" sz="quarter" idx="18"/>
          </p:nvPr>
        </p:nvSpPr>
        <p:spPr/>
        <p:txBody>
          <a:bodyPr/>
          <a:lstStyle/>
          <a:p>
            <a:r>
              <a:rPr lang="ja-JP" altLang="en-US" dirty="0"/>
              <a:t>シンプル且つ安価な測定装置を用いた熱拡散率の測定方法やプログラミングも不要で誰でも活用できる熱拡散率測定用アプリは有用になると考えられる．本研究は，</a:t>
            </a:r>
            <a:r>
              <a:rPr lang="en-US" altLang="ja-JP" dirty="0"/>
              <a:t>1) </a:t>
            </a:r>
            <a:r>
              <a:rPr lang="ja-JP" altLang="en-US" dirty="0"/>
              <a:t>材料の温度変化の測定結果と非定常熱伝導方程式の数値解を利用して材料の熱拡散率を推定する方法を提案すること，</a:t>
            </a:r>
            <a:r>
              <a:rPr lang="en-US" altLang="ja-JP" dirty="0"/>
              <a:t>2) </a:t>
            </a:r>
            <a:r>
              <a:rPr lang="ja-JP" altLang="en-US" dirty="0"/>
              <a:t>熱拡散率を測定するための数値解析アプリを開発することを主目的としている．</a:t>
            </a:r>
            <a:endParaRPr lang="en-US" altLang="ja-JP" dirty="0"/>
          </a:p>
          <a:p>
            <a:endParaRPr lang="en-US" altLang="ja-JP" dirty="0"/>
          </a:p>
          <a:p>
            <a:r>
              <a:rPr lang="ja-JP" altLang="en-US" dirty="0"/>
              <a:t>本研究では，加熱時における試料温度の測定結果と非定常熱伝導方程式の数値解を利用して試料の熱拡散率を推定した．さらに，温度変化の測定データを読み込んで円柱状材料の熱拡散率を推定することができる数値解析アプリを開発した．このアプリは，　　プログラミングが不要であり，アプリ使用者自身が計測した温度データをもとに対象物の熱拡散率を推定することができるため実用に際し有用になると思われる．</a:t>
            </a:r>
            <a:endParaRPr lang="en-US" dirty="0"/>
          </a:p>
        </p:txBody>
      </p:sp>
      <p:sp>
        <p:nvSpPr>
          <p:cNvPr id="9" name="Text Placeholder 8">
            <a:extLst>
              <a:ext uri="{FF2B5EF4-FFF2-40B4-BE49-F238E27FC236}">
                <a16:creationId xmlns:a16="http://schemas.microsoft.com/office/drawing/2014/main" id="{B8D710F8-ACEB-4930-B23B-03F5CB4E1A48}"/>
              </a:ext>
            </a:extLst>
          </p:cNvPr>
          <p:cNvSpPr>
            <a:spLocks noGrp="1"/>
          </p:cNvSpPr>
          <p:nvPr>
            <p:ph type="body" sz="quarter" idx="27"/>
          </p:nvPr>
        </p:nvSpPr>
        <p:spPr/>
        <p:txBody>
          <a:bodyPr/>
          <a:lstStyle/>
          <a:p>
            <a:r>
              <a:rPr lang="ja-JP" altLang="en-US" dirty="0"/>
              <a:t>概要</a:t>
            </a:r>
            <a:endParaRPr lang="en-US" dirty="0"/>
          </a:p>
        </p:txBody>
      </p:sp>
      <p:sp>
        <p:nvSpPr>
          <p:cNvPr id="10" name="Text Placeholder 9">
            <a:extLst>
              <a:ext uri="{FF2B5EF4-FFF2-40B4-BE49-F238E27FC236}">
                <a16:creationId xmlns:a16="http://schemas.microsoft.com/office/drawing/2014/main" id="{2B8190DE-FA50-4E4C-B86F-982C65891F6A}"/>
              </a:ext>
            </a:extLst>
          </p:cNvPr>
          <p:cNvSpPr>
            <a:spLocks noGrp="1"/>
          </p:cNvSpPr>
          <p:nvPr>
            <p:ph type="body" sz="quarter" idx="28"/>
          </p:nvPr>
        </p:nvSpPr>
        <p:spPr/>
        <p:txBody>
          <a:bodyPr/>
          <a:lstStyle/>
          <a:p>
            <a:r>
              <a:rPr lang="ja-JP" altLang="en-US" dirty="0"/>
              <a:t>計算手法</a:t>
            </a:r>
            <a:endParaRPr lang="en-US" dirty="0"/>
          </a:p>
        </p:txBody>
      </p:sp>
      <p:sp>
        <p:nvSpPr>
          <p:cNvPr id="12" name="Text Placeholder 11">
            <a:extLst>
              <a:ext uri="{FF2B5EF4-FFF2-40B4-BE49-F238E27FC236}">
                <a16:creationId xmlns:a16="http://schemas.microsoft.com/office/drawing/2014/main" id="{FC644384-6DB7-4296-B34C-E6674D4A428F}"/>
              </a:ext>
            </a:extLst>
          </p:cNvPr>
          <p:cNvSpPr>
            <a:spLocks noGrp="1"/>
          </p:cNvSpPr>
          <p:nvPr>
            <p:ph type="body" sz="quarter" idx="30"/>
          </p:nvPr>
        </p:nvSpPr>
        <p:spPr/>
        <p:txBody>
          <a:bodyPr/>
          <a:lstStyle/>
          <a:p>
            <a:pPr algn="ctr"/>
            <a:r>
              <a:rPr lang="ja-JP" altLang="en-US" sz="4000" dirty="0"/>
              <a:t>図</a:t>
            </a:r>
            <a:r>
              <a:rPr lang="en-US" altLang="ja-JP" sz="4000" dirty="0"/>
              <a:t>1. </a:t>
            </a:r>
            <a:r>
              <a:rPr lang="ja-JP" altLang="en-US" sz="4000" dirty="0"/>
              <a:t>温度測定装置の概略図（水およびショ糖溶液の場合）</a:t>
            </a:r>
            <a:endParaRPr lang="en-US" sz="4000" dirty="0"/>
          </a:p>
        </p:txBody>
      </p:sp>
      <p:sp>
        <p:nvSpPr>
          <p:cNvPr id="13" name="Picture Placeholder 12">
            <a:extLst>
              <a:ext uri="{FF2B5EF4-FFF2-40B4-BE49-F238E27FC236}">
                <a16:creationId xmlns:a16="http://schemas.microsoft.com/office/drawing/2014/main" id="{7AD089CD-26B2-48ED-B0A3-1F8AF12301FF}"/>
              </a:ext>
            </a:extLst>
          </p:cNvPr>
          <p:cNvSpPr>
            <a:spLocks noGrp="1"/>
          </p:cNvSpPr>
          <p:nvPr>
            <p:ph type="pic" sz="quarter" idx="31"/>
          </p:nvPr>
        </p:nvSpPr>
        <p:spPr/>
        <p:txBody>
          <a:bodyPr/>
          <a:lstStyle/>
          <a:p>
            <a:r>
              <a:rPr lang="ja-JP" altLang="en-US" dirty="0">
                <a:solidFill>
                  <a:schemeClr val="accent6">
                    <a:lumMod val="50000"/>
                  </a:schemeClr>
                </a:solidFill>
              </a:rPr>
              <a:t>東京農業大学　</a:t>
            </a:r>
            <a:endParaRPr lang="en-US" altLang="ja-JP" dirty="0">
              <a:solidFill>
                <a:schemeClr val="accent6">
                  <a:lumMod val="50000"/>
                </a:schemeClr>
              </a:solidFill>
            </a:endParaRPr>
          </a:p>
          <a:p>
            <a:r>
              <a:rPr lang="ja-JP" altLang="en-US" dirty="0">
                <a:solidFill>
                  <a:schemeClr val="accent6">
                    <a:lumMod val="50000"/>
                  </a:schemeClr>
                </a:solidFill>
              </a:rPr>
              <a:t>生産環境工学科</a:t>
            </a:r>
          </a:p>
        </p:txBody>
      </p:sp>
      <p:sp>
        <p:nvSpPr>
          <p:cNvPr id="14" name="Text Placeholder 13">
            <a:extLst>
              <a:ext uri="{FF2B5EF4-FFF2-40B4-BE49-F238E27FC236}">
                <a16:creationId xmlns:a16="http://schemas.microsoft.com/office/drawing/2014/main" id="{7ACA5A39-8C41-455A-9700-610CD1B5191A}"/>
              </a:ext>
            </a:extLst>
          </p:cNvPr>
          <p:cNvSpPr>
            <a:spLocks noGrp="1"/>
          </p:cNvSpPr>
          <p:nvPr>
            <p:ph type="body" sz="quarter" idx="32"/>
          </p:nvPr>
        </p:nvSpPr>
        <p:spPr/>
        <p:txBody>
          <a:bodyPr/>
          <a:lstStyle/>
          <a:p>
            <a:r>
              <a:rPr lang="ja-JP" altLang="en-US" dirty="0"/>
              <a:t>水やショ糖溶液の温度測定に用いた装置の概略（ジオメトリ）を図</a:t>
            </a:r>
            <a:r>
              <a:rPr lang="en-US" altLang="ja-JP" dirty="0"/>
              <a:t>1</a:t>
            </a:r>
            <a:r>
              <a:rPr lang="ja-JP" altLang="en-US" dirty="0"/>
              <a:t>に示す．これらの試料は銅製円筒容器に入れた．中心に穴を空けたシリコン栓にシース型熱電対を挿入し，半径方向における中心における　温度を測定するように，これらを試料上部に取り付けた．</a:t>
            </a:r>
            <a:endParaRPr lang="en-US" altLang="ja-JP" dirty="0"/>
          </a:p>
          <a:p>
            <a:r>
              <a:rPr lang="ja-JP" altLang="en-US" dirty="0"/>
              <a:t>水の熱拡散率推定時における温度の測定結果と計算結果の比較を図</a:t>
            </a:r>
            <a:r>
              <a:rPr lang="en-US" altLang="ja-JP" dirty="0"/>
              <a:t>2</a:t>
            </a:r>
            <a:r>
              <a:rPr lang="ja-JP" altLang="en-US" dirty="0"/>
              <a:t>に示す．図から推定された熱拡散率を用いて計算した温度の計算結果と測定結果はよく一致していることがわかる．この場合，</a:t>
            </a:r>
            <a:r>
              <a:rPr lang="en-US" altLang="ja-JP" dirty="0"/>
              <a:t>2</a:t>
            </a:r>
            <a:r>
              <a:rPr lang="ja-JP" altLang="en-US" dirty="0"/>
              <a:t>乗平均平方根誤差（</a:t>
            </a:r>
            <a:r>
              <a:rPr lang="en-US" altLang="ja-JP" dirty="0"/>
              <a:t>RMSE</a:t>
            </a:r>
            <a:r>
              <a:rPr lang="ja-JP" altLang="en-US" dirty="0"/>
              <a:t>）の値は</a:t>
            </a:r>
            <a:r>
              <a:rPr lang="en-US" altLang="ja-JP" dirty="0"/>
              <a:t>0.1403 </a:t>
            </a:r>
            <a:r>
              <a:rPr lang="ja-JP" altLang="en-US" dirty="0"/>
              <a:t>℃，推定された熱拡散率の値は</a:t>
            </a:r>
            <a:r>
              <a:rPr lang="en-US" altLang="ja-JP" dirty="0"/>
              <a:t>1.538×10</a:t>
            </a:r>
            <a:r>
              <a:rPr lang="en-US" altLang="ja-JP" baseline="30000" dirty="0"/>
              <a:t>-7</a:t>
            </a:r>
            <a:r>
              <a:rPr lang="en-US" altLang="ja-JP" dirty="0"/>
              <a:t> m</a:t>
            </a:r>
            <a:r>
              <a:rPr lang="en-US" altLang="ja-JP" baseline="30000" dirty="0"/>
              <a:t>2</a:t>
            </a:r>
            <a:r>
              <a:rPr lang="en-US" altLang="ja-JP" dirty="0"/>
              <a:t>/s </a:t>
            </a:r>
            <a:r>
              <a:rPr lang="ja-JP" altLang="en-US" dirty="0"/>
              <a:t>であった．</a:t>
            </a:r>
            <a:endParaRPr lang="en-US" altLang="ja-JP" dirty="0"/>
          </a:p>
          <a:p>
            <a:r>
              <a:rPr lang="ja-JP" altLang="en-US" dirty="0"/>
              <a:t>水およびショ糖溶液の熱拡散率の推定値と文献値を比較した．その　結果，本手法の妥当性が確認された．</a:t>
            </a:r>
            <a:endParaRPr lang="en-US" dirty="0"/>
          </a:p>
        </p:txBody>
      </p:sp>
      <p:sp>
        <p:nvSpPr>
          <p:cNvPr id="15" name="Text Placeholder 14">
            <a:extLst>
              <a:ext uri="{FF2B5EF4-FFF2-40B4-BE49-F238E27FC236}">
                <a16:creationId xmlns:a16="http://schemas.microsoft.com/office/drawing/2014/main" id="{D23F0EBA-2A90-4C5D-8253-43734D350409}"/>
              </a:ext>
            </a:extLst>
          </p:cNvPr>
          <p:cNvSpPr>
            <a:spLocks noGrp="1"/>
          </p:cNvSpPr>
          <p:nvPr>
            <p:ph type="body" sz="quarter" idx="33"/>
          </p:nvPr>
        </p:nvSpPr>
        <p:spPr/>
        <p:txBody>
          <a:bodyPr/>
          <a:lstStyle/>
          <a:p>
            <a:r>
              <a:rPr lang="ja-JP" altLang="en-US" dirty="0"/>
              <a:t>結果</a:t>
            </a:r>
            <a:endParaRPr lang="en-US" dirty="0"/>
          </a:p>
        </p:txBody>
      </p:sp>
      <p:sp>
        <p:nvSpPr>
          <p:cNvPr id="17" name="Text Placeholder 16">
            <a:extLst>
              <a:ext uri="{FF2B5EF4-FFF2-40B4-BE49-F238E27FC236}">
                <a16:creationId xmlns:a16="http://schemas.microsoft.com/office/drawing/2014/main" id="{E699D37B-2F3A-487B-B2C4-0E90B616EB07}"/>
              </a:ext>
            </a:extLst>
          </p:cNvPr>
          <p:cNvSpPr>
            <a:spLocks noGrp="1"/>
          </p:cNvSpPr>
          <p:nvPr>
            <p:ph type="body" sz="quarter" idx="35"/>
          </p:nvPr>
        </p:nvSpPr>
        <p:spPr/>
        <p:txBody>
          <a:bodyPr/>
          <a:lstStyle/>
          <a:p>
            <a:pPr algn="ctr"/>
            <a:r>
              <a:rPr lang="ja-JP" altLang="en-US" dirty="0"/>
              <a:t>図</a:t>
            </a:r>
            <a:r>
              <a:rPr lang="en-US" altLang="ja-JP" dirty="0"/>
              <a:t>2. </a:t>
            </a:r>
            <a:r>
              <a:rPr lang="ja-JP" altLang="en-US" dirty="0"/>
              <a:t>水の温度変化の測定値と計算値との比較</a:t>
            </a:r>
            <a:endParaRPr lang="en-US" dirty="0"/>
          </a:p>
        </p:txBody>
      </p:sp>
      <p:pic>
        <p:nvPicPr>
          <p:cNvPr id="24" name="図プレースホルダー 23">
            <a:extLst>
              <a:ext uri="{FF2B5EF4-FFF2-40B4-BE49-F238E27FC236}">
                <a16:creationId xmlns:a16="http://schemas.microsoft.com/office/drawing/2014/main" id="{DFF66088-9478-8399-876C-ECF4ACEAD709}"/>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l="11144" r="11144"/>
          <a:stretch>
            <a:fillRect/>
          </a:stretch>
        </p:blipFill>
        <p:spPr/>
      </p:pic>
      <p:pic>
        <p:nvPicPr>
          <p:cNvPr id="21" name="図プレースホルダー 20">
            <a:extLst>
              <a:ext uri="{FF2B5EF4-FFF2-40B4-BE49-F238E27FC236}">
                <a16:creationId xmlns:a16="http://schemas.microsoft.com/office/drawing/2014/main" id="{D0D1C923-A440-3E83-1A15-6E9CBAE35D39}"/>
              </a:ext>
            </a:extLst>
          </p:cNvPr>
          <p:cNvPicPr>
            <a:picLocks noGrp="1" noChangeAspect="1"/>
          </p:cNvPicPr>
          <p:nvPr>
            <p:ph type="pic" sz="quarter" idx="34"/>
          </p:nvPr>
        </p:nvPicPr>
        <p:blipFill>
          <a:blip r:embed="rId3">
            <a:extLst>
              <a:ext uri="{28A0092B-C50C-407E-A947-70E740481C1C}">
                <a14:useLocalDpi xmlns:a14="http://schemas.microsoft.com/office/drawing/2010/main" val="0"/>
              </a:ext>
            </a:extLst>
          </a:blip>
          <a:srcRect l="-27299" t="-660" r="-27299" b="-660"/>
          <a:stretch/>
        </p:blipFill>
        <p:spPr>
          <a:xfrm>
            <a:off x="17526117" y="29532851"/>
            <a:ext cx="14191997" cy="6565522"/>
          </a:xfrm>
        </p:spPr>
      </p:pic>
      <p:pic>
        <p:nvPicPr>
          <p:cNvPr id="29" name="図プレースホルダー 28">
            <a:extLst>
              <a:ext uri="{FF2B5EF4-FFF2-40B4-BE49-F238E27FC236}">
                <a16:creationId xmlns:a16="http://schemas.microsoft.com/office/drawing/2014/main" id="{F268BEB5-0304-56F3-DB08-C35C7D797E77}"/>
              </a:ext>
            </a:extLst>
          </p:cNvPr>
          <p:cNvPicPr>
            <a:picLocks noGrp="1" noChangeAspect="1"/>
          </p:cNvPicPr>
          <p:nvPr>
            <p:ph type="pic" sz="quarter" idx="29"/>
          </p:nvPr>
        </p:nvPicPr>
        <p:blipFill>
          <a:blip r:embed="rId4">
            <a:extLst>
              <a:ext uri="{28A0092B-C50C-407E-A947-70E740481C1C}">
                <a14:useLocalDpi xmlns:a14="http://schemas.microsoft.com/office/drawing/2010/main" val="0"/>
              </a:ext>
            </a:extLst>
          </a:blip>
          <a:srcRect l="-29016" t="-1113" r="-29016" b="-1113"/>
          <a:stretch/>
        </p:blipFill>
        <p:spPr>
          <a:xfrm>
            <a:off x="1196912" y="20360447"/>
            <a:ext cx="13710909" cy="6256212"/>
          </a:xfrm>
        </p:spPr>
      </p:pic>
    </p:spTree>
    <p:extLst>
      <p:ext uri="{BB962C8B-B14F-4D97-AF65-F5344CB8AC3E}">
        <p14:creationId xmlns:p14="http://schemas.microsoft.com/office/powerpoint/2010/main" val="362717132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8181</TotalTime>
  <Words>565</Words>
  <Application>Microsoft Office PowerPoint</Application>
  <PresentationFormat>ユーザー設定</PresentationFormat>
  <Paragraphs>21</Paragraphs>
  <Slides>1</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vt:i4>
      </vt:variant>
    </vt:vector>
  </HeadingPairs>
  <TitlesOfParts>
    <vt:vector size="6" baseType="lpstr">
      <vt:lpstr>MS PGothic</vt:lpstr>
      <vt:lpstr>Arial</vt:lpstr>
      <vt:lpstr>Calibri</vt:lpstr>
      <vt:lpstr>Calibri Light</vt:lpstr>
      <vt:lpstr>Office Theme</vt:lpstr>
      <vt:lpstr>温度データを利用した 簡易熱拡散率測定用アプリの開発</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Phillip Oberdorfer</dc:creator>
  <cp:lastModifiedBy>y-murama</cp:lastModifiedBy>
  <cp:revision>193</cp:revision>
  <cp:lastPrinted>2026-08-19T23:55:23Z</cp:lastPrinted>
  <dcterms:created xsi:type="dcterms:W3CDTF">2023-01-03T14:57:49Z</dcterms:created>
  <dcterms:modified xsi:type="dcterms:W3CDTF">2026-09-02T22:45:11Z</dcterms:modified>
</cp:coreProperties>
</file>