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6" r:id="rId3"/>
    <p:sldId id="271" r:id="rId4"/>
    <p:sldId id="258" r:id="rId5"/>
    <p:sldId id="267" r:id="rId6"/>
    <p:sldId id="260" r:id="rId7"/>
    <p:sldId id="268" r:id="rId8"/>
    <p:sldId id="272" r:id="rId9"/>
    <p:sldId id="270" r:id="rId10"/>
    <p:sldId id="265"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2C91"/>
    <a:srgbClr val="D6D6D6"/>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13" autoAdjust="0"/>
    <p:restoredTop sz="94610"/>
  </p:normalViewPr>
  <p:slideViewPr>
    <p:cSldViewPr snapToGrid="0" snapToObjects="1">
      <p:cViewPr>
        <p:scale>
          <a:sx n="80" d="100"/>
          <a:sy n="80" d="100"/>
        </p:scale>
        <p:origin x="1770" y="8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sha Zadvornaya" userId="49b15743-abab-4baa-89f5-3c9d8a443166" providerId="ADAL" clId="{9D29E0BA-33E5-4763-8D37-79319C02539A}"/>
    <pc:docChg chg="undo custSel modSld">
      <pc:chgData name="Sasha Zadvornaya" userId="49b15743-abab-4baa-89f5-3c9d8a443166" providerId="ADAL" clId="{9D29E0BA-33E5-4763-8D37-79319C02539A}" dt="2026-09-18T11:56:23.685" v="1477" actId="14100"/>
      <pc:docMkLst>
        <pc:docMk/>
      </pc:docMkLst>
      <pc:sldChg chg="addSp delSp modSp mod">
        <pc:chgData name="Sasha Zadvornaya" userId="49b15743-abab-4baa-89f5-3c9d8a443166" providerId="ADAL" clId="{9D29E0BA-33E5-4763-8D37-79319C02539A}" dt="2026-09-18T11:56:23.685" v="1477" actId="14100"/>
        <pc:sldMkLst>
          <pc:docMk/>
          <pc:sldMk cId="0" sldId="258"/>
        </pc:sldMkLst>
        <pc:spChg chg="mod">
          <ac:chgData name="Sasha Zadvornaya" userId="49b15743-abab-4baa-89f5-3c9d8a443166" providerId="ADAL" clId="{9D29E0BA-33E5-4763-8D37-79319C02539A}" dt="2026-09-18T11:44:09.343" v="1306" actId="1076"/>
          <ac:spMkLst>
            <pc:docMk/>
            <pc:sldMk cId="0" sldId="258"/>
            <ac:spMk id="3" creationId="{1BD42DAC-2D9F-19DC-B2CC-47FC32765DE6}"/>
          </ac:spMkLst>
        </pc:spChg>
        <pc:spChg chg="del">
          <ac:chgData name="Sasha Zadvornaya" userId="49b15743-abab-4baa-89f5-3c9d8a443166" providerId="ADAL" clId="{9D29E0BA-33E5-4763-8D37-79319C02539A}" dt="2026-09-18T09:56:59.258" v="1262" actId="478"/>
          <ac:spMkLst>
            <pc:docMk/>
            <pc:sldMk cId="0" sldId="258"/>
            <ac:spMk id="4" creationId="{CD9D3522-5FA3-8B7F-8F8C-0B289607D6A6}"/>
          </ac:spMkLst>
        </pc:spChg>
        <pc:spChg chg="add del">
          <ac:chgData name="Sasha Zadvornaya" userId="49b15743-abab-4baa-89f5-3c9d8a443166" providerId="ADAL" clId="{9D29E0BA-33E5-4763-8D37-79319C02539A}" dt="2026-09-17T13:52:50.926" v="544" actId="478"/>
          <ac:spMkLst>
            <pc:docMk/>
            <pc:sldMk cId="0" sldId="258"/>
            <ac:spMk id="5" creationId="{5CC1EB82-8E6C-6905-4330-67C0BB1A917C}"/>
          </ac:spMkLst>
        </pc:spChg>
        <pc:spChg chg="add mod">
          <ac:chgData name="Sasha Zadvornaya" userId="49b15743-abab-4baa-89f5-3c9d8a443166" providerId="ADAL" clId="{9D29E0BA-33E5-4763-8D37-79319C02539A}" dt="2026-09-18T11:46:31.325" v="1353" actId="1076"/>
          <ac:spMkLst>
            <pc:docMk/>
            <pc:sldMk cId="0" sldId="258"/>
            <ac:spMk id="7" creationId="{13F805BE-5449-A027-94B1-ACAA13BA5516}"/>
          </ac:spMkLst>
        </pc:spChg>
        <pc:spChg chg="add mod">
          <ac:chgData name="Sasha Zadvornaya" userId="49b15743-abab-4baa-89f5-3c9d8a443166" providerId="ADAL" clId="{9D29E0BA-33E5-4763-8D37-79319C02539A}" dt="2026-09-18T11:46:07.690" v="1352" actId="1076"/>
          <ac:spMkLst>
            <pc:docMk/>
            <pc:sldMk cId="0" sldId="258"/>
            <ac:spMk id="9" creationId="{2B75718A-40EC-6CD3-080D-D36ABF77A6D3}"/>
          </ac:spMkLst>
        </pc:spChg>
        <pc:spChg chg="add mod">
          <ac:chgData name="Sasha Zadvornaya" userId="49b15743-abab-4baa-89f5-3c9d8a443166" providerId="ADAL" clId="{9D29E0BA-33E5-4763-8D37-79319C02539A}" dt="2026-09-18T11:46:07.690" v="1352" actId="1076"/>
          <ac:spMkLst>
            <pc:docMk/>
            <pc:sldMk cId="0" sldId="258"/>
            <ac:spMk id="11" creationId="{B567038B-3EEB-4B58-41B9-ECE70F99A9C6}"/>
          </ac:spMkLst>
        </pc:spChg>
        <pc:spChg chg="add mod">
          <ac:chgData name="Sasha Zadvornaya" userId="49b15743-abab-4baa-89f5-3c9d8a443166" providerId="ADAL" clId="{9D29E0BA-33E5-4763-8D37-79319C02539A}" dt="2026-09-18T11:46:07.690" v="1352" actId="1076"/>
          <ac:spMkLst>
            <pc:docMk/>
            <pc:sldMk cId="0" sldId="258"/>
            <ac:spMk id="13" creationId="{969D072F-3FE2-C4AC-CFA6-55149486772A}"/>
          </ac:spMkLst>
        </pc:spChg>
        <pc:spChg chg="add mod">
          <ac:chgData name="Sasha Zadvornaya" userId="49b15743-abab-4baa-89f5-3c9d8a443166" providerId="ADAL" clId="{9D29E0BA-33E5-4763-8D37-79319C02539A}" dt="2026-09-18T11:46:07.690" v="1352" actId="1076"/>
          <ac:spMkLst>
            <pc:docMk/>
            <pc:sldMk cId="0" sldId="258"/>
            <ac:spMk id="15" creationId="{1065B861-9B64-4470-34B4-26103DA0C4D3}"/>
          </ac:spMkLst>
        </pc:spChg>
        <pc:spChg chg="mod ord">
          <ac:chgData name="Sasha Zadvornaya" userId="49b15743-abab-4baa-89f5-3c9d8a443166" providerId="ADAL" clId="{9D29E0BA-33E5-4763-8D37-79319C02539A}" dt="2026-09-18T11:48:15.352" v="1419" actId="20577"/>
          <ac:spMkLst>
            <pc:docMk/>
            <pc:sldMk cId="0" sldId="258"/>
            <ac:spMk id="16" creationId="{C35B14A4-1025-D395-691D-4E7C091536F1}"/>
          </ac:spMkLst>
        </pc:spChg>
        <pc:spChg chg="mod">
          <ac:chgData name="Sasha Zadvornaya" userId="49b15743-abab-4baa-89f5-3c9d8a443166" providerId="ADAL" clId="{9D29E0BA-33E5-4763-8D37-79319C02539A}" dt="2026-09-18T11:48:31.261" v="1425" actId="1035"/>
          <ac:spMkLst>
            <pc:docMk/>
            <pc:sldMk cId="0" sldId="258"/>
            <ac:spMk id="18" creationId="{9D356F35-9A28-DDDA-407B-5EAD9F15EDCC}"/>
          </ac:spMkLst>
        </pc:spChg>
        <pc:spChg chg="mod">
          <ac:chgData name="Sasha Zadvornaya" userId="49b15743-abab-4baa-89f5-3c9d8a443166" providerId="ADAL" clId="{9D29E0BA-33E5-4763-8D37-79319C02539A}" dt="2026-09-18T11:48:31.261" v="1425" actId="1035"/>
          <ac:spMkLst>
            <pc:docMk/>
            <pc:sldMk cId="0" sldId="258"/>
            <ac:spMk id="19" creationId="{504459CC-065A-B77E-BB9A-12967A6E1F65}"/>
          </ac:spMkLst>
        </pc:spChg>
        <pc:spChg chg="mod">
          <ac:chgData name="Sasha Zadvornaya" userId="49b15743-abab-4baa-89f5-3c9d8a443166" providerId="ADAL" clId="{9D29E0BA-33E5-4763-8D37-79319C02539A}" dt="2026-09-18T11:48:31.261" v="1425" actId="1035"/>
          <ac:spMkLst>
            <pc:docMk/>
            <pc:sldMk cId="0" sldId="258"/>
            <ac:spMk id="20" creationId="{E0CA033B-6C80-0AF8-D11A-0ECB306AEAD2}"/>
          </ac:spMkLst>
        </pc:spChg>
        <pc:spChg chg="mod">
          <ac:chgData name="Sasha Zadvornaya" userId="49b15743-abab-4baa-89f5-3c9d8a443166" providerId="ADAL" clId="{9D29E0BA-33E5-4763-8D37-79319C02539A}" dt="2026-09-18T11:48:31.261" v="1425" actId="1035"/>
          <ac:spMkLst>
            <pc:docMk/>
            <pc:sldMk cId="0" sldId="258"/>
            <ac:spMk id="21" creationId="{CC1C287C-79EF-9784-806B-4C922B1DCFE6}"/>
          </ac:spMkLst>
        </pc:spChg>
        <pc:spChg chg="mod">
          <ac:chgData name="Sasha Zadvornaya" userId="49b15743-abab-4baa-89f5-3c9d8a443166" providerId="ADAL" clId="{9D29E0BA-33E5-4763-8D37-79319C02539A}" dt="2026-09-18T11:48:31.261" v="1425" actId="1035"/>
          <ac:spMkLst>
            <pc:docMk/>
            <pc:sldMk cId="0" sldId="258"/>
            <ac:spMk id="22" creationId="{0C34BA24-9A17-48A0-6913-C6EDFB09C030}"/>
          </ac:spMkLst>
        </pc:spChg>
        <pc:spChg chg="mod">
          <ac:chgData name="Sasha Zadvornaya" userId="49b15743-abab-4baa-89f5-3c9d8a443166" providerId="ADAL" clId="{9D29E0BA-33E5-4763-8D37-79319C02539A}" dt="2026-09-18T11:44:09.343" v="1306" actId="1076"/>
          <ac:spMkLst>
            <pc:docMk/>
            <pc:sldMk cId="0" sldId="258"/>
            <ac:spMk id="23" creationId="{D91A4307-34EA-2C06-9111-B89EC06C62DB}"/>
          </ac:spMkLst>
        </pc:spChg>
        <pc:spChg chg="mod">
          <ac:chgData name="Sasha Zadvornaya" userId="49b15743-abab-4baa-89f5-3c9d8a443166" providerId="ADAL" clId="{9D29E0BA-33E5-4763-8D37-79319C02539A}" dt="2026-09-18T11:47:15.355" v="1393" actId="1035"/>
          <ac:spMkLst>
            <pc:docMk/>
            <pc:sldMk cId="0" sldId="258"/>
            <ac:spMk id="31" creationId="{E7428D18-C176-BA39-B9C4-1EDAD1D36042}"/>
          </ac:spMkLst>
        </pc:spChg>
        <pc:spChg chg="mod">
          <ac:chgData name="Sasha Zadvornaya" userId="49b15743-abab-4baa-89f5-3c9d8a443166" providerId="ADAL" clId="{9D29E0BA-33E5-4763-8D37-79319C02539A}" dt="2026-09-18T11:44:09.343" v="1306" actId="1076"/>
          <ac:spMkLst>
            <pc:docMk/>
            <pc:sldMk cId="0" sldId="258"/>
            <ac:spMk id="33" creationId="{76A9F307-BC7F-CFE0-51FE-76A43C332F10}"/>
          </ac:spMkLst>
        </pc:spChg>
        <pc:spChg chg="mod">
          <ac:chgData name="Sasha Zadvornaya" userId="49b15743-abab-4baa-89f5-3c9d8a443166" providerId="ADAL" clId="{9D29E0BA-33E5-4763-8D37-79319C02539A}" dt="2026-09-18T11:47:15.355" v="1393" actId="1035"/>
          <ac:spMkLst>
            <pc:docMk/>
            <pc:sldMk cId="0" sldId="258"/>
            <ac:spMk id="35" creationId="{C6FD2B34-D780-5005-E726-361BDAA0EDA6}"/>
          </ac:spMkLst>
        </pc:spChg>
        <pc:spChg chg="mod">
          <ac:chgData name="Sasha Zadvornaya" userId="49b15743-abab-4baa-89f5-3c9d8a443166" providerId="ADAL" clId="{9D29E0BA-33E5-4763-8D37-79319C02539A}" dt="2026-09-18T11:47:15.355" v="1393" actId="1035"/>
          <ac:spMkLst>
            <pc:docMk/>
            <pc:sldMk cId="0" sldId="258"/>
            <ac:spMk id="53" creationId="{D9FB9DC0-9ABD-A858-D4A0-E149D702FCA2}"/>
          </ac:spMkLst>
        </pc:spChg>
        <pc:spChg chg="del">
          <ac:chgData name="Sasha Zadvornaya" userId="49b15743-abab-4baa-89f5-3c9d8a443166" providerId="ADAL" clId="{9D29E0BA-33E5-4763-8D37-79319C02539A}" dt="2026-09-18T11:38:36.932" v="1290" actId="478"/>
          <ac:spMkLst>
            <pc:docMk/>
            <pc:sldMk cId="0" sldId="258"/>
            <ac:spMk id="58" creationId="{CAA3D377-1523-71CA-2662-DFBA5B25D952}"/>
          </ac:spMkLst>
        </pc:spChg>
        <pc:spChg chg="mod ord">
          <ac:chgData name="Sasha Zadvornaya" userId="49b15743-abab-4baa-89f5-3c9d8a443166" providerId="ADAL" clId="{9D29E0BA-33E5-4763-8D37-79319C02539A}" dt="2026-09-18T11:47:23.080" v="1394" actId="1076"/>
          <ac:spMkLst>
            <pc:docMk/>
            <pc:sldMk cId="0" sldId="258"/>
            <ac:spMk id="61" creationId="{F65B11F4-23FF-9E9A-E937-D7F937FCD20E}"/>
          </ac:spMkLst>
        </pc:spChg>
        <pc:spChg chg="mod">
          <ac:chgData name="Sasha Zadvornaya" userId="49b15743-abab-4baa-89f5-3c9d8a443166" providerId="ADAL" clId="{9D29E0BA-33E5-4763-8D37-79319C02539A}" dt="2026-09-18T11:47:15.355" v="1393" actId="1035"/>
          <ac:spMkLst>
            <pc:docMk/>
            <pc:sldMk cId="0" sldId="258"/>
            <ac:spMk id="63" creationId="{81C49B6C-4225-01E9-0FBA-EB96129DF11A}"/>
          </ac:spMkLst>
        </pc:spChg>
        <pc:spChg chg="mod">
          <ac:chgData name="Sasha Zadvornaya" userId="49b15743-abab-4baa-89f5-3c9d8a443166" providerId="ADAL" clId="{9D29E0BA-33E5-4763-8D37-79319C02539A}" dt="2026-09-18T11:44:09.343" v="1306" actId="1076"/>
          <ac:spMkLst>
            <pc:docMk/>
            <pc:sldMk cId="0" sldId="258"/>
            <ac:spMk id="65" creationId="{42C145CD-2C33-0088-748E-6F218422C99B}"/>
          </ac:spMkLst>
        </pc:spChg>
        <pc:spChg chg="mod">
          <ac:chgData name="Sasha Zadvornaya" userId="49b15743-abab-4baa-89f5-3c9d8a443166" providerId="ADAL" clId="{9D29E0BA-33E5-4763-8D37-79319C02539A}" dt="2026-09-18T11:47:15.355" v="1393" actId="1035"/>
          <ac:spMkLst>
            <pc:docMk/>
            <pc:sldMk cId="0" sldId="258"/>
            <ac:spMk id="67" creationId="{BE875AF2-1FD3-5542-83AC-5583DE82D6EB}"/>
          </ac:spMkLst>
        </pc:spChg>
        <pc:spChg chg="mod">
          <ac:chgData name="Sasha Zadvornaya" userId="49b15743-abab-4baa-89f5-3c9d8a443166" providerId="ADAL" clId="{9D29E0BA-33E5-4763-8D37-79319C02539A}" dt="2026-09-18T11:44:09.343" v="1306" actId="1076"/>
          <ac:spMkLst>
            <pc:docMk/>
            <pc:sldMk cId="0" sldId="258"/>
            <ac:spMk id="69" creationId="{8B0E54DE-99A6-457D-34D1-A561A0E53568}"/>
          </ac:spMkLst>
        </pc:spChg>
        <pc:spChg chg="mod">
          <ac:chgData name="Sasha Zadvornaya" userId="49b15743-abab-4baa-89f5-3c9d8a443166" providerId="ADAL" clId="{9D29E0BA-33E5-4763-8D37-79319C02539A}" dt="2026-09-18T11:44:09.343" v="1306" actId="1076"/>
          <ac:spMkLst>
            <pc:docMk/>
            <pc:sldMk cId="0" sldId="258"/>
            <ac:spMk id="71" creationId="{DB7BB5BD-212B-9B55-DA07-F9A495CA0FBC}"/>
          </ac:spMkLst>
        </pc:spChg>
        <pc:spChg chg="mod">
          <ac:chgData name="Sasha Zadvornaya" userId="49b15743-abab-4baa-89f5-3c9d8a443166" providerId="ADAL" clId="{9D29E0BA-33E5-4763-8D37-79319C02539A}" dt="2026-09-18T11:47:15.355" v="1393" actId="1035"/>
          <ac:spMkLst>
            <pc:docMk/>
            <pc:sldMk cId="0" sldId="258"/>
            <ac:spMk id="79" creationId="{06884F5F-62C3-AA3E-E928-85C2519E0093}"/>
          </ac:spMkLst>
        </pc:spChg>
        <pc:spChg chg="mod">
          <ac:chgData name="Sasha Zadvornaya" userId="49b15743-abab-4baa-89f5-3c9d8a443166" providerId="ADAL" clId="{9D29E0BA-33E5-4763-8D37-79319C02539A}" dt="2026-09-18T11:47:15.355" v="1393" actId="1035"/>
          <ac:spMkLst>
            <pc:docMk/>
            <pc:sldMk cId="0" sldId="258"/>
            <ac:spMk id="83" creationId="{AB5B961F-E1E8-EE06-4F20-1D7FF6BFC8D1}"/>
          </ac:spMkLst>
        </pc:spChg>
        <pc:spChg chg="mod">
          <ac:chgData name="Sasha Zadvornaya" userId="49b15743-abab-4baa-89f5-3c9d8a443166" providerId="ADAL" clId="{9D29E0BA-33E5-4763-8D37-79319C02539A}" dt="2026-09-17T14:35:03.337" v="727" actId="1036"/>
          <ac:spMkLst>
            <pc:docMk/>
            <pc:sldMk cId="0" sldId="258"/>
            <ac:spMk id="87" creationId="{80886345-CA0C-7B45-7E8D-ED8C38579DA7}"/>
          </ac:spMkLst>
        </pc:spChg>
        <pc:spChg chg="mod">
          <ac:chgData name="Sasha Zadvornaya" userId="49b15743-abab-4baa-89f5-3c9d8a443166" providerId="ADAL" clId="{9D29E0BA-33E5-4763-8D37-79319C02539A}" dt="2026-09-18T11:47:15.355" v="1393" actId="1035"/>
          <ac:spMkLst>
            <pc:docMk/>
            <pc:sldMk cId="0" sldId="258"/>
            <ac:spMk id="89" creationId="{156FBBB4-FB19-C5C2-562D-DE93D0464971}"/>
          </ac:spMkLst>
        </pc:spChg>
        <pc:spChg chg="mod">
          <ac:chgData name="Sasha Zadvornaya" userId="49b15743-abab-4baa-89f5-3c9d8a443166" providerId="ADAL" clId="{9D29E0BA-33E5-4763-8D37-79319C02539A}" dt="2026-09-18T11:47:15.355" v="1393" actId="1035"/>
          <ac:spMkLst>
            <pc:docMk/>
            <pc:sldMk cId="0" sldId="258"/>
            <ac:spMk id="103" creationId="{1667E4EF-0AFA-2D80-DB20-451BFC4BBA92}"/>
          </ac:spMkLst>
        </pc:spChg>
        <pc:spChg chg="mod">
          <ac:chgData name="Sasha Zadvornaya" userId="49b15743-abab-4baa-89f5-3c9d8a443166" providerId="ADAL" clId="{9D29E0BA-33E5-4763-8D37-79319C02539A}" dt="2026-09-18T11:44:09.343" v="1306" actId="1076"/>
          <ac:spMkLst>
            <pc:docMk/>
            <pc:sldMk cId="0" sldId="258"/>
            <ac:spMk id="109" creationId="{B87218AB-0262-9FF5-36DF-478488FAF1C9}"/>
          </ac:spMkLst>
        </pc:spChg>
        <pc:spChg chg="mod">
          <ac:chgData name="Sasha Zadvornaya" userId="49b15743-abab-4baa-89f5-3c9d8a443166" providerId="ADAL" clId="{9D29E0BA-33E5-4763-8D37-79319C02539A}" dt="2026-09-18T11:47:15.355" v="1393" actId="1035"/>
          <ac:spMkLst>
            <pc:docMk/>
            <pc:sldMk cId="0" sldId="258"/>
            <ac:spMk id="113" creationId="{6E9B0F6B-CDEB-CFC7-8B71-61B4F26B2320}"/>
          </ac:spMkLst>
        </pc:spChg>
        <pc:spChg chg="mod">
          <ac:chgData name="Sasha Zadvornaya" userId="49b15743-abab-4baa-89f5-3c9d8a443166" providerId="ADAL" clId="{9D29E0BA-33E5-4763-8D37-79319C02539A}" dt="2026-09-18T11:56:23.685" v="1477" actId="14100"/>
          <ac:spMkLst>
            <pc:docMk/>
            <pc:sldMk cId="0" sldId="258"/>
            <ac:spMk id="116" creationId="{882B2D48-5467-1B74-7F87-29FFCA4C28DC}"/>
          </ac:spMkLst>
        </pc:spChg>
        <pc:spChg chg="mod">
          <ac:chgData name="Sasha Zadvornaya" userId="49b15743-abab-4baa-89f5-3c9d8a443166" providerId="ADAL" clId="{9D29E0BA-33E5-4763-8D37-79319C02539A}" dt="2026-09-17T14:25:33.078" v="627" actId="20577"/>
          <ac:spMkLst>
            <pc:docMk/>
            <pc:sldMk cId="0" sldId="258"/>
            <ac:spMk id="118" creationId="{00CC131B-07FA-637B-B3D4-43F61C2C625C}"/>
          </ac:spMkLst>
        </pc:spChg>
        <pc:picChg chg="mod">
          <ac:chgData name="Sasha Zadvornaya" userId="49b15743-abab-4baa-89f5-3c9d8a443166" providerId="ADAL" clId="{9D29E0BA-33E5-4763-8D37-79319C02539A}" dt="2026-09-18T11:47:00.549" v="1372" actId="1035"/>
          <ac:picMkLst>
            <pc:docMk/>
            <pc:sldMk cId="0" sldId="258"/>
            <ac:picMk id="75" creationId="{41C2CD39-C37F-5068-9ACD-ED2A47E2B57E}"/>
          </ac:picMkLst>
        </pc:picChg>
        <pc:picChg chg="mod">
          <ac:chgData name="Sasha Zadvornaya" userId="49b15743-abab-4baa-89f5-3c9d8a443166" providerId="ADAL" clId="{9D29E0BA-33E5-4763-8D37-79319C02539A}" dt="2026-09-18T11:47:00.549" v="1372" actId="1035"/>
          <ac:picMkLst>
            <pc:docMk/>
            <pc:sldMk cId="0" sldId="258"/>
            <ac:picMk id="77" creationId="{81F8D256-46B1-2297-4C3F-38B5F3912489}"/>
          </ac:picMkLst>
        </pc:picChg>
      </pc:sldChg>
      <pc:sldChg chg="delSp modSp mod">
        <pc:chgData name="Sasha Zadvornaya" userId="49b15743-abab-4baa-89f5-3c9d8a443166" providerId="ADAL" clId="{9D29E0BA-33E5-4763-8D37-79319C02539A}" dt="2026-09-17T13:53:56.695" v="556" actId="207"/>
        <pc:sldMkLst>
          <pc:docMk/>
          <pc:sldMk cId="0" sldId="260"/>
        </pc:sldMkLst>
        <pc:spChg chg="mod">
          <ac:chgData name="Sasha Zadvornaya" userId="49b15743-abab-4baa-89f5-3c9d8a443166" providerId="ADAL" clId="{9D29E0BA-33E5-4763-8D37-79319C02539A}" dt="2026-09-17T11:40:26.120" v="8" actId="1076"/>
          <ac:spMkLst>
            <pc:docMk/>
            <pc:sldMk cId="0" sldId="260"/>
            <ac:spMk id="17" creationId="{44C12715-16CC-ABB8-7669-C526231E0C38}"/>
          </ac:spMkLst>
        </pc:spChg>
        <pc:spChg chg="mod">
          <ac:chgData name="Sasha Zadvornaya" userId="49b15743-abab-4baa-89f5-3c9d8a443166" providerId="ADAL" clId="{9D29E0BA-33E5-4763-8D37-79319C02539A}" dt="2026-09-17T13:53:56.695" v="556" actId="207"/>
          <ac:spMkLst>
            <pc:docMk/>
            <pc:sldMk cId="0" sldId="260"/>
            <ac:spMk id="47" creationId="{F0789217-095C-A200-A204-C53CF3651B21}"/>
          </ac:spMkLst>
        </pc:spChg>
        <pc:spChg chg="mod">
          <ac:chgData name="Sasha Zadvornaya" userId="49b15743-abab-4baa-89f5-3c9d8a443166" providerId="ADAL" clId="{9D29E0BA-33E5-4763-8D37-79319C02539A}" dt="2026-09-17T11:40:22.439" v="7" actId="1076"/>
          <ac:spMkLst>
            <pc:docMk/>
            <pc:sldMk cId="0" sldId="260"/>
            <ac:spMk id="63" creationId="{5FA58B0D-D869-F0B5-C133-58A6517C491A}"/>
          </ac:spMkLst>
        </pc:spChg>
        <pc:spChg chg="mod">
          <ac:chgData name="Sasha Zadvornaya" userId="49b15743-abab-4baa-89f5-3c9d8a443166" providerId="ADAL" clId="{9D29E0BA-33E5-4763-8D37-79319C02539A}" dt="2026-09-17T11:40:37.885" v="10" actId="1076"/>
          <ac:spMkLst>
            <pc:docMk/>
            <pc:sldMk cId="0" sldId="260"/>
            <ac:spMk id="65" creationId="{2A3A8D05-A0A2-9804-04B1-134E5A889AD4}"/>
          </ac:spMkLst>
        </pc:spChg>
        <pc:spChg chg="mod">
          <ac:chgData name="Sasha Zadvornaya" userId="49b15743-abab-4baa-89f5-3c9d8a443166" providerId="ADAL" clId="{9D29E0BA-33E5-4763-8D37-79319C02539A}" dt="2026-09-17T11:40:37.885" v="10" actId="1076"/>
          <ac:spMkLst>
            <pc:docMk/>
            <pc:sldMk cId="0" sldId="260"/>
            <ac:spMk id="67" creationId="{092BA690-B095-E76C-1E97-7B3FDD5D8636}"/>
          </ac:spMkLst>
        </pc:spChg>
        <pc:spChg chg="mod">
          <ac:chgData name="Sasha Zadvornaya" userId="49b15743-abab-4baa-89f5-3c9d8a443166" providerId="ADAL" clId="{9D29E0BA-33E5-4763-8D37-79319C02539A}" dt="2026-09-17T11:40:22.439" v="7" actId="1076"/>
          <ac:spMkLst>
            <pc:docMk/>
            <pc:sldMk cId="0" sldId="260"/>
            <ac:spMk id="69" creationId="{D98C79B2-6BCE-9AC2-79E1-9ACAB677EB23}"/>
          </ac:spMkLst>
        </pc:spChg>
        <pc:spChg chg="mod">
          <ac:chgData name="Sasha Zadvornaya" userId="49b15743-abab-4baa-89f5-3c9d8a443166" providerId="ADAL" clId="{9D29E0BA-33E5-4763-8D37-79319C02539A}" dt="2026-09-17T11:40:22.439" v="7" actId="1076"/>
          <ac:spMkLst>
            <pc:docMk/>
            <pc:sldMk cId="0" sldId="260"/>
            <ac:spMk id="71" creationId="{6F924443-E190-B7D9-6782-E97CB76E6215}"/>
          </ac:spMkLst>
        </pc:spChg>
        <pc:spChg chg="del">
          <ac:chgData name="Sasha Zadvornaya" userId="49b15743-abab-4baa-89f5-3c9d8a443166" providerId="ADAL" clId="{9D29E0BA-33E5-4763-8D37-79319C02539A}" dt="2026-09-17T11:40:08.682" v="4" actId="21"/>
          <ac:spMkLst>
            <pc:docMk/>
            <pc:sldMk cId="0" sldId="260"/>
            <ac:spMk id="73" creationId="{32316841-010C-318D-27BD-C1ABC42B45DB}"/>
          </ac:spMkLst>
        </pc:spChg>
        <pc:spChg chg="del">
          <ac:chgData name="Sasha Zadvornaya" userId="49b15743-abab-4baa-89f5-3c9d8a443166" providerId="ADAL" clId="{9D29E0BA-33E5-4763-8D37-79319C02539A}" dt="2026-09-17T11:40:08.682" v="4" actId="21"/>
          <ac:spMkLst>
            <pc:docMk/>
            <pc:sldMk cId="0" sldId="260"/>
            <ac:spMk id="75" creationId="{F7FD2722-BDB1-3708-A681-FFD59E5B30AE}"/>
          </ac:spMkLst>
        </pc:spChg>
        <pc:picChg chg="mod">
          <ac:chgData name="Sasha Zadvornaya" userId="49b15743-abab-4baa-89f5-3c9d8a443166" providerId="ADAL" clId="{9D29E0BA-33E5-4763-8D37-79319C02539A}" dt="2026-09-17T11:40:22.439" v="7" actId="1076"/>
          <ac:picMkLst>
            <pc:docMk/>
            <pc:sldMk cId="0" sldId="260"/>
            <ac:picMk id="49" creationId="{EF2566ED-748B-3A58-B004-D92730061420}"/>
          </ac:picMkLst>
        </pc:picChg>
        <pc:picChg chg="mod">
          <ac:chgData name="Sasha Zadvornaya" userId="49b15743-abab-4baa-89f5-3c9d8a443166" providerId="ADAL" clId="{9D29E0BA-33E5-4763-8D37-79319C02539A}" dt="2026-09-17T11:40:22.439" v="7" actId="1076"/>
          <ac:picMkLst>
            <pc:docMk/>
            <pc:sldMk cId="0" sldId="260"/>
            <ac:picMk id="51" creationId="{F19564F4-91C7-283F-9B50-371C02267ABB}"/>
          </ac:picMkLst>
        </pc:picChg>
        <pc:picChg chg="mod">
          <ac:chgData name="Sasha Zadvornaya" userId="49b15743-abab-4baa-89f5-3c9d8a443166" providerId="ADAL" clId="{9D29E0BA-33E5-4763-8D37-79319C02539A}" dt="2026-09-17T11:40:22.439" v="7" actId="1076"/>
          <ac:picMkLst>
            <pc:docMk/>
            <pc:sldMk cId="0" sldId="260"/>
            <ac:picMk id="53" creationId="{DF796FF6-387B-0FA1-4D86-356069D57937}"/>
          </ac:picMkLst>
        </pc:picChg>
      </pc:sldChg>
      <pc:sldChg chg="modSp mod">
        <pc:chgData name="Sasha Zadvornaya" userId="49b15743-abab-4baa-89f5-3c9d8a443166" providerId="ADAL" clId="{9D29E0BA-33E5-4763-8D37-79319C02539A}" dt="2026-09-17T14:36:20.910" v="799" actId="20577"/>
        <pc:sldMkLst>
          <pc:docMk/>
          <pc:sldMk cId="0" sldId="265"/>
        </pc:sldMkLst>
        <pc:spChg chg="mod">
          <ac:chgData name="Sasha Zadvornaya" userId="49b15743-abab-4baa-89f5-3c9d8a443166" providerId="ADAL" clId="{9D29E0BA-33E5-4763-8D37-79319C02539A}" dt="2026-09-17T14:36:15.473" v="793" actId="20577"/>
          <ac:spMkLst>
            <pc:docMk/>
            <pc:sldMk cId="0" sldId="265"/>
            <ac:spMk id="28" creationId="{D8219738-FC7B-6506-AD04-ADE82278B2F6}"/>
          </ac:spMkLst>
        </pc:spChg>
        <pc:spChg chg="mod">
          <ac:chgData name="Sasha Zadvornaya" userId="49b15743-abab-4baa-89f5-3c9d8a443166" providerId="ADAL" clId="{9D29E0BA-33E5-4763-8D37-79319C02539A}" dt="2026-09-17T13:16:45.236" v="296" actId="2085"/>
          <ac:spMkLst>
            <pc:docMk/>
            <pc:sldMk cId="0" sldId="265"/>
            <ac:spMk id="42" creationId="{D96F688A-100B-C2B4-47C6-676C57080C8B}"/>
          </ac:spMkLst>
        </pc:spChg>
        <pc:spChg chg="mod">
          <ac:chgData name="Sasha Zadvornaya" userId="49b15743-abab-4baa-89f5-3c9d8a443166" providerId="ADAL" clId="{9D29E0BA-33E5-4763-8D37-79319C02539A}" dt="2026-09-17T14:35:47.151" v="772" actId="20577"/>
          <ac:spMkLst>
            <pc:docMk/>
            <pc:sldMk cId="0" sldId="265"/>
            <ac:spMk id="44" creationId="{1E20C3EE-879C-4CA3-3241-450AA18F9C72}"/>
          </ac:spMkLst>
        </pc:spChg>
        <pc:spChg chg="mod">
          <ac:chgData name="Sasha Zadvornaya" userId="49b15743-abab-4baa-89f5-3c9d8a443166" providerId="ADAL" clId="{9D29E0BA-33E5-4763-8D37-79319C02539A}" dt="2026-09-17T14:36:20.910" v="799" actId="20577"/>
          <ac:spMkLst>
            <pc:docMk/>
            <pc:sldMk cId="0" sldId="265"/>
            <ac:spMk id="73" creationId="{C9D89868-90D7-B91A-0B0A-7DDEDDE02FE7}"/>
          </ac:spMkLst>
        </pc:spChg>
      </pc:sldChg>
      <pc:sldChg chg="addSp delSp modSp mod">
        <pc:chgData name="Sasha Zadvornaya" userId="49b15743-abab-4baa-89f5-3c9d8a443166" providerId="ADAL" clId="{9D29E0BA-33E5-4763-8D37-79319C02539A}" dt="2026-09-18T11:48:59.656" v="1431" actId="1076"/>
        <pc:sldMkLst>
          <pc:docMk/>
          <pc:sldMk cId="2782828055" sldId="267"/>
        </pc:sldMkLst>
        <pc:spChg chg="add del mod">
          <ac:chgData name="Sasha Zadvornaya" userId="49b15743-abab-4baa-89f5-3c9d8a443166" providerId="ADAL" clId="{9D29E0BA-33E5-4763-8D37-79319C02539A}" dt="2026-09-18T11:37:47.879" v="1283" actId="21"/>
          <ac:spMkLst>
            <pc:docMk/>
            <pc:sldMk cId="2782828055" sldId="267"/>
            <ac:spMk id="5" creationId="{3F2F9846-62E8-38D9-7E19-6D4571406AC3}"/>
          </ac:spMkLst>
        </pc:spChg>
        <pc:spChg chg="del mod">
          <ac:chgData name="Sasha Zadvornaya" userId="49b15743-abab-4baa-89f5-3c9d8a443166" providerId="ADAL" clId="{9D29E0BA-33E5-4763-8D37-79319C02539A}" dt="2026-09-18T11:37:32.205" v="1278" actId="478"/>
          <ac:spMkLst>
            <pc:docMk/>
            <pc:sldMk cId="2782828055" sldId="267"/>
            <ac:spMk id="11" creationId="{9676B901-C19B-DB0E-67F7-2ABD333184BD}"/>
          </ac:spMkLst>
        </pc:spChg>
        <pc:spChg chg="mod">
          <ac:chgData name="Sasha Zadvornaya" userId="49b15743-abab-4baa-89f5-3c9d8a443166" providerId="ADAL" clId="{9D29E0BA-33E5-4763-8D37-79319C02539A}" dt="2026-09-17T13:17:30.350" v="300" actId="1076"/>
          <ac:spMkLst>
            <pc:docMk/>
            <pc:sldMk cId="2782828055" sldId="267"/>
            <ac:spMk id="14" creationId="{86FF20ED-8A06-96EF-F141-E96FA006CE9D}"/>
          </ac:spMkLst>
        </pc:spChg>
        <pc:spChg chg="mod">
          <ac:chgData name="Sasha Zadvornaya" userId="49b15743-abab-4baa-89f5-3c9d8a443166" providerId="ADAL" clId="{9D29E0BA-33E5-4763-8D37-79319C02539A}" dt="2026-09-17T13:17:23.689" v="298" actId="1076"/>
          <ac:spMkLst>
            <pc:docMk/>
            <pc:sldMk cId="2782828055" sldId="267"/>
            <ac:spMk id="18" creationId="{360E147F-F7B7-1B94-A36F-8DAC77A74FFB}"/>
          </ac:spMkLst>
        </pc:spChg>
        <pc:spChg chg="mod">
          <ac:chgData name="Sasha Zadvornaya" userId="49b15743-abab-4baa-89f5-3c9d8a443166" providerId="ADAL" clId="{9D29E0BA-33E5-4763-8D37-79319C02539A}" dt="2026-09-17T13:17:27.338" v="299" actId="1076"/>
          <ac:spMkLst>
            <pc:docMk/>
            <pc:sldMk cId="2782828055" sldId="267"/>
            <ac:spMk id="20" creationId="{316A9405-8B75-611B-8806-4AD7B52D2DFD}"/>
          </ac:spMkLst>
        </pc:spChg>
        <pc:spChg chg="del mod">
          <ac:chgData name="Sasha Zadvornaya" userId="49b15743-abab-4baa-89f5-3c9d8a443166" providerId="ADAL" clId="{9D29E0BA-33E5-4763-8D37-79319C02539A}" dt="2026-09-18T11:48:47.209" v="1427" actId="478"/>
          <ac:spMkLst>
            <pc:docMk/>
            <pc:sldMk cId="2782828055" sldId="267"/>
            <ac:spMk id="41" creationId="{C9BCA371-F9D0-D322-3B6C-57764D51F4F9}"/>
          </ac:spMkLst>
        </pc:spChg>
        <pc:spChg chg="mod">
          <ac:chgData name="Sasha Zadvornaya" userId="49b15743-abab-4baa-89f5-3c9d8a443166" providerId="ADAL" clId="{9D29E0BA-33E5-4763-8D37-79319C02539A}" dt="2026-09-18T11:48:59.656" v="1431" actId="1076"/>
          <ac:spMkLst>
            <pc:docMk/>
            <pc:sldMk cId="2782828055" sldId="267"/>
            <ac:spMk id="45" creationId="{F5E811D9-2EAC-6E3A-CFF4-BA3BE1AED1BF}"/>
          </ac:spMkLst>
        </pc:spChg>
      </pc:sldChg>
      <pc:sldChg chg="addSp delSp modSp mod">
        <pc:chgData name="Sasha Zadvornaya" userId="49b15743-abab-4baa-89f5-3c9d8a443166" providerId="ADAL" clId="{9D29E0BA-33E5-4763-8D37-79319C02539A}" dt="2026-09-17T14:35:16.373" v="734" actId="20577"/>
        <pc:sldMkLst>
          <pc:docMk/>
          <pc:sldMk cId="3710376245" sldId="268"/>
        </pc:sldMkLst>
        <pc:spChg chg="add mod">
          <ac:chgData name="Sasha Zadvornaya" userId="49b15743-abab-4baa-89f5-3c9d8a443166" providerId="ADAL" clId="{9D29E0BA-33E5-4763-8D37-79319C02539A}" dt="2026-09-17T11:48:48.431" v="57" actId="1076"/>
          <ac:spMkLst>
            <pc:docMk/>
            <pc:sldMk cId="3710376245" sldId="268"/>
            <ac:spMk id="4" creationId="{3B99849D-2F10-7D78-0D8C-C527F940477E}"/>
          </ac:spMkLst>
        </pc:spChg>
        <pc:spChg chg="add mod">
          <ac:chgData name="Sasha Zadvornaya" userId="49b15743-abab-4baa-89f5-3c9d8a443166" providerId="ADAL" clId="{9D29E0BA-33E5-4763-8D37-79319C02539A}" dt="2026-09-17T11:48:48.431" v="57" actId="1076"/>
          <ac:spMkLst>
            <pc:docMk/>
            <pc:sldMk cId="3710376245" sldId="268"/>
            <ac:spMk id="6" creationId="{0ACC3D61-EB6E-1678-24A2-4B41D387DEFC}"/>
          </ac:spMkLst>
        </pc:spChg>
        <pc:spChg chg="add mod">
          <ac:chgData name="Sasha Zadvornaya" userId="49b15743-abab-4baa-89f5-3c9d8a443166" providerId="ADAL" clId="{9D29E0BA-33E5-4763-8D37-79319C02539A}" dt="2026-09-17T11:48:48.431" v="57" actId="1076"/>
          <ac:spMkLst>
            <pc:docMk/>
            <pc:sldMk cId="3710376245" sldId="268"/>
            <ac:spMk id="7" creationId="{985E0208-1B64-AB51-F2BF-9B11163F6199}"/>
          </ac:spMkLst>
        </pc:spChg>
        <pc:spChg chg="add mod">
          <ac:chgData name="Sasha Zadvornaya" userId="49b15743-abab-4baa-89f5-3c9d8a443166" providerId="ADAL" clId="{9D29E0BA-33E5-4763-8D37-79319C02539A}" dt="2026-09-17T13:18:17.007" v="320" actId="207"/>
          <ac:spMkLst>
            <pc:docMk/>
            <pc:sldMk cId="3710376245" sldId="268"/>
            <ac:spMk id="9" creationId="{8FC8A8C4-88E3-67EE-0623-684625D5A864}"/>
          </ac:spMkLst>
        </pc:spChg>
        <pc:spChg chg="add mod">
          <ac:chgData name="Sasha Zadvornaya" userId="49b15743-abab-4baa-89f5-3c9d8a443166" providerId="ADAL" clId="{9D29E0BA-33E5-4763-8D37-79319C02539A}" dt="2026-09-17T13:18:17.007" v="320" actId="207"/>
          <ac:spMkLst>
            <pc:docMk/>
            <pc:sldMk cId="3710376245" sldId="268"/>
            <ac:spMk id="11" creationId="{8E1D47CB-2BD0-08CE-9675-11D4A90E7220}"/>
          </ac:spMkLst>
        </pc:spChg>
        <pc:spChg chg="mod">
          <ac:chgData name="Sasha Zadvornaya" userId="49b15743-abab-4baa-89f5-3c9d8a443166" providerId="ADAL" clId="{9D29E0BA-33E5-4763-8D37-79319C02539A}" dt="2026-09-17T13:16:07.491" v="294" actId="20577"/>
          <ac:spMkLst>
            <pc:docMk/>
            <pc:sldMk cId="3710376245" sldId="268"/>
            <ac:spMk id="39" creationId="{3B818A67-3C53-BBC2-1BB2-ECF92260A3B5}"/>
          </ac:spMkLst>
        </pc:spChg>
        <pc:spChg chg="mod">
          <ac:chgData name="Sasha Zadvornaya" userId="49b15743-abab-4baa-89f5-3c9d8a443166" providerId="ADAL" clId="{9D29E0BA-33E5-4763-8D37-79319C02539A}" dt="2026-09-17T14:35:16.373" v="734" actId="20577"/>
          <ac:spMkLst>
            <pc:docMk/>
            <pc:sldMk cId="3710376245" sldId="268"/>
            <ac:spMk id="41" creationId="{9A4FA4DA-0CCA-2D32-E82C-2FF34BDB1302}"/>
          </ac:spMkLst>
        </pc:spChg>
        <pc:spChg chg="del mod">
          <ac:chgData name="Sasha Zadvornaya" userId="49b15743-abab-4baa-89f5-3c9d8a443166" providerId="ADAL" clId="{9D29E0BA-33E5-4763-8D37-79319C02539A}" dt="2026-09-17T13:14:17.542" v="211" actId="478"/>
          <ac:spMkLst>
            <pc:docMk/>
            <pc:sldMk cId="3710376245" sldId="268"/>
            <ac:spMk id="43" creationId="{8049DF2B-7840-FB66-8B9F-0B0D979E178D}"/>
          </ac:spMkLst>
        </pc:spChg>
        <pc:spChg chg="del mod">
          <ac:chgData name="Sasha Zadvornaya" userId="49b15743-abab-4baa-89f5-3c9d8a443166" providerId="ADAL" clId="{9D29E0BA-33E5-4763-8D37-79319C02539A}" dt="2026-09-17T13:12:24.939" v="114" actId="478"/>
          <ac:spMkLst>
            <pc:docMk/>
            <pc:sldMk cId="3710376245" sldId="268"/>
            <ac:spMk id="45" creationId="{87C91DCB-BB54-D6A8-90D2-B32E5AA432D4}"/>
          </ac:spMkLst>
        </pc:spChg>
        <pc:spChg chg="mod">
          <ac:chgData name="Sasha Zadvornaya" userId="49b15743-abab-4baa-89f5-3c9d8a443166" providerId="ADAL" clId="{9D29E0BA-33E5-4763-8D37-79319C02539A}" dt="2026-09-17T13:15:32.848" v="288" actId="207"/>
          <ac:spMkLst>
            <pc:docMk/>
            <pc:sldMk cId="3710376245" sldId="268"/>
            <ac:spMk id="47" creationId="{27376866-F920-BD08-5020-5C8641764BB5}"/>
          </ac:spMkLst>
        </pc:spChg>
        <pc:spChg chg="del mod">
          <ac:chgData name="Sasha Zadvornaya" userId="49b15743-abab-4baa-89f5-3c9d8a443166" providerId="ADAL" clId="{9D29E0BA-33E5-4763-8D37-79319C02539A}" dt="2026-09-17T13:15:22.466" v="286" actId="478"/>
          <ac:spMkLst>
            <pc:docMk/>
            <pc:sldMk cId="3710376245" sldId="268"/>
            <ac:spMk id="49" creationId="{DEE9A80F-5F8B-4933-0C8A-EFF0EC986AFA}"/>
          </ac:spMkLst>
        </pc:spChg>
        <pc:spChg chg="del">
          <ac:chgData name="Sasha Zadvornaya" userId="49b15743-abab-4baa-89f5-3c9d8a443166" providerId="ADAL" clId="{9D29E0BA-33E5-4763-8D37-79319C02539A}" dt="2026-09-17T11:24:46.047" v="1" actId="478"/>
          <ac:spMkLst>
            <pc:docMk/>
            <pc:sldMk cId="3710376245" sldId="268"/>
            <ac:spMk id="51" creationId="{14F1EAE0-33CA-D00D-8A89-94B58F4A431C}"/>
          </ac:spMkLst>
        </pc:spChg>
        <pc:spChg chg="del mod">
          <ac:chgData name="Sasha Zadvornaya" userId="49b15743-abab-4baa-89f5-3c9d8a443166" providerId="ADAL" clId="{9D29E0BA-33E5-4763-8D37-79319C02539A}" dt="2026-09-17T13:17:03.302" v="297" actId="478"/>
          <ac:spMkLst>
            <pc:docMk/>
            <pc:sldMk cId="3710376245" sldId="268"/>
            <ac:spMk id="53" creationId="{67F8560D-EF34-A88D-E5A0-1C0420B4E9D3}"/>
          </ac:spMkLst>
        </pc:spChg>
        <pc:spChg chg="del">
          <ac:chgData name="Sasha Zadvornaya" userId="49b15743-abab-4baa-89f5-3c9d8a443166" providerId="ADAL" clId="{9D29E0BA-33E5-4763-8D37-79319C02539A}" dt="2026-09-17T11:24:50.824" v="3" actId="478"/>
          <ac:spMkLst>
            <pc:docMk/>
            <pc:sldMk cId="3710376245" sldId="268"/>
            <ac:spMk id="55" creationId="{520358B6-BC9E-D71B-C43F-B18BE4991060}"/>
          </ac:spMkLst>
        </pc:spChg>
        <pc:spChg chg="del">
          <ac:chgData name="Sasha Zadvornaya" userId="49b15743-abab-4baa-89f5-3c9d8a443166" providerId="ADAL" clId="{9D29E0BA-33E5-4763-8D37-79319C02539A}" dt="2026-09-17T11:24:48.184" v="2" actId="478"/>
          <ac:spMkLst>
            <pc:docMk/>
            <pc:sldMk cId="3710376245" sldId="268"/>
            <ac:spMk id="57" creationId="{B60EFE64-FF36-28CF-9604-0EB751FD733D}"/>
          </ac:spMkLst>
        </pc:spChg>
        <pc:spChg chg="mod">
          <ac:chgData name="Sasha Zadvornaya" userId="49b15743-abab-4baa-89f5-3c9d8a443166" providerId="ADAL" clId="{9D29E0BA-33E5-4763-8D37-79319C02539A}" dt="2026-09-17T11:48:16.658" v="56" actId="1036"/>
          <ac:spMkLst>
            <pc:docMk/>
            <pc:sldMk cId="3710376245" sldId="268"/>
            <ac:spMk id="61" creationId="{4FBB33B3-F853-744E-30A4-AD539F8721D3}"/>
          </ac:spMkLst>
        </pc:spChg>
        <pc:spChg chg="mod">
          <ac:chgData name="Sasha Zadvornaya" userId="49b15743-abab-4baa-89f5-3c9d8a443166" providerId="ADAL" clId="{9D29E0BA-33E5-4763-8D37-79319C02539A}" dt="2026-09-17T11:48:57.608" v="58" actId="1076"/>
          <ac:spMkLst>
            <pc:docMk/>
            <pc:sldMk cId="3710376245" sldId="268"/>
            <ac:spMk id="63" creationId="{34A8743C-B491-56DF-EADA-E7CBF4E2E6A3}"/>
          </ac:spMkLst>
        </pc:spChg>
        <pc:picChg chg="del">
          <ac:chgData name="Sasha Zadvornaya" userId="49b15743-abab-4baa-89f5-3c9d8a443166" providerId="ADAL" clId="{9D29E0BA-33E5-4763-8D37-79319C02539A}" dt="2026-09-17T11:24:37.267" v="0" actId="478"/>
          <ac:picMkLst>
            <pc:docMk/>
            <pc:sldMk cId="3710376245" sldId="268"/>
            <ac:picMk id="33" creationId="{D4047A2F-B688-6766-626B-6E8449867DAE}"/>
          </ac:picMkLst>
        </pc:picChg>
        <pc:picChg chg="mod">
          <ac:chgData name="Sasha Zadvornaya" userId="49b15743-abab-4baa-89f5-3c9d8a443166" providerId="ADAL" clId="{9D29E0BA-33E5-4763-8D37-79319C02539A}" dt="2026-09-17T11:48:48.431" v="57" actId="1076"/>
          <ac:picMkLst>
            <pc:docMk/>
            <pc:sldMk cId="3710376245" sldId="268"/>
            <ac:picMk id="65" creationId="{80DA0FF6-AA22-CC34-F0F1-DA1D8AD0D6BB}"/>
          </ac:picMkLst>
        </pc:picChg>
        <pc:picChg chg="mod">
          <ac:chgData name="Sasha Zadvornaya" userId="49b15743-abab-4baa-89f5-3c9d8a443166" providerId="ADAL" clId="{9D29E0BA-33E5-4763-8D37-79319C02539A}" dt="2026-09-17T11:48:08.280" v="52" actId="1076"/>
          <ac:picMkLst>
            <pc:docMk/>
            <pc:sldMk cId="3710376245" sldId="268"/>
            <ac:picMk id="67" creationId="{8656ACCB-1894-2BC5-AAF0-90862A3A093E}"/>
          </ac:picMkLst>
        </pc:picChg>
        <pc:picChg chg="mod">
          <ac:chgData name="Sasha Zadvornaya" userId="49b15743-abab-4baa-89f5-3c9d8a443166" providerId="ADAL" clId="{9D29E0BA-33E5-4763-8D37-79319C02539A}" dt="2026-09-17T11:48:57.608" v="58" actId="1076"/>
          <ac:picMkLst>
            <pc:docMk/>
            <pc:sldMk cId="3710376245" sldId="268"/>
            <ac:picMk id="69" creationId="{A29FF9FA-1C7B-E1E5-AE27-EC27161C1D30}"/>
          </ac:picMkLst>
        </pc:picChg>
        <pc:cxnChg chg="add mod">
          <ac:chgData name="Sasha Zadvornaya" userId="49b15743-abab-4baa-89f5-3c9d8a443166" providerId="ADAL" clId="{9D29E0BA-33E5-4763-8D37-79319C02539A}" dt="2026-09-17T13:18:23.969" v="321" actId="13822"/>
          <ac:cxnSpMkLst>
            <pc:docMk/>
            <pc:sldMk cId="3710376245" sldId="268"/>
            <ac:cxnSpMk id="12" creationId="{0A7955B0-BC79-421A-27F5-470E87B53199}"/>
          </ac:cxnSpMkLst>
        </pc:cxnChg>
      </pc:sldChg>
      <pc:sldChg chg="modSp mod">
        <pc:chgData name="Sasha Zadvornaya" userId="49b15743-abab-4baa-89f5-3c9d8a443166" providerId="ADAL" clId="{9D29E0BA-33E5-4763-8D37-79319C02539A}" dt="2026-09-17T14:35:23.127" v="743" actId="20577"/>
        <pc:sldMkLst>
          <pc:docMk/>
          <pc:sldMk cId="4280275657" sldId="269"/>
        </pc:sldMkLst>
        <pc:spChg chg="mod">
          <ac:chgData name="Sasha Zadvornaya" userId="49b15743-abab-4baa-89f5-3c9d8a443166" providerId="ADAL" clId="{9D29E0BA-33E5-4763-8D37-79319C02539A}" dt="2026-09-17T14:35:23.127" v="743" actId="20577"/>
          <ac:spMkLst>
            <pc:docMk/>
            <pc:sldMk cId="4280275657" sldId="269"/>
            <ac:spMk id="10" creationId="{7C8D7338-CE2F-1C88-D003-D41EFA8424AA}"/>
          </ac:spMkLst>
        </pc:spChg>
      </pc:sldChg>
      <pc:sldChg chg="addSp modSp mod">
        <pc:chgData name="Sasha Zadvornaya" userId="49b15743-abab-4baa-89f5-3c9d8a443166" providerId="ADAL" clId="{9D29E0BA-33E5-4763-8D37-79319C02539A}" dt="2026-09-17T13:25:00.032" v="339" actId="20577"/>
        <pc:sldMkLst>
          <pc:docMk/>
          <pc:sldMk cId="2282898972" sldId="270"/>
        </pc:sldMkLst>
        <pc:spChg chg="mod">
          <ac:chgData name="Sasha Zadvornaya" userId="49b15743-abab-4baa-89f5-3c9d8a443166" providerId="ADAL" clId="{9D29E0BA-33E5-4763-8D37-79319C02539A}" dt="2026-09-17T13:25:00.032" v="339" actId="20577"/>
          <ac:spMkLst>
            <pc:docMk/>
            <pc:sldMk cId="2282898972" sldId="270"/>
            <ac:spMk id="19" creationId="{9B8C3BFE-2E77-41B4-2967-86BBB91F323A}"/>
          </ac:spMkLst>
        </pc:spChg>
        <pc:spChg chg="mod">
          <ac:chgData name="Sasha Zadvornaya" userId="49b15743-abab-4baa-89f5-3c9d8a443166" providerId="ADAL" clId="{9D29E0BA-33E5-4763-8D37-79319C02539A}" dt="2026-09-17T13:19:23.195" v="331" actId="14100"/>
          <ac:spMkLst>
            <pc:docMk/>
            <pc:sldMk cId="2282898972" sldId="270"/>
            <ac:spMk id="26" creationId="{62017B1C-A34E-8CF5-E2D2-BBB9FAD52E8C}"/>
          </ac:spMkLst>
        </pc:spChg>
        <pc:spChg chg="mod">
          <ac:chgData name="Sasha Zadvornaya" userId="49b15743-abab-4baa-89f5-3c9d8a443166" providerId="ADAL" clId="{9D29E0BA-33E5-4763-8D37-79319C02539A}" dt="2026-09-17T13:19:26.287" v="332" actId="14100"/>
          <ac:spMkLst>
            <pc:docMk/>
            <pc:sldMk cId="2282898972" sldId="270"/>
            <ac:spMk id="28" creationId="{2E48681D-B447-27F7-4716-84B292643F1A}"/>
          </ac:spMkLst>
        </pc:spChg>
        <pc:cxnChg chg="add mod">
          <ac:chgData name="Sasha Zadvornaya" userId="49b15743-abab-4baa-89f5-3c9d8a443166" providerId="ADAL" clId="{9D29E0BA-33E5-4763-8D37-79319C02539A}" dt="2026-09-17T13:19:45.400" v="337" actId="14100"/>
          <ac:cxnSpMkLst>
            <pc:docMk/>
            <pc:sldMk cId="2282898972" sldId="270"/>
            <ac:cxnSpMk id="5" creationId="{8F2F02E2-3AF6-4624-08E6-7A5FE280EC5F}"/>
          </ac:cxnSpMkLst>
        </pc:cxnChg>
      </pc:sldChg>
      <pc:sldChg chg="addSp delSp modSp mod">
        <pc:chgData name="Sasha Zadvornaya" userId="49b15743-abab-4baa-89f5-3c9d8a443166" providerId="ADAL" clId="{9D29E0BA-33E5-4763-8D37-79319C02539A}" dt="2026-09-18T11:39:16.406" v="1303" actId="20577"/>
        <pc:sldMkLst>
          <pc:docMk/>
          <pc:sldMk cId="3225663496" sldId="271"/>
        </pc:sldMkLst>
        <pc:spChg chg="add mod">
          <ac:chgData name="Sasha Zadvornaya" userId="49b15743-abab-4baa-89f5-3c9d8a443166" providerId="ADAL" clId="{9D29E0BA-33E5-4763-8D37-79319C02539A}" dt="2026-09-18T09:50:36.382" v="1199" actId="1076"/>
          <ac:spMkLst>
            <pc:docMk/>
            <pc:sldMk cId="3225663496" sldId="271"/>
            <ac:spMk id="6" creationId="{96151666-9308-8441-7B1A-A466B28D5787}"/>
          </ac:spMkLst>
        </pc:spChg>
        <pc:spChg chg="add mod">
          <ac:chgData name="Sasha Zadvornaya" userId="49b15743-abab-4baa-89f5-3c9d8a443166" providerId="ADAL" clId="{9D29E0BA-33E5-4763-8D37-79319C02539A}" dt="2026-09-18T09:55:26.679" v="1241" actId="20577"/>
          <ac:spMkLst>
            <pc:docMk/>
            <pc:sldMk cId="3225663496" sldId="271"/>
            <ac:spMk id="7" creationId="{39F2D80C-875D-AA62-6DCE-E416A1BE996E}"/>
          </ac:spMkLst>
        </pc:spChg>
        <pc:spChg chg="add mod">
          <ac:chgData name="Sasha Zadvornaya" userId="49b15743-abab-4baa-89f5-3c9d8a443166" providerId="ADAL" clId="{9D29E0BA-33E5-4763-8D37-79319C02539A}" dt="2026-09-18T09:52:17.488" v="1232" actId="1037"/>
          <ac:spMkLst>
            <pc:docMk/>
            <pc:sldMk cId="3225663496" sldId="271"/>
            <ac:spMk id="8" creationId="{F538499D-1DC1-2BDD-26A7-2754B281BEA7}"/>
          </ac:spMkLst>
        </pc:spChg>
        <pc:spChg chg="add mod">
          <ac:chgData name="Sasha Zadvornaya" userId="49b15743-abab-4baa-89f5-3c9d8a443166" providerId="ADAL" clId="{9D29E0BA-33E5-4763-8D37-79319C02539A}" dt="2026-09-18T11:39:16.406" v="1303" actId="20577"/>
          <ac:spMkLst>
            <pc:docMk/>
            <pc:sldMk cId="3225663496" sldId="271"/>
            <ac:spMk id="10" creationId="{05A3948F-86DA-A340-C05E-38DB92F7815A}"/>
          </ac:spMkLst>
        </pc:spChg>
        <pc:spChg chg="mod">
          <ac:chgData name="Sasha Zadvornaya" userId="49b15743-abab-4baa-89f5-3c9d8a443166" providerId="ADAL" clId="{9D29E0BA-33E5-4763-8D37-79319C02539A}" dt="2026-09-18T11:36:00.245" v="1274" actId="20577"/>
          <ac:spMkLst>
            <pc:docMk/>
            <pc:sldMk cId="3225663496" sldId="271"/>
            <ac:spMk id="16" creationId="{FD560693-FA18-8367-153F-F976FA9158D2}"/>
          </ac:spMkLst>
        </pc:spChg>
        <pc:spChg chg="mod">
          <ac:chgData name="Sasha Zadvornaya" userId="49b15743-abab-4baa-89f5-3c9d8a443166" providerId="ADAL" clId="{9D29E0BA-33E5-4763-8D37-79319C02539A}" dt="2026-09-17T17:15:09.613" v="1164" actId="1036"/>
          <ac:spMkLst>
            <pc:docMk/>
            <pc:sldMk cId="3225663496" sldId="271"/>
            <ac:spMk id="20" creationId="{CD80DCEB-4502-417F-5884-AA1883A45453}"/>
          </ac:spMkLst>
        </pc:spChg>
        <pc:spChg chg="mod">
          <ac:chgData name="Sasha Zadvornaya" userId="49b15743-abab-4baa-89f5-3c9d8a443166" providerId="ADAL" clId="{9D29E0BA-33E5-4763-8D37-79319C02539A}" dt="2026-09-17T17:15:09.613" v="1164" actId="1036"/>
          <ac:spMkLst>
            <pc:docMk/>
            <pc:sldMk cId="3225663496" sldId="271"/>
            <ac:spMk id="24" creationId="{346C6E63-CA5A-1BB9-0E77-2F320F3261AF}"/>
          </ac:spMkLst>
        </pc:spChg>
        <pc:spChg chg="mod">
          <ac:chgData name="Sasha Zadvornaya" userId="49b15743-abab-4baa-89f5-3c9d8a443166" providerId="ADAL" clId="{9D29E0BA-33E5-4763-8D37-79319C02539A}" dt="2026-09-17T17:14:58.261" v="1147" actId="1076"/>
          <ac:spMkLst>
            <pc:docMk/>
            <pc:sldMk cId="3225663496" sldId="271"/>
            <ac:spMk id="25" creationId="{02DC8589-07E6-FCC1-D4E2-EBDF1E68D289}"/>
          </ac:spMkLst>
        </pc:spChg>
        <pc:spChg chg="mod">
          <ac:chgData name="Sasha Zadvornaya" userId="49b15743-abab-4baa-89f5-3c9d8a443166" providerId="ADAL" clId="{9D29E0BA-33E5-4763-8D37-79319C02539A}" dt="2026-09-17T17:15:09.613" v="1164" actId="1036"/>
          <ac:spMkLst>
            <pc:docMk/>
            <pc:sldMk cId="3225663496" sldId="271"/>
            <ac:spMk id="29" creationId="{2C910D81-2882-13A6-5278-EA376F3A7690}"/>
          </ac:spMkLst>
        </pc:spChg>
        <pc:spChg chg="mod">
          <ac:chgData name="Sasha Zadvornaya" userId="49b15743-abab-4baa-89f5-3c9d8a443166" providerId="ADAL" clId="{9D29E0BA-33E5-4763-8D37-79319C02539A}" dt="2026-09-17T17:15:09.613" v="1164" actId="1036"/>
          <ac:spMkLst>
            <pc:docMk/>
            <pc:sldMk cId="3225663496" sldId="271"/>
            <ac:spMk id="31" creationId="{4729EE7F-A314-6E71-7F12-CBF5E73EE2DC}"/>
          </ac:spMkLst>
        </pc:spChg>
        <pc:spChg chg="del mod">
          <ac:chgData name="Sasha Zadvornaya" userId="49b15743-abab-4baa-89f5-3c9d8a443166" providerId="ADAL" clId="{9D29E0BA-33E5-4763-8D37-79319C02539A}" dt="2026-09-18T11:38:27.552" v="1287" actId="21"/>
          <ac:spMkLst>
            <pc:docMk/>
            <pc:sldMk cId="3225663496" sldId="271"/>
            <ac:spMk id="33" creationId="{A7F9F447-2663-F0D3-2FF0-8C0809315CDD}"/>
          </ac:spMkLst>
        </pc:spChg>
        <pc:spChg chg="del mod">
          <ac:chgData name="Sasha Zadvornaya" userId="49b15743-abab-4baa-89f5-3c9d8a443166" providerId="ADAL" clId="{9D29E0BA-33E5-4763-8D37-79319C02539A}" dt="2026-09-18T11:38:27.552" v="1287" actId="21"/>
          <ac:spMkLst>
            <pc:docMk/>
            <pc:sldMk cId="3225663496" sldId="271"/>
            <ac:spMk id="35" creationId="{C3A5D2F8-5125-5F18-82D6-1D4DE2FC4522}"/>
          </ac:spMkLst>
        </pc:spChg>
        <pc:spChg chg="del mod">
          <ac:chgData name="Sasha Zadvornaya" userId="49b15743-abab-4baa-89f5-3c9d8a443166" providerId="ADAL" clId="{9D29E0BA-33E5-4763-8D37-79319C02539A}" dt="2026-09-18T11:38:27.552" v="1287" actId="21"/>
          <ac:spMkLst>
            <pc:docMk/>
            <pc:sldMk cId="3225663496" sldId="271"/>
            <ac:spMk id="37" creationId="{37A4BA92-17EC-E658-7BB9-1DF139B11F0E}"/>
          </ac:spMkLst>
        </pc:spChg>
        <pc:spChg chg="del mod">
          <ac:chgData name="Sasha Zadvornaya" userId="49b15743-abab-4baa-89f5-3c9d8a443166" providerId="ADAL" clId="{9D29E0BA-33E5-4763-8D37-79319C02539A}" dt="2026-09-18T11:38:27.552" v="1287" actId="21"/>
          <ac:spMkLst>
            <pc:docMk/>
            <pc:sldMk cId="3225663496" sldId="271"/>
            <ac:spMk id="39" creationId="{81180CCF-E5FE-49B7-03E3-36B5AD14AE15}"/>
          </ac:spMkLst>
        </pc:spChg>
        <pc:spChg chg="mod">
          <ac:chgData name="Sasha Zadvornaya" userId="49b15743-abab-4baa-89f5-3c9d8a443166" providerId="ADAL" clId="{9D29E0BA-33E5-4763-8D37-79319C02539A}" dt="2026-09-17T17:15:46.801" v="1187" actId="20577"/>
          <ac:spMkLst>
            <pc:docMk/>
            <pc:sldMk cId="3225663496" sldId="271"/>
            <ac:spMk id="45" creationId="{E6B3AA67-D19F-38E5-05FA-D2D175935E0B}"/>
          </ac:spMkLst>
        </pc:spChg>
        <pc:spChg chg="mod">
          <ac:chgData name="Sasha Zadvornaya" userId="49b15743-abab-4baa-89f5-3c9d8a443166" providerId="ADAL" clId="{9D29E0BA-33E5-4763-8D37-79319C02539A}" dt="2026-09-17T17:15:09.613" v="1164" actId="1036"/>
          <ac:spMkLst>
            <pc:docMk/>
            <pc:sldMk cId="3225663496" sldId="271"/>
            <ac:spMk id="71" creationId="{63DE009C-5E25-7892-D5B4-ECEAD961D1E8}"/>
          </ac:spMkLst>
        </pc:spChg>
        <pc:picChg chg="add mod">
          <ac:chgData name="Sasha Zadvornaya" userId="49b15743-abab-4baa-89f5-3c9d8a443166" providerId="ADAL" clId="{9D29E0BA-33E5-4763-8D37-79319C02539A}" dt="2026-09-17T17:14:47.961" v="1145" actId="1076"/>
          <ac:picMkLst>
            <pc:docMk/>
            <pc:sldMk cId="3225663496" sldId="271"/>
            <ac:picMk id="3" creationId="{7DEAF7A2-6616-76C2-C501-D5BB722FE566}"/>
          </ac:picMkLst>
        </pc:picChg>
        <pc:picChg chg="add mod">
          <ac:chgData name="Sasha Zadvornaya" userId="49b15743-abab-4baa-89f5-3c9d8a443166" providerId="ADAL" clId="{9D29E0BA-33E5-4763-8D37-79319C02539A}" dt="2026-09-17T17:16:12.083" v="1191" actId="1076"/>
          <ac:picMkLst>
            <pc:docMk/>
            <pc:sldMk cId="3225663496" sldId="271"/>
            <ac:picMk id="5" creationId="{22543E59-45CE-4657-8166-824CD031EEB7}"/>
          </ac:picMkLst>
        </pc:picChg>
        <pc:picChg chg="mod">
          <ac:chgData name="Sasha Zadvornaya" userId="49b15743-abab-4baa-89f5-3c9d8a443166" providerId="ADAL" clId="{9D29E0BA-33E5-4763-8D37-79319C02539A}" dt="2026-09-17T17:15:09.613" v="1164" actId="1036"/>
          <ac:picMkLst>
            <pc:docMk/>
            <pc:sldMk cId="3225663496" sldId="271"/>
            <ac:picMk id="69" creationId="{C812067F-685B-CC01-B314-E6C7FB40C073}"/>
          </ac:picMkLst>
        </pc:picChg>
      </pc:sldChg>
    </pc:docChg>
  </pc:docChgLst>
  <pc:docChgLst>
    <pc:chgData name="Sasha Zadvornaya" userId="49b15743-abab-4baa-89f5-3c9d8a443166" providerId="ADAL" clId="{3935AE0D-04F8-4E45-AF82-E2A9F1F8A9AA}"/>
    <pc:docChg chg="undo custSel addSld delSld modSld">
      <pc:chgData name="Sasha Zadvornaya" userId="49b15743-abab-4baa-89f5-3c9d8a443166" providerId="ADAL" clId="{3935AE0D-04F8-4E45-AF82-E2A9F1F8A9AA}" dt="2026-09-20T21:54:38.643" v="3423" actId="20577"/>
      <pc:docMkLst>
        <pc:docMk/>
      </pc:docMkLst>
      <pc:sldChg chg="delSp mod">
        <pc:chgData name="Sasha Zadvornaya" userId="49b15743-abab-4baa-89f5-3c9d8a443166" providerId="ADAL" clId="{3935AE0D-04F8-4E45-AF82-E2A9F1F8A9AA}" dt="2026-09-20T18:47:40.823" v="0" actId="478"/>
        <pc:sldMkLst>
          <pc:docMk/>
          <pc:sldMk cId="0" sldId="256"/>
        </pc:sldMkLst>
        <pc:spChg chg="del">
          <ac:chgData name="Sasha Zadvornaya" userId="49b15743-abab-4baa-89f5-3c9d8a443166" providerId="ADAL" clId="{3935AE0D-04F8-4E45-AF82-E2A9F1F8A9AA}" dt="2026-09-20T18:47:40.823" v="0" actId="478"/>
          <ac:spMkLst>
            <pc:docMk/>
            <pc:sldMk cId="0" sldId="256"/>
            <ac:spMk id="6" creationId="{00000000-0000-0000-0000-000000000000}"/>
          </ac:spMkLst>
        </pc:spChg>
      </pc:sldChg>
      <pc:sldChg chg="delSp modSp mod">
        <pc:chgData name="Sasha Zadvornaya" userId="49b15743-abab-4baa-89f5-3c9d8a443166" providerId="ADAL" clId="{3935AE0D-04F8-4E45-AF82-E2A9F1F8A9AA}" dt="2026-09-20T19:15:20.305" v="855" actId="255"/>
        <pc:sldMkLst>
          <pc:docMk/>
          <pc:sldMk cId="0" sldId="258"/>
        </pc:sldMkLst>
        <pc:spChg chg="mod">
          <ac:chgData name="Sasha Zadvornaya" userId="49b15743-abab-4baa-89f5-3c9d8a443166" providerId="ADAL" clId="{3935AE0D-04F8-4E45-AF82-E2A9F1F8A9AA}" dt="2026-09-20T19:12:07.649" v="799" actId="1037"/>
          <ac:spMkLst>
            <pc:docMk/>
            <pc:sldMk cId="0" sldId="258"/>
            <ac:spMk id="7" creationId="{13F805BE-5449-A027-94B1-ACAA13BA5516}"/>
          </ac:spMkLst>
        </pc:spChg>
        <pc:spChg chg="mod">
          <ac:chgData name="Sasha Zadvornaya" userId="49b15743-abab-4baa-89f5-3c9d8a443166" providerId="ADAL" clId="{3935AE0D-04F8-4E45-AF82-E2A9F1F8A9AA}" dt="2026-09-20T19:15:20.305" v="855" actId="255"/>
          <ac:spMkLst>
            <pc:docMk/>
            <pc:sldMk cId="0" sldId="258"/>
            <ac:spMk id="16" creationId="{C35B14A4-1025-D395-691D-4E7C091536F1}"/>
          </ac:spMkLst>
        </pc:spChg>
        <pc:spChg chg="mod">
          <ac:chgData name="Sasha Zadvornaya" userId="49b15743-abab-4baa-89f5-3c9d8a443166" providerId="ADAL" clId="{3935AE0D-04F8-4E45-AF82-E2A9F1F8A9AA}" dt="2026-09-20T19:10:54.545" v="787" actId="1036"/>
          <ac:spMkLst>
            <pc:docMk/>
            <pc:sldMk cId="0" sldId="258"/>
            <ac:spMk id="53" creationId="{D9FB9DC0-9ABD-A858-D4A0-E149D702FCA2}"/>
          </ac:spMkLst>
        </pc:spChg>
        <pc:spChg chg="mod">
          <ac:chgData name="Sasha Zadvornaya" userId="49b15743-abab-4baa-89f5-3c9d8a443166" providerId="ADAL" clId="{3935AE0D-04F8-4E45-AF82-E2A9F1F8A9AA}" dt="2026-09-20T19:09:25.609" v="747" actId="1036"/>
          <ac:spMkLst>
            <pc:docMk/>
            <pc:sldMk cId="0" sldId="258"/>
            <ac:spMk id="71" creationId="{DB7BB5BD-212B-9B55-DA07-F9A495CA0FBC}"/>
          </ac:spMkLst>
        </pc:spChg>
        <pc:spChg chg="mod">
          <ac:chgData name="Sasha Zadvornaya" userId="49b15743-abab-4baa-89f5-3c9d8a443166" providerId="ADAL" clId="{3935AE0D-04F8-4E45-AF82-E2A9F1F8A9AA}" dt="2026-09-20T19:10:05.896" v="753" actId="1035"/>
          <ac:spMkLst>
            <pc:docMk/>
            <pc:sldMk cId="0" sldId="258"/>
            <ac:spMk id="89" creationId="{156FBBB4-FB19-C5C2-562D-DE93D0464971}"/>
          </ac:spMkLst>
        </pc:spChg>
        <pc:spChg chg="del">
          <ac:chgData name="Sasha Zadvornaya" userId="49b15743-abab-4baa-89f5-3c9d8a443166" providerId="ADAL" clId="{3935AE0D-04F8-4E45-AF82-E2A9F1F8A9AA}" dt="2026-09-20T19:11:51.344" v="788" actId="478"/>
          <ac:spMkLst>
            <pc:docMk/>
            <pc:sldMk cId="0" sldId="258"/>
            <ac:spMk id="116" creationId="{882B2D48-5467-1B74-7F87-29FFCA4C28DC}"/>
          </ac:spMkLst>
        </pc:spChg>
        <pc:spChg chg="mod">
          <ac:chgData name="Sasha Zadvornaya" userId="49b15743-abab-4baa-89f5-3c9d8a443166" providerId="ADAL" clId="{3935AE0D-04F8-4E45-AF82-E2A9F1F8A9AA}" dt="2026-09-20T19:13:21.368" v="808" actId="20577"/>
          <ac:spMkLst>
            <pc:docMk/>
            <pc:sldMk cId="0" sldId="258"/>
            <ac:spMk id="118" creationId="{00CC131B-07FA-637B-B3D4-43F61C2C625C}"/>
          </ac:spMkLst>
        </pc:spChg>
      </pc:sldChg>
      <pc:sldChg chg="delSp modSp mod">
        <pc:chgData name="Sasha Zadvornaya" userId="49b15743-abab-4baa-89f5-3c9d8a443166" providerId="ADAL" clId="{3935AE0D-04F8-4E45-AF82-E2A9F1F8A9AA}" dt="2026-09-20T19:42:55.564" v="1314" actId="478"/>
        <pc:sldMkLst>
          <pc:docMk/>
          <pc:sldMk cId="0" sldId="260"/>
        </pc:sldMkLst>
        <pc:spChg chg="mod">
          <ac:chgData name="Sasha Zadvornaya" userId="49b15743-abab-4baa-89f5-3c9d8a443166" providerId="ADAL" clId="{3935AE0D-04F8-4E45-AF82-E2A9F1F8A9AA}" dt="2026-09-20T19:20:04.849" v="990" actId="20577"/>
          <ac:spMkLst>
            <pc:docMk/>
            <pc:sldMk cId="0" sldId="260"/>
            <ac:spMk id="2" creationId="{00000000-0000-0000-0000-000000000000}"/>
          </ac:spMkLst>
        </pc:spChg>
        <pc:spChg chg="del">
          <ac:chgData name="Sasha Zadvornaya" userId="49b15743-abab-4baa-89f5-3c9d8a443166" providerId="ADAL" clId="{3935AE0D-04F8-4E45-AF82-E2A9F1F8A9AA}" dt="2026-09-20T19:42:55.564" v="1314" actId="478"/>
          <ac:spMkLst>
            <pc:docMk/>
            <pc:sldMk cId="0" sldId="260"/>
            <ac:spMk id="3" creationId="{00000000-0000-0000-0000-000000000000}"/>
          </ac:spMkLst>
        </pc:spChg>
        <pc:spChg chg="mod">
          <ac:chgData name="Sasha Zadvornaya" userId="49b15743-abab-4baa-89f5-3c9d8a443166" providerId="ADAL" clId="{3935AE0D-04F8-4E45-AF82-E2A9F1F8A9AA}" dt="2026-09-20T19:21:09.554" v="1019" actId="1076"/>
          <ac:spMkLst>
            <pc:docMk/>
            <pc:sldMk cId="0" sldId="260"/>
            <ac:spMk id="8" creationId="{00000000-0000-0000-0000-000000000000}"/>
          </ac:spMkLst>
        </pc:spChg>
        <pc:spChg chg="mod">
          <ac:chgData name="Sasha Zadvornaya" userId="49b15743-abab-4baa-89f5-3c9d8a443166" providerId="ADAL" clId="{3935AE0D-04F8-4E45-AF82-E2A9F1F8A9AA}" dt="2026-09-20T19:22:52.674" v="1099" actId="20577"/>
          <ac:spMkLst>
            <pc:docMk/>
            <pc:sldMk cId="0" sldId="260"/>
            <ac:spMk id="14" creationId="{00000000-0000-0000-0000-000000000000}"/>
          </ac:spMkLst>
        </pc:spChg>
        <pc:spChg chg="mod">
          <ac:chgData name="Sasha Zadvornaya" userId="49b15743-abab-4baa-89f5-3c9d8a443166" providerId="ADAL" clId="{3935AE0D-04F8-4E45-AF82-E2A9F1F8A9AA}" dt="2026-09-20T18:50:35.110" v="85" actId="113"/>
          <ac:spMkLst>
            <pc:docMk/>
            <pc:sldMk cId="0" sldId="260"/>
            <ac:spMk id="17" creationId="{44C12715-16CC-ABB8-7669-C526231E0C38}"/>
          </ac:spMkLst>
        </pc:spChg>
        <pc:spChg chg="mod">
          <ac:chgData name="Sasha Zadvornaya" userId="49b15743-abab-4baa-89f5-3c9d8a443166" providerId="ADAL" clId="{3935AE0D-04F8-4E45-AF82-E2A9F1F8A9AA}" dt="2026-09-20T19:23:38.690" v="1130" actId="1035"/>
          <ac:spMkLst>
            <pc:docMk/>
            <pc:sldMk cId="0" sldId="260"/>
            <ac:spMk id="19" creationId="{00000000-0000-0000-0000-000000000000}"/>
          </ac:spMkLst>
        </pc:spChg>
        <pc:spChg chg="mod">
          <ac:chgData name="Sasha Zadvornaya" userId="49b15743-abab-4baa-89f5-3c9d8a443166" providerId="ADAL" clId="{3935AE0D-04F8-4E45-AF82-E2A9F1F8A9AA}" dt="2026-09-20T19:28:08.443" v="1201" actId="20577"/>
          <ac:spMkLst>
            <pc:docMk/>
            <pc:sldMk cId="0" sldId="260"/>
            <ac:spMk id="20" creationId="{00000000-0000-0000-0000-000000000000}"/>
          </ac:spMkLst>
        </pc:spChg>
        <pc:spChg chg="mod">
          <ac:chgData name="Sasha Zadvornaya" userId="49b15743-abab-4baa-89f5-3c9d8a443166" providerId="ADAL" clId="{3935AE0D-04F8-4E45-AF82-E2A9F1F8A9AA}" dt="2026-09-20T18:50:24.829" v="79" actId="1036"/>
          <ac:spMkLst>
            <pc:docMk/>
            <pc:sldMk cId="0" sldId="260"/>
            <ac:spMk id="32" creationId="{00000000-0000-0000-0000-000000000000}"/>
          </ac:spMkLst>
        </pc:spChg>
        <pc:spChg chg="del mod">
          <ac:chgData name="Sasha Zadvornaya" userId="49b15743-abab-4baa-89f5-3c9d8a443166" providerId="ADAL" clId="{3935AE0D-04F8-4E45-AF82-E2A9F1F8A9AA}" dt="2026-09-20T19:32:37.997" v="1251" actId="21"/>
          <ac:spMkLst>
            <pc:docMk/>
            <pc:sldMk cId="0" sldId="260"/>
            <ac:spMk id="47" creationId="{F0789217-095C-A200-A204-C53CF3651B21}"/>
          </ac:spMkLst>
        </pc:spChg>
        <pc:spChg chg="mod">
          <ac:chgData name="Sasha Zadvornaya" userId="49b15743-abab-4baa-89f5-3c9d8a443166" providerId="ADAL" clId="{3935AE0D-04F8-4E45-AF82-E2A9F1F8A9AA}" dt="2026-09-20T19:24:57.875" v="1144" actId="255"/>
          <ac:spMkLst>
            <pc:docMk/>
            <pc:sldMk cId="0" sldId="260"/>
            <ac:spMk id="67" creationId="{092BA690-B095-E76C-1E97-7B3FDD5D8636}"/>
          </ac:spMkLst>
        </pc:spChg>
        <pc:spChg chg="mod">
          <ac:chgData name="Sasha Zadvornaya" userId="49b15743-abab-4baa-89f5-3c9d8a443166" providerId="ADAL" clId="{3935AE0D-04F8-4E45-AF82-E2A9F1F8A9AA}" dt="2026-09-20T19:29:38.300" v="1205" actId="113"/>
          <ac:spMkLst>
            <pc:docMk/>
            <pc:sldMk cId="0" sldId="260"/>
            <ac:spMk id="69" creationId="{D98C79B2-6BCE-9AC2-79E1-9ACAB677EB23}"/>
          </ac:spMkLst>
        </pc:spChg>
        <pc:spChg chg="mod">
          <ac:chgData name="Sasha Zadvornaya" userId="49b15743-abab-4baa-89f5-3c9d8a443166" providerId="ADAL" clId="{3935AE0D-04F8-4E45-AF82-E2A9F1F8A9AA}" dt="2026-09-20T19:29:38.300" v="1205" actId="113"/>
          <ac:spMkLst>
            <pc:docMk/>
            <pc:sldMk cId="0" sldId="260"/>
            <ac:spMk id="71" creationId="{6F924443-E190-B7D9-6782-E97CB76E6215}"/>
          </ac:spMkLst>
        </pc:spChg>
      </pc:sldChg>
      <pc:sldChg chg="addSp delSp modSp mod">
        <pc:chgData name="Sasha Zadvornaya" userId="49b15743-abab-4baa-89f5-3c9d8a443166" providerId="ADAL" clId="{3935AE0D-04F8-4E45-AF82-E2A9F1F8A9AA}" dt="2026-09-20T21:52:01.832" v="3395" actId="114"/>
        <pc:sldMkLst>
          <pc:docMk/>
          <pc:sldMk cId="0" sldId="265"/>
        </pc:sldMkLst>
        <pc:spChg chg="add del mod">
          <ac:chgData name="Sasha Zadvornaya" userId="49b15743-abab-4baa-89f5-3c9d8a443166" providerId="ADAL" clId="{3935AE0D-04F8-4E45-AF82-E2A9F1F8A9AA}" dt="2026-09-20T19:48:33.152" v="1490"/>
          <ac:spMkLst>
            <pc:docMk/>
            <pc:sldMk cId="0" sldId="265"/>
            <ac:spMk id="2" creationId="{4C795738-8D41-496C-9C84-4C431646BA03}"/>
          </ac:spMkLst>
        </pc:spChg>
        <pc:spChg chg="add del mod">
          <ac:chgData name="Sasha Zadvornaya" userId="49b15743-abab-4baa-89f5-3c9d8a443166" providerId="ADAL" clId="{3935AE0D-04F8-4E45-AF82-E2A9F1F8A9AA}" dt="2026-09-20T19:49:47.279" v="1495"/>
          <ac:spMkLst>
            <pc:docMk/>
            <pc:sldMk cId="0" sldId="265"/>
            <ac:spMk id="3" creationId="{94604D72-5599-490B-8E55-FD220BBCB84B}"/>
          </ac:spMkLst>
        </pc:spChg>
        <pc:spChg chg="add mod">
          <ac:chgData name="Sasha Zadvornaya" userId="49b15743-abab-4baa-89f5-3c9d8a443166" providerId="ADAL" clId="{3935AE0D-04F8-4E45-AF82-E2A9F1F8A9AA}" dt="2026-09-20T21:52:01.832" v="3395" actId="114"/>
          <ac:spMkLst>
            <pc:docMk/>
            <pc:sldMk cId="0" sldId="265"/>
            <ac:spMk id="5" creationId="{8E1567EB-746E-4890-993A-247C8FE4B6E2}"/>
          </ac:spMkLst>
        </pc:spChg>
        <pc:spChg chg="del mod">
          <ac:chgData name="Sasha Zadvornaya" userId="49b15743-abab-4baa-89f5-3c9d8a443166" providerId="ADAL" clId="{3935AE0D-04F8-4E45-AF82-E2A9F1F8A9AA}" dt="2026-09-20T20:03:35.085" v="2262" actId="478"/>
          <ac:spMkLst>
            <pc:docMk/>
            <pc:sldMk cId="0" sldId="265"/>
            <ac:spMk id="23" creationId="{750A398A-AEED-935B-F868-F05A2A5B69AB}"/>
          </ac:spMkLst>
        </pc:spChg>
        <pc:spChg chg="del mod">
          <ac:chgData name="Sasha Zadvornaya" userId="49b15743-abab-4baa-89f5-3c9d8a443166" providerId="ADAL" clId="{3935AE0D-04F8-4E45-AF82-E2A9F1F8A9AA}" dt="2026-09-20T20:03:35.085" v="2262" actId="478"/>
          <ac:spMkLst>
            <pc:docMk/>
            <pc:sldMk cId="0" sldId="265"/>
            <ac:spMk id="26" creationId="{7F681853-1C19-FB18-7801-E92CDF22FCDB}"/>
          </ac:spMkLst>
        </pc:spChg>
        <pc:spChg chg="del mod">
          <ac:chgData name="Sasha Zadvornaya" userId="49b15743-abab-4baa-89f5-3c9d8a443166" providerId="ADAL" clId="{3935AE0D-04F8-4E45-AF82-E2A9F1F8A9AA}" dt="2026-09-20T20:03:35.085" v="2262" actId="478"/>
          <ac:spMkLst>
            <pc:docMk/>
            <pc:sldMk cId="0" sldId="265"/>
            <ac:spMk id="28" creationId="{D8219738-FC7B-6506-AD04-ADE82278B2F6}"/>
          </ac:spMkLst>
        </pc:spChg>
        <pc:spChg chg="del mod">
          <ac:chgData name="Sasha Zadvornaya" userId="49b15743-abab-4baa-89f5-3c9d8a443166" providerId="ADAL" clId="{3935AE0D-04F8-4E45-AF82-E2A9F1F8A9AA}" dt="2026-09-20T20:03:35.085" v="2262" actId="478"/>
          <ac:spMkLst>
            <pc:docMk/>
            <pc:sldMk cId="0" sldId="265"/>
            <ac:spMk id="36" creationId="{E9C2DFB0-941E-A861-4D99-D38A7DD20288}"/>
          </ac:spMkLst>
        </pc:spChg>
        <pc:spChg chg="del mod">
          <ac:chgData name="Sasha Zadvornaya" userId="49b15743-abab-4baa-89f5-3c9d8a443166" providerId="ADAL" clId="{3935AE0D-04F8-4E45-AF82-E2A9F1F8A9AA}" dt="2026-09-20T20:03:35.085" v="2262" actId="478"/>
          <ac:spMkLst>
            <pc:docMk/>
            <pc:sldMk cId="0" sldId="265"/>
            <ac:spMk id="40" creationId="{89C64789-0DBF-6868-FC20-746A7E44B46D}"/>
          </ac:spMkLst>
        </pc:spChg>
        <pc:spChg chg="del mod">
          <ac:chgData name="Sasha Zadvornaya" userId="49b15743-abab-4baa-89f5-3c9d8a443166" providerId="ADAL" clId="{3935AE0D-04F8-4E45-AF82-E2A9F1F8A9AA}" dt="2026-09-20T20:03:35.085" v="2262" actId="478"/>
          <ac:spMkLst>
            <pc:docMk/>
            <pc:sldMk cId="0" sldId="265"/>
            <ac:spMk id="42" creationId="{D96F688A-100B-C2B4-47C6-676C57080C8B}"/>
          </ac:spMkLst>
        </pc:spChg>
        <pc:spChg chg="del mod">
          <ac:chgData name="Sasha Zadvornaya" userId="49b15743-abab-4baa-89f5-3c9d8a443166" providerId="ADAL" clId="{3935AE0D-04F8-4E45-AF82-E2A9F1F8A9AA}" dt="2026-09-20T20:03:35.085" v="2262" actId="478"/>
          <ac:spMkLst>
            <pc:docMk/>
            <pc:sldMk cId="0" sldId="265"/>
            <ac:spMk id="44" creationId="{1E20C3EE-879C-4CA3-3241-450AA18F9C72}"/>
          </ac:spMkLst>
        </pc:spChg>
        <pc:spChg chg="del mod">
          <ac:chgData name="Sasha Zadvornaya" userId="49b15743-abab-4baa-89f5-3c9d8a443166" providerId="ADAL" clId="{3935AE0D-04F8-4E45-AF82-E2A9F1F8A9AA}" dt="2026-09-20T20:03:37.422" v="2263" actId="478"/>
          <ac:spMkLst>
            <pc:docMk/>
            <pc:sldMk cId="0" sldId="265"/>
            <ac:spMk id="48" creationId="{9E3861CC-6282-2C70-A482-0DA240420EC5}"/>
          </ac:spMkLst>
        </pc:spChg>
        <pc:spChg chg="del mod">
          <ac:chgData name="Sasha Zadvornaya" userId="49b15743-abab-4baa-89f5-3c9d8a443166" providerId="ADAL" clId="{3935AE0D-04F8-4E45-AF82-E2A9F1F8A9AA}" dt="2026-09-20T20:03:37.422" v="2263" actId="478"/>
          <ac:spMkLst>
            <pc:docMk/>
            <pc:sldMk cId="0" sldId="265"/>
            <ac:spMk id="50" creationId="{7801A5D7-A94F-39C9-C319-77706602EE02}"/>
          </ac:spMkLst>
        </pc:spChg>
        <pc:spChg chg="del mod">
          <ac:chgData name="Sasha Zadvornaya" userId="49b15743-abab-4baa-89f5-3c9d8a443166" providerId="ADAL" clId="{3935AE0D-04F8-4E45-AF82-E2A9F1F8A9AA}" dt="2026-09-20T20:03:35.085" v="2262" actId="478"/>
          <ac:spMkLst>
            <pc:docMk/>
            <pc:sldMk cId="0" sldId="265"/>
            <ac:spMk id="67" creationId="{E8A45646-9B1A-9405-56D2-DC6C740CA030}"/>
          </ac:spMkLst>
        </pc:spChg>
        <pc:spChg chg="del mod">
          <ac:chgData name="Sasha Zadvornaya" userId="49b15743-abab-4baa-89f5-3c9d8a443166" providerId="ADAL" clId="{3935AE0D-04F8-4E45-AF82-E2A9F1F8A9AA}" dt="2026-09-20T20:03:35.085" v="2262" actId="478"/>
          <ac:spMkLst>
            <pc:docMk/>
            <pc:sldMk cId="0" sldId="265"/>
            <ac:spMk id="69" creationId="{8CCC4B3B-FB81-8403-0255-E88BA5EB8968}"/>
          </ac:spMkLst>
        </pc:spChg>
        <pc:spChg chg="del mod">
          <ac:chgData name="Sasha Zadvornaya" userId="49b15743-abab-4baa-89f5-3c9d8a443166" providerId="ADAL" clId="{3935AE0D-04F8-4E45-AF82-E2A9F1F8A9AA}" dt="2026-09-20T20:03:35.085" v="2262" actId="478"/>
          <ac:spMkLst>
            <pc:docMk/>
            <pc:sldMk cId="0" sldId="265"/>
            <ac:spMk id="71" creationId="{F63FFE34-2DBF-E7D0-C60A-63E337C535D9}"/>
          </ac:spMkLst>
        </pc:spChg>
        <pc:spChg chg="del mod">
          <ac:chgData name="Sasha Zadvornaya" userId="49b15743-abab-4baa-89f5-3c9d8a443166" providerId="ADAL" clId="{3935AE0D-04F8-4E45-AF82-E2A9F1F8A9AA}" dt="2026-09-20T20:03:35.085" v="2262" actId="478"/>
          <ac:spMkLst>
            <pc:docMk/>
            <pc:sldMk cId="0" sldId="265"/>
            <ac:spMk id="73" creationId="{C9D89868-90D7-B91A-0B0A-7DDEDDE02FE7}"/>
          </ac:spMkLst>
        </pc:spChg>
        <pc:graphicFrameChg chg="add del mod">
          <ac:chgData name="Sasha Zadvornaya" userId="49b15743-abab-4baa-89f5-3c9d8a443166" providerId="ADAL" clId="{3935AE0D-04F8-4E45-AF82-E2A9F1F8A9AA}" dt="2026-09-20T19:49:47.279" v="1493" actId="478"/>
          <ac:graphicFrameMkLst>
            <pc:docMk/>
            <pc:sldMk cId="0" sldId="265"/>
            <ac:graphicFrameMk id="4" creationId="{51493929-0001-4D3F-B96B-ADE779D37F0A}"/>
          </ac:graphicFrameMkLst>
        </pc:graphicFrameChg>
      </pc:sldChg>
      <pc:sldChg chg="delSp modSp mod">
        <pc:chgData name="Sasha Zadvornaya" userId="49b15743-abab-4baa-89f5-3c9d8a443166" providerId="ADAL" clId="{3935AE0D-04F8-4E45-AF82-E2A9F1F8A9AA}" dt="2026-09-20T19:00:14.230" v="493" actId="1036"/>
        <pc:sldMkLst>
          <pc:docMk/>
          <pc:sldMk cId="2148468403" sldId="266"/>
        </pc:sldMkLst>
        <pc:spChg chg="del">
          <ac:chgData name="Sasha Zadvornaya" userId="49b15743-abab-4baa-89f5-3c9d8a443166" providerId="ADAL" clId="{3935AE0D-04F8-4E45-AF82-E2A9F1F8A9AA}" dt="2026-09-20T18:47:47.539" v="1" actId="478"/>
          <ac:spMkLst>
            <pc:docMk/>
            <pc:sldMk cId="2148468403" sldId="266"/>
            <ac:spMk id="48" creationId="{191F407A-0D54-EC01-201A-57FD77C48CA8}"/>
          </ac:spMkLst>
        </pc:spChg>
        <pc:spChg chg="mod">
          <ac:chgData name="Sasha Zadvornaya" userId="49b15743-abab-4baa-89f5-3c9d8a443166" providerId="ADAL" clId="{3935AE0D-04F8-4E45-AF82-E2A9F1F8A9AA}" dt="2026-09-20T18:47:54.347" v="19" actId="1036"/>
          <ac:spMkLst>
            <pc:docMk/>
            <pc:sldMk cId="2148468403" sldId="266"/>
            <ac:spMk id="50" creationId="{4D43EF63-0C85-AF69-73FA-0BBBF9E7D8D9}"/>
          </ac:spMkLst>
        </pc:spChg>
        <pc:spChg chg="mod">
          <ac:chgData name="Sasha Zadvornaya" userId="49b15743-abab-4baa-89f5-3c9d8a443166" providerId="ADAL" clId="{3935AE0D-04F8-4E45-AF82-E2A9F1F8A9AA}" dt="2026-09-20T18:47:54.347" v="19" actId="1036"/>
          <ac:spMkLst>
            <pc:docMk/>
            <pc:sldMk cId="2148468403" sldId="266"/>
            <ac:spMk id="52" creationId="{B8CDFCEB-7B37-BD90-5303-F664C8358628}"/>
          </ac:spMkLst>
        </pc:spChg>
        <pc:spChg chg="mod">
          <ac:chgData name="Sasha Zadvornaya" userId="49b15743-abab-4baa-89f5-3c9d8a443166" providerId="ADAL" clId="{3935AE0D-04F8-4E45-AF82-E2A9F1F8A9AA}" dt="2026-09-20T18:56:54.828" v="209" actId="20577"/>
          <ac:spMkLst>
            <pc:docMk/>
            <pc:sldMk cId="2148468403" sldId="266"/>
            <ac:spMk id="54" creationId="{2ECAF2E3-33B3-5911-99FB-394CA2E6EC80}"/>
          </ac:spMkLst>
        </pc:spChg>
        <pc:spChg chg="mod">
          <ac:chgData name="Sasha Zadvornaya" userId="49b15743-abab-4baa-89f5-3c9d8a443166" providerId="ADAL" clId="{3935AE0D-04F8-4E45-AF82-E2A9F1F8A9AA}" dt="2026-09-20T18:47:54.347" v="19" actId="1036"/>
          <ac:spMkLst>
            <pc:docMk/>
            <pc:sldMk cId="2148468403" sldId="266"/>
            <ac:spMk id="56" creationId="{19FD5AF6-AF94-EAFB-90BE-AA4F7D4E0485}"/>
          </ac:spMkLst>
        </pc:spChg>
        <pc:spChg chg="mod">
          <ac:chgData name="Sasha Zadvornaya" userId="49b15743-abab-4baa-89f5-3c9d8a443166" providerId="ADAL" clId="{3935AE0D-04F8-4E45-AF82-E2A9F1F8A9AA}" dt="2026-09-20T18:47:54.347" v="19" actId="1036"/>
          <ac:spMkLst>
            <pc:docMk/>
            <pc:sldMk cId="2148468403" sldId="266"/>
            <ac:spMk id="58" creationId="{74FAC6BE-B8DF-F532-343A-CFF5D065B2E4}"/>
          </ac:spMkLst>
        </pc:spChg>
        <pc:spChg chg="mod">
          <ac:chgData name="Sasha Zadvornaya" userId="49b15743-abab-4baa-89f5-3c9d8a443166" providerId="ADAL" clId="{3935AE0D-04F8-4E45-AF82-E2A9F1F8A9AA}" dt="2026-09-20T18:47:54.347" v="19" actId="1036"/>
          <ac:spMkLst>
            <pc:docMk/>
            <pc:sldMk cId="2148468403" sldId="266"/>
            <ac:spMk id="60" creationId="{F8E25534-A491-A140-FCF1-654B3B4524D9}"/>
          </ac:spMkLst>
        </pc:spChg>
        <pc:spChg chg="mod">
          <ac:chgData name="Sasha Zadvornaya" userId="49b15743-abab-4baa-89f5-3c9d8a443166" providerId="ADAL" clId="{3935AE0D-04F8-4E45-AF82-E2A9F1F8A9AA}" dt="2026-09-20T18:58:15.765" v="344" actId="14100"/>
          <ac:spMkLst>
            <pc:docMk/>
            <pc:sldMk cId="2148468403" sldId="266"/>
            <ac:spMk id="62" creationId="{BDAE1039-6D8D-4D51-2D0D-3A6F28448593}"/>
          </ac:spMkLst>
        </pc:spChg>
        <pc:spChg chg="mod">
          <ac:chgData name="Sasha Zadvornaya" userId="49b15743-abab-4baa-89f5-3c9d8a443166" providerId="ADAL" clId="{3935AE0D-04F8-4E45-AF82-E2A9F1F8A9AA}" dt="2026-09-20T18:47:54.347" v="19" actId="1036"/>
          <ac:spMkLst>
            <pc:docMk/>
            <pc:sldMk cId="2148468403" sldId="266"/>
            <ac:spMk id="64" creationId="{AE4A1C17-C7F7-528F-497C-0F5B9488CEDB}"/>
          </ac:spMkLst>
        </pc:spChg>
        <pc:spChg chg="mod">
          <ac:chgData name="Sasha Zadvornaya" userId="49b15743-abab-4baa-89f5-3c9d8a443166" providerId="ADAL" clId="{3935AE0D-04F8-4E45-AF82-E2A9F1F8A9AA}" dt="2026-09-20T18:47:54.347" v="19" actId="1036"/>
          <ac:spMkLst>
            <pc:docMk/>
            <pc:sldMk cId="2148468403" sldId="266"/>
            <ac:spMk id="66" creationId="{20325463-E43E-D2CF-ECC1-604E88708EE3}"/>
          </ac:spMkLst>
        </pc:spChg>
        <pc:spChg chg="mod">
          <ac:chgData name="Sasha Zadvornaya" userId="49b15743-abab-4baa-89f5-3c9d8a443166" providerId="ADAL" clId="{3935AE0D-04F8-4E45-AF82-E2A9F1F8A9AA}" dt="2026-09-20T18:47:54.347" v="19" actId="1036"/>
          <ac:spMkLst>
            <pc:docMk/>
            <pc:sldMk cId="2148468403" sldId="266"/>
            <ac:spMk id="68" creationId="{708301D1-C645-10AA-A252-DE17BC527400}"/>
          </ac:spMkLst>
        </pc:spChg>
        <pc:spChg chg="mod">
          <ac:chgData name="Sasha Zadvornaya" userId="49b15743-abab-4baa-89f5-3c9d8a443166" providerId="ADAL" clId="{3935AE0D-04F8-4E45-AF82-E2A9F1F8A9AA}" dt="2026-09-20T18:59:03.478" v="428" actId="20577"/>
          <ac:spMkLst>
            <pc:docMk/>
            <pc:sldMk cId="2148468403" sldId="266"/>
            <ac:spMk id="70" creationId="{617137F5-BC67-5296-E3AD-E1B6EF7DE0BB}"/>
          </ac:spMkLst>
        </pc:spChg>
        <pc:spChg chg="mod">
          <ac:chgData name="Sasha Zadvornaya" userId="49b15743-abab-4baa-89f5-3c9d8a443166" providerId="ADAL" clId="{3935AE0D-04F8-4E45-AF82-E2A9F1F8A9AA}" dt="2026-09-20T18:47:54.347" v="19" actId="1036"/>
          <ac:spMkLst>
            <pc:docMk/>
            <pc:sldMk cId="2148468403" sldId="266"/>
            <ac:spMk id="72" creationId="{C3ADF014-B6B6-A2E9-CD91-7FAA5FC4A040}"/>
          </ac:spMkLst>
        </pc:spChg>
        <pc:spChg chg="mod">
          <ac:chgData name="Sasha Zadvornaya" userId="49b15743-abab-4baa-89f5-3c9d8a443166" providerId="ADAL" clId="{3935AE0D-04F8-4E45-AF82-E2A9F1F8A9AA}" dt="2026-09-20T18:47:54.347" v="19" actId="1036"/>
          <ac:spMkLst>
            <pc:docMk/>
            <pc:sldMk cId="2148468403" sldId="266"/>
            <ac:spMk id="74" creationId="{CF55EA8D-BC21-EEEA-2E9B-7DCC5E17710F}"/>
          </ac:spMkLst>
        </pc:spChg>
        <pc:spChg chg="mod">
          <ac:chgData name="Sasha Zadvornaya" userId="49b15743-abab-4baa-89f5-3c9d8a443166" providerId="ADAL" clId="{3935AE0D-04F8-4E45-AF82-E2A9F1F8A9AA}" dt="2026-09-20T18:47:54.347" v="19" actId="1036"/>
          <ac:spMkLst>
            <pc:docMk/>
            <pc:sldMk cId="2148468403" sldId="266"/>
            <ac:spMk id="76" creationId="{4B1C1DE8-FDD6-C03C-D39D-0E0EC68D53D7}"/>
          </ac:spMkLst>
        </pc:spChg>
        <pc:spChg chg="mod">
          <ac:chgData name="Sasha Zadvornaya" userId="49b15743-abab-4baa-89f5-3c9d8a443166" providerId="ADAL" clId="{3935AE0D-04F8-4E45-AF82-E2A9F1F8A9AA}" dt="2026-09-20T18:59:28.637" v="461" actId="20577"/>
          <ac:spMkLst>
            <pc:docMk/>
            <pc:sldMk cId="2148468403" sldId="266"/>
            <ac:spMk id="78" creationId="{3F96989E-32CB-5D07-32E6-2101A5EFD048}"/>
          </ac:spMkLst>
        </pc:spChg>
        <pc:spChg chg="mod">
          <ac:chgData name="Sasha Zadvornaya" userId="49b15743-abab-4baa-89f5-3c9d8a443166" providerId="ADAL" clId="{3935AE0D-04F8-4E45-AF82-E2A9F1F8A9AA}" dt="2026-09-20T18:47:54.347" v="19" actId="1036"/>
          <ac:spMkLst>
            <pc:docMk/>
            <pc:sldMk cId="2148468403" sldId="266"/>
            <ac:spMk id="80" creationId="{46CD529C-BD17-46F0-A0E2-F2257E79B901}"/>
          </ac:spMkLst>
        </pc:spChg>
        <pc:spChg chg="mod">
          <ac:chgData name="Sasha Zadvornaya" userId="49b15743-abab-4baa-89f5-3c9d8a443166" providerId="ADAL" clId="{3935AE0D-04F8-4E45-AF82-E2A9F1F8A9AA}" dt="2026-09-20T18:47:54.347" v="19" actId="1036"/>
          <ac:spMkLst>
            <pc:docMk/>
            <pc:sldMk cId="2148468403" sldId="266"/>
            <ac:spMk id="82" creationId="{58FC87C7-18D1-DD1C-C1F3-1F61A1C5FA0F}"/>
          </ac:spMkLst>
        </pc:spChg>
        <pc:spChg chg="mod">
          <ac:chgData name="Sasha Zadvornaya" userId="49b15743-abab-4baa-89f5-3c9d8a443166" providerId="ADAL" clId="{3935AE0D-04F8-4E45-AF82-E2A9F1F8A9AA}" dt="2026-09-20T18:47:54.347" v="19" actId="1036"/>
          <ac:spMkLst>
            <pc:docMk/>
            <pc:sldMk cId="2148468403" sldId="266"/>
            <ac:spMk id="84" creationId="{8BD8BAFB-0CAC-B04F-359F-A055A63A199C}"/>
          </ac:spMkLst>
        </pc:spChg>
        <pc:spChg chg="mod">
          <ac:chgData name="Sasha Zadvornaya" userId="49b15743-abab-4baa-89f5-3c9d8a443166" providerId="ADAL" clId="{3935AE0D-04F8-4E45-AF82-E2A9F1F8A9AA}" dt="2026-09-20T18:47:54.347" v="19" actId="1036"/>
          <ac:spMkLst>
            <pc:docMk/>
            <pc:sldMk cId="2148468403" sldId="266"/>
            <ac:spMk id="86" creationId="{87B5220A-D848-1F08-B9A5-FDE7591AE189}"/>
          </ac:spMkLst>
        </pc:spChg>
        <pc:spChg chg="mod">
          <ac:chgData name="Sasha Zadvornaya" userId="49b15743-abab-4baa-89f5-3c9d8a443166" providerId="ADAL" clId="{3935AE0D-04F8-4E45-AF82-E2A9F1F8A9AA}" dt="2026-09-20T18:57:47.471" v="301" actId="20577"/>
          <ac:spMkLst>
            <pc:docMk/>
            <pc:sldMk cId="2148468403" sldId="266"/>
            <ac:spMk id="88" creationId="{46922CFA-89FB-2BB6-8C04-C5B91C8D7431}"/>
          </ac:spMkLst>
        </pc:spChg>
        <pc:spChg chg="mod">
          <ac:chgData name="Sasha Zadvornaya" userId="49b15743-abab-4baa-89f5-3c9d8a443166" providerId="ADAL" clId="{3935AE0D-04F8-4E45-AF82-E2A9F1F8A9AA}" dt="2026-09-20T18:58:35.965" v="383" actId="20577"/>
          <ac:spMkLst>
            <pc:docMk/>
            <pc:sldMk cId="2148468403" sldId="266"/>
            <ac:spMk id="90" creationId="{4073431A-DC0B-A21A-E249-264A6D3F1DAA}"/>
          </ac:spMkLst>
        </pc:spChg>
        <pc:spChg chg="mod">
          <ac:chgData name="Sasha Zadvornaya" userId="49b15743-abab-4baa-89f5-3c9d8a443166" providerId="ADAL" clId="{3935AE0D-04F8-4E45-AF82-E2A9F1F8A9AA}" dt="2026-09-20T18:47:54.347" v="19" actId="1036"/>
          <ac:spMkLst>
            <pc:docMk/>
            <pc:sldMk cId="2148468403" sldId="266"/>
            <ac:spMk id="92" creationId="{6DC42FB7-6E3A-9033-E3F4-488E7D07BDED}"/>
          </ac:spMkLst>
        </pc:spChg>
        <pc:spChg chg="mod">
          <ac:chgData name="Sasha Zadvornaya" userId="49b15743-abab-4baa-89f5-3c9d8a443166" providerId="ADAL" clId="{3935AE0D-04F8-4E45-AF82-E2A9F1F8A9AA}" dt="2026-09-20T18:59:44.701" v="466" actId="20577"/>
          <ac:spMkLst>
            <pc:docMk/>
            <pc:sldMk cId="2148468403" sldId="266"/>
            <ac:spMk id="94" creationId="{77AC6D96-0A8B-ABE9-42A9-50FDE50176EA}"/>
          </ac:spMkLst>
        </pc:spChg>
        <pc:spChg chg="mod">
          <ac:chgData name="Sasha Zadvornaya" userId="49b15743-abab-4baa-89f5-3c9d8a443166" providerId="ADAL" clId="{3935AE0D-04F8-4E45-AF82-E2A9F1F8A9AA}" dt="2026-09-20T19:00:14.230" v="493" actId="1036"/>
          <ac:spMkLst>
            <pc:docMk/>
            <pc:sldMk cId="2148468403" sldId="266"/>
            <ac:spMk id="96" creationId="{29FEAB6C-D46F-BBD5-26F8-361B13E12B54}"/>
          </ac:spMkLst>
        </pc:spChg>
      </pc:sldChg>
      <pc:sldChg chg="modSp mod">
        <pc:chgData name="Sasha Zadvornaya" userId="49b15743-abab-4baa-89f5-3c9d8a443166" providerId="ADAL" clId="{3935AE0D-04F8-4E45-AF82-E2A9F1F8A9AA}" dt="2026-09-20T21:54:38.643" v="3423" actId="20577"/>
        <pc:sldMkLst>
          <pc:docMk/>
          <pc:sldMk cId="2782828055" sldId="267"/>
        </pc:sldMkLst>
        <pc:spChg chg="mod">
          <ac:chgData name="Sasha Zadvornaya" userId="49b15743-abab-4baa-89f5-3c9d8a443166" providerId="ADAL" clId="{3935AE0D-04F8-4E45-AF82-E2A9F1F8A9AA}" dt="2026-09-20T19:17:14.313" v="916" actId="20577"/>
          <ac:spMkLst>
            <pc:docMk/>
            <pc:sldMk cId="2782828055" sldId="267"/>
            <ac:spMk id="2" creationId="{D2356681-9349-AD31-65C7-4567BB874E06}"/>
          </ac:spMkLst>
        </pc:spChg>
        <pc:spChg chg="mod">
          <ac:chgData name="Sasha Zadvornaya" userId="49b15743-abab-4baa-89f5-3c9d8a443166" providerId="ADAL" clId="{3935AE0D-04F8-4E45-AF82-E2A9F1F8A9AA}" dt="2026-09-20T19:19:08.875" v="977" actId="113"/>
          <ac:spMkLst>
            <pc:docMk/>
            <pc:sldMk cId="2782828055" sldId="267"/>
            <ac:spMk id="4" creationId="{8650D316-E3EE-E042-493B-AD6A5CAEFB9C}"/>
          </ac:spMkLst>
        </pc:spChg>
        <pc:spChg chg="mod">
          <ac:chgData name="Sasha Zadvornaya" userId="49b15743-abab-4baa-89f5-3c9d8a443166" providerId="ADAL" clId="{3935AE0D-04F8-4E45-AF82-E2A9F1F8A9AA}" dt="2026-09-20T19:19:08.875" v="977" actId="113"/>
          <ac:spMkLst>
            <pc:docMk/>
            <pc:sldMk cId="2782828055" sldId="267"/>
            <ac:spMk id="6" creationId="{F7950D97-43E6-93DF-2A6A-BD68E637685C}"/>
          </ac:spMkLst>
        </pc:spChg>
        <pc:spChg chg="mod">
          <ac:chgData name="Sasha Zadvornaya" userId="49b15743-abab-4baa-89f5-3c9d8a443166" providerId="ADAL" clId="{3935AE0D-04F8-4E45-AF82-E2A9F1F8A9AA}" dt="2026-09-20T19:19:08.875" v="977" actId="113"/>
          <ac:spMkLst>
            <pc:docMk/>
            <pc:sldMk cId="2782828055" sldId="267"/>
            <ac:spMk id="14" creationId="{86FF20ED-8A06-96EF-F141-E96FA006CE9D}"/>
          </ac:spMkLst>
        </pc:spChg>
        <pc:spChg chg="mod">
          <ac:chgData name="Sasha Zadvornaya" userId="49b15743-abab-4baa-89f5-3c9d8a443166" providerId="ADAL" clId="{3935AE0D-04F8-4E45-AF82-E2A9F1F8A9AA}" dt="2026-09-20T19:19:08.875" v="977" actId="113"/>
          <ac:spMkLst>
            <pc:docMk/>
            <pc:sldMk cId="2782828055" sldId="267"/>
            <ac:spMk id="16" creationId="{4D5DEFE8-D60E-36F4-F465-292DBE41DB07}"/>
          </ac:spMkLst>
        </pc:spChg>
        <pc:spChg chg="mod">
          <ac:chgData name="Sasha Zadvornaya" userId="49b15743-abab-4baa-89f5-3c9d8a443166" providerId="ADAL" clId="{3935AE0D-04F8-4E45-AF82-E2A9F1F8A9AA}" dt="2026-09-20T19:19:08.875" v="977" actId="113"/>
          <ac:spMkLst>
            <pc:docMk/>
            <pc:sldMk cId="2782828055" sldId="267"/>
            <ac:spMk id="18" creationId="{360E147F-F7B7-1B94-A36F-8DAC77A74FFB}"/>
          </ac:spMkLst>
        </pc:spChg>
        <pc:spChg chg="mod">
          <ac:chgData name="Sasha Zadvornaya" userId="49b15743-abab-4baa-89f5-3c9d8a443166" providerId="ADAL" clId="{3935AE0D-04F8-4E45-AF82-E2A9F1F8A9AA}" dt="2026-09-20T19:19:08.875" v="977" actId="113"/>
          <ac:spMkLst>
            <pc:docMk/>
            <pc:sldMk cId="2782828055" sldId="267"/>
            <ac:spMk id="20" creationId="{316A9405-8B75-611B-8806-4AD7B52D2DFD}"/>
          </ac:spMkLst>
        </pc:spChg>
        <pc:spChg chg="mod">
          <ac:chgData name="Sasha Zadvornaya" userId="49b15743-abab-4baa-89f5-3c9d8a443166" providerId="ADAL" clId="{3935AE0D-04F8-4E45-AF82-E2A9F1F8A9AA}" dt="2026-09-20T21:54:38.643" v="3423" actId="20577"/>
          <ac:spMkLst>
            <pc:docMk/>
            <pc:sldMk cId="2782828055" sldId="267"/>
            <ac:spMk id="45" creationId="{F5E811D9-2EAC-6E3A-CFF4-BA3BE1AED1BF}"/>
          </ac:spMkLst>
        </pc:spChg>
        <pc:picChg chg="mod">
          <ac:chgData name="Sasha Zadvornaya" userId="49b15743-abab-4baa-89f5-3c9d8a443166" providerId="ADAL" clId="{3935AE0D-04F8-4E45-AF82-E2A9F1F8A9AA}" dt="2026-09-20T19:17:46.328" v="922" actId="1076"/>
          <ac:picMkLst>
            <pc:docMk/>
            <pc:sldMk cId="2782828055" sldId="267"/>
            <ac:picMk id="37" creationId="{D8D0CEDE-7E6D-C559-6F2F-23C987D8AFAE}"/>
          </ac:picMkLst>
        </pc:picChg>
        <pc:picChg chg="mod">
          <ac:chgData name="Sasha Zadvornaya" userId="49b15743-abab-4baa-89f5-3c9d8a443166" providerId="ADAL" clId="{3935AE0D-04F8-4E45-AF82-E2A9F1F8A9AA}" dt="2026-09-20T19:17:41.698" v="921" actId="1076"/>
          <ac:picMkLst>
            <pc:docMk/>
            <pc:sldMk cId="2782828055" sldId="267"/>
            <ac:picMk id="39" creationId="{71239B50-4F27-A3A6-F3A6-A7BB53BE60A3}"/>
          </ac:picMkLst>
        </pc:picChg>
      </pc:sldChg>
      <pc:sldChg chg="addSp delSp modSp mod">
        <pc:chgData name="Sasha Zadvornaya" userId="49b15743-abab-4baa-89f5-3c9d8a443166" providerId="ADAL" clId="{3935AE0D-04F8-4E45-AF82-E2A9F1F8A9AA}" dt="2026-09-20T21:49:38.628" v="3370" actId="1036"/>
        <pc:sldMkLst>
          <pc:docMk/>
          <pc:sldMk cId="3710376245" sldId="268"/>
        </pc:sldMkLst>
        <pc:spChg chg="mod">
          <ac:chgData name="Sasha Zadvornaya" userId="49b15743-abab-4baa-89f5-3c9d8a443166" providerId="ADAL" clId="{3935AE0D-04F8-4E45-AF82-E2A9F1F8A9AA}" dt="2026-09-20T20:59:29.374" v="2389" actId="1037"/>
          <ac:spMkLst>
            <pc:docMk/>
            <pc:sldMk cId="3710376245" sldId="268"/>
            <ac:spMk id="2" creationId="{8F891305-70EF-4C99-395E-916052563F3D}"/>
          </ac:spMkLst>
        </pc:spChg>
        <pc:spChg chg="mod">
          <ac:chgData name="Sasha Zadvornaya" userId="49b15743-abab-4baa-89f5-3c9d8a443166" providerId="ADAL" clId="{3935AE0D-04F8-4E45-AF82-E2A9F1F8A9AA}" dt="2026-09-20T21:05:52.997" v="2498" actId="1076"/>
          <ac:spMkLst>
            <pc:docMk/>
            <pc:sldMk cId="3710376245" sldId="268"/>
            <ac:spMk id="4" creationId="{3B99849D-2F10-7D78-0D8C-C527F940477E}"/>
          </ac:spMkLst>
        </pc:spChg>
        <pc:spChg chg="mod">
          <ac:chgData name="Sasha Zadvornaya" userId="49b15743-abab-4baa-89f5-3c9d8a443166" providerId="ADAL" clId="{3935AE0D-04F8-4E45-AF82-E2A9F1F8A9AA}" dt="2026-09-20T21:47:33.715" v="3282" actId="14100"/>
          <ac:spMkLst>
            <pc:docMk/>
            <pc:sldMk cId="3710376245" sldId="268"/>
            <ac:spMk id="6" creationId="{0ACC3D61-EB6E-1678-24A2-4B41D387DEFC}"/>
          </ac:spMkLst>
        </pc:spChg>
        <pc:spChg chg="add del mod">
          <ac:chgData name="Sasha Zadvornaya" userId="49b15743-abab-4baa-89f5-3c9d8a443166" providerId="ADAL" clId="{3935AE0D-04F8-4E45-AF82-E2A9F1F8A9AA}" dt="2026-09-20T21:27:27.054" v="3072" actId="478"/>
          <ac:spMkLst>
            <pc:docMk/>
            <pc:sldMk cId="3710376245" sldId="268"/>
            <ac:spMk id="7" creationId="{985E0208-1B64-AB51-F2BF-9B11163F6199}"/>
          </ac:spMkLst>
        </pc:spChg>
        <pc:spChg chg="mod">
          <ac:chgData name="Sasha Zadvornaya" userId="49b15743-abab-4baa-89f5-3c9d8a443166" providerId="ADAL" clId="{3935AE0D-04F8-4E45-AF82-E2A9F1F8A9AA}" dt="2026-09-20T21:05:52.997" v="2498" actId="1076"/>
          <ac:spMkLst>
            <pc:docMk/>
            <pc:sldMk cId="3710376245" sldId="268"/>
            <ac:spMk id="9" creationId="{8FC8A8C4-88E3-67EE-0623-684625D5A864}"/>
          </ac:spMkLst>
        </pc:spChg>
        <pc:spChg chg="mod">
          <ac:chgData name="Sasha Zadvornaya" userId="49b15743-abab-4baa-89f5-3c9d8a443166" providerId="ADAL" clId="{3935AE0D-04F8-4E45-AF82-E2A9F1F8A9AA}" dt="2026-09-20T21:05:52.997" v="2498" actId="1076"/>
          <ac:spMkLst>
            <pc:docMk/>
            <pc:sldMk cId="3710376245" sldId="268"/>
            <ac:spMk id="11" creationId="{8E1D47CB-2BD0-08CE-9675-11D4A90E7220}"/>
          </ac:spMkLst>
        </pc:spChg>
        <pc:spChg chg="add del mod">
          <ac:chgData name="Sasha Zadvornaya" userId="49b15743-abab-4baa-89f5-3c9d8a443166" providerId="ADAL" clId="{3935AE0D-04F8-4E45-AF82-E2A9F1F8A9AA}" dt="2026-09-20T21:28:31.381" v="3079" actId="478"/>
          <ac:spMkLst>
            <pc:docMk/>
            <pc:sldMk cId="3710376245" sldId="268"/>
            <ac:spMk id="16" creationId="{5D410B4E-ACA8-4FDB-ADEE-28BE2DACAC33}"/>
          </ac:spMkLst>
        </pc:spChg>
        <pc:spChg chg="add mod">
          <ac:chgData name="Sasha Zadvornaya" userId="49b15743-abab-4baa-89f5-3c9d8a443166" providerId="ADAL" clId="{3935AE0D-04F8-4E45-AF82-E2A9F1F8A9AA}" dt="2026-09-20T21:46:37.283" v="3258" actId="20577"/>
          <ac:spMkLst>
            <pc:docMk/>
            <pc:sldMk cId="3710376245" sldId="268"/>
            <ac:spMk id="26" creationId="{B3A660C8-E3BF-45A6-9035-1CBBE1331226}"/>
          </ac:spMkLst>
        </pc:spChg>
        <pc:spChg chg="add mod">
          <ac:chgData name="Sasha Zadvornaya" userId="49b15743-abab-4baa-89f5-3c9d8a443166" providerId="ADAL" clId="{3935AE0D-04F8-4E45-AF82-E2A9F1F8A9AA}" dt="2026-09-20T21:29:03.250" v="3085" actId="207"/>
          <ac:spMkLst>
            <pc:docMk/>
            <pc:sldMk cId="3710376245" sldId="268"/>
            <ac:spMk id="27" creationId="{53963BC1-AC3E-417E-AC08-5F51A3114297}"/>
          </ac:spMkLst>
        </pc:spChg>
        <pc:spChg chg="add mod">
          <ac:chgData name="Sasha Zadvornaya" userId="49b15743-abab-4baa-89f5-3c9d8a443166" providerId="ADAL" clId="{3935AE0D-04F8-4E45-AF82-E2A9F1F8A9AA}" dt="2026-09-20T21:49:35.116" v="3360" actId="1035"/>
          <ac:spMkLst>
            <pc:docMk/>
            <pc:sldMk cId="3710376245" sldId="268"/>
            <ac:spMk id="28" creationId="{D8CDA943-7D8F-4180-9C6D-1F3CBAD2B1B6}"/>
          </ac:spMkLst>
        </pc:spChg>
        <pc:spChg chg="add mod">
          <ac:chgData name="Sasha Zadvornaya" userId="49b15743-abab-4baa-89f5-3c9d8a443166" providerId="ADAL" clId="{3935AE0D-04F8-4E45-AF82-E2A9F1F8A9AA}" dt="2026-09-20T21:49:35.116" v="3360" actId="1035"/>
          <ac:spMkLst>
            <pc:docMk/>
            <pc:sldMk cId="3710376245" sldId="268"/>
            <ac:spMk id="29" creationId="{AF5D4B07-D06A-47D4-BE6B-61F199F125B4}"/>
          </ac:spMkLst>
        </pc:spChg>
        <pc:spChg chg="mod">
          <ac:chgData name="Sasha Zadvornaya" userId="49b15743-abab-4baa-89f5-3c9d8a443166" providerId="ADAL" clId="{3935AE0D-04F8-4E45-AF82-E2A9F1F8A9AA}" dt="2026-09-20T21:46:24.507" v="3249" actId="1076"/>
          <ac:spMkLst>
            <pc:docMk/>
            <pc:sldMk cId="3710376245" sldId="268"/>
            <ac:spMk id="41" creationId="{9A4FA4DA-0CCA-2D32-E82C-2FF34BDB1302}"/>
          </ac:spMkLst>
        </pc:spChg>
        <pc:spChg chg="mod">
          <ac:chgData name="Sasha Zadvornaya" userId="49b15743-abab-4baa-89f5-3c9d8a443166" providerId="ADAL" clId="{3935AE0D-04F8-4E45-AF82-E2A9F1F8A9AA}" dt="2026-09-20T21:46:24.507" v="3249" actId="1076"/>
          <ac:spMkLst>
            <pc:docMk/>
            <pc:sldMk cId="3710376245" sldId="268"/>
            <ac:spMk id="47" creationId="{27376866-F920-BD08-5020-5C8641764BB5}"/>
          </ac:spMkLst>
        </pc:spChg>
        <pc:spChg chg="del mod">
          <ac:chgData name="Sasha Zadvornaya" userId="49b15743-abab-4baa-89f5-3c9d8a443166" providerId="ADAL" clId="{3935AE0D-04F8-4E45-AF82-E2A9F1F8A9AA}" dt="2026-09-20T21:00:05.478" v="2391" actId="478"/>
          <ac:spMkLst>
            <pc:docMk/>
            <pc:sldMk cId="3710376245" sldId="268"/>
            <ac:spMk id="61" creationId="{4FBB33B3-F853-744E-30A4-AD539F8721D3}"/>
          </ac:spMkLst>
        </pc:spChg>
        <pc:spChg chg="mod">
          <ac:chgData name="Sasha Zadvornaya" userId="49b15743-abab-4baa-89f5-3c9d8a443166" providerId="ADAL" clId="{3935AE0D-04F8-4E45-AF82-E2A9F1F8A9AA}" dt="2026-09-20T21:49:38.628" v="3370" actId="1036"/>
          <ac:spMkLst>
            <pc:docMk/>
            <pc:sldMk cId="3710376245" sldId="268"/>
            <ac:spMk id="63" creationId="{34A8743C-B491-56DF-EADA-E7CBF4E2E6A3}"/>
          </ac:spMkLst>
        </pc:spChg>
        <pc:picChg chg="add del mod">
          <ac:chgData name="Sasha Zadvornaya" userId="49b15743-abab-4baa-89f5-3c9d8a443166" providerId="ADAL" clId="{3935AE0D-04F8-4E45-AF82-E2A9F1F8A9AA}" dt="2026-09-20T20:59:08.758" v="2382" actId="478"/>
          <ac:picMkLst>
            <pc:docMk/>
            <pc:sldMk cId="3710376245" sldId="268"/>
            <ac:picMk id="5" creationId="{2F543E0B-195F-45F8-B33C-C4E104060905}"/>
          </ac:picMkLst>
        </pc:picChg>
        <pc:picChg chg="add mod">
          <ac:chgData name="Sasha Zadvornaya" userId="49b15743-abab-4baa-89f5-3c9d8a443166" providerId="ADAL" clId="{3935AE0D-04F8-4E45-AF82-E2A9F1F8A9AA}" dt="2026-09-20T21:49:35.116" v="3360" actId="1035"/>
          <ac:picMkLst>
            <pc:docMk/>
            <pc:sldMk cId="3710376245" sldId="268"/>
            <ac:picMk id="10" creationId="{A6308ACA-A817-4FF6-BCDF-03F46A5E3F98}"/>
          </ac:picMkLst>
        </pc:picChg>
        <pc:picChg chg="add mod">
          <ac:chgData name="Sasha Zadvornaya" userId="49b15743-abab-4baa-89f5-3c9d8a443166" providerId="ADAL" clId="{3935AE0D-04F8-4E45-AF82-E2A9F1F8A9AA}" dt="2026-09-20T21:49:35.116" v="3360" actId="1035"/>
          <ac:picMkLst>
            <pc:docMk/>
            <pc:sldMk cId="3710376245" sldId="268"/>
            <ac:picMk id="14" creationId="{80C49CE2-B3E5-4ED1-992B-6A3A2B7132A4}"/>
          </ac:picMkLst>
        </pc:picChg>
        <pc:picChg chg="mod">
          <ac:chgData name="Sasha Zadvornaya" userId="49b15743-abab-4baa-89f5-3c9d8a443166" providerId="ADAL" clId="{3935AE0D-04F8-4E45-AF82-E2A9F1F8A9AA}" dt="2026-09-20T21:05:52.997" v="2498" actId="1076"/>
          <ac:picMkLst>
            <pc:docMk/>
            <pc:sldMk cId="3710376245" sldId="268"/>
            <ac:picMk id="65" creationId="{80DA0FF6-AA22-CC34-F0F1-DA1D8AD0D6BB}"/>
          </ac:picMkLst>
        </pc:picChg>
        <pc:picChg chg="mod">
          <ac:chgData name="Sasha Zadvornaya" userId="49b15743-abab-4baa-89f5-3c9d8a443166" providerId="ADAL" clId="{3935AE0D-04F8-4E45-AF82-E2A9F1F8A9AA}" dt="2026-09-20T21:05:52.997" v="2498" actId="1076"/>
          <ac:picMkLst>
            <pc:docMk/>
            <pc:sldMk cId="3710376245" sldId="268"/>
            <ac:picMk id="67" creationId="{8656ACCB-1894-2BC5-AAF0-90862A3A093E}"/>
          </ac:picMkLst>
        </pc:picChg>
        <pc:picChg chg="mod">
          <ac:chgData name="Sasha Zadvornaya" userId="49b15743-abab-4baa-89f5-3c9d8a443166" providerId="ADAL" clId="{3935AE0D-04F8-4E45-AF82-E2A9F1F8A9AA}" dt="2026-09-20T21:46:19.651" v="3248" actId="1076"/>
          <ac:picMkLst>
            <pc:docMk/>
            <pc:sldMk cId="3710376245" sldId="268"/>
            <ac:picMk id="69" creationId="{A29FF9FA-1C7B-E1E5-AE27-EC27161C1D30}"/>
          </ac:picMkLst>
        </pc:picChg>
        <pc:cxnChg chg="mod">
          <ac:chgData name="Sasha Zadvornaya" userId="49b15743-abab-4baa-89f5-3c9d8a443166" providerId="ADAL" clId="{3935AE0D-04F8-4E45-AF82-E2A9F1F8A9AA}" dt="2026-09-20T21:05:52.997" v="2498" actId="1076"/>
          <ac:cxnSpMkLst>
            <pc:docMk/>
            <pc:sldMk cId="3710376245" sldId="268"/>
            <ac:cxnSpMk id="12" creationId="{0A7955B0-BC79-421A-27F5-470E87B53199}"/>
          </ac:cxnSpMkLst>
        </pc:cxnChg>
      </pc:sldChg>
      <pc:sldChg chg="delSp modSp del mod">
        <pc:chgData name="Sasha Zadvornaya" userId="49b15743-abab-4baa-89f5-3c9d8a443166" providerId="ADAL" clId="{3935AE0D-04F8-4E45-AF82-E2A9F1F8A9AA}" dt="2026-09-20T21:35:52.603" v="3169" actId="47"/>
        <pc:sldMkLst>
          <pc:docMk/>
          <pc:sldMk cId="4280275657" sldId="269"/>
        </pc:sldMkLst>
        <pc:spChg chg="mod">
          <ac:chgData name="Sasha Zadvornaya" userId="49b15743-abab-4baa-89f5-3c9d8a443166" providerId="ADAL" clId="{3935AE0D-04F8-4E45-AF82-E2A9F1F8A9AA}" dt="2026-09-20T19:15:44.689" v="859" actId="255"/>
          <ac:spMkLst>
            <pc:docMk/>
            <pc:sldMk cId="4280275657" sldId="269"/>
            <ac:spMk id="2" creationId="{AB0B473B-4C95-29F5-9965-08DE513FCFC8}"/>
          </ac:spMkLst>
        </pc:spChg>
        <pc:spChg chg="del">
          <ac:chgData name="Sasha Zadvornaya" userId="49b15743-abab-4baa-89f5-3c9d8a443166" providerId="ADAL" clId="{3935AE0D-04F8-4E45-AF82-E2A9F1F8A9AA}" dt="2026-09-20T21:06:47.176" v="2517" actId="21"/>
          <ac:spMkLst>
            <pc:docMk/>
            <pc:sldMk cId="4280275657" sldId="269"/>
            <ac:spMk id="24" creationId="{2C3C6B2C-9F61-80D4-D30F-54024DEE20A6}"/>
          </ac:spMkLst>
        </pc:spChg>
      </pc:sldChg>
      <pc:sldChg chg="addSp delSp modSp mod">
        <pc:chgData name="Sasha Zadvornaya" userId="49b15743-abab-4baa-89f5-3c9d8a443166" providerId="ADAL" clId="{3935AE0D-04F8-4E45-AF82-E2A9F1F8A9AA}" dt="2026-09-20T19:47:48.733" v="1486" actId="1035"/>
        <pc:sldMkLst>
          <pc:docMk/>
          <pc:sldMk cId="2282898972" sldId="270"/>
        </pc:sldMkLst>
        <pc:spChg chg="mod">
          <ac:chgData name="Sasha Zadvornaya" userId="49b15743-abab-4baa-89f5-3c9d8a443166" providerId="ADAL" clId="{3935AE0D-04F8-4E45-AF82-E2A9F1F8A9AA}" dt="2026-09-20T19:35:54.131" v="1290" actId="20577"/>
          <ac:spMkLst>
            <pc:docMk/>
            <pc:sldMk cId="2282898972" sldId="270"/>
            <ac:spMk id="2" creationId="{6851DC5F-A9C4-3C90-C87B-03F704D1475D}"/>
          </ac:spMkLst>
        </pc:spChg>
        <pc:spChg chg="mod">
          <ac:chgData name="Sasha Zadvornaya" userId="49b15743-abab-4baa-89f5-3c9d8a443166" providerId="ADAL" clId="{3935AE0D-04F8-4E45-AF82-E2A9F1F8A9AA}" dt="2026-09-20T19:46:54.082" v="1415" actId="14100"/>
          <ac:spMkLst>
            <pc:docMk/>
            <pc:sldMk cId="2282898972" sldId="270"/>
            <ac:spMk id="3" creationId="{262D76D1-0FB5-7A4D-B8EB-D2049956324A}"/>
          </ac:spMkLst>
        </pc:spChg>
        <pc:spChg chg="mod">
          <ac:chgData name="Sasha Zadvornaya" userId="49b15743-abab-4baa-89f5-3c9d8a443166" providerId="ADAL" clId="{3935AE0D-04F8-4E45-AF82-E2A9F1F8A9AA}" dt="2026-09-20T19:47:04.388" v="1417" actId="1076"/>
          <ac:spMkLst>
            <pc:docMk/>
            <pc:sldMk cId="2282898972" sldId="270"/>
            <ac:spMk id="4" creationId="{9555CDE4-85AB-EFBC-579E-00FB76E15702}"/>
          </ac:spMkLst>
        </pc:spChg>
        <pc:spChg chg="del mod">
          <ac:chgData name="Sasha Zadvornaya" userId="49b15743-abab-4baa-89f5-3c9d8a443166" providerId="ADAL" clId="{3935AE0D-04F8-4E45-AF82-E2A9F1F8A9AA}" dt="2026-09-20T19:43:21.420" v="1331" actId="478"/>
          <ac:spMkLst>
            <pc:docMk/>
            <pc:sldMk cId="2282898972" sldId="270"/>
            <ac:spMk id="6" creationId="{F09997AA-69AB-BF71-861F-5DFA408ABC5F}"/>
          </ac:spMkLst>
        </pc:spChg>
        <pc:spChg chg="mod">
          <ac:chgData name="Sasha Zadvornaya" userId="49b15743-abab-4baa-89f5-3c9d8a443166" providerId="ADAL" clId="{3935AE0D-04F8-4E45-AF82-E2A9F1F8A9AA}" dt="2026-09-20T19:47:04.388" v="1417" actId="1076"/>
          <ac:spMkLst>
            <pc:docMk/>
            <pc:sldMk cId="2282898972" sldId="270"/>
            <ac:spMk id="8" creationId="{2C6894DF-FE13-1AC5-0E8B-9300ACFCB0C3}"/>
          </ac:spMkLst>
        </pc:spChg>
        <pc:spChg chg="mod ord">
          <ac:chgData name="Sasha Zadvornaya" userId="49b15743-abab-4baa-89f5-3c9d8a443166" providerId="ADAL" clId="{3935AE0D-04F8-4E45-AF82-E2A9F1F8A9AA}" dt="2026-09-20T19:46:33.381" v="1413" actId="166"/>
          <ac:spMkLst>
            <pc:docMk/>
            <pc:sldMk cId="2282898972" sldId="270"/>
            <ac:spMk id="11" creationId="{9DCCD856-C698-4430-D219-09B068B47F80}"/>
          </ac:spMkLst>
        </pc:spChg>
        <pc:spChg chg="add mod">
          <ac:chgData name="Sasha Zadvornaya" userId="49b15743-abab-4baa-89f5-3c9d8a443166" providerId="ADAL" clId="{3935AE0D-04F8-4E45-AF82-E2A9F1F8A9AA}" dt="2026-09-20T19:45:37.915" v="1405" actId="1076"/>
          <ac:spMkLst>
            <pc:docMk/>
            <pc:sldMk cId="2282898972" sldId="270"/>
            <ac:spMk id="18" creationId="{19FDA51A-9001-4619-9931-8C065EF68DAF}"/>
          </ac:spMkLst>
        </pc:spChg>
        <pc:spChg chg="mod">
          <ac:chgData name="Sasha Zadvornaya" userId="49b15743-abab-4baa-89f5-3c9d8a443166" providerId="ADAL" clId="{3935AE0D-04F8-4E45-AF82-E2A9F1F8A9AA}" dt="2026-09-20T19:46:27.676" v="1412" actId="1076"/>
          <ac:spMkLst>
            <pc:docMk/>
            <pc:sldMk cId="2282898972" sldId="270"/>
            <ac:spMk id="19" creationId="{9B8C3BFE-2E77-41B4-2967-86BBB91F323A}"/>
          </ac:spMkLst>
        </pc:spChg>
        <pc:spChg chg="del">
          <ac:chgData name="Sasha Zadvornaya" userId="49b15743-abab-4baa-89f5-3c9d8a443166" providerId="ADAL" clId="{3935AE0D-04F8-4E45-AF82-E2A9F1F8A9AA}" dt="2026-09-20T19:42:49.548" v="1313" actId="478"/>
          <ac:spMkLst>
            <pc:docMk/>
            <pc:sldMk cId="2282898972" sldId="270"/>
            <ac:spMk id="22" creationId="{C81A86AF-E209-A88F-95B6-547DA24E78BF}"/>
          </ac:spMkLst>
        </pc:spChg>
        <pc:spChg chg="mod">
          <ac:chgData name="Sasha Zadvornaya" userId="49b15743-abab-4baa-89f5-3c9d8a443166" providerId="ADAL" clId="{3935AE0D-04F8-4E45-AF82-E2A9F1F8A9AA}" dt="2026-09-20T19:47:30.298" v="1480" actId="1035"/>
          <ac:spMkLst>
            <pc:docMk/>
            <pc:sldMk cId="2282898972" sldId="270"/>
            <ac:spMk id="26" creationId="{62017B1C-A34E-8CF5-E2D2-BBB9FAD52E8C}"/>
          </ac:spMkLst>
        </pc:spChg>
        <pc:spChg chg="mod">
          <ac:chgData name="Sasha Zadvornaya" userId="49b15743-abab-4baa-89f5-3c9d8a443166" providerId="ADAL" clId="{3935AE0D-04F8-4E45-AF82-E2A9F1F8A9AA}" dt="2026-09-20T19:47:48.733" v="1486" actId="1035"/>
          <ac:spMkLst>
            <pc:docMk/>
            <pc:sldMk cId="2282898972" sldId="270"/>
            <ac:spMk id="28" creationId="{2E48681D-B447-27F7-4716-84B292643F1A}"/>
          </ac:spMkLst>
        </pc:spChg>
        <pc:spChg chg="del">
          <ac:chgData name="Sasha Zadvornaya" userId="49b15743-abab-4baa-89f5-3c9d8a443166" providerId="ADAL" clId="{3935AE0D-04F8-4E45-AF82-E2A9F1F8A9AA}" dt="2026-09-20T19:43:50.733" v="1334" actId="478"/>
          <ac:spMkLst>
            <pc:docMk/>
            <pc:sldMk cId="2282898972" sldId="270"/>
            <ac:spMk id="32" creationId="{375A075F-FF99-F4D5-57D1-93DF73F1888B}"/>
          </ac:spMkLst>
        </pc:spChg>
        <pc:picChg chg="mod">
          <ac:chgData name="Sasha Zadvornaya" userId="49b15743-abab-4baa-89f5-3c9d8a443166" providerId="ADAL" clId="{3935AE0D-04F8-4E45-AF82-E2A9F1F8A9AA}" dt="2026-09-20T19:47:19.708" v="1444" actId="14100"/>
          <ac:picMkLst>
            <pc:docMk/>
            <pc:sldMk cId="2282898972" sldId="270"/>
            <ac:picMk id="24" creationId="{D2F6E3E8-C607-4D1B-AB6C-7FFF306EF8A7}"/>
          </ac:picMkLst>
        </pc:picChg>
        <pc:picChg chg="mod">
          <ac:chgData name="Sasha Zadvornaya" userId="49b15743-abab-4baa-89f5-3c9d8a443166" providerId="ADAL" clId="{3935AE0D-04F8-4E45-AF82-E2A9F1F8A9AA}" dt="2026-09-20T19:45:37.915" v="1405" actId="1076"/>
          <ac:picMkLst>
            <pc:docMk/>
            <pc:sldMk cId="2282898972" sldId="270"/>
            <ac:picMk id="36" creationId="{45F85BBE-E143-38DB-43F0-E894322813A1}"/>
          </ac:picMkLst>
        </pc:picChg>
        <pc:cxnChg chg="mod">
          <ac:chgData name="Sasha Zadvornaya" userId="49b15743-abab-4baa-89f5-3c9d8a443166" providerId="ADAL" clId="{3935AE0D-04F8-4E45-AF82-E2A9F1F8A9AA}" dt="2026-09-20T19:47:30.298" v="1480" actId="1035"/>
          <ac:cxnSpMkLst>
            <pc:docMk/>
            <pc:sldMk cId="2282898972" sldId="270"/>
            <ac:cxnSpMk id="5" creationId="{8F2F02E2-3AF6-4624-08E6-7A5FE280EC5F}"/>
          </ac:cxnSpMkLst>
        </pc:cxnChg>
        <pc:cxnChg chg="mod">
          <ac:chgData name="Sasha Zadvornaya" userId="49b15743-abab-4baa-89f5-3c9d8a443166" providerId="ADAL" clId="{3935AE0D-04F8-4E45-AF82-E2A9F1F8A9AA}" dt="2026-09-20T19:47:42.124" v="1482" actId="14100"/>
          <ac:cxnSpMkLst>
            <pc:docMk/>
            <pc:sldMk cId="2282898972" sldId="270"/>
            <ac:cxnSpMk id="30" creationId="{EACCAEAB-426B-F66F-203E-07807B4BD2CD}"/>
          </ac:cxnSpMkLst>
        </pc:cxnChg>
      </pc:sldChg>
      <pc:sldChg chg="addSp modSp mod">
        <pc:chgData name="Sasha Zadvornaya" userId="49b15743-abab-4baa-89f5-3c9d8a443166" providerId="ADAL" clId="{3935AE0D-04F8-4E45-AF82-E2A9F1F8A9AA}" dt="2026-09-20T19:33:14.662" v="1254" actId="20577"/>
        <pc:sldMkLst>
          <pc:docMk/>
          <pc:sldMk cId="3225663496" sldId="271"/>
        </pc:sldMkLst>
        <pc:spChg chg="mod">
          <ac:chgData name="Sasha Zadvornaya" userId="49b15743-abab-4baa-89f5-3c9d8a443166" providerId="ADAL" clId="{3935AE0D-04F8-4E45-AF82-E2A9F1F8A9AA}" dt="2026-09-20T19:07:34.328" v="705" actId="1037"/>
          <ac:spMkLst>
            <pc:docMk/>
            <pc:sldMk cId="3225663496" sldId="271"/>
            <ac:spMk id="6" creationId="{96151666-9308-8441-7B1A-A466B28D5787}"/>
          </ac:spMkLst>
        </pc:spChg>
        <pc:spChg chg="mod">
          <ac:chgData name="Sasha Zadvornaya" userId="49b15743-abab-4baa-89f5-3c9d8a443166" providerId="ADAL" clId="{3935AE0D-04F8-4E45-AF82-E2A9F1F8A9AA}" dt="2026-09-20T19:07:34.328" v="705" actId="1037"/>
          <ac:spMkLst>
            <pc:docMk/>
            <pc:sldMk cId="3225663496" sldId="271"/>
            <ac:spMk id="7" creationId="{39F2D80C-875D-AA62-6DCE-E416A1BE996E}"/>
          </ac:spMkLst>
        </pc:spChg>
        <pc:spChg chg="mod">
          <ac:chgData name="Sasha Zadvornaya" userId="49b15743-abab-4baa-89f5-3c9d8a443166" providerId="ADAL" clId="{3935AE0D-04F8-4E45-AF82-E2A9F1F8A9AA}" dt="2026-09-20T19:07:34.328" v="705" actId="1037"/>
          <ac:spMkLst>
            <pc:docMk/>
            <pc:sldMk cId="3225663496" sldId="271"/>
            <ac:spMk id="8" creationId="{F538499D-1DC1-2BDD-26A7-2754B281BEA7}"/>
          </ac:spMkLst>
        </pc:spChg>
        <pc:spChg chg="mod">
          <ac:chgData name="Sasha Zadvornaya" userId="49b15743-abab-4baa-89f5-3c9d8a443166" providerId="ADAL" clId="{3935AE0D-04F8-4E45-AF82-E2A9F1F8A9AA}" dt="2026-09-20T19:06:03.120" v="695" actId="122"/>
          <ac:spMkLst>
            <pc:docMk/>
            <pc:sldMk cId="3225663496" sldId="271"/>
            <ac:spMk id="10" creationId="{05A3948F-86DA-A340-C05E-38DB92F7815A}"/>
          </ac:spMkLst>
        </pc:spChg>
        <pc:spChg chg="add mod">
          <ac:chgData name="Sasha Zadvornaya" userId="49b15743-abab-4baa-89f5-3c9d8a443166" providerId="ADAL" clId="{3935AE0D-04F8-4E45-AF82-E2A9F1F8A9AA}" dt="2026-09-20T19:33:09.691" v="1253" actId="1076"/>
          <ac:spMkLst>
            <pc:docMk/>
            <pc:sldMk cId="3225663496" sldId="271"/>
            <ac:spMk id="19" creationId="{111603A2-CD54-4D72-BB1A-A4746843CE2F}"/>
          </ac:spMkLst>
        </pc:spChg>
        <pc:spChg chg="mod">
          <ac:chgData name="Sasha Zadvornaya" userId="49b15743-abab-4baa-89f5-3c9d8a443166" providerId="ADAL" clId="{3935AE0D-04F8-4E45-AF82-E2A9F1F8A9AA}" dt="2026-09-20T19:04:27.582" v="570" actId="1038"/>
          <ac:spMkLst>
            <pc:docMk/>
            <pc:sldMk cId="3225663496" sldId="271"/>
            <ac:spMk id="20" creationId="{CD80DCEB-4502-417F-5884-AA1883A45453}"/>
          </ac:spMkLst>
        </pc:spChg>
        <pc:spChg chg="mod">
          <ac:chgData name="Sasha Zadvornaya" userId="49b15743-abab-4baa-89f5-3c9d8a443166" providerId="ADAL" clId="{3935AE0D-04F8-4E45-AF82-E2A9F1F8A9AA}" dt="2026-09-20T19:04:27.582" v="570" actId="1038"/>
          <ac:spMkLst>
            <pc:docMk/>
            <pc:sldMk cId="3225663496" sldId="271"/>
            <ac:spMk id="24" creationId="{346C6E63-CA5A-1BB9-0E77-2F320F3261AF}"/>
          </ac:spMkLst>
        </pc:spChg>
        <pc:spChg chg="mod">
          <ac:chgData name="Sasha Zadvornaya" userId="49b15743-abab-4baa-89f5-3c9d8a443166" providerId="ADAL" clId="{3935AE0D-04F8-4E45-AF82-E2A9F1F8A9AA}" dt="2026-09-20T19:33:14.662" v="1254" actId="20577"/>
          <ac:spMkLst>
            <pc:docMk/>
            <pc:sldMk cId="3225663496" sldId="271"/>
            <ac:spMk id="29" creationId="{2C910D81-2882-13A6-5278-EA376F3A7690}"/>
          </ac:spMkLst>
        </pc:spChg>
        <pc:spChg chg="mod">
          <ac:chgData name="Sasha Zadvornaya" userId="49b15743-abab-4baa-89f5-3c9d8a443166" providerId="ADAL" clId="{3935AE0D-04F8-4E45-AF82-E2A9F1F8A9AA}" dt="2026-09-20T19:06:22.618" v="697" actId="20577"/>
          <ac:spMkLst>
            <pc:docMk/>
            <pc:sldMk cId="3225663496" sldId="271"/>
            <ac:spMk id="31" creationId="{4729EE7F-A314-6E71-7F12-CBF5E73EE2DC}"/>
          </ac:spMkLst>
        </pc:spChg>
        <pc:spChg chg="mod">
          <ac:chgData name="Sasha Zadvornaya" userId="49b15743-abab-4baa-89f5-3c9d8a443166" providerId="ADAL" clId="{3935AE0D-04F8-4E45-AF82-E2A9F1F8A9AA}" dt="2026-09-20T19:07:34.328" v="705" actId="1037"/>
          <ac:spMkLst>
            <pc:docMk/>
            <pc:sldMk cId="3225663496" sldId="271"/>
            <ac:spMk id="45" creationId="{E6B3AA67-D19F-38E5-05FA-D2D175935E0B}"/>
          </ac:spMkLst>
        </pc:spChg>
        <pc:spChg chg="mod">
          <ac:chgData name="Sasha Zadvornaya" userId="49b15743-abab-4baa-89f5-3c9d8a443166" providerId="ADAL" clId="{3935AE0D-04F8-4E45-AF82-E2A9F1F8A9AA}" dt="2026-09-20T19:07:34.328" v="705" actId="1037"/>
          <ac:spMkLst>
            <pc:docMk/>
            <pc:sldMk cId="3225663496" sldId="271"/>
            <ac:spMk id="49" creationId="{F7FD148D-6C1C-B83D-51BA-5CBCC55C2672}"/>
          </ac:spMkLst>
        </pc:spChg>
        <pc:spChg chg="mod">
          <ac:chgData name="Sasha Zadvornaya" userId="49b15743-abab-4baa-89f5-3c9d8a443166" providerId="ADAL" clId="{3935AE0D-04F8-4E45-AF82-E2A9F1F8A9AA}" dt="2026-09-20T19:07:34.328" v="705" actId="1037"/>
          <ac:spMkLst>
            <pc:docMk/>
            <pc:sldMk cId="3225663496" sldId="271"/>
            <ac:spMk id="51" creationId="{BC4A0D47-DA5F-933B-E40B-79F92AADAECF}"/>
          </ac:spMkLst>
        </pc:spChg>
        <pc:picChg chg="mod">
          <ac:chgData name="Sasha Zadvornaya" userId="49b15743-abab-4baa-89f5-3c9d8a443166" providerId="ADAL" clId="{3935AE0D-04F8-4E45-AF82-E2A9F1F8A9AA}" dt="2026-09-20T19:07:34.328" v="705" actId="1037"/>
          <ac:picMkLst>
            <pc:docMk/>
            <pc:sldMk cId="3225663496" sldId="271"/>
            <ac:picMk id="3" creationId="{7DEAF7A2-6616-76C2-C501-D5BB722FE566}"/>
          </ac:picMkLst>
        </pc:picChg>
        <pc:picChg chg="mod">
          <ac:chgData name="Sasha Zadvornaya" userId="49b15743-abab-4baa-89f5-3c9d8a443166" providerId="ADAL" clId="{3935AE0D-04F8-4E45-AF82-E2A9F1F8A9AA}" dt="2026-09-20T19:07:34.328" v="705" actId="1037"/>
          <ac:picMkLst>
            <pc:docMk/>
            <pc:sldMk cId="3225663496" sldId="271"/>
            <ac:picMk id="5" creationId="{22543E59-45CE-4657-8166-824CD031EEB7}"/>
          </ac:picMkLst>
        </pc:picChg>
      </pc:sldChg>
      <pc:sldChg chg="addSp delSp modSp add mod">
        <pc:chgData name="Sasha Zadvornaya" userId="49b15743-abab-4baa-89f5-3c9d8a443166" providerId="ADAL" clId="{3935AE0D-04F8-4E45-AF82-E2A9F1F8A9AA}" dt="2026-09-20T21:50:02.539" v="3393" actId="1036"/>
        <pc:sldMkLst>
          <pc:docMk/>
          <pc:sldMk cId="914223775" sldId="272"/>
        </pc:sldMkLst>
        <pc:spChg chg="mod">
          <ac:chgData name="Sasha Zadvornaya" userId="49b15743-abab-4baa-89f5-3c9d8a443166" providerId="ADAL" clId="{3935AE0D-04F8-4E45-AF82-E2A9F1F8A9AA}" dt="2026-09-20T21:08:27.677" v="2578" actId="20577"/>
          <ac:spMkLst>
            <pc:docMk/>
            <pc:sldMk cId="914223775" sldId="272"/>
            <ac:spMk id="2" creationId="{8F891305-70EF-4C99-395E-916052563F3D}"/>
          </ac:spMkLst>
        </pc:spChg>
        <pc:spChg chg="mod">
          <ac:chgData name="Sasha Zadvornaya" userId="49b15743-abab-4baa-89f5-3c9d8a443166" providerId="ADAL" clId="{3935AE0D-04F8-4E45-AF82-E2A9F1F8A9AA}" dt="2026-09-20T21:34:50.228" v="3166" actId="1076"/>
          <ac:spMkLst>
            <pc:docMk/>
            <pc:sldMk cId="914223775" sldId="272"/>
            <ac:spMk id="4" creationId="{3B99849D-2F10-7D78-0D8C-C527F940477E}"/>
          </ac:spMkLst>
        </pc:spChg>
        <pc:spChg chg="mod">
          <ac:chgData name="Sasha Zadvornaya" userId="49b15743-abab-4baa-89f5-3c9d8a443166" providerId="ADAL" clId="{3935AE0D-04F8-4E45-AF82-E2A9F1F8A9AA}" dt="2026-09-20T21:34:50.228" v="3166" actId="1076"/>
          <ac:spMkLst>
            <pc:docMk/>
            <pc:sldMk cId="914223775" sldId="272"/>
            <ac:spMk id="6" creationId="{0ACC3D61-EB6E-1678-24A2-4B41D387DEFC}"/>
          </ac:spMkLst>
        </pc:spChg>
        <pc:spChg chg="mod">
          <ac:chgData name="Sasha Zadvornaya" userId="49b15743-abab-4baa-89f5-3c9d8a443166" providerId="ADAL" clId="{3935AE0D-04F8-4E45-AF82-E2A9F1F8A9AA}" dt="2026-09-20T21:34:50.228" v="3166" actId="1076"/>
          <ac:spMkLst>
            <pc:docMk/>
            <pc:sldMk cId="914223775" sldId="272"/>
            <ac:spMk id="7" creationId="{985E0208-1B64-AB51-F2BF-9B11163F6199}"/>
          </ac:spMkLst>
        </pc:spChg>
        <pc:spChg chg="del">
          <ac:chgData name="Sasha Zadvornaya" userId="49b15743-abab-4baa-89f5-3c9d8a443166" providerId="ADAL" clId="{3935AE0D-04F8-4E45-AF82-E2A9F1F8A9AA}" dt="2026-09-20T21:08:55.518" v="2581" actId="478"/>
          <ac:spMkLst>
            <pc:docMk/>
            <pc:sldMk cId="914223775" sldId="272"/>
            <ac:spMk id="9" creationId="{8FC8A8C4-88E3-67EE-0623-684625D5A864}"/>
          </ac:spMkLst>
        </pc:spChg>
        <pc:spChg chg="del">
          <ac:chgData name="Sasha Zadvornaya" userId="49b15743-abab-4baa-89f5-3c9d8a443166" providerId="ADAL" clId="{3935AE0D-04F8-4E45-AF82-E2A9F1F8A9AA}" dt="2026-09-20T21:08:53.829" v="2580" actId="478"/>
          <ac:spMkLst>
            <pc:docMk/>
            <pc:sldMk cId="914223775" sldId="272"/>
            <ac:spMk id="11" creationId="{8E1D47CB-2BD0-08CE-9675-11D4A90E7220}"/>
          </ac:spMkLst>
        </pc:spChg>
        <pc:spChg chg="del">
          <ac:chgData name="Sasha Zadvornaya" userId="49b15743-abab-4baa-89f5-3c9d8a443166" providerId="ADAL" clId="{3935AE0D-04F8-4E45-AF82-E2A9F1F8A9AA}" dt="2026-09-20T21:15:01.645" v="3029" actId="478"/>
          <ac:spMkLst>
            <pc:docMk/>
            <pc:sldMk cId="914223775" sldId="272"/>
            <ac:spMk id="16" creationId="{5D410B4E-ACA8-4FDB-ADEE-28BE2DACAC33}"/>
          </ac:spMkLst>
        </pc:spChg>
        <pc:spChg chg="mod ord">
          <ac:chgData name="Sasha Zadvornaya" userId="49b15743-abab-4baa-89f5-3c9d8a443166" providerId="ADAL" clId="{3935AE0D-04F8-4E45-AF82-E2A9F1F8A9AA}" dt="2026-09-20T21:34:36.252" v="3164" actId="20577"/>
          <ac:spMkLst>
            <pc:docMk/>
            <pc:sldMk cId="914223775" sldId="272"/>
            <ac:spMk id="26" creationId="{B3A660C8-E3BF-45A6-9035-1CBBE1331226}"/>
          </ac:spMkLst>
        </pc:spChg>
        <pc:spChg chg="add mod">
          <ac:chgData name="Sasha Zadvornaya" userId="49b15743-abab-4baa-89f5-3c9d8a443166" providerId="ADAL" clId="{3935AE0D-04F8-4E45-AF82-E2A9F1F8A9AA}" dt="2026-09-20T21:49:57.155" v="3377" actId="1035"/>
          <ac:spMkLst>
            <pc:docMk/>
            <pc:sldMk cId="914223775" sldId="272"/>
            <ac:spMk id="29" creationId="{1DA0DFDF-6447-46F9-828A-500E5816434C}"/>
          </ac:spMkLst>
        </pc:spChg>
        <pc:spChg chg="add mod">
          <ac:chgData name="Sasha Zadvornaya" userId="49b15743-abab-4baa-89f5-3c9d8a443166" providerId="ADAL" clId="{3935AE0D-04F8-4E45-AF82-E2A9F1F8A9AA}" dt="2026-09-20T21:50:02.539" v="3393" actId="1036"/>
          <ac:spMkLst>
            <pc:docMk/>
            <pc:sldMk cId="914223775" sldId="272"/>
            <ac:spMk id="30" creationId="{891B56C7-D421-4611-BF2E-EAED4AD68654}"/>
          </ac:spMkLst>
        </pc:spChg>
        <pc:spChg chg="mod">
          <ac:chgData name="Sasha Zadvornaya" userId="49b15743-abab-4baa-89f5-3c9d8a443166" providerId="ADAL" clId="{3935AE0D-04F8-4E45-AF82-E2A9F1F8A9AA}" dt="2026-09-20T21:32:05.047" v="3128" actId="20577"/>
          <ac:spMkLst>
            <pc:docMk/>
            <pc:sldMk cId="914223775" sldId="272"/>
            <ac:spMk id="39" creationId="{3B818A67-3C53-BBC2-1BB2-ECF92260A3B5}"/>
          </ac:spMkLst>
        </pc:spChg>
        <pc:spChg chg="mod ord">
          <ac:chgData name="Sasha Zadvornaya" userId="49b15743-abab-4baa-89f5-3c9d8a443166" providerId="ADAL" clId="{3935AE0D-04F8-4E45-AF82-E2A9F1F8A9AA}" dt="2026-09-20T21:33:06.573" v="3140" actId="20577"/>
          <ac:spMkLst>
            <pc:docMk/>
            <pc:sldMk cId="914223775" sldId="272"/>
            <ac:spMk id="41" creationId="{9A4FA4DA-0CCA-2D32-E82C-2FF34BDB1302}"/>
          </ac:spMkLst>
        </pc:spChg>
        <pc:spChg chg="mod ord">
          <ac:chgData name="Sasha Zadvornaya" userId="49b15743-abab-4baa-89f5-3c9d8a443166" providerId="ADAL" clId="{3935AE0D-04F8-4E45-AF82-E2A9F1F8A9AA}" dt="2026-09-20T21:33:46.748" v="3142" actId="20577"/>
          <ac:spMkLst>
            <pc:docMk/>
            <pc:sldMk cId="914223775" sldId="272"/>
            <ac:spMk id="47" creationId="{27376866-F920-BD08-5020-5C8641764BB5}"/>
          </ac:spMkLst>
        </pc:spChg>
        <pc:spChg chg="del">
          <ac:chgData name="Sasha Zadvornaya" userId="49b15743-abab-4baa-89f5-3c9d8a443166" providerId="ADAL" clId="{3935AE0D-04F8-4E45-AF82-E2A9F1F8A9AA}" dt="2026-09-20T21:19:00.573" v="3038" actId="478"/>
          <ac:spMkLst>
            <pc:docMk/>
            <pc:sldMk cId="914223775" sldId="272"/>
            <ac:spMk id="63" creationId="{34A8743C-B491-56DF-EADA-E7CBF4E2E6A3}"/>
          </ac:spMkLst>
        </pc:spChg>
        <pc:picChg chg="add mod">
          <ac:chgData name="Sasha Zadvornaya" userId="49b15743-abab-4baa-89f5-3c9d8a443166" providerId="ADAL" clId="{3935AE0D-04F8-4E45-AF82-E2A9F1F8A9AA}" dt="2026-09-20T21:19:15.100" v="3042" actId="1076"/>
          <ac:picMkLst>
            <pc:docMk/>
            <pc:sldMk cId="914223775" sldId="272"/>
            <ac:picMk id="5" creationId="{E7066E9C-75A6-401C-BED7-17D58BD3365E}"/>
          </ac:picMkLst>
        </pc:picChg>
        <pc:picChg chg="del mod">
          <ac:chgData name="Sasha Zadvornaya" userId="49b15743-abab-4baa-89f5-3c9d8a443166" providerId="ADAL" clId="{3935AE0D-04F8-4E45-AF82-E2A9F1F8A9AA}" dt="2026-09-20T21:18:59.012" v="3037" actId="478"/>
          <ac:picMkLst>
            <pc:docMk/>
            <pc:sldMk cId="914223775" sldId="272"/>
            <ac:picMk id="10" creationId="{A6308ACA-A817-4FF6-BCDF-03F46A5E3F98}"/>
          </ac:picMkLst>
        </pc:picChg>
        <pc:picChg chg="add mod">
          <ac:chgData name="Sasha Zadvornaya" userId="49b15743-abab-4baa-89f5-3c9d8a443166" providerId="ADAL" clId="{3935AE0D-04F8-4E45-AF82-E2A9F1F8A9AA}" dt="2026-09-20T21:32:00.011" v="3127" actId="1076"/>
          <ac:picMkLst>
            <pc:docMk/>
            <pc:sldMk cId="914223775" sldId="272"/>
            <ac:picMk id="13" creationId="{15139642-A6E1-42C9-8D5A-0B8263298712}"/>
          </ac:picMkLst>
        </pc:picChg>
        <pc:picChg chg="del mod">
          <ac:chgData name="Sasha Zadvornaya" userId="49b15743-abab-4baa-89f5-3c9d8a443166" providerId="ADAL" clId="{3935AE0D-04F8-4E45-AF82-E2A9F1F8A9AA}" dt="2026-09-20T21:18:58.373" v="3036" actId="478"/>
          <ac:picMkLst>
            <pc:docMk/>
            <pc:sldMk cId="914223775" sldId="272"/>
            <ac:picMk id="14" creationId="{80C49CE2-B3E5-4ED1-992B-6A3A2B7132A4}"/>
          </ac:picMkLst>
        </pc:picChg>
        <pc:picChg chg="add del mod">
          <ac:chgData name="Sasha Zadvornaya" userId="49b15743-abab-4baa-89f5-3c9d8a443166" providerId="ADAL" clId="{3935AE0D-04F8-4E45-AF82-E2A9F1F8A9AA}" dt="2026-09-20T21:30:42.844" v="3089" actId="478"/>
          <ac:picMkLst>
            <pc:docMk/>
            <pc:sldMk cId="914223775" sldId="272"/>
            <ac:picMk id="17" creationId="{483F9FAB-32FD-444B-9A47-C07A78108CBC}"/>
          </ac:picMkLst>
        </pc:picChg>
        <pc:picChg chg="add mod">
          <ac:chgData name="Sasha Zadvornaya" userId="49b15743-abab-4baa-89f5-3c9d8a443166" providerId="ADAL" clId="{3935AE0D-04F8-4E45-AF82-E2A9F1F8A9AA}" dt="2026-09-20T21:35:01.907" v="3167" actId="14100"/>
          <ac:picMkLst>
            <pc:docMk/>
            <pc:sldMk cId="914223775" sldId="272"/>
            <ac:picMk id="19" creationId="{F08B191F-E4C4-44AF-8E39-B83AA3C0277F}"/>
          </ac:picMkLst>
        </pc:picChg>
        <pc:picChg chg="del">
          <ac:chgData name="Sasha Zadvornaya" userId="49b15743-abab-4baa-89f5-3c9d8a443166" providerId="ADAL" clId="{3935AE0D-04F8-4E45-AF82-E2A9F1F8A9AA}" dt="2026-09-20T21:08:52.462" v="2579" actId="478"/>
          <ac:picMkLst>
            <pc:docMk/>
            <pc:sldMk cId="914223775" sldId="272"/>
            <ac:picMk id="65" creationId="{80DA0FF6-AA22-CC34-F0F1-DA1D8AD0D6BB}"/>
          </ac:picMkLst>
        </pc:picChg>
        <pc:picChg chg="del">
          <ac:chgData name="Sasha Zadvornaya" userId="49b15743-abab-4baa-89f5-3c9d8a443166" providerId="ADAL" clId="{3935AE0D-04F8-4E45-AF82-E2A9F1F8A9AA}" dt="2026-09-20T21:10:50.741" v="2603" actId="478"/>
          <ac:picMkLst>
            <pc:docMk/>
            <pc:sldMk cId="914223775" sldId="272"/>
            <ac:picMk id="67" creationId="{8656ACCB-1894-2BC5-AAF0-90862A3A093E}"/>
          </ac:picMkLst>
        </pc:picChg>
        <pc:picChg chg="del">
          <ac:chgData name="Sasha Zadvornaya" userId="49b15743-abab-4baa-89f5-3c9d8a443166" providerId="ADAL" clId="{3935AE0D-04F8-4E45-AF82-E2A9F1F8A9AA}" dt="2026-09-20T21:15:06.574" v="3030" actId="478"/>
          <ac:picMkLst>
            <pc:docMk/>
            <pc:sldMk cId="914223775" sldId="272"/>
            <ac:picMk id="69" creationId="{A29FF9FA-1C7B-E1E5-AE27-EC27161C1D30}"/>
          </ac:picMkLst>
        </pc:picChg>
        <pc:cxnChg chg="del">
          <ac:chgData name="Sasha Zadvornaya" userId="49b15743-abab-4baa-89f5-3c9d8a443166" providerId="ADAL" clId="{3935AE0D-04F8-4E45-AF82-E2A9F1F8A9AA}" dt="2026-09-20T21:08:56.357" v="2582" actId="478"/>
          <ac:cxnSpMkLst>
            <pc:docMk/>
            <pc:sldMk cId="914223775" sldId="272"/>
            <ac:cxnSpMk id="12" creationId="{0A7955B0-BC79-421A-27F5-470E87B53199}"/>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Good morning. I will present how we are using COMSOL Multiphysics to design IOTA, a dedicated offline ion-source optimisation and beam-transport facility at the University of Manchester. The main message is that IOTA is not only a beamline. It is a controlled platform for improving several linked efficiency terms, and COMSOL lets us prioritise the design choices before manufacture and commissioning.
[Sources]
AZadornaya-Poster-COMSOL-Conference-2026-Cambridge_2026-09-01.pptx (uploaded poster)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14A02-1DC1-445C-247E-2BE0AD8753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DB6C12-954F-6F78-A43F-8B4D3B32ABE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C73A8E8-350E-AA59-C799-30DEBA43E62E}"/>
              </a:ext>
            </a:extLst>
          </p:cNvPr>
          <p:cNvSpPr>
            <a:spLocks noGrp="1"/>
          </p:cNvSpPr>
          <p:nvPr>
            <p:ph type="body" idx="1"/>
          </p:nvPr>
        </p:nvSpPr>
        <p:spPr/>
        <p:txBody>
          <a:bodyPr/>
          <a:lstStyle/>
          <a:p>
            <a:r>
              <a:rPr lang="en-US" dirty="0"/>
              <a:t>CERN-MEDICIS provides a useful example of why a dedicated offline separator matters. It receives irradiated materials, heats them to release the isotopes, ionises them and performs mass separation before collection. Importantly, stable-beam development was used to optimise operation. For samarium, stable tests reached separation efficiencies up to 31 percent, and the optimum temperature was then confirmed during radioactive collections. This is the type of systematic development approach that motivates IOTA, although IOTA will focus strongly on ion-source and transport optimisation in a UK laboratory.
[Sources]
C. Duchemin et al., CERN-MEDICIS: A Review Since Commissioning in 2017, Frontiers in Medicine 8 (2021) 693682, uploaded PDF, pp. 4 and 8-9</a:t>
            </a:r>
          </a:p>
        </p:txBody>
      </p:sp>
      <p:sp>
        <p:nvSpPr>
          <p:cNvPr id="4" name="Slide Number Placeholder 3">
            <a:extLst>
              <a:ext uri="{FF2B5EF4-FFF2-40B4-BE49-F238E27FC236}">
                <a16:creationId xmlns:a16="http://schemas.microsoft.com/office/drawing/2014/main" id="{58B73657-0F81-DAB3-BCBB-0385D0856FE5}"/>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271264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91983-A218-5E00-C5FC-09A316BC20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06292-6976-E5A1-0BDB-A640D7F263A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5E30A28-3747-EBC9-5509-28390AC28801}"/>
              </a:ext>
            </a:extLst>
          </p:cNvPr>
          <p:cNvSpPr>
            <a:spLocks noGrp="1"/>
          </p:cNvSpPr>
          <p:nvPr>
            <p:ph type="body" idx="1"/>
          </p:nvPr>
        </p:nvSpPr>
        <p:spPr/>
        <p:txBody>
          <a:bodyPr/>
          <a:lstStyle/>
          <a:p>
            <a:r>
              <a:rPr lang="en-US" dirty="0"/>
              <a:t>CERN-MEDICIS provides a useful example of why a dedicated offline separator matters. It receives irradiated materials, heats them to release the isotopes, ionises them and performs mass separation before collection. Importantly, stable-beam development was used to optimise operation. For samarium, stable tests reached separation efficiencies up to 31 percent, and the optimum temperature was then confirmed during radioactive collections. This is the type of systematic development approach that motivates IOTA, although IOTA will focus strongly on ion-source and transport optimisation in a UK laboratory.
[Sources]
C. Duchemin et al., CERN-MEDICIS: A Review Since Commissioning in 2017, Frontiers in Medicine 8 (2021) 693682, uploaded PDF, pp. 4 and 8-9</a:t>
            </a:r>
          </a:p>
        </p:txBody>
      </p:sp>
      <p:sp>
        <p:nvSpPr>
          <p:cNvPr id="4" name="Slide Number Placeholder 3">
            <a:extLst>
              <a:ext uri="{FF2B5EF4-FFF2-40B4-BE49-F238E27FC236}">
                <a16:creationId xmlns:a16="http://schemas.microsoft.com/office/drawing/2014/main" id="{E67D4C08-2036-D0DD-500C-953FF1D1D786}"/>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864354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CERN-MEDICIS provides a useful example of why a dedicated offline separator matters. It receives irradiated materials, heats them to release the isotopes, ionises them and performs mass separation before collection. Importantly, stable-beam development was used to optimise operation. For samarium, stable tests reached separation efficiencies up to 31 percent, and the optimum temperature was then confirmed during radioactive collections. This is the type of systematic development approach that motivates IOTA, although IOTA will focus strongly on ion-source and transport optimisation in a UK laboratory.
[Sources]
C. Duchemin et al., CERN-MEDICIS: A Review Since Commissioning in 2017, Frontiers in Medicine 8 (2021) 693682, uploaded PDF, pp. 4 and 8-9</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72ECB-47B6-4C57-C6BE-70833AFA75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7A0C02-200F-20EE-01D1-57B66E000B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441EBA1-49C6-2374-E0DC-B971129C79A7}"/>
              </a:ext>
            </a:extLst>
          </p:cNvPr>
          <p:cNvSpPr>
            <a:spLocks noGrp="1"/>
          </p:cNvSpPr>
          <p:nvPr>
            <p:ph type="body" idx="1"/>
          </p:nvPr>
        </p:nvSpPr>
        <p:spPr/>
        <p:txBody>
          <a:bodyPr/>
          <a:lstStyle/>
          <a:p>
            <a:r>
              <a:rPr lang="en-US" dirty="0"/>
              <a:t>The motivation starts from the radioactive-ion-beam intensity equation. The overall efficiency contains release, transfer, ionisation, transport, separation and any later stages. This means there are many places where targeted development can improve the delivered beam. Large ISOL facilities are oversubscribed and development is constrained by beam time and resources. IOTA provides an offline environment where we can test these steps systematically. In this talk I focus on the transport term, while keeping energy spread and vacuum performance as co-equal design constraints.
[Sources]
A. Gottberg, Nuclear Instruments and Methods in Physics Research B 376 (2016) 8-15, uploaded PDF, pp. 8-9
C. Duchemin et al., Frontiers in Medicine 8 (2021) 693682, uploaded PDF
Slides for Sasha (1).pptx, uploaded background slides</a:t>
            </a:r>
          </a:p>
        </p:txBody>
      </p:sp>
      <p:sp>
        <p:nvSpPr>
          <p:cNvPr id="4" name="Slide Number Placeholder 3">
            <a:extLst>
              <a:ext uri="{FF2B5EF4-FFF2-40B4-BE49-F238E27FC236}">
                <a16:creationId xmlns:a16="http://schemas.microsoft.com/office/drawing/2014/main" id="{A9386678-BA07-501D-80D5-4F7CFC774494}"/>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945935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The model is deliberately integrated. We first solve the three-dimensional electrostatic field. Charged Particle Tracing then follows 5,000 samarium ion macroparticles. The particle distribution feeds back into the field through bidirectional space-charge coupling. In parallel, Free Molecular Flow evaluates the proposed pumping arrangement. Python post-processing extracts transport efficiency, the 90 percent energy width and time-of-flight distributions. Iteration is continued until the relative change of a global parameter is below one percent.
[Sources]
AZadornaya-Poster-COMSOL-Conference-2026-Cambridge_2026-09-01.pptx, methodology and Figure 1 (uploaded poster)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DC334-C753-4FCB-9F3D-B9B81A89B7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A0BBA6-D196-F19C-3975-7B0CB0C8476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5DCAC9D-639D-2148-D914-31CA2230E3A7}"/>
              </a:ext>
            </a:extLst>
          </p:cNvPr>
          <p:cNvSpPr>
            <a:spLocks noGrp="1"/>
          </p:cNvSpPr>
          <p:nvPr>
            <p:ph type="body" idx="1"/>
          </p:nvPr>
        </p:nvSpPr>
        <p:spPr/>
        <p:txBody>
          <a:bodyPr/>
          <a:lstStyle/>
          <a:p>
            <a:r>
              <a:rPr lang="en-US" dirty="0"/>
              <a:t>The model is deliberately integrated. We first solve the three-dimensional electrostatic field. Charged Particle Tracing then follows 5,000 samarium ion macroparticles. The particle distribution feeds back into the field through bidirectional space-charge coupling. In parallel, Free Molecular Flow evaluates the proposed pumping arrangement. Python post-processing extracts transport efficiency, the 90 percent energy width and time-of-flight distributions. Iteration is continued until the relative change of a global parameter is below one percent.
[Sources]
AZadornaya-Poster-COMSOL-Conference-2026-Cambridge_2026-09-01.pptx, methodology and Figure 1 (uploaded poster)</a:t>
            </a:r>
          </a:p>
        </p:txBody>
      </p:sp>
      <p:sp>
        <p:nvSpPr>
          <p:cNvPr id="4" name="Slide Number Placeholder 3">
            <a:extLst>
              <a:ext uri="{FF2B5EF4-FFF2-40B4-BE49-F238E27FC236}">
                <a16:creationId xmlns:a16="http://schemas.microsoft.com/office/drawing/2014/main" id="{121B9ED6-07FC-92B3-50AB-58D7AC38DE5A}"/>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5353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DC334-C753-4FCB-9F3D-B9B81A89B7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A0BBA6-D196-F19C-3975-7B0CB0C8476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5DCAC9D-639D-2148-D914-31CA2230E3A7}"/>
              </a:ext>
            </a:extLst>
          </p:cNvPr>
          <p:cNvSpPr>
            <a:spLocks noGrp="1"/>
          </p:cNvSpPr>
          <p:nvPr>
            <p:ph type="body" idx="1"/>
          </p:nvPr>
        </p:nvSpPr>
        <p:spPr/>
        <p:txBody>
          <a:bodyPr/>
          <a:lstStyle/>
          <a:p>
            <a:r>
              <a:rPr lang="en-US" dirty="0"/>
              <a:t>The model is deliberately integrated. We first solve the three-dimensional electrostatic field. Charged Particle Tracing then follows 5,000 samarium ion macroparticles. The particle distribution feeds back into the field through bidirectional space-charge coupling. In parallel, Free Molecular Flow evaluates the proposed pumping arrangement. Python post-processing extracts transport efficiency, the 90 percent energy width and time-of-flight distributions. Iteration is continued until the relative change of a global parameter is below one percent.
[Sources]
AZadornaya-Poster-COMSOL-Conference-2026-Cambridge_2026-09-01.pptx, methodology and Figure 1 (uploaded poster)</a:t>
            </a:r>
          </a:p>
        </p:txBody>
      </p:sp>
      <p:sp>
        <p:nvSpPr>
          <p:cNvPr id="4" name="Slide Number Placeholder 3">
            <a:extLst>
              <a:ext uri="{FF2B5EF4-FFF2-40B4-BE49-F238E27FC236}">
                <a16:creationId xmlns:a16="http://schemas.microsoft.com/office/drawing/2014/main" id="{121B9ED6-07FC-92B3-50AB-58D7AC38DE5A}"/>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177394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47F72-9F0C-1FB3-F1FB-C57C30A2AB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C6CCE5-943E-F145-3778-982B4AA4D87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5C701C5-9497-5EA4-9E42-2644C85C8C6C}"/>
              </a:ext>
            </a:extLst>
          </p:cNvPr>
          <p:cNvSpPr>
            <a:spLocks noGrp="1"/>
          </p:cNvSpPr>
          <p:nvPr>
            <p:ph type="body" idx="1"/>
          </p:nvPr>
        </p:nvSpPr>
        <p:spPr/>
        <p:txBody>
          <a:bodyPr/>
          <a:lstStyle/>
          <a:p>
            <a:r>
              <a:rPr lang="en-US" dirty="0"/>
              <a:t>The model is deliberately integrated. We first solve the three-dimensional electrostatic field. Charged Particle Tracing then follows 5,000 samarium ion macroparticles. The particle distribution feeds back into the field through bidirectional space-charge coupling. In parallel, Free Molecular Flow evaluates the proposed pumping arrangement. Python post-processing extracts transport efficiency, the 90 percent energy width and time-of-flight distributions. Iteration is continued until the relative change of a global parameter is below one percent.
[Sources]
AZadornaya-Poster-COMSOL-Conference-2026-Cambridge_2026-09-01.pptx, methodology and Figure 1 (uploaded poster)</a:t>
            </a:r>
          </a:p>
        </p:txBody>
      </p:sp>
      <p:sp>
        <p:nvSpPr>
          <p:cNvPr id="4" name="Slide Number Placeholder 3">
            <a:extLst>
              <a:ext uri="{FF2B5EF4-FFF2-40B4-BE49-F238E27FC236}">
                <a16:creationId xmlns:a16="http://schemas.microsoft.com/office/drawing/2014/main" id="{CE4C119C-ABE6-4AC2-AB97-44721B0CBDE7}"/>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758573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To conclude, the integrated model predicts high low-current transmission, identifies a strong space-charge penalty at higher current, and quantifies both energy and vacuum performance. The value of COMSOL is not only the final numbers. It is the ability to map coupled design trade-offs before manufacture, and then to update the model using commissioning data. Thank you, and I am happy to take questions.
[Sources]
AZadornaya-Poster-COMSOL-Conference-2026-Cambridge_2026-09-01.pptx (uploaded poster)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UOM">
    <p:bg>
      <p:bgPr>
        <a:solidFill>
          <a:srgbClr val="FFFFFF"/>
        </a:solidFill>
        <a:effectLst/>
      </p:bgPr>
    </p:bg>
    <p:spTree>
      <p:nvGrpSpPr>
        <p:cNvPr id="1" name=""/>
        <p:cNvGrpSpPr/>
        <p:nvPr/>
      </p:nvGrpSpPr>
      <p:grpSpPr>
        <a:xfrm>
          <a:off x="0" y="0"/>
          <a:ext cx="0" cy="0"/>
          <a:chOff x="0" y="0"/>
          <a:chExt cx="0" cy="0"/>
        </a:xfrm>
      </p:grpSpPr>
      <p:pic>
        <p:nvPicPr>
          <p:cNvPr id="2" name="Image 0" descr="/mnt/data/work/templ/ppt/media/image1.png"/>
          <p:cNvPicPr>
            <a:picLocks noChangeAspect="1"/>
          </p:cNvPicPr>
          <p:nvPr/>
        </p:nvPicPr>
        <p:blipFill>
          <a:blip r:embed="rId2"/>
          <a:stretch>
            <a:fillRect/>
          </a:stretch>
        </p:blipFill>
        <p:spPr>
          <a:xfrm>
            <a:off x="411480" y="201168"/>
            <a:ext cx="1325880" cy="566928"/>
          </a:xfrm>
          <a:prstGeom prst="rect">
            <a:avLst/>
          </a:prstGeom>
        </p:spPr>
      </p:pic>
      <p:sp>
        <p:nvSpPr>
          <p:cNvPr id="3" name="Shape 0"/>
          <p:cNvSpPr/>
          <p:nvPr/>
        </p:nvSpPr>
        <p:spPr>
          <a:xfrm>
            <a:off x="411480" y="932688"/>
            <a:ext cx="11356848" cy="0"/>
          </a:xfrm>
          <a:prstGeom prst="line">
            <a:avLst/>
          </a:prstGeom>
          <a:noFill/>
          <a:ln w="12700">
            <a:solidFill>
              <a:srgbClr val="D9D9D9"/>
            </a:solidFill>
            <a:prstDash val="solid"/>
          </a:ln>
        </p:spPr>
        <p:txBody>
          <a:bodyPr/>
          <a:lstStyle/>
          <a:p>
            <a:endParaRPr lang="en-GB"/>
          </a:p>
        </p:txBody>
      </p:sp>
      <p:sp>
        <p:nvSpPr>
          <p:cNvPr id="4" name="Text 1"/>
          <p:cNvSpPr/>
          <p:nvPr/>
        </p:nvSpPr>
        <p:spPr>
          <a:xfrm>
            <a:off x="438912" y="6537960"/>
            <a:ext cx="3931920" cy="137160"/>
          </a:xfrm>
          <a:prstGeom prst="rect">
            <a:avLst/>
          </a:prstGeom>
          <a:noFill/>
          <a:ln/>
        </p:spPr>
        <p:txBody>
          <a:bodyPr wrap="square" lIns="0" tIns="0" rIns="0" bIns="0" rtlCol="0" anchor="ctr"/>
          <a:lstStyle/>
          <a:p>
            <a:pPr marL="0" indent="0">
              <a:buNone/>
            </a:pPr>
            <a:r>
              <a:rPr lang="en-US" sz="800" dirty="0">
                <a:solidFill>
                  <a:srgbClr val="777777"/>
                </a:solidFill>
                <a:latin typeface="Arial" pitchFamily="34" charset="0"/>
                <a:ea typeface="Arial" pitchFamily="34" charset="-122"/>
                <a:cs typeface="Arial" pitchFamily="34" charset="-120"/>
              </a:rPr>
              <a:t>COMSOL Conference 2026 Cambridge</a:t>
            </a:r>
            <a:endParaRPr lang="en-US" sz="800" dirty="0"/>
          </a:p>
        </p:txBody>
      </p:sp>
      <p:sp>
        <p:nvSpPr>
          <p:cNvPr id="5" name="Text 2"/>
          <p:cNvSpPr/>
          <p:nvPr/>
        </p:nvSpPr>
        <p:spPr>
          <a:xfrm>
            <a:off x="7680960" y="6537960"/>
            <a:ext cx="4069080" cy="137160"/>
          </a:xfrm>
          <a:prstGeom prst="rect">
            <a:avLst/>
          </a:prstGeom>
          <a:noFill/>
          <a:ln/>
        </p:spPr>
        <p:txBody>
          <a:bodyPr wrap="square" lIns="0" tIns="0" rIns="0" bIns="0" rtlCol="0" anchor="ctr"/>
          <a:lstStyle/>
          <a:p>
            <a:pPr marL="0" indent="0" algn="r">
              <a:buNone/>
            </a:pPr>
            <a:r>
              <a:rPr lang="en-US" sz="800" dirty="0">
                <a:solidFill>
                  <a:srgbClr val="777777"/>
                </a:solidFill>
                <a:latin typeface="Arial" pitchFamily="34" charset="0"/>
                <a:ea typeface="Arial" pitchFamily="34" charset="-122"/>
                <a:cs typeface="Arial" pitchFamily="34" charset="-120"/>
              </a:rPr>
              <a:t>A. Zadvornaya | University of Manchester</a:t>
            </a:r>
            <a:endParaRPr lang="en-US" sz="800" dirty="0"/>
          </a:p>
        </p:txBody>
      </p:sp>
      <p:sp>
        <p:nvSpPr>
          <p:cNvPr id="25" name="Slide Number Placeholder 0"/>
          <p:cNvSpPr>
            <a:spLocks noGrp="1"/>
          </p:cNvSpPr>
          <p:nvPr>
            <p:ph type="sldNum" sz="quarter" idx="4294967295"/>
          </p:nvPr>
        </p:nvSpPr>
        <p:spPr>
          <a:xfrm>
            <a:off x="11777472"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77472"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1" cy="1"/>
          <a:chOff x="0" y="0"/>
          <a:chExt cx="1" cy="1"/>
        </a:xfrm>
      </p:grpSpPr>
      <p:sp>
        <p:nvSpPr>
          <p:cNvPr id="2" name="Shape 0"/>
          <p:cNvSpPr/>
          <p:nvPr/>
        </p:nvSpPr>
        <p:spPr>
          <a:xfrm>
            <a:off x="0" y="0"/>
            <a:ext cx="12191695" cy="6858000"/>
          </a:xfrm>
          <a:prstGeom prst="rect">
            <a:avLst/>
          </a:prstGeom>
          <a:solidFill>
            <a:srgbClr val="FFFFFF"/>
          </a:solidFill>
          <a:ln w="12700">
            <a:solidFill>
              <a:srgbClr val="FFFFFF"/>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3" name="Shape 1"/>
          <p:cNvSpPr/>
          <p:nvPr/>
        </p:nvSpPr>
        <p:spPr>
          <a:xfrm>
            <a:off x="0" y="0"/>
            <a:ext cx="256032" cy="6858000"/>
          </a:xfrm>
          <a:prstGeom prst="rect">
            <a:avLst/>
          </a:prstGeom>
          <a:solidFill>
            <a:srgbClr val="6B2C91"/>
          </a:solidFill>
          <a:ln w="12700">
            <a:solidFill>
              <a:srgbClr val="6B2C91"/>
            </a:solidFill>
            <a:prstDash val="solid"/>
          </a:ln>
        </p:spPr>
        <p:txBody>
          <a:bodyPr/>
          <a:lstStyle/>
          <a:p>
            <a:endParaRPr lang="en-GB">
              <a:latin typeface="Times New Roman" panose="02020603050405020304" pitchFamily="18" charset="0"/>
              <a:cs typeface="Times New Roman" panose="02020603050405020304" pitchFamily="18" charset="0"/>
            </a:endParaRPr>
          </a:p>
        </p:txBody>
      </p:sp>
      <p:pic>
        <p:nvPicPr>
          <p:cNvPr id="4" name="Image 0" descr="/mnt/data/work/templ/ppt/media/image1.png"/>
          <p:cNvPicPr>
            <a:picLocks noChangeAspect="1"/>
          </p:cNvPicPr>
          <p:nvPr/>
        </p:nvPicPr>
        <p:blipFill>
          <a:blip r:embed="rId3"/>
          <a:stretch>
            <a:fillRect/>
          </a:stretch>
        </p:blipFill>
        <p:spPr>
          <a:xfrm>
            <a:off x="566928" y="411480"/>
            <a:ext cx="1554480" cy="658368"/>
          </a:xfrm>
          <a:prstGeom prst="rect">
            <a:avLst/>
          </a:prstGeom>
        </p:spPr>
      </p:pic>
      <p:sp>
        <p:nvSpPr>
          <p:cNvPr id="5" name="Text 2"/>
          <p:cNvSpPr/>
          <p:nvPr/>
        </p:nvSpPr>
        <p:spPr>
          <a:xfrm>
            <a:off x="676088" y="1508760"/>
            <a:ext cx="9046890" cy="1234440"/>
          </a:xfrm>
          <a:prstGeom prst="rect">
            <a:avLst/>
          </a:prstGeom>
          <a:noFill/>
          <a:ln/>
        </p:spPr>
        <p:txBody>
          <a:bodyPr wrap="square" lIns="0" tIns="0" rIns="0" bIns="0" rtlCol="0" anchor="ctr">
            <a:normAutofit fontScale="40000" lnSpcReduction="20000"/>
          </a:bodyPr>
          <a:lstStyle/>
          <a:p>
            <a:r>
              <a:rPr lang="en-US" sz="9000" dirty="0">
                <a:solidFill>
                  <a:srgbClr val="000000"/>
                </a:solidFill>
                <a:latin typeface="Times New Roman" panose="02020603050405020304" pitchFamily="18" charset="0"/>
                <a:cs typeface="Times New Roman" panose="02020603050405020304" pitchFamily="18" charset="0"/>
              </a:rPr>
              <a:t>Design of the IOTA Ion Beam Transport System for Nuclear Physics and Medical Applications</a:t>
            </a:r>
            <a:endParaRPr lang="en-US" dirty="0">
              <a:latin typeface="Times New Roman" panose="02020603050405020304" pitchFamily="18" charset="0"/>
              <a:cs typeface="Times New Roman" panose="02020603050405020304" pitchFamily="18" charset="0"/>
            </a:endParaRPr>
          </a:p>
        </p:txBody>
      </p:sp>
      <p:sp>
        <p:nvSpPr>
          <p:cNvPr id="7" name="Text 4"/>
          <p:cNvSpPr/>
          <p:nvPr/>
        </p:nvSpPr>
        <p:spPr>
          <a:xfrm>
            <a:off x="676088" y="3886200"/>
            <a:ext cx="3316705" cy="731520"/>
          </a:xfrm>
          <a:prstGeom prst="rect">
            <a:avLst/>
          </a:prstGeom>
          <a:noFill/>
          <a:ln/>
        </p:spPr>
        <p:txBody>
          <a:bodyPr wrap="square" lIns="0" tIns="0" rIns="0" bIns="0" rtlCol="0" anchor="ctr"/>
          <a:lstStyle/>
          <a:p>
            <a:pPr marL="0" indent="0">
              <a:buNone/>
            </a:pPr>
            <a:r>
              <a:rPr lang="en-US" sz="1600" dirty="0">
                <a:solidFill>
                  <a:srgbClr val="666666"/>
                </a:solidFill>
                <a:latin typeface="Times New Roman" panose="02020603050405020304" pitchFamily="18" charset="0"/>
                <a:cs typeface="Times New Roman" panose="02020603050405020304" pitchFamily="18" charset="0"/>
              </a:rPr>
              <a:t>A. Zadvornaya  |  T. Day Goodacre</a:t>
            </a:r>
            <a:endParaRPr lang="en-US" sz="1600" dirty="0">
              <a:latin typeface="Times New Roman" panose="02020603050405020304" pitchFamily="18" charset="0"/>
              <a:cs typeface="Times New Roman" panose="02020603050405020304" pitchFamily="18" charset="0"/>
            </a:endParaRPr>
          </a:p>
          <a:p>
            <a:pPr marL="0" indent="0">
              <a:buNone/>
            </a:pPr>
            <a:r>
              <a:rPr lang="en-US" sz="1600" dirty="0">
                <a:solidFill>
                  <a:srgbClr val="666666"/>
                </a:solidFill>
                <a:latin typeface="Times New Roman" panose="02020603050405020304" pitchFamily="18" charset="0"/>
                <a:cs typeface="Times New Roman" panose="02020603050405020304" pitchFamily="18" charset="0"/>
              </a:rPr>
              <a:t>University of Manchester</a:t>
            </a:r>
            <a:endParaRPr lang="en-US" sz="1600" dirty="0">
              <a:latin typeface="Times New Roman" panose="02020603050405020304" pitchFamily="18" charset="0"/>
              <a:cs typeface="Times New Roman" panose="02020603050405020304" pitchFamily="18" charset="0"/>
            </a:endParaRPr>
          </a:p>
        </p:txBody>
      </p:sp>
      <p:sp>
        <p:nvSpPr>
          <p:cNvPr id="25" name="Slide Number Placeholder 0"/>
          <p:cNvSpPr>
            <a:spLocks noGrp="1"/>
          </p:cNvSpPr>
          <p:nvPr>
            <p:ph type="sldNum" sz="quarter" idx="4294967295"/>
          </p:nvPr>
        </p:nvSpPr>
        <p:spPr>
          <a:xfrm>
            <a:off x="11777472"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Times New Roman" panose="02020603050405020304" pitchFamily="18" charset="0"/>
                <a:cs typeface="Times New Roman" panose="02020603050405020304" pitchFamily="18" charset="0"/>
              </a:rPr>
              <a:t>1</a:t>
            </a:fld>
            <a:endParaRPr lang="en-US">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1AD14181-55F2-1D86-5A1B-D3A1548AB5CE}"/>
              </a:ext>
            </a:extLst>
          </p:cNvPr>
          <p:cNvPicPr>
            <a:picLocks noChangeAspect="1"/>
          </p:cNvPicPr>
          <p:nvPr/>
        </p:nvPicPr>
        <p:blipFill>
          <a:blip r:embed="rId4"/>
          <a:stretch>
            <a:fillRect/>
          </a:stretch>
        </p:blipFill>
        <p:spPr>
          <a:xfrm>
            <a:off x="5455887" y="407581"/>
            <a:ext cx="7128133" cy="6858000"/>
          </a:xfrm>
          <a:prstGeom prst="rect">
            <a:avLst/>
          </a:prstGeom>
        </p:spPr>
      </p:pic>
      <p:pic>
        <p:nvPicPr>
          <p:cNvPr id="9" name="Image 0" descr="/mnt/data/work/poster/ppt/media/image5.png">
            <a:extLst>
              <a:ext uri="{FF2B5EF4-FFF2-40B4-BE49-F238E27FC236}">
                <a16:creationId xmlns:a16="http://schemas.microsoft.com/office/drawing/2014/main" id="{2A29D0BF-1AC0-528C-51F0-7AD2CB45BB18}"/>
              </a:ext>
            </a:extLst>
          </p:cNvPr>
          <p:cNvPicPr>
            <a:picLocks noChangeAspect="1"/>
          </p:cNvPicPr>
          <p:nvPr/>
        </p:nvPicPr>
        <p:blipFill>
          <a:blip r:embed="rId5"/>
          <a:stretch>
            <a:fillRect/>
          </a:stretch>
        </p:blipFill>
        <p:spPr>
          <a:xfrm>
            <a:off x="2432304" y="255058"/>
            <a:ext cx="808201" cy="814790"/>
          </a:xfrm>
          <a:prstGeom prst="rect">
            <a:avLst/>
          </a:prstGeom>
        </p:spPr>
      </p:pic>
      <p:cxnSp>
        <p:nvCxnSpPr>
          <p:cNvPr id="12" name="Straight Arrow Connector 11">
            <a:extLst>
              <a:ext uri="{FF2B5EF4-FFF2-40B4-BE49-F238E27FC236}">
                <a16:creationId xmlns:a16="http://schemas.microsoft.com/office/drawing/2014/main" id="{DAAE3821-4CFB-3E2E-50B4-69B4A2698EBD}"/>
              </a:ext>
            </a:extLst>
          </p:cNvPr>
          <p:cNvCxnSpPr/>
          <p:nvPr/>
        </p:nvCxnSpPr>
        <p:spPr>
          <a:xfrm flipH="1">
            <a:off x="11155680" y="5680710"/>
            <a:ext cx="48361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7C84EBB-C258-5124-B642-E80A0AE21894}"/>
              </a:ext>
            </a:extLst>
          </p:cNvPr>
          <p:cNvCxnSpPr/>
          <p:nvPr/>
        </p:nvCxnSpPr>
        <p:spPr>
          <a:xfrm flipH="1">
            <a:off x="11181080" y="5706110"/>
            <a:ext cx="483616"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1ABBA5C-60CC-3472-B47E-66198558696E}"/>
              </a:ext>
            </a:extLst>
          </p:cNvPr>
          <p:cNvCxnSpPr/>
          <p:nvPr/>
        </p:nvCxnSpPr>
        <p:spPr>
          <a:xfrm flipH="1">
            <a:off x="11219180" y="5739765"/>
            <a:ext cx="483616"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 12">
                <a:extLst>
                  <a:ext uri="{FF2B5EF4-FFF2-40B4-BE49-F238E27FC236}">
                    <a16:creationId xmlns:a16="http://schemas.microsoft.com/office/drawing/2014/main" id="{5897B811-4CA6-8A8E-2621-81513DA743E1}"/>
                  </a:ext>
                </a:extLst>
              </p:cNvPr>
              <p:cNvSpPr/>
              <p:nvPr/>
            </p:nvSpPr>
            <p:spPr>
              <a:xfrm>
                <a:off x="11296396" y="5393411"/>
                <a:ext cx="406400" cy="300000"/>
              </a:xfrm>
              <a:prstGeom prst="rect">
                <a:avLst/>
              </a:prstGeom>
              <a:noFill/>
              <a:ln/>
            </p:spPr>
            <p:txBody>
              <a:bodyPr wrap="square" lIns="0" tIns="0" rIns="0" bIns="0" rtlCol="0" anchor="ctr"/>
              <a:lstStyle/>
              <a:p>
                <a:pPr marL="0" indent="0">
                  <a:buNone/>
                </a:pPr>
                <a14:m>
                  <m:oMathPara xmlns:m="http://schemas.openxmlformats.org/officeDocument/2006/math">
                    <m:oMathParaPr>
                      <m:jc m:val="centerGroup"/>
                    </m:oMathParaPr>
                    <m:oMath xmlns:m="http://schemas.openxmlformats.org/officeDocument/2006/math">
                      <m:r>
                        <a:rPr lang="en-US" sz="1500" b="1" i="1" smtClean="0">
                          <a:solidFill>
                            <a:srgbClr val="6B2C91"/>
                          </a:solidFill>
                          <a:latin typeface="Cambria Math" panose="02040503050406030204" pitchFamily="18" charset="0"/>
                          <a:ea typeface="Cambria Math" panose="02040503050406030204" pitchFamily="18" charset="0"/>
                          <a:cs typeface="Times New Roman" panose="02020603050405020304" pitchFamily="18" charset="0"/>
                        </a:rPr>
                        <m:t>𝝀</m:t>
                      </m:r>
                    </m:oMath>
                  </m:oMathPara>
                </a14:m>
                <a:endParaRPr lang="en-US" sz="1500" dirty="0">
                  <a:latin typeface="Times New Roman" panose="02020603050405020304" pitchFamily="18" charset="0"/>
                  <a:cs typeface="Times New Roman" panose="02020603050405020304" pitchFamily="18" charset="0"/>
                </a:endParaRPr>
              </a:p>
            </p:txBody>
          </p:sp>
        </mc:Choice>
        <mc:Fallback xmlns="">
          <p:sp>
            <p:nvSpPr>
              <p:cNvPr id="15" name="Text 12">
                <a:extLst>
                  <a:ext uri="{FF2B5EF4-FFF2-40B4-BE49-F238E27FC236}">
                    <a16:creationId xmlns:a16="http://schemas.microsoft.com/office/drawing/2014/main" id="{5897B811-4CA6-8A8E-2621-81513DA743E1}"/>
                  </a:ext>
                </a:extLst>
              </p:cNvPr>
              <p:cNvSpPr>
                <a:spLocks noRot="1" noChangeAspect="1" noMove="1" noResize="1" noEditPoints="1" noAdjustHandles="1" noChangeArrowheads="1" noChangeShapeType="1" noTextEdit="1"/>
              </p:cNvSpPr>
              <p:nvPr/>
            </p:nvSpPr>
            <p:spPr>
              <a:xfrm>
                <a:off x="11296396" y="5393411"/>
                <a:ext cx="406400" cy="300000"/>
              </a:xfrm>
              <a:prstGeom prst="rect">
                <a:avLst/>
              </a:prstGeom>
              <a:blipFill>
                <a:blip r:embed="rId6"/>
                <a:stretch>
                  <a:fillRect/>
                </a:stretch>
              </a:blipFill>
              <a:ln/>
            </p:spPr>
            <p:txBody>
              <a:bodyPr/>
              <a:lstStyle/>
              <a:p>
                <a:r>
                  <a:rPr lang="en-GB">
                    <a:noFill/>
                  </a:rPr>
                  <a:t> </a:t>
                </a:r>
              </a:p>
            </p:txBody>
          </p:sp>
        </mc:Fallback>
      </mc:AlternateContent>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97C87-EDB0-EA25-21A6-A52FE670BE44}"/>
            </a:ext>
          </a:extLst>
        </p:cNvPr>
        <p:cNvGrpSpPr/>
        <p:nvPr/>
      </p:nvGrpSpPr>
      <p:grpSpPr>
        <a:xfrm>
          <a:off x="0" y="0"/>
          <a:ext cx="1" cy="1"/>
          <a:chOff x="0" y="0"/>
          <a:chExt cx="1" cy="1"/>
        </a:xfrm>
      </p:grpSpPr>
      <p:sp>
        <p:nvSpPr>
          <p:cNvPr id="25" name="Slide Number Placeholder 0">
            <a:extLst>
              <a:ext uri="{FF2B5EF4-FFF2-40B4-BE49-F238E27FC236}">
                <a16:creationId xmlns:a16="http://schemas.microsoft.com/office/drawing/2014/main" id="{575831DF-18BC-D316-32CB-A2A447A5447A}"/>
              </a:ext>
            </a:extLst>
          </p:cNvPr>
          <p:cNvSpPr>
            <a:spLocks noGrp="1"/>
          </p:cNvSpPr>
          <p:nvPr>
            <p:ph type="sldNum" sz="quarter" idx="4294967295"/>
          </p:nvPr>
        </p:nvSpPr>
        <p:spPr>
          <a:xfrm>
            <a:off x="1177747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Times New Roman" panose="02020603050405020304" pitchFamily="18" charset="0"/>
                <a:cs typeface="Times New Roman" panose="02020603050405020304" pitchFamily="18" charset="0"/>
              </a:rPr>
              <a:t>2</a:t>
            </a:fld>
            <a:endParaRPr lang="en-US">
              <a:latin typeface="Times New Roman" panose="02020603050405020304" pitchFamily="18" charset="0"/>
              <a:cs typeface="Times New Roman" panose="02020603050405020304" pitchFamily="18" charset="0"/>
            </a:endParaRPr>
          </a:p>
        </p:txBody>
      </p:sp>
      <p:sp>
        <p:nvSpPr>
          <p:cNvPr id="46" name="Text 2">
            <a:extLst>
              <a:ext uri="{FF2B5EF4-FFF2-40B4-BE49-F238E27FC236}">
                <a16:creationId xmlns:a16="http://schemas.microsoft.com/office/drawing/2014/main" id="{7428325E-32C8-79A8-61CF-B7AF173995A5}"/>
              </a:ext>
            </a:extLst>
          </p:cNvPr>
          <p:cNvSpPr/>
          <p:nvPr/>
        </p:nvSpPr>
        <p:spPr>
          <a:xfrm>
            <a:off x="377190" y="1093470"/>
            <a:ext cx="11247120" cy="411480"/>
          </a:xfrm>
          <a:prstGeom prst="rect">
            <a:avLst/>
          </a:prstGeom>
          <a:noFill/>
          <a:ln/>
        </p:spPr>
        <p:txBody>
          <a:bodyPr wrap="square" lIns="0" tIns="0" rIns="0" bIns="0" rtlCol="0" anchor="ctr"/>
          <a:lstStyle/>
          <a:p>
            <a:pPr marL="0" indent="0">
              <a:buNone/>
            </a:pPr>
            <a:r>
              <a:rPr lang="en-US" sz="2400" b="1" dirty="0">
                <a:solidFill>
                  <a:srgbClr val="222222"/>
                </a:solidFill>
                <a:latin typeface="Times New Roman" panose="02020603050405020304" pitchFamily="18" charset="0"/>
                <a:ea typeface="Arial" pitchFamily="34" charset="-122"/>
                <a:cs typeface="Times New Roman" panose="02020603050405020304" pitchFamily="18" charset="0"/>
              </a:rPr>
              <a:t>Outline</a:t>
            </a:r>
            <a:endParaRPr lang="en-US" sz="2400" dirty="0">
              <a:latin typeface="Times New Roman" panose="02020603050405020304" pitchFamily="18" charset="0"/>
              <a:cs typeface="Times New Roman" panose="02020603050405020304" pitchFamily="18" charset="0"/>
            </a:endParaRPr>
          </a:p>
        </p:txBody>
      </p:sp>
      <p:sp>
        <p:nvSpPr>
          <p:cNvPr id="50" name="Shape 6">
            <a:extLst>
              <a:ext uri="{FF2B5EF4-FFF2-40B4-BE49-F238E27FC236}">
                <a16:creationId xmlns:a16="http://schemas.microsoft.com/office/drawing/2014/main" id="{4D43EF63-0C85-AF69-73FA-0BBBF9E7D8D9}"/>
              </a:ext>
            </a:extLst>
          </p:cNvPr>
          <p:cNvSpPr/>
          <p:nvPr/>
        </p:nvSpPr>
        <p:spPr>
          <a:xfrm>
            <a:off x="605790" y="1830862"/>
            <a:ext cx="438912" cy="438912"/>
          </a:xfrm>
          <a:prstGeom prst="ellipse">
            <a:avLst/>
          </a:prstGeom>
          <a:solidFill>
            <a:srgbClr val="6B2C91"/>
          </a:solidFill>
          <a:ln w="12700">
            <a:solidFill>
              <a:srgbClr val="6B2C91"/>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52" name="Text 7">
            <a:extLst>
              <a:ext uri="{FF2B5EF4-FFF2-40B4-BE49-F238E27FC236}">
                <a16:creationId xmlns:a16="http://schemas.microsoft.com/office/drawing/2014/main" id="{B8CDFCEB-7B37-BD90-5303-F664C8358628}"/>
              </a:ext>
            </a:extLst>
          </p:cNvPr>
          <p:cNvSpPr/>
          <p:nvPr/>
        </p:nvSpPr>
        <p:spPr>
          <a:xfrm>
            <a:off x="605790" y="1968022"/>
            <a:ext cx="438912"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Times New Roman" panose="02020603050405020304" pitchFamily="18" charset="0"/>
                <a:ea typeface="Arial" pitchFamily="34" charset="-122"/>
                <a:cs typeface="Times New Roman" panose="02020603050405020304" pitchFamily="18" charset="0"/>
              </a:rPr>
              <a:t>1</a:t>
            </a:r>
            <a:endParaRPr lang="en-US" sz="1100" dirty="0">
              <a:latin typeface="Times New Roman" panose="02020603050405020304" pitchFamily="18" charset="0"/>
              <a:cs typeface="Times New Roman" panose="02020603050405020304" pitchFamily="18" charset="0"/>
            </a:endParaRPr>
          </a:p>
        </p:txBody>
      </p:sp>
      <p:sp>
        <p:nvSpPr>
          <p:cNvPr id="54" name="Text 8">
            <a:extLst>
              <a:ext uri="{FF2B5EF4-FFF2-40B4-BE49-F238E27FC236}">
                <a16:creationId xmlns:a16="http://schemas.microsoft.com/office/drawing/2014/main" id="{2ECAF2E3-33B3-5911-99FB-394CA2E6EC80}"/>
              </a:ext>
            </a:extLst>
          </p:cNvPr>
          <p:cNvSpPr/>
          <p:nvPr/>
        </p:nvSpPr>
        <p:spPr>
          <a:xfrm>
            <a:off x="1227581" y="1935637"/>
            <a:ext cx="8075809" cy="274320"/>
          </a:xfrm>
          <a:prstGeom prst="rect">
            <a:avLst/>
          </a:prstGeom>
          <a:noFill/>
          <a:ln/>
        </p:spPr>
        <p:txBody>
          <a:bodyPr wrap="square" lIns="0" tIns="0" rIns="0" bIns="0" rtlCol="0" anchor="ctr"/>
          <a:lstStyle/>
          <a:p>
            <a:pPr marL="0" indent="0">
              <a:buNone/>
            </a:pPr>
            <a:r>
              <a:rPr lang="en-US" sz="1600" b="1" dirty="0">
                <a:solidFill>
                  <a:srgbClr val="222222"/>
                </a:solidFill>
                <a:latin typeface="Times New Roman" panose="02020603050405020304" pitchFamily="18" charset="0"/>
                <a:ea typeface="Arial" pitchFamily="34" charset="-122"/>
                <a:cs typeface="Times New Roman" panose="02020603050405020304" pitchFamily="18" charset="0"/>
              </a:rPr>
              <a:t>Motivation for offline ion source development</a:t>
            </a:r>
            <a:endParaRPr lang="en-US" sz="1600" dirty="0">
              <a:latin typeface="Times New Roman" panose="02020603050405020304" pitchFamily="18" charset="0"/>
              <a:cs typeface="Times New Roman" panose="02020603050405020304" pitchFamily="18" charset="0"/>
            </a:endParaRPr>
          </a:p>
        </p:txBody>
      </p:sp>
      <p:sp>
        <p:nvSpPr>
          <p:cNvPr id="56" name="Shape 10">
            <a:extLst>
              <a:ext uri="{FF2B5EF4-FFF2-40B4-BE49-F238E27FC236}">
                <a16:creationId xmlns:a16="http://schemas.microsoft.com/office/drawing/2014/main" id="{19FD5AF6-AF94-EAFB-90BE-AA4F7D4E0485}"/>
              </a:ext>
            </a:extLst>
          </p:cNvPr>
          <p:cNvSpPr/>
          <p:nvPr/>
        </p:nvSpPr>
        <p:spPr>
          <a:xfrm>
            <a:off x="825246" y="2288062"/>
            <a:ext cx="1" cy="402336"/>
          </a:xfrm>
          <a:prstGeom prst="line">
            <a:avLst/>
          </a:prstGeom>
          <a:noFill/>
          <a:ln w="25400">
            <a:solidFill>
              <a:srgbClr val="D9D2E3"/>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58" name="Shape 11">
            <a:extLst>
              <a:ext uri="{FF2B5EF4-FFF2-40B4-BE49-F238E27FC236}">
                <a16:creationId xmlns:a16="http://schemas.microsoft.com/office/drawing/2014/main" id="{74FAC6BE-B8DF-F532-343A-CFF5D065B2E4}"/>
              </a:ext>
            </a:extLst>
          </p:cNvPr>
          <p:cNvSpPr/>
          <p:nvPr/>
        </p:nvSpPr>
        <p:spPr>
          <a:xfrm>
            <a:off x="605790" y="2699542"/>
            <a:ext cx="438912" cy="438912"/>
          </a:xfrm>
          <a:prstGeom prst="ellipse">
            <a:avLst/>
          </a:prstGeom>
          <a:solidFill>
            <a:srgbClr val="6B2C91"/>
          </a:solidFill>
          <a:ln w="12700">
            <a:solidFill>
              <a:srgbClr val="6B2C91"/>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60" name="Text 12">
            <a:extLst>
              <a:ext uri="{FF2B5EF4-FFF2-40B4-BE49-F238E27FC236}">
                <a16:creationId xmlns:a16="http://schemas.microsoft.com/office/drawing/2014/main" id="{F8E25534-A491-A140-FCF1-654B3B4524D9}"/>
              </a:ext>
            </a:extLst>
          </p:cNvPr>
          <p:cNvSpPr/>
          <p:nvPr/>
        </p:nvSpPr>
        <p:spPr>
          <a:xfrm>
            <a:off x="605790" y="2832511"/>
            <a:ext cx="438912"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Times New Roman" panose="02020603050405020304" pitchFamily="18" charset="0"/>
                <a:ea typeface="Arial" pitchFamily="34" charset="-122"/>
                <a:cs typeface="Times New Roman" panose="02020603050405020304" pitchFamily="18" charset="0"/>
              </a:rPr>
              <a:t>2</a:t>
            </a:r>
            <a:endParaRPr lang="en-US" sz="1100" dirty="0">
              <a:latin typeface="Times New Roman" panose="02020603050405020304" pitchFamily="18" charset="0"/>
              <a:cs typeface="Times New Roman" panose="02020603050405020304" pitchFamily="18" charset="0"/>
            </a:endParaRPr>
          </a:p>
        </p:txBody>
      </p:sp>
      <p:sp>
        <p:nvSpPr>
          <p:cNvPr id="62" name="Text 13">
            <a:extLst>
              <a:ext uri="{FF2B5EF4-FFF2-40B4-BE49-F238E27FC236}">
                <a16:creationId xmlns:a16="http://schemas.microsoft.com/office/drawing/2014/main" id="{BDAE1039-6D8D-4D51-2D0D-3A6F28448593}"/>
              </a:ext>
            </a:extLst>
          </p:cNvPr>
          <p:cNvSpPr/>
          <p:nvPr/>
        </p:nvSpPr>
        <p:spPr>
          <a:xfrm>
            <a:off x="1227582" y="2777647"/>
            <a:ext cx="7966752" cy="274320"/>
          </a:xfrm>
          <a:prstGeom prst="rect">
            <a:avLst/>
          </a:prstGeom>
          <a:noFill/>
          <a:ln/>
        </p:spPr>
        <p:txBody>
          <a:bodyPr wrap="square" lIns="0" tIns="0" rIns="0" bIns="0" rtlCol="0" anchor="ctr"/>
          <a:lstStyle/>
          <a:p>
            <a:pPr marL="0" indent="0">
              <a:buNone/>
            </a:pPr>
            <a:r>
              <a:rPr lang="en-US" sz="1600" b="1" dirty="0">
                <a:solidFill>
                  <a:srgbClr val="222222"/>
                </a:solidFill>
                <a:latin typeface="Times New Roman" panose="02020603050405020304" pitchFamily="18" charset="0"/>
                <a:ea typeface="Arial" pitchFamily="34" charset="-122"/>
                <a:cs typeface="Times New Roman" panose="02020603050405020304" pitchFamily="18" charset="0"/>
              </a:rPr>
              <a:t>IOTA objectives and beamline design</a:t>
            </a:r>
            <a:endParaRPr lang="en-US" sz="1600" dirty="0">
              <a:latin typeface="Times New Roman" panose="02020603050405020304" pitchFamily="18" charset="0"/>
              <a:cs typeface="Times New Roman" panose="02020603050405020304" pitchFamily="18" charset="0"/>
            </a:endParaRPr>
          </a:p>
        </p:txBody>
      </p:sp>
      <p:sp>
        <p:nvSpPr>
          <p:cNvPr id="64" name="Shape 15">
            <a:extLst>
              <a:ext uri="{FF2B5EF4-FFF2-40B4-BE49-F238E27FC236}">
                <a16:creationId xmlns:a16="http://schemas.microsoft.com/office/drawing/2014/main" id="{AE4A1C17-C7F7-528F-497C-0F5B9488CEDB}"/>
              </a:ext>
            </a:extLst>
          </p:cNvPr>
          <p:cNvSpPr/>
          <p:nvPr/>
        </p:nvSpPr>
        <p:spPr>
          <a:xfrm>
            <a:off x="825246" y="3156742"/>
            <a:ext cx="1" cy="402336"/>
          </a:xfrm>
          <a:prstGeom prst="line">
            <a:avLst/>
          </a:prstGeom>
          <a:noFill/>
          <a:ln w="25400">
            <a:solidFill>
              <a:srgbClr val="D9D2E3"/>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66" name="Shape 16">
            <a:extLst>
              <a:ext uri="{FF2B5EF4-FFF2-40B4-BE49-F238E27FC236}">
                <a16:creationId xmlns:a16="http://schemas.microsoft.com/office/drawing/2014/main" id="{20325463-E43E-D2CF-ECC1-604E88708EE3}"/>
              </a:ext>
            </a:extLst>
          </p:cNvPr>
          <p:cNvSpPr/>
          <p:nvPr/>
        </p:nvSpPr>
        <p:spPr>
          <a:xfrm>
            <a:off x="605790" y="3568222"/>
            <a:ext cx="438912" cy="438912"/>
          </a:xfrm>
          <a:prstGeom prst="ellipse">
            <a:avLst/>
          </a:prstGeom>
          <a:solidFill>
            <a:srgbClr val="6B2C91"/>
          </a:solidFill>
          <a:ln w="12700">
            <a:no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68" name="Text 17">
            <a:extLst>
              <a:ext uri="{FF2B5EF4-FFF2-40B4-BE49-F238E27FC236}">
                <a16:creationId xmlns:a16="http://schemas.microsoft.com/office/drawing/2014/main" id="{708301D1-C645-10AA-A252-DE17BC527400}"/>
              </a:ext>
            </a:extLst>
          </p:cNvPr>
          <p:cNvSpPr/>
          <p:nvPr/>
        </p:nvSpPr>
        <p:spPr>
          <a:xfrm>
            <a:off x="605791" y="3705382"/>
            <a:ext cx="438912"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Times New Roman" panose="02020603050405020304" pitchFamily="18" charset="0"/>
                <a:ea typeface="Arial" pitchFamily="34" charset="-122"/>
                <a:cs typeface="Times New Roman" panose="02020603050405020304" pitchFamily="18" charset="0"/>
              </a:rPr>
              <a:t>3</a:t>
            </a:r>
            <a:endParaRPr lang="en-US" sz="1100" dirty="0">
              <a:latin typeface="Times New Roman" panose="02020603050405020304" pitchFamily="18" charset="0"/>
              <a:cs typeface="Times New Roman" panose="02020603050405020304" pitchFamily="18" charset="0"/>
            </a:endParaRPr>
          </a:p>
        </p:txBody>
      </p:sp>
      <p:sp>
        <p:nvSpPr>
          <p:cNvPr id="70" name="Text 18">
            <a:extLst>
              <a:ext uri="{FF2B5EF4-FFF2-40B4-BE49-F238E27FC236}">
                <a16:creationId xmlns:a16="http://schemas.microsoft.com/office/drawing/2014/main" id="{617137F5-BC67-5296-E3AD-E1B6EF7DE0BB}"/>
              </a:ext>
            </a:extLst>
          </p:cNvPr>
          <p:cNvSpPr/>
          <p:nvPr/>
        </p:nvSpPr>
        <p:spPr>
          <a:xfrm>
            <a:off x="1227582" y="3646327"/>
            <a:ext cx="4868418" cy="274320"/>
          </a:xfrm>
          <a:prstGeom prst="rect">
            <a:avLst/>
          </a:prstGeom>
          <a:noFill/>
          <a:ln/>
        </p:spPr>
        <p:txBody>
          <a:bodyPr wrap="square" lIns="0" tIns="0" rIns="0" bIns="0" rtlCol="0" anchor="ctr"/>
          <a:lstStyle/>
          <a:p>
            <a:pPr marL="0" indent="0">
              <a:buNone/>
            </a:pPr>
            <a:r>
              <a:rPr lang="en-US" sz="1600" b="1" dirty="0">
                <a:solidFill>
                  <a:srgbClr val="222222"/>
                </a:solidFill>
                <a:latin typeface="Times New Roman" panose="02020603050405020304" pitchFamily="18" charset="0"/>
                <a:ea typeface="Arial" pitchFamily="34" charset="-122"/>
                <a:cs typeface="Times New Roman" panose="02020603050405020304" pitchFamily="18" charset="0"/>
              </a:rPr>
              <a:t>Integrated COMSOL model</a:t>
            </a:r>
            <a:endParaRPr lang="en-US" sz="1600" dirty="0">
              <a:latin typeface="Times New Roman" panose="02020603050405020304" pitchFamily="18" charset="0"/>
              <a:cs typeface="Times New Roman" panose="02020603050405020304" pitchFamily="18" charset="0"/>
            </a:endParaRPr>
          </a:p>
        </p:txBody>
      </p:sp>
      <p:sp>
        <p:nvSpPr>
          <p:cNvPr id="72" name="Shape 20">
            <a:extLst>
              <a:ext uri="{FF2B5EF4-FFF2-40B4-BE49-F238E27FC236}">
                <a16:creationId xmlns:a16="http://schemas.microsoft.com/office/drawing/2014/main" id="{C3ADF014-B6B6-A2E9-CD91-7FAA5FC4A040}"/>
              </a:ext>
            </a:extLst>
          </p:cNvPr>
          <p:cNvSpPr/>
          <p:nvPr/>
        </p:nvSpPr>
        <p:spPr>
          <a:xfrm>
            <a:off x="825246" y="4025422"/>
            <a:ext cx="1" cy="402336"/>
          </a:xfrm>
          <a:prstGeom prst="line">
            <a:avLst/>
          </a:prstGeom>
          <a:noFill/>
          <a:ln w="25400">
            <a:solidFill>
              <a:srgbClr val="D9D2E3"/>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74" name="Shape 21">
            <a:extLst>
              <a:ext uri="{FF2B5EF4-FFF2-40B4-BE49-F238E27FC236}">
                <a16:creationId xmlns:a16="http://schemas.microsoft.com/office/drawing/2014/main" id="{CF55EA8D-BC21-EEEA-2E9B-7DCC5E17710F}"/>
              </a:ext>
            </a:extLst>
          </p:cNvPr>
          <p:cNvSpPr/>
          <p:nvPr/>
        </p:nvSpPr>
        <p:spPr>
          <a:xfrm>
            <a:off x="605790" y="4436902"/>
            <a:ext cx="438912" cy="438912"/>
          </a:xfrm>
          <a:prstGeom prst="ellipse">
            <a:avLst/>
          </a:prstGeom>
          <a:solidFill>
            <a:srgbClr val="6B2C91"/>
          </a:solidFill>
          <a:ln w="12700">
            <a:no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76" name="Text 22">
            <a:extLst>
              <a:ext uri="{FF2B5EF4-FFF2-40B4-BE49-F238E27FC236}">
                <a16:creationId xmlns:a16="http://schemas.microsoft.com/office/drawing/2014/main" id="{4B1C1DE8-FDD6-C03C-D39D-0E0EC68D53D7}"/>
              </a:ext>
            </a:extLst>
          </p:cNvPr>
          <p:cNvSpPr/>
          <p:nvPr/>
        </p:nvSpPr>
        <p:spPr>
          <a:xfrm>
            <a:off x="605790" y="4569871"/>
            <a:ext cx="438912"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Times New Roman" panose="02020603050405020304" pitchFamily="18" charset="0"/>
                <a:ea typeface="Arial" pitchFamily="34" charset="-122"/>
                <a:cs typeface="Times New Roman" panose="02020603050405020304" pitchFamily="18" charset="0"/>
              </a:rPr>
              <a:t>4</a:t>
            </a:r>
            <a:endParaRPr lang="en-US" sz="1100" dirty="0">
              <a:latin typeface="Times New Roman" panose="02020603050405020304" pitchFamily="18" charset="0"/>
              <a:cs typeface="Times New Roman" panose="02020603050405020304" pitchFamily="18" charset="0"/>
            </a:endParaRPr>
          </a:p>
        </p:txBody>
      </p:sp>
      <p:sp>
        <p:nvSpPr>
          <p:cNvPr id="78" name="Text 23">
            <a:extLst>
              <a:ext uri="{FF2B5EF4-FFF2-40B4-BE49-F238E27FC236}">
                <a16:creationId xmlns:a16="http://schemas.microsoft.com/office/drawing/2014/main" id="{3F96989E-32CB-5D07-32E6-2101A5EFD048}"/>
              </a:ext>
            </a:extLst>
          </p:cNvPr>
          <p:cNvSpPr/>
          <p:nvPr/>
        </p:nvSpPr>
        <p:spPr>
          <a:xfrm>
            <a:off x="1227582" y="4482621"/>
            <a:ext cx="5363718" cy="309373"/>
          </a:xfrm>
          <a:prstGeom prst="rect">
            <a:avLst/>
          </a:prstGeom>
          <a:noFill/>
          <a:ln/>
        </p:spPr>
        <p:txBody>
          <a:bodyPr wrap="square" lIns="0" tIns="0" rIns="0" bIns="0" rtlCol="0" anchor="ctr"/>
          <a:lstStyle/>
          <a:p>
            <a:pPr marL="0" indent="0">
              <a:buNone/>
            </a:pPr>
            <a:r>
              <a:rPr lang="en-US" sz="1600" b="1" dirty="0">
                <a:solidFill>
                  <a:srgbClr val="222222"/>
                </a:solidFill>
                <a:latin typeface="Times New Roman" panose="02020603050405020304" pitchFamily="18" charset="0"/>
                <a:ea typeface="Arial" pitchFamily="34" charset="-122"/>
                <a:cs typeface="Times New Roman" panose="02020603050405020304" pitchFamily="18" charset="0"/>
              </a:rPr>
              <a:t>Simulations results so far</a:t>
            </a:r>
            <a:endParaRPr lang="en-US" sz="1600" dirty="0">
              <a:latin typeface="Times New Roman" panose="02020603050405020304" pitchFamily="18" charset="0"/>
              <a:cs typeface="Times New Roman" panose="02020603050405020304" pitchFamily="18" charset="0"/>
            </a:endParaRPr>
          </a:p>
        </p:txBody>
      </p:sp>
      <p:sp>
        <p:nvSpPr>
          <p:cNvPr id="80" name="Shape 25">
            <a:extLst>
              <a:ext uri="{FF2B5EF4-FFF2-40B4-BE49-F238E27FC236}">
                <a16:creationId xmlns:a16="http://schemas.microsoft.com/office/drawing/2014/main" id="{46CD529C-BD17-46F0-A0E2-F2257E79B901}"/>
              </a:ext>
            </a:extLst>
          </p:cNvPr>
          <p:cNvSpPr/>
          <p:nvPr/>
        </p:nvSpPr>
        <p:spPr>
          <a:xfrm>
            <a:off x="825246" y="4894102"/>
            <a:ext cx="1" cy="402336"/>
          </a:xfrm>
          <a:prstGeom prst="line">
            <a:avLst/>
          </a:prstGeom>
          <a:noFill/>
          <a:ln w="25400">
            <a:solidFill>
              <a:srgbClr val="D9D2E3"/>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82" name="Shape 26">
            <a:extLst>
              <a:ext uri="{FF2B5EF4-FFF2-40B4-BE49-F238E27FC236}">
                <a16:creationId xmlns:a16="http://schemas.microsoft.com/office/drawing/2014/main" id="{58FC87C7-18D1-DD1C-C1F3-1F61A1C5FA0F}"/>
              </a:ext>
            </a:extLst>
          </p:cNvPr>
          <p:cNvSpPr/>
          <p:nvPr/>
        </p:nvSpPr>
        <p:spPr>
          <a:xfrm>
            <a:off x="605790" y="5305582"/>
            <a:ext cx="438912" cy="438912"/>
          </a:xfrm>
          <a:prstGeom prst="ellipse">
            <a:avLst/>
          </a:prstGeom>
          <a:solidFill>
            <a:srgbClr val="6B2C91"/>
          </a:solidFill>
          <a:ln w="12700">
            <a:no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84" name="Text 27">
            <a:extLst>
              <a:ext uri="{FF2B5EF4-FFF2-40B4-BE49-F238E27FC236}">
                <a16:creationId xmlns:a16="http://schemas.microsoft.com/office/drawing/2014/main" id="{8BD8BAFB-0CAC-B04F-359F-A055A63A199C}"/>
              </a:ext>
            </a:extLst>
          </p:cNvPr>
          <p:cNvSpPr/>
          <p:nvPr/>
        </p:nvSpPr>
        <p:spPr>
          <a:xfrm>
            <a:off x="611887" y="5442742"/>
            <a:ext cx="438912"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Times New Roman" panose="02020603050405020304" pitchFamily="18" charset="0"/>
                <a:ea typeface="Arial" pitchFamily="34" charset="-122"/>
                <a:cs typeface="Times New Roman" panose="02020603050405020304" pitchFamily="18" charset="0"/>
              </a:rPr>
              <a:t>5</a:t>
            </a:r>
            <a:endParaRPr lang="en-US" sz="1100" dirty="0">
              <a:latin typeface="Times New Roman" panose="02020603050405020304" pitchFamily="18" charset="0"/>
              <a:cs typeface="Times New Roman" panose="02020603050405020304" pitchFamily="18" charset="0"/>
            </a:endParaRPr>
          </a:p>
        </p:txBody>
      </p:sp>
      <p:sp>
        <p:nvSpPr>
          <p:cNvPr id="86" name="Text 28">
            <a:extLst>
              <a:ext uri="{FF2B5EF4-FFF2-40B4-BE49-F238E27FC236}">
                <a16:creationId xmlns:a16="http://schemas.microsoft.com/office/drawing/2014/main" id="{87B5220A-D848-1F08-B9A5-FDE7591AE189}"/>
              </a:ext>
            </a:extLst>
          </p:cNvPr>
          <p:cNvSpPr/>
          <p:nvPr/>
        </p:nvSpPr>
        <p:spPr>
          <a:xfrm>
            <a:off x="1227582" y="5387878"/>
            <a:ext cx="2743200" cy="274320"/>
          </a:xfrm>
          <a:prstGeom prst="rect">
            <a:avLst/>
          </a:prstGeom>
          <a:noFill/>
          <a:ln/>
        </p:spPr>
        <p:txBody>
          <a:bodyPr wrap="square" lIns="0" tIns="0" rIns="0" bIns="0" rtlCol="0" anchor="ctr"/>
          <a:lstStyle/>
          <a:p>
            <a:pPr marL="0" indent="0">
              <a:buNone/>
            </a:pPr>
            <a:r>
              <a:rPr lang="en-US" sz="1600" b="1" dirty="0">
                <a:solidFill>
                  <a:srgbClr val="222222"/>
                </a:solidFill>
                <a:latin typeface="Times New Roman" panose="02020603050405020304" pitchFamily="18" charset="0"/>
                <a:ea typeface="Arial" pitchFamily="34" charset="-122"/>
                <a:cs typeface="Times New Roman" panose="02020603050405020304" pitchFamily="18" charset="0"/>
              </a:rPr>
              <a:t>What comes next?</a:t>
            </a:r>
            <a:endParaRPr lang="en-US" sz="1600" dirty="0">
              <a:latin typeface="Times New Roman" panose="02020603050405020304" pitchFamily="18" charset="0"/>
              <a:cs typeface="Times New Roman" panose="02020603050405020304" pitchFamily="18" charset="0"/>
            </a:endParaRPr>
          </a:p>
        </p:txBody>
      </p:sp>
      <p:sp>
        <p:nvSpPr>
          <p:cNvPr id="88" name="Text 9">
            <a:extLst>
              <a:ext uri="{FF2B5EF4-FFF2-40B4-BE49-F238E27FC236}">
                <a16:creationId xmlns:a16="http://schemas.microsoft.com/office/drawing/2014/main" id="{46922CFA-89FB-2BB6-8C04-C5B91C8D7431}"/>
              </a:ext>
            </a:extLst>
          </p:cNvPr>
          <p:cNvSpPr/>
          <p:nvPr/>
        </p:nvSpPr>
        <p:spPr>
          <a:xfrm>
            <a:off x="1884807" y="2232817"/>
            <a:ext cx="7132320" cy="274320"/>
          </a:xfrm>
          <a:prstGeom prst="rect">
            <a:avLst/>
          </a:prstGeom>
          <a:noFill/>
          <a:ln/>
        </p:spPr>
        <p:txBody>
          <a:bodyPr wrap="square" lIns="0" tIns="0" rIns="0" bIns="0" rtlCol="0" anchor="ctr"/>
          <a:lstStyle/>
          <a:p>
            <a:pPr marL="0" indent="0">
              <a:buNone/>
            </a:pPr>
            <a:r>
              <a:rPr lang="en-US" sz="1200" dirty="0">
                <a:solidFill>
                  <a:srgbClr val="666666"/>
                </a:solidFill>
                <a:latin typeface="Times New Roman" panose="02020603050405020304" pitchFamily="18" charset="0"/>
                <a:ea typeface="Arial" pitchFamily="34" charset="-122"/>
                <a:cs typeface="Times New Roman" panose="02020603050405020304" pitchFamily="18" charset="0"/>
              </a:rPr>
              <a:t>Radioactive isotopes applications, efficiency limitations and online facilities constrains</a:t>
            </a:r>
            <a:endParaRPr lang="en-US" sz="1200" dirty="0">
              <a:latin typeface="Times New Roman" panose="02020603050405020304" pitchFamily="18" charset="0"/>
              <a:cs typeface="Times New Roman" panose="02020603050405020304" pitchFamily="18" charset="0"/>
            </a:endParaRPr>
          </a:p>
        </p:txBody>
      </p:sp>
      <p:sp>
        <p:nvSpPr>
          <p:cNvPr id="90" name="Text 14">
            <a:extLst>
              <a:ext uri="{FF2B5EF4-FFF2-40B4-BE49-F238E27FC236}">
                <a16:creationId xmlns:a16="http://schemas.microsoft.com/office/drawing/2014/main" id="{4073431A-DC0B-A21A-E249-264A6D3F1DAA}"/>
              </a:ext>
            </a:extLst>
          </p:cNvPr>
          <p:cNvSpPr/>
          <p:nvPr/>
        </p:nvSpPr>
        <p:spPr>
          <a:xfrm>
            <a:off x="1884807" y="3093496"/>
            <a:ext cx="7132320" cy="274320"/>
          </a:xfrm>
          <a:prstGeom prst="rect">
            <a:avLst/>
          </a:prstGeom>
          <a:noFill/>
          <a:ln/>
        </p:spPr>
        <p:txBody>
          <a:bodyPr wrap="square" lIns="0" tIns="0" rIns="0" bIns="0" rtlCol="0" anchor="ctr"/>
          <a:lstStyle/>
          <a:p>
            <a:pPr marL="0" indent="0">
              <a:buNone/>
            </a:pPr>
            <a:r>
              <a:rPr lang="en-US" sz="1200" dirty="0">
                <a:solidFill>
                  <a:srgbClr val="666666"/>
                </a:solidFill>
                <a:latin typeface="Times New Roman" panose="02020603050405020304" pitchFamily="18" charset="0"/>
                <a:ea typeface="Arial" pitchFamily="34" charset="-122"/>
                <a:cs typeface="Times New Roman" panose="02020603050405020304" pitchFamily="18" charset="0"/>
              </a:rPr>
              <a:t>Purpose, operating principle and layout</a:t>
            </a:r>
            <a:endParaRPr lang="en-US" sz="1200" dirty="0">
              <a:latin typeface="Times New Roman" panose="02020603050405020304" pitchFamily="18" charset="0"/>
              <a:cs typeface="Times New Roman" panose="02020603050405020304" pitchFamily="18" charset="0"/>
            </a:endParaRPr>
          </a:p>
        </p:txBody>
      </p:sp>
      <p:sp>
        <p:nvSpPr>
          <p:cNvPr id="92" name="Text 19">
            <a:extLst>
              <a:ext uri="{FF2B5EF4-FFF2-40B4-BE49-F238E27FC236}">
                <a16:creationId xmlns:a16="http://schemas.microsoft.com/office/drawing/2014/main" id="{6DC42FB7-6E3A-9033-E3F4-488E7D07BDED}"/>
              </a:ext>
            </a:extLst>
          </p:cNvPr>
          <p:cNvSpPr/>
          <p:nvPr/>
        </p:nvSpPr>
        <p:spPr>
          <a:xfrm>
            <a:off x="1884807" y="3962176"/>
            <a:ext cx="7132320" cy="274320"/>
          </a:xfrm>
          <a:prstGeom prst="rect">
            <a:avLst/>
          </a:prstGeom>
          <a:noFill/>
          <a:ln/>
        </p:spPr>
        <p:txBody>
          <a:bodyPr wrap="square" lIns="0" tIns="0" rIns="0" bIns="0" rtlCol="0" anchor="ctr"/>
          <a:lstStyle/>
          <a:p>
            <a:pPr marL="0" indent="0">
              <a:buNone/>
            </a:pPr>
            <a:r>
              <a:rPr lang="en-US" sz="1200" dirty="0">
                <a:solidFill>
                  <a:srgbClr val="666666"/>
                </a:solidFill>
                <a:latin typeface="Times New Roman" panose="02020603050405020304" pitchFamily="18" charset="0"/>
                <a:ea typeface="Arial" pitchFamily="34" charset="-122"/>
                <a:cs typeface="Times New Roman" panose="02020603050405020304" pitchFamily="18" charset="0"/>
              </a:rPr>
              <a:t>Electrostatics, particle tracing, space charge and vacuum</a:t>
            </a:r>
            <a:endParaRPr lang="en-US" sz="1200" dirty="0">
              <a:latin typeface="Times New Roman" panose="02020603050405020304" pitchFamily="18" charset="0"/>
              <a:cs typeface="Times New Roman" panose="02020603050405020304" pitchFamily="18" charset="0"/>
            </a:endParaRPr>
          </a:p>
        </p:txBody>
      </p:sp>
      <p:sp>
        <p:nvSpPr>
          <p:cNvPr id="94" name="Text 24">
            <a:extLst>
              <a:ext uri="{FF2B5EF4-FFF2-40B4-BE49-F238E27FC236}">
                <a16:creationId xmlns:a16="http://schemas.microsoft.com/office/drawing/2014/main" id="{77AC6D96-0A8B-ABE9-42A9-50FDE50176EA}"/>
              </a:ext>
            </a:extLst>
          </p:cNvPr>
          <p:cNvSpPr/>
          <p:nvPr/>
        </p:nvSpPr>
        <p:spPr>
          <a:xfrm>
            <a:off x="1884807" y="4804567"/>
            <a:ext cx="7132320" cy="274320"/>
          </a:xfrm>
          <a:prstGeom prst="rect">
            <a:avLst/>
          </a:prstGeom>
          <a:noFill/>
          <a:ln/>
        </p:spPr>
        <p:txBody>
          <a:bodyPr wrap="square" lIns="0" tIns="0" rIns="0" bIns="0" rtlCol="0" anchor="ctr"/>
          <a:lstStyle/>
          <a:p>
            <a:pPr marL="0" indent="0">
              <a:buNone/>
            </a:pPr>
            <a:r>
              <a:rPr lang="en-US" sz="1200" dirty="0">
                <a:solidFill>
                  <a:srgbClr val="666666"/>
                </a:solidFill>
                <a:latin typeface="Times New Roman" panose="02020603050405020304" pitchFamily="18" charset="0"/>
                <a:ea typeface="Arial" pitchFamily="34" charset="-122"/>
                <a:cs typeface="Times New Roman" panose="02020603050405020304" pitchFamily="18" charset="0"/>
              </a:rPr>
              <a:t>Transmission efficiency, energy spread, and vacuum performance</a:t>
            </a:r>
            <a:endParaRPr lang="en-US" sz="1200" dirty="0">
              <a:latin typeface="Times New Roman" panose="02020603050405020304" pitchFamily="18" charset="0"/>
              <a:cs typeface="Times New Roman" panose="02020603050405020304" pitchFamily="18" charset="0"/>
            </a:endParaRPr>
          </a:p>
        </p:txBody>
      </p:sp>
      <p:sp>
        <p:nvSpPr>
          <p:cNvPr id="96" name="Text 29">
            <a:extLst>
              <a:ext uri="{FF2B5EF4-FFF2-40B4-BE49-F238E27FC236}">
                <a16:creationId xmlns:a16="http://schemas.microsoft.com/office/drawing/2014/main" id="{29FEAB6C-D46F-BBD5-26F8-361B13E12B54}"/>
              </a:ext>
            </a:extLst>
          </p:cNvPr>
          <p:cNvSpPr/>
          <p:nvPr/>
        </p:nvSpPr>
        <p:spPr>
          <a:xfrm>
            <a:off x="1884807" y="5696523"/>
            <a:ext cx="7132320" cy="274320"/>
          </a:xfrm>
          <a:prstGeom prst="rect">
            <a:avLst/>
          </a:prstGeom>
          <a:noFill/>
          <a:ln/>
        </p:spPr>
        <p:txBody>
          <a:bodyPr wrap="square" lIns="0" tIns="0" rIns="0" bIns="0" rtlCol="0" anchor="ctr"/>
          <a:lstStyle/>
          <a:p>
            <a:pPr marL="0" indent="0">
              <a:buNone/>
            </a:pPr>
            <a:r>
              <a:rPr lang="en-US" sz="1200" dirty="0">
                <a:solidFill>
                  <a:srgbClr val="666666"/>
                </a:solidFill>
                <a:latin typeface="Times New Roman" panose="02020603050405020304" pitchFamily="18" charset="0"/>
                <a:ea typeface="Arial" pitchFamily="34" charset="-122"/>
                <a:cs typeface="Times New Roman" panose="02020603050405020304" pitchFamily="18" charset="0"/>
              </a:rPr>
              <a:t>Further model refinement and validation during commissioning</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8468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967DD-9F41-50FF-D786-644E27292B79}"/>
            </a:ext>
          </a:extLst>
        </p:cNvPr>
        <p:cNvGrpSpPr/>
        <p:nvPr/>
      </p:nvGrpSpPr>
      <p:grpSpPr>
        <a:xfrm>
          <a:off x="0" y="0"/>
          <a:ext cx="1" cy="1"/>
          <a:chOff x="0" y="0"/>
          <a:chExt cx="1" cy="1"/>
        </a:xfrm>
      </p:grpSpPr>
      <p:sp>
        <p:nvSpPr>
          <p:cNvPr id="25" name="Slide Number Placeholder 0">
            <a:extLst>
              <a:ext uri="{FF2B5EF4-FFF2-40B4-BE49-F238E27FC236}">
                <a16:creationId xmlns:a16="http://schemas.microsoft.com/office/drawing/2014/main" id="{02DC8589-07E6-FCC1-D4E2-EBDF1E68D289}"/>
              </a:ext>
            </a:extLst>
          </p:cNvPr>
          <p:cNvSpPr>
            <a:spLocks noGrp="1"/>
          </p:cNvSpPr>
          <p:nvPr>
            <p:ph type="sldNum" sz="quarter" idx="4294967295"/>
          </p:nvPr>
        </p:nvSpPr>
        <p:spPr>
          <a:xfrm>
            <a:off x="11777472"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Times New Roman" panose="02020603050405020304" pitchFamily="18" charset="0"/>
                <a:cs typeface="Times New Roman" panose="02020603050405020304" pitchFamily="18" charset="0"/>
              </a:rPr>
              <a:t>3</a:t>
            </a:fld>
            <a:endParaRPr lang="en-US">
              <a:latin typeface="Times New Roman" panose="02020603050405020304" pitchFamily="18" charset="0"/>
              <a:cs typeface="Times New Roman" panose="02020603050405020304" pitchFamily="18" charset="0"/>
            </a:endParaRPr>
          </a:p>
        </p:txBody>
      </p:sp>
      <p:sp>
        <p:nvSpPr>
          <p:cNvPr id="16" name="Text 2">
            <a:extLst>
              <a:ext uri="{FF2B5EF4-FFF2-40B4-BE49-F238E27FC236}">
                <a16:creationId xmlns:a16="http://schemas.microsoft.com/office/drawing/2014/main" id="{FD560693-FA18-8367-153F-F976FA9158D2}"/>
              </a:ext>
            </a:extLst>
          </p:cNvPr>
          <p:cNvSpPr/>
          <p:nvPr/>
        </p:nvSpPr>
        <p:spPr>
          <a:xfrm>
            <a:off x="411480" y="913765"/>
            <a:ext cx="11365992" cy="789667"/>
          </a:xfrm>
          <a:prstGeom prst="rect">
            <a:avLst/>
          </a:prstGeom>
          <a:noFill/>
          <a:ln/>
        </p:spPr>
        <p:txBody>
          <a:bodyPr wrap="square" lIns="0" tIns="0" rIns="0" bIns="0" rtlCol="0" anchor="ctr"/>
          <a:lstStyle/>
          <a:p>
            <a:r>
              <a:rPr lang="en-US" sz="2400" b="1" dirty="0">
                <a:solidFill>
                  <a:srgbClr val="222222"/>
                </a:solidFill>
                <a:latin typeface="Times New Roman" panose="02020603050405020304" pitchFamily="18" charset="0"/>
                <a:ea typeface="Arial" pitchFamily="34" charset="-122"/>
                <a:cs typeface="Times New Roman" panose="02020603050405020304" pitchFamily="18" charset="0"/>
              </a:rPr>
              <a:t>Radioactive isotopes in cancer treatment and fundamental nuclear physics</a:t>
            </a:r>
            <a:endParaRPr lang="en-US" sz="2400" dirty="0">
              <a:latin typeface="Times New Roman" panose="02020603050405020304" pitchFamily="18" charset="0"/>
              <a:cs typeface="Times New Roman" panose="02020603050405020304" pitchFamily="18" charset="0"/>
            </a:endParaRPr>
          </a:p>
        </p:txBody>
      </p:sp>
      <p:sp>
        <p:nvSpPr>
          <p:cNvPr id="45" name="Shape 2">
            <a:extLst>
              <a:ext uri="{FF2B5EF4-FFF2-40B4-BE49-F238E27FC236}">
                <a16:creationId xmlns:a16="http://schemas.microsoft.com/office/drawing/2014/main" id="{E6B3AA67-D19F-38E5-05FA-D2D175935E0B}"/>
              </a:ext>
            </a:extLst>
          </p:cNvPr>
          <p:cNvSpPr/>
          <p:nvPr/>
        </p:nvSpPr>
        <p:spPr>
          <a:xfrm>
            <a:off x="87462" y="1767579"/>
            <a:ext cx="3794410" cy="4599420"/>
          </a:xfrm>
          <a:prstGeom prst="roundRect">
            <a:avLst>
              <a:gd name="adj" fmla="val 2424"/>
            </a:avLst>
          </a:prstGeom>
          <a:solidFill>
            <a:srgbClr val="FFFFFF"/>
          </a:solidFill>
          <a:ln w="10160">
            <a:solidFill>
              <a:srgbClr val="D8D3DA"/>
            </a:solidFill>
            <a:prstDash val="solid"/>
          </a:ln>
          <a:effectLst>
            <a:outerShdw blurRad="7620" dist="2540" dir="2700000" algn="bl" rotWithShape="0">
              <a:srgbClr val="000000">
                <a:alpha val="8000"/>
              </a:srgbClr>
            </a:outerShdw>
          </a:effectLst>
        </p:spPr>
        <p:txBody>
          <a:bodyPr/>
          <a:lstStyle/>
          <a:p>
            <a:r>
              <a:rPr lang="en-US" sz="1400" b="1" dirty="0">
                <a:latin typeface="Times New Roman" panose="02020603050405020304" pitchFamily="18" charset="0"/>
                <a:cs typeface="Times New Roman" panose="02020603050405020304" pitchFamily="18" charset="0"/>
              </a:rPr>
              <a:t>CANCER TREATMENT</a:t>
            </a:r>
          </a:p>
          <a:p>
            <a:endParaRPr lang="en-US" sz="1400" b="1" dirty="0">
              <a:latin typeface="Times New Roman" panose="02020603050405020304" pitchFamily="18" charset="0"/>
              <a:cs typeface="Times New Roman" panose="02020603050405020304" pitchFamily="18" charset="0"/>
            </a:endParaRPr>
          </a:p>
          <a:p>
            <a:r>
              <a:rPr lang="en-US" sz="1400" dirty="0">
                <a:solidFill>
                  <a:srgbClr val="29252A"/>
                </a:solidFill>
                <a:latin typeface="Times New Roman" panose="02020603050405020304" pitchFamily="18" charset="0"/>
                <a:cs typeface="Times New Roman" panose="02020603050405020304" pitchFamily="18" charset="0"/>
              </a:rPr>
              <a:t>Targeted alpha therapy (TAT) </a:t>
            </a:r>
          </a:p>
          <a:p>
            <a:r>
              <a:rPr lang="en-US" sz="1400" dirty="0">
                <a:solidFill>
                  <a:srgbClr val="29252A"/>
                </a:solidFill>
                <a:latin typeface="Times New Roman" panose="02020603050405020304" pitchFamily="18" charset="0"/>
                <a:cs typeface="Times New Roman" panose="02020603050405020304" pitchFamily="18" charset="0"/>
              </a:rPr>
              <a:t>Alpha-emitters: </a:t>
            </a:r>
            <a:r>
              <a:rPr lang="en-US" sz="1400" b="1" dirty="0">
                <a:solidFill>
                  <a:srgbClr val="6B2C91"/>
                </a:solidFill>
                <a:latin typeface="Times New Roman" panose="02020603050405020304" pitchFamily="18" charset="0"/>
                <a:cs typeface="Times New Roman" panose="02020603050405020304" pitchFamily="18" charset="0"/>
              </a:rPr>
              <a:t>Ac-225, At-211, Pb-212</a:t>
            </a:r>
            <a:endParaRPr lang="en-US" sz="1400" b="1" dirty="0">
              <a:solidFill>
                <a:srgbClr val="29252A"/>
              </a:solidFill>
              <a:latin typeface="Times New Roman" panose="02020603050405020304" pitchFamily="18" charset="0"/>
              <a:cs typeface="Times New Roman" panose="02020603050405020304" pitchFamily="18" charset="0"/>
            </a:endParaRPr>
          </a:p>
          <a:p>
            <a:endParaRPr lang="en-US" sz="1400" dirty="0">
              <a:solidFill>
                <a:srgbClr val="29252A"/>
              </a:solidFill>
              <a:latin typeface="Times New Roman" panose="02020603050405020304" pitchFamily="18" charset="0"/>
              <a:cs typeface="Times New Roman" panose="02020603050405020304" pitchFamily="18" charset="0"/>
            </a:endParaRPr>
          </a:p>
          <a:p>
            <a:endParaRPr lang="en-US" sz="1400" dirty="0">
              <a:solidFill>
                <a:srgbClr val="29252A"/>
              </a:solidFill>
              <a:latin typeface="Times New Roman" panose="02020603050405020304" pitchFamily="18" charset="0"/>
              <a:cs typeface="Times New Roman" panose="02020603050405020304" pitchFamily="18" charset="0"/>
            </a:endParaRPr>
          </a:p>
          <a:p>
            <a:endParaRPr lang="en-US" sz="1400" dirty="0">
              <a:solidFill>
                <a:srgbClr val="29252A"/>
              </a:solidFill>
              <a:latin typeface="Times New Roman" panose="02020603050405020304" pitchFamily="18" charset="0"/>
              <a:cs typeface="Times New Roman" panose="02020603050405020304" pitchFamily="18" charset="0"/>
            </a:endParaRPr>
          </a:p>
          <a:p>
            <a:endParaRPr lang="en-US" sz="1400" dirty="0">
              <a:solidFill>
                <a:srgbClr val="29252A"/>
              </a:solidFill>
              <a:latin typeface="Times New Roman" panose="02020603050405020304" pitchFamily="18" charset="0"/>
              <a:cs typeface="Times New Roman" panose="02020603050405020304" pitchFamily="18" charset="0"/>
            </a:endParaRPr>
          </a:p>
          <a:p>
            <a:endParaRPr lang="en-US" sz="1400" dirty="0">
              <a:solidFill>
                <a:srgbClr val="29252A"/>
              </a:solidFill>
              <a:latin typeface="Times New Roman" panose="02020603050405020304" pitchFamily="18" charset="0"/>
              <a:cs typeface="Times New Roman" panose="02020603050405020304" pitchFamily="18" charset="0"/>
            </a:endParaRPr>
          </a:p>
          <a:p>
            <a:endParaRPr lang="en-US" sz="1400" dirty="0">
              <a:solidFill>
                <a:srgbClr val="29252A"/>
              </a:solidFill>
              <a:latin typeface="Times New Roman" panose="02020603050405020304" pitchFamily="18" charset="0"/>
              <a:cs typeface="Times New Roman" panose="02020603050405020304" pitchFamily="18" charset="0"/>
            </a:endParaRPr>
          </a:p>
          <a:p>
            <a:endParaRPr lang="en-US" sz="1400" b="1"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FUNDAMENTAL NUCLEAR PHYSICS</a:t>
            </a:r>
          </a:p>
          <a:p>
            <a:endParaRPr lang="en-US" sz="1400" b="1" dirty="0">
              <a:latin typeface="Times New Roman" panose="02020603050405020304" pitchFamily="18" charset="0"/>
              <a:cs typeface="Times New Roman" panose="02020603050405020304" pitchFamily="18" charset="0"/>
            </a:endParaRPr>
          </a:p>
          <a:p>
            <a:pPr marL="285750" indent="-285750">
              <a:buFontTx/>
              <a:buChar char="-"/>
            </a:pPr>
            <a:r>
              <a:rPr lang="en-US" sz="1400" dirty="0">
                <a:solidFill>
                  <a:srgbClr val="29252A"/>
                </a:solidFill>
                <a:latin typeface="Times New Roman" panose="02020603050405020304" pitchFamily="18" charset="0"/>
                <a:cs typeface="Times New Roman" panose="02020603050405020304" pitchFamily="18" charset="0"/>
              </a:rPr>
              <a:t>Produce and study </a:t>
            </a:r>
          </a:p>
          <a:p>
            <a:r>
              <a:rPr lang="en-US" sz="1400" dirty="0">
                <a:solidFill>
                  <a:srgbClr val="29252A"/>
                </a:solidFill>
                <a:latin typeface="Times New Roman" panose="02020603050405020304" pitchFamily="18" charset="0"/>
                <a:cs typeface="Times New Roman" panose="02020603050405020304" pitchFamily="18" charset="0"/>
              </a:rPr>
              <a:t>short-lived nuclei far </a:t>
            </a:r>
          </a:p>
          <a:p>
            <a:r>
              <a:rPr lang="en-US" sz="1400" dirty="0">
                <a:solidFill>
                  <a:srgbClr val="29252A"/>
                </a:solidFill>
                <a:latin typeface="Times New Roman" panose="02020603050405020304" pitchFamily="18" charset="0"/>
                <a:cs typeface="Times New Roman" panose="02020603050405020304" pitchFamily="18" charset="0"/>
              </a:rPr>
              <a:t>from stability</a:t>
            </a:r>
          </a:p>
          <a:p>
            <a:pPr marL="285750" indent="-285750">
              <a:buFontTx/>
              <a:buChar char="-"/>
            </a:pPr>
            <a:r>
              <a:rPr lang="en-US" sz="1400" dirty="0">
                <a:solidFill>
                  <a:srgbClr val="29252A"/>
                </a:solidFill>
                <a:latin typeface="Times New Roman" panose="02020603050405020304" pitchFamily="18" charset="0"/>
                <a:cs typeface="Times New Roman" panose="02020603050405020304" pitchFamily="18" charset="0"/>
              </a:rPr>
              <a:t>Benchmark and </a:t>
            </a:r>
          </a:p>
          <a:p>
            <a:r>
              <a:rPr lang="en-US" sz="1400" dirty="0">
                <a:solidFill>
                  <a:srgbClr val="29252A"/>
                </a:solidFill>
                <a:latin typeface="Times New Roman" panose="02020603050405020304" pitchFamily="18" charset="0"/>
                <a:cs typeface="Times New Roman" panose="02020603050405020304" pitchFamily="18" charset="0"/>
              </a:rPr>
              <a:t>improve nuclear models</a:t>
            </a:r>
          </a:p>
        </p:txBody>
      </p:sp>
      <p:sp>
        <p:nvSpPr>
          <p:cNvPr id="49" name="Text 4">
            <a:extLst>
              <a:ext uri="{FF2B5EF4-FFF2-40B4-BE49-F238E27FC236}">
                <a16:creationId xmlns:a16="http://schemas.microsoft.com/office/drawing/2014/main" id="{F7FD148D-6C1C-B83D-51BA-5CBCC55C2672}"/>
              </a:ext>
            </a:extLst>
          </p:cNvPr>
          <p:cNvSpPr/>
          <p:nvPr/>
        </p:nvSpPr>
        <p:spPr>
          <a:xfrm>
            <a:off x="153108" y="4182510"/>
            <a:ext cx="3444906" cy="513199"/>
          </a:xfrm>
          <a:prstGeom prst="rect">
            <a:avLst/>
          </a:prstGeom>
          <a:noFill/>
          <a:ln/>
        </p:spPr>
        <p:txBody>
          <a:bodyPr wrap="square" lIns="0" tIns="0" rIns="0" bIns="0" rtlCol="0" anchor="ctr">
            <a:noAutofit/>
          </a:bodyPr>
          <a:lstStyle/>
          <a:p>
            <a:pPr marL="0" indent="0">
              <a:buNone/>
            </a:pPr>
            <a:endParaRPr lang="en-US" sz="1600" dirty="0">
              <a:latin typeface="Times New Roman" panose="02020603050405020304" pitchFamily="18" charset="0"/>
              <a:cs typeface="Times New Roman" panose="02020603050405020304" pitchFamily="18" charset="0"/>
            </a:endParaRPr>
          </a:p>
        </p:txBody>
      </p:sp>
      <p:sp>
        <p:nvSpPr>
          <p:cNvPr id="51" name="Text 5">
            <a:extLst>
              <a:ext uri="{FF2B5EF4-FFF2-40B4-BE49-F238E27FC236}">
                <a16:creationId xmlns:a16="http://schemas.microsoft.com/office/drawing/2014/main" id="{BC4A0D47-DA5F-933B-E40B-79F92AADAECF}"/>
              </a:ext>
            </a:extLst>
          </p:cNvPr>
          <p:cNvSpPr/>
          <p:nvPr/>
        </p:nvSpPr>
        <p:spPr>
          <a:xfrm>
            <a:off x="153108" y="4756413"/>
            <a:ext cx="3444906" cy="781826"/>
          </a:xfrm>
          <a:prstGeom prst="rect">
            <a:avLst/>
          </a:prstGeom>
          <a:noFill/>
          <a:ln/>
        </p:spPr>
        <p:txBody>
          <a:bodyPr wrap="square" lIns="0" tIns="0" rIns="0" bIns="0" rtlCol="0" anchor="t">
            <a:noAutofit/>
          </a:bodyPr>
          <a:lstStyle/>
          <a:p>
            <a:pPr marL="0" indent="0">
              <a:buNone/>
            </a:pPr>
            <a:endParaRPr lang="en-US" sz="1400" dirty="0">
              <a:latin typeface="Times New Roman" panose="02020603050405020304" pitchFamily="18" charset="0"/>
              <a:cs typeface="Times New Roman" panose="02020603050405020304" pitchFamily="18" charset="0"/>
            </a:endParaRPr>
          </a:p>
        </p:txBody>
      </p:sp>
      <p:pic>
        <p:nvPicPr>
          <p:cNvPr id="69" name="Picture 68">
            <a:extLst>
              <a:ext uri="{FF2B5EF4-FFF2-40B4-BE49-F238E27FC236}">
                <a16:creationId xmlns:a16="http://schemas.microsoft.com/office/drawing/2014/main" id="{C812067F-685B-CC01-B314-E6C7FB40C073}"/>
              </a:ext>
            </a:extLst>
          </p:cNvPr>
          <p:cNvPicPr>
            <a:picLocks noChangeAspect="1"/>
          </p:cNvPicPr>
          <p:nvPr/>
        </p:nvPicPr>
        <p:blipFill rotWithShape="1">
          <a:blip r:embed="rId3">
            <a:extLst>
              <a:ext uri="{28A0092B-C50C-407E-A947-70E740481C1C}">
                <a14:useLocalDpi xmlns:a14="http://schemas.microsoft.com/office/drawing/2010/main" val="0"/>
              </a:ext>
            </a:extLst>
          </a:blip>
          <a:srcRect r="-1002"/>
          <a:stretch/>
        </p:blipFill>
        <p:spPr>
          <a:xfrm>
            <a:off x="3940596" y="1797814"/>
            <a:ext cx="8218096" cy="4638835"/>
          </a:xfrm>
          <a:prstGeom prst="rect">
            <a:avLst/>
          </a:prstGeom>
        </p:spPr>
      </p:pic>
      <p:sp>
        <p:nvSpPr>
          <p:cNvPr id="71" name="TextBox 70">
            <a:extLst>
              <a:ext uri="{FF2B5EF4-FFF2-40B4-BE49-F238E27FC236}">
                <a16:creationId xmlns:a16="http://schemas.microsoft.com/office/drawing/2014/main" id="{63DE009C-5E25-7892-D5B4-ECEAD961D1E8}"/>
              </a:ext>
            </a:extLst>
          </p:cNvPr>
          <p:cNvSpPr txBox="1"/>
          <p:nvPr/>
        </p:nvSpPr>
        <p:spPr>
          <a:xfrm>
            <a:off x="4399979" y="6305840"/>
            <a:ext cx="2283850" cy="246221"/>
          </a:xfrm>
          <a:prstGeom prst="rect">
            <a:avLst/>
          </a:prstGeom>
          <a:noFill/>
        </p:spPr>
        <p:txBody>
          <a:bodyPr wrap="square">
            <a:spAutoFit/>
          </a:bodyPr>
          <a:lstStyle/>
          <a:p>
            <a:r>
              <a:rPr lang="en-GB" sz="1000" dirty="0">
                <a:latin typeface="Times New Roman" panose="02020603050405020304" pitchFamily="18" charset="0"/>
                <a:cs typeface="Times New Roman" panose="02020603050405020304" pitchFamily="18" charset="0"/>
              </a:rPr>
              <a:t>A. Gottberg, NIM B,</a:t>
            </a:r>
            <a:r>
              <a:rPr lang="fr-FR" sz="1000" dirty="0">
                <a:latin typeface="Times New Roman" panose="02020603050405020304" pitchFamily="18" charset="0"/>
                <a:cs typeface="Times New Roman" panose="02020603050405020304" pitchFamily="18" charset="0"/>
              </a:rPr>
              <a:t> 376 (1) 8-15 2016</a:t>
            </a:r>
            <a:endParaRPr lang="en-GB" sz="1000" dirty="0">
              <a:latin typeface="Times New Roman" panose="02020603050405020304" pitchFamily="18" charset="0"/>
              <a:cs typeface="Times New Roman" panose="02020603050405020304" pitchFamily="18" charset="0"/>
            </a:endParaRPr>
          </a:p>
        </p:txBody>
      </p:sp>
      <p:sp>
        <p:nvSpPr>
          <p:cNvPr id="20" name="Shape 6">
            <a:extLst>
              <a:ext uri="{FF2B5EF4-FFF2-40B4-BE49-F238E27FC236}">
                <a16:creationId xmlns:a16="http://schemas.microsoft.com/office/drawing/2014/main" id="{CD80DCEB-4502-417F-5884-AA1883A45453}"/>
              </a:ext>
            </a:extLst>
          </p:cNvPr>
          <p:cNvSpPr/>
          <p:nvPr/>
        </p:nvSpPr>
        <p:spPr>
          <a:xfrm>
            <a:off x="8145185" y="4191282"/>
            <a:ext cx="2824798" cy="1730125"/>
          </a:xfrm>
          <a:prstGeom prst="roundRect">
            <a:avLst>
              <a:gd name="adj" fmla="val 2286"/>
            </a:avLst>
          </a:prstGeom>
          <a:solidFill>
            <a:srgbClr val="FFFFFF"/>
          </a:solidFill>
          <a:ln w="12700">
            <a:solidFill>
              <a:srgbClr val="D8D8D8"/>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24" name="Shape 7">
            <a:extLst>
              <a:ext uri="{FF2B5EF4-FFF2-40B4-BE49-F238E27FC236}">
                <a16:creationId xmlns:a16="http://schemas.microsoft.com/office/drawing/2014/main" id="{346C6E63-CA5A-1BB9-0E77-2F320F3261AF}"/>
              </a:ext>
            </a:extLst>
          </p:cNvPr>
          <p:cNvSpPr/>
          <p:nvPr/>
        </p:nvSpPr>
        <p:spPr>
          <a:xfrm>
            <a:off x="8145184" y="4191282"/>
            <a:ext cx="91059" cy="1730124"/>
          </a:xfrm>
          <a:prstGeom prst="rect">
            <a:avLst/>
          </a:prstGeom>
          <a:solidFill>
            <a:srgbClr val="2F80A9"/>
          </a:solidFill>
          <a:ln w="12700">
            <a:solidFill>
              <a:srgbClr val="2F80A9"/>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29" name="Text 8">
            <a:extLst>
              <a:ext uri="{FF2B5EF4-FFF2-40B4-BE49-F238E27FC236}">
                <a16:creationId xmlns:a16="http://schemas.microsoft.com/office/drawing/2014/main" id="{2C910D81-2882-13A6-5278-EA376F3A7690}"/>
              </a:ext>
            </a:extLst>
          </p:cNvPr>
          <p:cNvSpPr/>
          <p:nvPr/>
        </p:nvSpPr>
        <p:spPr>
          <a:xfrm>
            <a:off x="8341782" y="4206523"/>
            <a:ext cx="2628201" cy="274318"/>
          </a:xfrm>
          <a:prstGeom prst="rect">
            <a:avLst/>
          </a:prstGeom>
          <a:noFill/>
          <a:ln/>
        </p:spPr>
        <p:txBody>
          <a:bodyPr wrap="square" lIns="0" tIns="0" rIns="0" bIns="0" rtlCol="0" anchor="ctr"/>
          <a:lstStyle/>
          <a:p>
            <a:pPr marL="0" indent="0">
              <a:buNone/>
            </a:pPr>
            <a:r>
              <a:rPr lang="en-US" sz="1400" b="1" dirty="0">
                <a:solidFill>
                  <a:srgbClr val="2F80A9"/>
                </a:solidFill>
                <a:latin typeface="Times New Roman" panose="02020603050405020304" pitchFamily="18" charset="0"/>
                <a:ea typeface="Arial" pitchFamily="34" charset="-122"/>
                <a:cs typeface="Times New Roman" panose="02020603050405020304" pitchFamily="18" charset="0"/>
              </a:rPr>
              <a:t>TRIUMF |  Canada</a:t>
            </a:r>
            <a:endParaRPr lang="en-US" sz="1400" dirty="0">
              <a:latin typeface="Times New Roman" panose="02020603050405020304" pitchFamily="18" charset="0"/>
              <a:cs typeface="Times New Roman" panose="02020603050405020304" pitchFamily="18" charset="0"/>
            </a:endParaRPr>
          </a:p>
        </p:txBody>
      </p:sp>
      <p:sp>
        <p:nvSpPr>
          <p:cNvPr id="31" name="Text 9">
            <a:extLst>
              <a:ext uri="{FF2B5EF4-FFF2-40B4-BE49-F238E27FC236}">
                <a16:creationId xmlns:a16="http://schemas.microsoft.com/office/drawing/2014/main" id="{4729EE7F-A314-6E71-7F12-CBF5E73EE2DC}"/>
              </a:ext>
            </a:extLst>
          </p:cNvPr>
          <p:cNvSpPr/>
          <p:nvPr/>
        </p:nvSpPr>
        <p:spPr>
          <a:xfrm>
            <a:off x="8328066" y="4470681"/>
            <a:ext cx="2641917" cy="1165223"/>
          </a:xfrm>
          <a:prstGeom prst="rect">
            <a:avLst/>
          </a:prstGeom>
          <a:noFill/>
          <a:ln/>
        </p:spPr>
        <p:txBody>
          <a:bodyPr wrap="square" lIns="0" tIns="0" rIns="0" bIns="0" rtlCol="0" anchor="t"/>
          <a:lstStyle/>
          <a:p>
            <a:pPr marL="0" indent="0">
              <a:buNone/>
            </a:pPr>
            <a:r>
              <a:rPr lang="en-US" sz="1150" dirty="0">
                <a:solidFill>
                  <a:srgbClr val="222222"/>
                </a:solidFill>
                <a:latin typeface="Times New Roman" panose="02020603050405020304" pitchFamily="18" charset="0"/>
                <a:ea typeface="Arial" pitchFamily="34" charset="-122"/>
                <a:cs typeface="Times New Roman" panose="02020603050405020304" pitchFamily="18" charset="0"/>
              </a:rPr>
              <a:t>ONLINE</a:t>
            </a:r>
            <a:endParaRPr lang="en-US" sz="1150" dirty="0">
              <a:latin typeface="Times New Roman" panose="02020603050405020304" pitchFamily="18" charset="0"/>
              <a:cs typeface="Times New Roman" panose="02020603050405020304" pitchFamily="18" charset="0"/>
            </a:endParaRPr>
          </a:p>
          <a:p>
            <a:pPr marL="0" indent="0">
              <a:buNone/>
            </a:pPr>
            <a:r>
              <a:rPr lang="en-US" sz="1150" dirty="0">
                <a:solidFill>
                  <a:srgbClr val="222222"/>
                </a:solidFill>
                <a:latin typeface="Times New Roman" panose="02020603050405020304" pitchFamily="18" charset="0"/>
                <a:ea typeface="Arial" pitchFamily="34" charset="-122"/>
                <a:cs typeface="Times New Roman" panose="02020603050405020304" pitchFamily="18" charset="0"/>
              </a:rPr>
              <a:t>Target and ion source are connected to the accelerator.</a:t>
            </a:r>
          </a:p>
          <a:p>
            <a:pPr marL="0" indent="0">
              <a:buNone/>
            </a:pPr>
            <a:endParaRPr lang="en-US" sz="1150" dirty="0">
              <a:latin typeface="Times New Roman" panose="02020603050405020304" pitchFamily="18" charset="0"/>
              <a:cs typeface="Times New Roman" panose="02020603050405020304" pitchFamily="18" charset="0"/>
            </a:endParaRPr>
          </a:p>
          <a:p>
            <a:pPr marL="0" indent="0">
              <a:buNone/>
            </a:pPr>
            <a:r>
              <a:rPr lang="en-US" sz="1150" dirty="0">
                <a:solidFill>
                  <a:srgbClr val="222222"/>
                </a:solidFill>
                <a:latin typeface="Times New Roman" panose="02020603050405020304" pitchFamily="18" charset="0"/>
                <a:ea typeface="Arial" pitchFamily="34" charset="-122"/>
                <a:cs typeface="Times New Roman" panose="02020603050405020304" pitchFamily="18" charset="0"/>
              </a:rPr>
              <a:t>OFFLINE DEVELOPMENT</a:t>
            </a:r>
            <a:endParaRPr lang="en-US" sz="1150" dirty="0">
              <a:latin typeface="Times New Roman" panose="02020603050405020304" pitchFamily="18" charset="0"/>
              <a:cs typeface="Times New Roman" panose="02020603050405020304" pitchFamily="18" charset="0"/>
            </a:endParaRPr>
          </a:p>
          <a:p>
            <a:pPr marL="0" indent="0">
              <a:buNone/>
            </a:pPr>
            <a:r>
              <a:rPr lang="en-US" sz="1150" dirty="0">
                <a:solidFill>
                  <a:srgbClr val="222222"/>
                </a:solidFill>
                <a:latin typeface="Times New Roman" panose="02020603050405020304" pitchFamily="18" charset="0"/>
                <a:ea typeface="Arial" pitchFamily="34" charset="-122"/>
                <a:cs typeface="Times New Roman" panose="02020603050405020304" pitchFamily="18" charset="0"/>
              </a:rPr>
              <a:t>Supports target and ion-source optimization</a:t>
            </a:r>
            <a:endParaRPr lang="en-US" sz="115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7DEAF7A2-6616-76C2-C501-D5BB722FE566}"/>
              </a:ext>
            </a:extLst>
          </p:cNvPr>
          <p:cNvPicPr>
            <a:picLocks noChangeAspect="1"/>
          </p:cNvPicPr>
          <p:nvPr/>
        </p:nvPicPr>
        <p:blipFill>
          <a:blip r:embed="rId4"/>
          <a:stretch>
            <a:fillRect/>
          </a:stretch>
        </p:blipFill>
        <p:spPr>
          <a:xfrm>
            <a:off x="251371" y="2871486"/>
            <a:ext cx="3346643" cy="1104392"/>
          </a:xfrm>
          <a:prstGeom prst="rect">
            <a:avLst/>
          </a:prstGeom>
        </p:spPr>
      </p:pic>
      <p:pic>
        <p:nvPicPr>
          <p:cNvPr id="5" name="Picture 4">
            <a:extLst>
              <a:ext uri="{FF2B5EF4-FFF2-40B4-BE49-F238E27FC236}">
                <a16:creationId xmlns:a16="http://schemas.microsoft.com/office/drawing/2014/main" id="{22543E59-45CE-4657-8166-824CD031EEB7}"/>
              </a:ext>
            </a:extLst>
          </p:cNvPr>
          <p:cNvPicPr>
            <a:picLocks noChangeAspect="1"/>
          </p:cNvPicPr>
          <p:nvPr/>
        </p:nvPicPr>
        <p:blipFill>
          <a:blip r:embed="rId5"/>
          <a:stretch>
            <a:fillRect/>
          </a:stretch>
        </p:blipFill>
        <p:spPr>
          <a:xfrm>
            <a:off x="2067064" y="4688509"/>
            <a:ext cx="1571822" cy="1403501"/>
          </a:xfrm>
          <a:prstGeom prst="rect">
            <a:avLst/>
          </a:prstGeom>
        </p:spPr>
      </p:pic>
      <p:sp>
        <p:nvSpPr>
          <p:cNvPr id="6" name="TextBox 5">
            <a:extLst>
              <a:ext uri="{FF2B5EF4-FFF2-40B4-BE49-F238E27FC236}">
                <a16:creationId xmlns:a16="http://schemas.microsoft.com/office/drawing/2014/main" id="{96151666-9308-8441-7B1A-A466B28D5787}"/>
              </a:ext>
            </a:extLst>
          </p:cNvPr>
          <p:cNvSpPr txBox="1"/>
          <p:nvPr/>
        </p:nvSpPr>
        <p:spPr>
          <a:xfrm>
            <a:off x="2348877" y="4455461"/>
            <a:ext cx="732893" cy="307777"/>
          </a:xfrm>
          <a:prstGeom prst="rect">
            <a:avLst/>
          </a:prstGeom>
          <a:noFill/>
        </p:spPr>
        <p:txBody>
          <a:bodyPr wrap="none" rtlCol="0">
            <a:spAutoFit/>
          </a:bodyPr>
          <a:lstStyle/>
          <a:p>
            <a:r>
              <a:rPr lang="en-GB" sz="1400" b="1" dirty="0">
                <a:solidFill>
                  <a:srgbClr val="6B2C91"/>
                </a:solidFill>
                <a:latin typeface="Times New Roman" panose="02020603050405020304" pitchFamily="18" charset="0"/>
                <a:cs typeface="Times New Roman" panose="02020603050405020304" pitchFamily="18" charset="0"/>
              </a:rPr>
              <a:t>Ra-224</a:t>
            </a:r>
          </a:p>
        </p:txBody>
      </p:sp>
      <p:sp>
        <p:nvSpPr>
          <p:cNvPr id="7" name="TextBox 6">
            <a:extLst>
              <a:ext uri="{FF2B5EF4-FFF2-40B4-BE49-F238E27FC236}">
                <a16:creationId xmlns:a16="http://schemas.microsoft.com/office/drawing/2014/main" id="{39F2D80C-875D-AA62-6DCE-E416A1BE996E}"/>
              </a:ext>
            </a:extLst>
          </p:cNvPr>
          <p:cNvSpPr txBox="1"/>
          <p:nvPr/>
        </p:nvSpPr>
        <p:spPr>
          <a:xfrm>
            <a:off x="1702863" y="6102404"/>
            <a:ext cx="2287806" cy="246221"/>
          </a:xfrm>
          <a:prstGeom prst="rect">
            <a:avLst/>
          </a:prstGeom>
          <a:noFill/>
        </p:spPr>
        <p:txBody>
          <a:bodyPr wrap="none" rtlCol="0">
            <a:spAutoFit/>
          </a:bodyPr>
          <a:lstStyle/>
          <a:p>
            <a:r>
              <a:rPr lang="en-GB" sz="1000" dirty="0">
                <a:latin typeface="Times New Roman" panose="02020603050405020304" pitchFamily="18" charset="0"/>
                <a:cs typeface="Times New Roman" panose="02020603050405020304" pitchFamily="18" charset="0"/>
              </a:rPr>
              <a:t>L. P. Gaffney et al. 2013 Nature </a:t>
            </a:r>
            <a:r>
              <a:rPr lang="en-GB" sz="1000" b="1" dirty="0">
                <a:latin typeface="Times New Roman" panose="02020603050405020304" pitchFamily="18" charset="0"/>
                <a:cs typeface="Times New Roman" panose="02020603050405020304" pitchFamily="18" charset="0"/>
              </a:rPr>
              <a:t>497</a:t>
            </a:r>
            <a:r>
              <a:rPr lang="en-GB" sz="1000" dirty="0">
                <a:latin typeface="Times New Roman" panose="02020603050405020304" pitchFamily="18" charset="0"/>
                <a:cs typeface="Times New Roman" panose="02020603050405020304" pitchFamily="18" charset="0"/>
              </a:rPr>
              <a:t> 199</a:t>
            </a:r>
          </a:p>
        </p:txBody>
      </p:sp>
      <p:sp>
        <p:nvSpPr>
          <p:cNvPr id="8" name="TextBox 7">
            <a:extLst>
              <a:ext uri="{FF2B5EF4-FFF2-40B4-BE49-F238E27FC236}">
                <a16:creationId xmlns:a16="http://schemas.microsoft.com/office/drawing/2014/main" id="{F538499D-1DC1-2BDD-26A7-2754B281BEA7}"/>
              </a:ext>
            </a:extLst>
          </p:cNvPr>
          <p:cNvSpPr txBox="1"/>
          <p:nvPr/>
        </p:nvSpPr>
        <p:spPr>
          <a:xfrm>
            <a:off x="2435644" y="3886200"/>
            <a:ext cx="1370888" cy="246221"/>
          </a:xfrm>
          <a:prstGeom prst="rect">
            <a:avLst/>
          </a:prstGeom>
          <a:noFill/>
        </p:spPr>
        <p:txBody>
          <a:bodyPr wrap="none" rtlCol="0">
            <a:spAutoFit/>
          </a:bodyPr>
          <a:lstStyle/>
          <a:p>
            <a:r>
              <a:rPr lang="en-GB" sz="1000" dirty="0">
                <a:latin typeface="Times New Roman" panose="02020603050405020304" pitchFamily="18" charset="0"/>
                <a:cs typeface="Times New Roman" panose="02020603050405020304" pitchFamily="18" charset="0"/>
              </a:rPr>
              <a:t>Credit: S. Kelley/NIST</a:t>
            </a:r>
          </a:p>
        </p:txBody>
      </p:sp>
      <p:sp>
        <p:nvSpPr>
          <p:cNvPr id="10" name="Shape 22">
            <a:extLst>
              <a:ext uri="{FF2B5EF4-FFF2-40B4-BE49-F238E27FC236}">
                <a16:creationId xmlns:a16="http://schemas.microsoft.com/office/drawing/2014/main" id="{05A3948F-86DA-A340-C05E-38DB92F7815A}"/>
              </a:ext>
            </a:extLst>
          </p:cNvPr>
          <p:cNvSpPr/>
          <p:nvPr/>
        </p:nvSpPr>
        <p:spPr>
          <a:xfrm>
            <a:off x="4561765" y="1953587"/>
            <a:ext cx="3445934" cy="705723"/>
          </a:xfrm>
          <a:prstGeom prst="roundRect">
            <a:avLst/>
          </a:prstGeom>
          <a:solidFill>
            <a:schemeClr val="accent4">
              <a:lumMod val="20000"/>
              <a:lumOff val="80000"/>
            </a:schemeClr>
          </a:solidFill>
          <a:ln w="12700">
            <a:solidFill>
              <a:srgbClr val="DDDDDD"/>
            </a:solidFill>
            <a:prstDash val="solid"/>
          </a:ln>
        </p:spPr>
        <p:txBody>
          <a:bodyPr/>
          <a:lstStyle/>
          <a:p>
            <a:pPr algn="ctr"/>
            <a:r>
              <a:rPr lang="en-US" sz="1200" dirty="0">
                <a:solidFill>
                  <a:srgbClr val="222222"/>
                </a:solidFill>
                <a:latin typeface="Times New Roman" panose="02020603050405020304" pitchFamily="18" charset="0"/>
                <a:cs typeface="Times New Roman" panose="02020603050405020304" pitchFamily="18" charset="0"/>
              </a:rPr>
              <a:t>Dedicated offline facilities enable systematic ion source development without using valuable online beamtime</a:t>
            </a:r>
          </a:p>
        </p:txBody>
      </p:sp>
      <p:sp>
        <p:nvSpPr>
          <p:cNvPr id="19" name="TextBox 49">
            <a:extLst>
              <a:ext uri="{FF2B5EF4-FFF2-40B4-BE49-F238E27FC236}">
                <a16:creationId xmlns:a16="http://schemas.microsoft.com/office/drawing/2014/main" id="{111603A2-CD54-4D72-BB1A-A4746843CE2F}"/>
              </a:ext>
            </a:extLst>
          </p:cNvPr>
          <p:cNvSpPr txBox="1"/>
          <p:nvPr/>
        </p:nvSpPr>
        <p:spPr>
          <a:xfrm>
            <a:off x="4471631" y="6478544"/>
            <a:ext cx="2875915" cy="227755"/>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000" dirty="0">
                <a:latin typeface="Times New Roman" panose="02020603050405020304" pitchFamily="18" charset="0"/>
                <a:cs typeface="Times New Roman" panose="02020603050405020304" pitchFamily="18" charset="0"/>
              </a:rPr>
              <a:t>F. Maldonado Millan et al, NIM B,</a:t>
            </a:r>
            <a:r>
              <a:rPr lang="fr-FR" sz="1000" dirty="0">
                <a:latin typeface="Times New Roman" panose="02020603050405020304" pitchFamily="18" charset="0"/>
                <a:cs typeface="Times New Roman" panose="02020603050405020304" pitchFamily="18" charset="0"/>
              </a:rPr>
              <a:t> 542 (2023) 95 - 98</a:t>
            </a:r>
            <a:endParaRPr sz="10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5663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5" name="Slide Number Placeholder 0"/>
          <p:cNvSpPr>
            <a:spLocks noGrp="1"/>
          </p:cNvSpPr>
          <p:nvPr>
            <p:ph type="sldNum" sz="quarter" idx="4294967295"/>
          </p:nvPr>
        </p:nvSpPr>
        <p:spPr>
          <a:xfrm>
            <a:off x="11777472"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Times New Roman" panose="02020603050405020304" pitchFamily="18" charset="0"/>
                <a:cs typeface="Times New Roman" panose="02020603050405020304" pitchFamily="18" charset="0"/>
              </a:rPr>
              <a:t>4</a:t>
            </a:fld>
            <a:endParaRPr lang="en-US">
              <a:latin typeface="Times New Roman" panose="02020603050405020304" pitchFamily="18" charset="0"/>
              <a:cs typeface="Times New Roman" panose="02020603050405020304" pitchFamily="18" charset="0"/>
            </a:endParaRPr>
          </a:p>
        </p:txBody>
      </p:sp>
      <p:sp>
        <p:nvSpPr>
          <p:cNvPr id="18" name="Rounded Rectangle 7">
            <a:extLst>
              <a:ext uri="{FF2B5EF4-FFF2-40B4-BE49-F238E27FC236}">
                <a16:creationId xmlns:a16="http://schemas.microsoft.com/office/drawing/2014/main" id="{9D356F35-9A28-DDDA-407B-5EAD9F15EDCC}"/>
              </a:ext>
            </a:extLst>
          </p:cNvPr>
          <p:cNvSpPr/>
          <p:nvPr/>
        </p:nvSpPr>
        <p:spPr>
          <a:xfrm>
            <a:off x="638856" y="3555590"/>
            <a:ext cx="1572768" cy="1025450"/>
          </a:xfrm>
          <a:prstGeom prst="roundRect">
            <a:avLst/>
          </a:prstGeom>
          <a:solidFill>
            <a:srgbClr val="F8F8F8"/>
          </a:solidFill>
          <a:ln w="12700">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19" name="Oval 18">
            <a:extLst>
              <a:ext uri="{FF2B5EF4-FFF2-40B4-BE49-F238E27FC236}">
                <a16:creationId xmlns:a16="http://schemas.microsoft.com/office/drawing/2014/main" id="{504459CC-065A-B77E-BB9A-12967A6E1F65}"/>
              </a:ext>
            </a:extLst>
          </p:cNvPr>
          <p:cNvSpPr/>
          <p:nvPr/>
        </p:nvSpPr>
        <p:spPr>
          <a:xfrm>
            <a:off x="722080" y="3595878"/>
            <a:ext cx="347472" cy="347472"/>
          </a:xfrm>
          <a:prstGeom prst="ellipse">
            <a:avLst/>
          </a:prstGeom>
          <a:solidFill>
            <a:srgbClr val="6B2C91"/>
          </a:solidFill>
          <a:ln>
            <a:solidFill>
              <a:srgbClr val="6B2C9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20" name="TextBox 9">
            <a:extLst>
              <a:ext uri="{FF2B5EF4-FFF2-40B4-BE49-F238E27FC236}">
                <a16:creationId xmlns:a16="http://schemas.microsoft.com/office/drawing/2014/main" id="{E0CA033B-6C80-0AF8-D11A-0ECB306AEAD2}"/>
              </a:ext>
            </a:extLst>
          </p:cNvPr>
          <p:cNvSpPr txBox="1"/>
          <p:nvPr/>
        </p:nvSpPr>
        <p:spPr>
          <a:xfrm>
            <a:off x="823616" y="3647562"/>
            <a:ext cx="144399" cy="243143"/>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100" b="1" dirty="0">
                <a:solidFill>
                  <a:srgbClr val="FFFFFF"/>
                </a:solidFill>
                <a:latin typeface="Times New Roman" panose="02020603050405020304" pitchFamily="18" charset="0"/>
                <a:cs typeface="Times New Roman" panose="02020603050405020304" pitchFamily="18" charset="0"/>
              </a:rPr>
              <a:t>1</a:t>
            </a:r>
          </a:p>
        </p:txBody>
      </p:sp>
      <p:sp>
        <p:nvSpPr>
          <p:cNvPr id="21" name="TextBox 10">
            <a:extLst>
              <a:ext uri="{FF2B5EF4-FFF2-40B4-BE49-F238E27FC236}">
                <a16:creationId xmlns:a16="http://schemas.microsoft.com/office/drawing/2014/main" id="{CC1C287C-79EF-9784-806B-4C922B1DCFE6}"/>
              </a:ext>
            </a:extLst>
          </p:cNvPr>
          <p:cNvSpPr txBox="1"/>
          <p:nvPr/>
        </p:nvSpPr>
        <p:spPr>
          <a:xfrm>
            <a:off x="1121499" y="3654581"/>
            <a:ext cx="753283" cy="304699"/>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500" b="1" dirty="0">
                <a:solidFill>
                  <a:srgbClr val="6B2C91"/>
                </a:solidFill>
                <a:latin typeface="Times New Roman" panose="02020603050405020304" pitchFamily="18" charset="0"/>
                <a:cs typeface="Times New Roman" panose="02020603050405020304" pitchFamily="18" charset="0"/>
              </a:rPr>
              <a:t>Produce</a:t>
            </a:r>
          </a:p>
        </p:txBody>
      </p:sp>
      <p:sp>
        <p:nvSpPr>
          <p:cNvPr id="22" name="TextBox 11">
            <a:extLst>
              <a:ext uri="{FF2B5EF4-FFF2-40B4-BE49-F238E27FC236}">
                <a16:creationId xmlns:a16="http://schemas.microsoft.com/office/drawing/2014/main" id="{0C34BA24-9A17-48A0-6913-C6EDFB09C030}"/>
              </a:ext>
            </a:extLst>
          </p:cNvPr>
          <p:cNvSpPr txBox="1"/>
          <p:nvPr/>
        </p:nvSpPr>
        <p:spPr>
          <a:xfrm>
            <a:off x="729391" y="4068945"/>
            <a:ext cx="1396344" cy="243143"/>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100" b="0" dirty="0">
                <a:solidFill>
                  <a:srgbClr val="666666"/>
                </a:solidFill>
                <a:latin typeface="Times New Roman" panose="02020603050405020304" pitchFamily="18" charset="0"/>
                <a:cs typeface="Times New Roman" panose="02020603050405020304" pitchFamily="18" charset="0"/>
              </a:rPr>
              <a:t>Irradiate target material</a:t>
            </a:r>
          </a:p>
        </p:txBody>
      </p:sp>
      <p:sp>
        <p:nvSpPr>
          <p:cNvPr id="23" name="TextBox 12">
            <a:extLst>
              <a:ext uri="{FF2B5EF4-FFF2-40B4-BE49-F238E27FC236}">
                <a16:creationId xmlns:a16="http://schemas.microsoft.com/office/drawing/2014/main" id="{D91A4307-34EA-2C06-9111-B89EC06C62DB}"/>
              </a:ext>
            </a:extLst>
          </p:cNvPr>
          <p:cNvSpPr txBox="1"/>
          <p:nvPr/>
        </p:nvSpPr>
        <p:spPr>
          <a:xfrm>
            <a:off x="325009" y="5075727"/>
            <a:ext cx="394468" cy="458587"/>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500" b="1">
                <a:solidFill>
                  <a:srgbClr val="6B2C91"/>
                </a:solidFill>
                <a:latin typeface="Times New Roman" panose="02020603050405020304" pitchFamily="18" charset="0"/>
                <a:cs typeface="Times New Roman" panose="02020603050405020304" pitchFamily="18" charset="0"/>
              </a:rPr>
              <a:t>→</a:t>
            </a:r>
          </a:p>
        </p:txBody>
      </p:sp>
      <p:sp>
        <p:nvSpPr>
          <p:cNvPr id="30" name="TextBox 18">
            <a:extLst>
              <a:ext uri="{FF2B5EF4-FFF2-40B4-BE49-F238E27FC236}">
                <a16:creationId xmlns:a16="http://schemas.microsoft.com/office/drawing/2014/main" id="{9E0296A4-A660-1CAF-9CD0-FCCD9C9C0EFA}"/>
              </a:ext>
            </a:extLst>
          </p:cNvPr>
          <p:cNvSpPr txBox="1"/>
          <p:nvPr/>
        </p:nvSpPr>
        <p:spPr>
          <a:xfrm>
            <a:off x="2161644" y="5075727"/>
            <a:ext cx="394468" cy="458587"/>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500" b="1">
                <a:solidFill>
                  <a:srgbClr val="6B2C91"/>
                </a:solidFill>
                <a:latin typeface="Times New Roman" panose="02020603050405020304" pitchFamily="18" charset="0"/>
                <a:cs typeface="Times New Roman" panose="02020603050405020304" pitchFamily="18" charset="0"/>
              </a:rPr>
              <a:t>→</a:t>
            </a:r>
          </a:p>
        </p:txBody>
      </p:sp>
      <p:sp>
        <p:nvSpPr>
          <p:cNvPr id="31" name="Rounded Rectangle 19">
            <a:extLst>
              <a:ext uri="{FF2B5EF4-FFF2-40B4-BE49-F238E27FC236}">
                <a16:creationId xmlns:a16="http://schemas.microsoft.com/office/drawing/2014/main" id="{E7428D18-C176-BA39-B9C4-1EDAD1D36042}"/>
              </a:ext>
            </a:extLst>
          </p:cNvPr>
          <p:cNvSpPr/>
          <p:nvPr/>
        </p:nvSpPr>
        <p:spPr>
          <a:xfrm>
            <a:off x="2540831" y="4715399"/>
            <a:ext cx="1572768" cy="1025450"/>
          </a:xfrm>
          <a:prstGeom prst="roundRect">
            <a:avLst/>
          </a:prstGeom>
          <a:solidFill>
            <a:srgbClr val="F4EFF8"/>
          </a:solidFill>
          <a:ln w="12700">
            <a:solidFill>
              <a:srgbClr val="6B2C9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32" name="Oval 31">
            <a:extLst>
              <a:ext uri="{FF2B5EF4-FFF2-40B4-BE49-F238E27FC236}">
                <a16:creationId xmlns:a16="http://schemas.microsoft.com/office/drawing/2014/main" id="{901A794F-AC6C-5C5D-B46D-AB4A25B82E4F}"/>
              </a:ext>
            </a:extLst>
          </p:cNvPr>
          <p:cNvSpPr/>
          <p:nvPr/>
        </p:nvSpPr>
        <p:spPr>
          <a:xfrm>
            <a:off x="2624055" y="4755687"/>
            <a:ext cx="347472" cy="347472"/>
          </a:xfrm>
          <a:prstGeom prst="ellipse">
            <a:avLst/>
          </a:prstGeom>
          <a:solidFill>
            <a:srgbClr val="FFD000"/>
          </a:solidFill>
          <a:ln>
            <a:solidFill>
              <a:srgbClr val="FFD000"/>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33" name="TextBox 21">
            <a:extLst>
              <a:ext uri="{FF2B5EF4-FFF2-40B4-BE49-F238E27FC236}">
                <a16:creationId xmlns:a16="http://schemas.microsoft.com/office/drawing/2014/main" id="{76A9F307-BC7F-CFE0-51FE-76A43C332F10}"/>
              </a:ext>
            </a:extLst>
          </p:cNvPr>
          <p:cNvSpPr txBox="1"/>
          <p:nvPr/>
        </p:nvSpPr>
        <p:spPr>
          <a:xfrm>
            <a:off x="2725591" y="4807371"/>
            <a:ext cx="144399" cy="243143"/>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100" b="1">
                <a:solidFill>
                  <a:srgbClr val="222222"/>
                </a:solidFill>
                <a:latin typeface="Times New Roman" panose="02020603050405020304" pitchFamily="18" charset="0"/>
                <a:cs typeface="Times New Roman" panose="02020603050405020304" pitchFamily="18" charset="0"/>
              </a:rPr>
              <a:t>3</a:t>
            </a:r>
          </a:p>
        </p:txBody>
      </p:sp>
      <p:sp>
        <p:nvSpPr>
          <p:cNvPr id="34" name="TextBox 22">
            <a:extLst>
              <a:ext uri="{FF2B5EF4-FFF2-40B4-BE49-F238E27FC236}">
                <a16:creationId xmlns:a16="http://schemas.microsoft.com/office/drawing/2014/main" id="{8E5D4B14-D58C-B38F-4489-8B6DF521DD4D}"/>
              </a:ext>
            </a:extLst>
          </p:cNvPr>
          <p:cNvSpPr txBox="1"/>
          <p:nvPr/>
        </p:nvSpPr>
        <p:spPr>
          <a:xfrm>
            <a:off x="3010219" y="4727302"/>
            <a:ext cx="785728" cy="304699"/>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500" b="1" dirty="0">
                <a:solidFill>
                  <a:srgbClr val="6B2C91"/>
                </a:solidFill>
                <a:latin typeface="Times New Roman" panose="02020603050405020304" pitchFamily="18" charset="0"/>
                <a:cs typeface="Times New Roman" panose="02020603050405020304" pitchFamily="18" charset="0"/>
              </a:rPr>
              <a:t>Transfer</a:t>
            </a:r>
            <a:endParaRPr sz="1500" b="1" dirty="0">
              <a:solidFill>
                <a:srgbClr val="6B2C91"/>
              </a:solidFill>
              <a:latin typeface="Times New Roman" panose="02020603050405020304" pitchFamily="18" charset="0"/>
              <a:cs typeface="Times New Roman" panose="02020603050405020304" pitchFamily="18" charset="0"/>
            </a:endParaRPr>
          </a:p>
        </p:txBody>
      </p:sp>
      <p:sp>
        <p:nvSpPr>
          <p:cNvPr id="35" name="TextBox 23">
            <a:extLst>
              <a:ext uri="{FF2B5EF4-FFF2-40B4-BE49-F238E27FC236}">
                <a16:creationId xmlns:a16="http://schemas.microsoft.com/office/drawing/2014/main" id="{C6FD2B34-D780-5005-E726-361BDAA0EDA6}"/>
              </a:ext>
            </a:extLst>
          </p:cNvPr>
          <p:cNvSpPr txBox="1"/>
          <p:nvPr/>
        </p:nvSpPr>
        <p:spPr>
          <a:xfrm>
            <a:off x="2745711" y="5125802"/>
            <a:ext cx="1200648" cy="581698"/>
          </a:xfrm>
          <a:prstGeom prst="rect">
            <a:avLst/>
          </a:prstGeom>
          <a:noFill/>
        </p:spPr>
        <p:txBody>
          <a:bodyPr wrap="squar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100" b="0" dirty="0">
                <a:solidFill>
                  <a:srgbClr val="666666"/>
                </a:solidFill>
                <a:latin typeface="Times New Roman" panose="02020603050405020304" pitchFamily="18" charset="0"/>
                <a:cs typeface="Times New Roman" panose="02020603050405020304" pitchFamily="18" charset="0"/>
              </a:rPr>
              <a:t>Transport from target container to the ion source</a:t>
            </a:r>
            <a:endParaRPr sz="1100" b="0" dirty="0">
              <a:solidFill>
                <a:srgbClr val="666666"/>
              </a:solidFill>
              <a:latin typeface="Times New Roman" panose="02020603050405020304" pitchFamily="18" charset="0"/>
              <a:cs typeface="Times New Roman" panose="02020603050405020304" pitchFamily="18" charset="0"/>
            </a:endParaRPr>
          </a:p>
        </p:txBody>
      </p:sp>
      <p:sp>
        <p:nvSpPr>
          <p:cNvPr id="48" name="TextBox 36">
            <a:extLst>
              <a:ext uri="{FF2B5EF4-FFF2-40B4-BE49-F238E27FC236}">
                <a16:creationId xmlns:a16="http://schemas.microsoft.com/office/drawing/2014/main" id="{016EE97C-92FA-29F9-403E-61D0D21A6FCB}"/>
              </a:ext>
            </a:extLst>
          </p:cNvPr>
          <p:cNvSpPr txBox="1"/>
          <p:nvPr/>
        </p:nvSpPr>
        <p:spPr>
          <a:xfrm>
            <a:off x="9720993" y="5030852"/>
            <a:ext cx="394468" cy="458587"/>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500" b="1">
                <a:solidFill>
                  <a:srgbClr val="6B2C91"/>
                </a:solidFill>
                <a:latin typeface="Times New Roman" panose="02020603050405020304" pitchFamily="18" charset="0"/>
                <a:cs typeface="Times New Roman" panose="02020603050405020304" pitchFamily="18" charset="0"/>
              </a:rPr>
              <a:t>→</a:t>
            </a:r>
          </a:p>
        </p:txBody>
      </p:sp>
      <p:sp>
        <p:nvSpPr>
          <p:cNvPr id="49" name="Rounded Rectangle 37">
            <a:extLst>
              <a:ext uri="{FF2B5EF4-FFF2-40B4-BE49-F238E27FC236}">
                <a16:creationId xmlns:a16="http://schemas.microsoft.com/office/drawing/2014/main" id="{708B7E89-A47B-7116-4A22-770CB1433DB1}"/>
              </a:ext>
            </a:extLst>
          </p:cNvPr>
          <p:cNvSpPr/>
          <p:nvPr/>
        </p:nvSpPr>
        <p:spPr>
          <a:xfrm>
            <a:off x="10089293" y="4768498"/>
            <a:ext cx="1572768" cy="1025450"/>
          </a:xfrm>
          <a:prstGeom prst="roundRect">
            <a:avLst/>
          </a:prstGeom>
          <a:solidFill>
            <a:srgbClr val="F8F8F8"/>
          </a:solidFill>
          <a:ln w="12700">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50" name="Oval 49">
            <a:extLst>
              <a:ext uri="{FF2B5EF4-FFF2-40B4-BE49-F238E27FC236}">
                <a16:creationId xmlns:a16="http://schemas.microsoft.com/office/drawing/2014/main" id="{6F3E4097-118D-EDA5-BA59-3A9FE7482C44}"/>
              </a:ext>
            </a:extLst>
          </p:cNvPr>
          <p:cNvSpPr/>
          <p:nvPr/>
        </p:nvSpPr>
        <p:spPr>
          <a:xfrm>
            <a:off x="10172517" y="4808786"/>
            <a:ext cx="347472" cy="347472"/>
          </a:xfrm>
          <a:prstGeom prst="ellipse">
            <a:avLst/>
          </a:prstGeom>
          <a:solidFill>
            <a:srgbClr val="6B2C91"/>
          </a:solidFill>
          <a:ln>
            <a:solidFill>
              <a:srgbClr val="6B2C9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51" name="TextBox 39">
            <a:extLst>
              <a:ext uri="{FF2B5EF4-FFF2-40B4-BE49-F238E27FC236}">
                <a16:creationId xmlns:a16="http://schemas.microsoft.com/office/drawing/2014/main" id="{9A287D29-4A67-5A08-1A52-C3217C03DEC2}"/>
              </a:ext>
            </a:extLst>
          </p:cNvPr>
          <p:cNvSpPr txBox="1"/>
          <p:nvPr/>
        </p:nvSpPr>
        <p:spPr>
          <a:xfrm>
            <a:off x="10274053" y="4860470"/>
            <a:ext cx="144399" cy="243143"/>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100" b="1" dirty="0">
                <a:solidFill>
                  <a:srgbClr val="FFFFFF"/>
                </a:solidFill>
                <a:latin typeface="Times New Roman" panose="02020603050405020304" pitchFamily="18" charset="0"/>
                <a:cs typeface="Times New Roman" panose="02020603050405020304" pitchFamily="18" charset="0"/>
              </a:rPr>
              <a:t>7</a:t>
            </a:r>
            <a:endParaRPr sz="1100" b="1" dirty="0">
              <a:solidFill>
                <a:srgbClr val="FFFFFF"/>
              </a:solidFill>
              <a:latin typeface="Times New Roman" panose="02020603050405020304" pitchFamily="18" charset="0"/>
              <a:cs typeface="Times New Roman" panose="02020603050405020304" pitchFamily="18" charset="0"/>
            </a:endParaRPr>
          </a:p>
        </p:txBody>
      </p:sp>
      <p:sp>
        <p:nvSpPr>
          <p:cNvPr id="52" name="TextBox 40">
            <a:extLst>
              <a:ext uri="{FF2B5EF4-FFF2-40B4-BE49-F238E27FC236}">
                <a16:creationId xmlns:a16="http://schemas.microsoft.com/office/drawing/2014/main" id="{5CFE7FA2-51BA-324B-5EC2-FDFE3689574C}"/>
              </a:ext>
            </a:extLst>
          </p:cNvPr>
          <p:cNvSpPr txBox="1"/>
          <p:nvPr/>
        </p:nvSpPr>
        <p:spPr>
          <a:xfrm>
            <a:off x="10571318" y="4780401"/>
            <a:ext cx="1051702" cy="535531"/>
          </a:xfrm>
          <a:prstGeom prst="rect">
            <a:avLst/>
          </a:prstGeom>
          <a:noFill/>
        </p:spPr>
        <p:txBody>
          <a:bodyPr wrap="squar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500" b="1" dirty="0">
                <a:solidFill>
                  <a:srgbClr val="6B2C91"/>
                </a:solidFill>
                <a:latin typeface="Times New Roman" panose="02020603050405020304" pitchFamily="18" charset="0"/>
                <a:cs typeface="Times New Roman" panose="02020603050405020304" pitchFamily="18" charset="0"/>
              </a:rPr>
              <a:t>Collect / </a:t>
            </a:r>
            <a:r>
              <a:rPr lang="en-GB" sz="1500" b="1" dirty="0">
                <a:solidFill>
                  <a:srgbClr val="6B2C91"/>
                </a:solidFill>
                <a:latin typeface="Times New Roman" panose="02020603050405020304" pitchFamily="18" charset="0"/>
                <a:cs typeface="Times New Roman" panose="02020603050405020304" pitchFamily="18" charset="0"/>
              </a:rPr>
              <a:t>Measure</a:t>
            </a:r>
          </a:p>
        </p:txBody>
      </p:sp>
      <p:sp>
        <p:nvSpPr>
          <p:cNvPr id="53" name="TextBox 41">
            <a:extLst>
              <a:ext uri="{FF2B5EF4-FFF2-40B4-BE49-F238E27FC236}">
                <a16:creationId xmlns:a16="http://schemas.microsoft.com/office/drawing/2014/main" id="{D9FB9DC0-9ABD-A858-D4A0-E149D702FCA2}"/>
              </a:ext>
            </a:extLst>
          </p:cNvPr>
          <p:cNvSpPr txBox="1"/>
          <p:nvPr/>
        </p:nvSpPr>
        <p:spPr>
          <a:xfrm>
            <a:off x="10089293" y="5308470"/>
            <a:ext cx="1572768" cy="412421"/>
          </a:xfrm>
          <a:prstGeom prst="rect">
            <a:avLst/>
          </a:prstGeom>
          <a:noFill/>
        </p:spPr>
        <p:txBody>
          <a:bodyPr wrap="squar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100" b="0" dirty="0">
                <a:solidFill>
                  <a:srgbClr val="666666"/>
                </a:solidFill>
                <a:latin typeface="Times New Roman" panose="02020603050405020304" pitchFamily="18" charset="0"/>
                <a:cs typeface="Times New Roman" panose="02020603050405020304" pitchFamily="18" charset="0"/>
              </a:rPr>
              <a:t>Deliver </a:t>
            </a:r>
            <a:r>
              <a:rPr lang="en-US" sz="1100" b="0" dirty="0">
                <a:solidFill>
                  <a:srgbClr val="666666"/>
                </a:solidFill>
                <a:latin typeface="Times New Roman" panose="02020603050405020304" pitchFamily="18" charset="0"/>
                <a:cs typeface="Times New Roman" panose="02020603050405020304" pitchFamily="18" charset="0"/>
              </a:rPr>
              <a:t>ions to the end station</a:t>
            </a:r>
            <a:endParaRPr sz="1100" b="0" dirty="0">
              <a:solidFill>
                <a:srgbClr val="666666"/>
              </a:solidFill>
              <a:latin typeface="Times New Roman" panose="02020603050405020304" pitchFamily="18" charset="0"/>
              <a:cs typeface="Times New Roman" panose="02020603050405020304" pitchFamily="18" charset="0"/>
            </a:endParaRPr>
          </a:p>
        </p:txBody>
      </p:sp>
      <p:sp>
        <p:nvSpPr>
          <p:cNvPr id="63" name="Rounded Rectangle 19">
            <a:extLst>
              <a:ext uri="{FF2B5EF4-FFF2-40B4-BE49-F238E27FC236}">
                <a16:creationId xmlns:a16="http://schemas.microsoft.com/office/drawing/2014/main" id="{81C49B6C-4225-01E9-0FBA-EB96129DF11A}"/>
              </a:ext>
            </a:extLst>
          </p:cNvPr>
          <p:cNvSpPr/>
          <p:nvPr/>
        </p:nvSpPr>
        <p:spPr>
          <a:xfrm>
            <a:off x="663167" y="4715399"/>
            <a:ext cx="1572768" cy="1025450"/>
          </a:xfrm>
          <a:prstGeom prst="roundRect">
            <a:avLst/>
          </a:prstGeom>
          <a:solidFill>
            <a:srgbClr val="F4EFF8"/>
          </a:solidFill>
          <a:ln w="12700">
            <a:solidFill>
              <a:srgbClr val="6B2C9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65" name="Oval 64">
            <a:extLst>
              <a:ext uri="{FF2B5EF4-FFF2-40B4-BE49-F238E27FC236}">
                <a16:creationId xmlns:a16="http://schemas.microsoft.com/office/drawing/2014/main" id="{42C145CD-2C33-0088-748E-6F218422C99B}"/>
              </a:ext>
            </a:extLst>
          </p:cNvPr>
          <p:cNvSpPr/>
          <p:nvPr/>
        </p:nvSpPr>
        <p:spPr>
          <a:xfrm>
            <a:off x="746391" y="4755687"/>
            <a:ext cx="347472" cy="347472"/>
          </a:xfrm>
          <a:prstGeom prst="ellipse">
            <a:avLst/>
          </a:prstGeom>
          <a:solidFill>
            <a:srgbClr val="FFD000"/>
          </a:solidFill>
          <a:ln>
            <a:solidFill>
              <a:srgbClr val="FFD000"/>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67" name="TextBox 21">
            <a:extLst>
              <a:ext uri="{FF2B5EF4-FFF2-40B4-BE49-F238E27FC236}">
                <a16:creationId xmlns:a16="http://schemas.microsoft.com/office/drawing/2014/main" id="{BE875AF2-1FD3-5542-83AC-5583DE82D6EB}"/>
              </a:ext>
            </a:extLst>
          </p:cNvPr>
          <p:cNvSpPr txBox="1"/>
          <p:nvPr/>
        </p:nvSpPr>
        <p:spPr>
          <a:xfrm>
            <a:off x="847927" y="4807371"/>
            <a:ext cx="144399" cy="243143"/>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100" b="1" dirty="0">
                <a:solidFill>
                  <a:srgbClr val="222222"/>
                </a:solidFill>
                <a:latin typeface="Times New Roman" panose="02020603050405020304" pitchFamily="18" charset="0"/>
                <a:cs typeface="Times New Roman" panose="02020603050405020304" pitchFamily="18" charset="0"/>
              </a:rPr>
              <a:t>2</a:t>
            </a:r>
            <a:endParaRPr sz="1100" b="1" dirty="0">
              <a:solidFill>
                <a:srgbClr val="222222"/>
              </a:solidFill>
              <a:latin typeface="Times New Roman" panose="02020603050405020304" pitchFamily="18" charset="0"/>
              <a:cs typeface="Times New Roman" panose="02020603050405020304" pitchFamily="18" charset="0"/>
            </a:endParaRPr>
          </a:p>
        </p:txBody>
      </p:sp>
      <p:sp>
        <p:nvSpPr>
          <p:cNvPr id="69" name="TextBox 16">
            <a:extLst>
              <a:ext uri="{FF2B5EF4-FFF2-40B4-BE49-F238E27FC236}">
                <a16:creationId xmlns:a16="http://schemas.microsoft.com/office/drawing/2014/main" id="{8B0E54DE-99A6-457D-34D1-A561A0E53568}"/>
              </a:ext>
            </a:extLst>
          </p:cNvPr>
          <p:cNvSpPr txBox="1"/>
          <p:nvPr/>
        </p:nvSpPr>
        <p:spPr>
          <a:xfrm>
            <a:off x="1206855" y="4733144"/>
            <a:ext cx="692626" cy="304699"/>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500" b="1" dirty="0">
                <a:solidFill>
                  <a:srgbClr val="6B2C91"/>
                </a:solidFill>
                <a:latin typeface="Times New Roman" panose="02020603050405020304" pitchFamily="18" charset="0"/>
                <a:cs typeface="Times New Roman" panose="02020603050405020304" pitchFamily="18" charset="0"/>
              </a:rPr>
              <a:t>Release</a:t>
            </a:r>
          </a:p>
        </p:txBody>
      </p:sp>
      <p:sp>
        <p:nvSpPr>
          <p:cNvPr id="71" name="TextBox 17">
            <a:extLst>
              <a:ext uri="{FF2B5EF4-FFF2-40B4-BE49-F238E27FC236}">
                <a16:creationId xmlns:a16="http://schemas.microsoft.com/office/drawing/2014/main" id="{DB7BB5BD-212B-9B55-DA07-F9A495CA0FBC}"/>
              </a:ext>
            </a:extLst>
          </p:cNvPr>
          <p:cNvSpPr txBox="1"/>
          <p:nvPr/>
        </p:nvSpPr>
        <p:spPr>
          <a:xfrm>
            <a:off x="663167" y="5175336"/>
            <a:ext cx="1569438" cy="412421"/>
          </a:xfrm>
          <a:prstGeom prst="rect">
            <a:avLst/>
          </a:prstGeom>
          <a:noFill/>
        </p:spPr>
        <p:txBody>
          <a:bodyPr wrap="squar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b="0" dirty="0">
                <a:solidFill>
                  <a:srgbClr val="666666"/>
                </a:solidFill>
                <a:latin typeface="Times New Roman" panose="02020603050405020304" pitchFamily="18" charset="0"/>
                <a:cs typeface="Times New Roman" panose="02020603050405020304" pitchFamily="18" charset="0"/>
              </a:rPr>
              <a:t>Extraction from heated target</a:t>
            </a:r>
            <a:endParaRPr sz="1100" b="0" dirty="0">
              <a:solidFill>
                <a:srgbClr val="666666"/>
              </a:solidFill>
              <a:latin typeface="Times New Roman" panose="02020603050405020304" pitchFamily="18" charset="0"/>
              <a:cs typeface="Times New Roman" panose="02020603050405020304" pitchFamily="18" charset="0"/>
            </a:endParaRPr>
          </a:p>
        </p:txBody>
      </p:sp>
      <p:pic>
        <p:nvPicPr>
          <p:cNvPr id="75" name="Picture 74">
            <a:extLst>
              <a:ext uri="{FF2B5EF4-FFF2-40B4-BE49-F238E27FC236}">
                <a16:creationId xmlns:a16="http://schemas.microsoft.com/office/drawing/2014/main" id="{41C2CD39-C37F-5068-9ACD-ED2A47E2B57E}"/>
              </a:ext>
            </a:extLst>
          </p:cNvPr>
          <p:cNvPicPr>
            <a:picLocks noChangeAspect="1"/>
          </p:cNvPicPr>
          <p:nvPr/>
        </p:nvPicPr>
        <p:blipFill>
          <a:blip r:embed="rId3"/>
          <a:stretch>
            <a:fillRect/>
          </a:stretch>
        </p:blipFill>
        <p:spPr>
          <a:xfrm>
            <a:off x="6117649" y="978752"/>
            <a:ext cx="5751416" cy="3487472"/>
          </a:xfrm>
          <a:prstGeom prst="rect">
            <a:avLst/>
          </a:prstGeom>
        </p:spPr>
      </p:pic>
      <p:pic>
        <p:nvPicPr>
          <p:cNvPr id="77" name="Picture 76">
            <a:extLst>
              <a:ext uri="{FF2B5EF4-FFF2-40B4-BE49-F238E27FC236}">
                <a16:creationId xmlns:a16="http://schemas.microsoft.com/office/drawing/2014/main" id="{81F8D256-46B1-2297-4C3F-38B5F3912489}"/>
              </a:ext>
            </a:extLst>
          </p:cNvPr>
          <p:cNvPicPr>
            <a:picLocks noChangeAspect="1"/>
          </p:cNvPicPr>
          <p:nvPr/>
        </p:nvPicPr>
        <p:blipFill>
          <a:blip r:embed="rId4"/>
          <a:stretch>
            <a:fillRect/>
          </a:stretch>
        </p:blipFill>
        <p:spPr>
          <a:xfrm>
            <a:off x="3591364" y="2576144"/>
            <a:ext cx="2684432" cy="1198282"/>
          </a:xfrm>
          <a:prstGeom prst="rect">
            <a:avLst/>
          </a:prstGeom>
          <a:ln>
            <a:solidFill>
              <a:schemeClr val="tx1"/>
            </a:solidFill>
          </a:ln>
        </p:spPr>
      </p:pic>
      <p:sp>
        <p:nvSpPr>
          <p:cNvPr id="79" name="TextBox 24">
            <a:extLst>
              <a:ext uri="{FF2B5EF4-FFF2-40B4-BE49-F238E27FC236}">
                <a16:creationId xmlns:a16="http://schemas.microsoft.com/office/drawing/2014/main" id="{06884F5F-62C3-AA3E-E928-85C2519E0093}"/>
              </a:ext>
            </a:extLst>
          </p:cNvPr>
          <p:cNvSpPr txBox="1"/>
          <p:nvPr/>
        </p:nvSpPr>
        <p:spPr>
          <a:xfrm>
            <a:off x="5970295" y="5072493"/>
            <a:ext cx="394468" cy="458587"/>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500" b="1" dirty="0">
                <a:solidFill>
                  <a:srgbClr val="6B2C91"/>
                </a:solidFill>
                <a:latin typeface="Times New Roman" panose="02020603050405020304" pitchFamily="18" charset="0"/>
                <a:cs typeface="Times New Roman" panose="02020603050405020304" pitchFamily="18" charset="0"/>
              </a:rPr>
              <a:t>→</a:t>
            </a:r>
          </a:p>
        </p:txBody>
      </p:sp>
      <p:sp>
        <p:nvSpPr>
          <p:cNvPr id="81" name="Rounded Rectangle 25">
            <a:extLst>
              <a:ext uri="{FF2B5EF4-FFF2-40B4-BE49-F238E27FC236}">
                <a16:creationId xmlns:a16="http://schemas.microsoft.com/office/drawing/2014/main" id="{E74F6C58-1E79-C9A8-10C6-85B2251C3D6E}"/>
              </a:ext>
            </a:extLst>
          </p:cNvPr>
          <p:cNvSpPr/>
          <p:nvPr/>
        </p:nvSpPr>
        <p:spPr>
          <a:xfrm>
            <a:off x="6306347" y="4719788"/>
            <a:ext cx="1572768" cy="1025450"/>
          </a:xfrm>
          <a:prstGeom prst="roundRect">
            <a:avLst/>
          </a:prstGeom>
          <a:solidFill>
            <a:srgbClr val="F4EFF8"/>
          </a:solidFill>
          <a:ln w="12700">
            <a:solidFill>
              <a:srgbClr val="6B2C9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83" name="Oval 82">
            <a:extLst>
              <a:ext uri="{FF2B5EF4-FFF2-40B4-BE49-F238E27FC236}">
                <a16:creationId xmlns:a16="http://schemas.microsoft.com/office/drawing/2014/main" id="{AB5B961F-E1E8-EE06-4F20-1D7FF6BFC8D1}"/>
              </a:ext>
            </a:extLst>
          </p:cNvPr>
          <p:cNvSpPr/>
          <p:nvPr/>
        </p:nvSpPr>
        <p:spPr>
          <a:xfrm>
            <a:off x="6389571" y="4760076"/>
            <a:ext cx="347472" cy="347472"/>
          </a:xfrm>
          <a:prstGeom prst="ellipse">
            <a:avLst/>
          </a:prstGeom>
          <a:solidFill>
            <a:srgbClr val="FFD000"/>
          </a:solidFill>
          <a:ln>
            <a:solidFill>
              <a:srgbClr val="FFD000"/>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85" name="TextBox 27">
            <a:extLst>
              <a:ext uri="{FF2B5EF4-FFF2-40B4-BE49-F238E27FC236}">
                <a16:creationId xmlns:a16="http://schemas.microsoft.com/office/drawing/2014/main" id="{AEA30F9E-BC1F-2685-480E-7DBFDAA239CE}"/>
              </a:ext>
            </a:extLst>
          </p:cNvPr>
          <p:cNvSpPr txBox="1"/>
          <p:nvPr/>
        </p:nvSpPr>
        <p:spPr>
          <a:xfrm>
            <a:off x="6491107" y="4811760"/>
            <a:ext cx="144399" cy="243143"/>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100" b="1" dirty="0">
                <a:solidFill>
                  <a:srgbClr val="222222"/>
                </a:solidFill>
                <a:latin typeface="Times New Roman" panose="02020603050405020304" pitchFamily="18" charset="0"/>
                <a:cs typeface="Times New Roman" panose="02020603050405020304" pitchFamily="18" charset="0"/>
              </a:rPr>
              <a:t>5</a:t>
            </a:r>
            <a:endParaRPr sz="1100" b="1" dirty="0">
              <a:solidFill>
                <a:srgbClr val="222222"/>
              </a:solidFill>
              <a:latin typeface="Times New Roman" panose="02020603050405020304" pitchFamily="18" charset="0"/>
              <a:cs typeface="Times New Roman" panose="02020603050405020304" pitchFamily="18" charset="0"/>
            </a:endParaRPr>
          </a:p>
        </p:txBody>
      </p:sp>
      <p:sp>
        <p:nvSpPr>
          <p:cNvPr id="87" name="TextBox 28">
            <a:extLst>
              <a:ext uri="{FF2B5EF4-FFF2-40B4-BE49-F238E27FC236}">
                <a16:creationId xmlns:a16="http://schemas.microsoft.com/office/drawing/2014/main" id="{80886345-CA0C-7B45-7E8D-ED8C38579DA7}"/>
              </a:ext>
            </a:extLst>
          </p:cNvPr>
          <p:cNvSpPr txBox="1"/>
          <p:nvPr/>
        </p:nvSpPr>
        <p:spPr>
          <a:xfrm>
            <a:off x="6749232" y="4786121"/>
            <a:ext cx="1243584" cy="304699"/>
          </a:xfrm>
          <a:prstGeom prst="rect">
            <a:avLst/>
          </a:prstGeom>
          <a:noFill/>
        </p:spPr>
        <p:txBody>
          <a:bodyPr wrap="squar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500" b="1" dirty="0">
                <a:solidFill>
                  <a:srgbClr val="6B2C91"/>
                </a:solidFill>
                <a:latin typeface="Times New Roman" panose="02020603050405020304" pitchFamily="18" charset="0"/>
                <a:cs typeface="Times New Roman" panose="02020603050405020304" pitchFamily="18" charset="0"/>
              </a:rPr>
              <a:t>Transport</a:t>
            </a:r>
            <a:endParaRPr sz="1500" b="1" dirty="0">
              <a:solidFill>
                <a:srgbClr val="6B2C91"/>
              </a:solidFill>
              <a:latin typeface="Times New Roman" panose="02020603050405020304" pitchFamily="18" charset="0"/>
              <a:cs typeface="Times New Roman" panose="02020603050405020304" pitchFamily="18" charset="0"/>
            </a:endParaRPr>
          </a:p>
        </p:txBody>
      </p:sp>
      <p:sp>
        <p:nvSpPr>
          <p:cNvPr id="89" name="TextBox 29">
            <a:extLst>
              <a:ext uri="{FF2B5EF4-FFF2-40B4-BE49-F238E27FC236}">
                <a16:creationId xmlns:a16="http://schemas.microsoft.com/office/drawing/2014/main" id="{156FBBB4-FB19-C5C2-562D-DE93D0464971}"/>
              </a:ext>
            </a:extLst>
          </p:cNvPr>
          <p:cNvSpPr txBox="1"/>
          <p:nvPr/>
        </p:nvSpPr>
        <p:spPr>
          <a:xfrm>
            <a:off x="6328119" y="5162739"/>
            <a:ext cx="1538047" cy="581698"/>
          </a:xfrm>
          <a:prstGeom prst="rect">
            <a:avLst/>
          </a:prstGeom>
          <a:noFill/>
        </p:spPr>
        <p:txBody>
          <a:bodyPr wrap="squar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100" b="0" dirty="0">
                <a:solidFill>
                  <a:srgbClr val="666666"/>
                </a:solidFill>
                <a:latin typeface="Times New Roman" panose="02020603050405020304" pitchFamily="18" charset="0"/>
                <a:cs typeface="Times New Roman" panose="02020603050405020304" pitchFamily="18" charset="0"/>
              </a:rPr>
              <a:t>Ion-optical transport through the beamline system</a:t>
            </a:r>
            <a:endParaRPr lang="en-GB" sz="1100" dirty="0">
              <a:solidFill>
                <a:srgbClr val="666666"/>
              </a:solidFill>
              <a:latin typeface="Times New Roman" panose="02020603050405020304" pitchFamily="18" charset="0"/>
              <a:cs typeface="Times New Roman" panose="02020603050405020304" pitchFamily="18" charset="0"/>
            </a:endParaRPr>
          </a:p>
        </p:txBody>
      </p:sp>
      <p:sp>
        <p:nvSpPr>
          <p:cNvPr id="91" name="TextBox 30">
            <a:extLst>
              <a:ext uri="{FF2B5EF4-FFF2-40B4-BE49-F238E27FC236}">
                <a16:creationId xmlns:a16="http://schemas.microsoft.com/office/drawing/2014/main" id="{E6E34069-232A-B14A-AFC6-1B46266C84F3}"/>
              </a:ext>
            </a:extLst>
          </p:cNvPr>
          <p:cNvSpPr txBox="1"/>
          <p:nvPr/>
        </p:nvSpPr>
        <p:spPr>
          <a:xfrm>
            <a:off x="7829113" y="5080116"/>
            <a:ext cx="394468" cy="458587"/>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500" b="1">
                <a:solidFill>
                  <a:srgbClr val="6B2C91"/>
                </a:solidFill>
                <a:latin typeface="Times New Roman" panose="02020603050405020304" pitchFamily="18" charset="0"/>
                <a:cs typeface="Times New Roman" panose="02020603050405020304" pitchFamily="18" charset="0"/>
              </a:rPr>
              <a:t>→</a:t>
            </a:r>
          </a:p>
        </p:txBody>
      </p:sp>
      <p:sp>
        <p:nvSpPr>
          <p:cNvPr id="93" name="Rounded Rectangle 31">
            <a:extLst>
              <a:ext uri="{FF2B5EF4-FFF2-40B4-BE49-F238E27FC236}">
                <a16:creationId xmlns:a16="http://schemas.microsoft.com/office/drawing/2014/main" id="{5296745F-626D-1098-AA43-7A11010E7610}"/>
              </a:ext>
            </a:extLst>
          </p:cNvPr>
          <p:cNvSpPr/>
          <p:nvPr/>
        </p:nvSpPr>
        <p:spPr>
          <a:xfrm>
            <a:off x="8208299" y="4719788"/>
            <a:ext cx="1572768" cy="1025450"/>
          </a:xfrm>
          <a:prstGeom prst="roundRect">
            <a:avLst/>
          </a:prstGeom>
          <a:solidFill>
            <a:srgbClr val="F4EFF8"/>
          </a:solidFill>
          <a:ln w="12700">
            <a:solidFill>
              <a:srgbClr val="6B2C9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95" name="Oval 94">
            <a:extLst>
              <a:ext uri="{FF2B5EF4-FFF2-40B4-BE49-F238E27FC236}">
                <a16:creationId xmlns:a16="http://schemas.microsoft.com/office/drawing/2014/main" id="{9EC1DCBF-2F63-F46F-B183-438E351CDC66}"/>
              </a:ext>
            </a:extLst>
          </p:cNvPr>
          <p:cNvSpPr/>
          <p:nvPr/>
        </p:nvSpPr>
        <p:spPr>
          <a:xfrm>
            <a:off x="8291523" y="4760076"/>
            <a:ext cx="347472" cy="347472"/>
          </a:xfrm>
          <a:prstGeom prst="ellipse">
            <a:avLst/>
          </a:prstGeom>
          <a:solidFill>
            <a:srgbClr val="FFD000"/>
          </a:solidFill>
          <a:ln>
            <a:solidFill>
              <a:srgbClr val="FFD000"/>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97" name="TextBox 33">
            <a:extLst>
              <a:ext uri="{FF2B5EF4-FFF2-40B4-BE49-F238E27FC236}">
                <a16:creationId xmlns:a16="http://schemas.microsoft.com/office/drawing/2014/main" id="{7F11E5A8-F0E9-EB5E-CC5D-504A91E8B41E}"/>
              </a:ext>
            </a:extLst>
          </p:cNvPr>
          <p:cNvSpPr txBox="1"/>
          <p:nvPr/>
        </p:nvSpPr>
        <p:spPr>
          <a:xfrm>
            <a:off x="8393059" y="4811760"/>
            <a:ext cx="144399" cy="243143"/>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100" b="1" dirty="0">
                <a:solidFill>
                  <a:srgbClr val="222222"/>
                </a:solidFill>
                <a:latin typeface="Times New Roman" panose="02020603050405020304" pitchFamily="18" charset="0"/>
                <a:cs typeface="Times New Roman" panose="02020603050405020304" pitchFamily="18" charset="0"/>
              </a:rPr>
              <a:t>6</a:t>
            </a:r>
            <a:endParaRPr sz="1100" b="1" dirty="0">
              <a:solidFill>
                <a:srgbClr val="222222"/>
              </a:solidFill>
              <a:latin typeface="Times New Roman" panose="02020603050405020304" pitchFamily="18" charset="0"/>
              <a:cs typeface="Times New Roman" panose="02020603050405020304" pitchFamily="18" charset="0"/>
            </a:endParaRPr>
          </a:p>
        </p:txBody>
      </p:sp>
      <p:sp>
        <p:nvSpPr>
          <p:cNvPr id="99" name="TextBox 34">
            <a:extLst>
              <a:ext uri="{FF2B5EF4-FFF2-40B4-BE49-F238E27FC236}">
                <a16:creationId xmlns:a16="http://schemas.microsoft.com/office/drawing/2014/main" id="{67AF774E-5BA1-20FD-3DCB-6031772BAD16}"/>
              </a:ext>
            </a:extLst>
          </p:cNvPr>
          <p:cNvSpPr txBox="1"/>
          <p:nvPr/>
        </p:nvSpPr>
        <p:spPr>
          <a:xfrm>
            <a:off x="8733281" y="4731691"/>
            <a:ext cx="767967" cy="535531"/>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500" b="1" dirty="0">
                <a:solidFill>
                  <a:srgbClr val="6B2C91"/>
                </a:solidFill>
                <a:latin typeface="Times New Roman" panose="02020603050405020304" pitchFamily="18" charset="0"/>
                <a:cs typeface="Times New Roman" panose="02020603050405020304" pitchFamily="18" charset="0"/>
              </a:rPr>
              <a:t>Mass </a:t>
            </a:r>
            <a:endParaRPr lang="en-GB" sz="1500" b="1" dirty="0">
              <a:solidFill>
                <a:srgbClr val="6B2C91"/>
              </a:solidFill>
              <a:latin typeface="Times New Roman" panose="02020603050405020304" pitchFamily="18" charset="0"/>
              <a:cs typeface="Times New Roman" panose="02020603050405020304" pitchFamily="18" charset="0"/>
            </a:endParaRPr>
          </a:p>
          <a:p>
            <a:r>
              <a:rPr sz="1500" b="1" dirty="0">
                <a:solidFill>
                  <a:srgbClr val="6B2C91"/>
                </a:solidFill>
                <a:latin typeface="Times New Roman" panose="02020603050405020304" pitchFamily="18" charset="0"/>
                <a:cs typeface="Times New Roman" panose="02020603050405020304" pitchFamily="18" charset="0"/>
              </a:rPr>
              <a:t>separate</a:t>
            </a:r>
          </a:p>
        </p:txBody>
      </p:sp>
      <p:sp>
        <p:nvSpPr>
          <p:cNvPr id="101" name="TextBox 35">
            <a:extLst>
              <a:ext uri="{FF2B5EF4-FFF2-40B4-BE49-F238E27FC236}">
                <a16:creationId xmlns:a16="http://schemas.microsoft.com/office/drawing/2014/main" id="{F309069B-C47C-7872-CA3E-9122F4D503D9}"/>
              </a:ext>
            </a:extLst>
          </p:cNvPr>
          <p:cNvSpPr txBox="1"/>
          <p:nvPr/>
        </p:nvSpPr>
        <p:spPr>
          <a:xfrm>
            <a:off x="8458485" y="5213073"/>
            <a:ext cx="1139863" cy="581698"/>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100" b="0" dirty="0">
                <a:solidFill>
                  <a:srgbClr val="666666"/>
                </a:solidFill>
                <a:latin typeface="Times New Roman" panose="02020603050405020304" pitchFamily="18" charset="0"/>
                <a:cs typeface="Times New Roman" panose="02020603050405020304" pitchFamily="18" charset="0"/>
              </a:rPr>
              <a:t>Select the isotope </a:t>
            </a:r>
            <a:endParaRPr lang="en-GB" sz="1100" b="0" dirty="0">
              <a:solidFill>
                <a:srgbClr val="666666"/>
              </a:solidFill>
              <a:latin typeface="Times New Roman" panose="02020603050405020304" pitchFamily="18" charset="0"/>
              <a:cs typeface="Times New Roman" panose="02020603050405020304" pitchFamily="18" charset="0"/>
            </a:endParaRPr>
          </a:p>
          <a:p>
            <a:pPr algn="ctr"/>
            <a:r>
              <a:rPr sz="1100" b="0" dirty="0">
                <a:solidFill>
                  <a:srgbClr val="666666"/>
                </a:solidFill>
                <a:latin typeface="Times New Roman" panose="02020603050405020304" pitchFamily="18" charset="0"/>
                <a:cs typeface="Times New Roman" panose="02020603050405020304" pitchFamily="18" charset="0"/>
              </a:rPr>
              <a:t>of interest</a:t>
            </a:r>
            <a:endParaRPr lang="en-GB" sz="1100" b="0" dirty="0">
              <a:solidFill>
                <a:srgbClr val="666666"/>
              </a:solidFill>
              <a:latin typeface="Times New Roman" panose="02020603050405020304" pitchFamily="18" charset="0"/>
              <a:cs typeface="Times New Roman" panose="02020603050405020304" pitchFamily="18" charset="0"/>
            </a:endParaRPr>
          </a:p>
          <a:p>
            <a:pPr algn="ctr"/>
            <a:r>
              <a:rPr lang="en-GB" sz="1100" b="0" dirty="0">
                <a:solidFill>
                  <a:srgbClr val="666666"/>
                </a:solidFill>
                <a:latin typeface="Times New Roman" panose="02020603050405020304" pitchFamily="18" charset="0"/>
                <a:cs typeface="Times New Roman" panose="02020603050405020304" pitchFamily="18" charset="0"/>
              </a:rPr>
              <a:t>Eff. ~ 10% - 100%</a:t>
            </a:r>
            <a:endParaRPr sz="1100" b="0" dirty="0">
              <a:solidFill>
                <a:srgbClr val="666666"/>
              </a:solidFill>
              <a:latin typeface="Times New Roman" panose="02020603050405020304" pitchFamily="18" charset="0"/>
              <a:cs typeface="Times New Roman" panose="02020603050405020304" pitchFamily="18" charset="0"/>
            </a:endParaRPr>
          </a:p>
        </p:txBody>
      </p:sp>
      <p:sp>
        <p:nvSpPr>
          <p:cNvPr id="103" name="Rounded Rectangle 19">
            <a:extLst>
              <a:ext uri="{FF2B5EF4-FFF2-40B4-BE49-F238E27FC236}">
                <a16:creationId xmlns:a16="http://schemas.microsoft.com/office/drawing/2014/main" id="{1667E4EF-0AFA-2D80-DB20-451BFC4BBA92}"/>
              </a:ext>
            </a:extLst>
          </p:cNvPr>
          <p:cNvSpPr/>
          <p:nvPr/>
        </p:nvSpPr>
        <p:spPr>
          <a:xfrm>
            <a:off x="4434903" y="4759299"/>
            <a:ext cx="1572768" cy="1025450"/>
          </a:xfrm>
          <a:prstGeom prst="roundRect">
            <a:avLst/>
          </a:prstGeom>
          <a:solidFill>
            <a:srgbClr val="F4EFF8"/>
          </a:solidFill>
          <a:ln w="12700">
            <a:solidFill>
              <a:srgbClr val="6B2C9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105" name="Oval 104">
            <a:extLst>
              <a:ext uri="{FF2B5EF4-FFF2-40B4-BE49-F238E27FC236}">
                <a16:creationId xmlns:a16="http://schemas.microsoft.com/office/drawing/2014/main" id="{FDD41380-E5FE-617A-078C-0E87A426C6A3}"/>
              </a:ext>
            </a:extLst>
          </p:cNvPr>
          <p:cNvSpPr/>
          <p:nvPr/>
        </p:nvSpPr>
        <p:spPr>
          <a:xfrm>
            <a:off x="4518127" y="4799587"/>
            <a:ext cx="347472" cy="347472"/>
          </a:xfrm>
          <a:prstGeom prst="ellipse">
            <a:avLst/>
          </a:prstGeom>
          <a:solidFill>
            <a:srgbClr val="FFD000"/>
          </a:solidFill>
          <a:ln>
            <a:solidFill>
              <a:srgbClr val="FFD000"/>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Times New Roman" panose="02020603050405020304" pitchFamily="18" charset="0"/>
              <a:cs typeface="Times New Roman" panose="02020603050405020304" pitchFamily="18" charset="0"/>
            </a:endParaRPr>
          </a:p>
        </p:txBody>
      </p:sp>
      <p:sp>
        <p:nvSpPr>
          <p:cNvPr id="107" name="TextBox 21">
            <a:extLst>
              <a:ext uri="{FF2B5EF4-FFF2-40B4-BE49-F238E27FC236}">
                <a16:creationId xmlns:a16="http://schemas.microsoft.com/office/drawing/2014/main" id="{875BCC88-4F27-3212-FB72-94EBF643E4A0}"/>
              </a:ext>
            </a:extLst>
          </p:cNvPr>
          <p:cNvSpPr txBox="1"/>
          <p:nvPr/>
        </p:nvSpPr>
        <p:spPr>
          <a:xfrm>
            <a:off x="4619663" y="4851271"/>
            <a:ext cx="144399" cy="243143"/>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100" b="1" dirty="0">
                <a:solidFill>
                  <a:srgbClr val="222222"/>
                </a:solidFill>
                <a:latin typeface="Times New Roman" panose="02020603050405020304" pitchFamily="18" charset="0"/>
                <a:cs typeface="Times New Roman" panose="02020603050405020304" pitchFamily="18" charset="0"/>
              </a:rPr>
              <a:t>4</a:t>
            </a:r>
            <a:endParaRPr sz="1100" b="1" dirty="0">
              <a:solidFill>
                <a:srgbClr val="222222"/>
              </a:solidFill>
              <a:latin typeface="Times New Roman" panose="02020603050405020304" pitchFamily="18" charset="0"/>
              <a:cs typeface="Times New Roman" panose="02020603050405020304" pitchFamily="18" charset="0"/>
            </a:endParaRPr>
          </a:p>
        </p:txBody>
      </p:sp>
      <p:sp>
        <p:nvSpPr>
          <p:cNvPr id="109" name="TextBox 22">
            <a:extLst>
              <a:ext uri="{FF2B5EF4-FFF2-40B4-BE49-F238E27FC236}">
                <a16:creationId xmlns:a16="http://schemas.microsoft.com/office/drawing/2014/main" id="{B87218AB-0262-9FF5-36DF-478488FAF1C9}"/>
              </a:ext>
            </a:extLst>
          </p:cNvPr>
          <p:cNvSpPr txBox="1"/>
          <p:nvPr/>
        </p:nvSpPr>
        <p:spPr>
          <a:xfrm>
            <a:off x="4904291" y="4771202"/>
            <a:ext cx="575607" cy="304699"/>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500" b="1" dirty="0">
                <a:solidFill>
                  <a:srgbClr val="6B2C91"/>
                </a:solidFill>
                <a:latin typeface="Times New Roman" panose="02020603050405020304" pitchFamily="18" charset="0"/>
                <a:cs typeface="Times New Roman" panose="02020603050405020304" pitchFamily="18" charset="0"/>
              </a:rPr>
              <a:t>Ionize</a:t>
            </a:r>
          </a:p>
        </p:txBody>
      </p:sp>
      <p:sp>
        <p:nvSpPr>
          <p:cNvPr id="111" name="TextBox 23">
            <a:extLst>
              <a:ext uri="{FF2B5EF4-FFF2-40B4-BE49-F238E27FC236}">
                <a16:creationId xmlns:a16="http://schemas.microsoft.com/office/drawing/2014/main" id="{C40EBBCE-BF86-C406-FDC8-2E47CF5E82AC}"/>
              </a:ext>
            </a:extLst>
          </p:cNvPr>
          <p:cNvSpPr txBox="1"/>
          <p:nvPr/>
        </p:nvSpPr>
        <p:spPr>
          <a:xfrm>
            <a:off x="4460377" y="5191474"/>
            <a:ext cx="1547294" cy="581698"/>
          </a:xfrm>
          <a:prstGeom prst="rect">
            <a:avLst/>
          </a:prstGeom>
          <a:noFill/>
        </p:spPr>
        <p:txBody>
          <a:bodyPr wrap="squar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1100" b="0" dirty="0">
                <a:solidFill>
                  <a:srgbClr val="666666"/>
                </a:solidFill>
                <a:latin typeface="Times New Roman" panose="02020603050405020304" pitchFamily="18" charset="0"/>
                <a:cs typeface="Times New Roman" panose="02020603050405020304" pitchFamily="18" charset="0"/>
              </a:rPr>
              <a:t>Create ions in an ion source</a:t>
            </a:r>
            <a:endParaRPr lang="en-GB" sz="1100" b="0" dirty="0">
              <a:solidFill>
                <a:srgbClr val="666666"/>
              </a:solidFill>
              <a:latin typeface="Times New Roman" panose="02020603050405020304" pitchFamily="18" charset="0"/>
              <a:cs typeface="Times New Roman" panose="02020603050405020304" pitchFamily="18" charset="0"/>
            </a:endParaRPr>
          </a:p>
          <a:p>
            <a:pPr algn="ctr"/>
            <a:r>
              <a:rPr lang="en-GB" sz="1100" dirty="0">
                <a:solidFill>
                  <a:srgbClr val="666666"/>
                </a:solidFill>
                <a:latin typeface="Times New Roman" panose="02020603050405020304" pitchFamily="18" charset="0"/>
                <a:cs typeface="Times New Roman" panose="02020603050405020304" pitchFamily="18" charset="0"/>
              </a:rPr>
              <a:t>Eff. ~ 0.1% - 90%</a:t>
            </a:r>
          </a:p>
        </p:txBody>
      </p:sp>
      <p:sp>
        <p:nvSpPr>
          <p:cNvPr id="113" name="TextBox 24">
            <a:extLst>
              <a:ext uri="{FF2B5EF4-FFF2-40B4-BE49-F238E27FC236}">
                <a16:creationId xmlns:a16="http://schemas.microsoft.com/office/drawing/2014/main" id="{6E9B0F6B-CDEB-CFC7-8B71-61B4F26B2320}"/>
              </a:ext>
            </a:extLst>
          </p:cNvPr>
          <p:cNvSpPr txBox="1"/>
          <p:nvPr/>
        </p:nvSpPr>
        <p:spPr>
          <a:xfrm>
            <a:off x="4076413" y="5087278"/>
            <a:ext cx="394468" cy="458587"/>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500" b="1" dirty="0">
                <a:solidFill>
                  <a:srgbClr val="6B2C91"/>
                </a:solidFill>
                <a:latin typeface="Times New Roman" panose="02020603050405020304" pitchFamily="18" charset="0"/>
                <a:cs typeface="Times New Roman" panose="02020603050405020304" pitchFamily="18" charset="0"/>
              </a:rPr>
              <a:t>→</a:t>
            </a:r>
          </a:p>
        </p:txBody>
      </p:sp>
      <p:sp>
        <p:nvSpPr>
          <p:cNvPr id="118" name="Text 30">
            <a:extLst>
              <a:ext uri="{FF2B5EF4-FFF2-40B4-BE49-F238E27FC236}">
                <a16:creationId xmlns:a16="http://schemas.microsoft.com/office/drawing/2014/main" id="{00CC131B-07FA-637B-B3D4-43F61C2C625C}"/>
              </a:ext>
            </a:extLst>
          </p:cNvPr>
          <p:cNvSpPr/>
          <p:nvPr/>
        </p:nvSpPr>
        <p:spPr>
          <a:xfrm>
            <a:off x="0" y="5946124"/>
            <a:ext cx="12191999" cy="640735"/>
          </a:xfrm>
          <a:prstGeom prst="rect">
            <a:avLst/>
          </a:prstGeom>
          <a:noFill/>
          <a:ln/>
        </p:spPr>
        <p:txBody>
          <a:bodyPr wrap="square" lIns="0" tIns="0" rIns="0" bIns="0" rtlCol="0" anchor="ctr">
            <a:normAutofit/>
          </a:bodyPr>
          <a:lstStyle/>
          <a:p>
            <a:pPr algn="ctr"/>
            <a:r>
              <a:rPr lang="en-GB" b="1" dirty="0">
                <a:latin typeface="Times New Roman" panose="02020603050405020304" pitchFamily="18" charset="0"/>
                <a:cs typeface="Times New Roman" panose="02020603050405020304" pitchFamily="18" charset="0"/>
              </a:rPr>
              <a:t>Dedicated R&amp;D is essential to improve isotopes availability, beam intensity, purity, stability and efficiency</a:t>
            </a:r>
          </a:p>
        </p:txBody>
      </p:sp>
      <mc:AlternateContent xmlns:mc="http://schemas.openxmlformats.org/markup-compatibility/2006" xmlns:a14="http://schemas.microsoft.com/office/drawing/2010/main">
        <mc:Choice Requires="a14">
          <p:sp>
            <p:nvSpPr>
              <p:cNvPr id="3" name="Rectangle: Rounded Corners 2">
                <a:extLst>
                  <a:ext uri="{FF2B5EF4-FFF2-40B4-BE49-F238E27FC236}">
                    <a16:creationId xmlns:a16="http://schemas.microsoft.com/office/drawing/2014/main" id="{1BD42DAC-2D9F-19DC-B2CC-47FC32765DE6}"/>
                  </a:ext>
                </a:extLst>
              </p:cNvPr>
              <p:cNvSpPr/>
              <p:nvPr/>
            </p:nvSpPr>
            <p:spPr>
              <a:xfrm>
                <a:off x="1582224" y="5424883"/>
                <a:ext cx="1893295" cy="280232"/>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imes New Roman" panose="02020603050405020304" pitchFamily="18" charset="0"/>
                    <a:cs typeface="Times New Roman" panose="02020603050405020304" pitchFamily="18" charset="0"/>
                  </a:rPr>
                  <a:t>Eff. </a:t>
                </a:r>
                <a14:m>
                  <m:oMath xmlns:m="http://schemas.openxmlformats.org/officeDocument/2006/math">
                    <m:r>
                      <a:rPr lang="en-GB" i="1" smtClean="0">
                        <a:solidFill>
                          <a:schemeClr val="tx1"/>
                        </a:solidFill>
                        <a:latin typeface="Cambria Math" panose="02040503050406030204" pitchFamily="18" charset="0"/>
                        <a:ea typeface="Cambria Math" panose="02040503050406030204" pitchFamily="18" charset="0"/>
                      </a:rPr>
                      <m:t>≤</m:t>
                    </m:r>
                    <m:r>
                      <a:rPr lang="en-GB" b="0" i="1" smtClean="0">
                        <a:solidFill>
                          <a:schemeClr val="tx1"/>
                        </a:solidFill>
                        <a:latin typeface="Cambria Math" panose="02040503050406030204" pitchFamily="18" charset="0"/>
                        <a:ea typeface="Cambria Math" panose="02040503050406030204" pitchFamily="18" charset="0"/>
                      </a:rPr>
                      <m:t> </m:t>
                    </m:r>
                    <m:sSup>
                      <m:sSupPr>
                        <m:ctrlPr>
                          <a:rPr lang="en-GB" b="0" i="1" smtClean="0">
                            <a:solidFill>
                              <a:schemeClr val="tx1"/>
                            </a:solidFill>
                            <a:latin typeface="Cambria Math" panose="02040503050406030204" pitchFamily="18" charset="0"/>
                            <a:ea typeface="Cambria Math" panose="02040503050406030204" pitchFamily="18" charset="0"/>
                          </a:rPr>
                        </m:ctrlPr>
                      </m:sSupPr>
                      <m:e>
                        <m:r>
                          <a:rPr lang="en-GB" b="0" i="1" smtClean="0">
                            <a:solidFill>
                              <a:schemeClr val="tx1"/>
                            </a:solidFill>
                            <a:latin typeface="Cambria Math" panose="02040503050406030204" pitchFamily="18" charset="0"/>
                            <a:ea typeface="Cambria Math" panose="02040503050406030204" pitchFamily="18" charset="0"/>
                          </a:rPr>
                          <m:t>10</m:t>
                        </m:r>
                      </m:e>
                      <m:sup>
                        <m:r>
                          <a:rPr lang="en-GB" b="0" i="1" smtClean="0">
                            <a:solidFill>
                              <a:schemeClr val="tx1"/>
                            </a:solidFill>
                            <a:latin typeface="Cambria Math" panose="02040503050406030204" pitchFamily="18" charset="0"/>
                            <a:ea typeface="Cambria Math" panose="02040503050406030204" pitchFamily="18" charset="0"/>
                          </a:rPr>
                          <m:t>−6</m:t>
                        </m:r>
                      </m:sup>
                    </m:sSup>
                    <m:r>
                      <a:rPr lang="en-GB" b="0" i="1" smtClean="0">
                        <a:solidFill>
                          <a:schemeClr val="tx1"/>
                        </a:solidFill>
                        <a:latin typeface="Cambria Math" panose="02040503050406030204" pitchFamily="18" charset="0"/>
                        <a:ea typeface="Cambria Math" panose="02040503050406030204" pitchFamily="18" charset="0"/>
                      </a:rPr>
                      <m:t>%</m:t>
                    </m:r>
                  </m:oMath>
                </a14:m>
                <a:endParaRPr lang="en-GB"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3" name="Rectangle: Rounded Corners 2">
                <a:extLst>
                  <a:ext uri="{FF2B5EF4-FFF2-40B4-BE49-F238E27FC236}">
                    <a16:creationId xmlns:a16="http://schemas.microsoft.com/office/drawing/2014/main" id="{1BD42DAC-2D9F-19DC-B2CC-47FC32765DE6}"/>
                  </a:ext>
                </a:extLst>
              </p:cNvPr>
              <p:cNvSpPr>
                <a:spLocks noRot="1" noChangeAspect="1" noMove="1" noResize="1" noEditPoints="1" noAdjustHandles="1" noChangeArrowheads="1" noChangeShapeType="1" noTextEdit="1"/>
              </p:cNvSpPr>
              <p:nvPr/>
            </p:nvSpPr>
            <p:spPr>
              <a:xfrm>
                <a:off x="1582224" y="5424883"/>
                <a:ext cx="1893295" cy="280232"/>
              </a:xfrm>
              <a:prstGeom prst="roundRect">
                <a:avLst/>
              </a:prstGeom>
              <a:blipFill>
                <a:blip r:embed="rId5"/>
                <a:stretch>
                  <a:fillRect t="-28261" b="-50000"/>
                </a:stretch>
              </a:blipFill>
              <a:ln>
                <a:noFill/>
              </a:ln>
            </p:spPr>
            <p:txBody>
              <a:bodyPr/>
              <a:lstStyle/>
              <a:p>
                <a:r>
                  <a:rPr lang="en-GB">
                    <a:noFill/>
                  </a:rPr>
                  <a:t> </a:t>
                </a:r>
              </a:p>
            </p:txBody>
          </p:sp>
        </mc:Fallback>
      </mc:AlternateContent>
      <p:sp>
        <p:nvSpPr>
          <p:cNvPr id="7" name="TextBox 6">
            <a:extLst>
              <a:ext uri="{FF2B5EF4-FFF2-40B4-BE49-F238E27FC236}">
                <a16:creationId xmlns:a16="http://schemas.microsoft.com/office/drawing/2014/main" id="{13F805BE-5449-A027-94B1-ACAA13BA5516}"/>
              </a:ext>
            </a:extLst>
          </p:cNvPr>
          <p:cNvSpPr txBox="1"/>
          <p:nvPr/>
        </p:nvSpPr>
        <p:spPr>
          <a:xfrm>
            <a:off x="227751" y="5767563"/>
            <a:ext cx="2283850" cy="246221"/>
          </a:xfrm>
          <a:prstGeom prst="rect">
            <a:avLst/>
          </a:prstGeom>
          <a:noFill/>
        </p:spPr>
        <p:txBody>
          <a:bodyPr wrap="square">
            <a:spAutoFit/>
          </a:bodyPr>
          <a:lstStyle/>
          <a:p>
            <a:r>
              <a:rPr lang="en-GB" sz="1000" dirty="0">
                <a:latin typeface="Times New Roman" panose="02020603050405020304" pitchFamily="18" charset="0"/>
                <a:cs typeface="Times New Roman" panose="02020603050405020304" pitchFamily="18" charset="0"/>
              </a:rPr>
              <a:t>A. Gottberg, NIM B,</a:t>
            </a:r>
            <a:r>
              <a:rPr lang="fr-FR" sz="1000" dirty="0">
                <a:latin typeface="Times New Roman" panose="02020603050405020304" pitchFamily="18" charset="0"/>
                <a:cs typeface="Times New Roman" panose="02020603050405020304" pitchFamily="18" charset="0"/>
              </a:rPr>
              <a:t> 376 (1) 8-15 2016</a:t>
            </a:r>
            <a:endParaRPr lang="en-GB" sz="1000" dirty="0">
              <a:latin typeface="Times New Roman" panose="02020603050405020304" pitchFamily="18" charset="0"/>
              <a:cs typeface="Times New Roman" panose="02020603050405020304" pitchFamily="18" charset="0"/>
            </a:endParaRPr>
          </a:p>
        </p:txBody>
      </p:sp>
      <p:sp>
        <p:nvSpPr>
          <p:cNvPr id="61" name="TextBox 49">
            <a:extLst>
              <a:ext uri="{FF2B5EF4-FFF2-40B4-BE49-F238E27FC236}">
                <a16:creationId xmlns:a16="http://schemas.microsoft.com/office/drawing/2014/main" id="{F65B11F4-23FF-9E9A-E937-D7F937FCD20E}"/>
              </a:ext>
            </a:extLst>
          </p:cNvPr>
          <p:cNvSpPr txBox="1"/>
          <p:nvPr/>
        </p:nvSpPr>
        <p:spPr>
          <a:xfrm>
            <a:off x="8658874" y="4184840"/>
            <a:ext cx="3161250" cy="227755"/>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00" dirty="0">
                <a:latin typeface="Times New Roman" panose="02020603050405020304" pitchFamily="18" charset="0"/>
                <a:cs typeface="Times New Roman" panose="02020603050405020304" pitchFamily="18" charset="0"/>
              </a:rPr>
              <a:t>Y. Martinez Palenzuela et al., Front. Med. 8, 689281 (2021)</a:t>
            </a:r>
          </a:p>
        </p:txBody>
      </p:sp>
      <p:sp>
        <p:nvSpPr>
          <p:cNvPr id="9" name="Shape 10">
            <a:extLst>
              <a:ext uri="{FF2B5EF4-FFF2-40B4-BE49-F238E27FC236}">
                <a16:creationId xmlns:a16="http://schemas.microsoft.com/office/drawing/2014/main" id="{2B75718A-40EC-6CD3-080D-D36ABF77A6D3}"/>
              </a:ext>
            </a:extLst>
          </p:cNvPr>
          <p:cNvSpPr/>
          <p:nvPr/>
        </p:nvSpPr>
        <p:spPr>
          <a:xfrm>
            <a:off x="384221" y="1816554"/>
            <a:ext cx="2841748" cy="1294529"/>
          </a:xfrm>
          <a:prstGeom prst="roundRect">
            <a:avLst>
              <a:gd name="adj" fmla="val 2286"/>
            </a:avLst>
          </a:prstGeom>
          <a:solidFill>
            <a:srgbClr val="FFFFFF"/>
          </a:solidFill>
          <a:ln w="12700">
            <a:solidFill>
              <a:srgbClr val="D8D8D8"/>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11" name="Shape 11">
            <a:extLst>
              <a:ext uri="{FF2B5EF4-FFF2-40B4-BE49-F238E27FC236}">
                <a16:creationId xmlns:a16="http://schemas.microsoft.com/office/drawing/2014/main" id="{B567038B-3EEB-4B58-41B9-ECE70F99A9C6}"/>
              </a:ext>
            </a:extLst>
          </p:cNvPr>
          <p:cNvSpPr/>
          <p:nvPr/>
        </p:nvSpPr>
        <p:spPr>
          <a:xfrm>
            <a:off x="384219" y="1816554"/>
            <a:ext cx="91059" cy="1294529"/>
          </a:xfrm>
          <a:prstGeom prst="rect">
            <a:avLst/>
          </a:prstGeom>
          <a:solidFill>
            <a:srgbClr val="6B2C91"/>
          </a:solidFill>
          <a:ln w="12700">
            <a:solidFill>
              <a:srgbClr val="6B2C91"/>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13" name="Text 12">
            <a:extLst>
              <a:ext uri="{FF2B5EF4-FFF2-40B4-BE49-F238E27FC236}">
                <a16:creationId xmlns:a16="http://schemas.microsoft.com/office/drawing/2014/main" id="{969D072F-3FE2-C4AC-CFA6-55149486772A}"/>
              </a:ext>
            </a:extLst>
          </p:cNvPr>
          <p:cNvSpPr/>
          <p:nvPr/>
        </p:nvSpPr>
        <p:spPr>
          <a:xfrm>
            <a:off x="580817" y="1971939"/>
            <a:ext cx="2645152" cy="210375"/>
          </a:xfrm>
          <a:prstGeom prst="rect">
            <a:avLst/>
          </a:prstGeom>
          <a:noFill/>
          <a:ln/>
        </p:spPr>
        <p:txBody>
          <a:bodyPr wrap="square" lIns="0" tIns="0" rIns="0" bIns="0" rtlCol="0" anchor="ctr"/>
          <a:lstStyle/>
          <a:p>
            <a:pPr marL="0" indent="0">
              <a:buNone/>
            </a:pPr>
            <a:r>
              <a:rPr lang="en-US" sz="1400" b="1" dirty="0">
                <a:solidFill>
                  <a:srgbClr val="6B2C91"/>
                </a:solidFill>
                <a:latin typeface="Times New Roman" panose="02020603050405020304" pitchFamily="18" charset="0"/>
                <a:ea typeface="Arial" pitchFamily="34" charset="-122"/>
                <a:cs typeface="Times New Roman" panose="02020603050405020304" pitchFamily="18" charset="0"/>
              </a:rPr>
              <a:t>CERN-MEDICIS  |  Switzerland</a:t>
            </a:r>
            <a:endParaRPr lang="en-US" sz="1400" dirty="0">
              <a:latin typeface="Times New Roman" panose="02020603050405020304" pitchFamily="18" charset="0"/>
              <a:cs typeface="Times New Roman" panose="02020603050405020304" pitchFamily="18" charset="0"/>
            </a:endParaRPr>
          </a:p>
        </p:txBody>
      </p:sp>
      <p:sp>
        <p:nvSpPr>
          <p:cNvPr id="15" name="Text 13">
            <a:extLst>
              <a:ext uri="{FF2B5EF4-FFF2-40B4-BE49-F238E27FC236}">
                <a16:creationId xmlns:a16="http://schemas.microsoft.com/office/drawing/2014/main" id="{1065B861-9B64-4470-34B4-26103DA0C4D3}"/>
              </a:ext>
            </a:extLst>
          </p:cNvPr>
          <p:cNvSpPr/>
          <p:nvPr/>
        </p:nvSpPr>
        <p:spPr>
          <a:xfrm>
            <a:off x="580817" y="2273886"/>
            <a:ext cx="2554092" cy="609346"/>
          </a:xfrm>
          <a:prstGeom prst="rect">
            <a:avLst/>
          </a:prstGeom>
          <a:noFill/>
          <a:ln/>
        </p:spPr>
        <p:txBody>
          <a:bodyPr wrap="square" lIns="0" tIns="0" rIns="0" bIns="0" rtlCol="0" anchor="t"/>
          <a:lstStyle/>
          <a:p>
            <a:pPr marL="0" indent="0">
              <a:buNone/>
            </a:pPr>
            <a:r>
              <a:rPr lang="en-US" sz="1150" dirty="0">
                <a:solidFill>
                  <a:srgbClr val="222222"/>
                </a:solidFill>
                <a:latin typeface="Times New Roman" panose="02020603050405020304" pitchFamily="18" charset="0"/>
                <a:ea typeface="Arial" pitchFamily="34" charset="-122"/>
                <a:cs typeface="Times New Roman" panose="02020603050405020304" pitchFamily="18" charset="0"/>
              </a:rPr>
              <a:t>OFFLINE MASS SEPARATOR</a:t>
            </a:r>
            <a:endParaRPr lang="en-US" sz="1150" dirty="0">
              <a:latin typeface="Times New Roman" panose="02020603050405020304" pitchFamily="18" charset="0"/>
              <a:cs typeface="Times New Roman" panose="02020603050405020304" pitchFamily="18" charset="0"/>
            </a:endParaRPr>
          </a:p>
          <a:p>
            <a:pPr marL="0" indent="0">
              <a:buNone/>
            </a:pPr>
            <a:r>
              <a:rPr lang="en-US" sz="1150" dirty="0">
                <a:solidFill>
                  <a:srgbClr val="222222"/>
                </a:solidFill>
                <a:latin typeface="Times New Roman" panose="02020603050405020304" pitchFamily="18" charset="0"/>
                <a:ea typeface="Arial" pitchFamily="34" charset="-122"/>
                <a:cs typeface="Times New Roman" panose="02020603050405020304" pitchFamily="18" charset="0"/>
              </a:rPr>
              <a:t>Irradiated material is transported for heating, ionisation, mass separation and collection.</a:t>
            </a:r>
            <a:endParaRPr lang="en-US" sz="1150" dirty="0">
              <a:latin typeface="Times New Roman" panose="02020603050405020304" pitchFamily="18" charset="0"/>
              <a:cs typeface="Times New Roman" panose="02020603050405020304" pitchFamily="18" charset="0"/>
            </a:endParaRPr>
          </a:p>
        </p:txBody>
      </p:sp>
      <p:sp>
        <p:nvSpPr>
          <p:cNvPr id="16" name="TextBox 3">
            <a:extLst>
              <a:ext uri="{FF2B5EF4-FFF2-40B4-BE49-F238E27FC236}">
                <a16:creationId xmlns:a16="http://schemas.microsoft.com/office/drawing/2014/main" id="{C35B14A4-1025-D395-691D-4E7C091536F1}"/>
              </a:ext>
            </a:extLst>
          </p:cNvPr>
          <p:cNvSpPr txBox="1"/>
          <p:nvPr/>
        </p:nvSpPr>
        <p:spPr>
          <a:xfrm>
            <a:off x="334291" y="1106424"/>
            <a:ext cx="7301038" cy="443198"/>
          </a:xfrm>
          <a:prstGeom prst="rect">
            <a:avLst/>
          </a:prstGeom>
          <a:noFill/>
        </p:spPr>
        <p:txBody>
          <a:bodyPr wrap="none" lIns="36576" tIns="36576" rIns="36576" bIns="36576" anchor="t">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222222"/>
                </a:solidFill>
                <a:latin typeface="Times New Roman" panose="02020603050405020304" pitchFamily="18" charset="0"/>
                <a:cs typeface="Times New Roman" panose="02020603050405020304" pitchFamily="18" charset="0"/>
              </a:rPr>
              <a:t>Production </a:t>
            </a:r>
            <a:r>
              <a:rPr sz="2400" b="1" dirty="0">
                <a:solidFill>
                  <a:srgbClr val="222222"/>
                </a:solidFill>
                <a:latin typeface="Times New Roman" panose="02020603050405020304" pitchFamily="18" charset="0"/>
                <a:cs typeface="Times New Roman" panose="02020603050405020304" pitchFamily="18" charset="0"/>
              </a:rPr>
              <a:t>and </a:t>
            </a:r>
            <a:r>
              <a:rPr lang="en-GB" sz="2400" b="1" dirty="0">
                <a:solidFill>
                  <a:srgbClr val="222222"/>
                </a:solidFill>
                <a:latin typeface="Times New Roman" panose="02020603050405020304" pitchFamily="18" charset="0"/>
                <a:cs typeface="Times New Roman" panose="02020603050405020304" pitchFamily="18" charset="0"/>
              </a:rPr>
              <a:t>mass </a:t>
            </a:r>
            <a:r>
              <a:rPr lang="en-US" sz="2400" b="1" dirty="0">
                <a:solidFill>
                  <a:srgbClr val="222222"/>
                </a:solidFill>
                <a:latin typeface="Times New Roman" panose="02020603050405020304" pitchFamily="18" charset="0"/>
                <a:cs typeface="Times New Roman" panose="02020603050405020304" pitchFamily="18" charset="0"/>
              </a:rPr>
              <a:t>separation </a:t>
            </a:r>
            <a:r>
              <a:rPr lang="en-GB" sz="2400" b="1" dirty="0">
                <a:solidFill>
                  <a:srgbClr val="222222"/>
                </a:solidFill>
                <a:latin typeface="Times New Roman" panose="02020603050405020304" pitchFamily="18" charset="0"/>
                <a:cs typeface="Times New Roman" panose="02020603050405020304" pitchFamily="18" charset="0"/>
              </a:rPr>
              <a:t>of radioactive isotopes</a:t>
            </a:r>
            <a:endParaRPr sz="2400" b="1" dirty="0">
              <a:solidFill>
                <a:srgbClr val="222222"/>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90868-6CC0-BB27-EFD8-354E24DC97B4}"/>
            </a:ext>
          </a:extLst>
        </p:cNvPr>
        <p:cNvGrpSpPr/>
        <p:nvPr/>
      </p:nvGrpSpPr>
      <p:grpSpPr>
        <a:xfrm>
          <a:off x="0" y="0"/>
          <a:ext cx="1" cy="1"/>
          <a:chOff x="0" y="0"/>
          <a:chExt cx="1" cy="1"/>
        </a:xfrm>
      </p:grpSpPr>
      <p:sp>
        <p:nvSpPr>
          <p:cNvPr id="45" name="Rounded Rectangle 19">
            <a:extLst>
              <a:ext uri="{FF2B5EF4-FFF2-40B4-BE49-F238E27FC236}">
                <a16:creationId xmlns:a16="http://schemas.microsoft.com/office/drawing/2014/main" id="{F5E811D9-2EAC-6E3A-CFF4-BA3BE1AED1BF}"/>
              </a:ext>
            </a:extLst>
          </p:cNvPr>
          <p:cNvSpPr/>
          <p:nvPr/>
        </p:nvSpPr>
        <p:spPr>
          <a:xfrm>
            <a:off x="351422" y="1769411"/>
            <a:ext cx="4677778" cy="4493242"/>
          </a:xfrm>
          <a:prstGeom prst="roundRect">
            <a:avLst/>
          </a:prstGeom>
          <a:solidFill>
            <a:srgbClr val="F4EFF8"/>
          </a:solidFill>
          <a:ln w="12700">
            <a:solidFill>
              <a:srgbClr val="6B2C9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b="1" dirty="0">
                <a:solidFill>
                  <a:schemeClr val="tx1"/>
                </a:solidFill>
                <a:latin typeface="Times New Roman" panose="02020603050405020304" pitchFamily="18" charset="0"/>
                <a:cs typeface="Times New Roman" panose="02020603050405020304" pitchFamily="18" charset="0"/>
              </a:rPr>
              <a:t>Objectives:</a:t>
            </a:r>
          </a:p>
          <a:p>
            <a:endParaRPr lang="en-GB" sz="1600" b="1" dirty="0">
              <a:solidFill>
                <a:schemeClr val="tx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CA" sz="1600" b="1" dirty="0">
                <a:solidFill>
                  <a:schemeClr val="tx1"/>
                </a:solidFill>
                <a:latin typeface="Times New Roman" panose="02020603050405020304" pitchFamily="18" charset="0"/>
                <a:cs typeface="Times New Roman" panose="02020603050405020304" pitchFamily="18" charset="0"/>
              </a:rPr>
              <a:t>Increase the extracted ion current</a:t>
            </a:r>
            <a:endParaRPr lang="en-CA" sz="1600" dirty="0">
              <a:solidFill>
                <a:schemeClr val="tx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CA" sz="1600" b="1" dirty="0">
                <a:solidFill>
                  <a:schemeClr val="tx1"/>
                </a:solidFill>
                <a:latin typeface="Times New Roman" panose="02020603050405020304" pitchFamily="18" charset="0"/>
                <a:cs typeface="Times New Roman" panose="02020603050405020304" pitchFamily="18" charset="0"/>
              </a:rPr>
              <a:t>Improve selectivity</a:t>
            </a:r>
            <a:r>
              <a:rPr lang="en-CA" sz="1600" dirty="0">
                <a:solidFill>
                  <a:schemeClr val="tx1"/>
                </a:solidFill>
                <a:latin typeface="Times New Roman" panose="02020603050405020304" pitchFamily="18" charset="0"/>
                <a:cs typeface="Times New Roman" panose="02020603050405020304" pitchFamily="18" charset="0"/>
              </a:rPr>
              <a:t>: enhance the suppression of long-lived species and develop isotope-specific laser ionisation schemes</a:t>
            </a:r>
          </a:p>
          <a:p>
            <a:pPr marL="342900" indent="-342900">
              <a:buFont typeface="Wingdings" panose="05000000000000000000" pitchFamily="2" charset="2"/>
              <a:buChar char="à"/>
            </a:pPr>
            <a:r>
              <a:rPr lang="en-GB" sz="1600" dirty="0">
                <a:solidFill>
                  <a:schemeClr val="tx1"/>
                </a:solidFill>
                <a:latin typeface="Times New Roman" panose="02020603050405020304" pitchFamily="18" charset="0"/>
                <a:cs typeface="Times New Roman" panose="02020603050405020304" pitchFamily="18" charset="0"/>
              </a:rPr>
              <a:t>Ion source development test stand</a:t>
            </a:r>
          </a:p>
          <a:p>
            <a:pPr marL="342900" indent="-342900">
              <a:buFont typeface="Wingdings" panose="05000000000000000000" pitchFamily="2" charset="2"/>
              <a:buChar char="à"/>
            </a:pPr>
            <a:r>
              <a:rPr lang="en-US" sz="1600" dirty="0">
                <a:solidFill>
                  <a:schemeClr val="tx1"/>
                </a:solidFill>
                <a:latin typeface="Times New Roman" panose="02020603050405020304" pitchFamily="18" charset="0"/>
                <a:cs typeface="Times New Roman" panose="02020603050405020304" pitchFamily="18" charset="0"/>
              </a:rPr>
              <a:t>Resonance Ionization Laser Ion Source</a:t>
            </a:r>
          </a:p>
          <a:p>
            <a:pPr marL="342900" indent="-342900">
              <a:buFont typeface="Wingdings" panose="05000000000000000000" pitchFamily="2" charset="2"/>
              <a:buChar char="à"/>
            </a:pPr>
            <a:r>
              <a:rPr lang="en-GB" sz="1600" dirty="0">
                <a:solidFill>
                  <a:schemeClr val="tx1"/>
                </a:solidFill>
                <a:latin typeface="Times New Roman" panose="02020603050405020304" pitchFamily="18" charset="0"/>
                <a:cs typeface="Times New Roman" panose="02020603050405020304" pitchFamily="18" charset="0"/>
              </a:rPr>
              <a:t>Resonance Ionisation Mass Spectrometry</a:t>
            </a:r>
            <a:endParaRPr lang="en-US" sz="1600" dirty="0">
              <a:solidFill>
                <a:schemeClr val="tx1"/>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à"/>
            </a:pPr>
            <a:r>
              <a:rPr lang="en-CA" sz="1600" b="1" dirty="0">
                <a:solidFill>
                  <a:schemeClr val="tx1"/>
                </a:solidFill>
                <a:latin typeface="Times New Roman" panose="02020603050405020304" pitchFamily="18" charset="0"/>
                <a:cs typeface="Times New Roman" panose="02020603050405020304" pitchFamily="18" charset="0"/>
              </a:rPr>
              <a:t>Prototype UK-based hot offline mass separator</a:t>
            </a:r>
          </a:p>
          <a:p>
            <a:endParaRPr lang="en-CA" sz="1600" b="1" dirty="0">
              <a:solidFill>
                <a:schemeClr val="tx1"/>
              </a:solidFill>
              <a:latin typeface="Times New Roman" panose="02020603050405020304" pitchFamily="18" charset="0"/>
              <a:cs typeface="Times New Roman" panose="02020603050405020304" pitchFamily="18" charset="0"/>
            </a:endParaRPr>
          </a:p>
          <a:p>
            <a:r>
              <a:rPr lang="en-CA" sz="1600" dirty="0">
                <a:solidFill>
                  <a:schemeClr val="tx1"/>
                </a:solidFill>
                <a:latin typeface="Times New Roman" panose="02020603050405020304" pitchFamily="18" charset="0"/>
                <a:cs typeface="Times New Roman" panose="02020603050405020304" pitchFamily="18" charset="0"/>
              </a:rPr>
              <a:t>Infrastructure collaboration with TRIUMF (CA)</a:t>
            </a:r>
          </a:p>
          <a:p>
            <a:r>
              <a:rPr lang="en-CA" sz="1600" dirty="0">
                <a:solidFill>
                  <a:schemeClr val="tx1"/>
                </a:solidFill>
                <a:latin typeface="Times New Roman" panose="02020603050405020304" pitchFamily="18" charset="0"/>
                <a:cs typeface="Times New Roman" panose="02020603050405020304" pitchFamily="18" charset="0"/>
              </a:rPr>
              <a:t>Ion source collaboration with The </a:t>
            </a:r>
            <a:r>
              <a:rPr lang="en-GB" sz="1600" b="0" i="0" dirty="0">
                <a:solidFill>
                  <a:schemeClr val="tx1"/>
                </a:solidFill>
                <a:effectLst/>
                <a:latin typeface="Times New Roman" panose="02020603050405020304" pitchFamily="18" charset="0"/>
                <a:cs typeface="Times New Roman" panose="02020603050405020304" pitchFamily="18" charset="0"/>
              </a:rPr>
              <a:t>Paul Scherrer Institute (CH)</a:t>
            </a:r>
            <a:endParaRPr lang="en-CA" sz="1600" dirty="0">
              <a:solidFill>
                <a:schemeClr val="tx1"/>
              </a:solidFill>
              <a:latin typeface="Times New Roman" panose="02020603050405020304" pitchFamily="18" charset="0"/>
              <a:cs typeface="Times New Roman" panose="02020603050405020304" pitchFamily="18" charset="0"/>
            </a:endParaRPr>
          </a:p>
        </p:txBody>
      </p:sp>
      <p:sp>
        <p:nvSpPr>
          <p:cNvPr id="2" name="Text 0">
            <a:extLst>
              <a:ext uri="{FF2B5EF4-FFF2-40B4-BE49-F238E27FC236}">
                <a16:creationId xmlns:a16="http://schemas.microsoft.com/office/drawing/2014/main" id="{D2356681-9349-AD31-65C7-4567BB874E06}"/>
              </a:ext>
            </a:extLst>
          </p:cNvPr>
          <p:cNvSpPr/>
          <p:nvPr/>
        </p:nvSpPr>
        <p:spPr>
          <a:xfrm>
            <a:off x="438912" y="1078992"/>
            <a:ext cx="11155680" cy="475488"/>
          </a:xfrm>
          <a:prstGeom prst="rect">
            <a:avLst/>
          </a:prstGeom>
          <a:noFill/>
          <a:ln/>
        </p:spPr>
        <p:txBody>
          <a:bodyPr wrap="square" lIns="0" tIns="0" rIns="0" bIns="0" rtlCol="0" anchor="ctr">
            <a:normAutofit/>
          </a:bodyPr>
          <a:lstStyle/>
          <a:p>
            <a:r>
              <a:rPr lang="en-CA" sz="2400" b="1" dirty="0">
                <a:latin typeface="Times New Roman" panose="02020603050405020304" pitchFamily="18" charset="0"/>
                <a:cs typeface="Times New Roman" panose="02020603050405020304" pitchFamily="18" charset="0"/>
              </a:rPr>
              <a:t>IOTA: an offline ion source development </a:t>
            </a:r>
            <a:r>
              <a:rPr lang="en-US" sz="2400" b="1" dirty="0">
                <a:solidFill>
                  <a:srgbClr val="222222"/>
                </a:solidFill>
                <a:latin typeface="Times New Roman" panose="02020603050405020304" pitchFamily="18" charset="0"/>
                <a:cs typeface="Times New Roman" panose="02020603050405020304" pitchFamily="18" charset="0"/>
              </a:rPr>
              <a:t>laboratory</a:t>
            </a:r>
            <a:endParaRPr lang="en-US" sz="2400" dirty="0">
              <a:latin typeface="Times New Roman" panose="02020603050405020304" pitchFamily="18" charset="0"/>
              <a:cs typeface="Times New Roman" panose="02020603050405020304" pitchFamily="18" charset="0"/>
            </a:endParaRPr>
          </a:p>
        </p:txBody>
      </p:sp>
      <p:sp>
        <p:nvSpPr>
          <p:cNvPr id="34" name="Slide Number Placeholder 0">
            <a:extLst>
              <a:ext uri="{FF2B5EF4-FFF2-40B4-BE49-F238E27FC236}">
                <a16:creationId xmlns:a16="http://schemas.microsoft.com/office/drawing/2014/main" id="{D5D8B9E9-D037-D7C3-676C-27DFD9655B65}"/>
              </a:ext>
            </a:extLst>
          </p:cNvPr>
          <p:cNvSpPr>
            <a:spLocks noGrp="1"/>
          </p:cNvSpPr>
          <p:nvPr>
            <p:ph type="sldNum" sz="quarter" idx="4294967295"/>
          </p:nvPr>
        </p:nvSpPr>
        <p:spPr>
          <a:xfrm>
            <a:off x="1177747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Times New Roman" panose="02020603050405020304" pitchFamily="18" charset="0"/>
                <a:cs typeface="Times New Roman" panose="02020603050405020304" pitchFamily="18" charset="0"/>
              </a:rPr>
              <a:t>5</a:t>
            </a:fld>
            <a:endParaRPr lang="en-US">
              <a:latin typeface="Times New Roman" panose="02020603050405020304" pitchFamily="18" charset="0"/>
              <a:cs typeface="Times New Roman" panose="02020603050405020304" pitchFamily="18" charset="0"/>
            </a:endParaRPr>
          </a:p>
        </p:txBody>
      </p:sp>
      <p:pic>
        <p:nvPicPr>
          <p:cNvPr id="37" name="Picture 36">
            <a:extLst>
              <a:ext uri="{FF2B5EF4-FFF2-40B4-BE49-F238E27FC236}">
                <a16:creationId xmlns:a16="http://schemas.microsoft.com/office/drawing/2014/main" id="{D8D0CEDE-7E6D-C559-6F2F-23C987D8AFAE}"/>
              </a:ext>
            </a:extLst>
          </p:cNvPr>
          <p:cNvPicPr>
            <a:picLocks noChangeAspect="1"/>
          </p:cNvPicPr>
          <p:nvPr/>
        </p:nvPicPr>
        <p:blipFill>
          <a:blip r:embed="rId3"/>
          <a:stretch>
            <a:fillRect/>
          </a:stretch>
        </p:blipFill>
        <p:spPr>
          <a:xfrm>
            <a:off x="5389372" y="1479538"/>
            <a:ext cx="4205174" cy="3706178"/>
          </a:xfrm>
          <a:prstGeom prst="rect">
            <a:avLst/>
          </a:prstGeom>
        </p:spPr>
      </p:pic>
      <p:pic>
        <p:nvPicPr>
          <p:cNvPr id="39" name="Picture 38">
            <a:extLst>
              <a:ext uri="{FF2B5EF4-FFF2-40B4-BE49-F238E27FC236}">
                <a16:creationId xmlns:a16="http://schemas.microsoft.com/office/drawing/2014/main" id="{71239B50-4F27-A3A6-F3A6-A7BB53BE60A3}"/>
              </a:ext>
            </a:extLst>
          </p:cNvPr>
          <p:cNvPicPr>
            <a:picLocks noChangeAspect="1"/>
          </p:cNvPicPr>
          <p:nvPr/>
        </p:nvPicPr>
        <p:blipFill>
          <a:blip r:embed="rId4"/>
          <a:stretch>
            <a:fillRect/>
          </a:stretch>
        </p:blipFill>
        <p:spPr>
          <a:xfrm>
            <a:off x="6096000" y="1201539"/>
            <a:ext cx="6223000" cy="5987169"/>
          </a:xfrm>
          <a:prstGeom prst="rect">
            <a:avLst/>
          </a:prstGeom>
        </p:spPr>
      </p:pic>
      <p:sp>
        <p:nvSpPr>
          <p:cNvPr id="47" name="Text 24">
            <a:extLst>
              <a:ext uri="{FF2B5EF4-FFF2-40B4-BE49-F238E27FC236}">
                <a16:creationId xmlns:a16="http://schemas.microsoft.com/office/drawing/2014/main" id="{890380C0-EDF0-7B22-25B0-CD3260711975}"/>
              </a:ext>
            </a:extLst>
          </p:cNvPr>
          <p:cNvSpPr/>
          <p:nvPr/>
        </p:nvSpPr>
        <p:spPr>
          <a:xfrm>
            <a:off x="438912" y="5230241"/>
            <a:ext cx="4950460" cy="1276858"/>
          </a:xfrm>
          <a:prstGeom prst="rect">
            <a:avLst/>
          </a:prstGeom>
          <a:noFill/>
          <a:ln/>
        </p:spPr>
        <p:txBody>
          <a:bodyPr wrap="square" lIns="0" tIns="0" rIns="0" bIns="0" rtlCol="0" anchor="ctr">
            <a:noAutofit/>
          </a:bodyPr>
          <a:lstStyle/>
          <a:p>
            <a:pPr algn="ctr"/>
            <a:endParaRPr lang="en-US" sz="2000" dirty="0">
              <a:latin typeface="Times New Roman" panose="02020603050405020304" pitchFamily="18" charset="0"/>
              <a:cs typeface="Times New Roman" panose="02020603050405020304" pitchFamily="18" charset="0"/>
            </a:endParaRPr>
          </a:p>
        </p:txBody>
      </p:sp>
      <p:sp>
        <p:nvSpPr>
          <p:cNvPr id="4" name="Text 6">
            <a:extLst>
              <a:ext uri="{FF2B5EF4-FFF2-40B4-BE49-F238E27FC236}">
                <a16:creationId xmlns:a16="http://schemas.microsoft.com/office/drawing/2014/main" id="{8650D316-E3EE-E042-493B-AD6A5CAEFB9C}"/>
              </a:ext>
            </a:extLst>
          </p:cNvPr>
          <p:cNvSpPr/>
          <p:nvPr/>
        </p:nvSpPr>
        <p:spPr>
          <a:xfrm>
            <a:off x="5986272" y="5926712"/>
            <a:ext cx="1371600" cy="457200"/>
          </a:xfrm>
          <a:prstGeom prst="rect">
            <a:avLst/>
          </a:prstGeom>
          <a:noFill/>
          <a:ln/>
        </p:spPr>
        <p:txBody>
          <a:bodyPr wrap="square" lIns="0" tIns="0" rIns="0" bIns="0" rtlCol="0" anchor="ctr"/>
          <a:lstStyle/>
          <a:p>
            <a:pPr marL="0" indent="0">
              <a:buNone/>
            </a:pPr>
            <a:r>
              <a:rPr lang="en-US" sz="1500" dirty="0">
                <a:solidFill>
                  <a:srgbClr val="6B2C91"/>
                </a:solidFill>
                <a:latin typeface="Times New Roman" panose="02020603050405020304" pitchFamily="18" charset="0"/>
                <a:cs typeface="Times New Roman" panose="02020603050405020304" pitchFamily="18" charset="0"/>
              </a:rPr>
              <a:t>2 kV source bias</a:t>
            </a:r>
            <a:endParaRPr lang="en-US" sz="1500" dirty="0">
              <a:latin typeface="Times New Roman" panose="02020603050405020304" pitchFamily="18" charset="0"/>
              <a:cs typeface="Times New Roman" panose="02020603050405020304" pitchFamily="18" charset="0"/>
            </a:endParaRPr>
          </a:p>
        </p:txBody>
      </p:sp>
      <p:sp>
        <p:nvSpPr>
          <p:cNvPr id="6" name="Text 12">
            <a:extLst>
              <a:ext uri="{FF2B5EF4-FFF2-40B4-BE49-F238E27FC236}">
                <a16:creationId xmlns:a16="http://schemas.microsoft.com/office/drawing/2014/main" id="{F7950D97-43E6-93DF-2A6A-BD68E637685C}"/>
              </a:ext>
            </a:extLst>
          </p:cNvPr>
          <p:cNvSpPr/>
          <p:nvPr/>
        </p:nvSpPr>
        <p:spPr>
          <a:xfrm>
            <a:off x="10768584" y="6001199"/>
            <a:ext cx="1308608" cy="457199"/>
          </a:xfrm>
          <a:prstGeom prst="rect">
            <a:avLst/>
          </a:prstGeom>
          <a:noFill/>
          <a:ln/>
        </p:spPr>
        <p:txBody>
          <a:bodyPr wrap="square" lIns="0" tIns="0" rIns="0" bIns="0" rtlCol="0" anchor="ctr"/>
          <a:lstStyle/>
          <a:p>
            <a:pPr marL="0" indent="0">
              <a:buNone/>
            </a:pPr>
            <a:r>
              <a:rPr lang="en-US" sz="1500" dirty="0">
                <a:solidFill>
                  <a:srgbClr val="6B2C91"/>
                </a:solidFill>
                <a:latin typeface="Times New Roman" panose="02020603050405020304" pitchFamily="18" charset="0"/>
                <a:cs typeface="Times New Roman" panose="02020603050405020304" pitchFamily="18" charset="0"/>
              </a:rPr>
              <a:t>Selective laser ionization</a:t>
            </a:r>
            <a:endParaRPr lang="en-US" sz="1500" dirty="0">
              <a:latin typeface="Times New Roman" panose="02020603050405020304" pitchFamily="18" charset="0"/>
              <a:cs typeface="Times New Roman" panose="02020603050405020304" pitchFamily="18" charset="0"/>
            </a:endParaRPr>
          </a:p>
        </p:txBody>
      </p:sp>
      <p:cxnSp>
        <p:nvCxnSpPr>
          <p:cNvPr id="8" name="Straight Arrow Connector 7">
            <a:extLst>
              <a:ext uri="{FF2B5EF4-FFF2-40B4-BE49-F238E27FC236}">
                <a16:creationId xmlns:a16="http://schemas.microsoft.com/office/drawing/2014/main" id="{98AEC634-83DD-CD97-822A-0F32BBF25D0E}"/>
              </a:ext>
            </a:extLst>
          </p:cNvPr>
          <p:cNvCxnSpPr/>
          <p:nvPr/>
        </p:nvCxnSpPr>
        <p:spPr>
          <a:xfrm flipH="1">
            <a:off x="11155680" y="5737860"/>
            <a:ext cx="48361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B0DF748-BD11-9694-A0D2-A57FD3BE98E4}"/>
              </a:ext>
            </a:extLst>
          </p:cNvPr>
          <p:cNvCxnSpPr/>
          <p:nvPr/>
        </p:nvCxnSpPr>
        <p:spPr>
          <a:xfrm flipH="1">
            <a:off x="11181080" y="5763260"/>
            <a:ext cx="483616"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D16A768-ED9F-3FE7-2199-1F1A51E73E64}"/>
              </a:ext>
            </a:extLst>
          </p:cNvPr>
          <p:cNvCxnSpPr/>
          <p:nvPr/>
        </p:nvCxnSpPr>
        <p:spPr>
          <a:xfrm flipH="1">
            <a:off x="11219180" y="5796915"/>
            <a:ext cx="483616"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 12">
                <a:extLst>
                  <a:ext uri="{FF2B5EF4-FFF2-40B4-BE49-F238E27FC236}">
                    <a16:creationId xmlns:a16="http://schemas.microsoft.com/office/drawing/2014/main" id="{A5217CF5-E0E2-AB1E-71B3-A2C05C6C6F7B}"/>
                  </a:ext>
                </a:extLst>
              </p:cNvPr>
              <p:cNvSpPr/>
              <p:nvPr/>
            </p:nvSpPr>
            <p:spPr>
              <a:xfrm>
                <a:off x="11296396" y="5450561"/>
                <a:ext cx="406400" cy="300000"/>
              </a:xfrm>
              <a:prstGeom prst="rect">
                <a:avLst/>
              </a:prstGeom>
              <a:noFill/>
              <a:ln/>
            </p:spPr>
            <p:txBody>
              <a:bodyPr wrap="square" lIns="0" tIns="0" rIns="0" bIns="0" rtlCol="0" anchor="ctr"/>
              <a:lstStyle/>
              <a:p>
                <a:pPr marL="0" indent="0">
                  <a:buNone/>
                </a:pPr>
                <a14:m>
                  <m:oMathPara xmlns:m="http://schemas.openxmlformats.org/officeDocument/2006/math">
                    <m:oMathParaPr>
                      <m:jc m:val="centerGroup"/>
                    </m:oMathParaPr>
                    <m:oMath xmlns:m="http://schemas.openxmlformats.org/officeDocument/2006/math">
                      <m:r>
                        <a:rPr lang="en-US" sz="1500" b="1" i="1" smtClean="0">
                          <a:solidFill>
                            <a:srgbClr val="6B2C91"/>
                          </a:solidFill>
                          <a:latin typeface="Cambria Math" panose="02040503050406030204" pitchFamily="18" charset="0"/>
                          <a:ea typeface="Cambria Math" panose="02040503050406030204" pitchFamily="18" charset="0"/>
                          <a:cs typeface="Times New Roman" panose="02020603050405020304" pitchFamily="18" charset="0"/>
                        </a:rPr>
                        <m:t>𝝀</m:t>
                      </m:r>
                    </m:oMath>
                  </m:oMathPara>
                </a14:m>
                <a:endParaRPr lang="en-US" sz="1500" dirty="0">
                  <a:latin typeface="Times New Roman" panose="02020603050405020304" pitchFamily="18" charset="0"/>
                  <a:cs typeface="Times New Roman" panose="02020603050405020304" pitchFamily="18" charset="0"/>
                </a:endParaRPr>
              </a:p>
            </p:txBody>
          </p:sp>
        </mc:Choice>
        <mc:Fallback xmlns="">
          <p:sp>
            <p:nvSpPr>
              <p:cNvPr id="12" name="Text 12">
                <a:extLst>
                  <a:ext uri="{FF2B5EF4-FFF2-40B4-BE49-F238E27FC236}">
                    <a16:creationId xmlns:a16="http://schemas.microsoft.com/office/drawing/2014/main" id="{A5217CF5-E0E2-AB1E-71B3-A2C05C6C6F7B}"/>
                  </a:ext>
                </a:extLst>
              </p:cNvPr>
              <p:cNvSpPr>
                <a:spLocks noRot="1" noChangeAspect="1" noMove="1" noResize="1" noEditPoints="1" noAdjustHandles="1" noChangeArrowheads="1" noChangeShapeType="1" noTextEdit="1"/>
              </p:cNvSpPr>
              <p:nvPr/>
            </p:nvSpPr>
            <p:spPr>
              <a:xfrm>
                <a:off x="11296396" y="5450561"/>
                <a:ext cx="406400" cy="300000"/>
              </a:xfrm>
              <a:prstGeom prst="rect">
                <a:avLst/>
              </a:prstGeom>
              <a:blipFill>
                <a:blip r:embed="rId5"/>
                <a:stretch>
                  <a:fillRect/>
                </a:stretch>
              </a:blipFill>
              <a:ln/>
            </p:spPr>
            <p:txBody>
              <a:bodyPr/>
              <a:lstStyle/>
              <a:p>
                <a:r>
                  <a:rPr lang="en-GB">
                    <a:noFill/>
                  </a:rPr>
                  <a:t> </a:t>
                </a:r>
              </a:p>
            </p:txBody>
          </p:sp>
        </mc:Fallback>
      </mc:AlternateContent>
      <p:sp>
        <p:nvSpPr>
          <p:cNvPr id="14" name="Text 12">
            <a:extLst>
              <a:ext uri="{FF2B5EF4-FFF2-40B4-BE49-F238E27FC236}">
                <a16:creationId xmlns:a16="http://schemas.microsoft.com/office/drawing/2014/main" id="{86FF20ED-8A06-96EF-F141-E96FA006CE9D}"/>
              </a:ext>
            </a:extLst>
          </p:cNvPr>
          <p:cNvSpPr/>
          <p:nvPr/>
        </p:nvSpPr>
        <p:spPr>
          <a:xfrm>
            <a:off x="11227816" y="1022339"/>
            <a:ext cx="728980" cy="457199"/>
          </a:xfrm>
          <a:prstGeom prst="rect">
            <a:avLst/>
          </a:prstGeom>
          <a:noFill/>
          <a:ln/>
        </p:spPr>
        <p:txBody>
          <a:bodyPr wrap="square" lIns="0" tIns="0" rIns="0" bIns="0" rtlCol="0" anchor="ctr"/>
          <a:lstStyle/>
          <a:p>
            <a:pPr marL="0" indent="0">
              <a:buNone/>
            </a:pPr>
            <a:r>
              <a:rPr lang="en-US" sz="1500" dirty="0">
                <a:solidFill>
                  <a:srgbClr val="6B2C91"/>
                </a:solidFill>
                <a:latin typeface="Times New Roman" panose="02020603050405020304" pitchFamily="18" charset="0"/>
                <a:cs typeface="Times New Roman" panose="02020603050405020304" pitchFamily="18" charset="0"/>
              </a:rPr>
              <a:t>Detector station</a:t>
            </a:r>
            <a:endParaRPr lang="en-US" sz="1500" dirty="0">
              <a:latin typeface="Times New Roman" panose="02020603050405020304" pitchFamily="18" charset="0"/>
              <a:cs typeface="Times New Roman" panose="02020603050405020304" pitchFamily="18" charset="0"/>
            </a:endParaRPr>
          </a:p>
        </p:txBody>
      </p:sp>
      <p:sp>
        <p:nvSpPr>
          <p:cNvPr id="16" name="Text 6">
            <a:extLst>
              <a:ext uri="{FF2B5EF4-FFF2-40B4-BE49-F238E27FC236}">
                <a16:creationId xmlns:a16="http://schemas.microsoft.com/office/drawing/2014/main" id="{4D5DEFE8-D60E-36F4-F465-292DBE41DB07}"/>
              </a:ext>
            </a:extLst>
          </p:cNvPr>
          <p:cNvSpPr/>
          <p:nvPr/>
        </p:nvSpPr>
        <p:spPr>
          <a:xfrm>
            <a:off x="6638798" y="5204844"/>
            <a:ext cx="1371600" cy="457200"/>
          </a:xfrm>
          <a:prstGeom prst="rect">
            <a:avLst/>
          </a:prstGeom>
          <a:noFill/>
          <a:ln/>
        </p:spPr>
        <p:txBody>
          <a:bodyPr wrap="square" lIns="0" tIns="0" rIns="0" bIns="0" rtlCol="0" anchor="ctr"/>
          <a:lstStyle/>
          <a:p>
            <a:pPr marL="0" indent="0">
              <a:buNone/>
            </a:pPr>
            <a:r>
              <a:rPr lang="en-US" sz="1500" dirty="0">
                <a:solidFill>
                  <a:srgbClr val="6B2C91"/>
                </a:solidFill>
                <a:latin typeface="Times New Roman" panose="02020603050405020304" pitchFamily="18" charset="0"/>
                <a:cs typeface="Times New Roman" panose="02020603050405020304" pitchFamily="18" charset="0"/>
              </a:rPr>
              <a:t>Einzel lens_1</a:t>
            </a:r>
            <a:endParaRPr lang="en-US" sz="1500" dirty="0">
              <a:latin typeface="Times New Roman" panose="02020603050405020304" pitchFamily="18" charset="0"/>
              <a:cs typeface="Times New Roman" panose="02020603050405020304" pitchFamily="18" charset="0"/>
            </a:endParaRPr>
          </a:p>
        </p:txBody>
      </p:sp>
      <p:sp>
        <p:nvSpPr>
          <p:cNvPr id="18" name="Text 6">
            <a:extLst>
              <a:ext uri="{FF2B5EF4-FFF2-40B4-BE49-F238E27FC236}">
                <a16:creationId xmlns:a16="http://schemas.microsoft.com/office/drawing/2014/main" id="{360E147F-F7B7-1B94-A36F-8DAC77A74FFB}"/>
              </a:ext>
            </a:extLst>
          </p:cNvPr>
          <p:cNvSpPr/>
          <p:nvPr/>
        </p:nvSpPr>
        <p:spPr>
          <a:xfrm rot="16200000">
            <a:off x="10897138" y="4583626"/>
            <a:ext cx="1127700" cy="457200"/>
          </a:xfrm>
          <a:prstGeom prst="rect">
            <a:avLst/>
          </a:prstGeom>
          <a:noFill/>
          <a:ln/>
        </p:spPr>
        <p:txBody>
          <a:bodyPr wrap="square" lIns="0" tIns="0" rIns="0" bIns="0" rtlCol="0" anchor="ctr"/>
          <a:lstStyle/>
          <a:p>
            <a:pPr marL="0" indent="0">
              <a:buNone/>
            </a:pPr>
            <a:r>
              <a:rPr lang="en-US" sz="1500" dirty="0">
                <a:solidFill>
                  <a:srgbClr val="6B2C91"/>
                </a:solidFill>
                <a:latin typeface="Times New Roman" panose="02020603050405020304" pitchFamily="18" charset="0"/>
                <a:cs typeface="Times New Roman" panose="02020603050405020304" pitchFamily="18" charset="0"/>
              </a:rPr>
              <a:t>Einzel lens_2</a:t>
            </a:r>
            <a:endParaRPr lang="en-US" sz="1500" dirty="0">
              <a:latin typeface="Times New Roman" panose="02020603050405020304" pitchFamily="18" charset="0"/>
              <a:cs typeface="Times New Roman" panose="02020603050405020304" pitchFamily="18" charset="0"/>
            </a:endParaRPr>
          </a:p>
        </p:txBody>
      </p:sp>
      <p:sp>
        <p:nvSpPr>
          <p:cNvPr id="20" name="Text 6">
            <a:extLst>
              <a:ext uri="{FF2B5EF4-FFF2-40B4-BE49-F238E27FC236}">
                <a16:creationId xmlns:a16="http://schemas.microsoft.com/office/drawing/2014/main" id="{316A9405-8B75-611B-8806-4AD7B52D2DFD}"/>
              </a:ext>
            </a:extLst>
          </p:cNvPr>
          <p:cNvSpPr/>
          <p:nvPr/>
        </p:nvSpPr>
        <p:spPr>
          <a:xfrm rot="16200000">
            <a:off x="10807120" y="2181471"/>
            <a:ext cx="1281320" cy="457200"/>
          </a:xfrm>
          <a:prstGeom prst="rect">
            <a:avLst/>
          </a:prstGeom>
          <a:noFill/>
          <a:ln/>
        </p:spPr>
        <p:txBody>
          <a:bodyPr wrap="square" lIns="0" tIns="0" rIns="0" bIns="0" rtlCol="0" anchor="ctr"/>
          <a:lstStyle/>
          <a:p>
            <a:pPr marL="0" indent="0">
              <a:buNone/>
            </a:pPr>
            <a:r>
              <a:rPr lang="en-US" sz="1500" dirty="0">
                <a:solidFill>
                  <a:srgbClr val="6B2C91"/>
                </a:solidFill>
                <a:latin typeface="Times New Roman" panose="02020603050405020304" pitchFamily="18" charset="0"/>
                <a:cs typeface="Times New Roman" panose="02020603050405020304" pitchFamily="18" charset="0"/>
              </a:rPr>
              <a:t>Deacceleration</a:t>
            </a:r>
            <a:endParaRPr lang="en-US" sz="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2828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39" name="Shape 8">
            <a:extLst>
              <a:ext uri="{FF2B5EF4-FFF2-40B4-BE49-F238E27FC236}">
                <a16:creationId xmlns:a16="http://schemas.microsoft.com/office/drawing/2014/main" id="{05541103-701D-E7B2-F905-E2D85A3195C4}"/>
              </a:ext>
            </a:extLst>
          </p:cNvPr>
          <p:cNvSpPr/>
          <p:nvPr/>
        </p:nvSpPr>
        <p:spPr>
          <a:xfrm>
            <a:off x="4992624" y="2004278"/>
            <a:ext cx="1874520" cy="1424722"/>
          </a:xfrm>
          <a:prstGeom prst="roundRect">
            <a:avLst/>
          </a:prstGeom>
          <a:solidFill>
            <a:srgbClr val="F8F8F8"/>
          </a:solidFill>
          <a:ln w="15240">
            <a:solidFill>
              <a:srgbClr val="D0D0D0"/>
            </a:solidFill>
            <a:prstDash val="solid"/>
          </a:ln>
          <a:effectLst>
            <a:outerShdw blurRad="12700" dist="6350" dir="2700000" algn="bl" rotWithShape="0">
              <a:srgbClr val="000000">
                <a:alpha val="12000"/>
              </a:srgbClr>
            </a:outerShdw>
          </a:effectLst>
        </p:spPr>
        <p:txBody>
          <a:bodyPr/>
          <a:lstStyle/>
          <a:p>
            <a:endParaRPr lang="en-GB">
              <a:latin typeface="Times New Roman" panose="02020603050405020304" pitchFamily="18" charset="0"/>
              <a:cs typeface="Times New Roman" panose="02020603050405020304" pitchFamily="18" charset="0"/>
            </a:endParaRPr>
          </a:p>
        </p:txBody>
      </p:sp>
      <p:sp>
        <p:nvSpPr>
          <p:cNvPr id="41" name="Shape 9">
            <a:extLst>
              <a:ext uri="{FF2B5EF4-FFF2-40B4-BE49-F238E27FC236}">
                <a16:creationId xmlns:a16="http://schemas.microsoft.com/office/drawing/2014/main" id="{49F6D3C5-22F2-B29E-71EA-FBD915325590}"/>
              </a:ext>
            </a:extLst>
          </p:cNvPr>
          <p:cNvSpPr/>
          <p:nvPr/>
        </p:nvSpPr>
        <p:spPr>
          <a:xfrm>
            <a:off x="5047488" y="2068286"/>
            <a:ext cx="384048" cy="384048"/>
          </a:xfrm>
          <a:prstGeom prst="ellipse">
            <a:avLst/>
          </a:prstGeom>
          <a:solidFill>
            <a:srgbClr val="6B2C91"/>
          </a:solidFill>
          <a:ln w="12700">
            <a:solidFill>
              <a:srgbClr val="6B2C91"/>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43" name="Text 10">
            <a:extLst>
              <a:ext uri="{FF2B5EF4-FFF2-40B4-BE49-F238E27FC236}">
                <a16:creationId xmlns:a16="http://schemas.microsoft.com/office/drawing/2014/main" id="{FCED40EF-2808-BE4B-1EED-39259E3652C2}"/>
              </a:ext>
            </a:extLst>
          </p:cNvPr>
          <p:cNvSpPr/>
          <p:nvPr/>
        </p:nvSpPr>
        <p:spPr>
          <a:xfrm>
            <a:off x="5070348" y="2214590"/>
            <a:ext cx="384048" cy="109728"/>
          </a:xfrm>
          <a:prstGeom prst="rect">
            <a:avLst/>
          </a:prstGeom>
          <a:noFill/>
          <a:ln/>
        </p:spPr>
        <p:txBody>
          <a:bodyPr wrap="square" lIns="0" tIns="0" rIns="0" bIns="0" rtlCol="0" anchor="ctr"/>
          <a:lstStyle/>
          <a:p>
            <a:pPr marL="0" indent="0" algn="ctr">
              <a:buNone/>
            </a:pPr>
            <a:r>
              <a:rPr lang="en-US" sz="1200" b="1" dirty="0">
                <a:solidFill>
                  <a:srgbClr val="FFFFFF"/>
                </a:solidFill>
                <a:latin typeface="Times New Roman" panose="02020603050405020304" pitchFamily="18" charset="0"/>
                <a:cs typeface="Times New Roman" panose="02020603050405020304" pitchFamily="18" charset="0"/>
              </a:rPr>
              <a:t>3</a:t>
            </a:r>
            <a:endParaRPr lang="en-US" sz="1200" dirty="0">
              <a:latin typeface="Times New Roman" panose="02020603050405020304" pitchFamily="18" charset="0"/>
              <a:cs typeface="Times New Roman" panose="02020603050405020304" pitchFamily="18" charset="0"/>
            </a:endParaRPr>
          </a:p>
        </p:txBody>
      </p:sp>
      <p:sp>
        <p:nvSpPr>
          <p:cNvPr id="2" name="Text 0"/>
          <p:cNvSpPr/>
          <p:nvPr/>
        </p:nvSpPr>
        <p:spPr>
          <a:xfrm>
            <a:off x="438912" y="1078992"/>
            <a:ext cx="11155680" cy="475488"/>
          </a:xfrm>
          <a:prstGeom prst="rect">
            <a:avLst/>
          </a:prstGeom>
          <a:noFill/>
          <a:ln/>
        </p:spPr>
        <p:txBody>
          <a:bodyPr wrap="square" lIns="0" tIns="0" rIns="0" bIns="0" rtlCol="0" anchor="ctr">
            <a:normAutofit/>
          </a:bodyPr>
          <a:lstStyle/>
          <a:p>
            <a:pPr marL="0" indent="0">
              <a:buNone/>
            </a:pPr>
            <a:r>
              <a:rPr lang="en-US" sz="2400" b="1" dirty="0">
                <a:solidFill>
                  <a:srgbClr val="222222"/>
                </a:solidFill>
                <a:latin typeface="Times New Roman" panose="02020603050405020304" pitchFamily="18" charset="0"/>
                <a:cs typeface="Times New Roman" panose="02020603050405020304" pitchFamily="18" charset="0"/>
              </a:rPr>
              <a:t>Integrated COMSOL model of the IOTA beamline</a:t>
            </a:r>
            <a:endParaRPr lang="en-US" sz="2400" dirty="0">
              <a:latin typeface="Times New Roman" panose="02020603050405020304" pitchFamily="18" charset="0"/>
              <a:cs typeface="Times New Roman" panose="02020603050405020304" pitchFamily="18" charset="0"/>
            </a:endParaRPr>
          </a:p>
        </p:txBody>
      </p:sp>
      <p:sp>
        <p:nvSpPr>
          <p:cNvPr id="4" name="Shape 2"/>
          <p:cNvSpPr/>
          <p:nvPr/>
        </p:nvSpPr>
        <p:spPr>
          <a:xfrm>
            <a:off x="502920" y="2004278"/>
            <a:ext cx="1874520" cy="1424722"/>
          </a:xfrm>
          <a:prstGeom prst="roundRect">
            <a:avLst/>
          </a:prstGeom>
          <a:solidFill>
            <a:srgbClr val="F8F8F8"/>
          </a:solidFill>
          <a:ln w="15240">
            <a:solidFill>
              <a:srgbClr val="D0D0D0"/>
            </a:solidFill>
            <a:prstDash val="solid"/>
          </a:ln>
          <a:effectLst>
            <a:outerShdw blurRad="12700" dist="6350" dir="2700000" algn="bl" rotWithShape="0">
              <a:srgbClr val="000000">
                <a:alpha val="12000"/>
              </a:srgbClr>
            </a:outerShdw>
          </a:effectLst>
        </p:spPr>
        <p:txBody>
          <a:bodyPr/>
          <a:lstStyle/>
          <a:p>
            <a:endParaRPr lang="en-GB">
              <a:latin typeface="Times New Roman" panose="02020603050405020304" pitchFamily="18" charset="0"/>
              <a:cs typeface="Times New Roman" panose="02020603050405020304" pitchFamily="18" charset="0"/>
            </a:endParaRPr>
          </a:p>
        </p:txBody>
      </p:sp>
      <p:sp>
        <p:nvSpPr>
          <p:cNvPr id="5" name="Shape 3"/>
          <p:cNvSpPr/>
          <p:nvPr/>
        </p:nvSpPr>
        <p:spPr>
          <a:xfrm>
            <a:off x="578248" y="2074380"/>
            <a:ext cx="384048" cy="384048"/>
          </a:xfrm>
          <a:prstGeom prst="ellipse">
            <a:avLst/>
          </a:prstGeom>
          <a:solidFill>
            <a:srgbClr val="6B2C91"/>
          </a:solidFill>
          <a:ln w="12700">
            <a:solidFill>
              <a:srgbClr val="6B2C91"/>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6" name="Text 4"/>
          <p:cNvSpPr/>
          <p:nvPr/>
        </p:nvSpPr>
        <p:spPr>
          <a:xfrm>
            <a:off x="578248" y="2211106"/>
            <a:ext cx="384048" cy="109728"/>
          </a:xfrm>
          <a:prstGeom prst="rect">
            <a:avLst/>
          </a:prstGeom>
          <a:noFill/>
          <a:ln/>
        </p:spPr>
        <p:txBody>
          <a:bodyPr wrap="square" lIns="0" tIns="0" rIns="0" bIns="0" rtlCol="0" anchor="ctr"/>
          <a:lstStyle/>
          <a:p>
            <a:pPr marL="0" indent="0" algn="ctr">
              <a:buNone/>
            </a:pPr>
            <a:r>
              <a:rPr lang="en-US" sz="1200" b="1" dirty="0">
                <a:solidFill>
                  <a:srgbClr val="FFFFFF"/>
                </a:solidFill>
                <a:latin typeface="Times New Roman" panose="02020603050405020304" pitchFamily="18" charset="0"/>
                <a:cs typeface="Times New Roman" panose="02020603050405020304" pitchFamily="18" charset="0"/>
              </a:rPr>
              <a:t>1</a:t>
            </a:r>
            <a:endParaRPr lang="en-US" sz="1200" dirty="0">
              <a:latin typeface="Times New Roman" panose="02020603050405020304" pitchFamily="18" charset="0"/>
              <a:cs typeface="Times New Roman" panose="02020603050405020304" pitchFamily="18" charset="0"/>
            </a:endParaRPr>
          </a:p>
        </p:txBody>
      </p:sp>
      <p:sp>
        <p:nvSpPr>
          <p:cNvPr id="7" name="Text 5"/>
          <p:cNvSpPr/>
          <p:nvPr/>
        </p:nvSpPr>
        <p:spPr>
          <a:xfrm>
            <a:off x="1115568" y="2123150"/>
            <a:ext cx="1097280" cy="246888"/>
          </a:xfrm>
          <a:prstGeom prst="rect">
            <a:avLst/>
          </a:prstGeom>
          <a:noFill/>
          <a:ln/>
        </p:spPr>
        <p:txBody>
          <a:bodyPr wrap="square" lIns="0" tIns="0" rIns="0" bIns="0" rtlCol="0" anchor="ctr">
            <a:normAutofit/>
          </a:bodyPr>
          <a:lstStyle/>
          <a:p>
            <a:pPr marL="0" indent="0">
              <a:buNone/>
            </a:pPr>
            <a:r>
              <a:rPr lang="en-US" sz="1300" b="1" dirty="0">
                <a:solidFill>
                  <a:srgbClr val="222222"/>
                </a:solidFill>
                <a:latin typeface="Times New Roman" panose="02020603050405020304" pitchFamily="18" charset="0"/>
                <a:cs typeface="Times New Roman" panose="02020603050405020304" pitchFamily="18" charset="0"/>
              </a:rPr>
              <a:t>Electrostatics</a:t>
            </a:r>
            <a:endParaRPr lang="en-US" sz="1300" dirty="0">
              <a:latin typeface="Times New Roman" panose="02020603050405020304" pitchFamily="18" charset="0"/>
              <a:cs typeface="Times New Roman" panose="02020603050405020304" pitchFamily="18" charset="0"/>
            </a:endParaRPr>
          </a:p>
        </p:txBody>
      </p:sp>
      <p:sp>
        <p:nvSpPr>
          <p:cNvPr id="8" name="Text 6"/>
          <p:cNvSpPr/>
          <p:nvPr/>
        </p:nvSpPr>
        <p:spPr>
          <a:xfrm>
            <a:off x="750095" y="2667900"/>
            <a:ext cx="1321117" cy="329184"/>
          </a:xfrm>
          <a:prstGeom prst="rect">
            <a:avLst/>
          </a:prstGeom>
          <a:noFill/>
          <a:ln/>
        </p:spPr>
        <p:txBody>
          <a:bodyPr wrap="square" lIns="0" tIns="0" rIns="0" bIns="0" rtlCol="0" anchor="ctr">
            <a:normAutofit lnSpcReduction="10000"/>
          </a:bodyPr>
          <a:lstStyle/>
          <a:p>
            <a:pPr marL="0" indent="0" algn="ctr">
              <a:buNone/>
            </a:pPr>
            <a:r>
              <a:rPr lang="en-US" sz="1200" dirty="0">
                <a:solidFill>
                  <a:schemeClr val="bg2">
                    <a:lumMod val="25000"/>
                  </a:schemeClr>
                </a:solidFill>
                <a:latin typeface="Times New Roman" panose="02020603050405020304" pitchFamily="18" charset="0"/>
                <a:cs typeface="Times New Roman" panose="02020603050405020304" pitchFamily="18" charset="0"/>
              </a:rPr>
              <a:t>Calculate a 3D electric field</a:t>
            </a:r>
          </a:p>
        </p:txBody>
      </p:sp>
      <p:sp>
        <p:nvSpPr>
          <p:cNvPr id="9" name="Text 7"/>
          <p:cNvSpPr/>
          <p:nvPr/>
        </p:nvSpPr>
        <p:spPr>
          <a:xfrm>
            <a:off x="2441448" y="2360894"/>
            <a:ext cx="274320" cy="274320"/>
          </a:xfrm>
          <a:prstGeom prst="rect">
            <a:avLst/>
          </a:prstGeom>
          <a:noFill/>
          <a:ln/>
        </p:spPr>
        <p:txBody>
          <a:bodyPr wrap="square" lIns="0" tIns="0" rIns="0" bIns="0" rtlCol="0" anchor="ctr"/>
          <a:lstStyle/>
          <a:p>
            <a:pPr marL="0" indent="0">
              <a:buNone/>
            </a:pPr>
            <a:r>
              <a:rPr lang="en-US" sz="2700" b="1" dirty="0">
                <a:solidFill>
                  <a:srgbClr val="6B2C91"/>
                </a:solidFill>
                <a:latin typeface="Times New Roman" panose="02020603050405020304" pitchFamily="18" charset="0"/>
                <a:cs typeface="Times New Roman" panose="02020603050405020304" pitchFamily="18" charset="0"/>
              </a:rPr>
              <a:t>›</a:t>
            </a:r>
            <a:endParaRPr lang="en-US" sz="2700" dirty="0">
              <a:latin typeface="Times New Roman" panose="02020603050405020304" pitchFamily="18" charset="0"/>
              <a:cs typeface="Times New Roman" panose="02020603050405020304" pitchFamily="18" charset="0"/>
            </a:endParaRPr>
          </a:p>
        </p:txBody>
      </p:sp>
      <p:sp>
        <p:nvSpPr>
          <p:cNvPr id="10" name="Shape 8"/>
          <p:cNvSpPr/>
          <p:nvPr/>
        </p:nvSpPr>
        <p:spPr>
          <a:xfrm>
            <a:off x="2770632" y="2004278"/>
            <a:ext cx="1874520" cy="1424722"/>
          </a:xfrm>
          <a:prstGeom prst="roundRect">
            <a:avLst/>
          </a:prstGeom>
          <a:solidFill>
            <a:srgbClr val="F8F8F8"/>
          </a:solidFill>
          <a:ln w="15240">
            <a:solidFill>
              <a:srgbClr val="D0D0D0"/>
            </a:solidFill>
            <a:prstDash val="solid"/>
          </a:ln>
          <a:effectLst>
            <a:outerShdw blurRad="12700" dist="6350" dir="2700000" algn="bl" rotWithShape="0">
              <a:srgbClr val="000000">
                <a:alpha val="12000"/>
              </a:srgbClr>
            </a:outerShdw>
          </a:effectLst>
        </p:spPr>
        <p:txBody>
          <a:bodyPr/>
          <a:lstStyle/>
          <a:p>
            <a:endParaRPr lang="en-GB">
              <a:latin typeface="Times New Roman" panose="02020603050405020304" pitchFamily="18" charset="0"/>
              <a:cs typeface="Times New Roman" panose="02020603050405020304" pitchFamily="18" charset="0"/>
            </a:endParaRPr>
          </a:p>
        </p:txBody>
      </p:sp>
      <p:sp>
        <p:nvSpPr>
          <p:cNvPr id="11" name="Shape 9"/>
          <p:cNvSpPr/>
          <p:nvPr/>
        </p:nvSpPr>
        <p:spPr>
          <a:xfrm>
            <a:off x="2834640" y="2074380"/>
            <a:ext cx="384048" cy="384048"/>
          </a:xfrm>
          <a:prstGeom prst="ellipse">
            <a:avLst/>
          </a:prstGeom>
          <a:solidFill>
            <a:srgbClr val="6B2C91"/>
          </a:solidFill>
          <a:ln w="12700">
            <a:solidFill>
              <a:srgbClr val="6B2C91"/>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12" name="Text 10"/>
          <p:cNvSpPr/>
          <p:nvPr/>
        </p:nvSpPr>
        <p:spPr>
          <a:xfrm>
            <a:off x="2835511" y="2205446"/>
            <a:ext cx="384048" cy="109728"/>
          </a:xfrm>
          <a:prstGeom prst="rect">
            <a:avLst/>
          </a:prstGeom>
          <a:noFill/>
          <a:ln/>
        </p:spPr>
        <p:txBody>
          <a:bodyPr wrap="square" lIns="0" tIns="0" rIns="0" bIns="0" rtlCol="0" anchor="ctr"/>
          <a:lstStyle/>
          <a:p>
            <a:pPr marL="0" indent="0" algn="ctr">
              <a:buNone/>
            </a:pPr>
            <a:r>
              <a:rPr lang="en-US" sz="1200" b="1" dirty="0">
                <a:solidFill>
                  <a:srgbClr val="FFFFFF"/>
                </a:solidFill>
                <a:latin typeface="Times New Roman" panose="02020603050405020304" pitchFamily="18" charset="0"/>
                <a:cs typeface="Times New Roman" panose="02020603050405020304" pitchFamily="18" charset="0"/>
              </a:rPr>
              <a:t>2</a:t>
            </a:r>
            <a:endParaRPr lang="en-US" sz="1200" dirty="0">
              <a:latin typeface="Times New Roman" panose="02020603050405020304" pitchFamily="18" charset="0"/>
              <a:cs typeface="Times New Roman" panose="02020603050405020304" pitchFamily="18" charset="0"/>
            </a:endParaRPr>
          </a:p>
        </p:txBody>
      </p:sp>
      <p:sp>
        <p:nvSpPr>
          <p:cNvPr id="13" name="Text 11"/>
          <p:cNvSpPr/>
          <p:nvPr/>
        </p:nvSpPr>
        <p:spPr>
          <a:xfrm>
            <a:off x="3339736" y="2079606"/>
            <a:ext cx="1097280" cy="384048"/>
          </a:xfrm>
          <a:prstGeom prst="rect">
            <a:avLst/>
          </a:prstGeom>
          <a:noFill/>
          <a:ln/>
        </p:spPr>
        <p:txBody>
          <a:bodyPr wrap="square" lIns="0" tIns="0" rIns="0" bIns="0" rtlCol="0" anchor="ctr">
            <a:noAutofit/>
          </a:bodyPr>
          <a:lstStyle/>
          <a:p>
            <a:pPr marL="0" indent="0">
              <a:buNone/>
            </a:pPr>
            <a:r>
              <a:rPr lang="en-US" sz="1300" b="1" dirty="0">
                <a:solidFill>
                  <a:srgbClr val="222222"/>
                </a:solidFill>
                <a:latin typeface="Times New Roman" panose="02020603050405020304" pitchFamily="18" charset="0"/>
                <a:cs typeface="Times New Roman" panose="02020603050405020304" pitchFamily="18" charset="0"/>
              </a:rPr>
              <a:t>Charged Particle tracing</a:t>
            </a:r>
            <a:endParaRPr lang="en-US" sz="1300" dirty="0">
              <a:latin typeface="Times New Roman" panose="02020603050405020304" pitchFamily="18" charset="0"/>
              <a:cs typeface="Times New Roman" panose="02020603050405020304" pitchFamily="18" charset="0"/>
            </a:endParaRPr>
          </a:p>
        </p:txBody>
      </p:sp>
      <p:sp>
        <p:nvSpPr>
          <p:cNvPr id="14" name="Text 12"/>
          <p:cNvSpPr/>
          <p:nvPr/>
        </p:nvSpPr>
        <p:spPr>
          <a:xfrm>
            <a:off x="2803290" y="2557270"/>
            <a:ext cx="1828800" cy="799412"/>
          </a:xfrm>
          <a:prstGeom prst="rect">
            <a:avLst/>
          </a:prstGeom>
          <a:noFill/>
          <a:ln/>
        </p:spPr>
        <p:txBody>
          <a:bodyPr wrap="square" lIns="0" tIns="0" rIns="0" bIns="0" rtlCol="0" anchor="ctr">
            <a:noAutofit/>
          </a:bodyPr>
          <a:lstStyle/>
          <a:p>
            <a:pPr marL="0" indent="0" algn="ctr">
              <a:buNone/>
            </a:pPr>
            <a:r>
              <a:rPr lang="en-US" sz="1200" dirty="0">
                <a:solidFill>
                  <a:schemeClr val="bg2">
                    <a:lumMod val="25000"/>
                  </a:schemeClr>
                </a:solidFill>
                <a:latin typeface="Times New Roman" panose="02020603050405020304" pitchFamily="18" charset="0"/>
                <a:cs typeface="Times New Roman" panose="02020603050405020304" pitchFamily="18" charset="0"/>
              </a:rPr>
              <a:t>Track 5,000 Sm⁺ particles</a:t>
            </a:r>
          </a:p>
        </p:txBody>
      </p:sp>
      <p:sp>
        <p:nvSpPr>
          <p:cNvPr id="15" name="Text 13"/>
          <p:cNvSpPr/>
          <p:nvPr/>
        </p:nvSpPr>
        <p:spPr>
          <a:xfrm>
            <a:off x="4709160" y="2360894"/>
            <a:ext cx="274320" cy="274320"/>
          </a:xfrm>
          <a:prstGeom prst="rect">
            <a:avLst/>
          </a:prstGeom>
          <a:noFill/>
          <a:ln/>
        </p:spPr>
        <p:txBody>
          <a:bodyPr wrap="square" lIns="0" tIns="0" rIns="0" bIns="0" rtlCol="0" anchor="ctr"/>
          <a:lstStyle/>
          <a:p>
            <a:pPr marL="0" indent="0">
              <a:buNone/>
            </a:pPr>
            <a:r>
              <a:rPr lang="en-US" sz="2700" b="1" dirty="0">
                <a:solidFill>
                  <a:srgbClr val="6B2C91"/>
                </a:solidFill>
                <a:latin typeface="Times New Roman" panose="02020603050405020304" pitchFamily="18" charset="0"/>
                <a:cs typeface="Times New Roman" panose="02020603050405020304" pitchFamily="18" charset="0"/>
              </a:rPr>
              <a:t>›</a:t>
            </a:r>
            <a:endParaRPr lang="en-US" sz="2700" dirty="0">
              <a:latin typeface="Times New Roman" panose="02020603050405020304" pitchFamily="18" charset="0"/>
              <a:cs typeface="Times New Roman" panose="02020603050405020304" pitchFamily="18" charset="0"/>
            </a:endParaRPr>
          </a:p>
        </p:txBody>
      </p:sp>
      <p:sp>
        <p:nvSpPr>
          <p:cNvPr id="19" name="Text 17"/>
          <p:cNvSpPr/>
          <p:nvPr/>
        </p:nvSpPr>
        <p:spPr>
          <a:xfrm>
            <a:off x="5509260" y="1966351"/>
            <a:ext cx="1339596" cy="651215"/>
          </a:xfrm>
          <a:prstGeom prst="rect">
            <a:avLst/>
          </a:prstGeom>
          <a:noFill/>
          <a:ln/>
        </p:spPr>
        <p:txBody>
          <a:bodyPr wrap="square" lIns="0" tIns="0" rIns="0" bIns="0" rtlCol="0" anchor="ctr">
            <a:noAutofit/>
          </a:bodyPr>
          <a:lstStyle/>
          <a:p>
            <a:r>
              <a:rPr lang="en-US" sz="1300" b="1" dirty="0">
                <a:latin typeface="Times New Roman" panose="02020603050405020304" pitchFamily="18" charset="0"/>
                <a:cs typeface="Times New Roman" panose="02020603050405020304" pitchFamily="18" charset="0"/>
              </a:rPr>
              <a:t>Bidirectionally Coupled Particle Tracing</a:t>
            </a:r>
          </a:p>
        </p:txBody>
      </p:sp>
      <mc:AlternateContent xmlns:mc="http://schemas.openxmlformats.org/markup-compatibility/2006">
        <mc:Choice xmlns:a14="http://schemas.microsoft.com/office/drawing/2010/main" Requires="a14">
          <p:sp>
            <p:nvSpPr>
              <p:cNvPr id="20" name="Text 18"/>
              <p:cNvSpPr/>
              <p:nvPr/>
            </p:nvSpPr>
            <p:spPr>
              <a:xfrm>
                <a:off x="4992624" y="2587934"/>
                <a:ext cx="1865376" cy="743566"/>
              </a:xfrm>
              <a:prstGeom prst="rect">
                <a:avLst/>
              </a:prstGeom>
              <a:noFill/>
              <a:ln/>
            </p:spPr>
            <p:txBody>
              <a:bodyPr wrap="square" lIns="0" tIns="0" rIns="0" bIns="0" rtlCol="0" anchor="ctr">
                <a:noAutofit/>
              </a:bodyPr>
              <a:lstStyle/>
              <a:p>
                <a:pPr algn="ctr"/>
                <a:r>
                  <a:rPr lang="en-US" sz="1200" dirty="0">
                    <a:solidFill>
                      <a:schemeClr val="bg2">
                        <a:lumMod val="25000"/>
                      </a:schemeClr>
                    </a:solidFill>
                    <a:latin typeface="Times New Roman" panose="02020603050405020304" pitchFamily="18" charset="0"/>
                    <a:cs typeface="Times New Roman" panose="02020603050405020304" pitchFamily="18" charset="0"/>
                  </a:rPr>
                  <a:t>Electrostatics </a:t>
                </a:r>
                <a14:m>
                  <m:oMath xmlns:m="http://schemas.openxmlformats.org/officeDocument/2006/math">
                    <m:r>
                      <a:rPr lang="en-US" sz="1200" i="1" smtClean="0">
                        <a:solidFill>
                          <a:schemeClr val="bg2">
                            <a:lumMod val="25000"/>
                          </a:schemeClr>
                        </a:solidFill>
                        <a:latin typeface="Cambria Math" panose="02040503050406030204" pitchFamily="18" charset="0"/>
                        <a:ea typeface="Cambria Math" panose="02040503050406030204" pitchFamily="18" charset="0"/>
                        <a:cs typeface="Times New Roman" panose="02020603050405020304" pitchFamily="18" charset="0"/>
                      </a:rPr>
                      <m:t>↔</m:t>
                    </m:r>
                    <m:r>
                      <a:rPr lang="en-US" sz="1200" b="0" i="1" smtClean="0">
                        <a:solidFill>
                          <a:schemeClr val="bg2">
                            <a:lumMod val="25000"/>
                          </a:schemeClr>
                        </a:solidFill>
                        <a:latin typeface="Cambria Math" panose="02040503050406030204" pitchFamily="18" charset="0"/>
                        <a:ea typeface="Cambria Math" panose="02040503050406030204" pitchFamily="18" charset="0"/>
                        <a:cs typeface="Times New Roman" panose="02020603050405020304" pitchFamily="18" charset="0"/>
                      </a:rPr>
                      <m:t> </m:t>
                    </m:r>
                  </m:oMath>
                </a14:m>
                <a:r>
                  <a:rPr lang="en-US" sz="1200" dirty="0">
                    <a:solidFill>
                      <a:schemeClr val="bg2">
                        <a:lumMod val="25000"/>
                      </a:schemeClr>
                    </a:solidFill>
                    <a:latin typeface="Times New Roman" panose="02020603050405020304" pitchFamily="18" charset="0"/>
                    <a:cs typeface="Times New Roman" panose="02020603050405020304" pitchFamily="18" charset="0"/>
                  </a:rPr>
                  <a:t>Particle Tracing (Sm⁺: macroparticles, varying release current)</a:t>
                </a:r>
              </a:p>
            </p:txBody>
          </p:sp>
        </mc:Choice>
        <mc:Fallback>
          <p:sp>
            <p:nvSpPr>
              <p:cNvPr id="20" name="Text 18"/>
              <p:cNvSpPr>
                <a:spLocks noRot="1" noChangeAspect="1" noMove="1" noResize="1" noEditPoints="1" noAdjustHandles="1" noChangeArrowheads="1" noChangeShapeType="1" noTextEdit="1"/>
              </p:cNvSpPr>
              <p:nvPr/>
            </p:nvSpPr>
            <p:spPr>
              <a:xfrm>
                <a:off x="4992624" y="2587934"/>
                <a:ext cx="1865376" cy="743566"/>
              </a:xfrm>
              <a:prstGeom prst="rect">
                <a:avLst/>
              </a:prstGeom>
              <a:blipFill>
                <a:blip r:embed="rId3"/>
                <a:stretch>
                  <a:fillRect l="-3922" r="-6536"/>
                </a:stretch>
              </a:blipFill>
              <a:ln/>
            </p:spPr>
            <p:txBody>
              <a:bodyPr/>
              <a:lstStyle/>
              <a:p>
                <a:r>
                  <a:rPr lang="en-GB">
                    <a:noFill/>
                  </a:rPr>
                  <a:t> </a:t>
                </a:r>
              </a:p>
            </p:txBody>
          </p:sp>
        </mc:Fallback>
      </mc:AlternateContent>
      <p:sp>
        <p:nvSpPr>
          <p:cNvPr id="21" name="Text 19"/>
          <p:cNvSpPr/>
          <p:nvPr/>
        </p:nvSpPr>
        <p:spPr>
          <a:xfrm>
            <a:off x="6976872" y="2360894"/>
            <a:ext cx="274320" cy="274320"/>
          </a:xfrm>
          <a:prstGeom prst="rect">
            <a:avLst/>
          </a:prstGeom>
          <a:noFill/>
          <a:ln/>
        </p:spPr>
        <p:txBody>
          <a:bodyPr wrap="square" lIns="0" tIns="0" rIns="0" bIns="0" rtlCol="0" anchor="ctr"/>
          <a:lstStyle/>
          <a:p>
            <a:pPr marL="0" indent="0">
              <a:buNone/>
            </a:pPr>
            <a:r>
              <a:rPr lang="en-US" sz="2700" b="1" dirty="0">
                <a:solidFill>
                  <a:srgbClr val="6B2C91"/>
                </a:solidFill>
                <a:latin typeface="Times New Roman" panose="02020603050405020304" pitchFamily="18" charset="0"/>
                <a:cs typeface="Times New Roman" panose="02020603050405020304" pitchFamily="18" charset="0"/>
              </a:rPr>
              <a:t>›</a:t>
            </a:r>
            <a:endParaRPr lang="en-US" sz="2700" dirty="0">
              <a:latin typeface="Times New Roman" panose="02020603050405020304" pitchFamily="18" charset="0"/>
              <a:cs typeface="Times New Roman" panose="02020603050405020304" pitchFamily="18" charset="0"/>
            </a:endParaRPr>
          </a:p>
        </p:txBody>
      </p:sp>
      <p:sp>
        <p:nvSpPr>
          <p:cNvPr id="22" name="Shape 20"/>
          <p:cNvSpPr/>
          <p:nvPr/>
        </p:nvSpPr>
        <p:spPr>
          <a:xfrm>
            <a:off x="7306056" y="2004278"/>
            <a:ext cx="1874520" cy="1424722"/>
          </a:xfrm>
          <a:prstGeom prst="roundRect">
            <a:avLst/>
          </a:prstGeom>
          <a:solidFill>
            <a:srgbClr val="F8F8F8"/>
          </a:solidFill>
          <a:ln w="15240">
            <a:solidFill>
              <a:srgbClr val="D0D0D0"/>
            </a:solidFill>
            <a:prstDash val="solid"/>
          </a:ln>
          <a:effectLst>
            <a:outerShdw blurRad="12700" dist="6350" dir="2700000" algn="bl" rotWithShape="0">
              <a:srgbClr val="000000">
                <a:alpha val="12000"/>
              </a:srgbClr>
            </a:outerShdw>
          </a:effectLst>
        </p:spPr>
        <p:txBody>
          <a:bodyPr/>
          <a:lstStyle/>
          <a:p>
            <a:endParaRPr lang="en-GB">
              <a:latin typeface="Times New Roman" panose="02020603050405020304" pitchFamily="18" charset="0"/>
              <a:cs typeface="Times New Roman" panose="02020603050405020304" pitchFamily="18" charset="0"/>
            </a:endParaRPr>
          </a:p>
        </p:txBody>
      </p:sp>
      <p:sp>
        <p:nvSpPr>
          <p:cNvPr id="23" name="Shape 21"/>
          <p:cNvSpPr/>
          <p:nvPr/>
        </p:nvSpPr>
        <p:spPr>
          <a:xfrm>
            <a:off x="7424928" y="2074380"/>
            <a:ext cx="384048" cy="384048"/>
          </a:xfrm>
          <a:prstGeom prst="ellipse">
            <a:avLst/>
          </a:prstGeom>
          <a:solidFill>
            <a:srgbClr val="6B2C91"/>
          </a:solidFill>
          <a:ln w="12700">
            <a:solidFill>
              <a:srgbClr val="6B2C91"/>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24" name="Text 22"/>
          <p:cNvSpPr/>
          <p:nvPr/>
        </p:nvSpPr>
        <p:spPr>
          <a:xfrm>
            <a:off x="7443651" y="2190206"/>
            <a:ext cx="384048" cy="109728"/>
          </a:xfrm>
          <a:prstGeom prst="rect">
            <a:avLst/>
          </a:prstGeom>
          <a:noFill/>
          <a:ln/>
        </p:spPr>
        <p:txBody>
          <a:bodyPr wrap="square" lIns="0" tIns="0" rIns="0" bIns="0" rtlCol="0" anchor="ctr"/>
          <a:lstStyle/>
          <a:p>
            <a:pPr marL="0" indent="0" algn="ctr">
              <a:buNone/>
            </a:pPr>
            <a:r>
              <a:rPr lang="en-US" sz="1200" b="1" dirty="0">
                <a:solidFill>
                  <a:srgbClr val="FFFFFF"/>
                </a:solidFill>
                <a:latin typeface="Times New Roman" panose="02020603050405020304" pitchFamily="18" charset="0"/>
                <a:cs typeface="Times New Roman" panose="02020603050405020304" pitchFamily="18" charset="0"/>
              </a:rPr>
              <a:t>4</a:t>
            </a:r>
            <a:endParaRPr lang="en-US" sz="1200" dirty="0">
              <a:latin typeface="Times New Roman" panose="02020603050405020304" pitchFamily="18" charset="0"/>
              <a:cs typeface="Times New Roman" panose="02020603050405020304" pitchFamily="18" charset="0"/>
            </a:endParaRPr>
          </a:p>
        </p:txBody>
      </p:sp>
      <p:sp>
        <p:nvSpPr>
          <p:cNvPr id="25" name="Text 23"/>
          <p:cNvSpPr/>
          <p:nvPr/>
        </p:nvSpPr>
        <p:spPr>
          <a:xfrm>
            <a:off x="7918704" y="2040854"/>
            <a:ext cx="1097280" cy="516416"/>
          </a:xfrm>
          <a:prstGeom prst="rect">
            <a:avLst/>
          </a:prstGeom>
          <a:noFill/>
          <a:ln/>
        </p:spPr>
        <p:txBody>
          <a:bodyPr wrap="square" lIns="0" tIns="0" rIns="0" bIns="0" rtlCol="0" anchor="ctr">
            <a:noAutofit/>
          </a:bodyPr>
          <a:lstStyle/>
          <a:p>
            <a:pPr marL="0" indent="0">
              <a:buNone/>
            </a:pPr>
            <a:r>
              <a:rPr lang="en-US" sz="1300" b="1" dirty="0">
                <a:solidFill>
                  <a:srgbClr val="222222"/>
                </a:solidFill>
                <a:latin typeface="Times New Roman" panose="02020603050405020304" pitchFamily="18" charset="0"/>
                <a:cs typeface="Times New Roman" panose="02020603050405020304" pitchFamily="18" charset="0"/>
              </a:rPr>
              <a:t>Free Molecular Flow</a:t>
            </a:r>
            <a:endParaRPr lang="en-US" sz="1300" dirty="0">
              <a:latin typeface="Times New Roman" panose="02020603050405020304" pitchFamily="18" charset="0"/>
              <a:cs typeface="Times New Roman" panose="02020603050405020304" pitchFamily="18" charset="0"/>
            </a:endParaRPr>
          </a:p>
        </p:txBody>
      </p:sp>
      <p:sp>
        <p:nvSpPr>
          <p:cNvPr id="26" name="Text 24"/>
          <p:cNvSpPr/>
          <p:nvPr/>
        </p:nvSpPr>
        <p:spPr>
          <a:xfrm>
            <a:off x="7479792" y="2644357"/>
            <a:ext cx="1527048" cy="579335"/>
          </a:xfrm>
          <a:prstGeom prst="rect">
            <a:avLst/>
          </a:prstGeom>
          <a:noFill/>
          <a:ln/>
        </p:spPr>
        <p:txBody>
          <a:bodyPr wrap="square" lIns="0" tIns="0" rIns="0" bIns="0" rtlCol="0" anchor="ctr">
            <a:noAutofit/>
          </a:bodyPr>
          <a:lstStyle/>
          <a:p>
            <a:pPr marL="0" indent="0" algn="ctr">
              <a:buNone/>
            </a:pPr>
            <a:r>
              <a:rPr lang="en-US" sz="1200" dirty="0">
                <a:solidFill>
                  <a:schemeClr val="bg2">
                    <a:lumMod val="25000"/>
                  </a:schemeClr>
                </a:solidFill>
                <a:latin typeface="Times New Roman" panose="02020603050405020304" pitchFamily="18" charset="0"/>
                <a:cs typeface="Times New Roman" panose="02020603050405020304" pitchFamily="18" charset="0"/>
              </a:rPr>
              <a:t>Vacuum calculations, including vacuum pumps, gas inflow, and outgassing walls</a:t>
            </a:r>
          </a:p>
        </p:txBody>
      </p:sp>
      <p:sp>
        <p:nvSpPr>
          <p:cNvPr id="27" name="Text 25"/>
          <p:cNvSpPr/>
          <p:nvPr/>
        </p:nvSpPr>
        <p:spPr>
          <a:xfrm>
            <a:off x="9244584" y="2360894"/>
            <a:ext cx="274320" cy="274320"/>
          </a:xfrm>
          <a:prstGeom prst="rect">
            <a:avLst/>
          </a:prstGeom>
          <a:noFill/>
          <a:ln/>
        </p:spPr>
        <p:txBody>
          <a:bodyPr wrap="square" lIns="0" tIns="0" rIns="0" bIns="0" rtlCol="0" anchor="ctr"/>
          <a:lstStyle/>
          <a:p>
            <a:pPr marL="0" indent="0">
              <a:buNone/>
            </a:pPr>
            <a:r>
              <a:rPr lang="en-US" sz="2700" b="1" dirty="0">
                <a:solidFill>
                  <a:srgbClr val="6B2C91"/>
                </a:solidFill>
                <a:latin typeface="Times New Roman" panose="02020603050405020304" pitchFamily="18" charset="0"/>
                <a:cs typeface="Times New Roman" panose="02020603050405020304" pitchFamily="18" charset="0"/>
              </a:rPr>
              <a:t>›</a:t>
            </a:r>
            <a:endParaRPr lang="en-US" sz="2700" dirty="0">
              <a:latin typeface="Times New Roman" panose="02020603050405020304" pitchFamily="18" charset="0"/>
              <a:cs typeface="Times New Roman" panose="02020603050405020304" pitchFamily="18" charset="0"/>
            </a:endParaRPr>
          </a:p>
        </p:txBody>
      </p:sp>
      <p:sp>
        <p:nvSpPr>
          <p:cNvPr id="28" name="Shape 26"/>
          <p:cNvSpPr/>
          <p:nvPr/>
        </p:nvSpPr>
        <p:spPr>
          <a:xfrm>
            <a:off x="9573768" y="2004278"/>
            <a:ext cx="1874520" cy="1424722"/>
          </a:xfrm>
          <a:prstGeom prst="roundRect">
            <a:avLst/>
          </a:prstGeom>
          <a:solidFill>
            <a:srgbClr val="F8F8F8"/>
          </a:solidFill>
          <a:ln w="15240">
            <a:solidFill>
              <a:srgbClr val="D0D0D0"/>
            </a:solidFill>
            <a:prstDash val="solid"/>
          </a:ln>
          <a:effectLst>
            <a:outerShdw blurRad="12700" dist="6350" dir="2700000" algn="bl" rotWithShape="0">
              <a:srgbClr val="000000">
                <a:alpha val="12000"/>
              </a:srgbClr>
            </a:outerShdw>
          </a:effectLst>
        </p:spPr>
        <p:txBody>
          <a:bodyPr/>
          <a:lstStyle/>
          <a:p>
            <a:endParaRPr lang="en-GB">
              <a:latin typeface="Times New Roman" panose="02020603050405020304" pitchFamily="18" charset="0"/>
              <a:cs typeface="Times New Roman" panose="02020603050405020304" pitchFamily="18" charset="0"/>
            </a:endParaRPr>
          </a:p>
        </p:txBody>
      </p:sp>
      <p:sp>
        <p:nvSpPr>
          <p:cNvPr id="29" name="Shape 27"/>
          <p:cNvSpPr/>
          <p:nvPr/>
        </p:nvSpPr>
        <p:spPr>
          <a:xfrm>
            <a:off x="9692640" y="2150582"/>
            <a:ext cx="384048" cy="384048"/>
          </a:xfrm>
          <a:prstGeom prst="ellipse">
            <a:avLst/>
          </a:prstGeom>
          <a:solidFill>
            <a:srgbClr val="6B2C91"/>
          </a:solidFill>
          <a:ln w="12700">
            <a:solidFill>
              <a:srgbClr val="6B2C91"/>
            </a:solid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30" name="Text 28"/>
          <p:cNvSpPr/>
          <p:nvPr/>
        </p:nvSpPr>
        <p:spPr>
          <a:xfrm>
            <a:off x="9692640" y="2232878"/>
            <a:ext cx="384048" cy="109728"/>
          </a:xfrm>
          <a:prstGeom prst="rect">
            <a:avLst/>
          </a:prstGeom>
          <a:noFill/>
          <a:ln/>
        </p:spPr>
        <p:txBody>
          <a:bodyPr wrap="square" lIns="0" tIns="0" rIns="0" bIns="0" rtlCol="0" anchor="ctr"/>
          <a:lstStyle/>
          <a:p>
            <a:pPr marL="0" indent="0" algn="ctr">
              <a:buNone/>
            </a:pPr>
            <a:r>
              <a:rPr lang="en-US" sz="1200" b="1" dirty="0">
                <a:solidFill>
                  <a:srgbClr val="FFFFFF"/>
                </a:solidFill>
                <a:latin typeface="Times New Roman" panose="02020603050405020304" pitchFamily="18" charset="0"/>
                <a:cs typeface="Times New Roman" panose="02020603050405020304" pitchFamily="18" charset="0"/>
              </a:rPr>
              <a:t>5</a:t>
            </a:r>
            <a:endParaRPr lang="en-US" sz="1200" dirty="0">
              <a:latin typeface="Times New Roman" panose="02020603050405020304" pitchFamily="18" charset="0"/>
              <a:cs typeface="Times New Roman" panose="02020603050405020304" pitchFamily="18" charset="0"/>
            </a:endParaRPr>
          </a:p>
        </p:txBody>
      </p:sp>
      <p:sp>
        <p:nvSpPr>
          <p:cNvPr id="31" name="Text 29"/>
          <p:cNvSpPr/>
          <p:nvPr/>
        </p:nvSpPr>
        <p:spPr>
          <a:xfrm>
            <a:off x="10186416" y="2123150"/>
            <a:ext cx="1097280" cy="512064"/>
          </a:xfrm>
          <a:prstGeom prst="rect">
            <a:avLst/>
          </a:prstGeom>
          <a:noFill/>
          <a:ln/>
        </p:spPr>
        <p:txBody>
          <a:bodyPr wrap="square" lIns="0" tIns="0" rIns="0" bIns="0" rtlCol="0" anchor="ctr">
            <a:noAutofit/>
          </a:bodyPr>
          <a:lstStyle/>
          <a:p>
            <a:pPr marL="0" indent="0">
              <a:buNone/>
            </a:pPr>
            <a:r>
              <a:rPr lang="en-US" sz="1300" b="1" dirty="0">
                <a:solidFill>
                  <a:srgbClr val="222222"/>
                </a:solidFill>
                <a:latin typeface="Times New Roman" panose="02020603050405020304" pitchFamily="18" charset="0"/>
                <a:cs typeface="Times New Roman" panose="02020603050405020304" pitchFamily="18" charset="0"/>
              </a:rPr>
              <a:t>Post-processing</a:t>
            </a:r>
          </a:p>
          <a:p>
            <a:pPr marL="0" indent="0">
              <a:buNone/>
            </a:pPr>
            <a:r>
              <a:rPr lang="en-US" sz="1300" b="1" dirty="0">
                <a:solidFill>
                  <a:srgbClr val="222222"/>
                </a:solidFill>
                <a:latin typeface="Times New Roman" panose="02020603050405020304" pitchFamily="18" charset="0"/>
                <a:cs typeface="Times New Roman" panose="02020603050405020304" pitchFamily="18" charset="0"/>
              </a:rPr>
              <a:t>in Python</a:t>
            </a:r>
            <a:endParaRPr lang="en-US" sz="1300" dirty="0">
              <a:latin typeface="Times New Roman" panose="02020603050405020304" pitchFamily="18" charset="0"/>
              <a:cs typeface="Times New Roman" panose="02020603050405020304" pitchFamily="18" charset="0"/>
            </a:endParaRPr>
          </a:p>
        </p:txBody>
      </p:sp>
      <p:sp>
        <p:nvSpPr>
          <p:cNvPr id="32" name="Text 30"/>
          <p:cNvSpPr/>
          <p:nvPr/>
        </p:nvSpPr>
        <p:spPr>
          <a:xfrm>
            <a:off x="9747504" y="2778582"/>
            <a:ext cx="1527048" cy="512064"/>
          </a:xfrm>
          <a:prstGeom prst="rect">
            <a:avLst/>
          </a:prstGeom>
          <a:noFill/>
          <a:ln/>
        </p:spPr>
        <p:txBody>
          <a:bodyPr wrap="square" lIns="0" tIns="0" rIns="0" bIns="0" rtlCol="0" anchor="ctr">
            <a:normAutofit lnSpcReduction="10000"/>
          </a:bodyPr>
          <a:lstStyle/>
          <a:p>
            <a:pPr marL="0" indent="0" algn="ctr">
              <a:buNone/>
            </a:pPr>
            <a:r>
              <a:rPr lang="en-US" sz="1200" dirty="0">
                <a:solidFill>
                  <a:schemeClr val="bg2">
                    <a:lumMod val="25000"/>
                  </a:schemeClr>
                </a:solidFill>
                <a:latin typeface="Times New Roman" panose="02020603050405020304" pitchFamily="18" charset="0"/>
                <a:cs typeface="Times New Roman" panose="02020603050405020304" pitchFamily="18" charset="0"/>
                <a:sym typeface="Wingdings" panose="05000000000000000000" pitchFamily="2" charset="2"/>
              </a:rPr>
              <a:t> </a:t>
            </a:r>
            <a:r>
              <a:rPr lang="en-US" sz="1200" dirty="0">
                <a:solidFill>
                  <a:schemeClr val="bg2">
                    <a:lumMod val="25000"/>
                  </a:schemeClr>
                </a:solidFill>
                <a:latin typeface="Times New Roman" panose="02020603050405020304" pitchFamily="18" charset="0"/>
                <a:cs typeface="Times New Roman" panose="02020603050405020304" pitchFamily="18" charset="0"/>
              </a:rPr>
              <a:t>efficiency, energy and time-of flight (TOF) profiles</a:t>
            </a:r>
          </a:p>
        </p:txBody>
      </p:sp>
      <p:sp>
        <p:nvSpPr>
          <p:cNvPr id="37" name="Slide Number Placeholder 0"/>
          <p:cNvSpPr>
            <a:spLocks noGrp="1"/>
          </p:cNvSpPr>
          <p:nvPr>
            <p:ph type="sldNum" sz="quarter" idx="4294967295"/>
          </p:nvPr>
        </p:nvSpPr>
        <p:spPr>
          <a:xfrm>
            <a:off x="11777472"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Times New Roman" panose="02020603050405020304" pitchFamily="18" charset="0"/>
                <a:cs typeface="Times New Roman" panose="02020603050405020304" pitchFamily="18" charset="0"/>
              </a:rPr>
              <a:t>6</a:t>
            </a:fld>
            <a:endParaRPr lang="en-US">
              <a:latin typeface="Times New Roman" panose="02020603050405020304" pitchFamily="18" charset="0"/>
              <a:cs typeface="Times New Roman" panose="02020603050405020304" pitchFamily="18" charset="0"/>
            </a:endParaRPr>
          </a:p>
        </p:txBody>
      </p:sp>
      <p:sp>
        <p:nvSpPr>
          <p:cNvPr id="17" name="Text 32">
            <a:extLst>
              <a:ext uri="{FF2B5EF4-FFF2-40B4-BE49-F238E27FC236}">
                <a16:creationId xmlns:a16="http://schemas.microsoft.com/office/drawing/2014/main" id="{44C12715-16CC-ABB8-7669-C526231E0C38}"/>
              </a:ext>
            </a:extLst>
          </p:cNvPr>
          <p:cNvSpPr/>
          <p:nvPr/>
        </p:nvSpPr>
        <p:spPr>
          <a:xfrm>
            <a:off x="303097" y="3512838"/>
            <a:ext cx="5867018" cy="262754"/>
          </a:xfrm>
          <a:prstGeom prst="rect">
            <a:avLst/>
          </a:prstGeom>
          <a:noFill/>
          <a:ln/>
        </p:spPr>
        <p:txBody>
          <a:bodyPr wrap="square" lIns="0" tIns="0" rIns="0" bIns="0" rtlCol="0" anchor="ctr"/>
          <a:lstStyle/>
          <a:p>
            <a:pPr marL="0" indent="0" algn="ctr">
              <a:buNone/>
            </a:pPr>
            <a:r>
              <a:rPr lang="en-US" sz="1500" dirty="0">
                <a:solidFill>
                  <a:srgbClr val="6B2C91"/>
                </a:solidFill>
                <a:latin typeface="Times New Roman" panose="02020603050405020304" pitchFamily="18" charset="0"/>
                <a:cs typeface="Times New Roman" panose="02020603050405020304" pitchFamily="18" charset="0"/>
              </a:rPr>
              <a:t>Meshing</a:t>
            </a:r>
            <a:endParaRPr lang="en-US" sz="1500" dirty="0">
              <a:latin typeface="Times New Roman" panose="02020603050405020304" pitchFamily="18" charset="0"/>
              <a:cs typeface="Times New Roman" panose="02020603050405020304" pitchFamily="18" charset="0"/>
            </a:endParaRPr>
          </a:p>
        </p:txBody>
      </p:sp>
      <p:pic>
        <p:nvPicPr>
          <p:cNvPr id="49" name="Picture 48">
            <a:extLst>
              <a:ext uri="{FF2B5EF4-FFF2-40B4-BE49-F238E27FC236}">
                <a16:creationId xmlns:a16="http://schemas.microsoft.com/office/drawing/2014/main" id="{EF2566ED-748B-3A58-B004-D92730061420}"/>
              </a:ext>
            </a:extLst>
          </p:cNvPr>
          <p:cNvPicPr>
            <a:picLocks noChangeAspect="1"/>
          </p:cNvPicPr>
          <p:nvPr/>
        </p:nvPicPr>
        <p:blipFill>
          <a:blip r:embed="rId4"/>
          <a:stretch>
            <a:fillRect/>
          </a:stretch>
        </p:blipFill>
        <p:spPr>
          <a:xfrm>
            <a:off x="1004615" y="4817100"/>
            <a:ext cx="1924430" cy="1751789"/>
          </a:xfrm>
          <a:prstGeom prst="rect">
            <a:avLst/>
          </a:prstGeom>
        </p:spPr>
      </p:pic>
      <p:pic>
        <p:nvPicPr>
          <p:cNvPr id="51" name="Picture 50">
            <a:extLst>
              <a:ext uri="{FF2B5EF4-FFF2-40B4-BE49-F238E27FC236}">
                <a16:creationId xmlns:a16="http://schemas.microsoft.com/office/drawing/2014/main" id="{F19564F4-91C7-283F-9B50-371C02267ABB}"/>
              </a:ext>
            </a:extLst>
          </p:cNvPr>
          <p:cNvPicPr>
            <a:picLocks noChangeAspect="1"/>
          </p:cNvPicPr>
          <p:nvPr/>
        </p:nvPicPr>
        <p:blipFill>
          <a:blip r:embed="rId5"/>
          <a:stretch>
            <a:fillRect/>
          </a:stretch>
        </p:blipFill>
        <p:spPr>
          <a:xfrm>
            <a:off x="3083135" y="3725111"/>
            <a:ext cx="3124034" cy="2843778"/>
          </a:xfrm>
          <a:prstGeom prst="rect">
            <a:avLst/>
          </a:prstGeom>
        </p:spPr>
      </p:pic>
      <p:pic>
        <p:nvPicPr>
          <p:cNvPr id="53" name="Picture 52">
            <a:extLst>
              <a:ext uri="{FF2B5EF4-FFF2-40B4-BE49-F238E27FC236}">
                <a16:creationId xmlns:a16="http://schemas.microsoft.com/office/drawing/2014/main" id="{DF796FF6-387B-0FA1-4D86-356069D57937}"/>
              </a:ext>
            </a:extLst>
          </p:cNvPr>
          <p:cNvPicPr>
            <a:picLocks noChangeAspect="1"/>
          </p:cNvPicPr>
          <p:nvPr/>
        </p:nvPicPr>
        <p:blipFill>
          <a:blip r:embed="rId6"/>
          <a:stretch>
            <a:fillRect/>
          </a:stretch>
        </p:blipFill>
        <p:spPr>
          <a:xfrm>
            <a:off x="1132932" y="3818141"/>
            <a:ext cx="1950203" cy="613900"/>
          </a:xfrm>
          <a:prstGeom prst="rect">
            <a:avLst/>
          </a:prstGeom>
        </p:spPr>
      </p:pic>
      <p:sp>
        <p:nvSpPr>
          <p:cNvPr id="63" name="Arrow: Bent 62">
            <a:extLst>
              <a:ext uri="{FF2B5EF4-FFF2-40B4-BE49-F238E27FC236}">
                <a16:creationId xmlns:a16="http://schemas.microsoft.com/office/drawing/2014/main" id="{5FA58B0D-D869-F0B5-C133-58A6517C491A}"/>
              </a:ext>
            </a:extLst>
          </p:cNvPr>
          <p:cNvSpPr/>
          <p:nvPr/>
        </p:nvSpPr>
        <p:spPr>
          <a:xfrm>
            <a:off x="2819371" y="4384799"/>
            <a:ext cx="1024019" cy="582187"/>
          </a:xfrm>
          <a:prstGeom prst="bentArrow">
            <a:avLst>
              <a:gd name="adj1" fmla="val 25000"/>
              <a:gd name="adj2" fmla="val 25000"/>
              <a:gd name="adj3" fmla="val 25000"/>
              <a:gd name="adj4" fmla="val 43750"/>
            </a:avLst>
          </a:prstGeom>
          <a:noFill/>
          <a:ln w="38100" cap="flat" cmpd="dbl">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Times New Roman" panose="02020603050405020304" pitchFamily="18" charset="0"/>
              <a:cs typeface="Times New Roman" panose="02020603050405020304" pitchFamily="18" charset="0"/>
            </a:endParaRPr>
          </a:p>
        </p:txBody>
      </p:sp>
      <p:sp>
        <p:nvSpPr>
          <p:cNvPr id="65" name="Shape 37">
            <a:extLst>
              <a:ext uri="{FF2B5EF4-FFF2-40B4-BE49-F238E27FC236}">
                <a16:creationId xmlns:a16="http://schemas.microsoft.com/office/drawing/2014/main" id="{2A3A8D05-A0A2-9804-04B1-134E5A889AD4}"/>
              </a:ext>
            </a:extLst>
          </p:cNvPr>
          <p:cNvSpPr/>
          <p:nvPr/>
        </p:nvSpPr>
        <p:spPr>
          <a:xfrm>
            <a:off x="7361137" y="4110505"/>
            <a:ext cx="3766893" cy="2036284"/>
          </a:xfrm>
          <a:prstGeom prst="roundRect">
            <a:avLst>
              <a:gd name="adj" fmla="val 21053"/>
            </a:avLst>
          </a:prstGeom>
          <a:solidFill>
            <a:srgbClr val="6B2C91"/>
          </a:solidFill>
          <a:ln w="12700">
            <a:solidFill>
              <a:srgbClr val="6B2C91"/>
            </a:solidFill>
            <a:prstDash val="solid"/>
          </a:ln>
          <a:effectLst>
            <a:outerShdw blurRad="12700" dist="5080" dir="2700000" algn="bl" rotWithShape="0">
              <a:srgbClr val="000000">
                <a:alpha val="12000"/>
              </a:srgbClr>
            </a:outerShdw>
          </a:effectLst>
        </p:spPr>
        <p:txBody>
          <a:bodyPr/>
          <a:lstStyle/>
          <a:p>
            <a:endParaRPr lang="en-GB" sz="2400" dirty="0">
              <a:solidFill>
                <a:schemeClr val="bg1"/>
              </a:solidFill>
              <a:latin typeface="Times New Roman" panose="02020603050405020304" pitchFamily="18" charset="0"/>
              <a:cs typeface="Times New Roman" panose="02020603050405020304" pitchFamily="18" charset="0"/>
            </a:endParaRPr>
          </a:p>
        </p:txBody>
      </p:sp>
      <p:sp>
        <p:nvSpPr>
          <p:cNvPr id="67" name="Text 38">
            <a:extLst>
              <a:ext uri="{FF2B5EF4-FFF2-40B4-BE49-F238E27FC236}">
                <a16:creationId xmlns:a16="http://schemas.microsoft.com/office/drawing/2014/main" id="{092BA690-B095-E76C-1E97-7B3FDD5D8636}"/>
              </a:ext>
            </a:extLst>
          </p:cNvPr>
          <p:cNvSpPr/>
          <p:nvPr/>
        </p:nvSpPr>
        <p:spPr>
          <a:xfrm>
            <a:off x="7539985" y="4267366"/>
            <a:ext cx="3405166" cy="1638631"/>
          </a:xfrm>
          <a:prstGeom prst="rect">
            <a:avLst/>
          </a:prstGeom>
          <a:noFill/>
          <a:ln/>
        </p:spPr>
        <p:txBody>
          <a:bodyPr wrap="square" lIns="0" tIns="0" rIns="0" bIns="0" rtlCol="0" anchor="ctr"/>
          <a:lstStyle/>
          <a:p>
            <a:pPr marL="0" indent="0" algn="ctr">
              <a:buNone/>
            </a:pPr>
            <a:r>
              <a:rPr lang="en-US" sz="1600" u="sng" dirty="0">
                <a:solidFill>
                  <a:srgbClr val="FFFFFF"/>
                </a:solidFill>
                <a:latin typeface="Times New Roman" panose="02020603050405020304" pitchFamily="18" charset="0"/>
                <a:cs typeface="Times New Roman" panose="02020603050405020304" pitchFamily="18" charset="0"/>
              </a:rPr>
              <a:t>Goal for the optimization</a:t>
            </a:r>
          </a:p>
          <a:p>
            <a:pPr marL="0" indent="0">
              <a:buNone/>
            </a:pPr>
            <a:r>
              <a:rPr lang="en-US" sz="1600" dirty="0">
                <a:solidFill>
                  <a:srgbClr val="FFFFFF"/>
                </a:solidFill>
                <a:latin typeface="Times New Roman" panose="02020603050405020304" pitchFamily="18" charset="0"/>
                <a:cs typeface="Times New Roman" panose="02020603050405020304" pitchFamily="18" charset="0"/>
              </a:rPr>
              <a:t>maximize transport efficiency of the ion beam through the beamline while approaching the 10 eV energy-spread target</a:t>
            </a:r>
            <a:endParaRPr lang="en-US" sz="1600" dirty="0">
              <a:latin typeface="Times New Roman" panose="02020603050405020304" pitchFamily="18" charset="0"/>
              <a:cs typeface="Times New Roman" panose="02020603050405020304" pitchFamily="18" charset="0"/>
            </a:endParaRPr>
          </a:p>
        </p:txBody>
      </p:sp>
      <p:sp>
        <p:nvSpPr>
          <p:cNvPr id="69" name="Text 6">
            <a:extLst>
              <a:ext uri="{FF2B5EF4-FFF2-40B4-BE49-F238E27FC236}">
                <a16:creationId xmlns:a16="http://schemas.microsoft.com/office/drawing/2014/main" id="{D98C79B2-6BCE-9AC2-79E1-9ACAB677EB23}"/>
              </a:ext>
            </a:extLst>
          </p:cNvPr>
          <p:cNvSpPr/>
          <p:nvPr/>
        </p:nvSpPr>
        <p:spPr>
          <a:xfrm>
            <a:off x="1997773" y="4726034"/>
            <a:ext cx="942540" cy="262754"/>
          </a:xfrm>
          <a:prstGeom prst="rect">
            <a:avLst/>
          </a:prstGeom>
          <a:noFill/>
          <a:ln/>
        </p:spPr>
        <p:txBody>
          <a:bodyPr wrap="square" lIns="0" tIns="0" rIns="0" bIns="0" rtlCol="0" anchor="ctr">
            <a:normAutofit/>
          </a:bodyPr>
          <a:lstStyle/>
          <a:p>
            <a:pPr marL="0" indent="0" algn="ctr">
              <a:buNone/>
            </a:pPr>
            <a:r>
              <a:rPr lang="en-US" sz="1100" b="1" dirty="0">
                <a:solidFill>
                  <a:srgbClr val="666666"/>
                </a:solidFill>
                <a:latin typeface="Times New Roman" panose="02020603050405020304" pitchFamily="18" charset="0"/>
                <a:cs typeface="Times New Roman" panose="02020603050405020304" pitchFamily="18" charset="0"/>
              </a:rPr>
              <a:t>Coarser</a:t>
            </a:r>
            <a:endParaRPr lang="en-US" sz="1100" b="1" dirty="0">
              <a:latin typeface="Times New Roman" panose="02020603050405020304" pitchFamily="18" charset="0"/>
              <a:cs typeface="Times New Roman" panose="02020603050405020304" pitchFamily="18" charset="0"/>
            </a:endParaRPr>
          </a:p>
        </p:txBody>
      </p:sp>
      <p:sp>
        <p:nvSpPr>
          <p:cNvPr id="71" name="Text 6">
            <a:extLst>
              <a:ext uri="{FF2B5EF4-FFF2-40B4-BE49-F238E27FC236}">
                <a16:creationId xmlns:a16="http://schemas.microsoft.com/office/drawing/2014/main" id="{6F924443-E190-B7D9-6782-E97CB76E6215}"/>
              </a:ext>
            </a:extLst>
          </p:cNvPr>
          <p:cNvSpPr/>
          <p:nvPr/>
        </p:nvSpPr>
        <p:spPr>
          <a:xfrm>
            <a:off x="3005701" y="4125145"/>
            <a:ext cx="942540" cy="262754"/>
          </a:xfrm>
          <a:prstGeom prst="rect">
            <a:avLst/>
          </a:prstGeom>
          <a:noFill/>
          <a:ln/>
        </p:spPr>
        <p:txBody>
          <a:bodyPr wrap="square" lIns="0" tIns="0" rIns="0" bIns="0" rtlCol="0" anchor="ctr">
            <a:normAutofit/>
          </a:bodyPr>
          <a:lstStyle/>
          <a:p>
            <a:pPr marL="0" indent="0" algn="ctr">
              <a:buNone/>
            </a:pPr>
            <a:r>
              <a:rPr lang="en-US" sz="1100" b="1" dirty="0">
                <a:solidFill>
                  <a:srgbClr val="666666"/>
                </a:solidFill>
                <a:latin typeface="Times New Roman" panose="02020603050405020304" pitchFamily="18" charset="0"/>
                <a:cs typeface="Times New Roman" panose="02020603050405020304" pitchFamily="18" charset="0"/>
              </a:rPr>
              <a:t>Extremely fine</a:t>
            </a:r>
            <a:endParaRPr lang="en-US" sz="11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E4E53-2A36-5979-0BA3-87EB95764D22}"/>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8F891305-70EF-4C99-395E-916052563F3D}"/>
              </a:ext>
            </a:extLst>
          </p:cNvPr>
          <p:cNvSpPr/>
          <p:nvPr/>
        </p:nvSpPr>
        <p:spPr>
          <a:xfrm>
            <a:off x="381762" y="1078992"/>
            <a:ext cx="11155680" cy="475488"/>
          </a:xfrm>
          <a:prstGeom prst="rect">
            <a:avLst/>
          </a:prstGeom>
          <a:noFill/>
          <a:ln/>
        </p:spPr>
        <p:txBody>
          <a:bodyPr wrap="square" lIns="0" tIns="0" rIns="0" bIns="0" rtlCol="0" anchor="ctr">
            <a:normAutofit/>
          </a:bodyPr>
          <a:lstStyle/>
          <a:p>
            <a:pPr marL="0" indent="0">
              <a:buNone/>
            </a:pPr>
            <a:r>
              <a:rPr lang="en-US" sz="2400" b="1" dirty="0">
                <a:solidFill>
                  <a:srgbClr val="222222"/>
                </a:solidFill>
                <a:latin typeface="Times New Roman" panose="02020603050405020304" pitchFamily="18" charset="0"/>
                <a:cs typeface="Times New Roman" panose="02020603050405020304" pitchFamily="18" charset="0"/>
              </a:rPr>
              <a:t>Charged Particle Tracing in Electrostatic Fields (no space charge)</a:t>
            </a:r>
            <a:endParaRPr lang="en-US" sz="2400" dirty="0">
              <a:latin typeface="Times New Roman" panose="02020603050405020304" pitchFamily="18" charset="0"/>
              <a:cs typeface="Times New Roman" panose="02020603050405020304" pitchFamily="18" charset="0"/>
            </a:endParaRPr>
          </a:p>
        </p:txBody>
      </p:sp>
      <p:sp>
        <p:nvSpPr>
          <p:cNvPr id="37" name="Slide Number Placeholder 0">
            <a:extLst>
              <a:ext uri="{FF2B5EF4-FFF2-40B4-BE49-F238E27FC236}">
                <a16:creationId xmlns:a16="http://schemas.microsoft.com/office/drawing/2014/main" id="{AEE4A3F4-6C44-D9B2-E8C0-A6B370DC70F6}"/>
              </a:ext>
            </a:extLst>
          </p:cNvPr>
          <p:cNvSpPr>
            <a:spLocks noGrp="1"/>
          </p:cNvSpPr>
          <p:nvPr>
            <p:ph type="sldNum" sz="quarter" idx="4294967295"/>
          </p:nvPr>
        </p:nvSpPr>
        <p:spPr>
          <a:xfrm>
            <a:off x="1177747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Times New Roman" panose="02020603050405020304" pitchFamily="18" charset="0"/>
                <a:cs typeface="Times New Roman" panose="02020603050405020304" pitchFamily="18" charset="0"/>
              </a:rPr>
              <a:t>7</a:t>
            </a:fld>
            <a:endParaRPr lang="en-US">
              <a:latin typeface="Times New Roman" panose="02020603050405020304" pitchFamily="18" charset="0"/>
              <a:cs typeface="Times New Roman" panose="02020603050405020304" pitchFamily="18" charset="0"/>
            </a:endParaRPr>
          </a:p>
        </p:txBody>
      </p:sp>
      <p:sp>
        <p:nvSpPr>
          <p:cNvPr id="39" name="Text 1">
            <a:extLst>
              <a:ext uri="{FF2B5EF4-FFF2-40B4-BE49-F238E27FC236}">
                <a16:creationId xmlns:a16="http://schemas.microsoft.com/office/drawing/2014/main" id="{3B818A67-3C53-BBC2-1BB2-ECF92260A3B5}"/>
              </a:ext>
            </a:extLst>
          </p:cNvPr>
          <p:cNvSpPr/>
          <p:nvPr/>
        </p:nvSpPr>
        <p:spPr>
          <a:xfrm>
            <a:off x="457200" y="1572768"/>
            <a:ext cx="11064240" cy="310896"/>
          </a:xfrm>
          <a:prstGeom prst="rect">
            <a:avLst/>
          </a:prstGeom>
          <a:noFill/>
          <a:ln/>
        </p:spPr>
        <p:txBody>
          <a:bodyPr wrap="square" lIns="0" tIns="0" rIns="0" bIns="0" rtlCol="0" anchor="ctr">
            <a:normAutofit/>
          </a:bodyPr>
          <a:lstStyle/>
          <a:p>
            <a:pPr marL="0" indent="0">
              <a:buNone/>
            </a:pPr>
            <a:r>
              <a:rPr lang="en-US" sz="1400" dirty="0">
                <a:solidFill>
                  <a:srgbClr val="666666"/>
                </a:solidFill>
                <a:latin typeface="Times New Roman" panose="02020603050405020304" pitchFamily="18" charset="0"/>
                <a:cs typeface="Times New Roman" panose="02020603050405020304" pitchFamily="18" charset="0"/>
              </a:rPr>
              <a:t>2 kV extraction, 1 </a:t>
            </a:r>
            <a:r>
              <a:rPr lang="en-US" sz="1400" dirty="0" err="1">
                <a:solidFill>
                  <a:srgbClr val="666666"/>
                </a:solidFill>
                <a:latin typeface="Times New Roman" panose="02020603050405020304" pitchFamily="18" charset="0"/>
                <a:cs typeface="Times New Roman" panose="02020603050405020304" pitchFamily="18" charset="0"/>
              </a:rPr>
              <a:t>uA</a:t>
            </a:r>
            <a:r>
              <a:rPr lang="en-US" sz="1400" dirty="0">
                <a:solidFill>
                  <a:srgbClr val="666666"/>
                </a:solidFill>
                <a:latin typeface="Times New Roman" panose="02020603050405020304" pitchFamily="18" charset="0"/>
                <a:cs typeface="Times New Roman" panose="02020603050405020304" pitchFamily="18" charset="0"/>
              </a:rPr>
              <a:t> beam current</a:t>
            </a:r>
            <a:endParaRPr lang="en-US" sz="1400" dirty="0">
              <a:latin typeface="Times New Roman" panose="02020603050405020304" pitchFamily="18" charset="0"/>
              <a:cs typeface="Times New Roman" panose="02020603050405020304" pitchFamily="18" charset="0"/>
            </a:endParaRPr>
          </a:p>
        </p:txBody>
      </p:sp>
      <p:sp>
        <p:nvSpPr>
          <p:cNvPr id="41" name="Shape 2">
            <a:extLst>
              <a:ext uri="{FF2B5EF4-FFF2-40B4-BE49-F238E27FC236}">
                <a16:creationId xmlns:a16="http://schemas.microsoft.com/office/drawing/2014/main" id="{9A4FA4DA-0CCA-2D32-E82C-2FF34BDB1302}"/>
              </a:ext>
            </a:extLst>
          </p:cNvPr>
          <p:cNvSpPr/>
          <p:nvPr/>
        </p:nvSpPr>
        <p:spPr>
          <a:xfrm>
            <a:off x="8463383" y="4539028"/>
            <a:ext cx="2922332" cy="435309"/>
          </a:xfrm>
          <a:prstGeom prst="roundRect">
            <a:avLst/>
          </a:prstGeom>
          <a:solidFill>
            <a:srgbClr val="6B2C91"/>
          </a:solidFill>
          <a:ln w="12700">
            <a:solidFill>
              <a:srgbClr val="6B2C91"/>
            </a:solidFill>
            <a:prstDash val="solid"/>
          </a:ln>
        </p:spPr>
        <p:txBody>
          <a:bodyPr/>
          <a:lstStyle/>
          <a:p>
            <a:pPr algn="ctr"/>
            <a:r>
              <a:rPr lang="en-GB" sz="1600" dirty="0">
                <a:solidFill>
                  <a:schemeClr val="bg1"/>
                </a:solidFill>
                <a:latin typeface="Times New Roman" panose="02020603050405020304" pitchFamily="18" charset="0"/>
                <a:cs typeface="Times New Roman" panose="02020603050405020304" pitchFamily="18" charset="0"/>
              </a:rPr>
              <a:t>94% transport efficiency</a:t>
            </a:r>
          </a:p>
        </p:txBody>
      </p:sp>
      <p:sp>
        <p:nvSpPr>
          <p:cNvPr id="47" name="Shape 5">
            <a:extLst>
              <a:ext uri="{FF2B5EF4-FFF2-40B4-BE49-F238E27FC236}">
                <a16:creationId xmlns:a16="http://schemas.microsoft.com/office/drawing/2014/main" id="{27376866-F920-BD08-5020-5C8641764BB5}"/>
              </a:ext>
            </a:extLst>
          </p:cNvPr>
          <p:cNvSpPr/>
          <p:nvPr/>
        </p:nvSpPr>
        <p:spPr>
          <a:xfrm>
            <a:off x="8474269" y="5043714"/>
            <a:ext cx="2911446" cy="578919"/>
          </a:xfrm>
          <a:prstGeom prst="roundRect">
            <a:avLst/>
          </a:prstGeom>
          <a:solidFill>
            <a:srgbClr val="F4EFF8"/>
          </a:solidFill>
          <a:ln w="12700">
            <a:solidFill>
              <a:srgbClr val="D5C2DF"/>
            </a:solidFill>
            <a:prstDash val="solid"/>
          </a:ln>
        </p:spPr>
        <p:txBody>
          <a:bodyPr/>
          <a:lstStyle/>
          <a:p>
            <a:pPr algn="ctr"/>
            <a:r>
              <a:rPr lang="en-GB" sz="1600" dirty="0">
                <a:latin typeface="Times New Roman" panose="02020603050405020304" pitchFamily="18" charset="0"/>
                <a:cs typeface="Times New Roman" panose="02020603050405020304" pitchFamily="18" charset="0"/>
              </a:rPr>
              <a:t>13 eV energy spread (</a:t>
            </a:r>
            <a:r>
              <a:rPr lang="en-US" sz="1600" dirty="0">
                <a:latin typeface="Times New Roman" panose="02020603050405020304" pitchFamily="18" charset="0"/>
                <a:cs typeface="Times New Roman" panose="02020603050405020304" pitchFamily="18" charset="0"/>
              </a:rPr>
              <a:t>centered</a:t>
            </a:r>
            <a:r>
              <a:rPr lang="en-GB" sz="1600" dirty="0">
                <a:latin typeface="Times New Roman" panose="02020603050405020304" pitchFamily="18" charset="0"/>
                <a:cs typeface="Times New Roman" panose="02020603050405020304" pitchFamily="18" charset="0"/>
              </a:rPr>
              <a:t> at 86 eV)</a:t>
            </a:r>
          </a:p>
        </p:txBody>
      </p:sp>
      <p:sp>
        <p:nvSpPr>
          <p:cNvPr id="63" name="Text 32">
            <a:extLst>
              <a:ext uri="{FF2B5EF4-FFF2-40B4-BE49-F238E27FC236}">
                <a16:creationId xmlns:a16="http://schemas.microsoft.com/office/drawing/2014/main" id="{34A8743C-B491-56DF-EADA-E7CBF4E2E6A3}"/>
              </a:ext>
            </a:extLst>
          </p:cNvPr>
          <p:cNvSpPr/>
          <p:nvPr/>
        </p:nvSpPr>
        <p:spPr>
          <a:xfrm>
            <a:off x="4331368" y="1581684"/>
            <a:ext cx="7241426" cy="248088"/>
          </a:xfrm>
          <a:prstGeom prst="rect">
            <a:avLst/>
          </a:prstGeom>
          <a:noFill/>
          <a:ln/>
        </p:spPr>
        <p:txBody>
          <a:bodyPr wrap="square" lIns="0" tIns="0" rIns="0" bIns="0" rtlCol="0" anchor="ctr"/>
          <a:lstStyle/>
          <a:p>
            <a:pPr marL="0" indent="0" algn="ctr">
              <a:buNone/>
            </a:pPr>
            <a:r>
              <a:rPr lang="en-US" dirty="0">
                <a:solidFill>
                  <a:srgbClr val="6B2C91"/>
                </a:solidFill>
                <a:latin typeface="Times New Roman" panose="02020603050405020304" pitchFamily="18" charset="0"/>
                <a:cs typeface="Times New Roman" panose="02020603050405020304" pitchFamily="18" charset="0"/>
              </a:rPr>
              <a:t>End of beamline:</a:t>
            </a:r>
            <a:endParaRPr lang="en-US" dirty="0">
              <a:latin typeface="Times New Roman" panose="02020603050405020304" pitchFamily="18" charset="0"/>
              <a:cs typeface="Times New Roman" panose="02020603050405020304" pitchFamily="18" charset="0"/>
            </a:endParaRPr>
          </a:p>
        </p:txBody>
      </p:sp>
      <p:pic>
        <p:nvPicPr>
          <p:cNvPr id="65" name="Picture 64">
            <a:extLst>
              <a:ext uri="{FF2B5EF4-FFF2-40B4-BE49-F238E27FC236}">
                <a16:creationId xmlns:a16="http://schemas.microsoft.com/office/drawing/2014/main" id="{80DA0FF6-AA22-CC34-F0F1-DA1D8AD0D6BB}"/>
              </a:ext>
            </a:extLst>
          </p:cNvPr>
          <p:cNvPicPr>
            <a:picLocks noChangeAspect="1"/>
          </p:cNvPicPr>
          <p:nvPr/>
        </p:nvPicPr>
        <p:blipFill>
          <a:blip r:embed="rId3"/>
          <a:stretch>
            <a:fillRect/>
          </a:stretch>
        </p:blipFill>
        <p:spPr>
          <a:xfrm>
            <a:off x="947614" y="2916927"/>
            <a:ext cx="1866935" cy="1252667"/>
          </a:xfrm>
          <a:prstGeom prst="rect">
            <a:avLst/>
          </a:prstGeom>
        </p:spPr>
      </p:pic>
      <p:pic>
        <p:nvPicPr>
          <p:cNvPr id="67" name="Picture 66">
            <a:extLst>
              <a:ext uri="{FF2B5EF4-FFF2-40B4-BE49-F238E27FC236}">
                <a16:creationId xmlns:a16="http://schemas.microsoft.com/office/drawing/2014/main" id="{8656ACCB-1894-2BC5-AAF0-90862A3A093E}"/>
              </a:ext>
            </a:extLst>
          </p:cNvPr>
          <p:cNvPicPr>
            <a:picLocks noChangeAspect="1"/>
          </p:cNvPicPr>
          <p:nvPr/>
        </p:nvPicPr>
        <p:blipFill>
          <a:blip r:embed="rId4"/>
          <a:stretch>
            <a:fillRect/>
          </a:stretch>
        </p:blipFill>
        <p:spPr>
          <a:xfrm>
            <a:off x="420268" y="4394703"/>
            <a:ext cx="3059812" cy="2124969"/>
          </a:xfrm>
          <a:prstGeom prst="rect">
            <a:avLst/>
          </a:prstGeom>
        </p:spPr>
      </p:pic>
      <p:pic>
        <p:nvPicPr>
          <p:cNvPr id="69" name="Picture 68">
            <a:extLst>
              <a:ext uri="{FF2B5EF4-FFF2-40B4-BE49-F238E27FC236}">
                <a16:creationId xmlns:a16="http://schemas.microsoft.com/office/drawing/2014/main" id="{A29FF9FA-1C7B-E1E5-AE27-EC27161C1D30}"/>
              </a:ext>
            </a:extLst>
          </p:cNvPr>
          <p:cNvPicPr>
            <a:picLocks noChangeAspect="1"/>
          </p:cNvPicPr>
          <p:nvPr/>
        </p:nvPicPr>
        <p:blipFill>
          <a:blip r:embed="rId5"/>
          <a:stretch>
            <a:fillRect/>
          </a:stretch>
        </p:blipFill>
        <p:spPr>
          <a:xfrm>
            <a:off x="8615223" y="1958994"/>
            <a:ext cx="2598261" cy="2365172"/>
          </a:xfrm>
          <a:prstGeom prst="rect">
            <a:avLst/>
          </a:prstGeom>
        </p:spPr>
      </p:pic>
      <p:sp>
        <p:nvSpPr>
          <p:cNvPr id="4" name="Text 32">
            <a:extLst>
              <a:ext uri="{FF2B5EF4-FFF2-40B4-BE49-F238E27FC236}">
                <a16:creationId xmlns:a16="http://schemas.microsoft.com/office/drawing/2014/main" id="{3B99849D-2F10-7D78-0D8C-C527F940477E}"/>
              </a:ext>
            </a:extLst>
          </p:cNvPr>
          <p:cNvSpPr/>
          <p:nvPr/>
        </p:nvSpPr>
        <p:spPr>
          <a:xfrm>
            <a:off x="1222914" y="1915521"/>
            <a:ext cx="1666847" cy="264804"/>
          </a:xfrm>
          <a:prstGeom prst="rect">
            <a:avLst/>
          </a:prstGeom>
          <a:noFill/>
          <a:ln/>
        </p:spPr>
        <p:txBody>
          <a:bodyPr wrap="square" lIns="0" tIns="0" rIns="0" bIns="0" rtlCol="0" anchor="ctr"/>
          <a:lstStyle/>
          <a:p>
            <a:pPr marL="0" indent="0" algn="ctr">
              <a:buNone/>
            </a:pPr>
            <a:r>
              <a:rPr lang="en-US" sz="1500" b="1" dirty="0">
                <a:solidFill>
                  <a:srgbClr val="6B2C91"/>
                </a:solidFill>
                <a:latin typeface="Times New Roman" panose="02020603050405020304" pitchFamily="18" charset="0"/>
                <a:cs typeface="Times New Roman" panose="02020603050405020304" pitchFamily="18" charset="0"/>
              </a:rPr>
              <a:t>Source</a:t>
            </a:r>
            <a:endParaRPr lang="en-US" sz="1500" dirty="0">
              <a:latin typeface="Times New Roman" panose="02020603050405020304" pitchFamily="18" charset="0"/>
              <a:cs typeface="Times New Roman" panose="02020603050405020304" pitchFamily="18" charset="0"/>
            </a:endParaRPr>
          </a:p>
        </p:txBody>
      </p:sp>
      <p:sp>
        <p:nvSpPr>
          <p:cNvPr id="6" name="Text 12">
            <a:extLst>
              <a:ext uri="{FF2B5EF4-FFF2-40B4-BE49-F238E27FC236}">
                <a16:creationId xmlns:a16="http://schemas.microsoft.com/office/drawing/2014/main" id="{0ACC3D61-EB6E-1678-24A2-4B41D387DEFC}"/>
              </a:ext>
            </a:extLst>
          </p:cNvPr>
          <p:cNvSpPr/>
          <p:nvPr/>
        </p:nvSpPr>
        <p:spPr>
          <a:xfrm>
            <a:off x="748676" y="2204902"/>
            <a:ext cx="2653831" cy="630985"/>
          </a:xfrm>
          <a:prstGeom prst="rect">
            <a:avLst/>
          </a:prstGeom>
          <a:noFill/>
          <a:ln/>
        </p:spPr>
        <p:txBody>
          <a:bodyPr wrap="square" lIns="0" tIns="0" rIns="0" bIns="0" rtlCol="0" anchor="ctr">
            <a:noAutofit/>
          </a:bodyPr>
          <a:lstStyle/>
          <a:p>
            <a:pPr marL="0" indent="0">
              <a:buNone/>
            </a:pPr>
            <a:r>
              <a:rPr lang="en-US" sz="1200" dirty="0">
                <a:solidFill>
                  <a:srgbClr val="666666"/>
                </a:solidFill>
                <a:latin typeface="Times New Roman" panose="02020603050405020304" pitchFamily="18" charset="0"/>
                <a:cs typeface="Times New Roman" panose="02020603050405020304" pitchFamily="18" charset="0"/>
              </a:rPr>
              <a:t>Maxwell-</a:t>
            </a:r>
            <a:r>
              <a:rPr lang="en-US" sz="1200" dirty="0" err="1">
                <a:solidFill>
                  <a:srgbClr val="666666"/>
                </a:solidFill>
                <a:latin typeface="Times New Roman" panose="02020603050405020304" pitchFamily="18" charset="0"/>
                <a:cs typeface="Times New Roman" panose="02020603050405020304" pitchFamily="18" charset="0"/>
              </a:rPr>
              <a:t>Boltzman</a:t>
            </a:r>
            <a:r>
              <a:rPr lang="en-US" sz="1200" dirty="0">
                <a:solidFill>
                  <a:srgbClr val="666666"/>
                </a:solidFill>
                <a:latin typeface="Times New Roman" panose="02020603050405020304" pitchFamily="18" charset="0"/>
                <a:cs typeface="Times New Roman" panose="02020603050405020304" pitchFamily="18" charset="0"/>
              </a:rPr>
              <a:t> velocity distribution</a:t>
            </a:r>
          </a:p>
          <a:p>
            <a:pPr marL="0" indent="0">
              <a:buNone/>
            </a:pPr>
            <a:r>
              <a:rPr lang="en-US" sz="1200" dirty="0">
                <a:solidFill>
                  <a:srgbClr val="666666"/>
                </a:solidFill>
                <a:latin typeface="Times New Roman" panose="02020603050405020304" pitchFamily="18" charset="0"/>
                <a:cs typeface="Times New Roman" panose="02020603050405020304" pitchFamily="18" charset="0"/>
              </a:rPr>
              <a:t>Uniform angular distribution</a:t>
            </a:r>
            <a:endParaRPr lang="en-US" sz="1200"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985E0208-1B64-AB51-F2BF-9B11163F6199}"/>
              </a:ext>
            </a:extLst>
          </p:cNvPr>
          <p:cNvSpPr/>
          <p:nvPr/>
        </p:nvSpPr>
        <p:spPr>
          <a:xfrm>
            <a:off x="710170" y="1889369"/>
            <a:ext cx="2692337" cy="2361265"/>
          </a:xfrm>
          <a:prstGeom prst="rect">
            <a:avLst/>
          </a:prstGeom>
          <a:noFill/>
          <a:ln>
            <a:solidFill>
              <a:srgbClr val="6B2C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6">
            <a:extLst>
              <a:ext uri="{FF2B5EF4-FFF2-40B4-BE49-F238E27FC236}">
                <a16:creationId xmlns:a16="http://schemas.microsoft.com/office/drawing/2014/main" id="{8FC8A8C4-88E3-67EE-0623-684625D5A864}"/>
              </a:ext>
            </a:extLst>
          </p:cNvPr>
          <p:cNvSpPr/>
          <p:nvPr/>
        </p:nvSpPr>
        <p:spPr>
          <a:xfrm>
            <a:off x="719608" y="3105825"/>
            <a:ext cx="855166" cy="457200"/>
          </a:xfrm>
          <a:prstGeom prst="rect">
            <a:avLst/>
          </a:prstGeom>
          <a:noFill/>
          <a:ln/>
        </p:spPr>
        <p:txBody>
          <a:bodyPr wrap="square" lIns="0" tIns="0" rIns="0" bIns="0" rtlCol="0" anchor="ctr"/>
          <a:lstStyle/>
          <a:p>
            <a:pPr marL="0" indent="0">
              <a:buNone/>
            </a:pPr>
            <a:r>
              <a:rPr lang="en-US" sz="1200" dirty="0">
                <a:latin typeface="Times New Roman" panose="02020603050405020304" pitchFamily="18" charset="0"/>
                <a:cs typeface="Times New Roman" panose="02020603050405020304" pitchFamily="18" charset="0"/>
              </a:rPr>
              <a:t>2 kV source</a:t>
            </a:r>
          </a:p>
        </p:txBody>
      </p:sp>
      <p:sp>
        <p:nvSpPr>
          <p:cNvPr id="11" name="Text 6">
            <a:extLst>
              <a:ext uri="{FF2B5EF4-FFF2-40B4-BE49-F238E27FC236}">
                <a16:creationId xmlns:a16="http://schemas.microsoft.com/office/drawing/2014/main" id="{8E1D47CB-2BD0-08CE-9675-11D4A90E7220}"/>
              </a:ext>
            </a:extLst>
          </p:cNvPr>
          <p:cNvSpPr/>
          <p:nvPr/>
        </p:nvSpPr>
        <p:spPr>
          <a:xfrm>
            <a:off x="1459337" y="2893037"/>
            <a:ext cx="1119861" cy="310897"/>
          </a:xfrm>
          <a:prstGeom prst="rect">
            <a:avLst/>
          </a:prstGeom>
          <a:noFill/>
          <a:ln/>
        </p:spPr>
        <p:txBody>
          <a:bodyPr wrap="square" lIns="0" tIns="0" rIns="0" bIns="0" rtlCol="0" anchor="ctr"/>
          <a:lstStyle/>
          <a:p>
            <a:pPr marL="0" indent="0">
              <a:buNone/>
            </a:pPr>
            <a:r>
              <a:rPr lang="en-US" sz="1200" dirty="0">
                <a:latin typeface="Times New Roman" panose="02020603050405020304" pitchFamily="18" charset="0"/>
                <a:cs typeface="Times New Roman" panose="02020603050405020304" pitchFamily="18" charset="0"/>
              </a:rPr>
              <a:t>0 V: extraction electrode</a:t>
            </a:r>
          </a:p>
        </p:txBody>
      </p:sp>
      <p:cxnSp>
        <p:nvCxnSpPr>
          <p:cNvPr id="12" name="Straight Arrow Connector 11">
            <a:extLst>
              <a:ext uri="{FF2B5EF4-FFF2-40B4-BE49-F238E27FC236}">
                <a16:creationId xmlns:a16="http://schemas.microsoft.com/office/drawing/2014/main" id="{0A7955B0-BC79-421A-27F5-470E87B53199}"/>
              </a:ext>
            </a:extLst>
          </p:cNvPr>
          <p:cNvCxnSpPr>
            <a:cxnSpLocks/>
          </p:cNvCxnSpPr>
          <p:nvPr/>
        </p:nvCxnSpPr>
        <p:spPr>
          <a:xfrm>
            <a:off x="1881082" y="3227824"/>
            <a:ext cx="138185" cy="2547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A6308ACA-A817-4FF6-BCDF-03F46A5E3F98}"/>
              </a:ext>
            </a:extLst>
          </p:cNvPr>
          <p:cNvPicPr>
            <a:picLocks noChangeAspect="1"/>
          </p:cNvPicPr>
          <p:nvPr/>
        </p:nvPicPr>
        <p:blipFill>
          <a:blip r:embed="rId6"/>
          <a:stretch>
            <a:fillRect/>
          </a:stretch>
        </p:blipFill>
        <p:spPr>
          <a:xfrm>
            <a:off x="4402750" y="4463973"/>
            <a:ext cx="3484345" cy="2299254"/>
          </a:xfrm>
          <a:prstGeom prst="rect">
            <a:avLst/>
          </a:prstGeom>
        </p:spPr>
      </p:pic>
      <p:pic>
        <p:nvPicPr>
          <p:cNvPr id="14" name="Picture 13">
            <a:extLst>
              <a:ext uri="{FF2B5EF4-FFF2-40B4-BE49-F238E27FC236}">
                <a16:creationId xmlns:a16="http://schemas.microsoft.com/office/drawing/2014/main" id="{80C49CE2-B3E5-4ED1-992B-6A3A2B7132A4}"/>
              </a:ext>
            </a:extLst>
          </p:cNvPr>
          <p:cNvPicPr>
            <a:picLocks noChangeAspect="1"/>
          </p:cNvPicPr>
          <p:nvPr/>
        </p:nvPicPr>
        <p:blipFill>
          <a:blip r:embed="rId7"/>
          <a:stretch>
            <a:fillRect/>
          </a:stretch>
        </p:blipFill>
        <p:spPr>
          <a:xfrm>
            <a:off x="4364963" y="2035888"/>
            <a:ext cx="3484345" cy="2302510"/>
          </a:xfrm>
          <a:prstGeom prst="rect">
            <a:avLst/>
          </a:prstGeom>
        </p:spPr>
      </p:pic>
      <p:sp>
        <p:nvSpPr>
          <p:cNvPr id="26" name="Text 0">
            <a:extLst>
              <a:ext uri="{FF2B5EF4-FFF2-40B4-BE49-F238E27FC236}">
                <a16:creationId xmlns:a16="http://schemas.microsoft.com/office/drawing/2014/main" id="{B3A660C8-E3BF-45A6-9035-1CBBE1331226}"/>
              </a:ext>
            </a:extLst>
          </p:cNvPr>
          <p:cNvSpPr/>
          <p:nvPr/>
        </p:nvSpPr>
        <p:spPr>
          <a:xfrm>
            <a:off x="8428550" y="5779008"/>
            <a:ext cx="2957165" cy="475488"/>
          </a:xfrm>
          <a:prstGeom prst="rect">
            <a:avLst/>
          </a:prstGeom>
          <a:noFill/>
          <a:ln/>
        </p:spPr>
        <p:txBody>
          <a:bodyPr wrap="square" lIns="0" tIns="0" rIns="0" bIns="0" rtlCol="0" anchor="ctr">
            <a:normAutofit lnSpcReduction="10000"/>
          </a:bodyPr>
          <a:lstStyle/>
          <a:p>
            <a:pPr marL="0" indent="0" algn="ctr">
              <a:buNone/>
            </a:pPr>
            <a:r>
              <a:rPr lang="en-US" sz="1600" b="1" dirty="0">
                <a:solidFill>
                  <a:srgbClr val="222222"/>
                </a:solidFill>
                <a:latin typeface="Times New Roman" panose="02020603050405020304" pitchFamily="18" charset="0"/>
                <a:cs typeface="Times New Roman" panose="02020603050405020304" pitchFamily="18" charset="0"/>
                <a:sym typeface="Wingdings" panose="05000000000000000000" pitchFamily="2" charset="2"/>
              </a:rPr>
              <a:t> h</a:t>
            </a:r>
            <a:r>
              <a:rPr lang="en-US" sz="1600" b="1" dirty="0">
                <a:solidFill>
                  <a:srgbClr val="222222"/>
                </a:solidFill>
                <a:latin typeface="Times New Roman" panose="02020603050405020304" pitchFamily="18" charset="0"/>
                <a:cs typeface="Times New Roman" panose="02020603050405020304" pitchFamily="18" charset="0"/>
              </a:rPr>
              <a:t>igh transmission efficiency and small energy spread</a:t>
            </a:r>
            <a:endParaRPr lang="en-US" sz="1600" dirty="0">
              <a:latin typeface="Times New Roman" panose="02020603050405020304" pitchFamily="18" charset="0"/>
              <a:cs typeface="Times New Roman" panose="02020603050405020304" pitchFamily="18" charset="0"/>
            </a:endParaRPr>
          </a:p>
        </p:txBody>
      </p:sp>
      <p:sp>
        <p:nvSpPr>
          <p:cNvPr id="27" name="Shape 7">
            <a:extLst>
              <a:ext uri="{FF2B5EF4-FFF2-40B4-BE49-F238E27FC236}">
                <a16:creationId xmlns:a16="http://schemas.microsoft.com/office/drawing/2014/main" id="{53963BC1-AC3E-417E-AC08-5F51A3114297}"/>
              </a:ext>
            </a:extLst>
          </p:cNvPr>
          <p:cNvSpPr/>
          <p:nvPr/>
        </p:nvSpPr>
        <p:spPr>
          <a:xfrm>
            <a:off x="4079300" y="1753854"/>
            <a:ext cx="45719" cy="4752010"/>
          </a:xfrm>
          <a:prstGeom prst="rect">
            <a:avLst/>
          </a:prstGeom>
          <a:solidFill>
            <a:srgbClr val="6B2C91"/>
          </a:solidFill>
          <a:ln w="12700">
            <a:noFill/>
            <a:prstDash val="solid"/>
          </a:ln>
        </p:spPr>
        <p:txBody>
          <a:bodyPr/>
          <a:lstStyle/>
          <a:p>
            <a:endParaRPr lang="en-GB">
              <a:latin typeface="Times New Roman" panose="02020603050405020304" pitchFamily="18" charset="0"/>
              <a:cs typeface="Times New Roman" panose="02020603050405020304" pitchFamily="18" charset="0"/>
            </a:endParaRPr>
          </a:p>
        </p:txBody>
      </p:sp>
      <p:sp>
        <p:nvSpPr>
          <p:cNvPr id="28" name="Text 32">
            <a:extLst>
              <a:ext uri="{FF2B5EF4-FFF2-40B4-BE49-F238E27FC236}">
                <a16:creationId xmlns:a16="http://schemas.microsoft.com/office/drawing/2014/main" id="{D8CDA943-7D8F-4180-9C6D-1F3CBAD2B1B6}"/>
              </a:ext>
            </a:extLst>
          </p:cNvPr>
          <p:cNvSpPr/>
          <p:nvPr/>
        </p:nvSpPr>
        <p:spPr>
          <a:xfrm>
            <a:off x="5110581" y="1896032"/>
            <a:ext cx="2068682" cy="155115"/>
          </a:xfrm>
          <a:prstGeom prst="rect">
            <a:avLst/>
          </a:prstGeom>
          <a:noFill/>
          <a:ln/>
        </p:spPr>
        <p:txBody>
          <a:bodyPr wrap="square" lIns="0" tIns="0" rIns="0" bIns="0" rtlCol="0" anchor="ctr"/>
          <a:lstStyle/>
          <a:p>
            <a:pPr marL="0" indent="0" algn="ctr">
              <a:buNone/>
            </a:pPr>
            <a:r>
              <a:rPr lang="en-US" sz="1200" dirty="0">
                <a:solidFill>
                  <a:srgbClr val="6B2C91"/>
                </a:solidFill>
                <a:latin typeface="Times New Roman" panose="02020603050405020304" pitchFamily="18" charset="0"/>
                <a:cs typeface="Times New Roman" panose="02020603050405020304" pitchFamily="18" charset="0"/>
              </a:rPr>
              <a:t>Energy distribution</a:t>
            </a:r>
            <a:endParaRPr lang="en-US" sz="1200" dirty="0">
              <a:latin typeface="Times New Roman" panose="02020603050405020304" pitchFamily="18" charset="0"/>
              <a:cs typeface="Times New Roman" panose="02020603050405020304" pitchFamily="18" charset="0"/>
            </a:endParaRPr>
          </a:p>
        </p:txBody>
      </p:sp>
      <p:sp>
        <p:nvSpPr>
          <p:cNvPr id="29" name="Text 32">
            <a:extLst>
              <a:ext uri="{FF2B5EF4-FFF2-40B4-BE49-F238E27FC236}">
                <a16:creationId xmlns:a16="http://schemas.microsoft.com/office/drawing/2014/main" id="{AF5D4B07-D06A-47D4-BE6B-61F199F125B4}"/>
              </a:ext>
            </a:extLst>
          </p:cNvPr>
          <p:cNvSpPr/>
          <p:nvPr/>
        </p:nvSpPr>
        <p:spPr>
          <a:xfrm>
            <a:off x="5211963" y="4338398"/>
            <a:ext cx="2068682" cy="155115"/>
          </a:xfrm>
          <a:prstGeom prst="rect">
            <a:avLst/>
          </a:prstGeom>
          <a:noFill/>
          <a:ln/>
        </p:spPr>
        <p:txBody>
          <a:bodyPr wrap="square" lIns="0" tIns="0" rIns="0" bIns="0" rtlCol="0" anchor="ctr"/>
          <a:lstStyle/>
          <a:p>
            <a:pPr marL="0" indent="0" algn="ctr">
              <a:buNone/>
            </a:pPr>
            <a:r>
              <a:rPr lang="en-US" sz="1200" dirty="0">
                <a:solidFill>
                  <a:srgbClr val="6B2C91"/>
                </a:solidFill>
                <a:latin typeface="Times New Roman" panose="02020603050405020304" pitchFamily="18" charset="0"/>
                <a:cs typeface="Times New Roman" panose="02020603050405020304" pitchFamily="18" charset="0"/>
              </a:rPr>
              <a:t>Time-of-flight (TOF)</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0376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E4E53-2A36-5979-0BA3-87EB95764D22}"/>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8F891305-70EF-4C99-395E-916052563F3D}"/>
              </a:ext>
            </a:extLst>
          </p:cNvPr>
          <p:cNvSpPr/>
          <p:nvPr/>
        </p:nvSpPr>
        <p:spPr>
          <a:xfrm>
            <a:off x="381762" y="1078992"/>
            <a:ext cx="11155680" cy="475488"/>
          </a:xfrm>
          <a:prstGeom prst="rect">
            <a:avLst/>
          </a:prstGeom>
          <a:noFill/>
          <a:ln/>
        </p:spPr>
        <p:txBody>
          <a:bodyPr wrap="square" lIns="0" tIns="0" rIns="0" bIns="0" rtlCol="0" anchor="ctr">
            <a:normAutofit/>
          </a:bodyPr>
          <a:lstStyle/>
          <a:p>
            <a:pPr marL="0" indent="0">
              <a:buNone/>
            </a:pPr>
            <a:r>
              <a:rPr lang="en-US" sz="2400" b="1" dirty="0">
                <a:solidFill>
                  <a:srgbClr val="222222"/>
                </a:solidFill>
                <a:latin typeface="Times New Roman" panose="02020603050405020304" pitchFamily="18" charset="0"/>
                <a:cs typeface="Times New Roman" panose="02020603050405020304" pitchFamily="18" charset="0"/>
              </a:rPr>
              <a:t>Charged Particle Tracing in Electrostatic Fields (space charge included)</a:t>
            </a:r>
            <a:endParaRPr lang="en-US" sz="2400" dirty="0">
              <a:latin typeface="Times New Roman" panose="02020603050405020304" pitchFamily="18" charset="0"/>
              <a:cs typeface="Times New Roman" panose="02020603050405020304" pitchFamily="18" charset="0"/>
            </a:endParaRPr>
          </a:p>
        </p:txBody>
      </p:sp>
      <p:sp>
        <p:nvSpPr>
          <p:cNvPr id="37" name="Slide Number Placeholder 0">
            <a:extLst>
              <a:ext uri="{FF2B5EF4-FFF2-40B4-BE49-F238E27FC236}">
                <a16:creationId xmlns:a16="http://schemas.microsoft.com/office/drawing/2014/main" id="{AEE4A3F4-6C44-D9B2-E8C0-A6B370DC70F6}"/>
              </a:ext>
            </a:extLst>
          </p:cNvPr>
          <p:cNvSpPr>
            <a:spLocks noGrp="1"/>
          </p:cNvSpPr>
          <p:nvPr>
            <p:ph type="sldNum" sz="quarter" idx="4294967295"/>
          </p:nvPr>
        </p:nvSpPr>
        <p:spPr>
          <a:xfrm>
            <a:off x="11777472"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Times New Roman" panose="02020603050405020304" pitchFamily="18" charset="0"/>
                <a:cs typeface="Times New Roman" panose="02020603050405020304" pitchFamily="18" charset="0"/>
              </a:rPr>
              <a:t>8</a:t>
            </a:fld>
            <a:endParaRPr lang="en-US">
              <a:latin typeface="Times New Roman" panose="02020603050405020304" pitchFamily="18" charset="0"/>
              <a:cs typeface="Times New Roman" panose="02020603050405020304" pitchFamily="18" charset="0"/>
            </a:endParaRPr>
          </a:p>
        </p:txBody>
      </p:sp>
      <p:sp>
        <p:nvSpPr>
          <p:cNvPr id="39" name="Text 1">
            <a:extLst>
              <a:ext uri="{FF2B5EF4-FFF2-40B4-BE49-F238E27FC236}">
                <a16:creationId xmlns:a16="http://schemas.microsoft.com/office/drawing/2014/main" id="{3B818A67-3C53-BBC2-1BB2-ECF92260A3B5}"/>
              </a:ext>
            </a:extLst>
          </p:cNvPr>
          <p:cNvSpPr/>
          <p:nvPr/>
        </p:nvSpPr>
        <p:spPr>
          <a:xfrm>
            <a:off x="457200" y="1572768"/>
            <a:ext cx="11064240" cy="310896"/>
          </a:xfrm>
          <a:prstGeom prst="rect">
            <a:avLst/>
          </a:prstGeom>
          <a:noFill/>
          <a:ln/>
        </p:spPr>
        <p:txBody>
          <a:bodyPr wrap="square" lIns="0" tIns="0" rIns="0" bIns="0" rtlCol="0" anchor="ctr">
            <a:normAutofit/>
          </a:bodyPr>
          <a:lstStyle/>
          <a:p>
            <a:pPr marL="0" indent="0">
              <a:buNone/>
            </a:pPr>
            <a:r>
              <a:rPr lang="en-US" sz="1400" dirty="0">
                <a:solidFill>
                  <a:srgbClr val="666666"/>
                </a:solidFill>
                <a:latin typeface="Times New Roman" panose="02020603050405020304" pitchFamily="18" charset="0"/>
                <a:cs typeface="Times New Roman" panose="02020603050405020304" pitchFamily="18" charset="0"/>
              </a:rPr>
              <a:t>2 kV extraction, 1 </a:t>
            </a:r>
            <a:r>
              <a:rPr lang="en-US" sz="1400" dirty="0" err="1">
                <a:solidFill>
                  <a:srgbClr val="666666"/>
                </a:solidFill>
                <a:latin typeface="Times New Roman" panose="02020603050405020304" pitchFamily="18" charset="0"/>
                <a:cs typeface="Times New Roman" panose="02020603050405020304" pitchFamily="18" charset="0"/>
              </a:rPr>
              <a:t>uA</a:t>
            </a:r>
            <a:r>
              <a:rPr lang="en-US" sz="1400" dirty="0">
                <a:solidFill>
                  <a:srgbClr val="666666"/>
                </a:solidFill>
                <a:latin typeface="Times New Roman" panose="02020603050405020304" pitchFamily="18" charset="0"/>
                <a:cs typeface="Times New Roman" panose="02020603050405020304" pitchFamily="18" charset="0"/>
              </a:rPr>
              <a:t> beam current</a:t>
            </a:r>
            <a:endParaRPr lang="en-US" sz="1400" dirty="0">
              <a:latin typeface="Times New Roman" panose="02020603050405020304" pitchFamily="18" charset="0"/>
              <a:cs typeface="Times New Roman" panose="02020603050405020304" pitchFamily="18" charset="0"/>
            </a:endParaRPr>
          </a:p>
        </p:txBody>
      </p:sp>
      <p:sp>
        <p:nvSpPr>
          <p:cNvPr id="4" name="Text 32">
            <a:extLst>
              <a:ext uri="{FF2B5EF4-FFF2-40B4-BE49-F238E27FC236}">
                <a16:creationId xmlns:a16="http://schemas.microsoft.com/office/drawing/2014/main" id="{3B99849D-2F10-7D78-0D8C-C527F940477E}"/>
              </a:ext>
            </a:extLst>
          </p:cNvPr>
          <p:cNvSpPr/>
          <p:nvPr/>
        </p:nvSpPr>
        <p:spPr>
          <a:xfrm>
            <a:off x="936603" y="3035633"/>
            <a:ext cx="1666847" cy="264804"/>
          </a:xfrm>
          <a:prstGeom prst="rect">
            <a:avLst/>
          </a:prstGeom>
          <a:noFill/>
          <a:ln/>
        </p:spPr>
        <p:txBody>
          <a:bodyPr wrap="square" lIns="0" tIns="0" rIns="0" bIns="0" rtlCol="0" anchor="ctr"/>
          <a:lstStyle/>
          <a:p>
            <a:pPr marL="0" indent="0" algn="ctr">
              <a:buNone/>
            </a:pPr>
            <a:r>
              <a:rPr lang="en-US" sz="1500" b="1" dirty="0">
                <a:solidFill>
                  <a:srgbClr val="6B2C91"/>
                </a:solidFill>
                <a:latin typeface="Times New Roman" panose="02020603050405020304" pitchFamily="18" charset="0"/>
                <a:cs typeface="Times New Roman" panose="02020603050405020304" pitchFamily="18" charset="0"/>
              </a:rPr>
              <a:t>Space-charge effects</a:t>
            </a:r>
            <a:endParaRPr lang="en-US" sz="15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6" name="Text 12">
                <a:extLst>
                  <a:ext uri="{FF2B5EF4-FFF2-40B4-BE49-F238E27FC236}">
                    <a16:creationId xmlns:a16="http://schemas.microsoft.com/office/drawing/2014/main" id="{0ACC3D61-EB6E-1678-24A2-4B41D387DEFC}"/>
                  </a:ext>
                </a:extLst>
              </p:cNvPr>
              <p:cNvSpPr/>
              <p:nvPr/>
            </p:nvSpPr>
            <p:spPr>
              <a:xfrm>
                <a:off x="531836" y="3264854"/>
                <a:ext cx="2560296" cy="1976758"/>
              </a:xfrm>
              <a:prstGeom prst="rect">
                <a:avLst/>
              </a:prstGeom>
              <a:noFill/>
              <a:ln/>
            </p:spPr>
            <p:txBody>
              <a:bodyPr wrap="square" lIns="0" tIns="0" rIns="0" bIns="0" rtlCol="0" anchor="ctr">
                <a:noAutofit/>
              </a:bodyPr>
              <a:lstStyle/>
              <a:p>
                <a:pPr algn="ctr"/>
                <a:r>
                  <a:rPr lang="en-US" sz="1200" dirty="0">
                    <a:solidFill>
                      <a:schemeClr val="bg2">
                        <a:lumMod val="25000"/>
                      </a:schemeClr>
                    </a:solidFill>
                    <a:latin typeface="Times New Roman" panose="02020603050405020304" pitchFamily="18" charset="0"/>
                    <a:cs typeface="Times New Roman" panose="02020603050405020304" pitchFamily="18" charset="0"/>
                  </a:rPr>
                  <a:t>Electrostatics </a:t>
                </a:r>
                <a14:m>
                  <m:oMath xmlns:m="http://schemas.openxmlformats.org/officeDocument/2006/math">
                    <m:r>
                      <a:rPr lang="en-US" sz="1200" i="1" smtClean="0">
                        <a:solidFill>
                          <a:schemeClr val="bg2">
                            <a:lumMod val="25000"/>
                          </a:schemeClr>
                        </a:solidFill>
                        <a:latin typeface="Cambria Math" panose="02040503050406030204" pitchFamily="18" charset="0"/>
                        <a:ea typeface="Cambria Math" panose="02040503050406030204" pitchFamily="18" charset="0"/>
                        <a:cs typeface="Times New Roman" panose="02020603050405020304" pitchFamily="18" charset="0"/>
                      </a:rPr>
                      <m:t>↔</m:t>
                    </m:r>
                    <m:r>
                      <a:rPr lang="en-US" sz="1200" b="0" i="1" smtClean="0">
                        <a:solidFill>
                          <a:schemeClr val="bg2">
                            <a:lumMod val="25000"/>
                          </a:schemeClr>
                        </a:solidFill>
                        <a:latin typeface="Cambria Math" panose="02040503050406030204" pitchFamily="18" charset="0"/>
                        <a:ea typeface="Cambria Math" panose="02040503050406030204" pitchFamily="18" charset="0"/>
                        <a:cs typeface="Times New Roman" panose="02020603050405020304" pitchFamily="18" charset="0"/>
                      </a:rPr>
                      <m:t> </m:t>
                    </m:r>
                  </m:oMath>
                </a14:m>
                <a:r>
                  <a:rPr lang="en-US" sz="1200" dirty="0">
                    <a:solidFill>
                      <a:schemeClr val="bg2">
                        <a:lumMod val="25000"/>
                      </a:schemeClr>
                    </a:solidFill>
                    <a:latin typeface="Times New Roman" panose="02020603050405020304" pitchFamily="18" charset="0"/>
                    <a:cs typeface="Times New Roman" panose="02020603050405020304" pitchFamily="18" charset="0"/>
                  </a:rPr>
                  <a:t>Particle Tracing </a:t>
                </a:r>
              </a:p>
              <a:p>
                <a:pPr algn="ctr"/>
                <a:r>
                  <a:rPr lang="en-US" sz="1200" dirty="0">
                    <a:solidFill>
                      <a:schemeClr val="bg2">
                        <a:lumMod val="25000"/>
                      </a:schemeClr>
                    </a:solidFill>
                    <a:latin typeface="Times New Roman" panose="02020603050405020304" pitchFamily="18" charset="0"/>
                    <a:cs typeface="Times New Roman" panose="02020603050405020304" pitchFamily="18" charset="0"/>
                  </a:rPr>
                  <a:t>(Sm⁺: 5000 macroparticles, varying release current)</a:t>
                </a:r>
              </a:p>
              <a:p>
                <a:pPr marL="171450" indent="-171450">
                  <a:buFontTx/>
                  <a:buChar char="-"/>
                </a:pPr>
                <a:r>
                  <a:rPr lang="en-US" sz="1200" dirty="0">
                    <a:solidFill>
                      <a:srgbClr val="666666"/>
                    </a:solidFill>
                    <a:latin typeface="Times New Roman" panose="02020603050405020304" pitchFamily="18" charset="0"/>
                    <a:cs typeface="Times New Roman" panose="02020603050405020304" pitchFamily="18" charset="0"/>
                  </a:rPr>
                  <a:t>Solved iteratively using a bidirectionally coupled particle tracing</a:t>
                </a:r>
              </a:p>
              <a:p>
                <a:pPr marL="171450" indent="-171450">
                  <a:buFontTx/>
                  <a:buChar char="-"/>
                </a:pPr>
                <a:r>
                  <a:rPr lang="en-US" sz="1200" dirty="0">
                    <a:solidFill>
                      <a:srgbClr val="666666"/>
                    </a:solidFill>
                    <a:latin typeface="Times New Roman" panose="02020603050405020304" pitchFamily="18" charset="0"/>
                    <a:cs typeface="Times New Roman" panose="02020603050405020304" pitchFamily="18" charset="0"/>
                  </a:rPr>
                  <a:t>Global variable monitored change between successive iterations</a:t>
                </a:r>
              </a:p>
              <a:p>
                <a:pPr marL="171450" indent="-171450">
                  <a:buFontTx/>
                  <a:buChar char="-"/>
                </a:pPr>
                <a:r>
                  <a:rPr lang="en-US" sz="1200" dirty="0">
                    <a:solidFill>
                      <a:srgbClr val="666666"/>
                    </a:solidFill>
                    <a:latin typeface="Times New Roman" panose="02020603050405020304" pitchFamily="18" charset="0"/>
                    <a:cs typeface="Times New Roman" panose="02020603050405020304" pitchFamily="18" charset="0"/>
                  </a:rPr>
                  <a:t>Solution was considered as converged when the relative change fell below 1%</a:t>
                </a:r>
              </a:p>
            </p:txBody>
          </p:sp>
        </mc:Choice>
        <mc:Fallback>
          <p:sp>
            <p:nvSpPr>
              <p:cNvPr id="6" name="Text 12">
                <a:extLst>
                  <a:ext uri="{FF2B5EF4-FFF2-40B4-BE49-F238E27FC236}">
                    <a16:creationId xmlns:a16="http://schemas.microsoft.com/office/drawing/2014/main" id="{0ACC3D61-EB6E-1678-24A2-4B41D387DEFC}"/>
                  </a:ext>
                </a:extLst>
              </p:cNvPr>
              <p:cNvSpPr>
                <a:spLocks noRot="1" noChangeAspect="1" noMove="1" noResize="1" noEditPoints="1" noAdjustHandles="1" noChangeArrowheads="1" noChangeShapeType="1" noTextEdit="1"/>
              </p:cNvSpPr>
              <p:nvPr/>
            </p:nvSpPr>
            <p:spPr>
              <a:xfrm>
                <a:off x="531836" y="3264854"/>
                <a:ext cx="2560296" cy="1976758"/>
              </a:xfrm>
              <a:prstGeom prst="rect">
                <a:avLst/>
              </a:prstGeom>
              <a:blipFill>
                <a:blip r:embed="rId3"/>
                <a:stretch>
                  <a:fillRect l="-3333" r="-2857" b="-926"/>
                </a:stretch>
              </a:blipFill>
              <a:ln/>
            </p:spPr>
            <p:txBody>
              <a:bodyPr/>
              <a:lstStyle/>
              <a:p>
                <a:r>
                  <a:rPr lang="en-GB">
                    <a:noFill/>
                  </a:rPr>
                  <a:t> </a:t>
                </a:r>
              </a:p>
            </p:txBody>
          </p:sp>
        </mc:Fallback>
      </mc:AlternateContent>
      <p:sp>
        <p:nvSpPr>
          <p:cNvPr id="7" name="Rectangle 6">
            <a:extLst>
              <a:ext uri="{FF2B5EF4-FFF2-40B4-BE49-F238E27FC236}">
                <a16:creationId xmlns:a16="http://schemas.microsoft.com/office/drawing/2014/main" id="{985E0208-1B64-AB51-F2BF-9B11163F6199}"/>
              </a:ext>
            </a:extLst>
          </p:cNvPr>
          <p:cNvSpPr/>
          <p:nvPr/>
        </p:nvSpPr>
        <p:spPr>
          <a:xfrm>
            <a:off x="459649" y="2949322"/>
            <a:ext cx="2692644" cy="2292290"/>
          </a:xfrm>
          <a:prstGeom prst="rect">
            <a:avLst/>
          </a:prstGeom>
          <a:noFill/>
          <a:ln>
            <a:solidFill>
              <a:srgbClr val="6B2C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E7066E9C-75A6-401C-BED7-17D58BD3365E}"/>
              </a:ext>
            </a:extLst>
          </p:cNvPr>
          <p:cNvPicPr>
            <a:picLocks noChangeAspect="1"/>
          </p:cNvPicPr>
          <p:nvPr/>
        </p:nvPicPr>
        <p:blipFill>
          <a:blip r:embed="rId4"/>
          <a:stretch>
            <a:fillRect/>
          </a:stretch>
        </p:blipFill>
        <p:spPr>
          <a:xfrm>
            <a:off x="5847385" y="1524957"/>
            <a:ext cx="5918396" cy="4994715"/>
          </a:xfrm>
          <a:prstGeom prst="rect">
            <a:avLst/>
          </a:prstGeom>
        </p:spPr>
      </p:pic>
      <p:pic>
        <p:nvPicPr>
          <p:cNvPr id="13" name="Picture 12">
            <a:extLst>
              <a:ext uri="{FF2B5EF4-FFF2-40B4-BE49-F238E27FC236}">
                <a16:creationId xmlns:a16="http://schemas.microsoft.com/office/drawing/2014/main" id="{15139642-A6E1-42C9-8D5A-0B8263298712}"/>
              </a:ext>
            </a:extLst>
          </p:cNvPr>
          <p:cNvPicPr>
            <a:picLocks noChangeAspect="1"/>
          </p:cNvPicPr>
          <p:nvPr/>
        </p:nvPicPr>
        <p:blipFill>
          <a:blip r:embed="rId5"/>
          <a:stretch>
            <a:fillRect/>
          </a:stretch>
        </p:blipFill>
        <p:spPr>
          <a:xfrm>
            <a:off x="3361628" y="2071815"/>
            <a:ext cx="3066691" cy="2023652"/>
          </a:xfrm>
          <a:prstGeom prst="rect">
            <a:avLst/>
          </a:prstGeom>
        </p:spPr>
      </p:pic>
      <p:pic>
        <p:nvPicPr>
          <p:cNvPr id="19" name="Picture 18">
            <a:extLst>
              <a:ext uri="{FF2B5EF4-FFF2-40B4-BE49-F238E27FC236}">
                <a16:creationId xmlns:a16="http://schemas.microsoft.com/office/drawing/2014/main" id="{F08B191F-E4C4-44AF-8E39-B83AA3C0277F}"/>
              </a:ext>
            </a:extLst>
          </p:cNvPr>
          <p:cNvPicPr>
            <a:picLocks noChangeAspect="1"/>
          </p:cNvPicPr>
          <p:nvPr/>
        </p:nvPicPr>
        <p:blipFill>
          <a:blip r:embed="rId6"/>
          <a:stretch>
            <a:fillRect/>
          </a:stretch>
        </p:blipFill>
        <p:spPr>
          <a:xfrm>
            <a:off x="3385732" y="4273405"/>
            <a:ext cx="3066693" cy="2023653"/>
          </a:xfrm>
          <a:prstGeom prst="rect">
            <a:avLst/>
          </a:prstGeom>
        </p:spPr>
      </p:pic>
      <p:sp>
        <p:nvSpPr>
          <p:cNvPr id="41" name="Shape 2">
            <a:extLst>
              <a:ext uri="{FF2B5EF4-FFF2-40B4-BE49-F238E27FC236}">
                <a16:creationId xmlns:a16="http://schemas.microsoft.com/office/drawing/2014/main" id="{9A4FA4DA-0CCA-2D32-E82C-2FF34BDB1302}"/>
              </a:ext>
            </a:extLst>
          </p:cNvPr>
          <p:cNvSpPr/>
          <p:nvPr/>
        </p:nvSpPr>
        <p:spPr>
          <a:xfrm>
            <a:off x="6704757" y="3479641"/>
            <a:ext cx="2971800" cy="435309"/>
          </a:xfrm>
          <a:prstGeom prst="roundRect">
            <a:avLst/>
          </a:prstGeom>
          <a:solidFill>
            <a:srgbClr val="6B2C91"/>
          </a:solidFill>
          <a:ln w="12700">
            <a:solidFill>
              <a:srgbClr val="6B2C91"/>
            </a:solidFill>
            <a:prstDash val="solid"/>
          </a:ln>
        </p:spPr>
        <p:txBody>
          <a:bodyPr/>
          <a:lstStyle/>
          <a:p>
            <a:pPr algn="ctr"/>
            <a:r>
              <a:rPr lang="en-GB" sz="1600" dirty="0">
                <a:solidFill>
                  <a:schemeClr val="bg1"/>
                </a:solidFill>
                <a:latin typeface="Times New Roman" panose="02020603050405020304" pitchFamily="18" charset="0"/>
                <a:cs typeface="Times New Roman" panose="02020603050405020304" pitchFamily="18" charset="0"/>
              </a:rPr>
              <a:t>30% transport efficiency</a:t>
            </a:r>
          </a:p>
        </p:txBody>
      </p:sp>
      <p:sp>
        <p:nvSpPr>
          <p:cNvPr id="47" name="Shape 5">
            <a:extLst>
              <a:ext uri="{FF2B5EF4-FFF2-40B4-BE49-F238E27FC236}">
                <a16:creationId xmlns:a16="http://schemas.microsoft.com/office/drawing/2014/main" id="{27376866-F920-BD08-5020-5C8641764BB5}"/>
              </a:ext>
            </a:extLst>
          </p:cNvPr>
          <p:cNvSpPr/>
          <p:nvPr/>
        </p:nvSpPr>
        <p:spPr>
          <a:xfrm>
            <a:off x="6715643" y="3984327"/>
            <a:ext cx="2971800" cy="578919"/>
          </a:xfrm>
          <a:prstGeom prst="roundRect">
            <a:avLst/>
          </a:prstGeom>
          <a:solidFill>
            <a:srgbClr val="F4EFF8"/>
          </a:solidFill>
          <a:ln w="12700">
            <a:solidFill>
              <a:srgbClr val="D5C2DF"/>
            </a:solidFill>
            <a:prstDash val="solid"/>
          </a:ln>
        </p:spPr>
        <p:txBody>
          <a:bodyPr/>
          <a:lstStyle/>
          <a:p>
            <a:pPr algn="ctr"/>
            <a:r>
              <a:rPr lang="en-GB" sz="1600" dirty="0">
                <a:latin typeface="Times New Roman" panose="02020603050405020304" pitchFamily="18" charset="0"/>
                <a:cs typeface="Times New Roman" panose="02020603050405020304" pitchFamily="18" charset="0"/>
              </a:rPr>
              <a:t>27 eV energy spread (</a:t>
            </a:r>
            <a:r>
              <a:rPr lang="en-US" sz="1600" dirty="0">
                <a:latin typeface="Times New Roman" panose="02020603050405020304" pitchFamily="18" charset="0"/>
                <a:cs typeface="Times New Roman" panose="02020603050405020304" pitchFamily="18" charset="0"/>
              </a:rPr>
              <a:t>centered</a:t>
            </a:r>
            <a:r>
              <a:rPr lang="en-GB" sz="1600" dirty="0">
                <a:latin typeface="Times New Roman" panose="02020603050405020304" pitchFamily="18" charset="0"/>
                <a:cs typeface="Times New Roman" panose="02020603050405020304" pitchFamily="18" charset="0"/>
              </a:rPr>
              <a:t> at 86 eV) at the end of beamline</a:t>
            </a:r>
          </a:p>
        </p:txBody>
      </p:sp>
      <p:sp>
        <p:nvSpPr>
          <p:cNvPr id="26" name="Text 0">
            <a:extLst>
              <a:ext uri="{FF2B5EF4-FFF2-40B4-BE49-F238E27FC236}">
                <a16:creationId xmlns:a16="http://schemas.microsoft.com/office/drawing/2014/main" id="{B3A660C8-E3BF-45A6-9035-1CBBE1331226}"/>
              </a:ext>
            </a:extLst>
          </p:cNvPr>
          <p:cNvSpPr/>
          <p:nvPr/>
        </p:nvSpPr>
        <p:spPr>
          <a:xfrm>
            <a:off x="6715643" y="2889114"/>
            <a:ext cx="2957165" cy="475488"/>
          </a:xfrm>
          <a:prstGeom prst="rect">
            <a:avLst/>
          </a:prstGeom>
          <a:noFill/>
          <a:ln/>
        </p:spPr>
        <p:txBody>
          <a:bodyPr wrap="square" lIns="0" tIns="0" rIns="0" bIns="0" rtlCol="0" anchor="ctr">
            <a:normAutofit lnSpcReduction="10000"/>
          </a:bodyPr>
          <a:lstStyle/>
          <a:p>
            <a:pPr marL="0" indent="0" algn="ctr">
              <a:buNone/>
            </a:pPr>
            <a:r>
              <a:rPr lang="en-US" sz="1600" b="1" dirty="0">
                <a:solidFill>
                  <a:srgbClr val="222222"/>
                </a:solidFill>
                <a:latin typeface="Times New Roman" panose="02020603050405020304" pitchFamily="18" charset="0"/>
                <a:cs typeface="Times New Roman" panose="02020603050405020304" pitchFamily="18" charset="0"/>
                <a:sym typeface="Wingdings" panose="05000000000000000000" pitchFamily="2" charset="2"/>
              </a:rPr>
              <a:t>Smaller</a:t>
            </a:r>
            <a:r>
              <a:rPr lang="en-US" sz="1600" b="1" dirty="0">
                <a:solidFill>
                  <a:srgbClr val="222222"/>
                </a:solidFill>
                <a:latin typeface="Times New Roman" panose="02020603050405020304" pitchFamily="18" charset="0"/>
                <a:cs typeface="Times New Roman" panose="02020603050405020304" pitchFamily="18" charset="0"/>
              </a:rPr>
              <a:t> transport efficiency and larger energy spread:</a:t>
            </a:r>
            <a:endParaRPr lang="en-US" sz="1600" dirty="0">
              <a:latin typeface="Times New Roman" panose="02020603050405020304" pitchFamily="18" charset="0"/>
              <a:cs typeface="Times New Roman" panose="02020603050405020304" pitchFamily="18" charset="0"/>
            </a:endParaRPr>
          </a:p>
        </p:txBody>
      </p:sp>
      <p:sp>
        <p:nvSpPr>
          <p:cNvPr id="29" name="Text 32">
            <a:extLst>
              <a:ext uri="{FF2B5EF4-FFF2-40B4-BE49-F238E27FC236}">
                <a16:creationId xmlns:a16="http://schemas.microsoft.com/office/drawing/2014/main" id="{1DA0DFDF-6447-46F9-828A-500E5816434C}"/>
              </a:ext>
            </a:extLst>
          </p:cNvPr>
          <p:cNvSpPr/>
          <p:nvPr/>
        </p:nvSpPr>
        <p:spPr>
          <a:xfrm>
            <a:off x="4076240" y="1913429"/>
            <a:ext cx="2068682" cy="155115"/>
          </a:xfrm>
          <a:prstGeom prst="rect">
            <a:avLst/>
          </a:prstGeom>
          <a:noFill/>
          <a:ln/>
        </p:spPr>
        <p:txBody>
          <a:bodyPr wrap="square" lIns="0" tIns="0" rIns="0" bIns="0" rtlCol="0" anchor="ctr"/>
          <a:lstStyle/>
          <a:p>
            <a:pPr marL="0" indent="0" algn="ctr">
              <a:buNone/>
            </a:pPr>
            <a:r>
              <a:rPr lang="en-US" sz="1200" dirty="0">
                <a:solidFill>
                  <a:srgbClr val="6B2C91"/>
                </a:solidFill>
                <a:latin typeface="Times New Roman" panose="02020603050405020304" pitchFamily="18" charset="0"/>
                <a:cs typeface="Times New Roman" panose="02020603050405020304" pitchFamily="18" charset="0"/>
              </a:rPr>
              <a:t>Energy distribution</a:t>
            </a:r>
            <a:endParaRPr lang="en-US" sz="1200" dirty="0">
              <a:latin typeface="Times New Roman" panose="02020603050405020304" pitchFamily="18" charset="0"/>
              <a:cs typeface="Times New Roman" panose="02020603050405020304" pitchFamily="18" charset="0"/>
            </a:endParaRPr>
          </a:p>
        </p:txBody>
      </p:sp>
      <p:sp>
        <p:nvSpPr>
          <p:cNvPr id="30" name="Text 32">
            <a:extLst>
              <a:ext uri="{FF2B5EF4-FFF2-40B4-BE49-F238E27FC236}">
                <a16:creationId xmlns:a16="http://schemas.microsoft.com/office/drawing/2014/main" id="{891B56C7-D421-4611-BF2E-EAED4AD68654}"/>
              </a:ext>
            </a:extLst>
          </p:cNvPr>
          <p:cNvSpPr/>
          <p:nvPr/>
        </p:nvSpPr>
        <p:spPr>
          <a:xfrm>
            <a:off x="4177622" y="4151257"/>
            <a:ext cx="2068682" cy="155115"/>
          </a:xfrm>
          <a:prstGeom prst="rect">
            <a:avLst/>
          </a:prstGeom>
          <a:noFill/>
          <a:ln/>
        </p:spPr>
        <p:txBody>
          <a:bodyPr wrap="square" lIns="0" tIns="0" rIns="0" bIns="0" rtlCol="0" anchor="ctr"/>
          <a:lstStyle/>
          <a:p>
            <a:pPr marL="0" indent="0" algn="ctr">
              <a:buNone/>
            </a:pPr>
            <a:r>
              <a:rPr lang="en-US" sz="1200" dirty="0">
                <a:solidFill>
                  <a:srgbClr val="6B2C91"/>
                </a:solidFill>
                <a:latin typeface="Times New Roman" panose="02020603050405020304" pitchFamily="18" charset="0"/>
                <a:cs typeface="Times New Roman" panose="02020603050405020304" pitchFamily="18" charset="0"/>
              </a:rPr>
              <a:t>Time-of-flight (TOF)</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4223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3D918-8C54-891E-ACE3-FD6E54237674}"/>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6851DC5F-A9C4-3C90-C87B-03F704D1475D}"/>
              </a:ext>
            </a:extLst>
          </p:cNvPr>
          <p:cNvSpPr/>
          <p:nvPr/>
        </p:nvSpPr>
        <p:spPr>
          <a:xfrm>
            <a:off x="438912" y="1078992"/>
            <a:ext cx="11155680" cy="475488"/>
          </a:xfrm>
          <a:prstGeom prst="rect">
            <a:avLst/>
          </a:prstGeom>
          <a:noFill/>
          <a:ln/>
        </p:spPr>
        <p:txBody>
          <a:bodyPr wrap="square" lIns="0" tIns="0" rIns="0" bIns="0" rtlCol="0" anchor="ctr">
            <a:normAutofit/>
          </a:bodyPr>
          <a:lstStyle/>
          <a:p>
            <a:pPr marL="0" indent="0">
              <a:buNone/>
            </a:pPr>
            <a:r>
              <a:rPr lang="en-US" sz="2400" b="1" dirty="0">
                <a:solidFill>
                  <a:srgbClr val="222222"/>
                </a:solidFill>
                <a:latin typeface="Times New Roman" panose="02020603050405020304" pitchFamily="18" charset="0"/>
                <a:cs typeface="Times New Roman" panose="02020603050405020304" pitchFamily="18" charset="0"/>
              </a:rPr>
              <a:t>Vacuum performance from Free Molecular Flow simulations</a:t>
            </a:r>
            <a:endParaRPr lang="en-US" sz="2400" dirty="0">
              <a:latin typeface="Times New Roman" panose="02020603050405020304" pitchFamily="18" charset="0"/>
              <a:cs typeface="Times New Roman" panose="02020603050405020304" pitchFamily="18" charset="0"/>
            </a:endParaRPr>
          </a:p>
        </p:txBody>
      </p:sp>
      <p:sp>
        <p:nvSpPr>
          <p:cNvPr id="37" name="Slide Number Placeholder 0">
            <a:extLst>
              <a:ext uri="{FF2B5EF4-FFF2-40B4-BE49-F238E27FC236}">
                <a16:creationId xmlns:a16="http://schemas.microsoft.com/office/drawing/2014/main" id="{F1B1BCE4-6FE9-F6E7-E16E-90C643BDEEAF}"/>
              </a:ext>
            </a:extLst>
          </p:cNvPr>
          <p:cNvSpPr>
            <a:spLocks noGrp="1"/>
          </p:cNvSpPr>
          <p:nvPr>
            <p:ph type="sldNum" sz="quarter" idx="4294967295"/>
          </p:nvPr>
        </p:nvSpPr>
        <p:spPr>
          <a:xfrm>
            <a:off x="1177747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Times New Roman" panose="02020603050405020304" pitchFamily="18" charset="0"/>
                <a:cs typeface="Times New Roman" panose="02020603050405020304" pitchFamily="18" charset="0"/>
              </a:rPr>
              <a:t>9</a:t>
            </a:fld>
            <a:endParaRPr lang="en-US">
              <a:latin typeface="Times New Roman" panose="02020603050405020304" pitchFamily="18" charset="0"/>
              <a:cs typeface="Times New Roman" panose="02020603050405020304" pitchFamily="18" charset="0"/>
            </a:endParaRPr>
          </a:p>
        </p:txBody>
      </p:sp>
      <p:sp>
        <p:nvSpPr>
          <p:cNvPr id="4" name="Shape 2">
            <a:extLst>
              <a:ext uri="{FF2B5EF4-FFF2-40B4-BE49-F238E27FC236}">
                <a16:creationId xmlns:a16="http://schemas.microsoft.com/office/drawing/2014/main" id="{9555CDE4-85AB-EFBC-579E-00FB76E15702}"/>
              </a:ext>
            </a:extLst>
          </p:cNvPr>
          <p:cNvSpPr/>
          <p:nvPr/>
        </p:nvSpPr>
        <p:spPr>
          <a:xfrm>
            <a:off x="223091" y="4542831"/>
            <a:ext cx="3450542" cy="1205275"/>
          </a:xfrm>
          <a:prstGeom prst="roundRect">
            <a:avLst/>
          </a:prstGeom>
          <a:solidFill>
            <a:srgbClr val="6B2C91"/>
          </a:solidFill>
          <a:ln w="12700">
            <a:solidFill>
              <a:srgbClr val="6B2C91"/>
            </a:solidFill>
            <a:prstDash val="solid"/>
          </a:ln>
        </p:spPr>
        <p:txBody>
          <a:bodyPr/>
          <a:lstStyle/>
          <a:p>
            <a:endParaRPr lang="en-GB" sz="160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8" name="Text 4">
                <a:extLst>
                  <a:ext uri="{FF2B5EF4-FFF2-40B4-BE49-F238E27FC236}">
                    <a16:creationId xmlns:a16="http://schemas.microsoft.com/office/drawing/2014/main" id="{2C6894DF-FE13-1AC5-0E8B-9300ACFCB0C3}"/>
                  </a:ext>
                </a:extLst>
              </p:cNvPr>
              <p:cNvSpPr/>
              <p:nvPr/>
            </p:nvSpPr>
            <p:spPr>
              <a:xfrm>
                <a:off x="386484" y="4540351"/>
                <a:ext cx="3123755" cy="1205274"/>
              </a:xfrm>
              <a:prstGeom prst="rect">
                <a:avLst/>
              </a:prstGeom>
              <a:noFill/>
              <a:ln/>
            </p:spPr>
            <p:txBody>
              <a:bodyPr wrap="square" lIns="0" tIns="0" rIns="0" bIns="0" rtlCol="0" anchor="ctr">
                <a:noAutofit/>
              </a:bodyPr>
              <a:lstStyle/>
              <a:p>
                <a:pPr algn="ctr"/>
                <a:r>
                  <a:rPr lang="en-US" sz="1600" dirty="0">
                    <a:solidFill>
                      <a:srgbClr val="FFFFFF"/>
                    </a:solidFill>
                    <a:latin typeface="Times New Roman" panose="02020603050405020304" pitchFamily="18" charset="0"/>
                    <a:cs typeface="Times New Roman" panose="02020603050405020304" pitchFamily="18" charset="0"/>
                  </a:rPr>
                  <a:t>Predicted beamline pressure (depending on total gas load):</a:t>
                </a:r>
              </a:p>
              <a:p>
                <a:pPr algn="ctr"/>
                <a14:m>
                  <m:oMath xmlns:m="http://schemas.openxmlformats.org/officeDocument/2006/math">
                    <m:sSup>
                      <m:sSupPr>
                        <m:ctrlPr>
                          <a:rPr lang="en-GB" sz="1600" i="1">
                            <a:solidFill>
                              <a:srgbClr val="FFFFFF"/>
                            </a:solidFill>
                            <a:latin typeface="Cambria Math" panose="02040503050406030204" pitchFamily="18" charset="0"/>
                          </a:rPr>
                        </m:ctrlPr>
                      </m:sSupPr>
                      <m:e>
                        <m:r>
                          <a:rPr lang="en-GB" sz="1600" i="1">
                            <a:solidFill>
                              <a:srgbClr val="FFFFFF"/>
                            </a:solidFill>
                            <a:latin typeface="Cambria Math" panose="02040503050406030204" pitchFamily="18" charset="0"/>
                          </a:rPr>
                          <m:t>10</m:t>
                        </m:r>
                      </m:e>
                      <m:sup>
                        <m:r>
                          <a:rPr lang="en-GB" sz="1600" i="1">
                            <a:solidFill>
                              <a:srgbClr val="FFFFFF"/>
                            </a:solidFill>
                            <a:latin typeface="Cambria Math" panose="02040503050406030204" pitchFamily="18" charset="0"/>
                          </a:rPr>
                          <m:t>−10</m:t>
                        </m:r>
                      </m:sup>
                    </m:sSup>
                    <m:r>
                      <a:rPr lang="en-GB" sz="1600" i="1">
                        <a:solidFill>
                          <a:srgbClr val="FFFFFF"/>
                        </a:solidFill>
                        <a:latin typeface="Cambria Math" panose="02040503050406030204" pitchFamily="18" charset="0"/>
                      </a:rPr>
                      <m:t> −</m:t>
                    </m:r>
                    <m:sSup>
                      <m:sSupPr>
                        <m:ctrlPr>
                          <a:rPr lang="en-GB" sz="1600" i="1">
                            <a:solidFill>
                              <a:srgbClr val="FFFFFF"/>
                            </a:solidFill>
                            <a:latin typeface="Cambria Math" panose="02040503050406030204" pitchFamily="18" charset="0"/>
                          </a:rPr>
                        </m:ctrlPr>
                      </m:sSupPr>
                      <m:e>
                        <m:r>
                          <a:rPr lang="en-GB" sz="1600" i="1">
                            <a:solidFill>
                              <a:srgbClr val="FFFFFF"/>
                            </a:solidFill>
                            <a:latin typeface="Cambria Math" panose="02040503050406030204" pitchFamily="18" charset="0"/>
                          </a:rPr>
                          <m:t>10</m:t>
                        </m:r>
                      </m:e>
                      <m:sup>
                        <m:r>
                          <a:rPr lang="en-GB" sz="1600" i="1">
                            <a:solidFill>
                              <a:srgbClr val="FFFFFF"/>
                            </a:solidFill>
                            <a:latin typeface="Cambria Math" panose="02040503050406030204" pitchFamily="18" charset="0"/>
                          </a:rPr>
                          <m:t>−8</m:t>
                        </m:r>
                      </m:sup>
                    </m:sSup>
                  </m:oMath>
                </a14:m>
                <a:r>
                  <a:rPr lang="en-US" sz="1600" dirty="0">
                    <a:solidFill>
                      <a:srgbClr val="FFFFFF"/>
                    </a:solidFill>
                    <a:latin typeface="Times New Roman" panose="02020603050405020304" pitchFamily="18" charset="0"/>
                    <a:cs typeface="Times New Roman" panose="02020603050405020304" pitchFamily="18" charset="0"/>
                  </a:rPr>
                  <a:t> mbar</a:t>
                </a:r>
              </a:p>
            </p:txBody>
          </p:sp>
        </mc:Choice>
        <mc:Fallback>
          <p:sp>
            <p:nvSpPr>
              <p:cNvPr id="8" name="Text 4">
                <a:extLst>
                  <a:ext uri="{FF2B5EF4-FFF2-40B4-BE49-F238E27FC236}">
                    <a16:creationId xmlns:a16="http://schemas.microsoft.com/office/drawing/2014/main" id="{2C6894DF-FE13-1AC5-0E8B-9300ACFCB0C3}"/>
                  </a:ext>
                </a:extLst>
              </p:cNvPr>
              <p:cNvSpPr>
                <a:spLocks noRot="1" noChangeAspect="1" noMove="1" noResize="1" noEditPoints="1" noAdjustHandles="1" noChangeArrowheads="1" noChangeShapeType="1" noTextEdit="1"/>
              </p:cNvSpPr>
              <p:nvPr/>
            </p:nvSpPr>
            <p:spPr>
              <a:xfrm>
                <a:off x="386484" y="4540351"/>
                <a:ext cx="3123755" cy="1205274"/>
              </a:xfrm>
              <a:prstGeom prst="rect">
                <a:avLst/>
              </a:prstGeom>
              <a:blipFill>
                <a:blip r:embed="rId3"/>
                <a:stretch>
                  <a:fillRect/>
                </a:stretch>
              </a:blip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262D76D1-0FB5-7A4D-B8EB-D2049956324A}"/>
                  </a:ext>
                </a:extLst>
              </p:cNvPr>
              <p:cNvSpPr txBox="1"/>
              <p:nvPr/>
            </p:nvSpPr>
            <p:spPr>
              <a:xfrm>
                <a:off x="252918" y="1812213"/>
                <a:ext cx="3287293" cy="2038507"/>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GB" sz="1400" dirty="0">
                    <a:latin typeface="Times New Roman" panose="02020603050405020304" pitchFamily="18" charset="0"/>
                    <a:cs typeface="Times New Roman" panose="02020603050405020304" pitchFamily="18" charset="0"/>
                  </a:rPr>
                  <a:t>Source gas inflow: </a:t>
                </a:r>
                <a14:m>
                  <m:oMath xmlns:m="http://schemas.openxmlformats.org/officeDocument/2006/math">
                    <m:sSup>
                      <m:sSupPr>
                        <m:ctrlPr>
                          <a:rPr lang="en-GB" sz="1400" i="1">
                            <a:latin typeface="Cambria Math" panose="02040503050406030204" pitchFamily="18" charset="0"/>
                            <a:cs typeface="Times New Roman" panose="02020603050405020304" pitchFamily="18" charset="0"/>
                          </a:rPr>
                        </m:ctrlPr>
                      </m:sSupPr>
                      <m:e>
                        <m:r>
                          <a:rPr lang="en-GB" sz="1400" i="1">
                            <a:latin typeface="Cambria Math" panose="02040503050406030204" pitchFamily="18" charset="0"/>
                            <a:cs typeface="Times New Roman" panose="02020603050405020304" pitchFamily="18" charset="0"/>
                          </a:rPr>
                          <m:t>10</m:t>
                        </m:r>
                      </m:e>
                      <m:sup>
                        <m:r>
                          <a:rPr lang="en-GB" sz="1400" i="1">
                            <a:latin typeface="Cambria Math" panose="02040503050406030204" pitchFamily="18" charset="0"/>
                            <a:cs typeface="Times New Roman" panose="02020603050405020304" pitchFamily="18" charset="0"/>
                          </a:rPr>
                          <m:t>−</m:t>
                        </m:r>
                        <m:r>
                          <a:rPr lang="en-GB" sz="1400" b="0" i="1" smtClean="0">
                            <a:latin typeface="Cambria Math" panose="02040503050406030204" pitchFamily="18" charset="0"/>
                            <a:cs typeface="Times New Roman" panose="02020603050405020304" pitchFamily="18" charset="0"/>
                          </a:rPr>
                          <m:t>7</m:t>
                        </m:r>
                      </m:sup>
                    </m:sSup>
                    <m:r>
                      <a:rPr lang="en-GB" sz="1400" i="1">
                        <a:latin typeface="Cambria Math" panose="02040503050406030204" pitchFamily="18" charset="0"/>
                        <a:cs typeface="Times New Roman" panose="02020603050405020304" pitchFamily="18" charset="0"/>
                      </a:rPr>
                      <m:t> −</m:t>
                    </m:r>
                    <m:sSup>
                      <m:sSupPr>
                        <m:ctrlPr>
                          <a:rPr lang="en-GB" sz="1400" i="1">
                            <a:latin typeface="Cambria Math" panose="02040503050406030204" pitchFamily="18" charset="0"/>
                            <a:cs typeface="Times New Roman" panose="02020603050405020304" pitchFamily="18" charset="0"/>
                          </a:rPr>
                        </m:ctrlPr>
                      </m:sSupPr>
                      <m:e>
                        <m:r>
                          <a:rPr lang="en-GB" sz="1400" i="1">
                            <a:latin typeface="Cambria Math" panose="02040503050406030204" pitchFamily="18" charset="0"/>
                            <a:cs typeface="Times New Roman" panose="02020603050405020304" pitchFamily="18" charset="0"/>
                          </a:rPr>
                          <m:t>10</m:t>
                        </m:r>
                      </m:e>
                      <m:sup>
                        <m:r>
                          <a:rPr lang="en-GB" sz="1400" i="1">
                            <a:latin typeface="Cambria Math" panose="02040503050406030204" pitchFamily="18" charset="0"/>
                            <a:cs typeface="Times New Roman" panose="02020603050405020304" pitchFamily="18" charset="0"/>
                          </a:rPr>
                          <m:t>−</m:t>
                        </m:r>
                        <m:r>
                          <a:rPr lang="en-GB" sz="1400" b="0" i="1" smtClean="0">
                            <a:latin typeface="Cambria Math" panose="02040503050406030204" pitchFamily="18" charset="0"/>
                            <a:cs typeface="Times New Roman" panose="02020603050405020304" pitchFamily="18" charset="0"/>
                          </a:rPr>
                          <m:t>5</m:t>
                        </m:r>
                      </m:sup>
                    </m:sSup>
                  </m:oMath>
                </a14:m>
                <a:r>
                  <a:rPr lang="en-GB" sz="1400" dirty="0">
                    <a:latin typeface="Times New Roman" panose="02020603050405020304" pitchFamily="18" charset="0"/>
                    <a:cs typeface="Times New Roman" panose="02020603050405020304" pitchFamily="18" charset="0"/>
                  </a:rPr>
                  <a:t> [(mbar*L)/s]</a:t>
                </a:r>
              </a:p>
              <a:p>
                <a:pPr marL="285750" indent="-285750">
                  <a:buFont typeface="Arial" panose="020B0604020202020204" pitchFamily="34" charset="0"/>
                  <a:buChar char="•"/>
                </a:pPr>
                <a:r>
                  <a:rPr lang="en-GB" sz="1400" dirty="0">
                    <a:latin typeface="Times New Roman" panose="02020603050405020304" pitchFamily="18" charset="0"/>
                    <a:cs typeface="Times New Roman" panose="02020603050405020304" pitchFamily="18" charset="0"/>
                  </a:rPr>
                  <a:t>Walls outgassing rate: </a:t>
                </a:r>
                <a14:m>
                  <m:oMath xmlns:m="http://schemas.openxmlformats.org/officeDocument/2006/math">
                    <m:sSup>
                      <m:sSupPr>
                        <m:ctrlPr>
                          <a:rPr lang="en-GB" sz="1400" b="0" i="1" smtClean="0">
                            <a:latin typeface="Cambria Math" panose="02040503050406030204" pitchFamily="18" charset="0"/>
                            <a:cs typeface="Times New Roman" panose="02020603050405020304" pitchFamily="18" charset="0"/>
                          </a:rPr>
                        </m:ctrlPr>
                      </m:sSupPr>
                      <m:e>
                        <m:r>
                          <a:rPr lang="en-GB" sz="1400" b="0" i="1" smtClean="0">
                            <a:latin typeface="Cambria Math" panose="02040503050406030204" pitchFamily="18" charset="0"/>
                            <a:cs typeface="Times New Roman" panose="02020603050405020304" pitchFamily="18" charset="0"/>
                          </a:rPr>
                          <m:t>10</m:t>
                        </m:r>
                      </m:e>
                      <m:sup>
                        <m:r>
                          <a:rPr lang="en-GB" sz="1400" b="0" i="1" smtClean="0">
                            <a:latin typeface="Cambria Math" panose="02040503050406030204" pitchFamily="18" charset="0"/>
                            <a:cs typeface="Times New Roman" panose="02020603050405020304" pitchFamily="18" charset="0"/>
                          </a:rPr>
                          <m:t>−13</m:t>
                        </m:r>
                      </m:sup>
                    </m:sSup>
                    <m:r>
                      <a:rPr lang="en-GB" sz="1400" b="0" i="1" smtClean="0">
                        <a:latin typeface="Cambria Math" panose="02040503050406030204" pitchFamily="18" charset="0"/>
                        <a:cs typeface="Times New Roman" panose="02020603050405020304" pitchFamily="18" charset="0"/>
                      </a:rPr>
                      <m:t> −</m:t>
                    </m:r>
                    <m:sSup>
                      <m:sSupPr>
                        <m:ctrlPr>
                          <a:rPr lang="en-GB" sz="1400" b="0" i="1" smtClean="0">
                            <a:latin typeface="Cambria Math" panose="02040503050406030204" pitchFamily="18" charset="0"/>
                            <a:cs typeface="Times New Roman" panose="02020603050405020304" pitchFamily="18" charset="0"/>
                          </a:rPr>
                        </m:ctrlPr>
                      </m:sSupPr>
                      <m:e>
                        <m:r>
                          <a:rPr lang="en-GB" sz="1400" b="0" i="1" smtClean="0">
                            <a:latin typeface="Cambria Math" panose="02040503050406030204" pitchFamily="18" charset="0"/>
                            <a:cs typeface="Times New Roman" panose="02020603050405020304" pitchFamily="18" charset="0"/>
                          </a:rPr>
                          <m:t>10</m:t>
                        </m:r>
                      </m:e>
                      <m:sup>
                        <m:r>
                          <a:rPr lang="en-GB" sz="1400" b="0" i="1" smtClean="0">
                            <a:latin typeface="Cambria Math" panose="02040503050406030204" pitchFamily="18" charset="0"/>
                            <a:cs typeface="Times New Roman" panose="02020603050405020304" pitchFamily="18" charset="0"/>
                          </a:rPr>
                          <m:t>−10</m:t>
                        </m:r>
                      </m:sup>
                    </m:sSup>
                  </m:oMath>
                </a14:m>
                <a:r>
                  <a:rPr lang="en-GB" sz="1400" dirty="0">
                    <a:latin typeface="Times New Roman" panose="02020603050405020304" pitchFamily="18" charset="0"/>
                    <a:cs typeface="Times New Roman" panose="02020603050405020304" pitchFamily="18" charset="0"/>
                  </a:rPr>
                  <a:t> [(torr*L)/m^2/s]</a:t>
                </a:r>
              </a:p>
              <a:p>
                <a:pPr marL="285750" indent="-285750">
                  <a:buFont typeface="Arial" panose="020B0604020202020204" pitchFamily="34" charset="0"/>
                  <a:buChar char="•"/>
                </a:pPr>
                <a:r>
                  <a:rPr lang="en-GB" sz="1400" dirty="0">
                    <a:latin typeface="Times New Roman" panose="02020603050405020304" pitchFamily="18" charset="0"/>
                    <a:cs typeface="Times New Roman" panose="02020603050405020304" pitchFamily="18" charset="0"/>
                  </a:rPr>
                  <a:t>Pumping configuration: 2 x 340 [L/s] turbo pumps</a:t>
                </a:r>
              </a:p>
              <a:p>
                <a:pPr marL="285750" indent="-285750">
                  <a:buFont typeface="Arial" panose="020B0604020202020204" pitchFamily="34" charset="0"/>
                  <a:buChar char="•"/>
                </a:pPr>
                <a:endParaRPr lang="en-GB" sz="1400" dirty="0">
                  <a:latin typeface="Times New Roman" panose="02020603050405020304" pitchFamily="18" charset="0"/>
                  <a:cs typeface="Times New Roman" panose="02020603050405020304" pitchFamily="18" charset="0"/>
                </a:endParaRPr>
              </a:p>
              <a:p>
                <a:r>
                  <a:rPr lang="en-GB" sz="1400" b="1" dirty="0">
                    <a:latin typeface="Times New Roman" panose="02020603050405020304" pitchFamily="18" charset="0"/>
                    <a:cs typeface="Times New Roman" panose="02020603050405020304" pitchFamily="18" charset="0"/>
                  </a:rPr>
                  <a:t>Target operating pressure: </a:t>
                </a:r>
                <a14:m>
                  <m:oMath xmlns:m="http://schemas.openxmlformats.org/officeDocument/2006/math">
                    <m:sSup>
                      <m:sSupPr>
                        <m:ctrlPr>
                          <a:rPr lang="en-GB" sz="1400" b="1"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GB" sz="1400" b="1" i="1" smtClean="0">
                            <a:latin typeface="Cambria Math" panose="02040503050406030204" pitchFamily="18" charset="0"/>
                            <a:ea typeface="Cambria Math" panose="02040503050406030204" pitchFamily="18" charset="0"/>
                            <a:cs typeface="Times New Roman" panose="02020603050405020304" pitchFamily="18" charset="0"/>
                          </a:rPr>
                          <m:t>&lt;</m:t>
                        </m:r>
                        <m:r>
                          <a:rPr lang="en-GB" sz="1400" b="1" i="0" smtClean="0">
                            <a:latin typeface="Cambria Math" panose="02040503050406030204" pitchFamily="18" charset="0"/>
                            <a:cs typeface="Times New Roman" panose="02020603050405020304" pitchFamily="18" charset="0"/>
                          </a:rPr>
                          <m:t>𝟏𝟎</m:t>
                        </m:r>
                      </m:e>
                      <m:sup>
                        <m:r>
                          <a:rPr lang="en-GB" sz="1400" b="1" i="0" smtClean="0">
                            <a:latin typeface="Cambria Math" panose="02040503050406030204" pitchFamily="18" charset="0"/>
                            <a:cs typeface="Times New Roman" panose="02020603050405020304" pitchFamily="18" charset="0"/>
                          </a:rPr>
                          <m:t>−</m:t>
                        </m:r>
                        <m:r>
                          <a:rPr lang="en-GB" sz="1400" b="1" i="0" smtClean="0">
                            <a:latin typeface="Cambria Math" panose="02040503050406030204" pitchFamily="18" charset="0"/>
                            <a:cs typeface="Times New Roman" panose="02020603050405020304" pitchFamily="18" charset="0"/>
                          </a:rPr>
                          <m:t>𝟔</m:t>
                        </m:r>
                      </m:sup>
                    </m:sSup>
                    <m:r>
                      <a:rPr lang="en-GB" sz="1400" b="1" i="0" smtClean="0">
                        <a:latin typeface="Cambria Math" panose="02040503050406030204" pitchFamily="18" charset="0"/>
                        <a:cs typeface="Times New Roman" panose="02020603050405020304" pitchFamily="18" charset="0"/>
                      </a:rPr>
                      <m:t> </m:t>
                    </m:r>
                    <m:r>
                      <a:rPr lang="en-GB" sz="1400" b="1" i="0" smtClean="0">
                        <a:latin typeface="Cambria Math" panose="02040503050406030204" pitchFamily="18" charset="0"/>
                        <a:cs typeface="Times New Roman" panose="02020603050405020304" pitchFamily="18" charset="0"/>
                      </a:rPr>
                      <m:t>𝐦𝐛𝐚𝐫</m:t>
                    </m:r>
                  </m:oMath>
                </a14:m>
                <a:endParaRPr lang="en-GB" sz="1400" b="1" dirty="0">
                  <a:latin typeface="Times New Roman" panose="02020603050405020304" pitchFamily="18"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262D76D1-0FB5-7A4D-B8EB-D2049956324A}"/>
                  </a:ext>
                </a:extLst>
              </p:cNvPr>
              <p:cNvSpPr txBox="1">
                <a:spLocks noRot="1" noChangeAspect="1" noMove="1" noResize="1" noEditPoints="1" noAdjustHandles="1" noChangeArrowheads="1" noChangeShapeType="1" noTextEdit="1"/>
              </p:cNvSpPr>
              <p:nvPr/>
            </p:nvSpPr>
            <p:spPr>
              <a:xfrm>
                <a:off x="252918" y="1812213"/>
                <a:ext cx="3287293" cy="2038507"/>
              </a:xfrm>
              <a:prstGeom prst="rect">
                <a:avLst/>
              </a:prstGeom>
              <a:blipFill>
                <a:blip r:embed="rId4"/>
                <a:stretch>
                  <a:fillRect l="-369"/>
                </a:stretch>
              </a:blipFill>
              <a:ln>
                <a:solidFill>
                  <a:schemeClr val="tx1"/>
                </a:solid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9" name="Text 4">
                <a:extLst>
                  <a:ext uri="{FF2B5EF4-FFF2-40B4-BE49-F238E27FC236}">
                    <a16:creationId xmlns:a16="http://schemas.microsoft.com/office/drawing/2014/main" id="{9B8C3BFE-2E77-41B4-2967-86BBB91F323A}"/>
                  </a:ext>
                </a:extLst>
              </p:cNvPr>
              <p:cNvSpPr/>
              <p:nvPr/>
            </p:nvSpPr>
            <p:spPr>
              <a:xfrm>
                <a:off x="7843717" y="4631709"/>
                <a:ext cx="4027805" cy="1497375"/>
              </a:xfrm>
              <a:prstGeom prst="rect">
                <a:avLst/>
              </a:prstGeom>
              <a:noFill/>
              <a:ln/>
            </p:spPr>
            <p:txBody>
              <a:bodyPr wrap="square" lIns="0" tIns="0" rIns="0" bIns="0" rtlCol="0" anchor="ctr">
                <a:noAutofit/>
              </a:bodyPr>
              <a:lstStyle/>
              <a:p>
                <a:pPr marL="0" indent="0">
                  <a:buNone/>
                </a:pPr>
                <a:r>
                  <a:rPr lang="en-US" sz="1600" b="1" dirty="0">
                    <a:solidFill>
                      <a:schemeClr val="tx1"/>
                    </a:solidFill>
                    <a:latin typeface="Times New Roman" panose="02020603050405020304" pitchFamily="18" charset="0"/>
                    <a:cs typeface="Times New Roman" panose="02020603050405020304" pitchFamily="18" charset="0"/>
                  </a:rPr>
                  <a:t>Next steps:</a:t>
                </a:r>
              </a:p>
              <a:p>
                <a:pPr marL="285750" indent="-285750">
                  <a:buFontTx/>
                  <a:buChar char="-"/>
                </a:pPr>
                <a:r>
                  <a:rPr lang="en-US" sz="1600" dirty="0">
                    <a:solidFill>
                      <a:schemeClr val="tx1"/>
                    </a:solidFill>
                    <a:latin typeface="Times New Roman" panose="02020603050405020304" pitchFamily="18" charset="0"/>
                    <a:cs typeface="Times New Roman" panose="02020603050405020304" pitchFamily="18" charset="0"/>
                  </a:rPr>
                  <a:t>Include source temperatures up to </a:t>
                </a:r>
                <a14:m>
                  <m:oMath xmlns:m="http://schemas.openxmlformats.org/officeDocument/2006/math">
                    <m:sSup>
                      <m:sSupPr>
                        <m:ctrlPr>
                          <a:rPr lang="en-GB" sz="1600" b="0" i="1" smtClean="0">
                            <a:solidFill>
                              <a:schemeClr val="tx1"/>
                            </a:solidFill>
                            <a:latin typeface="Cambria Math" panose="02040503050406030204" pitchFamily="18" charset="0"/>
                            <a:cs typeface="Times New Roman" panose="02020603050405020304" pitchFamily="18" charset="0"/>
                          </a:rPr>
                        </m:ctrlPr>
                      </m:sSupPr>
                      <m:e>
                        <m:r>
                          <a:rPr lang="en-GB" sz="1600" b="0" i="0" smtClean="0">
                            <a:solidFill>
                              <a:schemeClr val="tx1"/>
                            </a:solidFill>
                            <a:latin typeface="Cambria Math" panose="02040503050406030204" pitchFamily="18" charset="0"/>
                            <a:cs typeface="Times New Roman" panose="02020603050405020304" pitchFamily="18" charset="0"/>
                          </a:rPr>
                          <m:t>2300</m:t>
                        </m:r>
                      </m:e>
                      <m:sup>
                        <m:r>
                          <m:rPr>
                            <m:sty m:val="p"/>
                          </m:rPr>
                          <a:rPr lang="en-GB" sz="1600" b="0" i="0" smtClean="0">
                            <a:solidFill>
                              <a:schemeClr val="tx1"/>
                            </a:solidFill>
                            <a:latin typeface="Cambria Math" panose="02040503050406030204" pitchFamily="18" charset="0"/>
                            <a:cs typeface="Times New Roman" panose="02020603050405020304" pitchFamily="18" charset="0"/>
                          </a:rPr>
                          <m:t>o</m:t>
                        </m:r>
                      </m:sup>
                    </m:sSup>
                    <m:r>
                      <a:rPr lang="en-GB" sz="1600" b="0" i="0" smtClean="0">
                        <a:solidFill>
                          <a:schemeClr val="tx1"/>
                        </a:solidFill>
                        <a:latin typeface="Cambria Math" panose="02040503050406030204" pitchFamily="18" charset="0"/>
                        <a:cs typeface="Times New Roman" panose="02020603050405020304" pitchFamily="18" charset="0"/>
                      </a:rPr>
                      <m:t> </m:t>
                    </m:r>
                    <m:r>
                      <m:rPr>
                        <m:sty m:val="p"/>
                      </m:rPr>
                      <a:rPr lang="en-GB" sz="1600" b="0" i="0" smtClean="0">
                        <a:solidFill>
                          <a:schemeClr val="tx1"/>
                        </a:solidFill>
                        <a:latin typeface="Cambria Math" panose="02040503050406030204" pitchFamily="18" charset="0"/>
                        <a:cs typeface="Times New Roman" panose="02020603050405020304" pitchFamily="18" charset="0"/>
                      </a:rPr>
                      <m:t>C</m:t>
                    </m:r>
                  </m:oMath>
                </a14:m>
                <a:r>
                  <a:rPr lang="en-US" sz="1600" dirty="0">
                    <a:solidFill>
                      <a:schemeClr val="tx1"/>
                    </a:solidFill>
                    <a:latin typeface="Times New Roman" panose="02020603050405020304" pitchFamily="18" charset="0"/>
                    <a:cs typeface="Times New Roman" panose="02020603050405020304" pitchFamily="18" charset="0"/>
                  </a:rPr>
                  <a:t> </a:t>
                </a:r>
                <a:r>
                  <a:rPr lang="en-US" sz="1600"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higher outgassing (and source deformations)</a:t>
                </a:r>
                <a:endParaRPr lang="en-US" sz="1600" dirty="0">
                  <a:solidFill>
                    <a:schemeClr val="tx1"/>
                  </a:solidFill>
                  <a:latin typeface="Times New Roman" panose="02020603050405020304" pitchFamily="18" charset="0"/>
                  <a:cs typeface="Times New Roman" panose="02020603050405020304" pitchFamily="18" charset="0"/>
                </a:endParaRPr>
              </a:p>
              <a:p>
                <a:pPr marL="285750" indent="-285750">
                  <a:buFontTx/>
                  <a:buChar char="-"/>
                </a:pPr>
                <a:r>
                  <a:rPr lang="en-US" sz="1600" dirty="0">
                    <a:solidFill>
                      <a:schemeClr val="tx1"/>
                    </a:solidFill>
                    <a:latin typeface="Times New Roman" panose="02020603050405020304" pitchFamily="18" charset="0"/>
                    <a:cs typeface="Times New Roman" panose="02020603050405020304" pitchFamily="18" charset="0"/>
                  </a:rPr>
                  <a:t>Model ion beam interaction with gas</a:t>
                </a:r>
              </a:p>
            </p:txBody>
          </p:sp>
        </mc:Choice>
        <mc:Fallback>
          <p:sp>
            <p:nvSpPr>
              <p:cNvPr id="19" name="Text 4">
                <a:extLst>
                  <a:ext uri="{FF2B5EF4-FFF2-40B4-BE49-F238E27FC236}">
                    <a16:creationId xmlns:a16="http://schemas.microsoft.com/office/drawing/2014/main" id="{9B8C3BFE-2E77-41B4-2967-86BBB91F323A}"/>
                  </a:ext>
                </a:extLst>
              </p:cNvPr>
              <p:cNvSpPr>
                <a:spLocks noRot="1" noChangeAspect="1" noMove="1" noResize="1" noEditPoints="1" noAdjustHandles="1" noChangeArrowheads="1" noChangeShapeType="1" noTextEdit="1"/>
              </p:cNvSpPr>
              <p:nvPr/>
            </p:nvSpPr>
            <p:spPr>
              <a:xfrm>
                <a:off x="7843717" y="4631709"/>
                <a:ext cx="4027805" cy="1497375"/>
              </a:xfrm>
              <a:prstGeom prst="rect">
                <a:avLst/>
              </a:prstGeom>
              <a:blipFill>
                <a:blip r:embed="rId5"/>
                <a:stretch>
                  <a:fillRect l="-3182"/>
                </a:stretch>
              </a:blipFill>
              <a:ln/>
            </p:spPr>
            <p:txBody>
              <a:bodyPr/>
              <a:lstStyle/>
              <a:p>
                <a:r>
                  <a:rPr lang="en-GB">
                    <a:noFill/>
                  </a:rPr>
                  <a:t> </a:t>
                </a:r>
              </a:p>
            </p:txBody>
          </p:sp>
        </mc:Fallback>
      </mc:AlternateContent>
      <p:pic>
        <p:nvPicPr>
          <p:cNvPr id="24" name="Picture 23">
            <a:extLst>
              <a:ext uri="{FF2B5EF4-FFF2-40B4-BE49-F238E27FC236}">
                <a16:creationId xmlns:a16="http://schemas.microsoft.com/office/drawing/2014/main" id="{D2F6E3E8-C607-4D1B-AB6C-7FFF306EF8A7}"/>
              </a:ext>
            </a:extLst>
          </p:cNvPr>
          <p:cNvPicPr>
            <a:picLocks noChangeAspect="1"/>
          </p:cNvPicPr>
          <p:nvPr/>
        </p:nvPicPr>
        <p:blipFill>
          <a:blip r:embed="rId6"/>
          <a:stretch>
            <a:fillRect/>
          </a:stretch>
        </p:blipFill>
        <p:spPr>
          <a:xfrm>
            <a:off x="3930846" y="2422895"/>
            <a:ext cx="3450541" cy="3373433"/>
          </a:xfrm>
          <a:prstGeom prst="rect">
            <a:avLst/>
          </a:prstGeom>
        </p:spPr>
      </p:pic>
      <p:sp>
        <p:nvSpPr>
          <p:cNvPr id="26" name="Text 6">
            <a:extLst>
              <a:ext uri="{FF2B5EF4-FFF2-40B4-BE49-F238E27FC236}">
                <a16:creationId xmlns:a16="http://schemas.microsoft.com/office/drawing/2014/main" id="{62017B1C-A34E-8CF5-E2D2-BBB9FAD52E8C}"/>
              </a:ext>
            </a:extLst>
          </p:cNvPr>
          <p:cNvSpPr/>
          <p:nvPr/>
        </p:nvSpPr>
        <p:spPr>
          <a:xfrm>
            <a:off x="3717753" y="3682362"/>
            <a:ext cx="902287" cy="310896"/>
          </a:xfrm>
          <a:prstGeom prst="rect">
            <a:avLst/>
          </a:prstGeom>
          <a:noFill/>
          <a:ln>
            <a:solidFill>
              <a:schemeClr val="tx1"/>
            </a:solidFill>
          </a:ln>
        </p:spPr>
        <p:txBody>
          <a:bodyPr wrap="square" lIns="0" tIns="0" rIns="0" bIns="0" rtlCol="0" anchor="ctr"/>
          <a:lstStyle/>
          <a:p>
            <a:pPr marL="0" indent="0" algn="ctr">
              <a:buNone/>
            </a:pPr>
            <a:r>
              <a:rPr lang="en-US" sz="1500" dirty="0">
                <a:latin typeface="Times New Roman" panose="02020603050405020304" pitchFamily="18" charset="0"/>
                <a:cs typeface="Times New Roman" panose="02020603050405020304" pitchFamily="18" charset="0"/>
              </a:rPr>
              <a:t>Gas inflow</a:t>
            </a:r>
          </a:p>
        </p:txBody>
      </p:sp>
      <p:sp>
        <p:nvSpPr>
          <p:cNvPr id="28" name="Text 6">
            <a:extLst>
              <a:ext uri="{FF2B5EF4-FFF2-40B4-BE49-F238E27FC236}">
                <a16:creationId xmlns:a16="http://schemas.microsoft.com/office/drawing/2014/main" id="{2E48681D-B447-27F7-4716-84B292643F1A}"/>
              </a:ext>
            </a:extLst>
          </p:cNvPr>
          <p:cNvSpPr/>
          <p:nvPr/>
        </p:nvSpPr>
        <p:spPr>
          <a:xfrm>
            <a:off x="4651560" y="2090183"/>
            <a:ext cx="2009112" cy="310897"/>
          </a:xfrm>
          <a:prstGeom prst="rect">
            <a:avLst/>
          </a:prstGeom>
          <a:noFill/>
          <a:ln>
            <a:solidFill>
              <a:schemeClr val="tx1"/>
            </a:solidFill>
          </a:ln>
        </p:spPr>
        <p:txBody>
          <a:bodyPr wrap="square" lIns="0" tIns="0" rIns="0" bIns="0" rtlCol="0" anchor="ctr"/>
          <a:lstStyle/>
          <a:p>
            <a:pPr marL="0" indent="0" algn="ctr">
              <a:buNone/>
            </a:pPr>
            <a:r>
              <a:rPr lang="en-US" sz="1500" dirty="0">
                <a:latin typeface="Times New Roman" panose="02020603050405020304" pitchFamily="18" charset="0"/>
                <a:cs typeface="Times New Roman" panose="02020603050405020304" pitchFamily="18" charset="0"/>
              </a:rPr>
              <a:t>0 kV: extraction electrode</a:t>
            </a:r>
          </a:p>
        </p:txBody>
      </p:sp>
      <p:cxnSp>
        <p:nvCxnSpPr>
          <p:cNvPr id="30" name="Straight Arrow Connector 29">
            <a:extLst>
              <a:ext uri="{FF2B5EF4-FFF2-40B4-BE49-F238E27FC236}">
                <a16:creationId xmlns:a16="http://schemas.microsoft.com/office/drawing/2014/main" id="{EACCAEAB-426B-F66F-203E-07807B4BD2CD}"/>
              </a:ext>
            </a:extLst>
          </p:cNvPr>
          <p:cNvCxnSpPr>
            <a:cxnSpLocks/>
            <a:stCxn id="24" idx="0"/>
          </p:cNvCxnSpPr>
          <p:nvPr/>
        </p:nvCxnSpPr>
        <p:spPr>
          <a:xfrm flipH="1">
            <a:off x="5643249" y="2422895"/>
            <a:ext cx="12868" cy="12853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45F85BBE-E143-38DB-43F0-E894322813A1}"/>
              </a:ext>
            </a:extLst>
          </p:cNvPr>
          <p:cNvPicPr>
            <a:picLocks noChangeAspect="1"/>
          </p:cNvPicPr>
          <p:nvPr/>
        </p:nvPicPr>
        <p:blipFill>
          <a:blip r:embed="rId7"/>
          <a:stretch>
            <a:fillRect/>
          </a:stretch>
        </p:blipFill>
        <p:spPr>
          <a:xfrm>
            <a:off x="7740920" y="1613661"/>
            <a:ext cx="3679444" cy="2929170"/>
          </a:xfrm>
          <a:prstGeom prst="rect">
            <a:avLst/>
          </a:prstGeom>
        </p:spPr>
      </p:pic>
      <p:cxnSp>
        <p:nvCxnSpPr>
          <p:cNvPr id="5" name="Straight Arrow Connector 4">
            <a:extLst>
              <a:ext uri="{FF2B5EF4-FFF2-40B4-BE49-F238E27FC236}">
                <a16:creationId xmlns:a16="http://schemas.microsoft.com/office/drawing/2014/main" id="{8F2F02E2-3AF6-4624-08E6-7A5FE280EC5F}"/>
              </a:ext>
            </a:extLst>
          </p:cNvPr>
          <p:cNvCxnSpPr>
            <a:cxnSpLocks/>
          </p:cNvCxnSpPr>
          <p:nvPr/>
        </p:nvCxnSpPr>
        <p:spPr>
          <a:xfrm flipH="1">
            <a:off x="4030575" y="3993258"/>
            <a:ext cx="136802" cy="1816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 32">
            <a:extLst>
              <a:ext uri="{FF2B5EF4-FFF2-40B4-BE49-F238E27FC236}">
                <a16:creationId xmlns:a16="http://schemas.microsoft.com/office/drawing/2014/main" id="{19FDA51A-9001-4619-9931-8C065EF68DAF}"/>
              </a:ext>
            </a:extLst>
          </p:cNvPr>
          <p:cNvSpPr/>
          <p:nvPr/>
        </p:nvSpPr>
        <p:spPr>
          <a:xfrm>
            <a:off x="8116059" y="1786211"/>
            <a:ext cx="3198641" cy="262754"/>
          </a:xfrm>
          <a:prstGeom prst="rect">
            <a:avLst/>
          </a:prstGeom>
          <a:noFill/>
          <a:ln/>
        </p:spPr>
        <p:txBody>
          <a:bodyPr wrap="square" lIns="0" tIns="0" rIns="0" bIns="0" rtlCol="0" anchor="ctr"/>
          <a:lstStyle/>
          <a:p>
            <a:pPr marL="0" indent="0" algn="ctr">
              <a:buNone/>
            </a:pPr>
            <a:r>
              <a:rPr lang="en-US" sz="1500" dirty="0">
                <a:solidFill>
                  <a:srgbClr val="6B2C91"/>
                </a:solidFill>
                <a:latin typeface="Times New Roman" panose="02020603050405020304" pitchFamily="18" charset="0"/>
                <a:cs typeface="Times New Roman" panose="02020603050405020304" pitchFamily="18" charset="0"/>
              </a:rPr>
              <a:t>Paschen curves for helium</a:t>
            </a:r>
            <a:endParaRPr lang="en-US" sz="1500" dirty="0">
              <a:latin typeface="Times New Roman" panose="02020603050405020304" pitchFamily="18" charset="0"/>
              <a:cs typeface="Times New Roman" panose="02020603050405020304" pitchFamily="18" charset="0"/>
            </a:endParaRPr>
          </a:p>
        </p:txBody>
      </p:sp>
      <p:sp>
        <p:nvSpPr>
          <p:cNvPr id="11" name="Shape 2">
            <a:extLst>
              <a:ext uri="{FF2B5EF4-FFF2-40B4-BE49-F238E27FC236}">
                <a16:creationId xmlns:a16="http://schemas.microsoft.com/office/drawing/2014/main" id="{9DCCD856-C698-4430-D219-09B068B47F80}"/>
              </a:ext>
            </a:extLst>
          </p:cNvPr>
          <p:cNvSpPr/>
          <p:nvPr/>
        </p:nvSpPr>
        <p:spPr>
          <a:xfrm>
            <a:off x="7569030" y="1520528"/>
            <a:ext cx="4206240" cy="4697435"/>
          </a:xfrm>
          <a:prstGeom prst="roundRect">
            <a:avLst/>
          </a:prstGeom>
          <a:noFill/>
          <a:ln w="12700">
            <a:solidFill>
              <a:schemeClr val="tx1"/>
            </a:solidFill>
            <a:prstDash val="solid"/>
          </a:ln>
        </p:spPr>
        <p:txBody>
          <a:bodyPr/>
          <a:lstStyle/>
          <a:p>
            <a:endParaRPr lang="en-GB" sz="2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2898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5" name="Slide Number Placeholder 0"/>
          <p:cNvSpPr>
            <a:spLocks noGrp="1"/>
          </p:cNvSpPr>
          <p:nvPr>
            <p:ph type="sldNum" sz="quarter" idx="4294967295"/>
          </p:nvPr>
        </p:nvSpPr>
        <p:spPr>
          <a:xfrm>
            <a:off x="11777472"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Times New Roman" panose="02020603050405020304" pitchFamily="18" charset="0"/>
                <a:cs typeface="Times New Roman" panose="02020603050405020304" pitchFamily="18" charset="0"/>
              </a:rPr>
              <a:t>10</a:t>
            </a:fld>
            <a:endParaRPr lang="en-US">
              <a:latin typeface="Times New Roman" panose="02020603050405020304" pitchFamily="18" charset="0"/>
              <a:cs typeface="Times New Roman" panose="02020603050405020304" pitchFamily="18" charset="0"/>
            </a:endParaRPr>
          </a:p>
        </p:txBody>
      </p:sp>
      <p:sp>
        <p:nvSpPr>
          <p:cNvPr id="19" name="Text 2">
            <a:extLst>
              <a:ext uri="{FF2B5EF4-FFF2-40B4-BE49-F238E27FC236}">
                <a16:creationId xmlns:a16="http://schemas.microsoft.com/office/drawing/2014/main" id="{2EF736F8-DA2D-D26F-7321-59C50F4D40F1}"/>
              </a:ext>
            </a:extLst>
          </p:cNvPr>
          <p:cNvSpPr/>
          <p:nvPr/>
        </p:nvSpPr>
        <p:spPr>
          <a:xfrm>
            <a:off x="320040" y="1074420"/>
            <a:ext cx="11247120" cy="411480"/>
          </a:xfrm>
          <a:prstGeom prst="rect">
            <a:avLst/>
          </a:prstGeom>
          <a:noFill/>
          <a:ln/>
        </p:spPr>
        <p:txBody>
          <a:bodyPr wrap="square" lIns="0" tIns="0" rIns="0" bIns="0" rtlCol="0" anchor="ctr"/>
          <a:lstStyle/>
          <a:p>
            <a:pPr marL="0" indent="0">
              <a:buNone/>
            </a:pPr>
            <a:r>
              <a:rPr lang="en-US" sz="2400" b="1" dirty="0">
                <a:solidFill>
                  <a:srgbClr val="222222"/>
                </a:solidFill>
                <a:latin typeface="Times New Roman" panose="02020603050405020304" pitchFamily="18" charset="0"/>
                <a:ea typeface="Arial" pitchFamily="34" charset="-122"/>
                <a:cs typeface="Times New Roman" panose="02020603050405020304" pitchFamily="18" charset="0"/>
              </a:rPr>
              <a:t>Conclusions</a:t>
            </a:r>
            <a:endParaRPr lang="en-US" sz="2400" dirty="0">
              <a:latin typeface="Times New Roman" panose="02020603050405020304" pitchFamily="18" charset="0"/>
              <a:cs typeface="Times New Roman" panose="02020603050405020304" pitchFamily="18" charset="0"/>
            </a:endParaRPr>
          </a:p>
        </p:txBody>
      </p:sp>
      <p:sp>
        <p:nvSpPr>
          <p:cNvPr id="56" name="Text 22">
            <a:extLst>
              <a:ext uri="{FF2B5EF4-FFF2-40B4-BE49-F238E27FC236}">
                <a16:creationId xmlns:a16="http://schemas.microsoft.com/office/drawing/2014/main" id="{7C63A0B6-6091-2302-5482-6ACB204C8D09}"/>
              </a:ext>
            </a:extLst>
          </p:cNvPr>
          <p:cNvSpPr/>
          <p:nvPr/>
        </p:nvSpPr>
        <p:spPr>
          <a:xfrm>
            <a:off x="4251960" y="5773420"/>
            <a:ext cx="3383280" cy="365760"/>
          </a:xfrm>
          <a:prstGeom prst="rect">
            <a:avLst/>
          </a:prstGeom>
          <a:noFill/>
          <a:ln/>
        </p:spPr>
        <p:txBody>
          <a:bodyPr wrap="square" lIns="0" tIns="0" rIns="0" bIns="0" rtlCol="0" anchor="ctr"/>
          <a:lstStyle/>
          <a:p>
            <a:pPr marL="0" indent="0" algn="ctr">
              <a:buNone/>
            </a:pPr>
            <a:r>
              <a:rPr lang="en-US" sz="1900" b="1" dirty="0">
                <a:solidFill>
                  <a:srgbClr val="6B2C91"/>
                </a:solidFill>
                <a:latin typeface="Times New Roman" panose="02020603050405020304" pitchFamily="18" charset="0"/>
                <a:ea typeface="Arial" pitchFamily="34" charset="-122"/>
                <a:cs typeface="Times New Roman" panose="02020603050405020304" pitchFamily="18" charset="0"/>
              </a:rPr>
              <a:t>Thank you  |  Questions</a:t>
            </a:r>
            <a:endParaRPr lang="en-US" sz="19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8E1567EB-746E-4890-993A-247C8FE4B6E2}"/>
                  </a:ext>
                </a:extLst>
              </p:cNvPr>
              <p:cNvSpPr txBox="1"/>
              <p:nvPr/>
            </p:nvSpPr>
            <p:spPr>
              <a:xfrm>
                <a:off x="503871" y="1716897"/>
                <a:ext cx="11273601" cy="2862322"/>
              </a:xfrm>
              <a:prstGeom prst="rect">
                <a:avLst/>
              </a:prstGeom>
              <a:noFill/>
            </p:spPr>
            <p:txBody>
              <a:bodyPr wrap="square" rtlCol="0">
                <a:spAutoFit/>
              </a:bodyPr>
              <a:lstStyle/>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Integrated COMSOL model helps to identify optimal ion optics parameters (geometry and voltages) before commissioning.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initial IOTA design, developed without space-charge effects, achieved 94% transport efficiency and a 13 eV energy spread at 1 </a:t>
                </a:r>
                <a:r>
                  <a:rPr lang="en-US" dirty="0" err="1">
                    <a:latin typeface="Times New Roman" panose="02020603050405020304" pitchFamily="18" charset="0"/>
                    <a:cs typeface="Times New Roman" panose="02020603050405020304" pitchFamily="18" charset="0"/>
                  </a:rPr>
                  <a:t>uA</a:t>
                </a:r>
                <a:r>
                  <a:rPr lang="en-US" dirty="0">
                    <a:latin typeface="Times New Roman" panose="02020603050405020304" pitchFamily="18" charset="0"/>
                    <a:cs typeface="Times New Roman" panose="02020603050405020304" pitchFamily="18" charset="0"/>
                  </a:rPr>
                  <a:t> current and 2 kV source voltage.</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After including space-charge effects, transmission decreased to 30% and the energy spread increased to 27 eV </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i="1" dirty="0">
                    <a:latin typeface="Times New Roman" panose="02020603050405020304" pitchFamily="18" charset="0"/>
                    <a:cs typeface="Times New Roman" panose="02020603050405020304" pitchFamily="18" charset="0"/>
                    <a:sym typeface="Wingdings" panose="05000000000000000000" pitchFamily="2" charset="2"/>
                  </a:rPr>
                  <a:t>the next step is to increase the initial acceleration voltage from 2 kV to (5-10) kV</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sym typeface="Wingdings" panose="05000000000000000000" pitchFamily="2" charset="2"/>
                  </a:rPr>
                  <a:t>The predicted beamline pressure is </a:t>
                </a:r>
                <a14:m>
                  <m:oMath xmlns:m="http://schemas.openxmlformats.org/officeDocument/2006/math">
                    <m:sSup>
                      <m:sSupPr>
                        <m:ctrlPr>
                          <a:rPr lang="en-US" i="1" smtClean="0">
                            <a:latin typeface="Cambria Math" panose="02040503050406030204" pitchFamily="18" charset="0"/>
                            <a:cs typeface="Times New Roman" panose="02020603050405020304" pitchFamily="18" charset="0"/>
                            <a:sym typeface="Wingdings" panose="05000000000000000000" pitchFamily="2" charset="2"/>
                          </a:rPr>
                        </m:ctrlPr>
                      </m:sSupPr>
                      <m:e>
                        <m:r>
                          <a:rPr lang="en-US" b="0" i="1" smtClean="0">
                            <a:latin typeface="Cambria Math" panose="02040503050406030204" pitchFamily="18" charset="0"/>
                            <a:cs typeface="Times New Roman" panose="02020603050405020304" pitchFamily="18" charset="0"/>
                            <a:sym typeface="Wingdings" panose="05000000000000000000" pitchFamily="2" charset="2"/>
                          </a:rPr>
                          <m:t>10</m:t>
                        </m:r>
                      </m:e>
                      <m:sup>
                        <m:r>
                          <a:rPr lang="en-US" b="0" i="1" smtClean="0">
                            <a:latin typeface="Cambria Math" panose="02040503050406030204" pitchFamily="18" charset="0"/>
                            <a:cs typeface="Times New Roman" panose="02020603050405020304" pitchFamily="18" charset="0"/>
                            <a:sym typeface="Wingdings" panose="05000000000000000000" pitchFamily="2" charset="2"/>
                          </a:rPr>
                          <m:t>−10</m:t>
                        </m:r>
                      </m:sup>
                    </m:sSup>
                    <m:r>
                      <a:rPr lang="en-US" b="0" i="1" smtClean="0">
                        <a:latin typeface="Cambria Math" panose="02040503050406030204" pitchFamily="18" charset="0"/>
                        <a:cs typeface="Times New Roman" panose="02020603050405020304" pitchFamily="18" charset="0"/>
                        <a:sym typeface="Wingdings" panose="05000000000000000000" pitchFamily="2" charset="2"/>
                      </a:rPr>
                      <m:t> − </m:t>
                    </m:r>
                    <m:sSup>
                      <m:sSupPr>
                        <m:ctrlPr>
                          <a:rPr lang="en-US" b="0" i="1" smtClean="0">
                            <a:latin typeface="Cambria Math" panose="02040503050406030204" pitchFamily="18" charset="0"/>
                            <a:cs typeface="Times New Roman" panose="02020603050405020304" pitchFamily="18" charset="0"/>
                            <a:sym typeface="Wingdings" panose="05000000000000000000" pitchFamily="2" charset="2"/>
                          </a:rPr>
                        </m:ctrlPr>
                      </m:sSupPr>
                      <m:e>
                        <m:r>
                          <a:rPr lang="en-US" b="0" i="1" smtClean="0">
                            <a:latin typeface="Cambria Math" panose="02040503050406030204" pitchFamily="18" charset="0"/>
                            <a:cs typeface="Times New Roman" panose="02020603050405020304" pitchFamily="18" charset="0"/>
                            <a:sym typeface="Wingdings" panose="05000000000000000000" pitchFamily="2" charset="2"/>
                          </a:rPr>
                          <m:t>10</m:t>
                        </m:r>
                      </m:e>
                      <m:sup>
                        <m:r>
                          <a:rPr lang="en-US" b="0" i="1" smtClean="0">
                            <a:latin typeface="Cambria Math" panose="02040503050406030204" pitchFamily="18" charset="0"/>
                            <a:cs typeface="Times New Roman" panose="02020603050405020304" pitchFamily="18" charset="0"/>
                            <a:sym typeface="Wingdings" panose="05000000000000000000" pitchFamily="2" charset="2"/>
                          </a:rPr>
                          <m:t>−8</m:t>
                        </m:r>
                      </m:sup>
                    </m:sSup>
                  </m:oMath>
                </a14:m>
                <a:r>
                  <a:rPr lang="en-US" dirty="0">
                    <a:latin typeface="Times New Roman" panose="02020603050405020304" pitchFamily="18" charset="0"/>
                    <a:cs typeface="Times New Roman" panose="02020603050405020304" pitchFamily="18" charset="0"/>
                  </a:rPr>
                  <a:t> mbar, below the maximum allowed of </a:t>
                </a:r>
                <a14:m>
                  <m:oMath xmlns:m="http://schemas.openxmlformats.org/officeDocument/2006/math">
                    <m:sSup>
                      <m:sSupPr>
                        <m:ctrlPr>
                          <a:rPr lang="en-US" i="1">
                            <a:latin typeface="Cambria Math" panose="02040503050406030204" pitchFamily="18" charset="0"/>
                            <a:cs typeface="Times New Roman" panose="02020603050405020304" pitchFamily="18" charset="0"/>
                            <a:sym typeface="Wingdings" panose="05000000000000000000" pitchFamily="2" charset="2"/>
                          </a:rPr>
                        </m:ctrlPr>
                      </m:sSupPr>
                      <m:e>
                        <m:r>
                          <a:rPr lang="en-US" i="1">
                            <a:latin typeface="Cambria Math" panose="02040503050406030204" pitchFamily="18" charset="0"/>
                            <a:cs typeface="Times New Roman" panose="02020603050405020304" pitchFamily="18" charset="0"/>
                            <a:sym typeface="Wingdings" panose="05000000000000000000" pitchFamily="2" charset="2"/>
                          </a:rPr>
                          <m:t>10</m:t>
                        </m:r>
                      </m:e>
                      <m:sup>
                        <m:r>
                          <a:rPr lang="en-US" i="1">
                            <a:latin typeface="Cambria Math" panose="02040503050406030204" pitchFamily="18" charset="0"/>
                            <a:cs typeface="Times New Roman" panose="02020603050405020304" pitchFamily="18" charset="0"/>
                            <a:sym typeface="Wingdings" panose="05000000000000000000" pitchFamily="2" charset="2"/>
                          </a:rPr>
                          <m:t>−</m:t>
                        </m:r>
                        <m:r>
                          <a:rPr lang="en-US" b="0" i="1" smtClean="0">
                            <a:latin typeface="Cambria Math" panose="02040503050406030204" pitchFamily="18" charset="0"/>
                            <a:cs typeface="Times New Roman" panose="02020603050405020304" pitchFamily="18" charset="0"/>
                            <a:sym typeface="Wingdings" panose="05000000000000000000" pitchFamily="2" charset="2"/>
                          </a:rPr>
                          <m:t>6</m:t>
                        </m:r>
                      </m:sup>
                    </m:sSup>
                  </m:oMath>
                </a14:m>
                <a:r>
                  <a:rPr lang="en-US" dirty="0">
                    <a:latin typeface="Times New Roman" panose="02020603050405020304" pitchFamily="18" charset="0"/>
                    <a:cs typeface="Times New Roman" panose="02020603050405020304" pitchFamily="18" charset="0"/>
                  </a:rPr>
                  <a:t> mbar </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i="1" dirty="0">
                    <a:latin typeface="Times New Roman" panose="02020603050405020304" pitchFamily="18" charset="0"/>
                    <a:cs typeface="Times New Roman" panose="02020603050405020304" pitchFamily="18" charset="0"/>
                    <a:sym typeface="Wingdings" panose="05000000000000000000" pitchFamily="2" charset="2"/>
                  </a:rPr>
                  <a:t>the next step is to include ion source heating up to </a:t>
                </a:r>
                <a14:m>
                  <m:oMath xmlns:m="http://schemas.openxmlformats.org/officeDocument/2006/math">
                    <m:sSup>
                      <m:sSupPr>
                        <m:ctrlPr>
                          <a:rPr lang="en-GB" i="1">
                            <a:latin typeface="Cambria Math" panose="02040503050406030204" pitchFamily="18" charset="0"/>
                            <a:cs typeface="Times New Roman" panose="02020603050405020304" pitchFamily="18" charset="0"/>
                          </a:rPr>
                        </m:ctrlPr>
                      </m:sSupPr>
                      <m:e>
                        <m:r>
                          <a:rPr lang="en-GB" i="1">
                            <a:latin typeface="Cambria Math" panose="02040503050406030204" pitchFamily="18" charset="0"/>
                            <a:cs typeface="Times New Roman" panose="02020603050405020304" pitchFamily="18" charset="0"/>
                          </a:rPr>
                          <m:t>2300</m:t>
                        </m:r>
                      </m:e>
                      <m:sup>
                        <m:r>
                          <a:rPr lang="en-GB" i="1">
                            <a:latin typeface="Cambria Math" panose="02040503050406030204" pitchFamily="18" charset="0"/>
                            <a:cs typeface="Times New Roman" panose="02020603050405020304" pitchFamily="18" charset="0"/>
                          </a:rPr>
                          <m:t>𝑜</m:t>
                        </m:r>
                      </m:sup>
                    </m:sSup>
                    <m:r>
                      <a:rPr lang="en-GB" i="1">
                        <a:latin typeface="Cambria Math" panose="02040503050406030204" pitchFamily="18" charset="0"/>
                        <a:cs typeface="Times New Roman" panose="02020603050405020304" pitchFamily="18" charset="0"/>
                      </a:rPr>
                      <m:t> </m:t>
                    </m:r>
                    <m:r>
                      <a:rPr lang="en-GB" i="1">
                        <a:latin typeface="Cambria Math" panose="02040503050406030204" pitchFamily="18" charset="0"/>
                        <a:cs typeface="Times New Roman" panose="02020603050405020304" pitchFamily="18" charset="0"/>
                      </a:rPr>
                      <m:t>𝐶</m:t>
                    </m:r>
                  </m:oMath>
                </a14:m>
                <a:r>
                  <a:rPr lang="en-US" i="1" dirty="0">
                    <a:latin typeface="Times New Roman" panose="02020603050405020304" pitchFamily="18" charset="0"/>
                    <a:cs typeface="Times New Roman" panose="02020603050405020304" pitchFamily="18" charset="0"/>
                  </a:rPr>
                  <a:t> and include ion beam interaction with gas.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NEXT: refine model parameters and validate the results during the commissioning</a:t>
                </a:r>
                <a:endParaRPr lang="en-GB" b="1" dirty="0">
                  <a:latin typeface="Times New Roman" panose="02020603050405020304" pitchFamily="18"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8E1567EB-746E-4890-993A-247C8FE4B6E2}"/>
                  </a:ext>
                </a:extLst>
              </p:cNvPr>
              <p:cNvSpPr txBox="1">
                <a:spLocks noRot="1" noChangeAspect="1" noMove="1" noResize="1" noEditPoints="1" noAdjustHandles="1" noChangeArrowheads="1" noChangeShapeType="1" noTextEdit="1"/>
              </p:cNvSpPr>
              <p:nvPr/>
            </p:nvSpPr>
            <p:spPr>
              <a:xfrm>
                <a:off x="503871" y="1716897"/>
                <a:ext cx="11273601" cy="2862322"/>
              </a:xfrm>
              <a:prstGeom prst="rect">
                <a:avLst/>
              </a:prstGeom>
              <a:blipFill>
                <a:blip r:embed="rId3"/>
                <a:stretch>
                  <a:fillRect l="-379" t="-1279" r="-595" b="-2559"/>
                </a:stretch>
              </a:blipFill>
            </p:spPr>
            <p:txBody>
              <a:bodyPr/>
              <a:lstStyle/>
              <a:p>
                <a:r>
                  <a:rPr lang="en-GB">
                    <a:noFill/>
                  </a:rPr>
                  <a:t> </a:t>
                </a:r>
              </a:p>
            </p:txBody>
          </p:sp>
        </mc:Fallback>
      </mc:AlternateContent>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4909</TotalTime>
  <Words>2119</Words>
  <Application>Microsoft Office PowerPoint</Application>
  <PresentationFormat>Widescreen</PresentationFormat>
  <Paragraphs>213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Cambria Math</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Simulation-driven design of the IOTA ion beam transport system</dc:title>
  <dc:subject>COMSOL Conference 2026 Cambridge</dc:subject>
  <dc:creator>Sasha Zadvornaya</dc:creator>
  <cp:lastModifiedBy>Sasha Zadvornaya</cp:lastModifiedBy>
  <cp:revision>84</cp:revision>
  <dcterms:created xsi:type="dcterms:W3CDTF">2026-09-10T12:50:19Z</dcterms:created>
  <dcterms:modified xsi:type="dcterms:W3CDTF">2026-09-20T21:54:48Z</dcterms:modified>
</cp:coreProperties>
</file>