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029426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1" autoAdjust="0"/>
    <p:restoredTop sz="94660"/>
  </p:normalViewPr>
  <p:slideViewPr>
    <p:cSldViewPr snapToGrid="0">
      <p:cViewPr>
        <p:scale>
          <a:sx n="86" d="100"/>
          <a:sy n="86" d="100"/>
        </p:scale>
        <p:origin x="-6480" y="-26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5E650-912C-4CC9-93F3-98398DC5C6E0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6800" y="1143000"/>
            <a:ext cx="2184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0D1B9-D66D-4CBC-B64C-DFA017882A4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433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E0D1B9-D66D-4CBC-B64C-DFA017882A49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54709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2070" y="7005156"/>
            <a:ext cx="25750124" cy="14902051"/>
          </a:xfrm>
        </p:spPr>
        <p:txBody>
          <a:bodyPr anchor="b"/>
          <a:lstStyle>
            <a:lvl1pPr algn="ctr">
              <a:defRPr sz="198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6783" y="22481887"/>
            <a:ext cx="22720697" cy="10334331"/>
          </a:xfrm>
        </p:spPr>
        <p:txBody>
          <a:bodyPr/>
          <a:lstStyle>
            <a:lvl1pPr marL="0" indent="0" algn="ctr">
              <a:buNone/>
              <a:defRPr sz="7951"/>
            </a:lvl1pPr>
            <a:lvl2pPr marL="1514704" indent="0" algn="ctr">
              <a:buNone/>
              <a:defRPr sz="6626"/>
            </a:lvl2pPr>
            <a:lvl3pPr marL="3029407" indent="0" algn="ctr">
              <a:buNone/>
              <a:defRPr sz="5963"/>
            </a:lvl3pPr>
            <a:lvl4pPr marL="4544111" indent="0" algn="ctr">
              <a:buNone/>
              <a:defRPr sz="5301"/>
            </a:lvl4pPr>
            <a:lvl5pPr marL="6058814" indent="0" algn="ctr">
              <a:buNone/>
              <a:defRPr sz="5301"/>
            </a:lvl5pPr>
            <a:lvl6pPr marL="7573518" indent="0" algn="ctr">
              <a:buNone/>
              <a:defRPr sz="5301"/>
            </a:lvl6pPr>
            <a:lvl7pPr marL="9088222" indent="0" algn="ctr">
              <a:buNone/>
              <a:defRPr sz="5301"/>
            </a:lvl7pPr>
            <a:lvl8pPr marL="10602925" indent="0" algn="ctr">
              <a:buNone/>
              <a:defRPr sz="5301"/>
            </a:lvl8pPr>
            <a:lvl9pPr marL="12117629" indent="0" algn="ctr">
              <a:buNone/>
              <a:defRPr sz="53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3835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5401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6954" y="10671229"/>
            <a:ext cx="26128802" cy="17805173"/>
          </a:xfrm>
        </p:spPr>
        <p:txBody>
          <a:bodyPr anchor="b"/>
          <a:lstStyle>
            <a:lvl1pPr>
              <a:defRPr sz="198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6954" y="28644846"/>
            <a:ext cx="26128802" cy="9363320"/>
          </a:xfrm>
        </p:spPr>
        <p:txBody>
          <a:bodyPr/>
          <a:lstStyle>
            <a:lvl1pPr marL="0" indent="0">
              <a:buNone/>
              <a:defRPr sz="7951">
                <a:solidFill>
                  <a:schemeClr val="tx1">
                    <a:tint val="82000"/>
                  </a:schemeClr>
                </a:solidFill>
              </a:defRPr>
            </a:lvl1pPr>
            <a:lvl2pPr marL="1514704" indent="0">
              <a:buNone/>
              <a:defRPr sz="6626">
                <a:solidFill>
                  <a:schemeClr val="tx1">
                    <a:tint val="82000"/>
                  </a:schemeClr>
                </a:solidFill>
              </a:defRPr>
            </a:lvl2pPr>
            <a:lvl3pPr marL="3029407" indent="0">
              <a:buNone/>
              <a:defRPr sz="5963">
                <a:solidFill>
                  <a:schemeClr val="tx1">
                    <a:tint val="82000"/>
                  </a:schemeClr>
                </a:solidFill>
              </a:defRPr>
            </a:lvl3pPr>
            <a:lvl4pPr marL="4544111" indent="0">
              <a:buNone/>
              <a:defRPr sz="5301">
                <a:solidFill>
                  <a:schemeClr val="tx1">
                    <a:tint val="82000"/>
                  </a:schemeClr>
                </a:solidFill>
              </a:defRPr>
            </a:lvl4pPr>
            <a:lvl5pPr marL="6058814" indent="0">
              <a:buNone/>
              <a:defRPr sz="5301">
                <a:solidFill>
                  <a:schemeClr val="tx1">
                    <a:tint val="82000"/>
                  </a:schemeClr>
                </a:solidFill>
              </a:defRPr>
            </a:lvl5pPr>
            <a:lvl6pPr marL="7573518" indent="0">
              <a:buNone/>
              <a:defRPr sz="5301">
                <a:solidFill>
                  <a:schemeClr val="tx1">
                    <a:tint val="82000"/>
                  </a:schemeClr>
                </a:solidFill>
              </a:defRPr>
            </a:lvl6pPr>
            <a:lvl7pPr marL="9088222" indent="0">
              <a:buNone/>
              <a:defRPr sz="5301">
                <a:solidFill>
                  <a:schemeClr val="tx1">
                    <a:tint val="82000"/>
                  </a:schemeClr>
                </a:solidFill>
              </a:defRPr>
            </a:lvl7pPr>
            <a:lvl8pPr marL="10602925" indent="0">
              <a:buNone/>
              <a:defRPr sz="5301">
                <a:solidFill>
                  <a:schemeClr val="tx1">
                    <a:tint val="82000"/>
                  </a:schemeClr>
                </a:solidFill>
              </a:defRPr>
            </a:lvl8pPr>
            <a:lvl9pPr marL="12117629" indent="0">
              <a:buNone/>
              <a:defRPr sz="530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230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2730" y="11394520"/>
            <a:ext cx="12875062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36471" y="11394520"/>
            <a:ext cx="12875062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09750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676" y="2278913"/>
            <a:ext cx="26128802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6680" y="10492870"/>
            <a:ext cx="12815891" cy="5142393"/>
          </a:xfrm>
        </p:spPr>
        <p:txBody>
          <a:bodyPr anchor="b"/>
          <a:lstStyle>
            <a:lvl1pPr marL="0" indent="0">
              <a:buNone/>
              <a:defRPr sz="7951" b="1"/>
            </a:lvl1pPr>
            <a:lvl2pPr marL="1514704" indent="0">
              <a:buNone/>
              <a:defRPr sz="6626" b="1"/>
            </a:lvl2pPr>
            <a:lvl3pPr marL="3029407" indent="0">
              <a:buNone/>
              <a:defRPr sz="5963" b="1"/>
            </a:lvl3pPr>
            <a:lvl4pPr marL="4544111" indent="0">
              <a:buNone/>
              <a:defRPr sz="5301" b="1"/>
            </a:lvl4pPr>
            <a:lvl5pPr marL="6058814" indent="0">
              <a:buNone/>
              <a:defRPr sz="5301" b="1"/>
            </a:lvl5pPr>
            <a:lvl6pPr marL="7573518" indent="0">
              <a:buNone/>
              <a:defRPr sz="5301" b="1"/>
            </a:lvl6pPr>
            <a:lvl7pPr marL="9088222" indent="0">
              <a:buNone/>
              <a:defRPr sz="5301" b="1"/>
            </a:lvl7pPr>
            <a:lvl8pPr marL="10602925" indent="0">
              <a:buNone/>
              <a:defRPr sz="5301" b="1"/>
            </a:lvl8pPr>
            <a:lvl9pPr marL="12117629" indent="0">
              <a:buNone/>
              <a:defRPr sz="53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6680" y="15635264"/>
            <a:ext cx="12815891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36472" y="10492870"/>
            <a:ext cx="12879008" cy="5142393"/>
          </a:xfrm>
        </p:spPr>
        <p:txBody>
          <a:bodyPr anchor="b"/>
          <a:lstStyle>
            <a:lvl1pPr marL="0" indent="0">
              <a:buNone/>
              <a:defRPr sz="7951" b="1"/>
            </a:lvl1pPr>
            <a:lvl2pPr marL="1514704" indent="0">
              <a:buNone/>
              <a:defRPr sz="6626" b="1"/>
            </a:lvl2pPr>
            <a:lvl3pPr marL="3029407" indent="0">
              <a:buNone/>
              <a:defRPr sz="5963" b="1"/>
            </a:lvl3pPr>
            <a:lvl4pPr marL="4544111" indent="0">
              <a:buNone/>
              <a:defRPr sz="5301" b="1"/>
            </a:lvl4pPr>
            <a:lvl5pPr marL="6058814" indent="0">
              <a:buNone/>
              <a:defRPr sz="5301" b="1"/>
            </a:lvl5pPr>
            <a:lvl6pPr marL="7573518" indent="0">
              <a:buNone/>
              <a:defRPr sz="5301" b="1"/>
            </a:lvl6pPr>
            <a:lvl7pPr marL="9088222" indent="0">
              <a:buNone/>
              <a:defRPr sz="5301" b="1"/>
            </a:lvl7pPr>
            <a:lvl8pPr marL="10602925" indent="0">
              <a:buNone/>
              <a:defRPr sz="5301" b="1"/>
            </a:lvl8pPr>
            <a:lvl9pPr marL="12117629" indent="0">
              <a:buNone/>
              <a:defRPr sz="530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36472" y="15635264"/>
            <a:ext cx="12879008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9056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496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1574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677" y="2853584"/>
            <a:ext cx="9770688" cy="9987545"/>
          </a:xfrm>
        </p:spPr>
        <p:txBody>
          <a:bodyPr anchor="b"/>
          <a:lstStyle>
            <a:lvl1pPr>
              <a:defRPr sz="106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9007" y="6162959"/>
            <a:ext cx="15336471" cy="30418415"/>
          </a:xfrm>
        </p:spPr>
        <p:txBody>
          <a:bodyPr/>
          <a:lstStyle>
            <a:lvl1pPr>
              <a:defRPr sz="10602"/>
            </a:lvl1pPr>
            <a:lvl2pPr>
              <a:defRPr sz="9276"/>
            </a:lvl2pPr>
            <a:lvl3pPr>
              <a:defRPr sz="7951"/>
            </a:lvl3pPr>
            <a:lvl4pPr>
              <a:defRPr sz="6626"/>
            </a:lvl4pPr>
            <a:lvl5pPr>
              <a:defRPr sz="6626"/>
            </a:lvl5pPr>
            <a:lvl6pPr>
              <a:defRPr sz="6626"/>
            </a:lvl6pPr>
            <a:lvl7pPr>
              <a:defRPr sz="6626"/>
            </a:lvl7pPr>
            <a:lvl8pPr>
              <a:defRPr sz="6626"/>
            </a:lvl8pPr>
            <a:lvl9pPr>
              <a:defRPr sz="662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6677" y="12841129"/>
            <a:ext cx="9770688" cy="23789780"/>
          </a:xfrm>
        </p:spPr>
        <p:txBody>
          <a:bodyPr/>
          <a:lstStyle>
            <a:lvl1pPr marL="0" indent="0">
              <a:buNone/>
              <a:defRPr sz="5301"/>
            </a:lvl1pPr>
            <a:lvl2pPr marL="1514704" indent="0">
              <a:buNone/>
              <a:defRPr sz="4638"/>
            </a:lvl2pPr>
            <a:lvl3pPr marL="3029407" indent="0">
              <a:buNone/>
              <a:defRPr sz="3976"/>
            </a:lvl3pPr>
            <a:lvl4pPr marL="4544111" indent="0">
              <a:buNone/>
              <a:defRPr sz="3313"/>
            </a:lvl4pPr>
            <a:lvl5pPr marL="6058814" indent="0">
              <a:buNone/>
              <a:defRPr sz="3313"/>
            </a:lvl5pPr>
            <a:lvl6pPr marL="7573518" indent="0">
              <a:buNone/>
              <a:defRPr sz="3313"/>
            </a:lvl6pPr>
            <a:lvl7pPr marL="9088222" indent="0">
              <a:buNone/>
              <a:defRPr sz="3313"/>
            </a:lvl7pPr>
            <a:lvl8pPr marL="10602925" indent="0">
              <a:buNone/>
              <a:defRPr sz="3313"/>
            </a:lvl8pPr>
            <a:lvl9pPr marL="12117629" indent="0">
              <a:buNone/>
              <a:defRPr sz="33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499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677" y="2853584"/>
            <a:ext cx="9770688" cy="9987545"/>
          </a:xfrm>
        </p:spPr>
        <p:txBody>
          <a:bodyPr anchor="b"/>
          <a:lstStyle>
            <a:lvl1pPr>
              <a:defRPr sz="106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9007" y="6162959"/>
            <a:ext cx="15336471" cy="30418415"/>
          </a:xfrm>
        </p:spPr>
        <p:txBody>
          <a:bodyPr anchor="t"/>
          <a:lstStyle>
            <a:lvl1pPr marL="0" indent="0">
              <a:buNone/>
              <a:defRPr sz="10602"/>
            </a:lvl1pPr>
            <a:lvl2pPr marL="1514704" indent="0">
              <a:buNone/>
              <a:defRPr sz="9276"/>
            </a:lvl2pPr>
            <a:lvl3pPr marL="3029407" indent="0">
              <a:buNone/>
              <a:defRPr sz="7951"/>
            </a:lvl3pPr>
            <a:lvl4pPr marL="4544111" indent="0">
              <a:buNone/>
              <a:defRPr sz="6626"/>
            </a:lvl4pPr>
            <a:lvl5pPr marL="6058814" indent="0">
              <a:buNone/>
              <a:defRPr sz="6626"/>
            </a:lvl5pPr>
            <a:lvl6pPr marL="7573518" indent="0">
              <a:buNone/>
              <a:defRPr sz="6626"/>
            </a:lvl6pPr>
            <a:lvl7pPr marL="9088222" indent="0">
              <a:buNone/>
              <a:defRPr sz="6626"/>
            </a:lvl7pPr>
            <a:lvl8pPr marL="10602925" indent="0">
              <a:buNone/>
              <a:defRPr sz="6626"/>
            </a:lvl8pPr>
            <a:lvl9pPr marL="12117629" indent="0">
              <a:buNone/>
              <a:defRPr sz="662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6677" y="12841129"/>
            <a:ext cx="9770688" cy="23789780"/>
          </a:xfrm>
        </p:spPr>
        <p:txBody>
          <a:bodyPr/>
          <a:lstStyle>
            <a:lvl1pPr marL="0" indent="0">
              <a:buNone/>
              <a:defRPr sz="5301"/>
            </a:lvl1pPr>
            <a:lvl2pPr marL="1514704" indent="0">
              <a:buNone/>
              <a:defRPr sz="4638"/>
            </a:lvl2pPr>
            <a:lvl3pPr marL="3029407" indent="0">
              <a:buNone/>
              <a:defRPr sz="3976"/>
            </a:lvl3pPr>
            <a:lvl4pPr marL="4544111" indent="0">
              <a:buNone/>
              <a:defRPr sz="3313"/>
            </a:lvl4pPr>
            <a:lvl5pPr marL="6058814" indent="0">
              <a:buNone/>
              <a:defRPr sz="3313"/>
            </a:lvl5pPr>
            <a:lvl6pPr marL="7573518" indent="0">
              <a:buNone/>
              <a:defRPr sz="3313"/>
            </a:lvl6pPr>
            <a:lvl7pPr marL="9088222" indent="0">
              <a:buNone/>
              <a:defRPr sz="3313"/>
            </a:lvl7pPr>
            <a:lvl8pPr marL="10602925" indent="0">
              <a:buNone/>
              <a:defRPr sz="3313"/>
            </a:lvl8pPr>
            <a:lvl9pPr marL="12117629" indent="0">
              <a:buNone/>
              <a:defRPr sz="33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35750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6284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79334" y="2278904"/>
            <a:ext cx="6532200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2732" y="2278904"/>
            <a:ext cx="19217923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05734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2731" y="2278913"/>
            <a:ext cx="26128802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731" y="11394520"/>
            <a:ext cx="26128802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2731" y="39672756"/>
            <a:ext cx="6816209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93AB6F-2A19-40A3-BC60-BE454F65B4AD}" type="datetimeFigureOut">
              <a:rPr lang="bg-BG" smtClean="0"/>
              <a:t>12.9.2026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34975" y="39672756"/>
            <a:ext cx="1022431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95323" y="39672756"/>
            <a:ext cx="6816209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84D1CA-09FE-4143-BAA0-5370EF5129C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209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9407" rtl="0" eaLnBrk="1" latinLnBrk="0" hangingPunct="1">
        <a:lnSpc>
          <a:spcPct val="90000"/>
        </a:lnSpc>
        <a:spcBef>
          <a:spcPct val="0"/>
        </a:spcBef>
        <a:buNone/>
        <a:defRPr sz="145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7352" indent="-757352" algn="l" defTabSz="3029407" rtl="0" eaLnBrk="1" latinLnBrk="0" hangingPunct="1">
        <a:lnSpc>
          <a:spcPct val="90000"/>
        </a:lnSpc>
        <a:spcBef>
          <a:spcPts val="3313"/>
        </a:spcBef>
        <a:buFont typeface="Arial" panose="020B0604020202020204" pitchFamily="34" charset="0"/>
        <a:buChar char="•"/>
        <a:defRPr sz="9276" kern="1200">
          <a:solidFill>
            <a:schemeClr val="tx1"/>
          </a:solidFill>
          <a:latin typeface="+mn-lt"/>
          <a:ea typeface="+mn-ea"/>
          <a:cs typeface="+mn-cs"/>
        </a:defRPr>
      </a:lvl1pPr>
      <a:lvl2pPr marL="2272055" indent="-757352" algn="l" defTabSz="3029407" rtl="0" eaLnBrk="1" latinLnBrk="0" hangingPunct="1">
        <a:lnSpc>
          <a:spcPct val="90000"/>
        </a:lnSpc>
        <a:spcBef>
          <a:spcPts val="1657"/>
        </a:spcBef>
        <a:buFont typeface="Arial" panose="020B0604020202020204" pitchFamily="34" charset="0"/>
        <a:buChar char="•"/>
        <a:defRPr sz="7951" kern="1200">
          <a:solidFill>
            <a:schemeClr val="tx1"/>
          </a:solidFill>
          <a:latin typeface="+mn-lt"/>
          <a:ea typeface="+mn-ea"/>
          <a:cs typeface="+mn-cs"/>
        </a:defRPr>
      </a:lvl2pPr>
      <a:lvl3pPr marL="3786759" indent="-757352" algn="l" defTabSz="3029407" rtl="0" eaLnBrk="1" latinLnBrk="0" hangingPunct="1">
        <a:lnSpc>
          <a:spcPct val="90000"/>
        </a:lnSpc>
        <a:spcBef>
          <a:spcPts val="1657"/>
        </a:spcBef>
        <a:buFont typeface="Arial" panose="020B0604020202020204" pitchFamily="34" charset="0"/>
        <a:buChar char="•"/>
        <a:defRPr sz="6626" kern="1200">
          <a:solidFill>
            <a:schemeClr val="tx1"/>
          </a:solidFill>
          <a:latin typeface="+mn-lt"/>
          <a:ea typeface="+mn-ea"/>
          <a:cs typeface="+mn-cs"/>
        </a:defRPr>
      </a:lvl3pPr>
      <a:lvl4pPr marL="5301463" indent="-757352" algn="l" defTabSz="3029407" rtl="0" eaLnBrk="1" latinLnBrk="0" hangingPunct="1">
        <a:lnSpc>
          <a:spcPct val="90000"/>
        </a:lnSpc>
        <a:spcBef>
          <a:spcPts val="1657"/>
        </a:spcBef>
        <a:buFont typeface="Arial" panose="020B0604020202020204" pitchFamily="34" charset="0"/>
        <a:buChar char="•"/>
        <a:defRPr sz="5963" kern="1200">
          <a:solidFill>
            <a:schemeClr val="tx1"/>
          </a:solidFill>
          <a:latin typeface="+mn-lt"/>
          <a:ea typeface="+mn-ea"/>
          <a:cs typeface="+mn-cs"/>
        </a:defRPr>
      </a:lvl4pPr>
      <a:lvl5pPr marL="6816166" indent="-757352" algn="l" defTabSz="3029407" rtl="0" eaLnBrk="1" latinLnBrk="0" hangingPunct="1">
        <a:lnSpc>
          <a:spcPct val="90000"/>
        </a:lnSpc>
        <a:spcBef>
          <a:spcPts val="1657"/>
        </a:spcBef>
        <a:buFont typeface="Arial" panose="020B0604020202020204" pitchFamily="34" charset="0"/>
        <a:buChar char="•"/>
        <a:defRPr sz="5963" kern="1200">
          <a:solidFill>
            <a:schemeClr val="tx1"/>
          </a:solidFill>
          <a:latin typeface="+mn-lt"/>
          <a:ea typeface="+mn-ea"/>
          <a:cs typeface="+mn-cs"/>
        </a:defRPr>
      </a:lvl5pPr>
      <a:lvl6pPr marL="8330870" indent="-757352" algn="l" defTabSz="3029407" rtl="0" eaLnBrk="1" latinLnBrk="0" hangingPunct="1">
        <a:lnSpc>
          <a:spcPct val="90000"/>
        </a:lnSpc>
        <a:spcBef>
          <a:spcPts val="1657"/>
        </a:spcBef>
        <a:buFont typeface="Arial" panose="020B0604020202020204" pitchFamily="34" charset="0"/>
        <a:buChar char="•"/>
        <a:defRPr sz="5963" kern="1200">
          <a:solidFill>
            <a:schemeClr val="tx1"/>
          </a:solidFill>
          <a:latin typeface="+mn-lt"/>
          <a:ea typeface="+mn-ea"/>
          <a:cs typeface="+mn-cs"/>
        </a:defRPr>
      </a:lvl6pPr>
      <a:lvl7pPr marL="9845573" indent="-757352" algn="l" defTabSz="3029407" rtl="0" eaLnBrk="1" latinLnBrk="0" hangingPunct="1">
        <a:lnSpc>
          <a:spcPct val="90000"/>
        </a:lnSpc>
        <a:spcBef>
          <a:spcPts val="1657"/>
        </a:spcBef>
        <a:buFont typeface="Arial" panose="020B0604020202020204" pitchFamily="34" charset="0"/>
        <a:buChar char="•"/>
        <a:defRPr sz="5963" kern="1200">
          <a:solidFill>
            <a:schemeClr val="tx1"/>
          </a:solidFill>
          <a:latin typeface="+mn-lt"/>
          <a:ea typeface="+mn-ea"/>
          <a:cs typeface="+mn-cs"/>
        </a:defRPr>
      </a:lvl7pPr>
      <a:lvl8pPr marL="11360277" indent="-757352" algn="l" defTabSz="3029407" rtl="0" eaLnBrk="1" latinLnBrk="0" hangingPunct="1">
        <a:lnSpc>
          <a:spcPct val="90000"/>
        </a:lnSpc>
        <a:spcBef>
          <a:spcPts val="1657"/>
        </a:spcBef>
        <a:buFont typeface="Arial" panose="020B0604020202020204" pitchFamily="34" charset="0"/>
        <a:buChar char="•"/>
        <a:defRPr sz="5963" kern="1200">
          <a:solidFill>
            <a:schemeClr val="tx1"/>
          </a:solidFill>
          <a:latin typeface="+mn-lt"/>
          <a:ea typeface="+mn-ea"/>
          <a:cs typeface="+mn-cs"/>
        </a:defRPr>
      </a:lvl8pPr>
      <a:lvl9pPr marL="12874981" indent="-757352" algn="l" defTabSz="3029407" rtl="0" eaLnBrk="1" latinLnBrk="0" hangingPunct="1">
        <a:lnSpc>
          <a:spcPct val="90000"/>
        </a:lnSpc>
        <a:spcBef>
          <a:spcPts val="1657"/>
        </a:spcBef>
        <a:buFont typeface="Arial" panose="020B0604020202020204" pitchFamily="34" charset="0"/>
        <a:buChar char="•"/>
        <a:defRPr sz="59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9407" rtl="0" eaLnBrk="1" latinLnBrk="0" hangingPunct="1">
        <a:defRPr sz="5963" kern="1200">
          <a:solidFill>
            <a:schemeClr val="tx1"/>
          </a:solidFill>
          <a:latin typeface="+mn-lt"/>
          <a:ea typeface="+mn-ea"/>
          <a:cs typeface="+mn-cs"/>
        </a:defRPr>
      </a:lvl1pPr>
      <a:lvl2pPr marL="1514704" algn="l" defTabSz="3029407" rtl="0" eaLnBrk="1" latinLnBrk="0" hangingPunct="1">
        <a:defRPr sz="5963" kern="1200">
          <a:solidFill>
            <a:schemeClr val="tx1"/>
          </a:solidFill>
          <a:latin typeface="+mn-lt"/>
          <a:ea typeface="+mn-ea"/>
          <a:cs typeface="+mn-cs"/>
        </a:defRPr>
      </a:lvl2pPr>
      <a:lvl3pPr marL="3029407" algn="l" defTabSz="3029407" rtl="0" eaLnBrk="1" latinLnBrk="0" hangingPunct="1">
        <a:defRPr sz="5963" kern="1200">
          <a:solidFill>
            <a:schemeClr val="tx1"/>
          </a:solidFill>
          <a:latin typeface="+mn-lt"/>
          <a:ea typeface="+mn-ea"/>
          <a:cs typeface="+mn-cs"/>
        </a:defRPr>
      </a:lvl3pPr>
      <a:lvl4pPr marL="4544111" algn="l" defTabSz="3029407" rtl="0" eaLnBrk="1" latinLnBrk="0" hangingPunct="1">
        <a:defRPr sz="5963" kern="1200">
          <a:solidFill>
            <a:schemeClr val="tx1"/>
          </a:solidFill>
          <a:latin typeface="+mn-lt"/>
          <a:ea typeface="+mn-ea"/>
          <a:cs typeface="+mn-cs"/>
        </a:defRPr>
      </a:lvl4pPr>
      <a:lvl5pPr marL="6058814" algn="l" defTabSz="3029407" rtl="0" eaLnBrk="1" latinLnBrk="0" hangingPunct="1">
        <a:defRPr sz="5963" kern="1200">
          <a:solidFill>
            <a:schemeClr val="tx1"/>
          </a:solidFill>
          <a:latin typeface="+mn-lt"/>
          <a:ea typeface="+mn-ea"/>
          <a:cs typeface="+mn-cs"/>
        </a:defRPr>
      </a:lvl5pPr>
      <a:lvl6pPr marL="7573518" algn="l" defTabSz="3029407" rtl="0" eaLnBrk="1" latinLnBrk="0" hangingPunct="1">
        <a:defRPr sz="5963" kern="1200">
          <a:solidFill>
            <a:schemeClr val="tx1"/>
          </a:solidFill>
          <a:latin typeface="+mn-lt"/>
          <a:ea typeface="+mn-ea"/>
          <a:cs typeface="+mn-cs"/>
        </a:defRPr>
      </a:lvl6pPr>
      <a:lvl7pPr marL="9088222" algn="l" defTabSz="3029407" rtl="0" eaLnBrk="1" latinLnBrk="0" hangingPunct="1">
        <a:defRPr sz="5963" kern="1200">
          <a:solidFill>
            <a:schemeClr val="tx1"/>
          </a:solidFill>
          <a:latin typeface="+mn-lt"/>
          <a:ea typeface="+mn-ea"/>
          <a:cs typeface="+mn-cs"/>
        </a:defRPr>
      </a:lvl7pPr>
      <a:lvl8pPr marL="10602925" algn="l" defTabSz="3029407" rtl="0" eaLnBrk="1" latinLnBrk="0" hangingPunct="1">
        <a:defRPr sz="5963" kern="1200">
          <a:solidFill>
            <a:schemeClr val="tx1"/>
          </a:solidFill>
          <a:latin typeface="+mn-lt"/>
          <a:ea typeface="+mn-ea"/>
          <a:cs typeface="+mn-cs"/>
        </a:defRPr>
      </a:lvl8pPr>
      <a:lvl9pPr marL="12117629" algn="l" defTabSz="3029407" rtl="0" eaLnBrk="1" latinLnBrk="0" hangingPunct="1">
        <a:defRPr sz="59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jpg"/><Relationship Id="rId10" Type="http://schemas.openxmlformats.org/officeDocument/2006/relationships/image" Target="../media/image8.emf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F5A2D1-00A9-CB85-E484-D3674A764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47832"/>
            <a:ext cx="30294263" cy="77209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C9CA44-16E5-14DA-7ED3-C412C74604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47832"/>
            <a:ext cx="30294263" cy="31029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053802-057D-16A4-AA72-D272297F8A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168321"/>
            <a:ext cx="11824855" cy="20885854"/>
          </a:xfrm>
          <a:prstGeom prst="rect">
            <a:avLst/>
          </a:prstGeom>
        </p:spPr>
      </p:pic>
      <p:sp>
        <p:nvSpPr>
          <p:cNvPr id="9" name="Arrow: Curved Left 8">
            <a:extLst>
              <a:ext uri="{FF2B5EF4-FFF2-40B4-BE49-F238E27FC236}">
                <a16:creationId xmlns:a16="http://schemas.microsoft.com/office/drawing/2014/main" id="{91E90AAC-8A7B-AC4E-8F90-61EF2287C993}"/>
              </a:ext>
            </a:extLst>
          </p:cNvPr>
          <p:cNvSpPr/>
          <p:nvPr/>
        </p:nvSpPr>
        <p:spPr>
          <a:xfrm rot="20179197">
            <a:off x="9619342" y="14913340"/>
            <a:ext cx="1485900" cy="3268352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59DD73-C0E8-D8BF-FC13-063267833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24855" y="7201724"/>
            <a:ext cx="8066667" cy="104095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A8C98F-FF15-B7A3-064C-587EF3D6C8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42450" y="7201724"/>
            <a:ext cx="10751813" cy="60668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C18D9B-67BB-1579-C4F6-3FAB4D2131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331" y="27450522"/>
            <a:ext cx="8295238" cy="20846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6E1179-3C20-CC54-9C50-6C6896B1CF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99020" y="20811248"/>
            <a:ext cx="8816903" cy="289526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5D9BA3A-8C66-F5CE-2CBE-BEA993A2845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31062"/>
          <a:stretch>
            <a:fillRect/>
          </a:stretch>
        </p:blipFill>
        <p:spPr>
          <a:xfrm>
            <a:off x="12189326" y="17111483"/>
            <a:ext cx="7101454" cy="36997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BAC665-A6B2-9A65-1BE9-4CA1B603E4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70210" y="18386132"/>
            <a:ext cx="10426569" cy="79038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8CCCFD3-B81C-2939-DDA8-98BB815C72B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710570" y="23141788"/>
            <a:ext cx="8295238" cy="80190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14D3609-56C1-CD13-912D-4AE29C044A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059294" y="31215933"/>
            <a:ext cx="7880146" cy="609236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EB614A4-8F50-97F5-1189-7927834F8F3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13400" y="29331062"/>
            <a:ext cx="7212845" cy="56108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2229C21-7469-C61C-F2AA-05E57ED95A2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66731" y="34706401"/>
            <a:ext cx="6959514" cy="773455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893F288-FA06-1F89-7D93-4E1F8EC60FF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978282" y="26114696"/>
            <a:ext cx="7880147" cy="786138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34E6AC6-9E81-6699-D3F6-5A30DD2B89F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978282" y="34213286"/>
            <a:ext cx="8342857" cy="859047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0F7C362-56F7-327D-5098-80E0DFA65E6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011191" y="37044640"/>
            <a:ext cx="5785846" cy="575912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B5C529A-08A1-D384-16AD-851440E36E2D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b="54829"/>
          <a:stretch>
            <a:fillRect/>
          </a:stretch>
        </p:blipFill>
        <p:spPr>
          <a:xfrm>
            <a:off x="7647515" y="28955300"/>
            <a:ext cx="5258379" cy="265055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35D43C4-BB7A-DA96-876C-669542A0AA1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3736469" y="37968150"/>
            <a:ext cx="5786730" cy="447280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13E661D-CA14-7A3C-D7F1-2D823EEC3211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b="56692"/>
          <a:stretch>
            <a:fillRect/>
          </a:stretch>
        </p:blipFill>
        <p:spPr>
          <a:xfrm>
            <a:off x="7647515" y="31846595"/>
            <a:ext cx="5005025" cy="250001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D44DF93-F0D2-440F-454B-907F3D0CD9F8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b="58188"/>
          <a:stretch>
            <a:fillRect/>
          </a:stretch>
        </p:blipFill>
        <p:spPr>
          <a:xfrm>
            <a:off x="7503259" y="34466984"/>
            <a:ext cx="5192915" cy="245728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028E007-8A99-CD4A-925C-51EA36FD977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2712" y="25914775"/>
            <a:ext cx="3603462" cy="25196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242373E-454F-EDAF-BD47-6F9BD4F3345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416615" y="13268542"/>
            <a:ext cx="10825528" cy="488095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E1A0CB6-9541-C597-26B7-3BEFAE97DE16}"/>
              </a:ext>
            </a:extLst>
          </p:cNvPr>
          <p:cNvSpPr txBox="1"/>
          <p:nvPr/>
        </p:nvSpPr>
        <p:spPr>
          <a:xfrm>
            <a:off x="26796379" y="7268272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bg-BG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4E9AC76-B8C7-690E-1E3E-6FC864F72BBD}"/>
              </a:ext>
            </a:extLst>
          </p:cNvPr>
          <p:cNvSpPr txBox="1"/>
          <p:nvPr/>
        </p:nvSpPr>
        <p:spPr>
          <a:xfrm>
            <a:off x="15498491" y="2308773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bg-BG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2C880F0-EB0A-FA91-9BC5-8FA031D39189}"/>
              </a:ext>
            </a:extLst>
          </p:cNvPr>
          <p:cNvSpPr txBox="1"/>
          <p:nvPr/>
        </p:nvSpPr>
        <p:spPr>
          <a:xfrm>
            <a:off x="5885503" y="27345137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</a:t>
            </a:r>
            <a:endParaRPr lang="bg-BG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7C1401-DA55-04C7-AA8A-28D21023E071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290780" y="9357733"/>
            <a:ext cx="2052479" cy="2684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87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380</TotalTime>
  <Words>4</Words>
  <Application>Microsoft Office PowerPoint</Application>
  <PresentationFormat>Custom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Lubomir Traikov</dc:creator>
  <cp:lastModifiedBy>Lubomir Traikov</cp:lastModifiedBy>
  <cp:revision>11</cp:revision>
  <dcterms:created xsi:type="dcterms:W3CDTF">2026-09-11T07:46:39Z</dcterms:created>
  <dcterms:modified xsi:type="dcterms:W3CDTF">2026-09-12T15:41:38Z</dcterms:modified>
</cp:coreProperties>
</file>