
<file path=[Content_Types].xml><?xml version="1.0" encoding="utf-8"?>
<Types xmlns="http://schemas.openxmlformats.org/package/2006/content-types">
  <Default Extension="fntdata" ContentType="application/x-fontdata"/>
  <Default Extension="jfif" ContentType="image/jpeg"/>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p:sldMasterIdLst>
    <p:sldMasterId id="2147483648" r:id="rId1"/>
  </p:sldMasterIdLst>
  <p:notesMasterIdLst>
    <p:notesMasterId r:id="rId3"/>
  </p:notesMasterIdLst>
  <p:handoutMasterIdLst>
    <p:handoutMasterId r:id="rId4"/>
  </p:handoutMasterIdLst>
  <p:sldIdLst>
    <p:sldId id="263" r:id="rId2"/>
  </p:sldIdLst>
  <p:sldSz cx="43891200" cy="32918400"/>
  <p:notesSz cx="31954788" cy="50149125"/>
  <p:embeddedFontLst>
    <p:embeddedFont>
      <p:font typeface="Cambria Math" panose="02040503050406030204" pitchFamily="18" charset="0"/>
      <p:regular r:id="rId5"/>
    </p:embeddedFont>
    <p:embeddedFont>
      <p:font typeface="Libre Baskerville" panose="02000000000000000000" pitchFamily="2" charset="0"/>
      <p:regular r:id="rId6"/>
      <p:bold r:id="rId7"/>
      <p:italic r:id="rId8"/>
    </p:embeddedFont>
    <p:embeddedFont>
      <p:font typeface="Montserrat Light" panose="00000400000000000000" pitchFamily="2" charset="0"/>
      <p:regular r:id="rId9"/>
      <p:italic r:id="rId10"/>
    </p:embeddedFont>
  </p:embeddedFontLst>
  <p:custDataLst>
    <p:tags r:id="rId11"/>
  </p:custDataLst>
  <p:defaultTextStyle>
    <a:defPPr>
      <a:defRPr lang="en-US"/>
    </a:defPPr>
    <a:lvl1pPr algn="l" rtl="0" eaLnBrk="0" fontAlgn="base" hangingPunct="0">
      <a:spcBef>
        <a:spcPct val="0"/>
      </a:spcBef>
      <a:spcAft>
        <a:spcPct val="0"/>
      </a:spcAft>
      <a:defRPr sz="2400" kern="1200">
        <a:solidFill>
          <a:schemeClr val="tx1"/>
        </a:solidFill>
        <a:latin typeface="Times New Roman" pitchFamily="18" charset="0"/>
        <a:ea typeface="+mn-ea"/>
        <a:cs typeface="+mn-cs"/>
      </a:defRPr>
    </a:lvl1pPr>
    <a:lvl2pPr marL="457200" algn="l" rtl="0" eaLnBrk="0" fontAlgn="base" hangingPunct="0">
      <a:spcBef>
        <a:spcPct val="0"/>
      </a:spcBef>
      <a:spcAft>
        <a:spcPct val="0"/>
      </a:spcAft>
      <a:defRPr sz="2400" kern="1200">
        <a:solidFill>
          <a:schemeClr val="tx1"/>
        </a:solidFill>
        <a:latin typeface="Times New Roman" pitchFamily="18" charset="0"/>
        <a:ea typeface="+mn-ea"/>
        <a:cs typeface="+mn-cs"/>
      </a:defRPr>
    </a:lvl2pPr>
    <a:lvl3pPr marL="914400" algn="l" rtl="0" eaLnBrk="0" fontAlgn="base" hangingPunct="0">
      <a:spcBef>
        <a:spcPct val="0"/>
      </a:spcBef>
      <a:spcAft>
        <a:spcPct val="0"/>
      </a:spcAft>
      <a:defRPr sz="2400" kern="1200">
        <a:solidFill>
          <a:schemeClr val="tx1"/>
        </a:solidFill>
        <a:latin typeface="Times New Roman" pitchFamily="18" charset="0"/>
        <a:ea typeface="+mn-ea"/>
        <a:cs typeface="+mn-cs"/>
      </a:defRPr>
    </a:lvl3pPr>
    <a:lvl4pPr marL="1371600" algn="l" rtl="0" eaLnBrk="0" fontAlgn="base" hangingPunct="0">
      <a:spcBef>
        <a:spcPct val="0"/>
      </a:spcBef>
      <a:spcAft>
        <a:spcPct val="0"/>
      </a:spcAft>
      <a:defRPr sz="2400" kern="1200">
        <a:solidFill>
          <a:schemeClr val="tx1"/>
        </a:solidFill>
        <a:latin typeface="Times New Roman" pitchFamily="18" charset="0"/>
        <a:ea typeface="+mn-ea"/>
        <a:cs typeface="+mn-cs"/>
      </a:defRPr>
    </a:lvl4pPr>
    <a:lvl5pPr marL="1828800" algn="l" rtl="0" eaLnBrk="0" fontAlgn="base" hangingPunct="0">
      <a:spcBef>
        <a:spcPct val="0"/>
      </a:spcBef>
      <a:spcAft>
        <a:spcPct val="0"/>
      </a:spcAft>
      <a:defRPr sz="2400" kern="1200">
        <a:solidFill>
          <a:schemeClr val="tx1"/>
        </a:solidFill>
        <a:latin typeface="Times New Roman" pitchFamily="18" charset="0"/>
        <a:ea typeface="+mn-ea"/>
        <a:cs typeface="+mn-cs"/>
      </a:defRPr>
    </a:lvl5pPr>
    <a:lvl6pPr marL="2286000" algn="l" defTabSz="914400" rtl="0" eaLnBrk="1" latinLnBrk="0" hangingPunct="1">
      <a:defRPr sz="2400" kern="1200">
        <a:solidFill>
          <a:schemeClr val="tx1"/>
        </a:solidFill>
        <a:latin typeface="Times New Roman" pitchFamily="18" charset="0"/>
        <a:ea typeface="+mn-ea"/>
        <a:cs typeface="+mn-cs"/>
      </a:defRPr>
    </a:lvl6pPr>
    <a:lvl7pPr marL="2743200" algn="l" defTabSz="914400" rtl="0" eaLnBrk="1" latinLnBrk="0" hangingPunct="1">
      <a:defRPr sz="2400" kern="1200">
        <a:solidFill>
          <a:schemeClr val="tx1"/>
        </a:solidFill>
        <a:latin typeface="Times New Roman" pitchFamily="18" charset="0"/>
        <a:ea typeface="+mn-ea"/>
        <a:cs typeface="+mn-cs"/>
      </a:defRPr>
    </a:lvl7pPr>
    <a:lvl8pPr marL="3200400" algn="l" defTabSz="914400" rtl="0" eaLnBrk="1" latinLnBrk="0" hangingPunct="1">
      <a:defRPr sz="2400" kern="1200">
        <a:solidFill>
          <a:schemeClr val="tx1"/>
        </a:solidFill>
        <a:latin typeface="Times New Roman" pitchFamily="18" charset="0"/>
        <a:ea typeface="+mn-ea"/>
        <a:cs typeface="+mn-cs"/>
      </a:defRPr>
    </a:lvl8pPr>
    <a:lvl9pPr marL="3657600" algn="l" defTabSz="914400" rtl="0" eaLnBrk="1" latinLnBrk="0" hangingPunct="1">
      <a:defRPr sz="2400" kern="1200">
        <a:solidFill>
          <a:schemeClr val="tx1"/>
        </a:solidFill>
        <a:latin typeface="Times New Roman" pitchFamily="18" charset="0"/>
        <a:ea typeface="+mn-ea"/>
        <a:cs typeface="+mn-cs"/>
      </a:defRPr>
    </a:lvl9pPr>
  </p:defaultTextStyle>
  <p:extLst>
    <p:ext uri="{EFAFB233-063F-42B5-8137-9DF3F51BA10A}">
      <p15:sldGuideLst xmlns:p15="http://schemas.microsoft.com/office/powerpoint/2012/main">
        <p15:guide id="1" orient="horz" pos="19968">
          <p15:clr>
            <a:srgbClr val="A4A3A4"/>
          </p15:clr>
        </p15:guide>
        <p15:guide id="2" orient="horz" pos="5632">
          <p15:clr>
            <a:srgbClr val="A4A3A4"/>
          </p15:clr>
        </p15:guide>
        <p15:guide id="3" orient="horz" pos="3533">
          <p15:clr>
            <a:srgbClr val="A4A3A4"/>
          </p15:clr>
        </p15:guide>
        <p15:guide id="4" orient="horz" pos="6246">
          <p15:clr>
            <a:srgbClr val="A4A3A4"/>
          </p15:clr>
        </p15:guide>
        <p15:guide id="5" pos="720">
          <p15:clr>
            <a:srgbClr val="A4A3A4"/>
          </p15:clr>
        </p15:guide>
        <p15:guide id="6" pos="6912">
          <p15:clr>
            <a:srgbClr val="A4A3A4"/>
          </p15:clr>
        </p15:guide>
        <p15:guide id="7" pos="7392">
          <p15:clr>
            <a:srgbClr val="A4A3A4"/>
          </p15:clr>
        </p15:guide>
        <p15:guide id="8" pos="13584">
          <p15:clr>
            <a:srgbClr val="A4A3A4"/>
          </p15:clr>
        </p15:guide>
        <p15:guide id="9" pos="14064">
          <p15:clr>
            <a:srgbClr val="A4A3A4"/>
          </p15:clr>
        </p15:guide>
        <p15:guide id="10" pos="20256">
          <p15:clr>
            <a:srgbClr val="A4A3A4"/>
          </p15:clr>
        </p15:guide>
        <p15:guide id="11" pos="20736">
          <p15:clr>
            <a:srgbClr val="A4A3A4"/>
          </p15:clr>
        </p15:guide>
        <p15:guide id="12" pos="26928">
          <p15:clr>
            <a:srgbClr val="A4A3A4"/>
          </p15:clr>
        </p15:guide>
      </p15:sldGuideLst>
    </p:ext>
    <p:ext uri="{2D200454-40CA-4A62-9FC3-DE9A4176ACB9}">
      <p15:notesGuideLst xmlns:p15="http://schemas.microsoft.com/office/powerpoint/2012/main">
        <p15:guide id="1" orient="horz" pos="15795">
          <p15:clr>
            <a:srgbClr val="A4A3A4"/>
          </p15:clr>
        </p15:guide>
        <p15:guide id="2" pos="10065">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napVertSplitter="1" vertBarState="minimized" horzBarState="maximized">
    <p:restoredLeft sz="15620" autoAdjust="0"/>
    <p:restoredTop sz="94660" autoAdjust="0"/>
  </p:normalViewPr>
  <p:slideViewPr>
    <p:cSldViewPr>
      <p:cViewPr>
        <p:scale>
          <a:sx n="60" d="100"/>
          <a:sy n="60" d="100"/>
        </p:scale>
        <p:origin x="2250" y="-1920"/>
      </p:cViewPr>
      <p:guideLst>
        <p:guide orient="horz" pos="19968"/>
        <p:guide orient="horz" pos="5632"/>
        <p:guide orient="horz" pos="3533"/>
        <p:guide orient="horz" pos="6246"/>
        <p:guide pos="720"/>
        <p:guide pos="6912"/>
        <p:guide pos="7392"/>
        <p:guide pos="13584"/>
        <p:guide pos="14064"/>
        <p:guide pos="20256"/>
        <p:guide pos="20736"/>
        <p:guide pos="26928"/>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33" d="100"/>
        <a:sy n="33" d="100"/>
      </p:scale>
      <p:origin x="0" y="0"/>
    </p:cViewPr>
  </p:sorterViewPr>
  <p:notesViewPr>
    <p:cSldViewPr>
      <p:cViewPr varScale="1">
        <p:scale>
          <a:sx n="17" d="100"/>
          <a:sy n="17" d="100"/>
        </p:scale>
        <p:origin x="4416" y="178"/>
      </p:cViewPr>
      <p:guideLst>
        <p:guide orient="horz" pos="15795"/>
        <p:guide pos="10065"/>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font" Target="fonts/font4.fntdata"/><Relationship Id="rId13" Type="http://schemas.openxmlformats.org/officeDocument/2006/relationships/viewProps" Target="viewProps.xml"/><Relationship Id="rId3" Type="http://schemas.openxmlformats.org/officeDocument/2006/relationships/notesMaster" Target="notesMasters/notesMaster1.xml"/><Relationship Id="rId7" Type="http://schemas.openxmlformats.org/officeDocument/2006/relationships/font" Target="fonts/font3.fntdata"/><Relationship Id="rId12" Type="http://schemas.openxmlformats.org/officeDocument/2006/relationships/presProps" Target="presProps.xml"/><Relationship Id="rId2" Type="http://schemas.openxmlformats.org/officeDocument/2006/relationships/slide" Target="slides/slide1.xml"/><Relationship Id="rId16" Type="http://schemas.microsoft.com/office/2016/11/relationships/changesInfo" Target="changesInfos/changesInfo1.xml"/><Relationship Id="rId1" Type="http://schemas.openxmlformats.org/officeDocument/2006/relationships/slideMaster" Target="slideMasters/slideMaster1.xml"/><Relationship Id="rId6" Type="http://schemas.openxmlformats.org/officeDocument/2006/relationships/font" Target="fonts/font2.fntdata"/><Relationship Id="rId11" Type="http://schemas.openxmlformats.org/officeDocument/2006/relationships/tags" Target="tags/tag1.xml"/><Relationship Id="rId5" Type="http://schemas.openxmlformats.org/officeDocument/2006/relationships/font" Target="fonts/font1.fntdata"/><Relationship Id="rId15" Type="http://schemas.openxmlformats.org/officeDocument/2006/relationships/tableStyles" Target="tableStyles.xml"/><Relationship Id="rId10" Type="http://schemas.openxmlformats.org/officeDocument/2006/relationships/font" Target="fonts/font6.fntdata"/><Relationship Id="rId4" Type="http://schemas.openxmlformats.org/officeDocument/2006/relationships/handoutMaster" Target="handoutMasters/handoutMaster1.xml"/><Relationship Id="rId9" Type="http://schemas.openxmlformats.org/officeDocument/2006/relationships/font" Target="fonts/font5.fntdata"/><Relationship Id="rId14"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ason Steingrebe" userId="dfb880b5a41a45dd" providerId="LiveId" clId="{87717E27-89D8-4496-8B46-59529503A61B}"/>
    <pc:docChg chg="undo custSel modSld">
      <pc:chgData name="Mason Steingrebe" userId="dfb880b5a41a45dd" providerId="LiveId" clId="{87717E27-89D8-4496-8B46-59529503A61B}" dt="2026-07-28T00:33:01.829" v="745" actId="1076"/>
      <pc:docMkLst>
        <pc:docMk/>
      </pc:docMkLst>
      <pc:sldChg chg="addSp delSp modSp mod">
        <pc:chgData name="Mason Steingrebe" userId="dfb880b5a41a45dd" providerId="LiveId" clId="{87717E27-89D8-4496-8B46-59529503A61B}" dt="2026-07-28T00:33:01.829" v="745" actId="1076"/>
        <pc:sldMkLst>
          <pc:docMk/>
          <pc:sldMk cId="0" sldId="263"/>
        </pc:sldMkLst>
        <pc:spChg chg="mod">
          <ac:chgData name="Mason Steingrebe" userId="dfb880b5a41a45dd" providerId="LiveId" clId="{87717E27-89D8-4496-8B46-59529503A61B}" dt="2026-07-28T00:32:52.068" v="743" actId="20577"/>
          <ac:spMkLst>
            <pc:docMk/>
            <pc:sldMk cId="0" sldId="263"/>
            <ac:spMk id="64" creationId="{499918C8-D8D3-4947-B7FD-9341EAE5F7F2}"/>
          </ac:spMkLst>
        </pc:spChg>
        <pc:spChg chg="mod">
          <ac:chgData name="Mason Steingrebe" userId="dfb880b5a41a45dd" providerId="LiveId" clId="{87717E27-89D8-4496-8B46-59529503A61B}" dt="2026-07-28T00:14:26.309" v="140" actId="20577"/>
          <ac:spMkLst>
            <pc:docMk/>
            <pc:sldMk cId="0" sldId="263"/>
            <ac:spMk id="66" creationId="{223EAA92-7B93-4F15-A4CA-18552CBA76AE}"/>
          </ac:spMkLst>
        </pc:spChg>
        <pc:spChg chg="mod">
          <ac:chgData name="Mason Steingrebe" userId="dfb880b5a41a45dd" providerId="LiveId" clId="{87717E27-89D8-4496-8B46-59529503A61B}" dt="2026-07-28T00:12:34.893" v="24" actId="21"/>
          <ac:spMkLst>
            <pc:docMk/>
            <pc:sldMk cId="0" sldId="263"/>
            <ac:spMk id="68" creationId="{47F717BC-0897-4243-A282-98EF911708EA}"/>
          </ac:spMkLst>
        </pc:spChg>
        <pc:picChg chg="add mod">
          <ac:chgData name="Mason Steingrebe" userId="dfb880b5a41a45dd" providerId="LiveId" clId="{87717E27-89D8-4496-8B46-59529503A61B}" dt="2026-07-28T00:33:01.829" v="745" actId="1076"/>
          <ac:picMkLst>
            <pc:docMk/>
            <pc:sldMk cId="0" sldId="263"/>
            <ac:picMk id="4" creationId="{EBCB9BAD-DA96-9CD3-FBFB-64421AEBCB18}"/>
          </ac:picMkLst>
        </pc:picChg>
        <pc:picChg chg="add mod">
          <ac:chgData name="Mason Steingrebe" userId="dfb880b5a41a45dd" providerId="LiveId" clId="{87717E27-89D8-4496-8B46-59529503A61B}" dt="2026-07-28T00:15:10.165" v="152" actId="1076"/>
          <ac:picMkLst>
            <pc:docMk/>
            <pc:sldMk cId="0" sldId="263"/>
            <ac:picMk id="8" creationId="{F1F3C61C-0240-BCEA-EF40-1F3E2D75E2AA}"/>
          </ac:picMkLst>
        </pc:picChg>
        <pc:picChg chg="mod">
          <ac:chgData name="Mason Steingrebe" userId="dfb880b5a41a45dd" providerId="LiveId" clId="{87717E27-89D8-4496-8B46-59529503A61B}" dt="2026-07-28T00:19:34.094" v="315" actId="1076"/>
          <ac:picMkLst>
            <pc:docMk/>
            <pc:sldMk cId="0" sldId="263"/>
            <ac:picMk id="9" creationId="{C4788C4A-1A79-F0E9-6DF8-5EDD138A4D91}"/>
          </ac:picMkLst>
        </pc:picChg>
        <pc:picChg chg="mod">
          <ac:chgData name="Mason Steingrebe" userId="dfb880b5a41a45dd" providerId="LiveId" clId="{87717E27-89D8-4496-8B46-59529503A61B}" dt="2026-07-28T00:32:56.484" v="744" actId="1076"/>
          <ac:picMkLst>
            <pc:docMk/>
            <pc:sldMk cId="0" sldId="263"/>
            <ac:picMk id="12" creationId="{F40A59A3-77E7-51C1-9A28-3AC4FB520FDB}"/>
          </ac:picMkLst>
        </pc:picChg>
        <pc:picChg chg="mod">
          <ac:chgData name="Mason Steingrebe" userId="dfb880b5a41a45dd" providerId="LiveId" clId="{87717E27-89D8-4496-8B46-59529503A61B}" dt="2026-07-28T00:23:23.589" v="419" actId="1076"/>
          <ac:picMkLst>
            <pc:docMk/>
            <pc:sldMk cId="0" sldId="263"/>
            <ac:picMk id="16" creationId="{5610538E-8C4C-75BC-EF80-7AED3E57BBEC}"/>
          </ac:picMkLst>
        </pc:picChg>
        <pc:picChg chg="mod">
          <ac:chgData name="Mason Steingrebe" userId="dfb880b5a41a45dd" providerId="LiveId" clId="{87717E27-89D8-4496-8B46-59529503A61B}" dt="2026-07-28T00:15:04.223" v="151" actId="1076"/>
          <ac:picMkLst>
            <pc:docMk/>
            <pc:sldMk cId="0" sldId="263"/>
            <ac:picMk id="19" creationId="{82620E0C-2936-0344-9D98-2BF2FF502D9A}"/>
          </ac:picMkLst>
        </pc:picChg>
        <pc:picChg chg="mod">
          <ac:chgData name="Mason Steingrebe" userId="dfb880b5a41a45dd" providerId="LiveId" clId="{87717E27-89D8-4496-8B46-59529503A61B}" dt="2026-07-28T00:26:27.928" v="468" actId="1076"/>
          <ac:picMkLst>
            <pc:docMk/>
            <pc:sldMk cId="0" sldId="263"/>
            <ac:picMk id="20" creationId="{D08152C4-7F6C-B666-E9A9-7A4BC1DED278}"/>
          </ac:picMkLst>
        </pc:picChg>
        <pc:picChg chg="mod">
          <ac:chgData name="Mason Steingrebe" userId="dfb880b5a41a45dd" providerId="LiveId" clId="{87717E27-89D8-4496-8B46-59529503A61B}" dt="2026-07-28T00:19:32.490" v="314" actId="14100"/>
          <ac:picMkLst>
            <pc:docMk/>
            <pc:sldMk cId="0" sldId="263"/>
            <ac:picMk id="25" creationId="{A2F8611A-85EF-1CC0-EAE6-835C3D681E11}"/>
          </ac:picMkLst>
        </pc:picChg>
        <pc:picChg chg="mod">
          <ac:chgData name="Mason Steingrebe" userId="dfb880b5a41a45dd" providerId="LiveId" clId="{87717E27-89D8-4496-8B46-59529503A61B}" dt="2026-07-28T00:23:29.171" v="421" actId="14100"/>
          <ac:picMkLst>
            <pc:docMk/>
            <pc:sldMk cId="0" sldId="263"/>
            <ac:picMk id="29" creationId="{775AAF01-515A-BABD-BA9B-97A7897F1B22}"/>
          </ac:picMkLst>
        </pc:picChg>
        <pc:picChg chg="mod">
          <ac:chgData name="Mason Steingrebe" userId="dfb880b5a41a45dd" providerId="LiveId" clId="{87717E27-89D8-4496-8B46-59529503A61B}" dt="2026-07-28T00:26:29.868" v="469" actId="1076"/>
          <ac:picMkLst>
            <pc:docMk/>
            <pc:sldMk cId="0" sldId="263"/>
            <ac:picMk id="34" creationId="{232CC3FF-25FC-3562-17E9-1522AD46B0F7}"/>
          </ac:picMkLst>
        </pc:picChg>
      </pc:sldChg>
    </pc:docChg>
  </pc:docChgLst>
  <pc:docChgLst>
    <pc:chgData name="Mason Steingrebe" userId="dfb880b5a41a45dd" providerId="LiveId" clId="{76A65BC0-F3FD-44B6-87BA-FE7BF4DC365B}"/>
    <pc:docChg chg="undo custSel modSld">
      <pc:chgData name="Mason Steingrebe" userId="dfb880b5a41a45dd" providerId="LiveId" clId="{76A65BC0-F3FD-44B6-87BA-FE7BF4DC365B}" dt="2026-08-28T00:06:33.413" v="29" actId="20577"/>
      <pc:docMkLst>
        <pc:docMk/>
      </pc:docMkLst>
      <pc:sldChg chg="addSp delSp modSp mod">
        <pc:chgData name="Mason Steingrebe" userId="dfb880b5a41a45dd" providerId="LiveId" clId="{76A65BC0-F3FD-44B6-87BA-FE7BF4DC365B}" dt="2026-08-28T00:06:33.413" v="29" actId="20577"/>
        <pc:sldMkLst>
          <pc:docMk/>
          <pc:sldMk cId="0" sldId="263"/>
        </pc:sldMkLst>
        <pc:spChg chg="del">
          <ac:chgData name="Mason Steingrebe" userId="dfb880b5a41a45dd" providerId="LiveId" clId="{76A65BC0-F3FD-44B6-87BA-FE7BF4DC365B}" dt="2026-08-28T00:05:29.685" v="12" actId="478"/>
          <ac:spMkLst>
            <pc:docMk/>
            <pc:sldMk cId="0" sldId="263"/>
            <ac:spMk id="30" creationId="{01FDDC31-4650-2806-BE2C-08706CBF0537}"/>
          </ac:spMkLst>
        </pc:spChg>
        <pc:spChg chg="mod">
          <ac:chgData name="Mason Steingrebe" userId="dfb880b5a41a45dd" providerId="LiveId" clId="{76A65BC0-F3FD-44B6-87BA-FE7BF4DC365B}" dt="2026-08-28T00:05:26.909" v="10" actId="1076"/>
          <ac:spMkLst>
            <pc:docMk/>
            <pc:sldMk cId="0" sldId="263"/>
            <ac:spMk id="49" creationId="{8F25EFAD-7AAF-4CAF-BA69-869B3D423F7F}"/>
          </ac:spMkLst>
        </pc:spChg>
        <pc:spChg chg="mod">
          <ac:chgData name="Mason Steingrebe" userId="dfb880b5a41a45dd" providerId="LiveId" clId="{76A65BC0-F3FD-44B6-87BA-FE7BF4DC365B}" dt="2026-08-28T00:06:33.413" v="29" actId="20577"/>
          <ac:spMkLst>
            <pc:docMk/>
            <pc:sldMk cId="0" sldId="263"/>
            <ac:spMk id="62" creationId="{A067F8A1-EE95-4354-8E2F-952A6BBDBFFC}"/>
          </ac:spMkLst>
        </pc:spChg>
        <pc:picChg chg="add mod">
          <ac:chgData name="Mason Steingrebe" userId="dfb880b5a41a45dd" providerId="LiveId" clId="{76A65BC0-F3FD-44B6-87BA-FE7BF4DC365B}" dt="2026-08-28T00:06:27.301" v="26" actId="1076"/>
          <ac:picMkLst>
            <pc:docMk/>
            <pc:sldMk cId="0" sldId="263"/>
            <ac:picMk id="13" creationId="{FDA82737-203F-DA22-9CA7-D58C07297B5A}"/>
          </ac:picMkLst>
        </pc:picChg>
        <pc:picChg chg="add mod">
          <ac:chgData name="Mason Steingrebe" userId="dfb880b5a41a45dd" providerId="LiveId" clId="{76A65BC0-F3FD-44B6-87BA-FE7BF4DC365B}" dt="2026-08-28T00:06:29.864" v="27" actId="1076"/>
          <ac:picMkLst>
            <pc:docMk/>
            <pc:sldMk cId="0" sldId="263"/>
            <ac:picMk id="17" creationId="{239EBB2F-5CD1-77F3-2FC7-787C5A2DBD27}"/>
          </ac:picMkLst>
        </pc:picChg>
        <pc:picChg chg="del">
          <ac:chgData name="Mason Steingrebe" userId="dfb880b5a41a45dd" providerId="LiveId" clId="{76A65BC0-F3FD-44B6-87BA-FE7BF4DC365B}" dt="2026-08-28T00:05:28.358" v="11" actId="478"/>
          <ac:picMkLst>
            <pc:docMk/>
            <pc:sldMk cId="0" sldId="263"/>
            <ac:picMk id="24" creationId="{715B2384-1651-BF40-6C77-3B5BFBB1E587}"/>
          </ac:picMkLst>
        </pc:picChg>
      </pc:sldChg>
    </pc:docChg>
  </pc:docChgLst>
  <pc:docChgLst>
    <pc:chgData name="Mason Steingrebe" userId="dfb880b5a41a45dd" providerId="LiveId" clId="{6755DC73-C166-4C62-859F-25C4DD29B495}"/>
    <pc:docChg chg="undo redo custSel modSld">
      <pc:chgData name="Mason Steingrebe" userId="dfb880b5a41a45dd" providerId="LiveId" clId="{6755DC73-C166-4C62-859F-25C4DD29B495}" dt="2026-08-26T20:31:04.586" v="2821" actId="20577"/>
      <pc:docMkLst>
        <pc:docMk/>
      </pc:docMkLst>
      <pc:sldChg chg="addSp delSp modSp mod">
        <pc:chgData name="Mason Steingrebe" userId="dfb880b5a41a45dd" providerId="LiveId" clId="{6755DC73-C166-4C62-859F-25C4DD29B495}" dt="2026-08-26T20:31:04.586" v="2821" actId="20577"/>
        <pc:sldMkLst>
          <pc:docMk/>
          <pc:sldMk cId="0" sldId="263"/>
        </pc:sldMkLst>
        <pc:spChg chg="add mod">
          <ac:chgData name="Mason Steingrebe" userId="dfb880b5a41a45dd" providerId="LiveId" clId="{6755DC73-C166-4C62-859F-25C4DD29B495}" dt="2026-07-27T22:00:23.834" v="2803" actId="1076"/>
          <ac:spMkLst>
            <pc:docMk/>
            <pc:sldMk cId="0" sldId="263"/>
            <ac:spMk id="30" creationId="{01FDDC31-4650-2806-BE2C-08706CBF0537}"/>
          </ac:spMkLst>
        </pc:spChg>
        <pc:spChg chg="mod">
          <ac:chgData name="Mason Steingrebe" userId="dfb880b5a41a45dd" providerId="LiveId" clId="{6755DC73-C166-4C62-859F-25C4DD29B495}" dt="2026-07-27T13:36:57.176" v="54" actId="20577"/>
          <ac:spMkLst>
            <pc:docMk/>
            <pc:sldMk cId="0" sldId="263"/>
            <ac:spMk id="41" creationId="{8785E597-B0C8-4CA8-9A56-A0F3996D088D}"/>
          </ac:spMkLst>
        </pc:spChg>
        <pc:spChg chg="mod">
          <ac:chgData name="Mason Steingrebe" userId="dfb880b5a41a45dd" providerId="LiveId" clId="{6755DC73-C166-4C62-859F-25C4DD29B495}" dt="2026-07-27T21:33:43.093" v="2226" actId="1076"/>
          <ac:spMkLst>
            <pc:docMk/>
            <pc:sldMk cId="0" sldId="263"/>
            <ac:spMk id="47" creationId="{B9C39BF6-8B9A-45D3-A730-4CDDF5EAA7F1}"/>
          </ac:spMkLst>
        </pc:spChg>
        <pc:spChg chg="mod">
          <ac:chgData name="Mason Steingrebe" userId="dfb880b5a41a45dd" providerId="LiveId" clId="{6755DC73-C166-4C62-859F-25C4DD29B495}" dt="2026-07-27T22:00:16.744" v="2802" actId="1076"/>
          <ac:spMkLst>
            <pc:docMk/>
            <pc:sldMk cId="0" sldId="263"/>
            <ac:spMk id="49" creationId="{8F25EFAD-7AAF-4CAF-BA69-869B3D423F7F}"/>
          </ac:spMkLst>
        </pc:spChg>
        <pc:spChg chg="mod">
          <ac:chgData name="Mason Steingrebe" userId="dfb880b5a41a45dd" providerId="LiveId" clId="{6755DC73-C166-4C62-859F-25C4DD29B495}" dt="2026-07-27T14:30:36.857" v="268" actId="27107"/>
          <ac:spMkLst>
            <pc:docMk/>
            <pc:sldMk cId="0" sldId="263"/>
            <ac:spMk id="53" creationId="{B9BDD4D7-12C6-4DBA-AD93-2C88BC17BC8B}"/>
          </ac:spMkLst>
        </pc:spChg>
        <pc:spChg chg="mod">
          <ac:chgData name="Mason Steingrebe" userId="dfb880b5a41a45dd" providerId="LiveId" clId="{6755DC73-C166-4C62-859F-25C4DD29B495}" dt="2026-07-27T21:52:45.601" v="2474" actId="20577"/>
          <ac:spMkLst>
            <pc:docMk/>
            <pc:sldMk cId="0" sldId="263"/>
            <ac:spMk id="56" creationId="{1D434DB1-CA03-4AE7-BD42-F2F4837CE20D}"/>
          </ac:spMkLst>
        </pc:spChg>
        <pc:spChg chg="mod">
          <ac:chgData name="Mason Steingrebe" userId="dfb880b5a41a45dd" providerId="LiveId" clId="{6755DC73-C166-4C62-859F-25C4DD29B495}" dt="2026-07-27T20:25:40.326" v="1707" actId="20577"/>
          <ac:spMkLst>
            <pc:docMk/>
            <pc:sldMk cId="0" sldId="263"/>
            <ac:spMk id="58" creationId="{E3DA8D0E-1298-4193-913A-0FE766B77D13}"/>
          </ac:spMkLst>
        </pc:spChg>
        <pc:spChg chg="mod">
          <ac:chgData name="Mason Steingrebe" userId="dfb880b5a41a45dd" providerId="LiveId" clId="{6755DC73-C166-4C62-859F-25C4DD29B495}" dt="2026-07-27T14:31:02.960" v="275" actId="20577"/>
          <ac:spMkLst>
            <pc:docMk/>
            <pc:sldMk cId="0" sldId="263"/>
            <ac:spMk id="60" creationId="{22B0201C-B275-4172-AE5F-42B6EA405F41}"/>
          </ac:spMkLst>
        </pc:spChg>
        <pc:spChg chg="mod">
          <ac:chgData name="Mason Steingrebe" userId="dfb880b5a41a45dd" providerId="LiveId" clId="{6755DC73-C166-4C62-859F-25C4DD29B495}" dt="2026-08-26T20:31:04.586" v="2821" actId="20577"/>
          <ac:spMkLst>
            <pc:docMk/>
            <pc:sldMk cId="0" sldId="263"/>
            <ac:spMk id="62" creationId="{A067F8A1-EE95-4354-8E2F-952A6BBDBFFC}"/>
          </ac:spMkLst>
        </pc:spChg>
        <pc:spChg chg="mod ord">
          <ac:chgData name="Mason Steingrebe" userId="dfb880b5a41a45dd" providerId="LiveId" clId="{6755DC73-C166-4C62-859F-25C4DD29B495}" dt="2026-07-28T13:20:22.925" v="2809" actId="20577"/>
          <ac:spMkLst>
            <pc:docMk/>
            <pc:sldMk cId="0" sldId="263"/>
            <ac:spMk id="64" creationId="{499918C8-D8D3-4947-B7FD-9341EAE5F7F2}"/>
          </ac:spMkLst>
        </pc:spChg>
        <pc:spChg chg="mod">
          <ac:chgData name="Mason Steingrebe" userId="dfb880b5a41a45dd" providerId="LiveId" clId="{6755DC73-C166-4C62-859F-25C4DD29B495}" dt="2026-07-27T13:43:06.980" v="254" actId="1076"/>
          <ac:spMkLst>
            <pc:docMk/>
            <pc:sldMk cId="0" sldId="263"/>
            <ac:spMk id="65" creationId="{68744D3E-CEF9-4748-9719-25AAABF27BDD}"/>
          </ac:spMkLst>
        </pc:spChg>
        <pc:spChg chg="mod">
          <ac:chgData name="Mason Steingrebe" userId="dfb880b5a41a45dd" providerId="LiveId" clId="{6755DC73-C166-4C62-859F-25C4DD29B495}" dt="2026-07-28T13:32:29.391" v="2818" actId="20577"/>
          <ac:spMkLst>
            <pc:docMk/>
            <pc:sldMk cId="0" sldId="263"/>
            <ac:spMk id="68" creationId="{47F717BC-0897-4243-A282-98EF911708EA}"/>
          </ac:spMkLst>
        </pc:spChg>
        <pc:spChg chg="mod">
          <ac:chgData name="Mason Steingrebe" userId="dfb880b5a41a45dd" providerId="LiveId" clId="{6755DC73-C166-4C62-859F-25C4DD29B495}" dt="2026-07-27T19:45:42.092" v="1235" actId="20577"/>
          <ac:spMkLst>
            <pc:docMk/>
            <pc:sldMk cId="0" sldId="263"/>
            <ac:spMk id="69" creationId="{27A0BB3C-427E-42CA-963C-DA612C8F2B9C}"/>
          </ac:spMkLst>
        </pc:spChg>
        <pc:picChg chg="add mod">
          <ac:chgData name="Mason Steingrebe" userId="dfb880b5a41a45dd" providerId="LiveId" clId="{6755DC73-C166-4C62-859F-25C4DD29B495}" dt="2026-07-28T13:29:25.363" v="2816" actId="1076"/>
          <ac:picMkLst>
            <pc:docMk/>
            <pc:sldMk cId="0" sldId="263"/>
            <ac:picMk id="2" creationId="{3C8AF833-8C14-62FB-847A-DF653DE5F756}"/>
          </ac:picMkLst>
        </pc:picChg>
        <pc:picChg chg="add mod">
          <ac:chgData name="Mason Steingrebe" userId="dfb880b5a41a45dd" providerId="LiveId" clId="{6755DC73-C166-4C62-859F-25C4DD29B495}" dt="2026-07-27T21:14:47.645" v="1847" actId="1076"/>
          <ac:picMkLst>
            <pc:docMk/>
            <pc:sldMk cId="0" sldId="263"/>
            <ac:picMk id="9" creationId="{C4788C4A-1A79-F0E9-6DF8-5EDD138A4D91}"/>
          </ac:picMkLst>
        </pc:picChg>
        <pc:picChg chg="add mod modCrop">
          <ac:chgData name="Mason Steingrebe" userId="dfb880b5a41a45dd" providerId="LiveId" clId="{6755DC73-C166-4C62-859F-25C4DD29B495}" dt="2026-07-27T21:36:51.951" v="2227" actId="1076"/>
          <ac:picMkLst>
            <pc:docMk/>
            <pc:sldMk cId="0" sldId="263"/>
            <ac:picMk id="10" creationId="{7D885EF7-A82D-8FCF-FBF4-59EED45E3F9C}"/>
          </ac:picMkLst>
        </pc:picChg>
        <pc:picChg chg="ord">
          <ac:chgData name="Mason Steingrebe" userId="dfb880b5a41a45dd" providerId="LiveId" clId="{6755DC73-C166-4C62-859F-25C4DD29B495}" dt="2026-07-27T19:22:35.408" v="565" actId="166"/>
          <ac:picMkLst>
            <pc:docMk/>
            <pc:sldMk cId="0" sldId="263"/>
            <ac:picMk id="11" creationId="{5BD54DD5-6047-2402-C6AD-FF869A4BF0A6}"/>
          </ac:picMkLst>
        </pc:picChg>
        <pc:picChg chg="mod ord">
          <ac:chgData name="Mason Steingrebe" userId="dfb880b5a41a45dd" providerId="LiveId" clId="{6755DC73-C166-4C62-859F-25C4DD29B495}" dt="2026-07-27T19:44:28.207" v="1220" actId="14100"/>
          <ac:picMkLst>
            <pc:docMk/>
            <pc:sldMk cId="0" sldId="263"/>
            <ac:picMk id="12" creationId="{F40A59A3-77E7-51C1-9A28-3AC4FB520FDB}"/>
          </ac:picMkLst>
        </pc:picChg>
        <pc:picChg chg="mod">
          <ac:chgData name="Mason Steingrebe" userId="dfb880b5a41a45dd" providerId="LiveId" clId="{6755DC73-C166-4C62-859F-25C4DD29B495}" dt="2026-07-27T21:33:33.023" v="2224" actId="1076"/>
          <ac:picMkLst>
            <pc:docMk/>
            <pc:sldMk cId="0" sldId="263"/>
            <ac:picMk id="14" creationId="{03B856C8-266D-1586-5532-9EBBE512DB57}"/>
          </ac:picMkLst>
        </pc:picChg>
        <pc:picChg chg="add mod">
          <ac:chgData name="Mason Steingrebe" userId="dfb880b5a41a45dd" providerId="LiveId" clId="{6755DC73-C166-4C62-859F-25C4DD29B495}" dt="2026-07-27T21:16:58.173" v="1854" actId="1076"/>
          <ac:picMkLst>
            <pc:docMk/>
            <pc:sldMk cId="0" sldId="263"/>
            <ac:picMk id="16" creationId="{5610538E-8C4C-75BC-EF80-7AED3E57BBEC}"/>
          </ac:picMkLst>
        </pc:picChg>
        <pc:picChg chg="add mod">
          <ac:chgData name="Mason Steingrebe" userId="dfb880b5a41a45dd" providerId="LiveId" clId="{6755DC73-C166-4C62-859F-25C4DD29B495}" dt="2026-07-28T13:29:18.583" v="2815" actId="1076"/>
          <ac:picMkLst>
            <pc:docMk/>
            <pc:sldMk cId="0" sldId="263"/>
            <ac:picMk id="19" creationId="{82620E0C-2936-0344-9D98-2BF2FF502D9A}"/>
          </ac:picMkLst>
        </pc:picChg>
        <pc:picChg chg="add mod">
          <ac:chgData name="Mason Steingrebe" userId="dfb880b5a41a45dd" providerId="LiveId" clId="{6755DC73-C166-4C62-859F-25C4DD29B495}" dt="2026-07-27T21:19:42.674" v="1867" actId="1076"/>
          <ac:picMkLst>
            <pc:docMk/>
            <pc:sldMk cId="0" sldId="263"/>
            <ac:picMk id="20" creationId="{D08152C4-7F6C-B666-E9A9-7A4BC1DED278}"/>
          </ac:picMkLst>
        </pc:picChg>
        <pc:picChg chg="add mod">
          <ac:chgData name="Mason Steingrebe" userId="dfb880b5a41a45dd" providerId="LiveId" clId="{6755DC73-C166-4C62-859F-25C4DD29B495}" dt="2026-07-27T22:00:23.834" v="2803" actId="1076"/>
          <ac:picMkLst>
            <pc:docMk/>
            <pc:sldMk cId="0" sldId="263"/>
            <ac:picMk id="24" creationId="{715B2384-1651-BF40-6C77-3B5BFBB1E587}"/>
          </ac:picMkLst>
        </pc:picChg>
        <pc:picChg chg="add mod ord">
          <ac:chgData name="Mason Steingrebe" userId="dfb880b5a41a45dd" providerId="LiveId" clId="{6755DC73-C166-4C62-859F-25C4DD29B495}" dt="2026-07-28T13:23:39.916" v="2810" actId="14100"/>
          <ac:picMkLst>
            <pc:docMk/>
            <pc:sldMk cId="0" sldId="263"/>
            <ac:picMk id="25" creationId="{A2F8611A-85EF-1CC0-EAE6-835C3D681E11}"/>
          </ac:picMkLst>
        </pc:picChg>
        <pc:picChg chg="mod ord">
          <ac:chgData name="Mason Steingrebe" userId="dfb880b5a41a45dd" providerId="LiveId" clId="{6755DC73-C166-4C62-859F-25C4DD29B495}" dt="2026-07-27T21:33:37.998" v="2225" actId="1076"/>
          <ac:picMkLst>
            <pc:docMk/>
            <pc:sldMk cId="0" sldId="263"/>
            <ac:picMk id="26" creationId="{13FC8A04-F99D-0694-2B7D-C47A501CAF64}"/>
          </ac:picMkLst>
        </pc:picChg>
        <pc:picChg chg="mod">
          <ac:chgData name="Mason Steingrebe" userId="dfb880b5a41a45dd" providerId="LiveId" clId="{6755DC73-C166-4C62-859F-25C4DD29B495}" dt="2026-07-27T21:33:15.229" v="2223" actId="1076"/>
          <ac:picMkLst>
            <pc:docMk/>
            <pc:sldMk cId="0" sldId="263"/>
            <ac:picMk id="27" creationId="{AC165D13-28DE-69E2-7DBD-361C4D52AD6C}"/>
          </ac:picMkLst>
        </pc:picChg>
        <pc:picChg chg="add mod ord">
          <ac:chgData name="Mason Steingrebe" userId="dfb880b5a41a45dd" providerId="LiveId" clId="{6755DC73-C166-4C62-859F-25C4DD29B495}" dt="2026-07-28T13:23:43.018" v="2811" actId="14100"/>
          <ac:picMkLst>
            <pc:docMk/>
            <pc:sldMk cId="0" sldId="263"/>
            <ac:picMk id="29" creationId="{775AAF01-515A-BABD-BA9B-97A7897F1B22}"/>
          </ac:picMkLst>
        </pc:picChg>
        <pc:picChg chg="add mod">
          <ac:chgData name="Mason Steingrebe" userId="dfb880b5a41a45dd" providerId="LiveId" clId="{6755DC73-C166-4C62-859F-25C4DD29B495}" dt="2026-07-28T13:24:01.837" v="2813" actId="1076"/>
          <ac:picMkLst>
            <pc:docMk/>
            <pc:sldMk cId="0" sldId="263"/>
            <ac:picMk id="34" creationId="{232CC3FF-25FC-3562-17E9-1522AD46B0F7}"/>
          </ac:picMkLst>
        </pc:pic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hdr" sz="quarter"/>
          </p:nvPr>
        </p:nvSpPr>
        <p:spPr bwMode="auto">
          <a:xfrm>
            <a:off x="0" y="0"/>
            <a:ext cx="13804900" cy="26289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450028" tIns="225014" rIns="450028" bIns="225014" anchor="t" anchorCtr="0" compatLnSpc="1">
            <a:prstTxWarp prst="textNoShape">
              <a:avLst/>
            </a:prstTxWarp>
          </a:bodyPr>
          <a:lstStyle>
            <a:defPPr>
              <a:defRPr kern="1200"/>
            </a:defPPr>
            <a:lvl1pPr defTabSz="4508500">
              <a:defRPr sz="6000"/>
            </a:lvl1pPr>
          </a:lstStyle>
          <a:p>
            <a:pPr>
              <a:defRPr/>
            </a:pPr>
            <a:endParaRPr lang="en-AU"/>
          </a:p>
        </p:txBody>
      </p:sp>
      <p:sp>
        <p:nvSpPr>
          <p:cNvPr id="4099" name="Rectangle 3"/>
          <p:cNvSpPr>
            <a:spLocks noGrp="1" noChangeArrowheads="1"/>
          </p:cNvSpPr>
          <p:nvPr>
            <p:ph type="dt" sz="quarter" idx="1"/>
          </p:nvPr>
        </p:nvSpPr>
        <p:spPr bwMode="auto">
          <a:xfrm>
            <a:off x="17941925" y="0"/>
            <a:ext cx="14135100" cy="26289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450028" tIns="225014" rIns="450028" bIns="225014" anchor="t" anchorCtr="0" compatLnSpc="1">
            <a:prstTxWarp prst="textNoShape">
              <a:avLst/>
            </a:prstTxWarp>
          </a:bodyPr>
          <a:lstStyle>
            <a:defPPr>
              <a:defRPr kern="1200"/>
            </a:defPPr>
            <a:lvl1pPr algn="r" defTabSz="4508500">
              <a:defRPr sz="6000"/>
            </a:lvl1pPr>
          </a:lstStyle>
          <a:p>
            <a:pPr>
              <a:defRPr/>
            </a:pPr>
            <a:endParaRPr lang="en-AU"/>
          </a:p>
        </p:txBody>
      </p:sp>
      <p:sp>
        <p:nvSpPr>
          <p:cNvPr id="4100" name="Rectangle 4"/>
          <p:cNvSpPr>
            <a:spLocks noGrp="1" noChangeArrowheads="1"/>
          </p:cNvSpPr>
          <p:nvPr>
            <p:ph type="ftr" sz="quarter" idx="2"/>
          </p:nvPr>
        </p:nvSpPr>
        <p:spPr bwMode="auto">
          <a:xfrm>
            <a:off x="0" y="47639288"/>
            <a:ext cx="13804900" cy="26289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450028" tIns="225014" rIns="450028" bIns="225014" anchor="b" anchorCtr="0" compatLnSpc="1">
            <a:prstTxWarp prst="textNoShape">
              <a:avLst/>
            </a:prstTxWarp>
          </a:bodyPr>
          <a:lstStyle>
            <a:defPPr>
              <a:defRPr kern="1200"/>
            </a:defPPr>
            <a:lvl1pPr defTabSz="4508500">
              <a:defRPr sz="6000"/>
            </a:lvl1pPr>
          </a:lstStyle>
          <a:p>
            <a:pPr>
              <a:defRPr/>
            </a:pPr>
            <a:endParaRPr lang="en-AU"/>
          </a:p>
        </p:txBody>
      </p:sp>
      <p:sp>
        <p:nvSpPr>
          <p:cNvPr id="4101" name="Rectangle 5"/>
          <p:cNvSpPr>
            <a:spLocks noGrp="1" noChangeArrowheads="1"/>
          </p:cNvSpPr>
          <p:nvPr>
            <p:ph type="sldNum" sz="quarter" idx="3"/>
          </p:nvPr>
        </p:nvSpPr>
        <p:spPr bwMode="auto">
          <a:xfrm>
            <a:off x="17941925" y="47639288"/>
            <a:ext cx="14135100" cy="26289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450028" tIns="225014" rIns="450028" bIns="225014" anchor="b" anchorCtr="0" compatLnSpc="1">
            <a:prstTxWarp prst="textNoShape">
              <a:avLst/>
            </a:prstTxWarp>
          </a:bodyPr>
          <a:lstStyle>
            <a:defPPr>
              <a:defRPr kern="1200"/>
            </a:defPPr>
            <a:lvl1pPr algn="r" defTabSz="4508500">
              <a:defRPr sz="6000"/>
            </a:lvl1pPr>
          </a:lstStyle>
          <a:p>
            <a:pPr>
              <a:defRPr/>
            </a:pPr>
            <a:fld id="{440C443C-8022-4F5D-8F2E-5133654FC91D}" type="slidenum">
              <a:rPr lang="en-AU"/>
              <a:pPr>
                <a:defRPr/>
              </a:pPr>
              <a:t>‹#›</a:t>
            </a:fld>
            <a:endParaRPr lang="en-AU"/>
          </a:p>
        </p:txBody>
      </p:sp>
    </p:spTree>
    <p:extLst>
      <p:ext uri="{BB962C8B-B14F-4D97-AF65-F5344CB8AC3E}">
        <p14:creationId xmlns:p14="http://schemas.microsoft.com/office/powerpoint/2010/main" val="39979288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hdr" sz="quarter"/>
          </p:nvPr>
        </p:nvSpPr>
        <p:spPr bwMode="auto">
          <a:xfrm>
            <a:off x="0" y="0"/>
            <a:ext cx="13804900" cy="26289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450028" tIns="225014" rIns="450028" bIns="225014" anchor="t" anchorCtr="0" compatLnSpc="1">
            <a:prstTxWarp prst="textNoShape">
              <a:avLst/>
            </a:prstTxWarp>
          </a:bodyPr>
          <a:lstStyle>
            <a:defPPr>
              <a:defRPr kern="1200"/>
            </a:defPPr>
            <a:lvl1pPr defTabSz="4508500">
              <a:defRPr sz="6000"/>
            </a:lvl1pPr>
          </a:lstStyle>
          <a:p>
            <a:pPr>
              <a:defRPr/>
            </a:pPr>
            <a:endParaRPr lang="en-AU"/>
          </a:p>
        </p:txBody>
      </p:sp>
      <p:sp>
        <p:nvSpPr>
          <p:cNvPr id="3075" name="Rectangle 3"/>
          <p:cNvSpPr>
            <a:spLocks noGrp="1" noChangeArrowheads="1"/>
          </p:cNvSpPr>
          <p:nvPr>
            <p:ph type="dt" idx="1"/>
          </p:nvPr>
        </p:nvSpPr>
        <p:spPr bwMode="auto">
          <a:xfrm>
            <a:off x="17941925" y="0"/>
            <a:ext cx="14135100" cy="26289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450028" tIns="225014" rIns="450028" bIns="225014" anchor="t" anchorCtr="0" compatLnSpc="1">
            <a:prstTxWarp prst="textNoShape">
              <a:avLst/>
            </a:prstTxWarp>
          </a:bodyPr>
          <a:lstStyle>
            <a:defPPr>
              <a:defRPr kern="1200"/>
            </a:defPPr>
            <a:lvl1pPr algn="r" defTabSz="4508500">
              <a:defRPr sz="6000"/>
            </a:lvl1pPr>
          </a:lstStyle>
          <a:p>
            <a:pPr>
              <a:defRPr/>
            </a:pPr>
            <a:endParaRPr lang="en-AU"/>
          </a:p>
        </p:txBody>
      </p:sp>
      <p:sp>
        <p:nvSpPr>
          <p:cNvPr id="3076" name="Rectangle 4"/>
          <p:cNvSpPr>
            <a:spLocks noGrp="1" noRot="1" noChangeAspect="1" noChangeArrowheads="1" noTextEdit="1"/>
          </p:cNvSpPr>
          <p:nvPr>
            <p:ph type="sldImg" idx="2"/>
          </p:nvPr>
        </p:nvSpPr>
        <p:spPr bwMode="auto">
          <a:xfrm>
            <a:off x="3378200" y="3757613"/>
            <a:ext cx="24996775" cy="18748375"/>
          </a:xfrm>
          <a:prstGeom prst="rect">
            <a:avLst/>
          </a:prstGeom>
          <a:noFill/>
          <a:ln w="9525">
            <a:solidFill>
              <a:srgbClr val="000000"/>
            </a:solidFill>
            <a:miter lim="800000"/>
          </a:ln>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3077" name="Rectangle 5"/>
          <p:cNvSpPr>
            <a:spLocks noGrp="1" noChangeArrowheads="1"/>
          </p:cNvSpPr>
          <p:nvPr>
            <p:ph type="body" sz="quarter" idx="3"/>
          </p:nvPr>
        </p:nvSpPr>
        <p:spPr bwMode="auto">
          <a:xfrm>
            <a:off x="4137025" y="24004588"/>
            <a:ext cx="23456900" cy="2251233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450028" tIns="225014" rIns="450028" bIns="225014" anchor="t" anchorCtr="0" compatLnSpc="1">
            <a:prstTxWarp prst="textNoShape">
              <a:avLst/>
            </a:prstTxWarp>
          </a:bodyPr>
          <a:lstStyle>
            <a:defPPr>
              <a:defRPr kern="1200"/>
            </a:defPPr>
          </a:lstStyle>
          <a:p>
            <a:pPr lvl="0"/>
            <a:r>
              <a:rPr lang="en-AU" noProof="0"/>
              <a:t>Click to edit Master text styles</a:t>
            </a:r>
          </a:p>
          <a:p>
            <a:pPr lvl="1"/>
            <a:r>
              <a:rPr lang="en-AU" noProof="0"/>
              <a:t>Second level</a:t>
            </a:r>
          </a:p>
          <a:p>
            <a:pPr lvl="2"/>
            <a:r>
              <a:rPr lang="en-AU" noProof="0"/>
              <a:t>Third level</a:t>
            </a:r>
          </a:p>
          <a:p>
            <a:pPr lvl="3"/>
            <a:r>
              <a:rPr lang="en-AU" noProof="0"/>
              <a:t>Fourth level</a:t>
            </a:r>
          </a:p>
          <a:p>
            <a:pPr lvl="4"/>
            <a:r>
              <a:rPr lang="en-AU" noProof="0"/>
              <a:t>Fifth level</a:t>
            </a:r>
          </a:p>
        </p:txBody>
      </p:sp>
      <p:sp>
        <p:nvSpPr>
          <p:cNvPr id="3078" name="Rectangle 6"/>
          <p:cNvSpPr>
            <a:spLocks noGrp="1" noChangeArrowheads="1"/>
          </p:cNvSpPr>
          <p:nvPr>
            <p:ph type="ftr" sz="quarter" idx="4"/>
          </p:nvPr>
        </p:nvSpPr>
        <p:spPr bwMode="auto">
          <a:xfrm>
            <a:off x="0" y="47639288"/>
            <a:ext cx="13804900" cy="26289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450028" tIns="225014" rIns="450028" bIns="225014" anchor="b" anchorCtr="0" compatLnSpc="1">
            <a:prstTxWarp prst="textNoShape">
              <a:avLst/>
            </a:prstTxWarp>
          </a:bodyPr>
          <a:lstStyle>
            <a:defPPr>
              <a:defRPr kern="1200"/>
            </a:defPPr>
            <a:lvl1pPr defTabSz="4508500">
              <a:defRPr sz="6000"/>
            </a:lvl1pPr>
          </a:lstStyle>
          <a:p>
            <a:pPr>
              <a:defRPr/>
            </a:pPr>
            <a:endParaRPr lang="en-AU"/>
          </a:p>
        </p:txBody>
      </p:sp>
      <p:sp>
        <p:nvSpPr>
          <p:cNvPr id="3079" name="Rectangle 7"/>
          <p:cNvSpPr>
            <a:spLocks noGrp="1" noChangeArrowheads="1"/>
          </p:cNvSpPr>
          <p:nvPr>
            <p:ph type="sldNum" sz="quarter" idx="5"/>
          </p:nvPr>
        </p:nvSpPr>
        <p:spPr bwMode="auto">
          <a:xfrm>
            <a:off x="17941925" y="47639288"/>
            <a:ext cx="14135100" cy="26289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450028" tIns="225014" rIns="450028" bIns="225014" anchor="b" anchorCtr="0" compatLnSpc="1">
            <a:prstTxWarp prst="textNoShape">
              <a:avLst/>
            </a:prstTxWarp>
          </a:bodyPr>
          <a:lstStyle>
            <a:defPPr>
              <a:defRPr kern="1200"/>
            </a:defPPr>
            <a:lvl1pPr algn="r" defTabSz="4508500">
              <a:defRPr sz="6000"/>
            </a:lvl1pPr>
          </a:lstStyle>
          <a:p>
            <a:pPr>
              <a:defRPr/>
            </a:pPr>
            <a:fld id="{42207482-9F38-4AF6-9B91-768DCEDA59AC}" type="slidenum">
              <a:rPr lang="en-AU"/>
              <a:pPr>
                <a:defRPr/>
              </a:pPr>
              <a:t>‹#›</a:t>
            </a:fld>
            <a:endParaRPr lang="en-AU"/>
          </a:p>
        </p:txBody>
      </p:sp>
    </p:spTree>
    <p:extLst>
      <p:ext uri="{BB962C8B-B14F-4D97-AF65-F5344CB8AC3E}">
        <p14:creationId xmlns:p14="http://schemas.microsoft.com/office/powerpoint/2010/main" val="4090799376"/>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7"/>
          <p:cNvSpPr>
            <a:spLocks noGrp="1" noChangeArrowheads="1"/>
          </p:cNvSpPr>
          <p:nvPr>
            <p:ph type="sldNum" sz="quarter" idx="5"/>
          </p:nvPr>
        </p:nvSpPr>
        <p:spPr>
          <a:noFill/>
        </p:spPr>
        <p:txBody>
          <a:bodyPr/>
          <a:lstStyle>
            <a:defPPr>
              <a:defRPr kern="1200"/>
            </a:defPPr>
            <a:lvl1pPr defTabSz="4508500">
              <a:defRPr sz="2400">
                <a:solidFill>
                  <a:schemeClr val="tx1"/>
                </a:solidFill>
                <a:latin typeface="Times New Roman" pitchFamily="18" charset="0"/>
              </a:defRPr>
            </a:lvl1pPr>
            <a:lvl2pPr marL="742950" indent="-285750" defTabSz="4508500">
              <a:defRPr sz="2400">
                <a:solidFill>
                  <a:schemeClr val="tx1"/>
                </a:solidFill>
                <a:latin typeface="Times New Roman" pitchFamily="18" charset="0"/>
              </a:defRPr>
            </a:lvl2pPr>
            <a:lvl3pPr marL="1143000" indent="-228600" defTabSz="4508500">
              <a:defRPr sz="2400">
                <a:solidFill>
                  <a:schemeClr val="tx1"/>
                </a:solidFill>
                <a:latin typeface="Times New Roman" pitchFamily="18" charset="0"/>
              </a:defRPr>
            </a:lvl3pPr>
            <a:lvl4pPr marL="1600200" indent="-228600" defTabSz="4508500">
              <a:defRPr sz="2400">
                <a:solidFill>
                  <a:schemeClr val="tx1"/>
                </a:solidFill>
                <a:latin typeface="Times New Roman" pitchFamily="18" charset="0"/>
              </a:defRPr>
            </a:lvl4pPr>
            <a:lvl5pPr marL="2057400" indent="-228600" defTabSz="4508500">
              <a:defRPr sz="2400">
                <a:solidFill>
                  <a:schemeClr val="tx1"/>
                </a:solidFill>
                <a:latin typeface="Times New Roman" pitchFamily="18" charset="0"/>
              </a:defRPr>
            </a:lvl5pPr>
            <a:lvl6pPr marL="2514600" indent="-228600" defTabSz="4508500" eaLnBrk="0" fontAlgn="base" hangingPunct="0">
              <a:spcBef>
                <a:spcPct val="0"/>
              </a:spcBef>
              <a:spcAft>
                <a:spcPct val="0"/>
              </a:spcAft>
              <a:defRPr sz="2400">
                <a:solidFill>
                  <a:schemeClr val="tx1"/>
                </a:solidFill>
                <a:latin typeface="Times New Roman" pitchFamily="18" charset="0"/>
              </a:defRPr>
            </a:lvl6pPr>
            <a:lvl7pPr marL="2971800" indent="-228600" defTabSz="4508500" eaLnBrk="0" fontAlgn="base" hangingPunct="0">
              <a:spcBef>
                <a:spcPct val="0"/>
              </a:spcBef>
              <a:spcAft>
                <a:spcPct val="0"/>
              </a:spcAft>
              <a:defRPr sz="2400">
                <a:solidFill>
                  <a:schemeClr val="tx1"/>
                </a:solidFill>
                <a:latin typeface="Times New Roman" pitchFamily="18" charset="0"/>
              </a:defRPr>
            </a:lvl7pPr>
            <a:lvl8pPr marL="3429000" indent="-228600" defTabSz="4508500" eaLnBrk="0" fontAlgn="base" hangingPunct="0">
              <a:spcBef>
                <a:spcPct val="0"/>
              </a:spcBef>
              <a:spcAft>
                <a:spcPct val="0"/>
              </a:spcAft>
              <a:defRPr sz="2400">
                <a:solidFill>
                  <a:schemeClr val="tx1"/>
                </a:solidFill>
                <a:latin typeface="Times New Roman" pitchFamily="18" charset="0"/>
              </a:defRPr>
            </a:lvl8pPr>
            <a:lvl9pPr marL="3886200" indent="-228600" defTabSz="4508500" eaLnBrk="0" fontAlgn="base" hangingPunct="0">
              <a:spcBef>
                <a:spcPct val="0"/>
              </a:spcBef>
              <a:spcAft>
                <a:spcPct val="0"/>
              </a:spcAft>
              <a:defRPr sz="2400">
                <a:solidFill>
                  <a:schemeClr val="tx1"/>
                </a:solidFill>
                <a:latin typeface="Times New Roman" pitchFamily="18" charset="0"/>
              </a:defRPr>
            </a:lvl9pPr>
          </a:lstStyle>
          <a:p>
            <a:fld id="{842B0325-ACC9-488E-8876-C4E9E3B68AD8}" type="slidenum">
              <a:rPr lang="en-AU" sz="6000" smtClean="0"/>
              <a:t>1</a:t>
            </a:fld>
            <a:endParaRPr lang="en-AU" sz="6000"/>
          </a:p>
        </p:txBody>
      </p:sp>
      <p:sp>
        <p:nvSpPr>
          <p:cNvPr id="4099" name="Rectangle 2"/>
          <p:cNvSpPr>
            <a:spLocks noGrp="1" noRot="1" noChangeAspect="1" noChangeArrowheads="1" noTextEdit="1"/>
          </p:cNvSpPr>
          <p:nvPr>
            <p:ph type="sldImg"/>
          </p:nvPr>
        </p:nvSpPr>
        <p:spPr/>
      </p:sp>
      <p:sp>
        <p:nvSpPr>
          <p:cNvPr id="4100" name="Rectangle 3"/>
          <p:cNvSpPr>
            <a:spLocks noGrp="1" noChangeArrowheads="1"/>
          </p:cNvSpPr>
          <p:nvPr>
            <p:ph type="body" idx="1"/>
          </p:nvPr>
        </p:nvSpPr>
        <p:spPr>
          <a:noFill/>
        </p:spPr>
        <p:txBody>
          <a:bodyPr/>
          <a:lstStyle>
            <a:defPPr>
              <a:defRPr kern="1200"/>
            </a:defPPr>
          </a:lstStyle>
          <a:p>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3292123" y="10226675"/>
            <a:ext cx="37306957" cy="7054850"/>
          </a:xfrm>
        </p:spPr>
        <p:txBody>
          <a:bodyPr/>
          <a:lstStyle>
            <a:defPPr>
              <a:defRPr kern="1200"/>
            </a:defPPr>
          </a:lstStyle>
          <a:p>
            <a:r>
              <a:rPr lang="en-US"/>
              <a:t>Click to edit Master title style</a:t>
            </a:r>
          </a:p>
        </p:txBody>
      </p:sp>
      <p:sp>
        <p:nvSpPr>
          <p:cNvPr id="3" name="Subtitle 2"/>
          <p:cNvSpPr>
            <a:spLocks noGrp="1"/>
          </p:cNvSpPr>
          <p:nvPr>
            <p:ph type="subTitle" idx="1"/>
          </p:nvPr>
        </p:nvSpPr>
        <p:spPr>
          <a:xfrm>
            <a:off x="6584245" y="18653125"/>
            <a:ext cx="30722711" cy="8413750"/>
          </a:xfrm>
        </p:spPr>
        <p:txBody>
          <a:bodyPr/>
          <a:lstStyle>
            <a:defPPr>
              <a:defRPr kern="1200"/>
            </a:defPPr>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p:cNvSpPr>
            <a:spLocks noGrp="1" noChangeArrowheads="1"/>
          </p:cNvSpPr>
          <p:nvPr>
            <p:ph type="dt" sz="half" idx="10"/>
          </p:nvPr>
        </p:nvSpPr>
        <p:spPr/>
        <p:txBody>
          <a:bodyPr/>
          <a:lstStyle>
            <a:defPPr>
              <a:defRPr kern="1200"/>
            </a:defPPr>
            <a:lvl1pPr>
              <a:defRPr/>
            </a:lvl1pPr>
          </a:lstStyle>
          <a:p>
            <a:pPr>
              <a:defRPr/>
            </a:pPr>
            <a:endParaRPr lang="en-US"/>
          </a:p>
        </p:txBody>
      </p:sp>
      <p:sp>
        <p:nvSpPr>
          <p:cNvPr id="5" name="Rectangle 5"/>
          <p:cNvSpPr>
            <a:spLocks noGrp="1" noChangeArrowheads="1"/>
          </p:cNvSpPr>
          <p:nvPr>
            <p:ph type="ftr" sz="quarter" idx="11"/>
          </p:nvPr>
        </p:nvSpPr>
        <p:spPr/>
        <p:txBody>
          <a:bodyPr/>
          <a:lstStyle>
            <a:defPPr>
              <a:defRPr kern="1200"/>
            </a:defPPr>
            <a:lvl1pPr>
              <a:defRPr/>
            </a:lvl1pPr>
          </a:lstStyle>
          <a:p>
            <a:pPr>
              <a:defRPr/>
            </a:pPr>
            <a:endParaRPr lang="en-US"/>
          </a:p>
        </p:txBody>
      </p:sp>
      <p:sp>
        <p:nvSpPr>
          <p:cNvPr id="6" name="Rectangle 6"/>
          <p:cNvSpPr>
            <a:spLocks noGrp="1" noChangeArrowheads="1"/>
          </p:cNvSpPr>
          <p:nvPr>
            <p:ph type="sldNum" sz="quarter" idx="12"/>
          </p:nvPr>
        </p:nvSpPr>
        <p:spPr/>
        <p:txBody>
          <a:bodyPr/>
          <a:lstStyle>
            <a:defPPr>
              <a:defRPr kern="1200"/>
            </a:defPPr>
            <a:lvl1pPr>
              <a:defRPr/>
            </a:lvl1pPr>
          </a:lstStyle>
          <a:p>
            <a:pPr>
              <a:defRPr/>
            </a:pPr>
            <a:fld id="{0DA66E67-F948-4693-96A5-27BC239C04A3}" type="slidenum">
              <a:rPr lang="en-US"/>
              <a:pPr>
                <a:defRPr/>
              </a:pPr>
              <a:t>‹#›</a:t>
            </a:fld>
            <a:endParaRPr lang="en-US"/>
          </a:p>
        </p:txBody>
      </p:sp>
    </p:spTree>
    <p:extLst>
      <p:ext uri="{BB962C8B-B14F-4D97-AF65-F5344CB8AC3E}">
        <p14:creationId xmlns:p14="http://schemas.microsoft.com/office/powerpoint/2010/main" val="3648922583"/>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defPPr>
              <a:defRPr kern="1200"/>
            </a:defPPr>
          </a:lstStyle>
          <a:p>
            <a:r>
              <a:rPr lang="en-US"/>
              <a:t>Click to edit Master title style</a:t>
            </a:r>
          </a:p>
        </p:txBody>
      </p:sp>
      <p:sp>
        <p:nvSpPr>
          <p:cNvPr id="3" name="Content Placeholder 2"/>
          <p:cNvSpPr>
            <a:spLocks noGrp="1"/>
          </p:cNvSpPr>
          <p:nvPr>
            <p:ph idx="1"/>
          </p:nvPr>
        </p:nvSpPr>
        <p:spPr/>
        <p:txBody>
          <a:bodyPr/>
          <a:lstStyle>
            <a:defPPr>
              <a:defRPr kern="1200"/>
            </a:def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p:txBody>
          <a:bodyPr/>
          <a:lstStyle>
            <a:defPPr>
              <a:defRPr kern="1200"/>
            </a:defPPr>
            <a:lvl1pPr>
              <a:defRPr/>
            </a:lvl1pPr>
          </a:lstStyle>
          <a:p>
            <a:pPr>
              <a:defRPr/>
            </a:pPr>
            <a:endParaRPr lang="en-US"/>
          </a:p>
        </p:txBody>
      </p:sp>
      <p:sp>
        <p:nvSpPr>
          <p:cNvPr id="5" name="Rectangle 5"/>
          <p:cNvSpPr>
            <a:spLocks noGrp="1" noChangeArrowheads="1"/>
          </p:cNvSpPr>
          <p:nvPr>
            <p:ph type="ftr" sz="quarter" idx="11"/>
          </p:nvPr>
        </p:nvSpPr>
        <p:spPr/>
        <p:txBody>
          <a:bodyPr/>
          <a:lstStyle>
            <a:defPPr>
              <a:defRPr kern="1200"/>
            </a:defPPr>
            <a:lvl1pPr>
              <a:defRPr/>
            </a:lvl1pPr>
          </a:lstStyle>
          <a:p>
            <a:pPr>
              <a:defRPr/>
            </a:pPr>
            <a:endParaRPr lang="en-US"/>
          </a:p>
        </p:txBody>
      </p:sp>
      <p:sp>
        <p:nvSpPr>
          <p:cNvPr id="6" name="Rectangle 6"/>
          <p:cNvSpPr>
            <a:spLocks noGrp="1" noChangeArrowheads="1"/>
          </p:cNvSpPr>
          <p:nvPr>
            <p:ph type="sldNum" sz="quarter" idx="12"/>
          </p:nvPr>
        </p:nvSpPr>
        <p:spPr/>
        <p:txBody>
          <a:bodyPr/>
          <a:lstStyle>
            <a:defPPr>
              <a:defRPr kern="1200"/>
            </a:defPPr>
            <a:lvl1pPr>
              <a:defRPr/>
            </a:lvl1pPr>
          </a:lstStyle>
          <a:p>
            <a:pPr>
              <a:defRPr/>
            </a:pPr>
            <a:fld id="{0EC1B4D6-BEE2-4AF6-A92E-38CD68913D5A}" type="slidenum">
              <a:rPr lang="en-US"/>
              <a:pPr>
                <a:defRPr/>
              </a:pPr>
              <a:t>‹#›</a:t>
            </a:fld>
            <a:endParaRPr lang="en-US"/>
          </a:p>
        </p:txBody>
      </p:sp>
    </p:spTree>
    <p:extLst>
      <p:ext uri="{BB962C8B-B14F-4D97-AF65-F5344CB8AC3E}">
        <p14:creationId xmlns:p14="http://schemas.microsoft.com/office/powerpoint/2010/main" val="3177762665"/>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3467101" y="21153439"/>
            <a:ext cx="37306957" cy="6537325"/>
          </a:xfrm>
        </p:spPr>
        <p:txBody>
          <a:bodyPr anchor="t"/>
          <a:lstStyle>
            <a:defPPr>
              <a:defRPr kern="1200"/>
            </a:defPPr>
            <a:lvl1pPr algn="l">
              <a:defRPr sz="4000" b="1" cap="all"/>
            </a:lvl1pPr>
          </a:lstStyle>
          <a:p>
            <a:r>
              <a:rPr lang="en-US"/>
              <a:t>Click to edit Master title style</a:t>
            </a:r>
          </a:p>
        </p:txBody>
      </p:sp>
      <p:sp>
        <p:nvSpPr>
          <p:cNvPr id="3" name="Text Placeholder 2"/>
          <p:cNvSpPr>
            <a:spLocks noGrp="1"/>
          </p:cNvSpPr>
          <p:nvPr>
            <p:ph type="body" idx="1"/>
          </p:nvPr>
        </p:nvSpPr>
        <p:spPr>
          <a:xfrm>
            <a:off x="3467101" y="13952538"/>
            <a:ext cx="37306957" cy="7200900"/>
          </a:xfrm>
        </p:spPr>
        <p:txBody>
          <a:bodyPr anchor="b"/>
          <a:lstStyle>
            <a:defPPr>
              <a:defRPr kern="1200"/>
            </a:defPPr>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p:txBody>
          <a:bodyPr/>
          <a:lstStyle>
            <a:defPPr>
              <a:defRPr kern="1200"/>
            </a:defPPr>
            <a:lvl1pPr>
              <a:defRPr/>
            </a:lvl1pPr>
          </a:lstStyle>
          <a:p>
            <a:pPr>
              <a:defRPr/>
            </a:pPr>
            <a:endParaRPr lang="en-US"/>
          </a:p>
        </p:txBody>
      </p:sp>
      <p:sp>
        <p:nvSpPr>
          <p:cNvPr id="5" name="Rectangle 5"/>
          <p:cNvSpPr>
            <a:spLocks noGrp="1" noChangeArrowheads="1"/>
          </p:cNvSpPr>
          <p:nvPr>
            <p:ph type="ftr" sz="quarter" idx="11"/>
          </p:nvPr>
        </p:nvSpPr>
        <p:spPr/>
        <p:txBody>
          <a:bodyPr/>
          <a:lstStyle>
            <a:defPPr>
              <a:defRPr kern="1200"/>
            </a:defPPr>
            <a:lvl1pPr>
              <a:defRPr/>
            </a:lvl1pPr>
          </a:lstStyle>
          <a:p>
            <a:pPr>
              <a:defRPr/>
            </a:pPr>
            <a:endParaRPr lang="en-US"/>
          </a:p>
        </p:txBody>
      </p:sp>
      <p:sp>
        <p:nvSpPr>
          <p:cNvPr id="6" name="Rectangle 6"/>
          <p:cNvSpPr>
            <a:spLocks noGrp="1" noChangeArrowheads="1"/>
          </p:cNvSpPr>
          <p:nvPr>
            <p:ph type="sldNum" sz="quarter" idx="12"/>
          </p:nvPr>
        </p:nvSpPr>
        <p:spPr/>
        <p:txBody>
          <a:bodyPr/>
          <a:lstStyle>
            <a:defPPr>
              <a:defRPr kern="1200"/>
            </a:defPPr>
            <a:lvl1pPr>
              <a:defRPr/>
            </a:lvl1pPr>
          </a:lstStyle>
          <a:p>
            <a:pPr>
              <a:defRPr/>
            </a:pPr>
            <a:fld id="{D8650354-6837-43DB-843B-C6021BD2EF37}" type="slidenum">
              <a:rPr lang="en-US"/>
              <a:pPr>
                <a:defRPr/>
              </a:pPr>
              <a:t>‹#›</a:t>
            </a:fld>
            <a:endParaRPr lang="en-US"/>
          </a:p>
        </p:txBody>
      </p:sp>
    </p:spTree>
    <p:extLst>
      <p:ext uri="{BB962C8B-B14F-4D97-AF65-F5344CB8AC3E}">
        <p14:creationId xmlns:p14="http://schemas.microsoft.com/office/powerpoint/2010/main" val="2568638210"/>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defPPr>
              <a:defRPr kern="1200"/>
            </a:defPPr>
          </a:lstStyle>
          <a:p>
            <a:r>
              <a:rPr lang="en-US"/>
              <a:t>Click to edit Master title style</a:t>
            </a:r>
          </a:p>
        </p:txBody>
      </p:sp>
      <p:sp>
        <p:nvSpPr>
          <p:cNvPr id="3" name="Content Placeholder 2"/>
          <p:cNvSpPr>
            <a:spLocks noGrp="1"/>
          </p:cNvSpPr>
          <p:nvPr>
            <p:ph sz="half" idx="1"/>
          </p:nvPr>
        </p:nvSpPr>
        <p:spPr>
          <a:xfrm>
            <a:off x="3293534" y="9509126"/>
            <a:ext cx="18584332" cy="19751675"/>
          </a:xfrm>
        </p:spPr>
        <p:txBody>
          <a:bodyPr/>
          <a:lstStyle>
            <a:defPPr>
              <a:defRPr kern="1200"/>
            </a:defPPr>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22013334" y="9509126"/>
            <a:ext cx="18584332" cy="19751675"/>
          </a:xfrm>
        </p:spPr>
        <p:txBody>
          <a:bodyPr/>
          <a:lstStyle>
            <a:defPPr>
              <a:defRPr kern="1200"/>
            </a:defPPr>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p:txBody>
          <a:bodyPr/>
          <a:lstStyle>
            <a:defPPr>
              <a:defRPr kern="1200"/>
            </a:defPPr>
            <a:lvl1pPr>
              <a:defRPr/>
            </a:lvl1pPr>
          </a:lstStyle>
          <a:p>
            <a:pPr>
              <a:defRPr/>
            </a:pPr>
            <a:endParaRPr lang="en-US"/>
          </a:p>
        </p:txBody>
      </p:sp>
      <p:sp>
        <p:nvSpPr>
          <p:cNvPr id="6" name="Rectangle 5"/>
          <p:cNvSpPr>
            <a:spLocks noGrp="1" noChangeArrowheads="1"/>
          </p:cNvSpPr>
          <p:nvPr>
            <p:ph type="ftr" sz="quarter" idx="11"/>
          </p:nvPr>
        </p:nvSpPr>
        <p:spPr/>
        <p:txBody>
          <a:bodyPr/>
          <a:lstStyle>
            <a:defPPr>
              <a:defRPr kern="1200"/>
            </a:defPPr>
            <a:lvl1pPr>
              <a:defRPr/>
            </a:lvl1pPr>
          </a:lstStyle>
          <a:p>
            <a:pPr>
              <a:defRPr/>
            </a:pPr>
            <a:endParaRPr lang="en-US"/>
          </a:p>
        </p:txBody>
      </p:sp>
      <p:sp>
        <p:nvSpPr>
          <p:cNvPr id="7" name="Rectangle 6"/>
          <p:cNvSpPr>
            <a:spLocks noGrp="1" noChangeArrowheads="1"/>
          </p:cNvSpPr>
          <p:nvPr>
            <p:ph type="sldNum" sz="quarter" idx="12"/>
          </p:nvPr>
        </p:nvSpPr>
        <p:spPr/>
        <p:txBody>
          <a:bodyPr/>
          <a:lstStyle>
            <a:defPPr>
              <a:defRPr kern="1200"/>
            </a:defPPr>
            <a:lvl1pPr>
              <a:defRPr/>
            </a:lvl1pPr>
          </a:lstStyle>
          <a:p>
            <a:pPr>
              <a:defRPr/>
            </a:pPr>
            <a:fld id="{4296FF25-ADB1-4315-9622-9852994CD1E5}" type="slidenum">
              <a:rPr lang="en-US"/>
              <a:pPr>
                <a:defRPr/>
              </a:pPr>
              <a:t>‹#›</a:t>
            </a:fld>
            <a:endParaRPr lang="en-US"/>
          </a:p>
        </p:txBody>
      </p:sp>
    </p:spTree>
    <p:extLst>
      <p:ext uri="{BB962C8B-B14F-4D97-AF65-F5344CB8AC3E}">
        <p14:creationId xmlns:p14="http://schemas.microsoft.com/office/powerpoint/2010/main" val="2618309162"/>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2194279" y="1317625"/>
            <a:ext cx="39502643" cy="5486400"/>
          </a:xfrm>
        </p:spPr>
        <p:txBody>
          <a:bodyPr/>
          <a:lstStyle>
            <a:defPPr>
              <a:defRPr kern="1200"/>
            </a:defPPr>
            <a:lvl1pPr>
              <a:defRPr/>
            </a:lvl1pPr>
          </a:lstStyle>
          <a:p>
            <a:r>
              <a:rPr lang="en-US"/>
              <a:t>Click to edit Master title style</a:t>
            </a:r>
          </a:p>
        </p:txBody>
      </p:sp>
      <p:sp>
        <p:nvSpPr>
          <p:cNvPr id="3" name="Text Placeholder 2"/>
          <p:cNvSpPr>
            <a:spLocks noGrp="1"/>
          </p:cNvSpPr>
          <p:nvPr>
            <p:ph type="body" idx="1"/>
          </p:nvPr>
        </p:nvSpPr>
        <p:spPr>
          <a:xfrm>
            <a:off x="2194278" y="7369176"/>
            <a:ext cx="19392900" cy="3070225"/>
          </a:xfrm>
        </p:spPr>
        <p:txBody>
          <a:bodyPr anchor="b"/>
          <a:lstStyle>
            <a:defPPr>
              <a:defRPr kern="1200"/>
            </a:defPPr>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2194278" y="10439400"/>
            <a:ext cx="19392900" cy="18965862"/>
          </a:xfrm>
        </p:spPr>
        <p:txBody>
          <a:bodyPr/>
          <a:lstStyle>
            <a:defPPr>
              <a:defRPr kern="1200"/>
            </a:defPPr>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22295555" y="7369176"/>
            <a:ext cx="19401368" cy="3070225"/>
          </a:xfrm>
        </p:spPr>
        <p:txBody>
          <a:bodyPr anchor="b"/>
          <a:lstStyle>
            <a:defPPr>
              <a:defRPr kern="1200"/>
            </a:defPPr>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22295555" y="10439400"/>
            <a:ext cx="19401368" cy="18965862"/>
          </a:xfrm>
        </p:spPr>
        <p:txBody>
          <a:bodyPr/>
          <a:lstStyle>
            <a:defPPr>
              <a:defRPr kern="1200"/>
            </a:defPPr>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p:txBody>
          <a:bodyPr/>
          <a:lstStyle>
            <a:defPPr>
              <a:defRPr kern="1200"/>
            </a:defPPr>
            <a:lvl1pPr>
              <a:defRPr/>
            </a:lvl1pPr>
          </a:lstStyle>
          <a:p>
            <a:pPr>
              <a:defRPr/>
            </a:pPr>
            <a:endParaRPr lang="en-US"/>
          </a:p>
        </p:txBody>
      </p:sp>
      <p:sp>
        <p:nvSpPr>
          <p:cNvPr id="8" name="Rectangle 5"/>
          <p:cNvSpPr>
            <a:spLocks noGrp="1" noChangeArrowheads="1"/>
          </p:cNvSpPr>
          <p:nvPr>
            <p:ph type="ftr" sz="quarter" idx="11"/>
          </p:nvPr>
        </p:nvSpPr>
        <p:spPr/>
        <p:txBody>
          <a:bodyPr/>
          <a:lstStyle>
            <a:defPPr>
              <a:defRPr kern="1200"/>
            </a:defPPr>
            <a:lvl1pPr>
              <a:defRPr/>
            </a:lvl1pPr>
          </a:lstStyle>
          <a:p>
            <a:pPr>
              <a:defRPr/>
            </a:pPr>
            <a:endParaRPr lang="en-US"/>
          </a:p>
        </p:txBody>
      </p:sp>
      <p:sp>
        <p:nvSpPr>
          <p:cNvPr id="9" name="Rectangle 6"/>
          <p:cNvSpPr>
            <a:spLocks noGrp="1" noChangeArrowheads="1"/>
          </p:cNvSpPr>
          <p:nvPr>
            <p:ph type="sldNum" sz="quarter" idx="12"/>
          </p:nvPr>
        </p:nvSpPr>
        <p:spPr/>
        <p:txBody>
          <a:bodyPr/>
          <a:lstStyle>
            <a:defPPr>
              <a:defRPr kern="1200"/>
            </a:defPPr>
            <a:lvl1pPr>
              <a:defRPr/>
            </a:lvl1pPr>
          </a:lstStyle>
          <a:p>
            <a:pPr>
              <a:defRPr/>
            </a:pPr>
            <a:fld id="{72EF82B1-171C-4CAC-B9C4-22062286C8C4}" type="slidenum">
              <a:rPr lang="en-US"/>
              <a:pPr>
                <a:defRPr/>
              </a:pPr>
              <a:t>‹#›</a:t>
            </a:fld>
            <a:endParaRPr lang="en-US"/>
          </a:p>
        </p:txBody>
      </p:sp>
    </p:spTree>
    <p:extLst>
      <p:ext uri="{BB962C8B-B14F-4D97-AF65-F5344CB8AC3E}">
        <p14:creationId xmlns:p14="http://schemas.microsoft.com/office/powerpoint/2010/main" val="3601223922"/>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defPPr>
              <a:defRPr kern="1200"/>
            </a:defPPr>
          </a:lstStyle>
          <a:p>
            <a:r>
              <a:rPr lang="en-US"/>
              <a:t>Click to edit Master title style</a:t>
            </a:r>
          </a:p>
        </p:txBody>
      </p:sp>
      <p:sp>
        <p:nvSpPr>
          <p:cNvPr id="3" name="Rectangle 4"/>
          <p:cNvSpPr>
            <a:spLocks noGrp="1" noChangeArrowheads="1"/>
          </p:cNvSpPr>
          <p:nvPr>
            <p:ph type="dt" sz="half" idx="10"/>
          </p:nvPr>
        </p:nvSpPr>
        <p:spPr/>
        <p:txBody>
          <a:bodyPr/>
          <a:lstStyle>
            <a:defPPr>
              <a:defRPr kern="1200"/>
            </a:defPPr>
            <a:lvl1pPr>
              <a:defRPr/>
            </a:lvl1pPr>
          </a:lstStyle>
          <a:p>
            <a:pPr>
              <a:defRPr/>
            </a:pPr>
            <a:endParaRPr lang="en-US"/>
          </a:p>
        </p:txBody>
      </p:sp>
      <p:sp>
        <p:nvSpPr>
          <p:cNvPr id="4" name="Rectangle 5"/>
          <p:cNvSpPr>
            <a:spLocks noGrp="1" noChangeArrowheads="1"/>
          </p:cNvSpPr>
          <p:nvPr>
            <p:ph type="ftr" sz="quarter" idx="11"/>
          </p:nvPr>
        </p:nvSpPr>
        <p:spPr/>
        <p:txBody>
          <a:bodyPr/>
          <a:lstStyle>
            <a:defPPr>
              <a:defRPr kern="1200"/>
            </a:defPPr>
            <a:lvl1pPr>
              <a:defRPr/>
            </a:lvl1pPr>
          </a:lstStyle>
          <a:p>
            <a:pPr>
              <a:defRPr/>
            </a:pPr>
            <a:endParaRPr lang="en-US"/>
          </a:p>
        </p:txBody>
      </p:sp>
      <p:sp>
        <p:nvSpPr>
          <p:cNvPr id="5" name="Rectangle 6"/>
          <p:cNvSpPr>
            <a:spLocks noGrp="1" noChangeArrowheads="1"/>
          </p:cNvSpPr>
          <p:nvPr>
            <p:ph type="sldNum" sz="quarter" idx="12"/>
          </p:nvPr>
        </p:nvSpPr>
        <p:spPr/>
        <p:txBody>
          <a:bodyPr/>
          <a:lstStyle>
            <a:defPPr>
              <a:defRPr kern="1200"/>
            </a:defPPr>
            <a:lvl1pPr>
              <a:defRPr/>
            </a:lvl1pPr>
          </a:lstStyle>
          <a:p>
            <a:pPr>
              <a:defRPr/>
            </a:pPr>
            <a:fld id="{678F620B-8934-45A0-BE2C-EF6C76032C45}" type="slidenum">
              <a:rPr lang="en-US"/>
              <a:pPr>
                <a:defRPr/>
              </a:pPr>
              <a:t>‹#›</a:t>
            </a:fld>
            <a:endParaRPr lang="en-US"/>
          </a:p>
        </p:txBody>
      </p:sp>
    </p:spTree>
    <p:extLst>
      <p:ext uri="{BB962C8B-B14F-4D97-AF65-F5344CB8AC3E}">
        <p14:creationId xmlns:p14="http://schemas.microsoft.com/office/powerpoint/2010/main" val="3529386339"/>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p:txBody>
          <a:bodyPr/>
          <a:lstStyle>
            <a:defPPr>
              <a:defRPr kern="1200"/>
            </a:defPPr>
            <a:lvl1pPr>
              <a:defRPr/>
            </a:lvl1pPr>
          </a:lstStyle>
          <a:p>
            <a:pPr>
              <a:defRPr/>
            </a:pPr>
            <a:endParaRPr lang="en-US"/>
          </a:p>
        </p:txBody>
      </p:sp>
      <p:sp>
        <p:nvSpPr>
          <p:cNvPr id="3" name="Rectangle 5"/>
          <p:cNvSpPr>
            <a:spLocks noGrp="1" noChangeArrowheads="1"/>
          </p:cNvSpPr>
          <p:nvPr>
            <p:ph type="ftr" sz="quarter" idx="11"/>
          </p:nvPr>
        </p:nvSpPr>
        <p:spPr/>
        <p:txBody>
          <a:bodyPr/>
          <a:lstStyle>
            <a:defPPr>
              <a:defRPr kern="1200"/>
            </a:defPPr>
            <a:lvl1pPr>
              <a:defRPr/>
            </a:lvl1pPr>
          </a:lstStyle>
          <a:p>
            <a:pPr>
              <a:defRPr/>
            </a:pPr>
            <a:endParaRPr lang="en-US"/>
          </a:p>
        </p:txBody>
      </p:sp>
      <p:sp>
        <p:nvSpPr>
          <p:cNvPr id="4" name="Rectangle 6"/>
          <p:cNvSpPr>
            <a:spLocks noGrp="1" noChangeArrowheads="1"/>
          </p:cNvSpPr>
          <p:nvPr>
            <p:ph type="sldNum" sz="quarter" idx="12"/>
          </p:nvPr>
        </p:nvSpPr>
        <p:spPr/>
        <p:txBody>
          <a:bodyPr/>
          <a:lstStyle>
            <a:defPPr>
              <a:defRPr kern="1200"/>
            </a:defPPr>
            <a:lvl1pPr>
              <a:defRPr/>
            </a:lvl1pPr>
          </a:lstStyle>
          <a:p>
            <a:pPr>
              <a:defRPr/>
            </a:pPr>
            <a:fld id="{A3ECE3F5-A3DD-46D3-8112-19EE7FD1DDFA}" type="slidenum">
              <a:rPr lang="en-US"/>
              <a:pPr>
                <a:defRPr/>
              </a:pPr>
              <a:t>‹#›</a:t>
            </a:fld>
            <a:endParaRPr lang="en-US"/>
          </a:p>
        </p:txBody>
      </p:sp>
    </p:spTree>
    <p:extLst>
      <p:ext uri="{BB962C8B-B14F-4D97-AF65-F5344CB8AC3E}">
        <p14:creationId xmlns:p14="http://schemas.microsoft.com/office/powerpoint/2010/main" val="2337425270"/>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194278" y="1311275"/>
            <a:ext cx="14439900" cy="5576888"/>
          </a:xfrm>
        </p:spPr>
        <p:txBody>
          <a:bodyPr anchor="b"/>
          <a:lstStyle>
            <a:defPPr>
              <a:defRPr kern="1200"/>
            </a:defPPr>
            <a:lvl1pPr algn="l">
              <a:defRPr sz="2000" b="1"/>
            </a:lvl1pPr>
          </a:lstStyle>
          <a:p>
            <a:r>
              <a:rPr lang="en-US"/>
              <a:t>Click to edit Master title style</a:t>
            </a:r>
          </a:p>
        </p:txBody>
      </p:sp>
      <p:sp>
        <p:nvSpPr>
          <p:cNvPr id="3" name="Content Placeholder 2"/>
          <p:cNvSpPr>
            <a:spLocks noGrp="1"/>
          </p:cNvSpPr>
          <p:nvPr>
            <p:ph idx="1"/>
          </p:nvPr>
        </p:nvSpPr>
        <p:spPr>
          <a:xfrm>
            <a:off x="17160523" y="1311275"/>
            <a:ext cx="24536400" cy="28093988"/>
          </a:xfrm>
        </p:spPr>
        <p:txBody>
          <a:bodyPr/>
          <a:lstStyle>
            <a:defPPr>
              <a:defRPr kern="1200"/>
            </a:defPPr>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2194278" y="6888163"/>
            <a:ext cx="14439900" cy="22517100"/>
          </a:xfrm>
        </p:spPr>
        <p:txBody>
          <a:bodyPr/>
          <a:lstStyle>
            <a:defPPr>
              <a:defRPr kern="1200"/>
            </a:defPPr>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p:txBody>
          <a:bodyPr/>
          <a:lstStyle>
            <a:defPPr>
              <a:defRPr kern="1200"/>
            </a:defPPr>
            <a:lvl1pPr>
              <a:defRPr/>
            </a:lvl1pPr>
          </a:lstStyle>
          <a:p>
            <a:pPr>
              <a:defRPr/>
            </a:pPr>
            <a:endParaRPr lang="en-US"/>
          </a:p>
        </p:txBody>
      </p:sp>
      <p:sp>
        <p:nvSpPr>
          <p:cNvPr id="6" name="Rectangle 5"/>
          <p:cNvSpPr>
            <a:spLocks noGrp="1" noChangeArrowheads="1"/>
          </p:cNvSpPr>
          <p:nvPr>
            <p:ph type="ftr" sz="quarter" idx="11"/>
          </p:nvPr>
        </p:nvSpPr>
        <p:spPr/>
        <p:txBody>
          <a:bodyPr/>
          <a:lstStyle>
            <a:defPPr>
              <a:defRPr kern="1200"/>
            </a:defPPr>
            <a:lvl1pPr>
              <a:defRPr/>
            </a:lvl1pPr>
          </a:lstStyle>
          <a:p>
            <a:pPr>
              <a:defRPr/>
            </a:pPr>
            <a:endParaRPr lang="en-US"/>
          </a:p>
        </p:txBody>
      </p:sp>
      <p:sp>
        <p:nvSpPr>
          <p:cNvPr id="7" name="Rectangle 6"/>
          <p:cNvSpPr>
            <a:spLocks noGrp="1" noChangeArrowheads="1"/>
          </p:cNvSpPr>
          <p:nvPr>
            <p:ph type="sldNum" sz="quarter" idx="12"/>
          </p:nvPr>
        </p:nvSpPr>
        <p:spPr/>
        <p:txBody>
          <a:bodyPr/>
          <a:lstStyle>
            <a:defPPr>
              <a:defRPr kern="1200"/>
            </a:defPPr>
            <a:lvl1pPr>
              <a:defRPr/>
            </a:lvl1pPr>
          </a:lstStyle>
          <a:p>
            <a:pPr>
              <a:defRPr/>
            </a:pPr>
            <a:fld id="{96691E56-DA67-4BF5-BA67-706F30B37046}" type="slidenum">
              <a:rPr lang="en-US"/>
              <a:pPr>
                <a:defRPr/>
              </a:pPr>
              <a:t>‹#›</a:t>
            </a:fld>
            <a:endParaRPr lang="en-US"/>
          </a:p>
        </p:txBody>
      </p:sp>
    </p:spTree>
    <p:extLst>
      <p:ext uri="{BB962C8B-B14F-4D97-AF65-F5344CB8AC3E}">
        <p14:creationId xmlns:p14="http://schemas.microsoft.com/office/powerpoint/2010/main" val="3982895616"/>
      </p:ext>
    </p:extLst>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603545" y="23042564"/>
            <a:ext cx="26334157" cy="2720975"/>
          </a:xfrm>
        </p:spPr>
        <p:txBody>
          <a:bodyPr anchor="b"/>
          <a:lstStyle>
            <a:defPPr>
              <a:defRPr kern="1200"/>
            </a:defPPr>
            <a:lvl1pPr algn="l">
              <a:defRPr sz="2000" b="1"/>
            </a:lvl1pPr>
          </a:lstStyle>
          <a:p>
            <a:r>
              <a:rPr lang="en-US"/>
              <a:t>Click to edit Master title style</a:t>
            </a:r>
          </a:p>
        </p:txBody>
      </p:sp>
      <p:sp>
        <p:nvSpPr>
          <p:cNvPr id="3" name="Picture Placeholder 2"/>
          <p:cNvSpPr>
            <a:spLocks noGrp="1"/>
          </p:cNvSpPr>
          <p:nvPr>
            <p:ph type="pic" idx="1"/>
          </p:nvPr>
        </p:nvSpPr>
        <p:spPr>
          <a:xfrm>
            <a:off x="8603545" y="2941638"/>
            <a:ext cx="26334157" cy="19750088"/>
          </a:xfrm>
        </p:spPr>
        <p:txBody>
          <a:bodyPr/>
          <a:lstStyle>
            <a:defPPr>
              <a:defRPr kern="1200"/>
            </a:defPPr>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8603545" y="25763539"/>
            <a:ext cx="26334157" cy="3862387"/>
          </a:xfrm>
        </p:spPr>
        <p:txBody>
          <a:bodyPr/>
          <a:lstStyle>
            <a:defPPr>
              <a:defRPr kern="1200"/>
            </a:defPPr>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p:txBody>
          <a:bodyPr/>
          <a:lstStyle>
            <a:defPPr>
              <a:defRPr kern="1200"/>
            </a:defPPr>
            <a:lvl1pPr>
              <a:defRPr/>
            </a:lvl1pPr>
          </a:lstStyle>
          <a:p>
            <a:pPr>
              <a:defRPr/>
            </a:pPr>
            <a:endParaRPr lang="en-US"/>
          </a:p>
        </p:txBody>
      </p:sp>
      <p:sp>
        <p:nvSpPr>
          <p:cNvPr id="6" name="Rectangle 5"/>
          <p:cNvSpPr>
            <a:spLocks noGrp="1" noChangeArrowheads="1"/>
          </p:cNvSpPr>
          <p:nvPr>
            <p:ph type="ftr" sz="quarter" idx="11"/>
          </p:nvPr>
        </p:nvSpPr>
        <p:spPr/>
        <p:txBody>
          <a:bodyPr/>
          <a:lstStyle>
            <a:defPPr>
              <a:defRPr kern="1200"/>
            </a:defPPr>
            <a:lvl1pPr>
              <a:defRPr/>
            </a:lvl1pPr>
          </a:lstStyle>
          <a:p>
            <a:pPr>
              <a:defRPr/>
            </a:pPr>
            <a:endParaRPr lang="en-US"/>
          </a:p>
        </p:txBody>
      </p:sp>
      <p:sp>
        <p:nvSpPr>
          <p:cNvPr id="7" name="Rectangle 6"/>
          <p:cNvSpPr>
            <a:spLocks noGrp="1" noChangeArrowheads="1"/>
          </p:cNvSpPr>
          <p:nvPr>
            <p:ph type="sldNum" sz="quarter" idx="12"/>
          </p:nvPr>
        </p:nvSpPr>
        <p:spPr/>
        <p:txBody>
          <a:bodyPr/>
          <a:lstStyle>
            <a:defPPr>
              <a:defRPr kern="1200"/>
            </a:defPPr>
            <a:lvl1pPr>
              <a:defRPr/>
            </a:lvl1pPr>
          </a:lstStyle>
          <a:p>
            <a:pPr>
              <a:defRPr/>
            </a:pPr>
            <a:fld id="{87F51DAE-E528-43E1-8BE0-91521416EFB0}" type="slidenum">
              <a:rPr lang="en-US"/>
              <a:pPr>
                <a:defRPr/>
              </a:pPr>
              <a:t>‹#›</a:t>
            </a:fld>
            <a:endParaRPr lang="en-US"/>
          </a:p>
        </p:txBody>
      </p:sp>
    </p:spTree>
    <p:extLst>
      <p:ext uri="{BB962C8B-B14F-4D97-AF65-F5344CB8AC3E}">
        <p14:creationId xmlns:p14="http://schemas.microsoft.com/office/powerpoint/2010/main" val="2154294852"/>
      </p:ext>
    </p:extLst>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defPPr>
              <a:defRPr kern="1200"/>
            </a:defPPr>
          </a:lstStyle>
          <a:p>
            <a:r>
              <a:rPr lang="en-US"/>
              <a:t>Click to edit Master title style</a:t>
            </a:r>
          </a:p>
        </p:txBody>
      </p:sp>
      <p:sp>
        <p:nvSpPr>
          <p:cNvPr id="3" name="Vertical Text Placeholder 2"/>
          <p:cNvSpPr>
            <a:spLocks noGrp="1"/>
          </p:cNvSpPr>
          <p:nvPr>
            <p:ph type="body" orient="vert" idx="1"/>
          </p:nvPr>
        </p:nvSpPr>
        <p:spPr/>
        <p:txBody>
          <a:bodyPr vert="eaVert"/>
          <a:lstStyle>
            <a:defPPr>
              <a:defRPr kern="1200"/>
            </a:def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p:txBody>
          <a:bodyPr/>
          <a:lstStyle>
            <a:defPPr>
              <a:defRPr kern="1200"/>
            </a:defPPr>
            <a:lvl1pPr>
              <a:defRPr/>
            </a:lvl1pPr>
          </a:lstStyle>
          <a:p>
            <a:pPr>
              <a:defRPr/>
            </a:pPr>
            <a:endParaRPr lang="en-US"/>
          </a:p>
        </p:txBody>
      </p:sp>
      <p:sp>
        <p:nvSpPr>
          <p:cNvPr id="5" name="Rectangle 5"/>
          <p:cNvSpPr>
            <a:spLocks noGrp="1" noChangeArrowheads="1"/>
          </p:cNvSpPr>
          <p:nvPr>
            <p:ph type="ftr" sz="quarter" idx="11"/>
          </p:nvPr>
        </p:nvSpPr>
        <p:spPr/>
        <p:txBody>
          <a:bodyPr/>
          <a:lstStyle>
            <a:defPPr>
              <a:defRPr kern="1200"/>
            </a:defPPr>
            <a:lvl1pPr>
              <a:defRPr/>
            </a:lvl1pPr>
          </a:lstStyle>
          <a:p>
            <a:pPr>
              <a:defRPr/>
            </a:pPr>
            <a:endParaRPr lang="en-US"/>
          </a:p>
        </p:txBody>
      </p:sp>
      <p:sp>
        <p:nvSpPr>
          <p:cNvPr id="6" name="Rectangle 6"/>
          <p:cNvSpPr>
            <a:spLocks noGrp="1" noChangeArrowheads="1"/>
          </p:cNvSpPr>
          <p:nvPr>
            <p:ph type="sldNum" sz="quarter" idx="12"/>
          </p:nvPr>
        </p:nvSpPr>
        <p:spPr/>
        <p:txBody>
          <a:bodyPr/>
          <a:lstStyle>
            <a:defPPr>
              <a:defRPr kern="1200"/>
            </a:defPPr>
            <a:lvl1pPr>
              <a:defRPr/>
            </a:lvl1pPr>
          </a:lstStyle>
          <a:p>
            <a:pPr>
              <a:defRPr/>
            </a:pPr>
            <a:fld id="{2DA27A25-0059-41B6-A6E5-54D93C10805F}" type="slidenum">
              <a:rPr lang="en-US"/>
              <a:pPr>
                <a:defRPr/>
              </a:pPr>
              <a:t>‹#›</a:t>
            </a:fld>
            <a:endParaRPr lang="en-US"/>
          </a:p>
        </p:txBody>
      </p:sp>
    </p:spTree>
    <p:extLst>
      <p:ext uri="{BB962C8B-B14F-4D97-AF65-F5344CB8AC3E}">
        <p14:creationId xmlns:p14="http://schemas.microsoft.com/office/powerpoint/2010/main" val="4181187469"/>
      </p:ext>
    </p:extLst>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1271635" y="2925763"/>
            <a:ext cx="9326033" cy="26335038"/>
          </a:xfrm>
        </p:spPr>
        <p:txBody>
          <a:bodyPr vert="eaVert"/>
          <a:lstStyle>
            <a:defPPr>
              <a:defRPr kern="1200"/>
            </a:defPPr>
          </a:lstStyle>
          <a:p>
            <a:r>
              <a:rPr lang="en-US"/>
              <a:t>Click to edit Master title style</a:t>
            </a:r>
          </a:p>
        </p:txBody>
      </p:sp>
      <p:sp>
        <p:nvSpPr>
          <p:cNvPr id="3" name="Vertical Text Placeholder 2"/>
          <p:cNvSpPr>
            <a:spLocks noGrp="1"/>
          </p:cNvSpPr>
          <p:nvPr>
            <p:ph type="body" orient="vert" idx="1"/>
          </p:nvPr>
        </p:nvSpPr>
        <p:spPr>
          <a:xfrm>
            <a:off x="3293534" y="2925763"/>
            <a:ext cx="27842635" cy="26335038"/>
          </a:xfrm>
        </p:spPr>
        <p:txBody>
          <a:bodyPr vert="eaVert"/>
          <a:lstStyle>
            <a:defPPr>
              <a:defRPr kern="1200"/>
            </a:def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p:txBody>
          <a:bodyPr/>
          <a:lstStyle>
            <a:defPPr>
              <a:defRPr kern="1200"/>
            </a:defPPr>
            <a:lvl1pPr>
              <a:defRPr/>
            </a:lvl1pPr>
          </a:lstStyle>
          <a:p>
            <a:pPr>
              <a:defRPr/>
            </a:pPr>
            <a:endParaRPr lang="en-US"/>
          </a:p>
        </p:txBody>
      </p:sp>
      <p:sp>
        <p:nvSpPr>
          <p:cNvPr id="5" name="Rectangle 5"/>
          <p:cNvSpPr>
            <a:spLocks noGrp="1" noChangeArrowheads="1"/>
          </p:cNvSpPr>
          <p:nvPr>
            <p:ph type="ftr" sz="quarter" idx="11"/>
          </p:nvPr>
        </p:nvSpPr>
        <p:spPr/>
        <p:txBody>
          <a:bodyPr/>
          <a:lstStyle>
            <a:defPPr>
              <a:defRPr kern="1200"/>
            </a:defPPr>
            <a:lvl1pPr>
              <a:defRPr/>
            </a:lvl1pPr>
          </a:lstStyle>
          <a:p>
            <a:pPr>
              <a:defRPr/>
            </a:pPr>
            <a:endParaRPr lang="en-US"/>
          </a:p>
        </p:txBody>
      </p:sp>
      <p:sp>
        <p:nvSpPr>
          <p:cNvPr id="6" name="Rectangle 6"/>
          <p:cNvSpPr>
            <a:spLocks noGrp="1" noChangeArrowheads="1"/>
          </p:cNvSpPr>
          <p:nvPr>
            <p:ph type="sldNum" sz="quarter" idx="12"/>
          </p:nvPr>
        </p:nvSpPr>
        <p:spPr/>
        <p:txBody>
          <a:bodyPr/>
          <a:lstStyle>
            <a:defPPr>
              <a:defRPr kern="1200"/>
            </a:defPPr>
            <a:lvl1pPr>
              <a:defRPr/>
            </a:lvl1pPr>
          </a:lstStyle>
          <a:p>
            <a:pPr>
              <a:defRPr/>
            </a:pPr>
            <a:fld id="{043B26BC-A2E6-4CDA-9F76-12293F26600A}" type="slidenum">
              <a:rPr lang="en-US"/>
              <a:pPr>
                <a:defRPr/>
              </a:pPr>
              <a:t>‹#›</a:t>
            </a:fld>
            <a:endParaRPr lang="en-US"/>
          </a:p>
        </p:txBody>
      </p:sp>
    </p:spTree>
    <p:extLst>
      <p:ext uri="{BB962C8B-B14F-4D97-AF65-F5344CB8AC3E}">
        <p14:creationId xmlns:p14="http://schemas.microsoft.com/office/powerpoint/2010/main" val="3494185400"/>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rotWithShape="0">
          <a:gsLst>
            <a:gs pos="0">
              <a:srgbClr val="FFFFFF"/>
            </a:gs>
            <a:gs pos="100000">
              <a:srgbClr val="0094B3"/>
            </a:gs>
          </a:gsLst>
          <a:lin ang="5400000" scaled="1"/>
        </a:gra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3294063" y="2925763"/>
            <a:ext cx="37303075" cy="54864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426714" tIns="213357" rIns="426714" bIns="213357" anchor="ctr" anchorCtr="0" compatLnSpc="1">
            <a:prstTxWarp prst="textNoShape">
              <a:avLst/>
            </a:prstTxWarp>
          </a:bodyPr>
          <a:lstStyle>
            <a:defPPr>
              <a:defRPr kern="1200"/>
            </a:defPPr>
          </a:lstStyle>
          <a:p>
            <a:pPr lvl="0"/>
            <a:r>
              <a:rPr lang="en-US"/>
              <a:t>Click to edit Master title style</a:t>
            </a:r>
          </a:p>
        </p:txBody>
      </p:sp>
      <p:sp>
        <p:nvSpPr>
          <p:cNvPr id="1027" name="Rectangle 3"/>
          <p:cNvSpPr>
            <a:spLocks noGrp="1" noChangeArrowheads="1"/>
          </p:cNvSpPr>
          <p:nvPr>
            <p:ph type="body" idx="1"/>
          </p:nvPr>
        </p:nvSpPr>
        <p:spPr bwMode="auto">
          <a:xfrm>
            <a:off x="3294063" y="9509125"/>
            <a:ext cx="37303075" cy="197516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426714" tIns="213357" rIns="426714" bIns="213357" anchor="t" anchorCtr="0" compatLnSpc="1">
            <a:prstTxWarp prst="textNoShape">
              <a:avLst/>
            </a:prstTxWarp>
          </a:bodyPr>
          <a:lstStyle>
            <a:defPPr>
              <a:defRPr kern="1200"/>
            </a:def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28" name="Rectangle 4"/>
          <p:cNvSpPr>
            <a:spLocks noGrp="1" noChangeArrowheads="1"/>
          </p:cNvSpPr>
          <p:nvPr>
            <p:ph type="dt" sz="half" idx="2"/>
          </p:nvPr>
        </p:nvSpPr>
        <p:spPr bwMode="auto">
          <a:xfrm>
            <a:off x="3294063" y="29992638"/>
            <a:ext cx="9144000" cy="21939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426714" tIns="213357" rIns="426714" bIns="213357" anchor="t" anchorCtr="0" compatLnSpc="1">
            <a:prstTxWarp prst="textNoShape">
              <a:avLst/>
            </a:prstTxWarp>
          </a:bodyPr>
          <a:lstStyle>
            <a:defPPr>
              <a:defRPr kern="1200"/>
            </a:defPPr>
            <a:lvl1pPr defTabSz="4267200">
              <a:defRPr sz="6500"/>
            </a:lvl1pPr>
          </a:lstStyle>
          <a:p>
            <a:pPr>
              <a:defRPr/>
            </a:pPr>
            <a:endParaRPr lang="en-US"/>
          </a:p>
        </p:txBody>
      </p:sp>
      <p:sp>
        <p:nvSpPr>
          <p:cNvPr id="1029" name="Rectangle 5"/>
          <p:cNvSpPr>
            <a:spLocks noGrp="1" noChangeArrowheads="1"/>
          </p:cNvSpPr>
          <p:nvPr>
            <p:ph type="ftr" sz="quarter" idx="3"/>
          </p:nvPr>
        </p:nvSpPr>
        <p:spPr bwMode="auto">
          <a:xfrm>
            <a:off x="14993938" y="29992638"/>
            <a:ext cx="13903325" cy="21939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426714" tIns="213357" rIns="426714" bIns="213357" anchor="t" anchorCtr="0" compatLnSpc="1">
            <a:prstTxWarp prst="textNoShape">
              <a:avLst/>
            </a:prstTxWarp>
          </a:bodyPr>
          <a:lstStyle>
            <a:defPPr>
              <a:defRPr kern="1200"/>
            </a:defPPr>
            <a:lvl1pPr algn="ctr" defTabSz="4267200">
              <a:defRPr sz="6500"/>
            </a:lvl1pPr>
          </a:lstStyle>
          <a:p>
            <a:pPr>
              <a:defRPr/>
            </a:pPr>
            <a:endParaRPr lang="en-US"/>
          </a:p>
        </p:txBody>
      </p:sp>
      <p:sp>
        <p:nvSpPr>
          <p:cNvPr id="1030" name="Rectangle 6"/>
          <p:cNvSpPr>
            <a:spLocks noGrp="1" noChangeArrowheads="1"/>
          </p:cNvSpPr>
          <p:nvPr>
            <p:ph type="sldNum" sz="quarter" idx="4"/>
          </p:nvPr>
        </p:nvSpPr>
        <p:spPr bwMode="auto">
          <a:xfrm>
            <a:off x="31453138" y="29992638"/>
            <a:ext cx="9144000" cy="21939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426714" tIns="213357" rIns="426714" bIns="213357" anchor="t" anchorCtr="0" compatLnSpc="1">
            <a:prstTxWarp prst="textNoShape">
              <a:avLst/>
            </a:prstTxWarp>
          </a:bodyPr>
          <a:lstStyle>
            <a:defPPr>
              <a:defRPr kern="1200"/>
            </a:defPPr>
            <a:lvl1pPr algn="r" defTabSz="4267200">
              <a:defRPr sz="6500"/>
            </a:lvl1pPr>
          </a:lstStyle>
          <a:p>
            <a:pPr>
              <a:defRPr/>
            </a:pPr>
            <a:fld id="{469A0CB4-D18D-4AEF-B324-9EDF067D136D}" type="slidenum">
              <a:rPr lang="en-US"/>
              <a:pPr>
                <a:defRPr/>
              </a:pPr>
              <a:t>‹#›</a:t>
            </a:fld>
            <a:endParaRPr lang="en-US"/>
          </a:p>
        </p:txBody>
      </p:sp>
      <p:pic>
        <p:nvPicPr>
          <p:cNvPr id="1031" name="New picture"/>
          <p:cNvPicPr/>
          <p:nvPr/>
        </p:nvPicPr>
        <p:blipFill>
          <a:blip r:embed="rId13"/>
          <a:stretch>
            <a:fillRect/>
          </a:stretch>
        </p:blipFill>
        <p:spPr>
          <a:xfrm rot="16200000">
            <a:off x="-11074400" y="16459200"/>
            <a:ext cx="14274800" cy="3937000"/>
          </a:xfrm>
          <a:prstGeom prst="rect">
            <a:avLst/>
          </a:prstGeom>
        </p:spPr>
      </p:pic>
      <p:pic>
        <p:nvPicPr>
          <p:cNvPr id="1032" name="New picture"/>
          <p:cNvPicPr/>
          <p:nvPr/>
        </p:nvPicPr>
        <p:blipFill>
          <a:blip r:embed="rId13"/>
          <a:stretch>
            <a:fillRect/>
          </a:stretch>
        </p:blipFill>
        <p:spPr>
          <a:xfrm rot="5400000">
            <a:off x="40690800" y="16459200"/>
            <a:ext cx="14274800" cy="3937000"/>
          </a:xfrm>
          <a:prstGeom prst="rect">
            <a:avLst/>
          </a:prstGeom>
        </p:spPr>
      </p:pic>
      <p:pic>
        <p:nvPicPr>
          <p:cNvPr id="1033" name="New picture"/>
          <p:cNvPicPr/>
          <p:nvPr/>
        </p:nvPicPr>
        <p:blipFill>
          <a:blip r:embed="rId14"/>
          <a:stretch>
            <a:fillRect/>
          </a:stretch>
        </p:blipFill>
        <p:spPr>
          <a:xfrm>
            <a:off x="6946900" y="33426400"/>
            <a:ext cx="29997400" cy="1447800"/>
          </a:xfrm>
          <a:prstGeom prst="rect">
            <a:avLst/>
          </a:prstGeom>
        </p:spPr>
      </p:pic>
      <p:sp>
        <p:nvSpPr>
          <p:cNvPr id="1034" name="New shape"/>
          <p:cNvSpPr/>
          <p:nvPr/>
        </p:nvSpPr>
        <p:spPr>
          <a:xfrm>
            <a:off x="6946900" y="33997900"/>
            <a:ext cx="21945600" cy="1270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sz="4560">
                <a:solidFill>
                  <a:srgbClr val="808080"/>
                </a:solidFill>
              </a:rPr>
              <a:t>Template ID: persuadingsapphire  Size: 48x36</a:t>
            </a: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xStyles>
    <p:titleStyle>
      <a:defPPr>
        <a:defRPr kern="1200"/>
      </a:defPPr>
      <a:lvl1pPr algn="ctr" defTabSz="4267200" rtl="0" eaLnBrk="0" fontAlgn="base" hangingPunct="0">
        <a:spcBef>
          <a:spcPct val="0"/>
        </a:spcBef>
        <a:spcAft>
          <a:spcPct val="0"/>
        </a:spcAft>
        <a:defRPr sz="20500">
          <a:solidFill>
            <a:schemeClr val="tx2"/>
          </a:solidFill>
          <a:latin typeface="+mj-lt"/>
          <a:ea typeface="+mj-ea"/>
          <a:cs typeface="+mj-cs"/>
        </a:defRPr>
      </a:lvl1pPr>
      <a:lvl2pPr algn="ctr" defTabSz="4267200" rtl="0" eaLnBrk="0" fontAlgn="base" hangingPunct="0">
        <a:spcBef>
          <a:spcPct val="0"/>
        </a:spcBef>
        <a:spcAft>
          <a:spcPct val="0"/>
        </a:spcAft>
        <a:defRPr sz="20500">
          <a:solidFill>
            <a:schemeClr val="tx2"/>
          </a:solidFill>
          <a:latin typeface="Times New Roman" pitchFamily="18" charset="0"/>
        </a:defRPr>
      </a:lvl2pPr>
      <a:lvl3pPr algn="ctr" defTabSz="4267200" rtl="0" eaLnBrk="0" fontAlgn="base" hangingPunct="0">
        <a:spcBef>
          <a:spcPct val="0"/>
        </a:spcBef>
        <a:spcAft>
          <a:spcPct val="0"/>
        </a:spcAft>
        <a:defRPr sz="20500">
          <a:solidFill>
            <a:schemeClr val="tx2"/>
          </a:solidFill>
          <a:latin typeface="Times New Roman" pitchFamily="18" charset="0"/>
        </a:defRPr>
      </a:lvl3pPr>
      <a:lvl4pPr algn="ctr" defTabSz="4267200" rtl="0" eaLnBrk="0" fontAlgn="base" hangingPunct="0">
        <a:spcBef>
          <a:spcPct val="0"/>
        </a:spcBef>
        <a:spcAft>
          <a:spcPct val="0"/>
        </a:spcAft>
        <a:defRPr sz="20500">
          <a:solidFill>
            <a:schemeClr val="tx2"/>
          </a:solidFill>
          <a:latin typeface="Times New Roman" pitchFamily="18" charset="0"/>
        </a:defRPr>
      </a:lvl4pPr>
      <a:lvl5pPr algn="ctr" defTabSz="4267200" rtl="0" eaLnBrk="0" fontAlgn="base" hangingPunct="0">
        <a:spcBef>
          <a:spcPct val="0"/>
        </a:spcBef>
        <a:spcAft>
          <a:spcPct val="0"/>
        </a:spcAft>
        <a:defRPr sz="20500">
          <a:solidFill>
            <a:schemeClr val="tx2"/>
          </a:solidFill>
          <a:latin typeface="Times New Roman" pitchFamily="18" charset="0"/>
        </a:defRPr>
      </a:lvl5pPr>
      <a:lvl6pPr marL="457200" algn="ctr" defTabSz="4267200" rtl="0" eaLnBrk="0" fontAlgn="base" hangingPunct="0">
        <a:spcBef>
          <a:spcPct val="0"/>
        </a:spcBef>
        <a:spcAft>
          <a:spcPct val="0"/>
        </a:spcAft>
        <a:defRPr sz="20500">
          <a:solidFill>
            <a:schemeClr val="tx2"/>
          </a:solidFill>
          <a:latin typeface="Times New Roman" pitchFamily="18" charset="0"/>
        </a:defRPr>
      </a:lvl6pPr>
      <a:lvl7pPr marL="914400" algn="ctr" defTabSz="4267200" rtl="0" eaLnBrk="0" fontAlgn="base" hangingPunct="0">
        <a:spcBef>
          <a:spcPct val="0"/>
        </a:spcBef>
        <a:spcAft>
          <a:spcPct val="0"/>
        </a:spcAft>
        <a:defRPr sz="20500">
          <a:solidFill>
            <a:schemeClr val="tx2"/>
          </a:solidFill>
          <a:latin typeface="Times New Roman" pitchFamily="18" charset="0"/>
        </a:defRPr>
      </a:lvl7pPr>
      <a:lvl8pPr marL="1371600" algn="ctr" defTabSz="4267200" rtl="0" eaLnBrk="0" fontAlgn="base" hangingPunct="0">
        <a:spcBef>
          <a:spcPct val="0"/>
        </a:spcBef>
        <a:spcAft>
          <a:spcPct val="0"/>
        </a:spcAft>
        <a:defRPr sz="20500">
          <a:solidFill>
            <a:schemeClr val="tx2"/>
          </a:solidFill>
          <a:latin typeface="Times New Roman" pitchFamily="18" charset="0"/>
        </a:defRPr>
      </a:lvl8pPr>
      <a:lvl9pPr marL="1828800" algn="ctr" defTabSz="4267200" rtl="0" eaLnBrk="0" fontAlgn="base" hangingPunct="0">
        <a:spcBef>
          <a:spcPct val="0"/>
        </a:spcBef>
        <a:spcAft>
          <a:spcPct val="0"/>
        </a:spcAft>
        <a:defRPr sz="20500">
          <a:solidFill>
            <a:schemeClr val="tx2"/>
          </a:solidFill>
          <a:latin typeface="Times New Roman" pitchFamily="18" charset="0"/>
        </a:defRPr>
      </a:lvl9pPr>
    </p:titleStyle>
    <p:bodyStyle>
      <a:defPPr>
        <a:defRPr kern="1200"/>
      </a:defPPr>
      <a:lvl1pPr marL="1600200" indent="-1600200" algn="l" defTabSz="4267200" rtl="0" eaLnBrk="0" fontAlgn="base" hangingPunct="0">
        <a:spcBef>
          <a:spcPct val="20000"/>
        </a:spcBef>
        <a:spcAft>
          <a:spcPct val="0"/>
        </a:spcAft>
        <a:buChar char="•"/>
        <a:defRPr sz="14900">
          <a:solidFill>
            <a:schemeClr val="tx1"/>
          </a:solidFill>
          <a:latin typeface="+mn-lt"/>
          <a:ea typeface="+mn-ea"/>
          <a:cs typeface="+mn-cs"/>
        </a:defRPr>
      </a:lvl1pPr>
      <a:lvl2pPr marL="3467100" indent="-1333500" algn="l" defTabSz="4267200" rtl="0" eaLnBrk="0" fontAlgn="base" hangingPunct="0">
        <a:spcBef>
          <a:spcPct val="20000"/>
        </a:spcBef>
        <a:spcAft>
          <a:spcPct val="0"/>
        </a:spcAft>
        <a:buChar char="–"/>
        <a:defRPr sz="13100">
          <a:solidFill>
            <a:schemeClr val="tx1"/>
          </a:solidFill>
          <a:latin typeface="+mn-lt"/>
        </a:defRPr>
      </a:lvl2pPr>
      <a:lvl3pPr marL="5334000" indent="-1066800" algn="l" defTabSz="4267200" rtl="0" eaLnBrk="0" fontAlgn="base" hangingPunct="0">
        <a:spcBef>
          <a:spcPct val="20000"/>
        </a:spcBef>
        <a:spcAft>
          <a:spcPct val="0"/>
        </a:spcAft>
        <a:buChar char="•"/>
        <a:defRPr sz="11200">
          <a:solidFill>
            <a:schemeClr val="tx1"/>
          </a:solidFill>
          <a:latin typeface="+mn-lt"/>
        </a:defRPr>
      </a:lvl3pPr>
      <a:lvl4pPr marL="7467600" indent="-1066800" algn="l" defTabSz="4267200" rtl="0" eaLnBrk="0" fontAlgn="base" hangingPunct="0">
        <a:spcBef>
          <a:spcPct val="20000"/>
        </a:spcBef>
        <a:spcAft>
          <a:spcPct val="0"/>
        </a:spcAft>
        <a:buChar char="–"/>
        <a:defRPr sz="9300">
          <a:solidFill>
            <a:schemeClr val="tx1"/>
          </a:solidFill>
          <a:latin typeface="+mn-lt"/>
        </a:defRPr>
      </a:lvl4pPr>
      <a:lvl5pPr marL="9601200" indent="-1066800" algn="l" defTabSz="4267200" rtl="0" eaLnBrk="0" fontAlgn="base" hangingPunct="0">
        <a:spcBef>
          <a:spcPct val="20000"/>
        </a:spcBef>
        <a:spcAft>
          <a:spcPct val="0"/>
        </a:spcAft>
        <a:buChar char="»"/>
        <a:defRPr sz="9300">
          <a:solidFill>
            <a:schemeClr val="tx1"/>
          </a:solidFill>
          <a:latin typeface="+mn-lt"/>
        </a:defRPr>
      </a:lvl5pPr>
      <a:lvl6pPr marL="10058400" indent="-1066800" algn="l" defTabSz="4267200" rtl="0" eaLnBrk="0" fontAlgn="base" hangingPunct="0">
        <a:spcBef>
          <a:spcPct val="20000"/>
        </a:spcBef>
        <a:spcAft>
          <a:spcPct val="0"/>
        </a:spcAft>
        <a:buChar char="»"/>
        <a:defRPr sz="9300">
          <a:solidFill>
            <a:schemeClr val="tx1"/>
          </a:solidFill>
          <a:latin typeface="+mn-lt"/>
        </a:defRPr>
      </a:lvl6pPr>
      <a:lvl7pPr marL="10515600" indent="-1066800" algn="l" defTabSz="4267200" rtl="0" eaLnBrk="0" fontAlgn="base" hangingPunct="0">
        <a:spcBef>
          <a:spcPct val="20000"/>
        </a:spcBef>
        <a:spcAft>
          <a:spcPct val="0"/>
        </a:spcAft>
        <a:buChar char="»"/>
        <a:defRPr sz="9300">
          <a:solidFill>
            <a:schemeClr val="tx1"/>
          </a:solidFill>
          <a:latin typeface="+mn-lt"/>
        </a:defRPr>
      </a:lvl7pPr>
      <a:lvl8pPr marL="10972800" indent="-1066800" algn="l" defTabSz="4267200" rtl="0" eaLnBrk="0" fontAlgn="base" hangingPunct="0">
        <a:spcBef>
          <a:spcPct val="20000"/>
        </a:spcBef>
        <a:spcAft>
          <a:spcPct val="0"/>
        </a:spcAft>
        <a:buChar char="»"/>
        <a:defRPr sz="9300">
          <a:solidFill>
            <a:schemeClr val="tx1"/>
          </a:solidFill>
          <a:latin typeface="+mn-lt"/>
        </a:defRPr>
      </a:lvl8pPr>
      <a:lvl9pPr marL="11430000" indent="-1066800" algn="l" defTabSz="4267200" rtl="0" eaLnBrk="0" fontAlgn="base" hangingPunct="0">
        <a:spcBef>
          <a:spcPct val="20000"/>
        </a:spcBef>
        <a:spcAft>
          <a:spcPct val="0"/>
        </a:spcAft>
        <a:buChar char="»"/>
        <a:defRPr sz="93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png"/><Relationship Id="rId13" Type="http://schemas.openxmlformats.org/officeDocument/2006/relationships/image" Target="../media/image11.jpeg"/><Relationship Id="rId18" Type="http://schemas.openxmlformats.org/officeDocument/2006/relationships/image" Target="../media/image16.png"/><Relationship Id="rId3" Type="http://schemas.openxmlformats.org/officeDocument/2006/relationships/image" Target="../media/image3.png"/><Relationship Id="rId21" Type="http://schemas.openxmlformats.org/officeDocument/2006/relationships/image" Target="../media/image19.png"/><Relationship Id="rId7" Type="http://schemas.openxmlformats.org/officeDocument/2006/relationships/image" Target="../media/image6.png"/><Relationship Id="rId12" Type="http://schemas.openxmlformats.org/officeDocument/2006/relationships/image" Target="../media/image11.png"/><Relationship Id="rId17" Type="http://schemas.openxmlformats.org/officeDocument/2006/relationships/image" Target="../media/image15.jpg"/><Relationship Id="rId25" Type="http://schemas.openxmlformats.org/officeDocument/2006/relationships/image" Target="../media/image23.png"/><Relationship Id="rId2" Type="http://schemas.openxmlformats.org/officeDocument/2006/relationships/notesSlide" Target="../notesSlides/notesSlide1.xml"/><Relationship Id="rId16" Type="http://schemas.openxmlformats.org/officeDocument/2006/relationships/image" Target="../media/image14.jpg"/><Relationship Id="rId20" Type="http://schemas.openxmlformats.org/officeDocument/2006/relationships/image" Target="../media/image18.png"/><Relationship Id="rId1" Type="http://schemas.openxmlformats.org/officeDocument/2006/relationships/slideLayout" Target="../slideLayouts/slideLayout7.xml"/><Relationship Id="rId6" Type="http://schemas.openxmlformats.org/officeDocument/2006/relationships/image" Target="../media/image5.jpg"/><Relationship Id="rId11" Type="http://schemas.openxmlformats.org/officeDocument/2006/relationships/image" Target="../media/image10.jfif"/><Relationship Id="rId24" Type="http://schemas.openxmlformats.org/officeDocument/2006/relationships/image" Target="../media/image22.png"/><Relationship Id="rId5" Type="http://schemas.openxmlformats.org/officeDocument/2006/relationships/image" Target="../media/image4.png"/><Relationship Id="rId15" Type="http://schemas.openxmlformats.org/officeDocument/2006/relationships/image" Target="../media/image13.jpg"/><Relationship Id="rId23" Type="http://schemas.openxmlformats.org/officeDocument/2006/relationships/image" Target="../media/image21.jpg"/><Relationship Id="rId10" Type="http://schemas.openxmlformats.org/officeDocument/2006/relationships/image" Target="../media/image9.png"/><Relationship Id="rId19" Type="http://schemas.openxmlformats.org/officeDocument/2006/relationships/image" Target="../media/image17.png"/><Relationship Id="rId4" Type="http://schemas.openxmlformats.org/officeDocument/2006/relationships/image" Target="../media/image30.png"/><Relationship Id="rId9" Type="http://schemas.openxmlformats.org/officeDocument/2006/relationships/image" Target="../media/image8.png"/><Relationship Id="rId14" Type="http://schemas.openxmlformats.org/officeDocument/2006/relationships/image" Target="../media/image12.png"/><Relationship Id="rId22" Type="http://schemas.openxmlformats.org/officeDocument/2006/relationships/image" Target="../media/image20.png"/></Relationships>
</file>

<file path=ppt/slides/slide1.xml><?xml version="1.0" encoding="utf-8"?>
<p:sld xmlns:a="http://schemas.openxmlformats.org/drawingml/2006/main" xmlns:r="http://schemas.openxmlformats.org/officeDocument/2006/relationships" xmlns:p="http://schemas.openxmlformats.org/presentationml/2006/main">
  <p:cSld>
    <p:bg>
      <p:bgPr>
        <a:gradFill rotWithShape="0">
          <a:gsLst>
            <a:gs pos="0">
              <a:srgbClr val="FFFFFF"/>
            </a:gs>
            <a:gs pos="100000">
              <a:srgbClr val="1482A5"/>
            </a:gs>
          </a:gsLst>
          <a:lin ang="5400000" scaled="1"/>
        </a:gradFill>
        <a:effectLst/>
      </p:bgPr>
    </p:bg>
    <p:spTree>
      <p:nvGrpSpPr>
        <p:cNvPr id="1" name=""/>
        <p:cNvGrpSpPr/>
        <p:nvPr/>
      </p:nvGrpSpPr>
      <p:grpSpPr>
        <a:xfrm>
          <a:off x="0" y="0"/>
          <a:ext cx="0" cy="0"/>
          <a:chOff x="0" y="0"/>
          <a:chExt cx="0" cy="0"/>
        </a:xfrm>
      </p:grpSpPr>
      <p:sp>
        <p:nvSpPr>
          <p:cNvPr id="41" name="Title 11">
            <a:extLst>
              <a:ext uri="{FF2B5EF4-FFF2-40B4-BE49-F238E27FC236}">
                <a16:creationId xmlns:a16="http://schemas.microsoft.com/office/drawing/2014/main" id="{8785E597-B0C8-4CA8-9A56-A0F3996D088D}"/>
              </a:ext>
            </a:extLst>
          </p:cNvPr>
          <p:cNvSpPr txBox="1"/>
          <p:nvPr/>
        </p:nvSpPr>
        <p:spPr>
          <a:xfrm>
            <a:off x="8001000" y="1372036"/>
            <a:ext cx="27889200" cy="2746935"/>
          </a:xfrm>
          <a:prstGeom prst="rect">
            <a:avLst/>
          </a:prstGeom>
        </p:spPr>
        <p:txBody>
          <a:bodyPr lIns="128016" tIns="64008" rIns="128016" bIns="64008"/>
          <a:lstStyle>
            <a:defPPr>
              <a:defRPr kern="1200"/>
            </a:defPPr>
            <a:lvl1pPr algn="ctr" defTabSz="4389028" rtl="0" eaLnBrk="1" latinLnBrk="0" hangingPunct="1">
              <a:spcBef>
                <a:spcPct val="0"/>
              </a:spcBef>
              <a:buNone/>
              <a:defRPr sz="13400" kern="1200">
                <a:solidFill>
                  <a:schemeClr val="tx1"/>
                </a:solidFill>
                <a:latin typeface="+mj-lt"/>
                <a:ea typeface="+mj-ea"/>
                <a:cs typeface="+mj-cs"/>
              </a:defRPr>
            </a:lvl1pPr>
          </a:lstStyle>
          <a:p>
            <a:r>
              <a:rPr lang="en-US" sz="8500" dirty="0">
                <a:solidFill>
                  <a:srgbClr val="235078"/>
                </a:solidFill>
                <a:latin typeface="Libre Baskerville" panose="02000000000000000000" pitchFamily="2" charset="0"/>
              </a:rPr>
              <a:t>Designing and Optimizing Quarter-Wave Coaxial Cavities for Quantum Applications</a:t>
            </a:r>
          </a:p>
        </p:txBody>
      </p:sp>
      <p:sp>
        <p:nvSpPr>
          <p:cNvPr id="42" name="Text Placeholder 16">
            <a:extLst>
              <a:ext uri="{FF2B5EF4-FFF2-40B4-BE49-F238E27FC236}">
                <a16:creationId xmlns:a16="http://schemas.microsoft.com/office/drawing/2014/main" id="{EBC3B70E-A392-4069-A147-C1FCF37051AF}"/>
              </a:ext>
            </a:extLst>
          </p:cNvPr>
          <p:cNvSpPr txBox="1"/>
          <p:nvPr/>
        </p:nvSpPr>
        <p:spPr>
          <a:xfrm>
            <a:off x="3238500" y="4532493"/>
            <a:ext cx="37414200" cy="3059299"/>
          </a:xfrm>
          <a:prstGeom prst="rect">
            <a:avLst/>
          </a:prstGeom>
        </p:spPr>
        <p:txBody>
          <a:bodyPr wrap="square" lIns="128016" tIns="64008" rIns="128016" bIns="64008">
            <a:spAutoFit/>
          </a:bodyPr>
          <a:lstStyle>
            <a:defPPr>
              <a:defRPr kern="1200"/>
            </a:defPPr>
            <a:lvl1pPr marL="0" indent="0" algn="l" defTabSz="4389028" rtl="0" eaLnBrk="1" latinLnBrk="0" hangingPunct="1">
              <a:spcBef>
                <a:spcPct val="20000"/>
              </a:spcBef>
              <a:buFont typeface="Arial" pitchFamily="34" charset="0"/>
              <a:buNone/>
              <a:defRPr sz="13400" kern="1200" baseline="0">
                <a:solidFill>
                  <a:schemeClr val="tx1"/>
                </a:solidFill>
                <a:latin typeface="+mn-lt"/>
                <a:ea typeface="+mn-ea"/>
                <a:cs typeface="+mn-cs"/>
              </a:defRPr>
            </a:lvl1pPr>
            <a:lvl2pPr marL="3566086" indent="-1371572" algn="l" defTabSz="4389028" rtl="0" eaLnBrk="1" latinLnBrk="0" hangingPunct="1">
              <a:spcBef>
                <a:spcPct val="20000"/>
              </a:spcBef>
              <a:buFont typeface="Arial" pitchFamily="34" charset="0"/>
              <a:buChar char="–"/>
              <a:defRPr sz="13400" kern="1200">
                <a:solidFill>
                  <a:schemeClr val="tx1"/>
                </a:solidFill>
                <a:latin typeface="+mn-lt"/>
                <a:ea typeface="+mn-ea"/>
                <a:cs typeface="+mn-cs"/>
              </a:defRPr>
            </a:lvl2pPr>
            <a:lvl3pPr marL="5486286" indent="-1097257" algn="l" defTabSz="4389028" rtl="0" eaLnBrk="1" latinLnBrk="0" hangingPunct="1">
              <a:spcBef>
                <a:spcPct val="20000"/>
              </a:spcBef>
              <a:buFont typeface="Arial" pitchFamily="34" charset="0"/>
              <a:buChar char="•"/>
              <a:defRPr sz="11500" kern="1200">
                <a:solidFill>
                  <a:schemeClr val="tx1"/>
                </a:solidFill>
                <a:latin typeface="+mn-lt"/>
                <a:ea typeface="+mn-ea"/>
                <a:cs typeface="+mn-cs"/>
              </a:defRPr>
            </a:lvl3pPr>
            <a:lvl4pPr marL="7680800" indent="-1097257" algn="l" defTabSz="4389028" rtl="0" eaLnBrk="1" latinLnBrk="0" hangingPunct="1">
              <a:spcBef>
                <a:spcPct val="20000"/>
              </a:spcBef>
              <a:buFont typeface="Arial" pitchFamily="34" charset="0"/>
              <a:buChar char="–"/>
              <a:defRPr sz="9700" kern="1200">
                <a:solidFill>
                  <a:schemeClr val="tx1"/>
                </a:solidFill>
                <a:latin typeface="+mn-lt"/>
                <a:ea typeface="+mn-ea"/>
                <a:cs typeface="+mn-cs"/>
              </a:defRPr>
            </a:lvl4pPr>
            <a:lvl5pPr marL="9875314" indent="-1097257" algn="l" defTabSz="4389028" rtl="0" eaLnBrk="1" latinLnBrk="0" hangingPunct="1">
              <a:spcBef>
                <a:spcPct val="20000"/>
              </a:spcBef>
              <a:buFont typeface="Arial" pitchFamily="34" charset="0"/>
              <a:buChar char="»"/>
              <a:defRPr sz="9700" kern="1200">
                <a:solidFill>
                  <a:schemeClr val="tx1"/>
                </a:solidFill>
                <a:latin typeface="+mn-lt"/>
                <a:ea typeface="+mn-ea"/>
                <a:cs typeface="+mn-cs"/>
              </a:defRPr>
            </a:lvl5pPr>
            <a:lvl6pPr marL="12069828" indent="-1097257" algn="l" defTabSz="4389028" rtl="0" eaLnBrk="1" latinLnBrk="0" hangingPunct="1">
              <a:spcBef>
                <a:spcPct val="20000"/>
              </a:spcBef>
              <a:buFont typeface="Arial" pitchFamily="34" charset="0"/>
              <a:buChar char="•"/>
              <a:defRPr sz="9700" kern="1200">
                <a:solidFill>
                  <a:schemeClr val="tx1"/>
                </a:solidFill>
                <a:latin typeface="+mn-lt"/>
                <a:ea typeface="+mn-ea"/>
                <a:cs typeface="+mn-cs"/>
              </a:defRPr>
            </a:lvl6pPr>
            <a:lvl7pPr marL="14264342" indent="-1097257" algn="l" defTabSz="4389028" rtl="0" eaLnBrk="1" latinLnBrk="0" hangingPunct="1">
              <a:spcBef>
                <a:spcPct val="20000"/>
              </a:spcBef>
              <a:buFont typeface="Arial" pitchFamily="34" charset="0"/>
              <a:buChar char="•"/>
              <a:defRPr sz="9700" kern="1200">
                <a:solidFill>
                  <a:schemeClr val="tx1"/>
                </a:solidFill>
                <a:latin typeface="+mn-lt"/>
                <a:ea typeface="+mn-ea"/>
                <a:cs typeface="+mn-cs"/>
              </a:defRPr>
            </a:lvl7pPr>
            <a:lvl8pPr marL="16458857" indent="-1097257" algn="l" defTabSz="4389028" rtl="0" eaLnBrk="1" latinLnBrk="0" hangingPunct="1">
              <a:spcBef>
                <a:spcPct val="20000"/>
              </a:spcBef>
              <a:buFont typeface="Arial" pitchFamily="34" charset="0"/>
              <a:buChar char="•"/>
              <a:defRPr sz="9700" kern="1200">
                <a:solidFill>
                  <a:schemeClr val="tx1"/>
                </a:solidFill>
                <a:latin typeface="+mn-lt"/>
                <a:ea typeface="+mn-ea"/>
                <a:cs typeface="+mn-cs"/>
              </a:defRPr>
            </a:lvl8pPr>
            <a:lvl9pPr marL="18653371" indent="-1097257" algn="l" defTabSz="4389028" rtl="0" eaLnBrk="1" latinLnBrk="0" hangingPunct="1">
              <a:spcBef>
                <a:spcPct val="20000"/>
              </a:spcBef>
              <a:buFont typeface="Arial" pitchFamily="34" charset="0"/>
              <a:buChar char="•"/>
              <a:defRPr sz="9700" kern="1200">
                <a:solidFill>
                  <a:schemeClr val="tx1"/>
                </a:solidFill>
                <a:latin typeface="+mn-lt"/>
                <a:ea typeface="+mn-ea"/>
                <a:cs typeface="+mn-cs"/>
              </a:defRPr>
            </a:lvl9pPr>
          </a:lstStyle>
          <a:p>
            <a:pPr algn="ctr"/>
            <a:r>
              <a:rPr lang="en-US" sz="5600" dirty="0">
                <a:solidFill>
                  <a:srgbClr val="1482A5"/>
                </a:solidFill>
                <a:latin typeface="Montserrat Light" panose="00000400000000000000" pitchFamily="50" charset="0"/>
              </a:rPr>
              <a:t>Mason Steingrebe</a:t>
            </a:r>
            <a:r>
              <a:rPr lang="en-US" sz="5600" baseline="30000" dirty="0">
                <a:solidFill>
                  <a:srgbClr val="1482A5"/>
                </a:solidFill>
                <a:latin typeface="Montserrat Light" panose="00000400000000000000" pitchFamily="50" charset="0"/>
              </a:rPr>
              <a:t>1</a:t>
            </a:r>
            <a:r>
              <a:rPr lang="en-US" sz="5600" dirty="0">
                <a:solidFill>
                  <a:srgbClr val="1482A5"/>
                </a:solidFill>
                <a:latin typeface="Montserrat Light" panose="00000400000000000000" pitchFamily="50" charset="0"/>
              </a:rPr>
              <a:t>, Dr. Nabin Raut</a:t>
            </a:r>
            <a:r>
              <a:rPr lang="en-US" sz="5600" baseline="30000" dirty="0">
                <a:solidFill>
                  <a:srgbClr val="1482A5"/>
                </a:solidFill>
                <a:latin typeface="Montserrat Light" panose="00000400000000000000" pitchFamily="50" charset="0"/>
              </a:rPr>
              <a:t>2</a:t>
            </a:r>
            <a:endParaRPr lang="en-US" sz="5600" dirty="0">
              <a:solidFill>
                <a:srgbClr val="1482A5"/>
              </a:solidFill>
              <a:latin typeface="Montserrat Light" panose="00000400000000000000" pitchFamily="50" charset="0"/>
            </a:endParaRPr>
          </a:p>
          <a:p>
            <a:pPr algn="ctr"/>
            <a:r>
              <a:rPr lang="en-US" sz="5600" baseline="30000" dirty="0">
                <a:solidFill>
                  <a:srgbClr val="1482A5"/>
                </a:solidFill>
                <a:latin typeface="Montserrat Light" panose="00000400000000000000" pitchFamily="50" charset="0"/>
              </a:rPr>
              <a:t>1</a:t>
            </a:r>
            <a:r>
              <a:rPr lang="en-US" sz="5600" dirty="0">
                <a:solidFill>
                  <a:srgbClr val="1482A5"/>
                </a:solidFill>
                <a:latin typeface="Montserrat Light" panose="00000400000000000000" pitchFamily="50" charset="0"/>
              </a:rPr>
              <a:t>Old Dominion University, Norfolk, VA 23529</a:t>
            </a:r>
          </a:p>
          <a:p>
            <a:pPr algn="ctr"/>
            <a:r>
              <a:rPr lang="en-US" sz="5600" baseline="30000" dirty="0">
                <a:solidFill>
                  <a:srgbClr val="1482A5"/>
                </a:solidFill>
                <a:latin typeface="Montserrat Light" panose="00000400000000000000" pitchFamily="50" charset="0"/>
              </a:rPr>
              <a:t>2</a:t>
            </a:r>
            <a:r>
              <a:rPr lang="en-US" sz="5600" dirty="0">
                <a:solidFill>
                  <a:srgbClr val="1482A5"/>
                </a:solidFill>
                <a:latin typeface="Montserrat Light" panose="00000400000000000000" pitchFamily="50" charset="0"/>
              </a:rPr>
              <a:t>Thomas Jefferson National Accelerator Facility, Newport News, VA 23606</a:t>
            </a:r>
          </a:p>
        </p:txBody>
      </p:sp>
      <p:sp>
        <p:nvSpPr>
          <p:cNvPr id="46" name="Rectangle 45">
            <a:extLst>
              <a:ext uri="{FF2B5EF4-FFF2-40B4-BE49-F238E27FC236}">
                <a16:creationId xmlns:a16="http://schemas.microsoft.com/office/drawing/2014/main" id="{2C718E78-BDD8-4BAD-851F-D423AE935B0D}"/>
              </a:ext>
            </a:extLst>
          </p:cNvPr>
          <p:cNvSpPr/>
          <p:nvPr/>
        </p:nvSpPr>
        <p:spPr>
          <a:xfrm>
            <a:off x="685800" y="7745166"/>
            <a:ext cx="10058400" cy="1007447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kern="1200"/>
            </a:defPPr>
          </a:lstStyle>
          <a:p>
            <a:pPr algn="ctr"/>
            <a:endParaRPr lang="en-US" sz="9600">
              <a:latin typeface="+mj-lt"/>
            </a:endParaRPr>
          </a:p>
        </p:txBody>
      </p:sp>
      <p:sp>
        <p:nvSpPr>
          <p:cNvPr id="47" name="Rectangle 46">
            <a:extLst>
              <a:ext uri="{FF2B5EF4-FFF2-40B4-BE49-F238E27FC236}">
                <a16:creationId xmlns:a16="http://schemas.microsoft.com/office/drawing/2014/main" id="{B9C39BF6-8B9A-45D3-A730-4CDDF5EAA7F1}"/>
              </a:ext>
            </a:extLst>
          </p:cNvPr>
          <p:cNvSpPr/>
          <p:nvPr/>
        </p:nvSpPr>
        <p:spPr>
          <a:xfrm>
            <a:off x="11644014" y="7766011"/>
            <a:ext cx="10058400" cy="2448731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kern="1200"/>
            </a:defPPr>
          </a:lstStyle>
          <a:p>
            <a:pPr algn="ctr"/>
            <a:endParaRPr lang="en-US" sz="9600"/>
          </a:p>
        </p:txBody>
      </p:sp>
      <p:sp>
        <p:nvSpPr>
          <p:cNvPr id="48" name="Rectangle 47">
            <a:extLst>
              <a:ext uri="{FF2B5EF4-FFF2-40B4-BE49-F238E27FC236}">
                <a16:creationId xmlns:a16="http://schemas.microsoft.com/office/drawing/2014/main" id="{3E6D1C9C-2516-4738-BC80-673A19ECE5BD}"/>
              </a:ext>
            </a:extLst>
          </p:cNvPr>
          <p:cNvSpPr/>
          <p:nvPr/>
        </p:nvSpPr>
        <p:spPr>
          <a:xfrm>
            <a:off x="33147000" y="7745167"/>
            <a:ext cx="10058400" cy="391343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kern="1200"/>
            </a:defPPr>
          </a:lstStyle>
          <a:p>
            <a:pPr algn="ctr"/>
            <a:endParaRPr lang="en-US" sz="9600"/>
          </a:p>
        </p:txBody>
      </p:sp>
      <p:sp>
        <p:nvSpPr>
          <p:cNvPr id="49" name="Rectangle 48">
            <a:extLst>
              <a:ext uri="{FF2B5EF4-FFF2-40B4-BE49-F238E27FC236}">
                <a16:creationId xmlns:a16="http://schemas.microsoft.com/office/drawing/2014/main" id="{8F25EFAD-7AAF-4CAF-BA69-869B3D423F7F}"/>
              </a:ext>
            </a:extLst>
          </p:cNvPr>
          <p:cNvSpPr/>
          <p:nvPr/>
        </p:nvSpPr>
        <p:spPr>
          <a:xfrm>
            <a:off x="685800" y="18464271"/>
            <a:ext cx="10058400" cy="1376820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kern="1200"/>
            </a:defPPr>
          </a:lstStyle>
          <a:p>
            <a:pPr algn="ctr"/>
            <a:endParaRPr lang="en-US" sz="9600"/>
          </a:p>
        </p:txBody>
      </p:sp>
      <p:sp>
        <p:nvSpPr>
          <p:cNvPr id="50" name="Rectangle 49">
            <a:extLst>
              <a:ext uri="{FF2B5EF4-FFF2-40B4-BE49-F238E27FC236}">
                <a16:creationId xmlns:a16="http://schemas.microsoft.com/office/drawing/2014/main" id="{2EC9A64B-144F-4668-B416-097C0312FF96}"/>
              </a:ext>
            </a:extLst>
          </p:cNvPr>
          <p:cNvSpPr/>
          <p:nvPr/>
        </p:nvSpPr>
        <p:spPr>
          <a:xfrm>
            <a:off x="22472072" y="7752093"/>
            <a:ext cx="10058400" cy="1556306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kern="1200"/>
            </a:defPPr>
          </a:lstStyle>
          <a:p>
            <a:pPr algn="ctr"/>
            <a:endParaRPr lang="en-US" sz="9600"/>
          </a:p>
        </p:txBody>
      </p:sp>
      <p:sp>
        <p:nvSpPr>
          <p:cNvPr id="51" name="Rectangle 50">
            <a:extLst>
              <a:ext uri="{FF2B5EF4-FFF2-40B4-BE49-F238E27FC236}">
                <a16:creationId xmlns:a16="http://schemas.microsoft.com/office/drawing/2014/main" id="{BF801B80-E24E-4773-AC4E-37DC17B0424E}"/>
              </a:ext>
            </a:extLst>
          </p:cNvPr>
          <p:cNvSpPr/>
          <p:nvPr/>
        </p:nvSpPr>
        <p:spPr>
          <a:xfrm>
            <a:off x="22463608" y="24052761"/>
            <a:ext cx="10058400" cy="821763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kern="1200"/>
            </a:defPPr>
          </a:lstStyle>
          <a:p>
            <a:pPr algn="ctr"/>
            <a:endParaRPr lang="en-US" sz="9600"/>
          </a:p>
        </p:txBody>
      </p:sp>
      <p:sp>
        <p:nvSpPr>
          <p:cNvPr id="52" name="Rectangle 51">
            <a:extLst>
              <a:ext uri="{FF2B5EF4-FFF2-40B4-BE49-F238E27FC236}">
                <a16:creationId xmlns:a16="http://schemas.microsoft.com/office/drawing/2014/main" id="{F6D8A1CF-B987-4F36-8586-4BEDACCCAB04}"/>
              </a:ext>
            </a:extLst>
          </p:cNvPr>
          <p:cNvSpPr/>
          <p:nvPr/>
        </p:nvSpPr>
        <p:spPr>
          <a:xfrm>
            <a:off x="33147000" y="11990633"/>
            <a:ext cx="10058400" cy="1285056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kern="1200"/>
            </a:defPPr>
          </a:lstStyle>
          <a:p>
            <a:pPr algn="ctr"/>
            <a:endParaRPr lang="en-US" sz="9600"/>
          </a:p>
        </p:txBody>
      </p:sp>
      <p:sp>
        <p:nvSpPr>
          <p:cNvPr id="53" name="TextBox 52">
            <a:extLst>
              <a:ext uri="{FF2B5EF4-FFF2-40B4-BE49-F238E27FC236}">
                <a16:creationId xmlns:a16="http://schemas.microsoft.com/office/drawing/2014/main" id="{B9BDD4D7-12C6-4DBA-AD93-2C88BC17BC8B}"/>
              </a:ext>
            </a:extLst>
          </p:cNvPr>
          <p:cNvSpPr txBox="1"/>
          <p:nvPr/>
        </p:nvSpPr>
        <p:spPr>
          <a:xfrm>
            <a:off x="914400" y="8745118"/>
            <a:ext cx="9601200" cy="8956298"/>
          </a:xfrm>
          <a:prstGeom prst="rect">
            <a:avLst/>
          </a:prstGeom>
          <a:noFill/>
        </p:spPr>
        <p:txBody>
          <a:bodyPr wrap="square" rtlCol="0">
            <a:spAutoFit/>
          </a:bodyPr>
          <a:lstStyle>
            <a:defPPr>
              <a:defRPr kern="1200"/>
            </a:defPPr>
          </a:lstStyle>
          <a:p>
            <a:r>
              <a:rPr lang="en-US" dirty="0">
                <a:solidFill>
                  <a:schemeClr val="tx2"/>
                </a:solidFill>
                <a:latin typeface="Montserrat Light" panose="00000400000000000000" pitchFamily="50" charset="0"/>
                <a:ea typeface="Open Sans" panose="020B0606030504020204" pitchFamily="34" charset="0"/>
                <a:cs typeface="Open Sans" panose="020B0606030504020204" pitchFamily="34" charset="0"/>
              </a:rPr>
              <a:t>The superconducting radio-frequency (SRF) cavities, with their low surface resistance, unlock high-quality factors. Single-photon coherence times on the order of seconds have been reported for such cavities. The long-lived photon is useful for the storage and manipulation of quantum states as well as for sensing applications. Current quantum memory can hold a qubit coherence time on the order of 10 to 100 microseconds. In this work, we are designing and optimizing a 5 GHz quarter-wave cavity using COMSOL Multiphysics for the purpose of improving the quality factor and advancing sensing applications. The cavity is made out of RRR&gt;300 niobium. The optimized cavity configuration will be implemented for magnetic sensing. We were able to improve the quality factor of the cavity to an order of 10</a:t>
            </a:r>
            <a:r>
              <a:rPr lang="en-US" baseline="30000" dirty="0">
                <a:solidFill>
                  <a:schemeClr val="tx2"/>
                </a:solidFill>
                <a:latin typeface="Montserrat Light" panose="00000400000000000000" pitchFamily="50" charset="0"/>
                <a:ea typeface="Open Sans" panose="020B0606030504020204" pitchFamily="34" charset="0"/>
                <a:cs typeface="Open Sans" panose="020B0606030504020204" pitchFamily="34" charset="0"/>
              </a:rPr>
              <a:t>11</a:t>
            </a:r>
            <a:r>
              <a:rPr lang="en-US" dirty="0">
                <a:solidFill>
                  <a:schemeClr val="tx2"/>
                </a:solidFill>
                <a:latin typeface="Montserrat Light" panose="00000400000000000000" pitchFamily="50" charset="0"/>
                <a:ea typeface="Open Sans" panose="020B0606030504020204" pitchFamily="34" charset="0"/>
                <a:cs typeface="Open Sans" panose="020B0606030504020204" pitchFamily="34" charset="0"/>
              </a:rPr>
              <a:t>. Going into this, we were getting a quality factor of 10</a:t>
            </a:r>
            <a:r>
              <a:rPr lang="en-US" baseline="30000" dirty="0">
                <a:solidFill>
                  <a:schemeClr val="tx2"/>
                </a:solidFill>
                <a:latin typeface="Montserrat Light" panose="00000400000000000000" pitchFamily="50" charset="0"/>
                <a:ea typeface="Open Sans" panose="020B0606030504020204" pitchFamily="34" charset="0"/>
                <a:cs typeface="Open Sans" panose="020B0606030504020204" pitchFamily="34" charset="0"/>
              </a:rPr>
              <a:t>9</a:t>
            </a:r>
            <a:r>
              <a:rPr lang="en-US" dirty="0">
                <a:solidFill>
                  <a:schemeClr val="tx2"/>
                </a:solidFill>
                <a:latin typeface="Montserrat Light" panose="00000400000000000000" pitchFamily="50" charset="0"/>
                <a:ea typeface="Open Sans" panose="020B0606030504020204" pitchFamily="34" charset="0"/>
                <a:cs typeface="Open Sans" panose="020B0606030504020204" pitchFamily="34" charset="0"/>
              </a:rPr>
              <a:t>, so achieving this level of quality factor means that our cavity is extremely energy efficient. Which in turn, will give us a longer coherence time, on the order of a few milliseconds. A longer coherence time means we can pass our qubit through more fidelity gates. The more fidelity gates we can pass qubits through, the more accurate our qubit computations. Having a high accuracy is very important to quantum computing as quantum states are fragile and small errors can escalate rapidly.</a:t>
            </a:r>
          </a:p>
        </p:txBody>
      </p:sp>
      <p:sp>
        <p:nvSpPr>
          <p:cNvPr id="54" name="TextBox 53">
            <a:extLst>
              <a:ext uri="{FF2B5EF4-FFF2-40B4-BE49-F238E27FC236}">
                <a16:creationId xmlns:a16="http://schemas.microsoft.com/office/drawing/2014/main" id="{E4864E4E-50A2-403F-84B8-E4F7E820612B}"/>
              </a:ext>
            </a:extLst>
          </p:cNvPr>
          <p:cNvSpPr txBox="1"/>
          <p:nvPr/>
        </p:nvSpPr>
        <p:spPr>
          <a:xfrm>
            <a:off x="914400" y="8077206"/>
            <a:ext cx="9601200" cy="646331"/>
          </a:xfrm>
          <a:prstGeom prst="rect">
            <a:avLst/>
          </a:prstGeom>
          <a:noFill/>
        </p:spPr>
        <p:txBody>
          <a:bodyPr wrap="square" rtlCol="0">
            <a:spAutoFit/>
          </a:bodyPr>
          <a:lstStyle>
            <a:defPPr>
              <a:defRPr kern="1200"/>
            </a:defPPr>
          </a:lstStyle>
          <a:p>
            <a:r>
              <a:rPr lang="en-US" sz="3600">
                <a:solidFill>
                  <a:srgbClr val="235078"/>
                </a:solidFill>
                <a:latin typeface="Libre Baskerville" panose="02000000000000000000" pitchFamily="2" charset="0"/>
              </a:rPr>
              <a:t>Abstract</a:t>
            </a:r>
          </a:p>
        </p:txBody>
      </p:sp>
      <p:sp>
        <p:nvSpPr>
          <p:cNvPr id="55" name="Rectangle 54">
            <a:extLst>
              <a:ext uri="{FF2B5EF4-FFF2-40B4-BE49-F238E27FC236}">
                <a16:creationId xmlns:a16="http://schemas.microsoft.com/office/drawing/2014/main" id="{32418A42-DDE0-497E-98DF-5F9BFF98DA6B}"/>
              </a:ext>
            </a:extLst>
          </p:cNvPr>
          <p:cNvSpPr/>
          <p:nvPr/>
        </p:nvSpPr>
        <p:spPr>
          <a:xfrm>
            <a:off x="33147000" y="25944789"/>
            <a:ext cx="10058400" cy="628768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kern="1200"/>
            </a:defPPr>
          </a:lstStyle>
          <a:p>
            <a:pPr algn="ctr"/>
            <a:endParaRPr lang="en-US" sz="9600"/>
          </a:p>
        </p:txBody>
      </p:sp>
      <p:sp>
        <p:nvSpPr>
          <p:cNvPr id="56" name="TextBox 55">
            <a:extLst>
              <a:ext uri="{FF2B5EF4-FFF2-40B4-BE49-F238E27FC236}">
                <a16:creationId xmlns:a16="http://schemas.microsoft.com/office/drawing/2014/main" id="{1D434DB1-CA03-4AE7-BD42-F2F4837CE20D}"/>
              </a:ext>
            </a:extLst>
          </p:cNvPr>
          <p:cNvSpPr txBox="1"/>
          <p:nvPr/>
        </p:nvSpPr>
        <p:spPr>
          <a:xfrm>
            <a:off x="33406307" y="26773083"/>
            <a:ext cx="9601200" cy="3046988"/>
          </a:xfrm>
          <a:prstGeom prst="rect">
            <a:avLst/>
          </a:prstGeom>
          <a:noFill/>
        </p:spPr>
        <p:txBody>
          <a:bodyPr wrap="square" rtlCol="0">
            <a:spAutoFit/>
          </a:bodyPr>
          <a:lstStyle>
            <a:defPPr>
              <a:defRPr kern="1200"/>
            </a:defPPr>
          </a:lstStyle>
          <a:p>
            <a:r>
              <a:rPr lang="en-US" dirty="0">
                <a:solidFill>
                  <a:schemeClr val="tx2"/>
                </a:solidFill>
                <a:latin typeface="Montserrat Light" panose="00000400000000000000" pitchFamily="50" charset="0"/>
                <a:ea typeface="Open Sans" panose="020B0606030504020204" pitchFamily="34" charset="0"/>
                <a:cs typeface="Open Sans" panose="020B0606030504020204" pitchFamily="34" charset="0"/>
              </a:rPr>
              <a:t>I want to express my gratitude towards Old Dominion University, Thomas Jefferson National Accelerator Facility, and Department of Energy for providing the facilities to make this project possible I would also like to thank Dr. Pashupati Dhakal and Dr. Balša Terzić for providing me with this experience. I want to finally thank Jalyn Dio Marquette, Lisa Surles-Law, Dr. Ryan Bodenstein, Dr. Volker Ziemann, and Dr. Uttar </a:t>
            </a:r>
            <a:r>
              <a:rPr lang="en-US" dirty="0" err="1">
                <a:solidFill>
                  <a:schemeClr val="tx2"/>
                </a:solidFill>
                <a:latin typeface="Montserrat Light" panose="00000400000000000000" pitchFamily="50" charset="0"/>
                <a:ea typeface="Open Sans" panose="020B0606030504020204" pitchFamily="34" charset="0"/>
                <a:cs typeface="Open Sans" panose="020B0606030504020204" pitchFamily="34" charset="0"/>
              </a:rPr>
              <a:t>Pudasaini</a:t>
            </a:r>
            <a:r>
              <a:rPr lang="en-US" dirty="0">
                <a:solidFill>
                  <a:schemeClr val="tx2"/>
                </a:solidFill>
                <a:latin typeface="Montserrat Light" panose="00000400000000000000" pitchFamily="50" charset="0"/>
                <a:ea typeface="Open Sans" panose="020B0606030504020204" pitchFamily="34" charset="0"/>
                <a:cs typeface="Open Sans" panose="020B0606030504020204" pitchFamily="34" charset="0"/>
              </a:rPr>
              <a:t> for providing guidance during this project.</a:t>
            </a:r>
          </a:p>
        </p:txBody>
      </p:sp>
      <p:sp>
        <p:nvSpPr>
          <p:cNvPr id="57" name="TextBox 56">
            <a:extLst>
              <a:ext uri="{FF2B5EF4-FFF2-40B4-BE49-F238E27FC236}">
                <a16:creationId xmlns:a16="http://schemas.microsoft.com/office/drawing/2014/main" id="{992CC346-56CD-4384-BB14-A915BC781C78}"/>
              </a:ext>
            </a:extLst>
          </p:cNvPr>
          <p:cNvSpPr txBox="1"/>
          <p:nvPr/>
        </p:nvSpPr>
        <p:spPr>
          <a:xfrm>
            <a:off x="33375600" y="26168156"/>
            <a:ext cx="9601200" cy="646331"/>
          </a:xfrm>
          <a:prstGeom prst="rect">
            <a:avLst/>
          </a:prstGeom>
          <a:noFill/>
        </p:spPr>
        <p:txBody>
          <a:bodyPr wrap="square" rtlCol="0">
            <a:spAutoFit/>
          </a:bodyPr>
          <a:lstStyle>
            <a:defPPr>
              <a:defRPr kern="1200"/>
            </a:defPPr>
          </a:lstStyle>
          <a:p>
            <a:r>
              <a:rPr lang="en-US" sz="3600" dirty="0">
                <a:solidFill>
                  <a:srgbClr val="235078"/>
                </a:solidFill>
                <a:latin typeface="Libre Baskerville" panose="02000000000000000000" pitchFamily="2" charset="0"/>
              </a:rPr>
              <a:t>Acknowledgements</a:t>
            </a:r>
          </a:p>
        </p:txBody>
      </p:sp>
      <p:sp>
        <p:nvSpPr>
          <p:cNvPr id="58" name="TextBox 57">
            <a:extLst>
              <a:ext uri="{FF2B5EF4-FFF2-40B4-BE49-F238E27FC236}">
                <a16:creationId xmlns:a16="http://schemas.microsoft.com/office/drawing/2014/main" id="{E3DA8D0E-1298-4193-913A-0FE766B77D13}"/>
              </a:ext>
            </a:extLst>
          </p:cNvPr>
          <p:cNvSpPr txBox="1"/>
          <p:nvPr/>
        </p:nvSpPr>
        <p:spPr>
          <a:xfrm>
            <a:off x="33375600" y="8745112"/>
            <a:ext cx="9601200" cy="1569660"/>
          </a:xfrm>
          <a:prstGeom prst="rect">
            <a:avLst/>
          </a:prstGeom>
          <a:noFill/>
        </p:spPr>
        <p:txBody>
          <a:bodyPr wrap="square" rtlCol="0">
            <a:spAutoFit/>
          </a:bodyPr>
          <a:lstStyle>
            <a:defPPr>
              <a:defRPr kern="1200"/>
            </a:defPPr>
          </a:lstStyle>
          <a:p>
            <a:pPr marL="342900" indent="-342900">
              <a:buFont typeface="Arial" panose="020B0604020202020204" pitchFamily="34" charset="0"/>
              <a:buChar char="•"/>
            </a:pPr>
            <a:r>
              <a:rPr lang="en-US" dirty="0">
                <a:solidFill>
                  <a:schemeClr val="tx2"/>
                </a:solidFill>
                <a:latin typeface="Montserrat Light" panose="00000400000000000000" pitchFamily="50" charset="0"/>
                <a:ea typeface="Open Sans" panose="020B0606030504020204" pitchFamily="34" charset="0"/>
                <a:cs typeface="Open Sans" panose="020B0606030504020204" pitchFamily="34" charset="0"/>
              </a:rPr>
              <a:t>Detailed COMSOL study of cavity magnet interaction.</a:t>
            </a:r>
          </a:p>
          <a:p>
            <a:pPr marL="342900" indent="-342900">
              <a:buFont typeface="Arial" panose="020B0604020202020204" pitchFamily="34" charset="0"/>
              <a:buChar char="•"/>
            </a:pPr>
            <a:r>
              <a:rPr lang="en-US" dirty="0">
                <a:solidFill>
                  <a:schemeClr val="tx2"/>
                </a:solidFill>
                <a:latin typeface="Montserrat Light" panose="00000400000000000000" pitchFamily="50" charset="0"/>
                <a:ea typeface="Open Sans" panose="020B0606030504020204" pitchFamily="34" charset="0"/>
                <a:cs typeface="Open Sans" panose="020B0606030504020204" pitchFamily="34" charset="0"/>
              </a:rPr>
              <a:t>Research behavior of type II superconductor.</a:t>
            </a:r>
          </a:p>
          <a:p>
            <a:pPr marL="342900" indent="-342900">
              <a:buFont typeface="Arial" panose="020B0604020202020204" pitchFamily="34" charset="0"/>
              <a:buChar char="•"/>
            </a:pPr>
            <a:r>
              <a:rPr lang="en-US" dirty="0">
                <a:solidFill>
                  <a:schemeClr val="tx2"/>
                </a:solidFill>
                <a:latin typeface="Montserrat Light" panose="00000400000000000000" pitchFamily="50" charset="0"/>
                <a:ea typeface="Open Sans" panose="020B0606030504020204" pitchFamily="34" charset="0"/>
                <a:cs typeface="Open Sans" panose="020B0606030504020204" pitchFamily="34" charset="0"/>
              </a:rPr>
              <a:t>Take part on the experiments.</a:t>
            </a:r>
          </a:p>
          <a:p>
            <a:pPr marL="342900" indent="-342900">
              <a:buFont typeface="Arial" panose="020B0604020202020204" pitchFamily="34" charset="0"/>
              <a:buChar char="•"/>
            </a:pPr>
            <a:r>
              <a:rPr lang="en-US" dirty="0">
                <a:solidFill>
                  <a:schemeClr val="tx2"/>
                </a:solidFill>
                <a:latin typeface="Montserrat Light" panose="00000400000000000000" pitchFamily="50" charset="0"/>
                <a:ea typeface="Open Sans" panose="020B0606030504020204" pitchFamily="34" charset="0"/>
                <a:cs typeface="Open Sans" panose="020B0606030504020204" pitchFamily="34" charset="0"/>
              </a:rPr>
              <a:t>Compare COMSOL simulations to experimental results.</a:t>
            </a:r>
          </a:p>
        </p:txBody>
      </p:sp>
      <p:sp>
        <p:nvSpPr>
          <p:cNvPr id="59" name="TextBox 58">
            <a:extLst>
              <a:ext uri="{FF2B5EF4-FFF2-40B4-BE49-F238E27FC236}">
                <a16:creationId xmlns:a16="http://schemas.microsoft.com/office/drawing/2014/main" id="{D07EEF88-ACF9-4467-B180-074FC642245A}"/>
              </a:ext>
            </a:extLst>
          </p:cNvPr>
          <p:cNvSpPr txBox="1"/>
          <p:nvPr/>
        </p:nvSpPr>
        <p:spPr>
          <a:xfrm>
            <a:off x="33375600" y="8077200"/>
            <a:ext cx="9601200" cy="646331"/>
          </a:xfrm>
          <a:prstGeom prst="rect">
            <a:avLst/>
          </a:prstGeom>
          <a:noFill/>
        </p:spPr>
        <p:txBody>
          <a:bodyPr wrap="square" rtlCol="0">
            <a:spAutoFit/>
          </a:bodyPr>
          <a:lstStyle>
            <a:defPPr>
              <a:defRPr kern="1200"/>
            </a:defPPr>
          </a:lstStyle>
          <a:p>
            <a:r>
              <a:rPr lang="en-US" sz="3600" dirty="0">
                <a:solidFill>
                  <a:srgbClr val="235078"/>
                </a:solidFill>
                <a:latin typeface="Libre Baskerville" panose="02000000000000000000" pitchFamily="2" charset="0"/>
              </a:rPr>
              <a:t>Future Work</a:t>
            </a:r>
          </a:p>
        </p:txBody>
      </p:sp>
      <p:sp>
        <p:nvSpPr>
          <p:cNvPr id="60" name="TextBox 59">
            <a:extLst>
              <a:ext uri="{FF2B5EF4-FFF2-40B4-BE49-F238E27FC236}">
                <a16:creationId xmlns:a16="http://schemas.microsoft.com/office/drawing/2014/main" id="{22B0201C-B275-4172-AE5F-42B6EA405F41}"/>
              </a:ext>
            </a:extLst>
          </p:cNvPr>
          <p:cNvSpPr txBox="1"/>
          <p:nvPr/>
        </p:nvSpPr>
        <p:spPr>
          <a:xfrm>
            <a:off x="33375600" y="12877713"/>
            <a:ext cx="9601200" cy="10064294"/>
          </a:xfrm>
          <a:prstGeom prst="rect">
            <a:avLst/>
          </a:prstGeom>
          <a:noFill/>
        </p:spPr>
        <p:txBody>
          <a:bodyPr wrap="square" rtlCol="0">
            <a:spAutoFit/>
          </a:bodyPr>
          <a:lstStyle>
            <a:defPPr>
              <a:defRPr kern="1200"/>
            </a:defPPr>
          </a:lstStyle>
          <a:p>
            <a:r>
              <a:rPr lang="en-US" dirty="0">
                <a:solidFill>
                  <a:schemeClr val="tx2"/>
                </a:solidFill>
                <a:latin typeface="Montserrat Light" panose="00000400000000000000" pitchFamily="50" charset="0"/>
                <a:ea typeface="Open Sans" panose="020B0606030504020204" pitchFamily="34" charset="0"/>
                <a:cs typeface="Open Sans" panose="020B0606030504020204" pitchFamily="34" charset="0"/>
              </a:rPr>
              <a:t>In conclusion, we set out to find an optimal design for our superconducting radio frequency cavity resonators. To evaluate them, multiple factors needed to be considered, including frequency, conductivity, quality, and geometry factors. A big learning experience of this was learning how to use COMSOL and how to create physics simulations. Starting with the cylindrical resonator with the cylinder stub gave a good baseline. Altering the properties of the initial resonator helped show how slight tweaks to the resonator's design can have major effects on what is going on physically. When we moved on to the cone-shaped stub, we really wanted to see how it could improve our resonator design. It was critical to add the dielectric couplers to our simulations to more accurately reflect the real design, which did not change our data drastically. From there, I evaluated the neodymium magnet that was going to go into the cavity. Finding the magnetic field with analytical analysis and creating a COMSOL simulation helped ensure our data was extremely accurate. Adjusting the radius and the strength of the magnet gave us useful information on how to manipulate the magnetic field. From there, we looked at the interaction force between the magnet and a type 1 superconductor, in particular at what height our magnet would float from the Meissner effect. Now we are working towards the next steps of the research in combining the SRF cavity with the neodymium magnet simulations into new, highly accurate simulations. Then, comparing that to the real cavities.</a:t>
            </a:r>
          </a:p>
        </p:txBody>
      </p:sp>
      <p:sp>
        <p:nvSpPr>
          <p:cNvPr id="61" name="TextBox 60">
            <a:extLst>
              <a:ext uri="{FF2B5EF4-FFF2-40B4-BE49-F238E27FC236}">
                <a16:creationId xmlns:a16="http://schemas.microsoft.com/office/drawing/2014/main" id="{A6E6C31F-098B-45F7-BEE5-8A51FA70D59F}"/>
              </a:ext>
            </a:extLst>
          </p:cNvPr>
          <p:cNvSpPr txBox="1"/>
          <p:nvPr/>
        </p:nvSpPr>
        <p:spPr>
          <a:xfrm>
            <a:off x="33381287" y="12311619"/>
            <a:ext cx="9601200" cy="646331"/>
          </a:xfrm>
          <a:prstGeom prst="rect">
            <a:avLst/>
          </a:prstGeom>
          <a:noFill/>
        </p:spPr>
        <p:txBody>
          <a:bodyPr wrap="square" rtlCol="0">
            <a:spAutoFit/>
          </a:bodyPr>
          <a:lstStyle>
            <a:defPPr>
              <a:defRPr kern="1200"/>
            </a:defPPr>
          </a:lstStyle>
          <a:p>
            <a:r>
              <a:rPr lang="en-US" sz="3600" dirty="0">
                <a:solidFill>
                  <a:srgbClr val="235078"/>
                </a:solidFill>
                <a:latin typeface="Libre Baskerville" panose="02000000000000000000" pitchFamily="2" charset="0"/>
              </a:rPr>
              <a:t>Conclusion</a:t>
            </a:r>
          </a:p>
        </p:txBody>
      </p:sp>
      <mc:AlternateContent xmlns:mc="http://schemas.openxmlformats.org/markup-compatibility/2006">
        <mc:Choice xmlns:a14="http://schemas.microsoft.com/office/drawing/2010/main" Requires="a14">
          <p:sp>
            <p:nvSpPr>
              <p:cNvPr id="62" name="TextBox 61">
                <a:extLst>
                  <a:ext uri="{FF2B5EF4-FFF2-40B4-BE49-F238E27FC236}">
                    <a16:creationId xmlns:a16="http://schemas.microsoft.com/office/drawing/2014/main" id="{A067F8A1-EE95-4354-8E2F-952A6BBDBFFC}"/>
                  </a:ext>
                </a:extLst>
              </p:cNvPr>
              <p:cNvSpPr txBox="1"/>
              <p:nvPr/>
            </p:nvSpPr>
            <p:spPr>
              <a:xfrm>
                <a:off x="6205834" y="19407050"/>
                <a:ext cx="4309765" cy="9479839"/>
              </a:xfrm>
              <a:prstGeom prst="rect">
                <a:avLst/>
              </a:prstGeom>
              <a:noFill/>
            </p:spPr>
            <p:txBody>
              <a:bodyPr wrap="square" rtlCol="0">
                <a:spAutoFit/>
              </a:bodyPr>
              <a:lstStyle>
                <a:defPPr>
                  <a:defRPr kern="1200"/>
                </a:defPPr>
              </a:lstStyle>
              <a:p>
                <a:pPr marL="342900" indent="-342900">
                  <a:buFont typeface="Arial" panose="020B0604020202020204" pitchFamily="34" charset="0"/>
                  <a:buChar char="•"/>
                </a:pPr>
                <a:r>
                  <a:rPr lang="en-US" dirty="0">
                    <a:solidFill>
                      <a:schemeClr val="tx2"/>
                    </a:solidFill>
                    <a:latin typeface="Montserrat Light" panose="00000400000000000000" pitchFamily="50" charset="0"/>
                    <a:ea typeface="Open Sans" panose="020B0606030504020204" pitchFamily="34" charset="0"/>
                    <a:cs typeface="Open Sans" panose="020B0606030504020204" pitchFamily="34" charset="0"/>
                  </a:rPr>
                  <a:t>Quarter-wave resonator</a:t>
                </a:r>
              </a:p>
              <a:p>
                <a:pPr marL="342900" indent="-342900">
                  <a:buFont typeface="Arial" panose="020B0604020202020204" pitchFamily="34" charset="0"/>
                  <a:buChar char="•"/>
                </a:pPr>
                <a:r>
                  <a:rPr lang="en-US" dirty="0">
                    <a:solidFill>
                      <a:schemeClr val="tx2"/>
                    </a:solidFill>
                    <a:latin typeface="Montserrat Light" panose="00000400000000000000" pitchFamily="50" charset="0"/>
                    <a:ea typeface="Open Sans" panose="020B0606030504020204" pitchFamily="34" charset="0"/>
                    <a:cs typeface="Open Sans" panose="020B0606030504020204" pitchFamily="34" charset="0"/>
                  </a:rPr>
                  <a:t>Stub: 2mm </a:t>
                </a:r>
                <a14:m>
                  <m:oMath xmlns:m="http://schemas.openxmlformats.org/officeDocument/2006/math">
                    <m:r>
                      <a:rPr lang="en-US" b="0" i="1" smtClean="0">
                        <a:solidFill>
                          <a:schemeClr val="tx2"/>
                        </a:solidFill>
                        <a:latin typeface="Cambria Math" panose="02040503050406030204" pitchFamily="18" charset="0"/>
                        <a:ea typeface="Open Sans" panose="020B0606030504020204" pitchFamily="34" charset="0"/>
                        <a:cs typeface="Open Sans" panose="020B0606030504020204" pitchFamily="34" charset="0"/>
                      </a:rPr>
                      <m:t>×</m:t>
                    </m:r>
                  </m:oMath>
                </a14:m>
                <a:r>
                  <a:rPr lang="en-US" dirty="0">
                    <a:solidFill>
                      <a:schemeClr val="tx2"/>
                    </a:solidFill>
                    <a:latin typeface="Montserrat Light" panose="00000400000000000000" pitchFamily="50" charset="0"/>
                    <a:ea typeface="Open Sans" panose="020B0606030504020204" pitchFamily="34" charset="0"/>
                    <a:cs typeface="Open Sans" panose="020B0606030504020204" pitchFamily="34" charset="0"/>
                  </a:rPr>
                  <a:t> 12 mm</a:t>
                </a:r>
              </a:p>
              <a:p>
                <a:pPr marL="342900" indent="-342900">
                  <a:buFont typeface="Arial" panose="020B0604020202020204" pitchFamily="34" charset="0"/>
                  <a:buChar char="•"/>
                </a:pPr>
                <a:r>
                  <a:rPr lang="en-US" dirty="0">
                    <a:solidFill>
                      <a:schemeClr val="tx2"/>
                    </a:solidFill>
                    <a:latin typeface="Montserrat Light" panose="00000400000000000000" pitchFamily="50" charset="0"/>
                    <a:ea typeface="Open Sans" panose="020B0606030504020204" pitchFamily="34" charset="0"/>
                    <a:cs typeface="Open Sans" panose="020B0606030504020204" pitchFamily="34" charset="0"/>
                  </a:rPr>
                  <a:t>f</a:t>
                </a:r>
                <a14:m>
                  <m:oMath xmlns:m="http://schemas.openxmlformats.org/officeDocument/2006/math">
                    <m:r>
                      <a:rPr lang="en-US" b="0" i="1" smtClean="0">
                        <a:solidFill>
                          <a:schemeClr val="tx2"/>
                        </a:solidFill>
                        <a:latin typeface="Cambria Math" panose="02040503050406030204" pitchFamily="18" charset="0"/>
                        <a:ea typeface="Open Sans" panose="020B0606030504020204" pitchFamily="34" charset="0"/>
                        <a:cs typeface="Open Sans" panose="020B0606030504020204" pitchFamily="34" charset="0"/>
                      </a:rPr>
                      <m:t>∝</m:t>
                    </m:r>
                    <m:f>
                      <m:fPr>
                        <m:ctrlPr>
                          <a:rPr lang="en-US" b="0" i="1" smtClean="0">
                            <a:solidFill>
                              <a:schemeClr val="tx2"/>
                            </a:solidFill>
                            <a:latin typeface="Cambria Math" panose="02040503050406030204" pitchFamily="18" charset="0"/>
                            <a:ea typeface="Open Sans" panose="020B0606030504020204" pitchFamily="34" charset="0"/>
                            <a:cs typeface="Open Sans" panose="020B0606030504020204" pitchFamily="34" charset="0"/>
                          </a:rPr>
                        </m:ctrlPr>
                      </m:fPr>
                      <m:num>
                        <m:r>
                          <a:rPr lang="en-US" b="0" i="1" smtClean="0">
                            <a:solidFill>
                              <a:schemeClr val="tx2"/>
                            </a:solidFill>
                            <a:latin typeface="Cambria Math" panose="02040503050406030204" pitchFamily="18" charset="0"/>
                            <a:ea typeface="Open Sans" panose="020B0606030504020204" pitchFamily="34" charset="0"/>
                            <a:cs typeface="Open Sans" panose="020B0606030504020204" pitchFamily="34" charset="0"/>
                          </a:rPr>
                          <m:t>1</m:t>
                        </m:r>
                      </m:num>
                      <m:den>
                        <m:r>
                          <a:rPr lang="en-US" b="0" i="1" smtClean="0">
                            <a:solidFill>
                              <a:schemeClr val="tx2"/>
                            </a:solidFill>
                            <a:latin typeface="Cambria Math" panose="02040503050406030204" pitchFamily="18" charset="0"/>
                            <a:ea typeface="Open Sans" panose="020B0606030504020204" pitchFamily="34" charset="0"/>
                            <a:cs typeface="Open Sans" panose="020B0606030504020204" pitchFamily="34" charset="0"/>
                          </a:rPr>
                          <m:t>𝑙</m:t>
                        </m:r>
                      </m:den>
                    </m:f>
                    <m:r>
                      <a:rPr lang="en-US" b="0" i="1" smtClean="0">
                        <a:solidFill>
                          <a:schemeClr val="tx2"/>
                        </a:solidFill>
                        <a:latin typeface="Cambria Math" panose="02040503050406030204" pitchFamily="18" charset="0"/>
                        <a:ea typeface="Open Sans" panose="020B0606030504020204" pitchFamily="34" charset="0"/>
                        <a:cs typeface="Open Sans" panose="020B0606030504020204" pitchFamily="34" charset="0"/>
                      </a:rPr>
                      <m:t>,  </m:t>
                    </m:r>
                    <m:r>
                      <a:rPr lang="en-US" b="0" i="1" smtClean="0">
                        <a:solidFill>
                          <a:schemeClr val="tx2"/>
                        </a:solidFill>
                        <a:latin typeface="Cambria Math" panose="02040503050406030204" pitchFamily="18" charset="0"/>
                        <a:ea typeface="Open Sans" panose="020B0606030504020204" pitchFamily="34" charset="0"/>
                        <a:cs typeface="Open Sans" panose="020B0606030504020204" pitchFamily="34" charset="0"/>
                      </a:rPr>
                      <m:t>𝑙</m:t>
                    </m:r>
                    <m:r>
                      <a:rPr lang="en-US" b="0" i="1" smtClean="0">
                        <a:solidFill>
                          <a:schemeClr val="tx2"/>
                        </a:solidFill>
                        <a:latin typeface="Cambria Math" panose="02040503050406030204" pitchFamily="18" charset="0"/>
                        <a:ea typeface="Open Sans" panose="020B0606030504020204" pitchFamily="34" charset="0"/>
                        <a:cs typeface="Open Sans" panose="020B0606030504020204" pitchFamily="34" charset="0"/>
                      </a:rPr>
                      <m:t> </m:t>
                    </m:r>
                  </m:oMath>
                </a14:m>
                <a:r>
                  <a:rPr lang="en-US" dirty="0">
                    <a:solidFill>
                      <a:schemeClr val="tx2"/>
                    </a:solidFill>
                    <a:latin typeface="Montserrat Light" panose="00000400000000000000" pitchFamily="50" charset="0"/>
                    <a:ea typeface="Open Sans" panose="020B0606030504020204" pitchFamily="34" charset="0"/>
                    <a:cs typeface="Open Sans" panose="020B0606030504020204" pitchFamily="34" charset="0"/>
                  </a:rPr>
                  <a:t> is length of the stub.</a:t>
                </a:r>
              </a:p>
              <a:p>
                <a:pPr marL="342900" indent="-342900">
                  <a:buFont typeface="Arial" panose="020B0604020202020204" pitchFamily="34" charset="0"/>
                  <a:buChar char="•"/>
                </a:pPr>
                <a:r>
                  <a:rPr lang="en-US" dirty="0">
                    <a:solidFill>
                      <a:schemeClr val="tx2"/>
                    </a:solidFill>
                    <a:latin typeface="Montserrat Light" panose="00000400000000000000" pitchFamily="50" charset="0"/>
                    <a:ea typeface="Open Sans" panose="020B0606030504020204" pitchFamily="34" charset="0"/>
                    <a:cs typeface="Open Sans" panose="020B0606030504020204" pitchFamily="34" charset="0"/>
                  </a:rPr>
                  <a:t>12 mm stub</a:t>
                </a:r>
              </a:p>
              <a:p>
                <a:pPr marL="342900" indent="-342900">
                  <a:buFont typeface="Arial" panose="020B0604020202020204" pitchFamily="34" charset="0"/>
                  <a:buChar char="•"/>
                </a:pPr>
                <a:r>
                  <a:rPr lang="en-US" dirty="0">
                    <a:solidFill>
                      <a:schemeClr val="tx2"/>
                    </a:solidFill>
                    <a:latin typeface="Montserrat Light" panose="00000400000000000000" pitchFamily="50" charset="0"/>
                    <a:ea typeface="Open Sans" panose="020B0606030504020204" pitchFamily="34" charset="0"/>
                    <a:cs typeface="Open Sans" panose="020B0606030504020204" pitchFamily="34" charset="0"/>
                  </a:rPr>
                  <a:t>Resonance frequency of 5 GHz.</a:t>
                </a:r>
              </a:p>
              <a:p>
                <a:pPr marL="342900" indent="-342900">
                  <a:buFont typeface="Arial" panose="020B0604020202020204" pitchFamily="34" charset="0"/>
                  <a:buChar char="•"/>
                </a:pPr>
                <a14:m>
                  <m:oMath xmlns:m="http://schemas.openxmlformats.org/officeDocument/2006/math">
                    <m:sSub>
                      <m:sSubPr>
                        <m:ctrlPr>
                          <a:rPr lang="en-US" i="1" dirty="0" smtClean="0">
                            <a:solidFill>
                              <a:schemeClr val="tx2"/>
                            </a:solidFill>
                            <a:latin typeface="Cambria Math" panose="02040503050406030204" pitchFamily="18" charset="0"/>
                            <a:ea typeface="Open Sans" panose="020B0606030504020204" pitchFamily="34" charset="0"/>
                            <a:cs typeface="Open Sans" panose="020B0606030504020204" pitchFamily="34" charset="0"/>
                          </a:rPr>
                        </m:ctrlPr>
                      </m:sSubPr>
                      <m:e>
                        <m:r>
                          <a:rPr lang="en-US" i="1" dirty="0" smtClean="0">
                            <a:solidFill>
                              <a:schemeClr val="tx2"/>
                            </a:solidFill>
                            <a:latin typeface="Cambria Math" panose="02040503050406030204" pitchFamily="18" charset="0"/>
                            <a:ea typeface="Open Sans" panose="020B0606030504020204" pitchFamily="34" charset="0"/>
                            <a:cs typeface="Open Sans" panose="020B0606030504020204" pitchFamily="34" charset="0"/>
                          </a:rPr>
                          <m:t>𝑄</m:t>
                        </m:r>
                      </m:e>
                      <m:sub>
                        <m:r>
                          <a:rPr lang="en-US" i="1" dirty="0" smtClean="0">
                            <a:solidFill>
                              <a:schemeClr val="tx2"/>
                            </a:solidFill>
                            <a:latin typeface="Cambria Math" panose="02040503050406030204" pitchFamily="18" charset="0"/>
                            <a:ea typeface="Open Sans" panose="020B0606030504020204" pitchFamily="34" charset="0"/>
                            <a:cs typeface="Open Sans" panose="020B0606030504020204" pitchFamily="34" charset="0"/>
                          </a:rPr>
                          <m:t>0</m:t>
                        </m:r>
                      </m:sub>
                    </m:sSub>
                    <m:r>
                      <a:rPr lang="en-US" i="1" dirty="0">
                        <a:solidFill>
                          <a:schemeClr val="tx2"/>
                        </a:solidFill>
                        <a:latin typeface="Cambria Math" panose="02040503050406030204" pitchFamily="18" charset="0"/>
                        <a:ea typeface="Open Sans" panose="020B0606030504020204" pitchFamily="34" charset="0"/>
                        <a:cs typeface="Open Sans" panose="020B0606030504020204" pitchFamily="34" charset="0"/>
                      </a:rPr>
                      <m:t> </m:t>
                    </m:r>
                    <m:r>
                      <a:rPr lang="en-US" i="1" smtClean="0">
                        <a:solidFill>
                          <a:schemeClr val="tx2"/>
                        </a:solidFill>
                        <a:latin typeface="Cambria Math" panose="02040503050406030204" pitchFamily="18" charset="0"/>
                        <a:ea typeface="Cambria Math" panose="02040503050406030204" pitchFamily="18" charset="0"/>
                        <a:cs typeface="Open Sans" panose="020B0606030504020204" pitchFamily="34" charset="0"/>
                      </a:rPr>
                      <m:t>∝</m:t>
                    </m:r>
                    <m:sSup>
                      <m:sSupPr>
                        <m:ctrlPr>
                          <a:rPr lang="en-US" b="0" i="1" smtClean="0">
                            <a:solidFill>
                              <a:schemeClr val="tx2"/>
                            </a:solidFill>
                            <a:latin typeface="Cambria Math" panose="02040503050406030204" pitchFamily="18" charset="0"/>
                            <a:ea typeface="Cambria Math" panose="02040503050406030204" pitchFamily="18" charset="0"/>
                            <a:cs typeface="Open Sans" panose="020B0606030504020204" pitchFamily="34" charset="0"/>
                          </a:rPr>
                        </m:ctrlPr>
                      </m:sSupPr>
                      <m:e>
                        <m:r>
                          <a:rPr lang="en-US" b="0" i="1" smtClean="0">
                            <a:solidFill>
                              <a:schemeClr val="tx2"/>
                            </a:solidFill>
                            <a:latin typeface="Cambria Math" panose="02040503050406030204" pitchFamily="18" charset="0"/>
                            <a:ea typeface="Cambria Math" panose="02040503050406030204" pitchFamily="18" charset="0"/>
                            <a:cs typeface="Open Sans" panose="020B0606030504020204" pitchFamily="34" charset="0"/>
                          </a:rPr>
                          <m:t>10</m:t>
                        </m:r>
                      </m:e>
                      <m:sup>
                        <m:r>
                          <a:rPr lang="en-US" b="0" i="1" smtClean="0">
                            <a:solidFill>
                              <a:schemeClr val="tx2"/>
                            </a:solidFill>
                            <a:latin typeface="Cambria Math" panose="02040503050406030204" pitchFamily="18" charset="0"/>
                            <a:ea typeface="Cambria Math" panose="02040503050406030204" pitchFamily="18" charset="0"/>
                            <a:cs typeface="Open Sans" panose="020B0606030504020204" pitchFamily="34" charset="0"/>
                          </a:rPr>
                          <m:t>10</m:t>
                        </m:r>
                      </m:sup>
                    </m:sSup>
                  </m:oMath>
                </a14:m>
                <a:endParaRPr lang="en-US" dirty="0">
                  <a:solidFill>
                    <a:schemeClr val="tx2"/>
                  </a:solidFill>
                  <a:latin typeface="Montserrat Light" panose="00000400000000000000" pitchFamily="50" charset="0"/>
                  <a:ea typeface="Open Sans" panose="020B0606030504020204" pitchFamily="34" charset="0"/>
                  <a:cs typeface="Open Sans" panose="020B0606030504020204" pitchFamily="34" charset="0"/>
                </a:endParaRPr>
              </a:p>
              <a:p>
                <a:endParaRPr lang="en-US" dirty="0">
                  <a:solidFill>
                    <a:schemeClr val="tx2"/>
                  </a:solidFill>
                  <a:latin typeface="Montserrat Light" panose="00000400000000000000" pitchFamily="50" charset="0"/>
                  <a:ea typeface="Open Sans" panose="020B0606030504020204" pitchFamily="34" charset="0"/>
                  <a:cs typeface="Open Sans" panose="020B0606030504020204" pitchFamily="34" charset="0"/>
                </a:endParaRPr>
              </a:p>
              <a:p>
                <a:endParaRPr lang="en-US" dirty="0">
                  <a:solidFill>
                    <a:schemeClr val="tx2"/>
                  </a:solidFill>
                  <a:latin typeface="Montserrat Light" panose="00000400000000000000" pitchFamily="50" charset="0"/>
                  <a:ea typeface="Open Sans" panose="020B0606030504020204" pitchFamily="34" charset="0"/>
                  <a:cs typeface="Open Sans" panose="020B0606030504020204" pitchFamily="34" charset="0"/>
                </a:endParaRPr>
              </a:p>
              <a:p>
                <a:endParaRPr lang="en-US" dirty="0">
                  <a:solidFill>
                    <a:schemeClr val="tx2"/>
                  </a:solidFill>
                  <a:latin typeface="Montserrat Light" panose="00000400000000000000" pitchFamily="50" charset="0"/>
                  <a:ea typeface="Open Sans" panose="020B0606030504020204" pitchFamily="34" charset="0"/>
                  <a:cs typeface="Open Sans" panose="020B0606030504020204" pitchFamily="34" charset="0"/>
                </a:endParaRPr>
              </a:p>
              <a:p>
                <a:endParaRPr lang="en-US" dirty="0">
                  <a:solidFill>
                    <a:schemeClr val="tx2"/>
                  </a:solidFill>
                  <a:latin typeface="Montserrat Light" panose="00000400000000000000" pitchFamily="50" charset="0"/>
                  <a:ea typeface="Open Sans" panose="020B0606030504020204" pitchFamily="34" charset="0"/>
                  <a:cs typeface="Open Sans" panose="020B0606030504020204" pitchFamily="34" charset="0"/>
                </a:endParaRPr>
              </a:p>
              <a:p>
                <a:endParaRPr lang="en-US" dirty="0">
                  <a:solidFill>
                    <a:schemeClr val="tx2"/>
                  </a:solidFill>
                  <a:latin typeface="Montserrat Light" panose="00000400000000000000" pitchFamily="50" charset="0"/>
                  <a:ea typeface="Open Sans" panose="020B0606030504020204" pitchFamily="34" charset="0"/>
                  <a:cs typeface="Open Sans" panose="020B0606030504020204" pitchFamily="34" charset="0"/>
                </a:endParaRPr>
              </a:p>
              <a:p>
                <a:endParaRPr lang="en-US" dirty="0">
                  <a:solidFill>
                    <a:schemeClr val="tx2"/>
                  </a:solidFill>
                  <a:latin typeface="Montserrat Light" panose="00000400000000000000" pitchFamily="50" charset="0"/>
                  <a:ea typeface="Open Sans" panose="020B0606030504020204" pitchFamily="34" charset="0"/>
                  <a:cs typeface="Open Sans" panose="020B0606030504020204" pitchFamily="34" charset="0"/>
                </a:endParaRPr>
              </a:p>
              <a:p>
                <a:endParaRPr lang="en-US" dirty="0">
                  <a:solidFill>
                    <a:schemeClr val="tx2"/>
                  </a:solidFill>
                  <a:latin typeface="Montserrat Light" panose="00000400000000000000" pitchFamily="50" charset="0"/>
                  <a:ea typeface="Open Sans" panose="020B0606030504020204" pitchFamily="34" charset="0"/>
                  <a:cs typeface="Open Sans" panose="020B0606030504020204" pitchFamily="34" charset="0"/>
                </a:endParaRPr>
              </a:p>
              <a:p>
                <a:endParaRPr lang="en-US" dirty="0">
                  <a:solidFill>
                    <a:schemeClr val="tx2"/>
                  </a:solidFill>
                  <a:latin typeface="Montserrat Light" panose="00000400000000000000" pitchFamily="50" charset="0"/>
                  <a:ea typeface="Open Sans" panose="020B0606030504020204" pitchFamily="34" charset="0"/>
                  <a:cs typeface="Open Sans" panose="020B0606030504020204" pitchFamily="34" charset="0"/>
                </a:endParaRPr>
              </a:p>
              <a:p>
                <a:endParaRPr lang="en-US">
                  <a:solidFill>
                    <a:schemeClr val="tx2"/>
                  </a:solidFill>
                  <a:latin typeface="Montserrat Light" panose="00000400000000000000" pitchFamily="50" charset="0"/>
                  <a:ea typeface="Open Sans" panose="020B0606030504020204" pitchFamily="34" charset="0"/>
                  <a:cs typeface="Open Sans" panose="020B0606030504020204" pitchFamily="34" charset="0"/>
                </a:endParaRPr>
              </a:p>
              <a:p>
                <a:endParaRPr lang="en-US" dirty="0">
                  <a:solidFill>
                    <a:schemeClr val="tx2"/>
                  </a:solidFill>
                  <a:latin typeface="Montserrat Light" panose="00000400000000000000" pitchFamily="50" charset="0"/>
                  <a:ea typeface="Open Sans" panose="020B0606030504020204" pitchFamily="34" charset="0"/>
                  <a:cs typeface="Open Sans" panose="020B0606030504020204" pitchFamily="34" charset="0"/>
                </a:endParaRPr>
              </a:p>
              <a:p>
                <a:endParaRPr lang="en-US" dirty="0">
                  <a:solidFill>
                    <a:schemeClr val="tx2"/>
                  </a:solidFill>
                  <a:latin typeface="Montserrat Light" panose="00000400000000000000" pitchFamily="50" charset="0"/>
                  <a:ea typeface="Open Sans" panose="020B0606030504020204" pitchFamily="34" charset="0"/>
                  <a:cs typeface="Open Sans" panose="020B0606030504020204" pitchFamily="34" charset="0"/>
                </a:endParaRPr>
              </a:p>
              <a:p>
                <a:pPr marL="342900" indent="-342900">
                  <a:buFont typeface="Arial" panose="020B0604020202020204" pitchFamily="34" charset="0"/>
                  <a:buChar char="•"/>
                </a:pPr>
                <a:r>
                  <a:rPr lang="en-US" dirty="0">
                    <a:solidFill>
                      <a:schemeClr val="tx2"/>
                    </a:solidFill>
                    <a:latin typeface="Montserrat Light" panose="00000400000000000000" pitchFamily="50" charset="0"/>
                    <a:ea typeface="Open Sans" panose="020B0606030504020204" pitchFamily="34" charset="0"/>
                    <a:cs typeface="Open Sans" panose="020B0606030504020204" pitchFamily="34" charset="0"/>
                  </a:rPr>
                  <a:t>E-field on the stub</a:t>
                </a:r>
              </a:p>
              <a:p>
                <a:pPr marL="342900" indent="-342900">
                  <a:buFont typeface="Arial" panose="020B0604020202020204" pitchFamily="34" charset="0"/>
                  <a:buChar char="•"/>
                </a:pPr>
                <a:r>
                  <a:rPr lang="en-US" dirty="0">
                    <a:solidFill>
                      <a:schemeClr val="tx2"/>
                    </a:solidFill>
                    <a:latin typeface="Montserrat Light" panose="00000400000000000000" pitchFamily="50" charset="0"/>
                    <a:ea typeface="Open Sans" panose="020B0606030504020204" pitchFamily="34" charset="0"/>
                    <a:cs typeface="Open Sans" panose="020B0606030504020204" pitchFamily="34" charset="0"/>
                  </a:rPr>
                  <a:t>B-field on the bottom</a:t>
                </a:r>
              </a:p>
              <a:p>
                <a:pPr marL="342900" indent="-342900">
                  <a:buFont typeface="Arial" panose="020B0604020202020204" pitchFamily="34" charset="0"/>
                  <a:buChar char="•"/>
                </a:pPr>
                <a:r>
                  <a:rPr lang="en-US" dirty="0">
                    <a:solidFill>
                      <a:schemeClr val="tx2"/>
                    </a:solidFill>
                    <a:latin typeface="Montserrat Light" panose="00000400000000000000" pitchFamily="50" charset="0"/>
                    <a:ea typeface="Open Sans" panose="020B0606030504020204" pitchFamily="34" charset="0"/>
                    <a:cs typeface="Open Sans" panose="020B0606030504020204" pitchFamily="34" charset="0"/>
                  </a:rPr>
                  <a:t>Small mode volume</a:t>
                </a:r>
              </a:p>
              <a:p>
                <a:pPr marL="342900" indent="-342900">
                  <a:buFont typeface="Arial" panose="020B0604020202020204" pitchFamily="34" charset="0"/>
                  <a:buChar char="•"/>
                </a:pPr>
                <a:r>
                  <a:rPr lang="en-US" dirty="0">
                    <a:solidFill>
                      <a:schemeClr val="tx2"/>
                    </a:solidFill>
                    <a:latin typeface="Montserrat Light" panose="00000400000000000000" pitchFamily="50" charset="0"/>
                    <a:ea typeface="Open Sans" panose="020B0606030504020204" pitchFamily="34" charset="0"/>
                    <a:cs typeface="Open Sans" panose="020B0606030504020204" pitchFamily="34" charset="0"/>
                  </a:rPr>
                  <a:t>HOMs are well separated</a:t>
                </a:r>
              </a:p>
              <a:p>
                <a:pPr marL="342900" indent="-342900">
                  <a:buFont typeface="Arial" panose="020B0604020202020204" pitchFamily="34" charset="0"/>
                  <a:buChar char="•"/>
                </a:pPr>
                <a:r>
                  <a:rPr lang="en-US" dirty="0">
                    <a:solidFill>
                      <a:schemeClr val="tx2"/>
                    </a:solidFill>
                    <a:latin typeface="Montserrat Light" panose="00000400000000000000" pitchFamily="50" charset="0"/>
                    <a:ea typeface="Open Sans" panose="020B0606030504020204" pitchFamily="34" charset="0"/>
                    <a:cs typeface="Open Sans" panose="020B0606030504020204" pitchFamily="34" charset="0"/>
                  </a:rPr>
                  <a:t>Attractive for quantum computing</a:t>
                </a:r>
              </a:p>
            </p:txBody>
          </p:sp>
        </mc:Choice>
        <mc:Fallback>
          <p:sp>
            <p:nvSpPr>
              <p:cNvPr id="62" name="TextBox 61">
                <a:extLst>
                  <a:ext uri="{FF2B5EF4-FFF2-40B4-BE49-F238E27FC236}">
                    <a16:creationId xmlns:a16="http://schemas.microsoft.com/office/drawing/2014/main" id="{A067F8A1-EE95-4354-8E2F-952A6BBDBFFC}"/>
                  </a:ext>
                </a:extLst>
              </p:cNvPr>
              <p:cNvSpPr txBox="1">
                <a:spLocks noRot="1" noChangeAspect="1" noMove="1" noResize="1" noEditPoints="1" noAdjustHandles="1" noChangeArrowheads="1" noChangeShapeType="1" noTextEdit="1"/>
              </p:cNvSpPr>
              <p:nvPr/>
            </p:nvSpPr>
            <p:spPr>
              <a:xfrm>
                <a:off x="6205834" y="19407050"/>
                <a:ext cx="4309765" cy="9479839"/>
              </a:xfrm>
              <a:prstGeom prst="rect">
                <a:avLst/>
              </a:prstGeom>
              <a:blipFill>
                <a:blip r:embed="rId3"/>
                <a:stretch>
                  <a:fillRect l="-1839" t="-450" r="-2263" b="-579"/>
                </a:stretch>
              </a:blipFill>
            </p:spPr>
            <p:txBody>
              <a:bodyPr/>
              <a:lstStyle/>
              <a:p>
                <a:r>
                  <a:rPr lang="en-US">
                    <a:noFill/>
                  </a:rPr>
                  <a:t> </a:t>
                </a:r>
              </a:p>
            </p:txBody>
          </p:sp>
        </mc:Fallback>
      </mc:AlternateContent>
      <p:sp>
        <p:nvSpPr>
          <p:cNvPr id="63" name="TextBox 62">
            <a:extLst>
              <a:ext uri="{FF2B5EF4-FFF2-40B4-BE49-F238E27FC236}">
                <a16:creationId xmlns:a16="http://schemas.microsoft.com/office/drawing/2014/main" id="{92D5F59B-F8CA-463C-871F-D1042309DE00}"/>
              </a:ext>
            </a:extLst>
          </p:cNvPr>
          <p:cNvSpPr txBox="1"/>
          <p:nvPr/>
        </p:nvSpPr>
        <p:spPr>
          <a:xfrm>
            <a:off x="914400" y="18739137"/>
            <a:ext cx="9601200" cy="646331"/>
          </a:xfrm>
          <a:prstGeom prst="rect">
            <a:avLst/>
          </a:prstGeom>
          <a:noFill/>
        </p:spPr>
        <p:txBody>
          <a:bodyPr wrap="square" rtlCol="0">
            <a:spAutoFit/>
          </a:bodyPr>
          <a:lstStyle>
            <a:defPPr>
              <a:defRPr kern="1200"/>
            </a:defPPr>
          </a:lstStyle>
          <a:p>
            <a:r>
              <a:rPr lang="en-US" sz="3600" dirty="0">
                <a:solidFill>
                  <a:srgbClr val="235078"/>
                </a:solidFill>
                <a:latin typeface="Libre Baskerville" panose="02000000000000000000" pitchFamily="2" charset="0"/>
              </a:rPr>
              <a:t>Motivation</a:t>
            </a:r>
          </a:p>
        </p:txBody>
      </p:sp>
      <p:sp>
        <p:nvSpPr>
          <p:cNvPr id="65" name="TextBox 64">
            <a:extLst>
              <a:ext uri="{FF2B5EF4-FFF2-40B4-BE49-F238E27FC236}">
                <a16:creationId xmlns:a16="http://schemas.microsoft.com/office/drawing/2014/main" id="{68744D3E-CEF9-4748-9719-25AAABF27BDD}"/>
              </a:ext>
            </a:extLst>
          </p:cNvPr>
          <p:cNvSpPr txBox="1"/>
          <p:nvPr/>
        </p:nvSpPr>
        <p:spPr>
          <a:xfrm>
            <a:off x="11734800" y="8077200"/>
            <a:ext cx="9601200" cy="646331"/>
          </a:xfrm>
          <a:prstGeom prst="rect">
            <a:avLst/>
          </a:prstGeom>
          <a:noFill/>
        </p:spPr>
        <p:txBody>
          <a:bodyPr wrap="square" rtlCol="0">
            <a:spAutoFit/>
          </a:bodyPr>
          <a:lstStyle>
            <a:defPPr>
              <a:defRPr kern="1200"/>
            </a:defPPr>
          </a:lstStyle>
          <a:p>
            <a:r>
              <a:rPr lang="en-US" sz="3600" dirty="0">
                <a:solidFill>
                  <a:srgbClr val="235078"/>
                </a:solidFill>
                <a:latin typeface="Libre Baskerville" panose="02000000000000000000" pitchFamily="2" charset="0"/>
              </a:rPr>
              <a:t>Quarter Wave Resonator</a:t>
            </a:r>
          </a:p>
        </p:txBody>
      </p:sp>
      <p:sp>
        <p:nvSpPr>
          <p:cNvPr id="66" name="TextBox 65">
            <a:extLst>
              <a:ext uri="{FF2B5EF4-FFF2-40B4-BE49-F238E27FC236}">
                <a16:creationId xmlns:a16="http://schemas.microsoft.com/office/drawing/2014/main" id="{223EAA92-7B93-4F15-A4CA-18552CBA76AE}"/>
              </a:ext>
            </a:extLst>
          </p:cNvPr>
          <p:cNvSpPr txBox="1"/>
          <p:nvPr/>
        </p:nvSpPr>
        <p:spPr>
          <a:xfrm>
            <a:off x="22555200" y="24790395"/>
            <a:ext cx="9601200" cy="2677656"/>
          </a:xfrm>
          <a:prstGeom prst="rect">
            <a:avLst/>
          </a:prstGeom>
          <a:noFill/>
        </p:spPr>
        <p:txBody>
          <a:bodyPr wrap="square" rtlCol="0">
            <a:spAutoFit/>
          </a:bodyPr>
          <a:lstStyle>
            <a:defPPr>
              <a:defRPr kern="1200"/>
            </a:defPPr>
          </a:lstStyle>
          <a:p>
            <a:pPr marL="342900" indent="-342900">
              <a:buFont typeface="Arial" panose="020B0604020202020204" pitchFamily="34" charset="0"/>
              <a:buChar char="•"/>
            </a:pPr>
            <a:r>
              <a:rPr lang="en-US" dirty="0">
                <a:solidFill>
                  <a:schemeClr val="tx2"/>
                </a:solidFill>
                <a:latin typeface="Montserrat Light" panose="00000400000000000000" pitchFamily="50" charset="0"/>
                <a:ea typeface="Open Sans" panose="020B0606030504020204" pitchFamily="34" charset="0"/>
                <a:cs typeface="Open Sans" panose="020B0606030504020204" pitchFamily="34" charset="0"/>
              </a:rPr>
              <a:t>Spherical neodymium magnet with a diameter of 1 mm</a:t>
            </a:r>
          </a:p>
          <a:p>
            <a:pPr marL="342900" indent="-342900">
              <a:buFont typeface="Arial" panose="020B0604020202020204" pitchFamily="34" charset="0"/>
              <a:buChar char="•"/>
            </a:pPr>
            <a:r>
              <a:rPr lang="en-US" dirty="0">
                <a:solidFill>
                  <a:schemeClr val="tx2"/>
                </a:solidFill>
                <a:latin typeface="Montserrat Light" panose="00000400000000000000" pitchFamily="50" charset="0"/>
                <a:ea typeface="Open Sans" panose="020B0606030504020204" pitchFamily="34" charset="0"/>
                <a:cs typeface="Open Sans" panose="020B0606030504020204" pitchFamily="34" charset="0"/>
              </a:rPr>
              <a:t>Magnetic remanence of 1.47T.</a:t>
            </a:r>
          </a:p>
          <a:p>
            <a:pPr marL="342900" indent="-342900">
              <a:buFont typeface="Arial" panose="020B0604020202020204" pitchFamily="34" charset="0"/>
              <a:buChar char="•"/>
            </a:pPr>
            <a:r>
              <a:rPr lang="en-US" dirty="0">
                <a:solidFill>
                  <a:schemeClr val="tx2"/>
                </a:solidFill>
                <a:latin typeface="Montserrat Light" panose="00000400000000000000" pitchFamily="50" charset="0"/>
                <a:ea typeface="Open Sans" panose="020B0606030504020204" pitchFamily="34" charset="0"/>
                <a:cs typeface="Open Sans" panose="020B0606030504020204" pitchFamily="34" charset="0"/>
              </a:rPr>
              <a:t>Type I superconductor, cylindrical with 1mm diameter and 5mm in length</a:t>
            </a:r>
          </a:p>
          <a:p>
            <a:pPr marL="342900" indent="-342900">
              <a:buFont typeface="Arial" panose="020B0604020202020204" pitchFamily="34" charset="0"/>
              <a:buChar char="•"/>
            </a:pPr>
            <a:r>
              <a:rPr lang="en-US" dirty="0">
                <a:solidFill>
                  <a:schemeClr val="tx2"/>
                </a:solidFill>
                <a:latin typeface="Montserrat Light" panose="00000400000000000000" pitchFamily="50" charset="0"/>
                <a:ea typeface="Open Sans" panose="020B0606030504020204" pitchFamily="34" charset="0"/>
                <a:cs typeface="Open Sans" panose="020B0606030504020204" pitchFamily="34" charset="0"/>
              </a:rPr>
              <a:t>Modeled analytically and with COMSOL</a:t>
            </a:r>
          </a:p>
          <a:p>
            <a:pPr marL="342900" indent="-342900">
              <a:buFont typeface="Arial" panose="020B0604020202020204" pitchFamily="34" charset="0"/>
              <a:buChar char="•"/>
            </a:pPr>
            <a:r>
              <a:rPr lang="en-US" dirty="0">
                <a:solidFill>
                  <a:schemeClr val="tx2"/>
                </a:solidFill>
                <a:latin typeface="Montserrat Light" panose="00000400000000000000" pitchFamily="50" charset="0"/>
                <a:ea typeface="Open Sans" panose="020B0606030504020204" pitchFamily="34" charset="0"/>
                <a:cs typeface="Open Sans" panose="020B0606030504020204" pitchFamily="34" charset="0"/>
              </a:rPr>
              <a:t>Equilibrium point z = 2.254mm.</a:t>
            </a:r>
          </a:p>
          <a:p>
            <a:pPr marL="342900" indent="-342900">
              <a:buFont typeface="Arial" panose="020B0604020202020204" pitchFamily="34" charset="0"/>
              <a:buChar char="•"/>
            </a:pPr>
            <a:endParaRPr lang="en-US" dirty="0">
              <a:solidFill>
                <a:schemeClr val="tx2"/>
              </a:solidFill>
              <a:latin typeface="Montserrat Light" panose="00000400000000000000" pitchFamily="50" charset="0"/>
              <a:ea typeface="Open Sans" panose="020B0606030504020204" pitchFamily="34" charset="0"/>
              <a:cs typeface="Open Sans" panose="020B0606030504020204" pitchFamily="34" charset="0"/>
            </a:endParaRPr>
          </a:p>
        </p:txBody>
      </p:sp>
      <p:sp>
        <p:nvSpPr>
          <p:cNvPr id="67" name="TextBox 66">
            <a:extLst>
              <a:ext uri="{FF2B5EF4-FFF2-40B4-BE49-F238E27FC236}">
                <a16:creationId xmlns:a16="http://schemas.microsoft.com/office/drawing/2014/main" id="{716F17B6-B5C7-4922-B9E2-CD14BD16A568}"/>
              </a:ext>
            </a:extLst>
          </p:cNvPr>
          <p:cNvSpPr txBox="1"/>
          <p:nvPr/>
        </p:nvSpPr>
        <p:spPr>
          <a:xfrm>
            <a:off x="22555200" y="24194868"/>
            <a:ext cx="10058400" cy="646331"/>
          </a:xfrm>
          <a:prstGeom prst="rect">
            <a:avLst/>
          </a:prstGeom>
          <a:noFill/>
        </p:spPr>
        <p:txBody>
          <a:bodyPr wrap="square" rtlCol="0">
            <a:spAutoFit/>
          </a:bodyPr>
          <a:lstStyle>
            <a:defPPr>
              <a:defRPr kern="1200"/>
            </a:defPPr>
          </a:lstStyle>
          <a:p>
            <a:r>
              <a:rPr lang="en-US" sz="3600" dirty="0">
                <a:solidFill>
                  <a:srgbClr val="235078"/>
                </a:solidFill>
                <a:latin typeface="Libre Baskerville" panose="02000000000000000000" pitchFamily="2" charset="0"/>
              </a:rPr>
              <a:t>Superconductor and Magnet Interaction</a:t>
            </a:r>
          </a:p>
        </p:txBody>
      </p:sp>
      <mc:AlternateContent xmlns:mc="http://schemas.openxmlformats.org/markup-compatibility/2006" xmlns:a14="http://schemas.microsoft.com/office/drawing/2010/main">
        <mc:Choice Requires="a14">
          <p:sp>
            <p:nvSpPr>
              <p:cNvPr id="68" name="TextBox 67">
                <a:extLst>
                  <a:ext uri="{FF2B5EF4-FFF2-40B4-BE49-F238E27FC236}">
                    <a16:creationId xmlns:a16="http://schemas.microsoft.com/office/drawing/2014/main" id="{47F717BC-0897-4243-A282-98EF911708EA}"/>
                  </a:ext>
                </a:extLst>
              </p:cNvPr>
              <p:cNvSpPr txBox="1"/>
              <p:nvPr/>
            </p:nvSpPr>
            <p:spPr>
              <a:xfrm>
                <a:off x="22555200" y="8745113"/>
                <a:ext cx="9601200" cy="10851432"/>
              </a:xfrm>
              <a:prstGeom prst="rect">
                <a:avLst/>
              </a:prstGeom>
              <a:noFill/>
            </p:spPr>
            <p:txBody>
              <a:bodyPr wrap="square" rtlCol="0">
                <a:spAutoFit/>
              </a:bodyPr>
              <a:lstStyle>
                <a:defPPr>
                  <a:defRPr kern="1200"/>
                </a:defPPr>
              </a:lstStyle>
              <a:p>
                <a:pPr marL="342900" indent="-342900">
                  <a:buFont typeface="Arial" panose="020B0604020202020204" pitchFamily="34" charset="0"/>
                  <a:buChar char="•"/>
                </a:pPr>
                <a:r>
                  <a:rPr lang="en-US" dirty="0">
                    <a:solidFill>
                      <a:schemeClr val="tx2"/>
                    </a:solidFill>
                    <a:latin typeface="Montserrat Light" panose="00000400000000000000" pitchFamily="50" charset="0"/>
                    <a:ea typeface="Open Sans" panose="020B0606030504020204" pitchFamily="34" charset="0"/>
                    <a:cs typeface="Open Sans" panose="020B0606030504020204" pitchFamily="34" charset="0"/>
                  </a:rPr>
                  <a:t>Spherical neodymium magnet with a diameter of 1 mm</a:t>
                </a:r>
              </a:p>
              <a:p>
                <a:pPr marL="342900" indent="-342900">
                  <a:buFont typeface="Arial" panose="020B0604020202020204" pitchFamily="34" charset="0"/>
                  <a:buChar char="•"/>
                </a:pPr>
                <a:r>
                  <a:rPr lang="en-US" dirty="0">
                    <a:solidFill>
                      <a:schemeClr val="tx2"/>
                    </a:solidFill>
                    <a:latin typeface="Montserrat Light" panose="00000400000000000000" pitchFamily="50" charset="0"/>
                    <a:ea typeface="Open Sans" panose="020B0606030504020204" pitchFamily="34" charset="0"/>
                    <a:cs typeface="Open Sans" panose="020B0606030504020204" pitchFamily="34" charset="0"/>
                  </a:rPr>
                  <a:t>Magnetic remanence of 1.47T.</a:t>
                </a:r>
              </a:p>
              <a:p>
                <a:pPr marL="342900" indent="-342900">
                  <a:buFont typeface="Arial" panose="020B0604020202020204" pitchFamily="34" charset="0"/>
                  <a:buChar char="•"/>
                </a:pPr>
                <a:r>
                  <a:rPr lang="en-US" dirty="0">
                    <a:solidFill>
                      <a:schemeClr val="tx2"/>
                    </a:solidFill>
                    <a:latin typeface="Montserrat Light" panose="00000400000000000000" pitchFamily="50" charset="0"/>
                    <a:ea typeface="Open Sans" panose="020B0606030504020204" pitchFamily="34" charset="0"/>
                    <a:cs typeface="Open Sans" panose="020B0606030504020204" pitchFamily="34" charset="0"/>
                  </a:rPr>
                  <a:t>Modeled analytically and with COMSOL</a:t>
                </a:r>
              </a:p>
              <a:p>
                <a:pPr marL="342900" indent="-342900">
                  <a:buFont typeface="Arial" panose="020B0604020202020204" pitchFamily="34" charset="0"/>
                  <a:buChar char="•"/>
                </a:pPr>
                <a:r>
                  <a:rPr lang="en-US" dirty="0">
                    <a:solidFill>
                      <a:schemeClr val="tx2"/>
                    </a:solidFill>
                    <a:latin typeface="Montserrat Light" panose="00000400000000000000" pitchFamily="50" charset="0"/>
                    <a:ea typeface="Open Sans" panose="020B0606030504020204" pitchFamily="34" charset="0"/>
                    <a:cs typeface="Open Sans" panose="020B0606030504020204" pitchFamily="34" charset="0"/>
                  </a:rPr>
                  <a:t>Magnetic field decays, at a rate of </a:t>
                </a:r>
                <a14:m>
                  <m:oMath xmlns:m="http://schemas.openxmlformats.org/officeDocument/2006/math">
                    <m:f>
                      <m:fPr>
                        <m:type m:val="skw"/>
                        <m:ctrlPr>
                          <a:rPr lang="en-US" i="1" smtClean="0">
                            <a:solidFill>
                              <a:schemeClr val="tx2"/>
                            </a:solidFill>
                            <a:latin typeface="Cambria Math" panose="02040503050406030204" pitchFamily="18" charset="0"/>
                            <a:ea typeface="Open Sans" panose="020B0606030504020204" pitchFamily="34" charset="0"/>
                            <a:cs typeface="Open Sans" panose="020B0606030504020204" pitchFamily="34" charset="0"/>
                          </a:rPr>
                        </m:ctrlPr>
                      </m:fPr>
                      <m:num>
                        <m:r>
                          <a:rPr lang="en-US" b="0" i="1" smtClean="0">
                            <a:solidFill>
                              <a:schemeClr val="tx2"/>
                            </a:solidFill>
                            <a:latin typeface="Cambria Math" panose="02040503050406030204" pitchFamily="18" charset="0"/>
                            <a:ea typeface="Open Sans" panose="020B0606030504020204" pitchFamily="34" charset="0"/>
                            <a:cs typeface="Open Sans" panose="020B0606030504020204" pitchFamily="34" charset="0"/>
                          </a:rPr>
                          <m:t>1</m:t>
                        </m:r>
                      </m:num>
                      <m:den>
                        <m:sSup>
                          <m:sSupPr>
                            <m:ctrlPr>
                              <a:rPr lang="en-US" i="1" smtClean="0">
                                <a:solidFill>
                                  <a:schemeClr val="tx2"/>
                                </a:solidFill>
                                <a:latin typeface="Cambria Math" panose="02040503050406030204" pitchFamily="18" charset="0"/>
                                <a:ea typeface="Open Sans" panose="020B0606030504020204" pitchFamily="34" charset="0"/>
                                <a:cs typeface="Open Sans" panose="020B0606030504020204" pitchFamily="34" charset="0"/>
                              </a:rPr>
                            </m:ctrlPr>
                          </m:sSupPr>
                          <m:e>
                            <m:r>
                              <m:rPr>
                                <m:sty m:val="p"/>
                              </m:rPr>
                              <a:rPr lang="en-US" b="0" i="1" smtClean="0">
                                <a:solidFill>
                                  <a:schemeClr val="tx2"/>
                                </a:solidFill>
                                <a:latin typeface="Cambria Math" panose="02040503050406030204" pitchFamily="18" charset="0"/>
                                <a:ea typeface="Open Sans" panose="020B0606030504020204" pitchFamily="34" charset="0"/>
                                <a:cs typeface="Open Sans" panose="020B0606030504020204" pitchFamily="34" charset="0"/>
                              </a:rPr>
                              <m:t>r</m:t>
                            </m:r>
                          </m:e>
                          <m:sup>
                            <m:r>
                              <a:rPr lang="en-US" b="0" i="1" smtClean="0">
                                <a:solidFill>
                                  <a:schemeClr val="tx2"/>
                                </a:solidFill>
                                <a:latin typeface="Cambria Math" panose="02040503050406030204" pitchFamily="18" charset="0"/>
                                <a:ea typeface="Open Sans" panose="020B0606030504020204" pitchFamily="34" charset="0"/>
                                <a:cs typeface="Open Sans" panose="020B0606030504020204" pitchFamily="34" charset="0"/>
                              </a:rPr>
                              <m:t>3</m:t>
                            </m:r>
                          </m:sup>
                        </m:sSup>
                      </m:den>
                    </m:f>
                  </m:oMath>
                </a14:m>
                <a:r>
                  <a:rPr lang="en-US" dirty="0">
                    <a:solidFill>
                      <a:schemeClr val="tx2"/>
                    </a:solidFill>
                    <a:latin typeface="Montserrat Light" panose="00000400000000000000" pitchFamily="50" charset="0"/>
                    <a:ea typeface="Open Sans" panose="020B0606030504020204" pitchFamily="34" charset="0"/>
                    <a:cs typeface="Open Sans" panose="020B0606030504020204" pitchFamily="34" charset="0"/>
                  </a:rPr>
                  <a:t>.</a:t>
                </a:r>
              </a:p>
              <a:p>
                <a:endParaRPr lang="en-US" dirty="0">
                  <a:solidFill>
                    <a:schemeClr val="tx2"/>
                  </a:solidFill>
                  <a:latin typeface="Montserrat Light" panose="00000400000000000000" pitchFamily="50" charset="0"/>
                  <a:ea typeface="Open Sans" panose="020B0606030504020204" pitchFamily="34" charset="0"/>
                  <a:cs typeface="Open Sans" panose="020B0606030504020204" pitchFamily="34" charset="0"/>
                </a:endParaRPr>
              </a:p>
              <a:p>
                <a:endParaRPr lang="en-US" dirty="0">
                  <a:solidFill>
                    <a:schemeClr val="tx2"/>
                  </a:solidFill>
                  <a:latin typeface="Montserrat Light" panose="00000400000000000000" pitchFamily="50" charset="0"/>
                  <a:ea typeface="Open Sans" panose="020B0606030504020204" pitchFamily="34" charset="0"/>
                  <a:cs typeface="Open Sans" panose="020B0606030504020204" pitchFamily="34" charset="0"/>
                </a:endParaRPr>
              </a:p>
              <a:p>
                <a:endParaRPr lang="en-US" dirty="0">
                  <a:solidFill>
                    <a:schemeClr val="tx2"/>
                  </a:solidFill>
                  <a:latin typeface="Montserrat Light" panose="00000400000000000000" pitchFamily="50" charset="0"/>
                  <a:ea typeface="Open Sans" panose="020B0606030504020204" pitchFamily="34" charset="0"/>
                  <a:cs typeface="Open Sans" panose="020B0606030504020204" pitchFamily="34" charset="0"/>
                </a:endParaRPr>
              </a:p>
              <a:p>
                <a:endParaRPr lang="en-US" dirty="0">
                  <a:solidFill>
                    <a:schemeClr val="tx2"/>
                  </a:solidFill>
                  <a:latin typeface="Montserrat Light" panose="00000400000000000000" pitchFamily="50" charset="0"/>
                  <a:ea typeface="Open Sans" panose="020B0606030504020204" pitchFamily="34" charset="0"/>
                  <a:cs typeface="Open Sans" panose="020B0606030504020204" pitchFamily="34" charset="0"/>
                </a:endParaRPr>
              </a:p>
              <a:p>
                <a:endParaRPr lang="en-US" dirty="0">
                  <a:solidFill>
                    <a:schemeClr val="tx2"/>
                  </a:solidFill>
                  <a:latin typeface="Montserrat Light" panose="00000400000000000000" pitchFamily="50" charset="0"/>
                  <a:ea typeface="Open Sans" panose="020B0606030504020204" pitchFamily="34" charset="0"/>
                  <a:cs typeface="Open Sans" panose="020B0606030504020204" pitchFamily="34" charset="0"/>
                </a:endParaRPr>
              </a:p>
              <a:p>
                <a:endParaRPr lang="en-US" dirty="0">
                  <a:solidFill>
                    <a:schemeClr val="tx2"/>
                  </a:solidFill>
                  <a:latin typeface="Montserrat Light" panose="00000400000000000000" pitchFamily="50" charset="0"/>
                  <a:ea typeface="Open Sans" panose="020B0606030504020204" pitchFamily="34" charset="0"/>
                  <a:cs typeface="Open Sans" panose="020B0606030504020204" pitchFamily="34" charset="0"/>
                </a:endParaRPr>
              </a:p>
              <a:p>
                <a:endParaRPr lang="en-US" dirty="0">
                  <a:solidFill>
                    <a:schemeClr val="tx2"/>
                  </a:solidFill>
                  <a:latin typeface="Montserrat Light" panose="00000400000000000000" pitchFamily="50" charset="0"/>
                  <a:ea typeface="Open Sans" panose="020B0606030504020204" pitchFamily="34" charset="0"/>
                  <a:cs typeface="Open Sans" panose="020B0606030504020204" pitchFamily="34" charset="0"/>
                </a:endParaRPr>
              </a:p>
              <a:p>
                <a:endParaRPr lang="en-US" dirty="0">
                  <a:solidFill>
                    <a:schemeClr val="tx2"/>
                  </a:solidFill>
                  <a:latin typeface="Montserrat Light" panose="00000400000000000000" pitchFamily="50" charset="0"/>
                  <a:ea typeface="Open Sans" panose="020B0606030504020204" pitchFamily="34" charset="0"/>
                  <a:cs typeface="Open Sans" panose="020B0606030504020204" pitchFamily="34" charset="0"/>
                </a:endParaRPr>
              </a:p>
              <a:p>
                <a:endParaRPr lang="en-US" dirty="0">
                  <a:solidFill>
                    <a:schemeClr val="tx2"/>
                  </a:solidFill>
                  <a:latin typeface="Montserrat Light" panose="00000400000000000000" pitchFamily="50" charset="0"/>
                  <a:ea typeface="Open Sans" panose="020B0606030504020204" pitchFamily="34" charset="0"/>
                  <a:cs typeface="Open Sans" panose="020B0606030504020204" pitchFamily="34" charset="0"/>
                </a:endParaRPr>
              </a:p>
              <a:p>
                <a:endParaRPr lang="en-US" dirty="0">
                  <a:solidFill>
                    <a:schemeClr val="tx2"/>
                  </a:solidFill>
                  <a:latin typeface="Montserrat Light" panose="00000400000000000000" pitchFamily="50" charset="0"/>
                  <a:ea typeface="Open Sans" panose="020B0606030504020204" pitchFamily="34" charset="0"/>
                  <a:cs typeface="Open Sans" panose="020B0606030504020204" pitchFamily="34" charset="0"/>
                </a:endParaRPr>
              </a:p>
              <a:p>
                <a:endParaRPr lang="en-US" dirty="0">
                  <a:solidFill>
                    <a:schemeClr val="tx2"/>
                  </a:solidFill>
                  <a:latin typeface="Montserrat Light" panose="00000400000000000000" pitchFamily="50" charset="0"/>
                  <a:ea typeface="Open Sans" panose="020B0606030504020204" pitchFamily="34" charset="0"/>
                  <a:cs typeface="Open Sans" panose="020B0606030504020204" pitchFamily="34" charset="0"/>
                </a:endParaRPr>
              </a:p>
              <a:p>
                <a:endParaRPr lang="en-US" dirty="0">
                  <a:solidFill>
                    <a:schemeClr val="tx2"/>
                  </a:solidFill>
                  <a:latin typeface="Montserrat Light" panose="00000400000000000000" pitchFamily="50" charset="0"/>
                  <a:ea typeface="Open Sans" panose="020B0606030504020204" pitchFamily="34" charset="0"/>
                  <a:cs typeface="Open Sans" panose="020B0606030504020204" pitchFamily="34" charset="0"/>
                </a:endParaRPr>
              </a:p>
              <a:p>
                <a:endParaRPr lang="en-US" dirty="0">
                  <a:solidFill>
                    <a:schemeClr val="tx2"/>
                  </a:solidFill>
                  <a:latin typeface="Montserrat Light" panose="00000400000000000000" pitchFamily="50" charset="0"/>
                  <a:ea typeface="Open Sans" panose="020B0606030504020204" pitchFamily="34" charset="0"/>
                  <a:cs typeface="Open Sans" panose="020B0606030504020204" pitchFamily="34" charset="0"/>
                </a:endParaRPr>
              </a:p>
              <a:p>
                <a:endParaRPr lang="en-US" dirty="0">
                  <a:solidFill>
                    <a:schemeClr val="tx2"/>
                  </a:solidFill>
                  <a:latin typeface="Montserrat Light" panose="00000400000000000000" pitchFamily="50" charset="0"/>
                  <a:ea typeface="Open Sans" panose="020B0606030504020204" pitchFamily="34" charset="0"/>
                  <a:cs typeface="Open Sans" panose="020B0606030504020204" pitchFamily="34" charset="0"/>
                </a:endParaRPr>
              </a:p>
              <a:p>
                <a:endParaRPr lang="en-US" dirty="0">
                  <a:solidFill>
                    <a:schemeClr val="tx2"/>
                  </a:solidFill>
                  <a:latin typeface="Montserrat Light" panose="00000400000000000000" pitchFamily="50" charset="0"/>
                  <a:ea typeface="Open Sans" panose="020B0606030504020204" pitchFamily="34" charset="0"/>
                  <a:cs typeface="Open Sans" panose="020B0606030504020204" pitchFamily="34" charset="0"/>
                </a:endParaRPr>
              </a:p>
              <a:p>
                <a:endParaRPr lang="en-US" dirty="0">
                  <a:solidFill>
                    <a:schemeClr val="tx2"/>
                  </a:solidFill>
                  <a:latin typeface="Montserrat Light" panose="00000400000000000000" pitchFamily="50" charset="0"/>
                  <a:ea typeface="Open Sans" panose="020B0606030504020204" pitchFamily="34" charset="0"/>
                  <a:cs typeface="Open Sans" panose="020B0606030504020204" pitchFamily="34" charset="0"/>
                </a:endParaRPr>
              </a:p>
              <a:p>
                <a:endParaRPr lang="en-US" dirty="0">
                  <a:solidFill>
                    <a:schemeClr val="tx2"/>
                  </a:solidFill>
                  <a:latin typeface="Montserrat Light" panose="00000400000000000000" pitchFamily="50" charset="0"/>
                  <a:ea typeface="Open Sans" panose="020B0606030504020204" pitchFamily="34" charset="0"/>
                  <a:cs typeface="Open Sans" panose="020B0606030504020204" pitchFamily="34" charset="0"/>
                </a:endParaRPr>
              </a:p>
              <a:p>
                <a:endParaRPr lang="en-US" dirty="0">
                  <a:solidFill>
                    <a:schemeClr val="tx2"/>
                  </a:solidFill>
                  <a:latin typeface="Montserrat Light" panose="00000400000000000000" pitchFamily="50" charset="0"/>
                  <a:ea typeface="Open Sans" panose="020B0606030504020204" pitchFamily="34" charset="0"/>
                  <a:cs typeface="Open Sans" panose="020B0606030504020204" pitchFamily="34" charset="0"/>
                </a:endParaRPr>
              </a:p>
              <a:p>
                <a:endParaRPr lang="en-US" dirty="0">
                  <a:solidFill>
                    <a:schemeClr val="tx2"/>
                  </a:solidFill>
                  <a:latin typeface="Montserrat Light" panose="00000400000000000000" pitchFamily="50" charset="0"/>
                  <a:ea typeface="Open Sans" panose="020B0606030504020204" pitchFamily="34" charset="0"/>
                  <a:cs typeface="Open Sans" panose="020B0606030504020204" pitchFamily="34" charset="0"/>
                </a:endParaRPr>
              </a:p>
              <a:p>
                <a:endParaRPr lang="en-US" dirty="0">
                  <a:solidFill>
                    <a:schemeClr val="tx2"/>
                  </a:solidFill>
                  <a:latin typeface="Montserrat Light" panose="00000400000000000000" pitchFamily="50" charset="0"/>
                  <a:ea typeface="Open Sans" panose="020B0606030504020204" pitchFamily="34" charset="0"/>
                  <a:cs typeface="Open Sans" panose="020B0606030504020204" pitchFamily="34" charset="0"/>
                </a:endParaRPr>
              </a:p>
              <a:p>
                <a:endParaRPr lang="en-US" dirty="0">
                  <a:solidFill>
                    <a:schemeClr val="tx2"/>
                  </a:solidFill>
                  <a:latin typeface="Montserrat Light" panose="00000400000000000000" pitchFamily="50" charset="0"/>
                  <a:ea typeface="Open Sans" panose="020B0606030504020204" pitchFamily="34" charset="0"/>
                  <a:cs typeface="Open Sans" panose="020B0606030504020204" pitchFamily="34" charset="0"/>
                </a:endParaRPr>
              </a:p>
              <a:p>
                <a:pPr marL="342900" indent="-342900">
                  <a:buFont typeface="Arial" panose="020B0604020202020204" pitchFamily="34" charset="0"/>
                  <a:buChar char="•"/>
                </a:pPr>
                <a:r>
                  <a:rPr lang="en-US" dirty="0">
                    <a:solidFill>
                      <a:schemeClr val="tx2"/>
                    </a:solidFill>
                    <a:latin typeface="Montserrat Light" panose="00000400000000000000" pitchFamily="50" charset="0"/>
                    <a:ea typeface="Open Sans" panose="020B0606030504020204" pitchFamily="34" charset="0"/>
                    <a:cs typeface="Open Sans" panose="020B0606030504020204" pitchFamily="34" charset="0"/>
                  </a:rPr>
                  <a:t>Changed magnetic remanence: 0.2T – 2.0T.</a:t>
                </a:r>
              </a:p>
              <a:p>
                <a:pPr marL="342900" indent="-342900">
                  <a:buFont typeface="Arial" panose="020B0604020202020204" pitchFamily="34" charset="0"/>
                  <a:buChar char="•"/>
                </a:pPr>
                <a:r>
                  <a:rPr lang="en-US" dirty="0">
                    <a:solidFill>
                      <a:schemeClr val="tx2"/>
                    </a:solidFill>
                    <a:latin typeface="Montserrat Light" panose="00000400000000000000" pitchFamily="50" charset="0"/>
                    <a:ea typeface="Open Sans" panose="020B0606030504020204" pitchFamily="34" charset="0"/>
                    <a:cs typeface="Open Sans" panose="020B0606030504020204" pitchFamily="34" charset="0"/>
                  </a:rPr>
                  <a:t>Field decays at a rate of </a:t>
                </a:r>
                <a14:m>
                  <m:oMath xmlns:m="http://schemas.openxmlformats.org/officeDocument/2006/math">
                    <m:f>
                      <m:fPr>
                        <m:type m:val="skw"/>
                        <m:ctrlPr>
                          <a:rPr lang="en-US" i="1">
                            <a:solidFill>
                              <a:schemeClr val="tx2"/>
                            </a:solidFill>
                            <a:latin typeface="Cambria Math" panose="02040503050406030204" pitchFamily="18" charset="0"/>
                            <a:ea typeface="Open Sans" panose="020B0606030504020204" pitchFamily="34" charset="0"/>
                            <a:cs typeface="Open Sans" panose="020B0606030504020204" pitchFamily="34" charset="0"/>
                          </a:rPr>
                        </m:ctrlPr>
                      </m:fPr>
                      <m:num>
                        <m:r>
                          <a:rPr lang="en-US" i="1">
                            <a:solidFill>
                              <a:schemeClr val="tx2"/>
                            </a:solidFill>
                            <a:latin typeface="Cambria Math" panose="02040503050406030204" pitchFamily="18" charset="0"/>
                            <a:ea typeface="Open Sans" panose="020B0606030504020204" pitchFamily="34" charset="0"/>
                            <a:cs typeface="Open Sans" panose="020B0606030504020204" pitchFamily="34" charset="0"/>
                          </a:rPr>
                          <m:t>1</m:t>
                        </m:r>
                      </m:num>
                      <m:den>
                        <m:sSup>
                          <m:sSupPr>
                            <m:ctrlPr>
                              <a:rPr lang="en-US" i="1">
                                <a:solidFill>
                                  <a:schemeClr val="tx2"/>
                                </a:solidFill>
                                <a:latin typeface="Cambria Math" panose="02040503050406030204" pitchFamily="18" charset="0"/>
                                <a:ea typeface="Open Sans" panose="020B0606030504020204" pitchFamily="34" charset="0"/>
                                <a:cs typeface="Open Sans" panose="020B0606030504020204" pitchFamily="34" charset="0"/>
                              </a:rPr>
                            </m:ctrlPr>
                          </m:sSupPr>
                          <m:e>
                            <m:r>
                              <m:rPr>
                                <m:sty m:val="p"/>
                              </m:rPr>
                              <a:rPr lang="en-US" i="1">
                                <a:solidFill>
                                  <a:schemeClr val="tx2"/>
                                </a:solidFill>
                                <a:latin typeface="Cambria Math" panose="02040503050406030204" pitchFamily="18" charset="0"/>
                                <a:ea typeface="Open Sans" panose="020B0606030504020204" pitchFamily="34" charset="0"/>
                                <a:cs typeface="Open Sans" panose="020B0606030504020204" pitchFamily="34" charset="0"/>
                              </a:rPr>
                              <m:t>r</m:t>
                            </m:r>
                          </m:e>
                          <m:sup>
                            <m:r>
                              <a:rPr lang="en-US" i="1">
                                <a:solidFill>
                                  <a:schemeClr val="tx2"/>
                                </a:solidFill>
                                <a:latin typeface="Cambria Math" panose="02040503050406030204" pitchFamily="18" charset="0"/>
                                <a:ea typeface="Open Sans" panose="020B0606030504020204" pitchFamily="34" charset="0"/>
                                <a:cs typeface="Open Sans" panose="020B0606030504020204" pitchFamily="34" charset="0"/>
                              </a:rPr>
                              <m:t>3</m:t>
                            </m:r>
                          </m:sup>
                        </m:sSup>
                      </m:den>
                    </m:f>
                  </m:oMath>
                </a14:m>
                <a:r>
                  <a:rPr lang="en-US" dirty="0">
                    <a:solidFill>
                      <a:schemeClr val="tx2"/>
                    </a:solidFill>
                    <a:latin typeface="Montserrat Light" panose="00000400000000000000" pitchFamily="50" charset="0"/>
                    <a:ea typeface="Open Sans" panose="020B0606030504020204" pitchFamily="34" charset="0"/>
                    <a:cs typeface="Open Sans" panose="020B0606030504020204" pitchFamily="34" charset="0"/>
                  </a:rPr>
                  <a:t>.</a:t>
                </a:r>
              </a:p>
              <a:p>
                <a:pPr marL="342900" indent="-342900">
                  <a:buFont typeface="Arial" panose="020B0604020202020204" pitchFamily="34" charset="0"/>
                  <a:buChar char="•"/>
                </a:pPr>
                <a:r>
                  <a:rPr lang="en-US" dirty="0">
                    <a:solidFill>
                      <a:schemeClr val="tx2"/>
                    </a:solidFill>
                    <a:latin typeface="Montserrat Light" panose="00000400000000000000" pitchFamily="50" charset="0"/>
                    <a:ea typeface="Open Sans" panose="020B0606030504020204" pitchFamily="34" charset="0"/>
                    <a:cs typeface="Open Sans" panose="020B0606030504020204" pitchFamily="34" charset="0"/>
                  </a:rPr>
                  <a:t>Starting strength is changed.</a:t>
                </a:r>
              </a:p>
            </p:txBody>
          </p:sp>
        </mc:Choice>
        <mc:Fallback xmlns="">
          <p:sp>
            <p:nvSpPr>
              <p:cNvPr id="68" name="TextBox 67">
                <a:extLst>
                  <a:ext uri="{FF2B5EF4-FFF2-40B4-BE49-F238E27FC236}">
                    <a16:creationId xmlns:a16="http://schemas.microsoft.com/office/drawing/2014/main" id="{47F717BC-0897-4243-A282-98EF911708EA}"/>
                  </a:ext>
                </a:extLst>
              </p:cNvPr>
              <p:cNvSpPr txBox="1">
                <a:spLocks noRot="1" noChangeAspect="1" noMove="1" noResize="1" noEditPoints="1" noAdjustHandles="1" noChangeArrowheads="1" noChangeShapeType="1" noTextEdit="1"/>
              </p:cNvSpPr>
              <p:nvPr/>
            </p:nvSpPr>
            <p:spPr>
              <a:xfrm>
                <a:off x="22555200" y="8745113"/>
                <a:ext cx="9601200" cy="10851432"/>
              </a:xfrm>
              <a:prstGeom prst="rect">
                <a:avLst/>
              </a:prstGeom>
              <a:blipFill>
                <a:blip r:embed="rId4"/>
                <a:stretch>
                  <a:fillRect l="-825" t="-393" b="-449"/>
                </a:stretch>
              </a:blipFill>
            </p:spPr>
            <p:txBody>
              <a:bodyPr/>
              <a:lstStyle/>
              <a:p>
                <a:r>
                  <a:rPr lang="en-US">
                    <a:noFill/>
                  </a:rPr>
                  <a:t> </a:t>
                </a:r>
              </a:p>
            </p:txBody>
          </p:sp>
        </mc:Fallback>
      </mc:AlternateContent>
      <p:sp>
        <p:nvSpPr>
          <p:cNvPr id="69" name="TextBox 68">
            <a:extLst>
              <a:ext uri="{FF2B5EF4-FFF2-40B4-BE49-F238E27FC236}">
                <a16:creationId xmlns:a16="http://schemas.microsoft.com/office/drawing/2014/main" id="{27A0BB3C-427E-42CA-963C-DA612C8F2B9C}"/>
              </a:ext>
            </a:extLst>
          </p:cNvPr>
          <p:cNvSpPr txBox="1"/>
          <p:nvPr/>
        </p:nvSpPr>
        <p:spPr>
          <a:xfrm>
            <a:off x="22555200" y="8077201"/>
            <a:ext cx="9601200" cy="646331"/>
          </a:xfrm>
          <a:prstGeom prst="rect">
            <a:avLst/>
          </a:prstGeom>
          <a:noFill/>
        </p:spPr>
        <p:txBody>
          <a:bodyPr wrap="square" rtlCol="0">
            <a:spAutoFit/>
          </a:bodyPr>
          <a:lstStyle>
            <a:defPPr>
              <a:defRPr kern="1200"/>
            </a:defPPr>
          </a:lstStyle>
          <a:p>
            <a:r>
              <a:rPr lang="en-US" sz="3600" dirty="0">
                <a:solidFill>
                  <a:srgbClr val="235078"/>
                </a:solidFill>
                <a:latin typeface="Libre Baskerville" panose="02000000000000000000" pitchFamily="2" charset="0"/>
              </a:rPr>
              <a:t>Magnet Simulations</a:t>
            </a:r>
          </a:p>
        </p:txBody>
      </p:sp>
      <p:pic>
        <p:nvPicPr>
          <p:cNvPr id="3" name="Picture 2">
            <a:extLst>
              <a:ext uri="{FF2B5EF4-FFF2-40B4-BE49-F238E27FC236}">
                <a16:creationId xmlns:a16="http://schemas.microsoft.com/office/drawing/2014/main" id="{509DC13A-7C74-9424-CA11-EE905209D0C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3509856" y="4806489"/>
            <a:ext cx="9695544" cy="1716469"/>
          </a:xfrm>
          <a:prstGeom prst="rect">
            <a:avLst/>
          </a:prstGeom>
        </p:spPr>
      </p:pic>
      <p:pic>
        <p:nvPicPr>
          <p:cNvPr id="5" name="Picture 4">
            <a:extLst>
              <a:ext uri="{FF2B5EF4-FFF2-40B4-BE49-F238E27FC236}">
                <a16:creationId xmlns:a16="http://schemas.microsoft.com/office/drawing/2014/main" id="{F9E5D224-3604-0129-9B65-47950D4E1054}"/>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4889175" y="2672556"/>
            <a:ext cx="8316225" cy="1807875"/>
          </a:xfrm>
          <a:prstGeom prst="rect">
            <a:avLst/>
          </a:prstGeom>
        </p:spPr>
      </p:pic>
      <p:pic>
        <p:nvPicPr>
          <p:cNvPr id="7" name="Picture 6">
            <a:extLst>
              <a:ext uri="{FF2B5EF4-FFF2-40B4-BE49-F238E27FC236}">
                <a16:creationId xmlns:a16="http://schemas.microsoft.com/office/drawing/2014/main" id="{E0DAD683-F7F9-9BB8-8AFC-F01DBBD2C5BA}"/>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219200" y="3613093"/>
            <a:ext cx="5690289" cy="2386792"/>
          </a:xfrm>
          <a:prstGeom prst="rect">
            <a:avLst/>
          </a:prstGeom>
        </p:spPr>
      </p:pic>
      <p:pic>
        <p:nvPicPr>
          <p:cNvPr id="27" name="Picture 26">
            <a:extLst>
              <a:ext uri="{FF2B5EF4-FFF2-40B4-BE49-F238E27FC236}">
                <a16:creationId xmlns:a16="http://schemas.microsoft.com/office/drawing/2014/main" id="{AC165D13-28DE-69E2-7DBD-361C4D52AD6C}"/>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24077589" y="19087302"/>
            <a:ext cx="6648587" cy="4207805"/>
          </a:xfrm>
          <a:prstGeom prst="rect">
            <a:avLst/>
          </a:prstGeom>
        </p:spPr>
      </p:pic>
      <p:pic>
        <p:nvPicPr>
          <p:cNvPr id="14" name="Picture 13">
            <a:extLst>
              <a:ext uri="{FF2B5EF4-FFF2-40B4-BE49-F238E27FC236}">
                <a16:creationId xmlns:a16="http://schemas.microsoft.com/office/drawing/2014/main" id="{03B856C8-266D-1586-5532-9EBBE512DB57}"/>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25329832" y="10270608"/>
            <a:ext cx="4659351" cy="4173739"/>
          </a:xfrm>
          <a:prstGeom prst="rect">
            <a:avLst/>
          </a:prstGeom>
        </p:spPr>
      </p:pic>
      <p:pic>
        <p:nvPicPr>
          <p:cNvPr id="19" name="Picture 18">
            <a:extLst>
              <a:ext uri="{FF2B5EF4-FFF2-40B4-BE49-F238E27FC236}">
                <a16:creationId xmlns:a16="http://schemas.microsoft.com/office/drawing/2014/main" id="{82620E0C-2936-0344-9D98-2BF2FF502D9A}"/>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22643364" y="27392209"/>
            <a:ext cx="5317668" cy="4106343"/>
          </a:xfrm>
          <a:prstGeom prst="rect">
            <a:avLst/>
          </a:prstGeom>
        </p:spPr>
      </p:pic>
      <p:pic>
        <p:nvPicPr>
          <p:cNvPr id="10" name="Picture 9">
            <a:extLst>
              <a:ext uri="{FF2B5EF4-FFF2-40B4-BE49-F238E27FC236}">
                <a16:creationId xmlns:a16="http://schemas.microsoft.com/office/drawing/2014/main" id="{7D885EF7-A82D-8FCF-FBF4-59EED45E3F9C}"/>
              </a:ext>
            </a:extLst>
          </p:cNvPr>
          <p:cNvPicPr>
            <a:picLocks noChangeAspect="1"/>
          </p:cNvPicPr>
          <p:nvPr/>
        </p:nvPicPr>
        <p:blipFill>
          <a:blip r:embed="rId11">
            <a:extLst>
              <a:ext uri="{28A0092B-C50C-407E-A947-70E740481C1C}">
                <a14:useLocalDpi xmlns:a14="http://schemas.microsoft.com/office/drawing/2010/main" val="0"/>
              </a:ext>
            </a:extLst>
          </a:blip>
          <a:srcRect t="16498" b="39161"/>
          <a:stretch>
            <a:fillRect/>
          </a:stretch>
        </p:blipFill>
        <p:spPr>
          <a:xfrm>
            <a:off x="908713" y="19407050"/>
            <a:ext cx="5297122" cy="4175662"/>
          </a:xfrm>
          <a:prstGeom prst="rect">
            <a:avLst/>
          </a:prstGeom>
        </p:spPr>
      </p:pic>
      <mc:AlternateContent xmlns:mc="http://schemas.openxmlformats.org/markup-compatibility/2006" xmlns:a14="http://schemas.microsoft.com/office/drawing/2010/main">
        <mc:Choice Requires="a14">
          <p:sp>
            <p:nvSpPr>
              <p:cNvPr id="64" name="TextBox 63">
                <a:extLst>
                  <a:ext uri="{FF2B5EF4-FFF2-40B4-BE49-F238E27FC236}">
                    <a16:creationId xmlns:a16="http://schemas.microsoft.com/office/drawing/2014/main" id="{499918C8-D8D3-4947-B7FD-9341EAE5F7F2}"/>
                  </a:ext>
                </a:extLst>
              </p:cNvPr>
              <p:cNvSpPr txBox="1"/>
              <p:nvPr/>
            </p:nvSpPr>
            <p:spPr>
              <a:xfrm>
                <a:off x="11704093" y="8688684"/>
                <a:ext cx="9601200" cy="20790756"/>
              </a:xfrm>
              <a:prstGeom prst="rect">
                <a:avLst/>
              </a:prstGeom>
              <a:noFill/>
            </p:spPr>
            <p:txBody>
              <a:bodyPr wrap="square" rtlCol="0">
                <a:spAutoFit/>
              </a:bodyPr>
              <a:lstStyle>
                <a:defPPr>
                  <a:defRPr kern="1200"/>
                </a:defPPr>
              </a:lstStyle>
              <a:p>
                <a:pPr marL="342900" indent="-342900">
                  <a:buFont typeface="Arial" panose="020B0604020202020204" pitchFamily="34" charset="0"/>
                  <a:buChar char="•"/>
                </a:pPr>
                <a:r>
                  <a:rPr lang="en-US" dirty="0">
                    <a:solidFill>
                      <a:schemeClr val="tx2"/>
                    </a:solidFill>
                    <a:latin typeface="Montserrat Light" panose="00000400000000000000" pitchFamily="50" charset="0"/>
                    <a:ea typeface="Open Sans" panose="020B0606030504020204" pitchFamily="34" charset="0"/>
                    <a:cs typeface="Open Sans" panose="020B0606030504020204" pitchFamily="34" charset="0"/>
                  </a:rPr>
                  <a:t>Quality Factor(Q-Factor):</a:t>
                </a:r>
              </a:p>
              <a:p>
                <a:pPr/>
                <a14:m>
                  <m:oMathPara xmlns:m="http://schemas.openxmlformats.org/officeDocument/2006/math">
                    <m:oMathParaPr>
                      <m:jc m:val="centerGroup"/>
                    </m:oMathParaPr>
                    <m:oMath xmlns:m="http://schemas.openxmlformats.org/officeDocument/2006/math">
                      <m:r>
                        <a:rPr lang="en-US" i="1">
                          <a:solidFill>
                            <a:schemeClr val="tx2"/>
                          </a:solidFill>
                          <a:latin typeface="Cambria Math" panose="02040503050406030204" pitchFamily="18" charset="0"/>
                          <a:ea typeface="Open Sans" panose="020B0606030504020204" pitchFamily="34" charset="0"/>
                          <a:cs typeface="Open Sans" panose="020B0606030504020204" pitchFamily="34" charset="0"/>
                        </a:rPr>
                        <m:t>𝑄</m:t>
                      </m:r>
                      <m:r>
                        <a:rPr lang="en-US" i="1">
                          <a:solidFill>
                            <a:schemeClr val="tx2"/>
                          </a:solidFill>
                          <a:latin typeface="Cambria Math" panose="02040503050406030204" pitchFamily="18" charset="0"/>
                          <a:ea typeface="Open Sans" panose="020B0606030504020204" pitchFamily="34" charset="0"/>
                          <a:cs typeface="Open Sans" panose="020B0606030504020204" pitchFamily="34" charset="0"/>
                        </a:rPr>
                        <m:t>=</m:t>
                      </m:r>
                      <m:f>
                        <m:fPr>
                          <m:ctrlPr>
                            <a:rPr lang="en-US" i="1">
                              <a:solidFill>
                                <a:schemeClr val="tx2"/>
                              </a:solidFill>
                              <a:latin typeface="Cambria Math" panose="02040503050406030204" pitchFamily="18" charset="0"/>
                              <a:ea typeface="Open Sans" panose="020B0606030504020204" pitchFamily="34" charset="0"/>
                              <a:cs typeface="Open Sans" panose="020B0606030504020204" pitchFamily="34" charset="0"/>
                            </a:rPr>
                          </m:ctrlPr>
                        </m:fPr>
                        <m:num>
                          <m:r>
                            <a:rPr lang="en-US" i="1">
                              <a:solidFill>
                                <a:schemeClr val="tx2"/>
                              </a:solidFill>
                              <a:latin typeface="Cambria Math" panose="02040503050406030204" pitchFamily="18" charset="0"/>
                              <a:ea typeface="Cambria Math" panose="02040503050406030204" pitchFamily="18" charset="0"/>
                              <a:cs typeface="Open Sans" panose="020B0606030504020204" pitchFamily="34" charset="0"/>
                            </a:rPr>
                            <m:t>𝜔</m:t>
                          </m:r>
                          <m:r>
                            <a:rPr lang="en-US" i="1">
                              <a:solidFill>
                                <a:schemeClr val="tx2"/>
                              </a:solidFill>
                              <a:latin typeface="Cambria Math" panose="02040503050406030204" pitchFamily="18" charset="0"/>
                              <a:ea typeface="Open Sans" panose="020B0606030504020204" pitchFamily="34" charset="0"/>
                              <a:cs typeface="Open Sans" panose="020B0606030504020204" pitchFamily="34" charset="0"/>
                            </a:rPr>
                            <m:t>𝑈</m:t>
                          </m:r>
                        </m:num>
                        <m:den>
                          <m:r>
                            <a:rPr lang="en-US" i="1">
                              <a:solidFill>
                                <a:schemeClr val="tx2"/>
                              </a:solidFill>
                              <a:latin typeface="Cambria Math" panose="02040503050406030204" pitchFamily="18" charset="0"/>
                              <a:ea typeface="Open Sans" panose="020B0606030504020204" pitchFamily="34" charset="0"/>
                              <a:cs typeface="Open Sans" panose="020B0606030504020204" pitchFamily="34" charset="0"/>
                            </a:rPr>
                            <m:t>𝑃</m:t>
                          </m:r>
                        </m:den>
                      </m:f>
                    </m:oMath>
                  </m:oMathPara>
                </a14:m>
                <a:endParaRPr lang="en-US" dirty="0">
                  <a:solidFill>
                    <a:schemeClr val="tx2"/>
                  </a:solidFill>
                  <a:latin typeface="Montserrat Light" panose="00000400000000000000" pitchFamily="50" charset="0"/>
                  <a:ea typeface="Open Sans" panose="020B0606030504020204" pitchFamily="34" charset="0"/>
                  <a:cs typeface="Open Sans" panose="020B0606030504020204" pitchFamily="34" charset="0"/>
                </a:endParaRPr>
              </a:p>
              <a:p>
                <a:pPr marL="342900" indent="-342900">
                  <a:buFont typeface="Arial" panose="020B0604020202020204" pitchFamily="34" charset="0"/>
                  <a:buChar char="•"/>
                </a:pPr>
                <a:r>
                  <a:rPr lang="en-US" dirty="0">
                    <a:solidFill>
                      <a:schemeClr val="tx2"/>
                    </a:solidFill>
                    <a:latin typeface="Montserrat Light" panose="00000400000000000000" pitchFamily="50" charset="0"/>
                    <a:ea typeface="Open Sans" panose="020B0606030504020204" pitchFamily="34" charset="0"/>
                    <a:cs typeface="Open Sans" panose="020B0606030504020204" pitchFamily="34" charset="0"/>
                  </a:rPr>
                  <a:t>Geometry Factor(G-Factor):</a:t>
                </a:r>
              </a:p>
              <a:p>
                <a:pPr lvl="1"/>
                <a14:m>
                  <m:oMathPara xmlns:m="http://schemas.openxmlformats.org/officeDocument/2006/math">
                    <m:oMathParaPr>
                      <m:jc m:val="centerGroup"/>
                    </m:oMathParaPr>
                    <m:oMath xmlns:m="http://schemas.openxmlformats.org/officeDocument/2006/math">
                      <m:r>
                        <a:rPr lang="en-US" i="1">
                          <a:solidFill>
                            <a:schemeClr val="tx2"/>
                          </a:solidFill>
                          <a:latin typeface="Cambria Math" panose="02040503050406030204" pitchFamily="18" charset="0"/>
                          <a:ea typeface="Open Sans" panose="020B0606030504020204" pitchFamily="34" charset="0"/>
                          <a:cs typeface="Open Sans" panose="020B0606030504020204" pitchFamily="34" charset="0"/>
                        </a:rPr>
                        <m:t>𝐺</m:t>
                      </m:r>
                      <m:r>
                        <a:rPr lang="en-US" i="1">
                          <a:solidFill>
                            <a:schemeClr val="tx2"/>
                          </a:solidFill>
                          <a:latin typeface="Cambria Math" panose="02040503050406030204" pitchFamily="18" charset="0"/>
                          <a:ea typeface="Open Sans" panose="020B0606030504020204" pitchFamily="34" charset="0"/>
                          <a:cs typeface="Open Sans" panose="020B0606030504020204" pitchFamily="34" charset="0"/>
                        </a:rPr>
                        <m:t>=</m:t>
                      </m:r>
                      <m:f>
                        <m:fPr>
                          <m:ctrlPr>
                            <a:rPr lang="en-US" i="1">
                              <a:solidFill>
                                <a:schemeClr val="tx2"/>
                              </a:solidFill>
                              <a:latin typeface="Cambria Math" panose="02040503050406030204" pitchFamily="18" charset="0"/>
                              <a:ea typeface="Open Sans" panose="020B0606030504020204" pitchFamily="34" charset="0"/>
                              <a:cs typeface="Open Sans" panose="020B0606030504020204" pitchFamily="34" charset="0"/>
                            </a:rPr>
                          </m:ctrlPr>
                        </m:fPr>
                        <m:num>
                          <m:r>
                            <a:rPr lang="en-US" i="1">
                              <a:solidFill>
                                <a:schemeClr val="tx2"/>
                              </a:solidFill>
                              <a:latin typeface="Cambria Math" panose="02040503050406030204" pitchFamily="18" charset="0"/>
                              <a:ea typeface="Open Sans" panose="020B0606030504020204" pitchFamily="34" charset="0"/>
                              <a:cs typeface="Open Sans" panose="020B0606030504020204" pitchFamily="34" charset="0"/>
                            </a:rPr>
                            <m:t>𝜔𝜇</m:t>
                          </m:r>
                          <m:nary>
                            <m:naryPr>
                              <m:supHide m:val="on"/>
                              <m:ctrlPr>
                                <a:rPr lang="en-US" i="1">
                                  <a:solidFill>
                                    <a:schemeClr val="tx2"/>
                                  </a:solidFill>
                                  <a:latin typeface="Cambria Math" panose="02040503050406030204" pitchFamily="18" charset="0"/>
                                  <a:ea typeface="Open Sans" panose="020B0606030504020204" pitchFamily="34" charset="0"/>
                                  <a:cs typeface="Open Sans" panose="020B0606030504020204" pitchFamily="34" charset="0"/>
                                </a:rPr>
                              </m:ctrlPr>
                            </m:naryPr>
                            <m:sub>
                              <m:r>
                                <a:rPr lang="en-US" i="1">
                                  <a:solidFill>
                                    <a:schemeClr val="tx2"/>
                                  </a:solidFill>
                                  <a:latin typeface="Cambria Math" panose="02040503050406030204" pitchFamily="18" charset="0"/>
                                  <a:ea typeface="Open Sans" panose="020B0606030504020204" pitchFamily="34" charset="0"/>
                                  <a:cs typeface="Open Sans" panose="020B0606030504020204" pitchFamily="34" charset="0"/>
                                </a:rPr>
                                <m:t>𝑉</m:t>
                              </m:r>
                            </m:sub>
                            <m:sup/>
                            <m:e>
                              <m:sSup>
                                <m:sSupPr>
                                  <m:ctrlPr>
                                    <a:rPr lang="en-US" i="1">
                                      <a:solidFill>
                                        <a:schemeClr val="tx2"/>
                                      </a:solidFill>
                                      <a:latin typeface="Cambria Math" panose="02040503050406030204" pitchFamily="18" charset="0"/>
                                      <a:ea typeface="Open Sans" panose="020B0606030504020204" pitchFamily="34" charset="0"/>
                                      <a:cs typeface="Open Sans" panose="020B0606030504020204" pitchFamily="34" charset="0"/>
                                    </a:rPr>
                                  </m:ctrlPr>
                                </m:sSupPr>
                                <m:e>
                                  <m:d>
                                    <m:dPr>
                                      <m:begChr m:val="|"/>
                                      <m:endChr m:val="|"/>
                                      <m:ctrlPr>
                                        <a:rPr lang="en-US" i="1">
                                          <a:solidFill>
                                            <a:schemeClr val="tx2"/>
                                          </a:solidFill>
                                          <a:latin typeface="Cambria Math" panose="02040503050406030204" pitchFamily="18" charset="0"/>
                                          <a:ea typeface="Open Sans" panose="020B0606030504020204" pitchFamily="34" charset="0"/>
                                          <a:cs typeface="Open Sans" panose="020B0606030504020204" pitchFamily="34" charset="0"/>
                                        </a:rPr>
                                      </m:ctrlPr>
                                    </m:dPr>
                                    <m:e>
                                      <m:r>
                                        <a:rPr lang="en-US" i="1">
                                          <a:solidFill>
                                            <a:schemeClr val="tx2"/>
                                          </a:solidFill>
                                          <a:latin typeface="Cambria Math" panose="02040503050406030204" pitchFamily="18" charset="0"/>
                                          <a:ea typeface="Open Sans" panose="020B0606030504020204" pitchFamily="34" charset="0"/>
                                          <a:cs typeface="Open Sans" panose="020B0606030504020204" pitchFamily="34" charset="0"/>
                                        </a:rPr>
                                        <m:t>𝐻</m:t>
                                      </m:r>
                                    </m:e>
                                  </m:d>
                                </m:e>
                                <m:sup>
                                  <m:r>
                                    <a:rPr lang="en-US" i="1">
                                      <a:solidFill>
                                        <a:schemeClr val="tx2"/>
                                      </a:solidFill>
                                      <a:latin typeface="Cambria Math" panose="02040503050406030204" pitchFamily="18" charset="0"/>
                                      <a:ea typeface="Open Sans" panose="020B0606030504020204" pitchFamily="34" charset="0"/>
                                      <a:cs typeface="Open Sans" panose="020B0606030504020204" pitchFamily="34" charset="0"/>
                                    </a:rPr>
                                    <m:t>2</m:t>
                                  </m:r>
                                </m:sup>
                              </m:sSup>
                              <m:r>
                                <a:rPr lang="en-US" i="1">
                                  <a:solidFill>
                                    <a:schemeClr val="tx2"/>
                                  </a:solidFill>
                                  <a:latin typeface="Cambria Math" panose="02040503050406030204" pitchFamily="18" charset="0"/>
                                  <a:ea typeface="Open Sans" panose="020B0606030504020204" pitchFamily="34" charset="0"/>
                                  <a:cs typeface="Open Sans" panose="020B0606030504020204" pitchFamily="34" charset="0"/>
                                </a:rPr>
                                <m:t>𝑑𝑉</m:t>
                              </m:r>
                            </m:e>
                          </m:nary>
                        </m:num>
                        <m:den>
                          <m:nary>
                            <m:naryPr>
                              <m:supHide m:val="on"/>
                              <m:ctrlPr>
                                <a:rPr lang="en-US" i="1">
                                  <a:solidFill>
                                    <a:schemeClr val="tx2"/>
                                  </a:solidFill>
                                  <a:latin typeface="Cambria Math" panose="02040503050406030204" pitchFamily="18" charset="0"/>
                                  <a:ea typeface="Open Sans" panose="020B0606030504020204" pitchFamily="34" charset="0"/>
                                  <a:cs typeface="Open Sans" panose="020B0606030504020204" pitchFamily="34" charset="0"/>
                                </a:rPr>
                              </m:ctrlPr>
                            </m:naryPr>
                            <m:sub>
                              <m:r>
                                <a:rPr lang="en-US" i="1">
                                  <a:solidFill>
                                    <a:schemeClr val="tx2"/>
                                  </a:solidFill>
                                  <a:latin typeface="Cambria Math" panose="02040503050406030204" pitchFamily="18" charset="0"/>
                                  <a:ea typeface="Open Sans" panose="020B0606030504020204" pitchFamily="34" charset="0"/>
                                  <a:cs typeface="Open Sans" panose="020B0606030504020204" pitchFamily="34" charset="0"/>
                                </a:rPr>
                                <m:t>𝑆</m:t>
                              </m:r>
                            </m:sub>
                            <m:sup/>
                            <m:e>
                              <m:sSup>
                                <m:sSupPr>
                                  <m:ctrlPr>
                                    <a:rPr lang="en-US" i="1">
                                      <a:solidFill>
                                        <a:schemeClr val="tx2"/>
                                      </a:solidFill>
                                      <a:latin typeface="Cambria Math" panose="02040503050406030204" pitchFamily="18" charset="0"/>
                                      <a:ea typeface="Open Sans" panose="020B0606030504020204" pitchFamily="34" charset="0"/>
                                      <a:cs typeface="Open Sans" panose="020B0606030504020204" pitchFamily="34" charset="0"/>
                                    </a:rPr>
                                  </m:ctrlPr>
                                </m:sSupPr>
                                <m:e>
                                  <m:d>
                                    <m:dPr>
                                      <m:begChr m:val="|"/>
                                      <m:endChr m:val="|"/>
                                      <m:ctrlPr>
                                        <a:rPr lang="en-US" i="1">
                                          <a:solidFill>
                                            <a:schemeClr val="tx2"/>
                                          </a:solidFill>
                                          <a:latin typeface="Cambria Math" panose="02040503050406030204" pitchFamily="18" charset="0"/>
                                          <a:ea typeface="Open Sans" panose="020B0606030504020204" pitchFamily="34" charset="0"/>
                                          <a:cs typeface="Open Sans" panose="020B0606030504020204" pitchFamily="34" charset="0"/>
                                        </a:rPr>
                                      </m:ctrlPr>
                                    </m:dPr>
                                    <m:e>
                                      <m:r>
                                        <a:rPr lang="en-US" i="1">
                                          <a:solidFill>
                                            <a:schemeClr val="tx2"/>
                                          </a:solidFill>
                                          <a:latin typeface="Cambria Math" panose="02040503050406030204" pitchFamily="18" charset="0"/>
                                          <a:ea typeface="Open Sans" panose="020B0606030504020204" pitchFamily="34" charset="0"/>
                                          <a:cs typeface="Open Sans" panose="020B0606030504020204" pitchFamily="34" charset="0"/>
                                        </a:rPr>
                                        <m:t>𝐻</m:t>
                                      </m:r>
                                    </m:e>
                                  </m:d>
                                </m:e>
                                <m:sup>
                                  <m:r>
                                    <a:rPr lang="en-US" i="1">
                                      <a:solidFill>
                                        <a:schemeClr val="tx2"/>
                                      </a:solidFill>
                                      <a:latin typeface="Cambria Math" panose="02040503050406030204" pitchFamily="18" charset="0"/>
                                      <a:ea typeface="Open Sans" panose="020B0606030504020204" pitchFamily="34" charset="0"/>
                                      <a:cs typeface="Open Sans" panose="020B0606030504020204" pitchFamily="34" charset="0"/>
                                    </a:rPr>
                                    <m:t>2</m:t>
                                  </m:r>
                                </m:sup>
                              </m:sSup>
                              <m:r>
                                <a:rPr lang="en-US" i="1">
                                  <a:solidFill>
                                    <a:schemeClr val="tx2"/>
                                  </a:solidFill>
                                  <a:latin typeface="Cambria Math" panose="02040503050406030204" pitchFamily="18" charset="0"/>
                                  <a:ea typeface="Open Sans" panose="020B0606030504020204" pitchFamily="34" charset="0"/>
                                  <a:cs typeface="Open Sans" panose="020B0606030504020204" pitchFamily="34" charset="0"/>
                                </a:rPr>
                                <m:t>𝑑𝑆</m:t>
                              </m:r>
                            </m:e>
                          </m:nary>
                        </m:den>
                      </m:f>
                    </m:oMath>
                  </m:oMathPara>
                </a14:m>
                <a:endParaRPr lang="en-US" dirty="0">
                  <a:solidFill>
                    <a:schemeClr val="tx2"/>
                  </a:solidFill>
                  <a:latin typeface="Montserrat Light" panose="00000400000000000000" pitchFamily="50" charset="0"/>
                  <a:ea typeface="Open Sans" panose="020B0606030504020204" pitchFamily="34" charset="0"/>
                  <a:cs typeface="Open Sans" panose="020B0606030504020204" pitchFamily="34" charset="0"/>
                </a:endParaRPr>
              </a:p>
              <a:p>
                <a:pPr marL="342900" indent="-342900">
                  <a:buFont typeface="Arial" panose="020B0604020202020204" pitchFamily="34" charset="0"/>
                  <a:buChar char="•"/>
                </a:pPr>
                <a:r>
                  <a:rPr lang="en-US" dirty="0">
                    <a:solidFill>
                      <a:schemeClr val="tx2"/>
                    </a:solidFill>
                    <a:latin typeface="Montserrat Light" panose="00000400000000000000" pitchFamily="50" charset="0"/>
                    <a:ea typeface="Open Sans" panose="020B0606030504020204" pitchFamily="34" charset="0"/>
                    <a:cs typeface="Open Sans" panose="020B0606030504020204" pitchFamily="34" charset="0"/>
                  </a:rPr>
                  <a:t>Eigenfrequency/Frequency:</a:t>
                </a:r>
              </a:p>
              <a:p>
                <a:pPr lvl="1"/>
                <a14:m>
                  <m:oMathPara xmlns:m="http://schemas.openxmlformats.org/officeDocument/2006/math">
                    <m:oMathParaPr>
                      <m:jc m:val="centerGroup"/>
                    </m:oMathParaPr>
                    <m:oMath xmlns:m="http://schemas.openxmlformats.org/officeDocument/2006/math">
                      <m:r>
                        <a:rPr lang="en-US" b="0" i="1" smtClean="0">
                          <a:solidFill>
                            <a:schemeClr val="tx2"/>
                          </a:solidFill>
                          <a:latin typeface="Cambria Math" panose="02040503050406030204" pitchFamily="18" charset="0"/>
                          <a:ea typeface="Cambria Math" panose="02040503050406030204" pitchFamily="18" charset="0"/>
                          <a:cs typeface="Open Sans" panose="020B0606030504020204" pitchFamily="34" charset="0"/>
                        </a:rPr>
                        <m:t>ℱ</m:t>
                      </m:r>
                      <m:r>
                        <a:rPr lang="en-US" b="0" i="1" smtClean="0">
                          <a:solidFill>
                            <a:schemeClr val="tx2"/>
                          </a:solidFill>
                          <a:latin typeface="Cambria Math" panose="02040503050406030204" pitchFamily="18" charset="0"/>
                          <a:ea typeface="Cambria Math" panose="02040503050406030204" pitchFamily="18" charset="0"/>
                          <a:cs typeface="Open Sans" panose="020B0606030504020204" pitchFamily="34" charset="0"/>
                        </a:rPr>
                        <m:t> ~ </m:t>
                      </m:r>
                      <m:f>
                        <m:fPr>
                          <m:ctrlPr>
                            <a:rPr lang="en-US" i="1">
                              <a:solidFill>
                                <a:schemeClr val="tx2"/>
                              </a:solidFill>
                              <a:latin typeface="Cambria Math" panose="02040503050406030204" pitchFamily="18" charset="0"/>
                              <a:ea typeface="Open Sans" panose="020B0606030504020204" pitchFamily="34" charset="0"/>
                              <a:cs typeface="Open Sans" panose="020B0606030504020204" pitchFamily="34" charset="0"/>
                            </a:rPr>
                          </m:ctrlPr>
                        </m:fPr>
                        <m:num>
                          <m:r>
                            <a:rPr lang="en-US" b="0" i="1" smtClean="0">
                              <a:solidFill>
                                <a:schemeClr val="tx2"/>
                              </a:solidFill>
                              <a:latin typeface="Cambria Math" panose="02040503050406030204" pitchFamily="18" charset="0"/>
                              <a:ea typeface="Open Sans" panose="020B0606030504020204" pitchFamily="34" charset="0"/>
                              <a:cs typeface="Open Sans" panose="020B0606030504020204" pitchFamily="34" charset="0"/>
                            </a:rPr>
                            <m:t>1</m:t>
                          </m:r>
                        </m:num>
                        <m:den>
                          <m:r>
                            <a:rPr lang="en-US" i="1" smtClean="0">
                              <a:solidFill>
                                <a:schemeClr val="tx2"/>
                              </a:solidFill>
                              <a:latin typeface="Cambria Math" panose="02040503050406030204" pitchFamily="18" charset="0"/>
                              <a:ea typeface="Cambria Math" panose="02040503050406030204" pitchFamily="18" charset="0"/>
                              <a:cs typeface="Open Sans" panose="020B0606030504020204" pitchFamily="34" charset="0"/>
                            </a:rPr>
                            <m:t>ℓ</m:t>
                          </m:r>
                        </m:den>
                      </m:f>
                    </m:oMath>
                  </m:oMathPara>
                </a14:m>
                <a:endParaRPr lang="en-US" sz="2600" b="1" dirty="0">
                  <a:solidFill>
                    <a:schemeClr val="tx2"/>
                  </a:solidFill>
                  <a:latin typeface="Montserrat Light" panose="00000400000000000000" pitchFamily="2" charset="0"/>
                </a:endParaRPr>
              </a:p>
              <a:p>
                <a:r>
                  <a:rPr lang="en-US" sz="2800" b="1" dirty="0">
                    <a:solidFill>
                      <a:schemeClr val="tx2"/>
                    </a:solidFill>
                    <a:latin typeface="Montserrat Light" panose="00000400000000000000" pitchFamily="2" charset="0"/>
                  </a:rPr>
                  <a:t>Variation in Stub Height:</a:t>
                </a:r>
              </a:p>
              <a:p>
                <a:pPr marL="342900" indent="-342900">
                  <a:buFont typeface="Arial" panose="020B0604020202020204" pitchFamily="34" charset="0"/>
                  <a:buChar char="•"/>
                </a:pPr>
                <a:r>
                  <a:rPr lang="en-US" dirty="0">
                    <a:solidFill>
                      <a:schemeClr val="tx2"/>
                    </a:solidFill>
                    <a:latin typeface="Montserrat Light" panose="00000400000000000000" pitchFamily="50" charset="0"/>
                    <a:ea typeface="Open Sans" panose="020B0606030504020204" pitchFamily="34" charset="0"/>
                    <a:cs typeface="Open Sans" panose="020B0606030504020204" pitchFamily="34" charset="0"/>
                  </a:rPr>
                  <a:t>Stub height: 5mm – 12mm.</a:t>
                </a:r>
              </a:p>
              <a:p>
                <a:pPr marL="342900" indent="-342900">
                  <a:buFont typeface="Arial" panose="020B0604020202020204" pitchFamily="34" charset="0"/>
                  <a:buChar char="•"/>
                </a:pPr>
                <a:r>
                  <a:rPr lang="en-US" dirty="0">
                    <a:solidFill>
                      <a:schemeClr val="tx2"/>
                    </a:solidFill>
                    <a:latin typeface="Montserrat Light" panose="00000400000000000000" pitchFamily="50" charset="0"/>
                    <a:ea typeface="Open Sans" panose="020B0606030504020204" pitchFamily="34" charset="0"/>
                    <a:cs typeface="Open Sans" panose="020B0606030504020204" pitchFamily="34" charset="0"/>
                  </a:rPr>
                  <a:t>Frequency drops from 10GHz to ~5.2GHz.</a:t>
                </a:r>
              </a:p>
              <a:p>
                <a:pPr marL="342900" indent="-342900">
                  <a:buFont typeface="Arial" panose="020B0604020202020204" pitchFamily="34" charset="0"/>
                  <a:buChar char="•"/>
                </a:pPr>
                <a:r>
                  <a:rPr lang="en-US" dirty="0">
                    <a:solidFill>
                      <a:schemeClr val="tx2"/>
                    </a:solidFill>
                    <a:latin typeface="Montserrat Light" panose="00000400000000000000" pitchFamily="50" charset="0"/>
                    <a:ea typeface="Open Sans" panose="020B0606030504020204" pitchFamily="34" charset="0"/>
                    <a:cs typeface="Open Sans" panose="020B0606030504020204" pitchFamily="34" charset="0"/>
                  </a:rPr>
                  <a:t>Stub shape and dimensions determine the oscillating energy of the cavity.</a:t>
                </a:r>
              </a:p>
              <a:p>
                <a:endParaRPr lang="en-US" dirty="0">
                  <a:solidFill>
                    <a:schemeClr val="tx2"/>
                  </a:solidFill>
                  <a:latin typeface="Montserrat Light" panose="00000400000000000000" pitchFamily="50" charset="0"/>
                  <a:ea typeface="Open Sans" panose="020B0606030504020204" pitchFamily="34" charset="0"/>
                  <a:cs typeface="Open Sans" panose="020B0606030504020204" pitchFamily="34" charset="0"/>
                </a:endParaRPr>
              </a:p>
              <a:p>
                <a:endParaRPr lang="en-US" dirty="0">
                  <a:solidFill>
                    <a:schemeClr val="tx2"/>
                  </a:solidFill>
                  <a:latin typeface="Montserrat Light" panose="00000400000000000000" pitchFamily="50" charset="0"/>
                  <a:ea typeface="Open Sans" panose="020B0606030504020204" pitchFamily="34" charset="0"/>
                  <a:cs typeface="Open Sans" panose="020B0606030504020204" pitchFamily="34" charset="0"/>
                </a:endParaRPr>
              </a:p>
              <a:p>
                <a:endParaRPr lang="en-US" dirty="0">
                  <a:solidFill>
                    <a:schemeClr val="tx2"/>
                  </a:solidFill>
                  <a:latin typeface="Montserrat Light" panose="00000400000000000000" pitchFamily="50" charset="0"/>
                  <a:ea typeface="Open Sans" panose="020B0606030504020204" pitchFamily="34" charset="0"/>
                  <a:cs typeface="Open Sans" panose="020B0606030504020204" pitchFamily="34" charset="0"/>
                </a:endParaRPr>
              </a:p>
              <a:p>
                <a:endParaRPr lang="en-US" dirty="0">
                  <a:solidFill>
                    <a:schemeClr val="tx2"/>
                  </a:solidFill>
                  <a:latin typeface="Montserrat Light" panose="00000400000000000000" pitchFamily="50" charset="0"/>
                  <a:ea typeface="Open Sans" panose="020B0606030504020204" pitchFamily="34" charset="0"/>
                  <a:cs typeface="Open Sans" panose="020B0606030504020204" pitchFamily="34" charset="0"/>
                </a:endParaRPr>
              </a:p>
              <a:p>
                <a:endParaRPr lang="en-US" dirty="0">
                  <a:solidFill>
                    <a:schemeClr val="tx2"/>
                  </a:solidFill>
                  <a:latin typeface="Montserrat Light" panose="00000400000000000000" pitchFamily="50" charset="0"/>
                  <a:ea typeface="Open Sans" panose="020B0606030504020204" pitchFamily="34" charset="0"/>
                  <a:cs typeface="Open Sans" panose="020B0606030504020204" pitchFamily="34" charset="0"/>
                </a:endParaRPr>
              </a:p>
              <a:p>
                <a:endParaRPr lang="en-US" dirty="0">
                  <a:solidFill>
                    <a:schemeClr val="tx2"/>
                  </a:solidFill>
                  <a:latin typeface="Montserrat Light" panose="00000400000000000000" pitchFamily="50" charset="0"/>
                  <a:ea typeface="Open Sans" panose="020B0606030504020204" pitchFamily="34" charset="0"/>
                  <a:cs typeface="Open Sans" panose="020B0606030504020204" pitchFamily="34" charset="0"/>
                </a:endParaRPr>
              </a:p>
              <a:p>
                <a:endParaRPr lang="en-US" dirty="0">
                  <a:solidFill>
                    <a:schemeClr val="tx2"/>
                  </a:solidFill>
                  <a:latin typeface="Montserrat Light" panose="00000400000000000000" pitchFamily="50" charset="0"/>
                  <a:ea typeface="Open Sans" panose="020B0606030504020204" pitchFamily="34" charset="0"/>
                  <a:cs typeface="Open Sans" panose="020B0606030504020204" pitchFamily="34" charset="0"/>
                </a:endParaRPr>
              </a:p>
              <a:p>
                <a:endParaRPr lang="en-US" dirty="0">
                  <a:solidFill>
                    <a:schemeClr val="tx2"/>
                  </a:solidFill>
                  <a:latin typeface="Montserrat Light" panose="00000400000000000000" pitchFamily="50" charset="0"/>
                  <a:ea typeface="Open Sans" panose="020B0606030504020204" pitchFamily="34" charset="0"/>
                  <a:cs typeface="Open Sans" panose="020B0606030504020204" pitchFamily="34" charset="0"/>
                </a:endParaRPr>
              </a:p>
              <a:p>
                <a:endParaRPr lang="en-US" sz="2800" b="1" dirty="0">
                  <a:solidFill>
                    <a:schemeClr val="tx2"/>
                  </a:solidFill>
                  <a:latin typeface="Montserrat Light" panose="00000400000000000000" pitchFamily="50" charset="0"/>
                  <a:ea typeface="Open Sans" panose="020B0606030504020204" pitchFamily="34" charset="0"/>
                  <a:cs typeface="Open Sans" panose="020B0606030504020204" pitchFamily="34" charset="0"/>
                </a:endParaRPr>
              </a:p>
              <a:p>
                <a:r>
                  <a:rPr lang="en-US" sz="2800" b="1" dirty="0">
                    <a:solidFill>
                      <a:schemeClr val="tx2"/>
                    </a:solidFill>
                    <a:latin typeface="Montserrat Light" panose="00000400000000000000" pitchFamily="50" charset="0"/>
                    <a:ea typeface="Open Sans" panose="020B0606030504020204" pitchFamily="34" charset="0"/>
                    <a:cs typeface="Open Sans" panose="020B0606030504020204" pitchFamily="34" charset="0"/>
                  </a:rPr>
                  <a:t>Changing Gap:</a:t>
                </a:r>
              </a:p>
              <a:p>
                <a:pPr marL="342900" indent="-342900">
                  <a:buFont typeface="Arial" panose="020B0604020202020204" pitchFamily="34" charset="0"/>
                  <a:buChar char="•"/>
                </a:pPr>
                <a:r>
                  <a:rPr lang="en-US" dirty="0">
                    <a:solidFill>
                      <a:schemeClr val="tx2"/>
                    </a:solidFill>
                    <a:latin typeface="Montserrat Light" panose="00000400000000000000" pitchFamily="50" charset="0"/>
                    <a:ea typeface="Open Sans" panose="020B0606030504020204" pitchFamily="34" charset="0"/>
                    <a:cs typeface="Open Sans" panose="020B0606030504020204" pitchFamily="34" charset="0"/>
                  </a:rPr>
                  <a:t>Cavity radius: 3mm – 11mm.</a:t>
                </a:r>
              </a:p>
              <a:p>
                <a:pPr marL="342900" indent="-342900">
                  <a:buFont typeface="Arial" panose="020B0604020202020204" pitchFamily="34" charset="0"/>
                  <a:buChar char="•"/>
                </a:pPr>
                <a:r>
                  <a:rPr lang="en-US" dirty="0">
                    <a:solidFill>
                      <a:schemeClr val="tx2"/>
                    </a:solidFill>
                    <a:latin typeface="Montserrat Light" panose="00000400000000000000" pitchFamily="50" charset="0"/>
                    <a:ea typeface="Open Sans" panose="020B0606030504020204" pitchFamily="34" charset="0"/>
                    <a:cs typeface="Open Sans" panose="020B0606030504020204" pitchFamily="34" charset="0"/>
                  </a:rPr>
                  <a:t>Q-factor increases 1.4* 10</a:t>
                </a:r>
                <a:r>
                  <a:rPr lang="en-US" baseline="30000" dirty="0">
                    <a:solidFill>
                      <a:schemeClr val="tx2"/>
                    </a:solidFill>
                    <a:latin typeface="Montserrat Light" panose="00000400000000000000" pitchFamily="50" charset="0"/>
                    <a:ea typeface="Open Sans" panose="020B0606030504020204" pitchFamily="34" charset="0"/>
                    <a:cs typeface="Open Sans" panose="020B0606030504020204" pitchFamily="34" charset="0"/>
                  </a:rPr>
                  <a:t>9</a:t>
                </a:r>
                <a:r>
                  <a:rPr lang="en-US" dirty="0">
                    <a:solidFill>
                      <a:schemeClr val="tx2"/>
                    </a:solidFill>
                    <a:latin typeface="Montserrat Light" panose="00000400000000000000" pitchFamily="50" charset="0"/>
                    <a:ea typeface="Open Sans" panose="020B0606030504020204" pitchFamily="34" charset="0"/>
                    <a:cs typeface="Open Sans" panose="020B0606030504020204" pitchFamily="34" charset="0"/>
                  </a:rPr>
                  <a:t> to 2.3 * 10</a:t>
                </a:r>
                <a:r>
                  <a:rPr lang="en-US" baseline="30000" dirty="0">
                    <a:solidFill>
                      <a:schemeClr val="tx2"/>
                    </a:solidFill>
                    <a:latin typeface="Montserrat Light" panose="00000400000000000000" pitchFamily="50" charset="0"/>
                    <a:ea typeface="Open Sans" panose="020B0606030504020204" pitchFamily="34" charset="0"/>
                    <a:cs typeface="Open Sans" panose="020B0606030504020204" pitchFamily="34" charset="0"/>
                  </a:rPr>
                  <a:t>9</a:t>
                </a:r>
                <a:r>
                  <a:rPr lang="en-US" dirty="0">
                    <a:solidFill>
                      <a:schemeClr val="tx2"/>
                    </a:solidFill>
                    <a:latin typeface="Montserrat Light" panose="00000400000000000000" pitchFamily="50" charset="0"/>
                    <a:ea typeface="Open Sans" panose="020B0606030504020204" pitchFamily="34" charset="0"/>
                    <a:cs typeface="Open Sans" panose="020B0606030504020204" pitchFamily="34" charset="0"/>
                  </a:rPr>
                  <a:t>.</a:t>
                </a:r>
                <a:endParaRPr lang="en-US" baseline="30000" dirty="0">
                  <a:solidFill>
                    <a:schemeClr val="tx2"/>
                  </a:solidFill>
                  <a:latin typeface="Montserrat Light" panose="00000400000000000000" pitchFamily="50" charset="0"/>
                  <a:ea typeface="Open Sans" panose="020B0606030504020204" pitchFamily="34" charset="0"/>
                  <a:cs typeface="Open Sans" panose="020B0606030504020204" pitchFamily="34" charset="0"/>
                </a:endParaRPr>
              </a:p>
              <a:p>
                <a:pPr marL="342900" indent="-342900">
                  <a:buFont typeface="Arial" panose="020B0604020202020204" pitchFamily="34" charset="0"/>
                  <a:buChar char="•"/>
                </a:pPr>
                <a:r>
                  <a:rPr lang="en-US" dirty="0">
                    <a:solidFill>
                      <a:schemeClr val="tx2"/>
                    </a:solidFill>
                    <a:latin typeface="Montserrat Light" panose="00000400000000000000" pitchFamily="50" charset="0"/>
                    <a:ea typeface="Open Sans" panose="020B0606030504020204" pitchFamily="34" charset="0"/>
                    <a:cs typeface="Open Sans" panose="020B0606030504020204" pitchFamily="34" charset="0"/>
                  </a:rPr>
                  <a:t>Minor increase in the Q-factor.</a:t>
                </a:r>
              </a:p>
              <a:p>
                <a:endParaRPr lang="en-US" dirty="0">
                  <a:solidFill>
                    <a:schemeClr val="tx2"/>
                  </a:solidFill>
                  <a:latin typeface="Montserrat Light" panose="00000400000000000000" pitchFamily="50" charset="0"/>
                  <a:ea typeface="Open Sans" panose="020B0606030504020204" pitchFamily="34" charset="0"/>
                  <a:cs typeface="Open Sans" panose="020B0606030504020204" pitchFamily="34" charset="0"/>
                </a:endParaRPr>
              </a:p>
              <a:p>
                <a:endParaRPr lang="en-US" dirty="0">
                  <a:solidFill>
                    <a:schemeClr val="tx2"/>
                  </a:solidFill>
                  <a:latin typeface="Montserrat Light" panose="00000400000000000000" pitchFamily="50" charset="0"/>
                  <a:ea typeface="Open Sans" panose="020B0606030504020204" pitchFamily="34" charset="0"/>
                  <a:cs typeface="Open Sans" panose="020B0606030504020204" pitchFamily="34" charset="0"/>
                </a:endParaRPr>
              </a:p>
              <a:p>
                <a:endParaRPr lang="en-US" dirty="0">
                  <a:solidFill>
                    <a:schemeClr val="tx2"/>
                  </a:solidFill>
                  <a:latin typeface="Montserrat Light" panose="00000400000000000000" pitchFamily="50" charset="0"/>
                  <a:ea typeface="Open Sans" panose="020B0606030504020204" pitchFamily="34" charset="0"/>
                  <a:cs typeface="Open Sans" panose="020B0606030504020204" pitchFamily="34" charset="0"/>
                </a:endParaRPr>
              </a:p>
              <a:p>
                <a:endParaRPr lang="en-US" dirty="0">
                  <a:solidFill>
                    <a:schemeClr val="tx2"/>
                  </a:solidFill>
                  <a:latin typeface="Montserrat Light" panose="00000400000000000000" pitchFamily="50" charset="0"/>
                  <a:ea typeface="Open Sans" panose="020B0606030504020204" pitchFamily="34" charset="0"/>
                  <a:cs typeface="Open Sans" panose="020B0606030504020204" pitchFamily="34" charset="0"/>
                </a:endParaRPr>
              </a:p>
              <a:p>
                <a:endParaRPr lang="en-US" dirty="0">
                  <a:solidFill>
                    <a:schemeClr val="tx2"/>
                  </a:solidFill>
                  <a:latin typeface="Montserrat Light" panose="00000400000000000000" pitchFamily="50" charset="0"/>
                  <a:ea typeface="Open Sans" panose="020B0606030504020204" pitchFamily="34" charset="0"/>
                  <a:cs typeface="Open Sans" panose="020B0606030504020204" pitchFamily="34" charset="0"/>
                </a:endParaRPr>
              </a:p>
              <a:p>
                <a:endParaRPr lang="en-US" dirty="0">
                  <a:solidFill>
                    <a:schemeClr val="tx2"/>
                  </a:solidFill>
                  <a:latin typeface="Montserrat Light" panose="00000400000000000000" pitchFamily="50" charset="0"/>
                  <a:ea typeface="Open Sans" panose="020B0606030504020204" pitchFamily="34" charset="0"/>
                  <a:cs typeface="Open Sans" panose="020B0606030504020204" pitchFamily="34" charset="0"/>
                </a:endParaRPr>
              </a:p>
              <a:p>
                <a:endParaRPr lang="en-US" dirty="0">
                  <a:solidFill>
                    <a:schemeClr val="tx2"/>
                  </a:solidFill>
                  <a:latin typeface="Montserrat Light" panose="00000400000000000000" pitchFamily="50" charset="0"/>
                  <a:ea typeface="Open Sans" panose="020B0606030504020204" pitchFamily="34" charset="0"/>
                  <a:cs typeface="Open Sans" panose="020B0606030504020204" pitchFamily="34" charset="0"/>
                </a:endParaRPr>
              </a:p>
              <a:p>
                <a:endParaRPr lang="en-US" dirty="0">
                  <a:solidFill>
                    <a:schemeClr val="tx2"/>
                  </a:solidFill>
                  <a:latin typeface="Montserrat Light" panose="00000400000000000000" pitchFamily="50" charset="0"/>
                  <a:ea typeface="Open Sans" panose="020B0606030504020204" pitchFamily="34" charset="0"/>
                  <a:cs typeface="Open Sans" panose="020B0606030504020204" pitchFamily="34" charset="0"/>
                </a:endParaRPr>
              </a:p>
              <a:p>
                <a:r>
                  <a:rPr lang="en-US" sz="2800" b="1" dirty="0">
                    <a:solidFill>
                      <a:schemeClr val="tx2"/>
                    </a:solidFill>
                    <a:latin typeface="Montserrat Light" panose="00000400000000000000" pitchFamily="50" charset="0"/>
                    <a:ea typeface="Open Sans" panose="020B0606030504020204" pitchFamily="34" charset="0"/>
                    <a:cs typeface="Open Sans" panose="020B0606030504020204" pitchFamily="34" charset="0"/>
                  </a:rPr>
                  <a:t>Optimized Stub:</a:t>
                </a:r>
              </a:p>
              <a:p>
                <a:pPr marL="342900" indent="-342900">
                  <a:buFont typeface="Arial" panose="020B0604020202020204" pitchFamily="34" charset="0"/>
                  <a:buChar char="•"/>
                </a:pPr>
                <a:r>
                  <a:rPr lang="en-US" dirty="0">
                    <a:solidFill>
                      <a:schemeClr val="tx2"/>
                    </a:solidFill>
                    <a:latin typeface="Montserrat Light" panose="00000400000000000000" pitchFamily="50" charset="0"/>
                    <a:ea typeface="Open Sans" panose="020B0606030504020204" pitchFamily="34" charset="0"/>
                    <a:cs typeface="Open Sans" panose="020B0606030504020204" pitchFamily="34" charset="0"/>
                  </a:rPr>
                  <a:t>Conical shaped stub.</a:t>
                </a:r>
              </a:p>
              <a:p>
                <a:pPr marL="342900" indent="-342900">
                  <a:buFont typeface="Arial" panose="020B0604020202020204" pitchFamily="34" charset="0"/>
                  <a:buChar char="•"/>
                </a:pPr>
                <a:r>
                  <a:rPr lang="en-US" dirty="0">
                    <a:solidFill>
                      <a:schemeClr val="tx2"/>
                    </a:solidFill>
                    <a:latin typeface="Montserrat Light" panose="00000400000000000000" pitchFamily="50" charset="0"/>
                    <a:ea typeface="Open Sans" panose="020B0606030504020204" pitchFamily="34" charset="0"/>
                    <a:cs typeface="Open Sans" panose="020B0606030504020204" pitchFamily="34" charset="0"/>
                  </a:rPr>
                  <a:t>Stub height: 5mm – 12mm.</a:t>
                </a:r>
              </a:p>
              <a:p>
                <a:pPr marL="342900" indent="-342900">
                  <a:buFont typeface="Arial" panose="020B0604020202020204" pitchFamily="34" charset="0"/>
                  <a:buChar char="•"/>
                </a:pPr>
                <a:r>
                  <a:rPr lang="en-US" dirty="0">
                    <a:solidFill>
                      <a:schemeClr val="tx2"/>
                    </a:solidFill>
                    <a:latin typeface="Montserrat Light" panose="00000400000000000000" pitchFamily="50" charset="0"/>
                    <a:ea typeface="Open Sans" panose="020B0606030504020204" pitchFamily="34" charset="0"/>
                    <a:cs typeface="Open Sans" panose="020B0606030504020204" pitchFamily="34" charset="0"/>
                  </a:rPr>
                  <a:t>Q-factor increased from 1.71* 10</a:t>
                </a:r>
                <a:r>
                  <a:rPr lang="en-US" baseline="30000" dirty="0">
                    <a:solidFill>
                      <a:schemeClr val="tx2"/>
                    </a:solidFill>
                    <a:latin typeface="Montserrat Light" panose="00000400000000000000" pitchFamily="50" charset="0"/>
                    <a:ea typeface="Open Sans" panose="020B0606030504020204" pitchFamily="34" charset="0"/>
                    <a:cs typeface="Open Sans" panose="020B0606030504020204" pitchFamily="34" charset="0"/>
                  </a:rPr>
                  <a:t>9</a:t>
                </a:r>
                <a:r>
                  <a:rPr lang="en-US" dirty="0">
                    <a:solidFill>
                      <a:schemeClr val="tx2"/>
                    </a:solidFill>
                    <a:latin typeface="Montserrat Light" panose="00000400000000000000" pitchFamily="50" charset="0"/>
                    <a:ea typeface="Open Sans" panose="020B0606030504020204" pitchFamily="34" charset="0"/>
                    <a:cs typeface="Open Sans" panose="020B0606030504020204" pitchFamily="34" charset="0"/>
                  </a:rPr>
                  <a:t> to 1.94 * 10</a:t>
                </a:r>
                <a:r>
                  <a:rPr lang="en-US" baseline="30000" dirty="0">
                    <a:solidFill>
                      <a:schemeClr val="tx2"/>
                    </a:solidFill>
                    <a:latin typeface="Montserrat Light" panose="00000400000000000000" pitchFamily="50" charset="0"/>
                    <a:ea typeface="Open Sans" panose="020B0606030504020204" pitchFamily="34" charset="0"/>
                    <a:cs typeface="Open Sans" panose="020B0606030504020204" pitchFamily="34" charset="0"/>
                  </a:rPr>
                  <a:t>9</a:t>
                </a:r>
                <a:r>
                  <a:rPr lang="en-US" dirty="0">
                    <a:solidFill>
                      <a:schemeClr val="tx2"/>
                    </a:solidFill>
                    <a:latin typeface="Montserrat Light" panose="00000400000000000000" pitchFamily="50" charset="0"/>
                    <a:ea typeface="Open Sans" panose="020B0606030504020204" pitchFamily="34" charset="0"/>
                    <a:cs typeface="Open Sans" panose="020B0606030504020204" pitchFamily="34" charset="0"/>
                  </a:rPr>
                  <a:t>.</a:t>
                </a:r>
              </a:p>
              <a:p>
                <a:pPr marL="342900" indent="-342900">
                  <a:buFont typeface="Arial" panose="020B0604020202020204" pitchFamily="34" charset="0"/>
                  <a:buChar char="•"/>
                </a:pPr>
                <a:r>
                  <a:rPr lang="en-US" dirty="0">
                    <a:solidFill>
                      <a:schemeClr val="tx2"/>
                    </a:solidFill>
                    <a:latin typeface="Montserrat Light" panose="00000400000000000000" pitchFamily="50" charset="0"/>
                    <a:ea typeface="Open Sans" panose="020B0606030504020204" pitchFamily="34" charset="0"/>
                    <a:cs typeface="Open Sans" panose="020B0606030504020204" pitchFamily="34" charset="0"/>
                  </a:rPr>
                  <a:t>Frequency increased from 10GHz to 11.29GHz</a:t>
                </a:r>
              </a:p>
              <a:p>
                <a:pPr marL="342900" indent="-342900">
                  <a:buFont typeface="Arial" panose="020B0604020202020204" pitchFamily="34" charset="0"/>
                  <a:buChar char="•"/>
                </a:pPr>
                <a:r>
                  <a:rPr lang="en-US" dirty="0">
                    <a:solidFill>
                      <a:schemeClr val="tx2"/>
                    </a:solidFill>
                    <a:latin typeface="Montserrat Light" panose="00000400000000000000" pitchFamily="50" charset="0"/>
                    <a:ea typeface="Open Sans" panose="020B0606030504020204" pitchFamily="34" charset="0"/>
                    <a:cs typeface="Open Sans" panose="020B0606030504020204" pitchFamily="34" charset="0"/>
                  </a:rPr>
                  <a:t>Saw an increase in Q-factor and frequency.</a:t>
                </a:r>
              </a:p>
              <a:p>
                <a:endParaRPr lang="en-US" dirty="0">
                  <a:solidFill>
                    <a:schemeClr val="tx2"/>
                  </a:solidFill>
                  <a:latin typeface="Montserrat Light" panose="00000400000000000000" pitchFamily="50" charset="0"/>
                  <a:ea typeface="Open Sans" panose="020B0606030504020204" pitchFamily="34" charset="0"/>
                  <a:cs typeface="Open Sans" panose="020B0606030504020204" pitchFamily="34" charset="0"/>
                </a:endParaRPr>
              </a:p>
              <a:p>
                <a:endParaRPr lang="en-US" dirty="0">
                  <a:solidFill>
                    <a:schemeClr val="tx2"/>
                  </a:solidFill>
                  <a:latin typeface="Montserrat Light" panose="00000400000000000000" pitchFamily="50" charset="0"/>
                  <a:ea typeface="Open Sans" panose="020B0606030504020204" pitchFamily="34" charset="0"/>
                  <a:cs typeface="Open Sans" panose="020B0606030504020204" pitchFamily="34" charset="0"/>
                </a:endParaRPr>
              </a:p>
              <a:p>
                <a:endParaRPr lang="en-US" dirty="0">
                  <a:solidFill>
                    <a:schemeClr val="tx2"/>
                  </a:solidFill>
                  <a:latin typeface="Montserrat Light" panose="00000400000000000000" pitchFamily="50" charset="0"/>
                  <a:ea typeface="Open Sans" panose="020B0606030504020204" pitchFamily="34" charset="0"/>
                  <a:cs typeface="Open Sans" panose="020B0606030504020204" pitchFamily="34" charset="0"/>
                </a:endParaRPr>
              </a:p>
              <a:p>
                <a:endParaRPr lang="en-US" dirty="0">
                  <a:solidFill>
                    <a:schemeClr val="tx2"/>
                  </a:solidFill>
                  <a:latin typeface="Montserrat Light" panose="00000400000000000000" pitchFamily="50" charset="0"/>
                  <a:ea typeface="Open Sans" panose="020B0606030504020204" pitchFamily="34" charset="0"/>
                  <a:cs typeface="Open Sans" panose="020B0606030504020204" pitchFamily="34" charset="0"/>
                </a:endParaRPr>
              </a:p>
              <a:p>
                <a:endParaRPr lang="en-US" dirty="0">
                  <a:solidFill>
                    <a:schemeClr val="tx2"/>
                  </a:solidFill>
                  <a:latin typeface="Montserrat Light" panose="00000400000000000000" pitchFamily="50" charset="0"/>
                  <a:ea typeface="Open Sans" panose="020B0606030504020204" pitchFamily="34" charset="0"/>
                  <a:cs typeface="Open Sans" panose="020B0606030504020204" pitchFamily="34" charset="0"/>
                </a:endParaRPr>
              </a:p>
              <a:p>
                <a:endParaRPr lang="en-US" dirty="0">
                  <a:solidFill>
                    <a:schemeClr val="tx2"/>
                  </a:solidFill>
                  <a:latin typeface="Montserrat Light" panose="00000400000000000000" pitchFamily="50" charset="0"/>
                  <a:ea typeface="Open Sans" panose="020B0606030504020204" pitchFamily="34" charset="0"/>
                  <a:cs typeface="Open Sans" panose="020B0606030504020204" pitchFamily="34" charset="0"/>
                </a:endParaRPr>
              </a:p>
              <a:p>
                <a:endParaRPr lang="en-US" dirty="0">
                  <a:solidFill>
                    <a:schemeClr val="tx2"/>
                  </a:solidFill>
                  <a:latin typeface="Montserrat Light" panose="00000400000000000000" pitchFamily="50" charset="0"/>
                  <a:ea typeface="Open Sans" panose="020B0606030504020204" pitchFamily="34" charset="0"/>
                  <a:cs typeface="Open Sans" panose="020B0606030504020204" pitchFamily="34" charset="0"/>
                </a:endParaRPr>
              </a:p>
              <a:p>
                <a:endParaRPr lang="en-US" dirty="0">
                  <a:solidFill>
                    <a:schemeClr val="tx2"/>
                  </a:solidFill>
                  <a:latin typeface="Montserrat Light" panose="00000400000000000000" pitchFamily="50" charset="0"/>
                  <a:ea typeface="Open Sans" panose="020B0606030504020204" pitchFamily="34" charset="0"/>
                  <a:cs typeface="Open Sans" panose="020B0606030504020204" pitchFamily="34" charset="0"/>
                </a:endParaRPr>
              </a:p>
              <a:p>
                <a:r>
                  <a:rPr lang="en-US" sz="2800" b="1" dirty="0">
                    <a:solidFill>
                      <a:schemeClr val="tx2"/>
                    </a:solidFill>
                    <a:latin typeface="Montserrat Light" panose="00000400000000000000" pitchFamily="50" charset="0"/>
                    <a:ea typeface="Open Sans" panose="020B0606030504020204" pitchFamily="34" charset="0"/>
                    <a:cs typeface="Open Sans" panose="020B0606030504020204" pitchFamily="34" charset="0"/>
                  </a:rPr>
                  <a:t>Adding Couplers:</a:t>
                </a:r>
              </a:p>
              <a:p>
                <a:pPr marL="342900" indent="-342900">
                  <a:buFont typeface="Arial" panose="020B0604020202020204" pitchFamily="34" charset="0"/>
                  <a:buChar char="•"/>
                </a:pPr>
                <a:r>
                  <a:rPr lang="en-US" dirty="0">
                    <a:solidFill>
                      <a:schemeClr val="tx2"/>
                    </a:solidFill>
                    <a:latin typeface="Montserrat Light" panose="00000400000000000000" pitchFamily="50" charset="0"/>
                    <a:ea typeface="Open Sans" panose="020B0606030504020204" pitchFamily="34" charset="0"/>
                    <a:cs typeface="Open Sans" panose="020B0606030504020204" pitchFamily="34" charset="0"/>
                  </a:rPr>
                  <a:t>Added 2 BM61083 couplers to the simulation</a:t>
                </a:r>
              </a:p>
              <a:p>
                <a:pPr marL="342900" indent="-342900">
                  <a:buFont typeface="Arial" panose="020B0604020202020204" pitchFamily="34" charset="0"/>
                  <a:buChar char="•"/>
                </a:pPr>
                <a:r>
                  <a:rPr lang="en-US" dirty="0">
                    <a:solidFill>
                      <a:schemeClr val="tx2"/>
                    </a:solidFill>
                    <a:latin typeface="Montserrat Light" panose="00000400000000000000" pitchFamily="50" charset="0"/>
                    <a:ea typeface="Open Sans" panose="020B0606030504020204" pitchFamily="34" charset="0"/>
                    <a:cs typeface="Open Sans" panose="020B0606030504020204" pitchFamily="34" charset="0"/>
                  </a:rPr>
                  <a:t> Q-factor decreased from 1.71* 10</a:t>
                </a:r>
                <a:r>
                  <a:rPr lang="en-US" baseline="30000" dirty="0">
                    <a:solidFill>
                      <a:schemeClr val="tx2"/>
                    </a:solidFill>
                    <a:latin typeface="Montserrat Light" panose="00000400000000000000" pitchFamily="50" charset="0"/>
                    <a:ea typeface="Open Sans" panose="020B0606030504020204" pitchFamily="34" charset="0"/>
                    <a:cs typeface="Open Sans" panose="020B0606030504020204" pitchFamily="34" charset="0"/>
                  </a:rPr>
                  <a:t>9</a:t>
                </a:r>
                <a:r>
                  <a:rPr lang="en-US" dirty="0">
                    <a:solidFill>
                      <a:schemeClr val="tx2"/>
                    </a:solidFill>
                    <a:latin typeface="Montserrat Light" panose="00000400000000000000" pitchFamily="50" charset="0"/>
                    <a:ea typeface="Open Sans" panose="020B0606030504020204" pitchFamily="34" charset="0"/>
                    <a:cs typeface="Open Sans" panose="020B0606030504020204" pitchFamily="34" charset="0"/>
                  </a:rPr>
                  <a:t> to 2.09 * 10</a:t>
                </a:r>
                <a:r>
                  <a:rPr lang="en-US" baseline="30000" dirty="0">
                    <a:solidFill>
                      <a:schemeClr val="tx2"/>
                    </a:solidFill>
                    <a:latin typeface="Montserrat Light" panose="00000400000000000000" pitchFamily="50" charset="0"/>
                    <a:ea typeface="Open Sans" panose="020B0606030504020204" pitchFamily="34" charset="0"/>
                    <a:cs typeface="Open Sans" panose="020B0606030504020204" pitchFamily="34" charset="0"/>
                  </a:rPr>
                  <a:t>7</a:t>
                </a:r>
                <a:r>
                  <a:rPr lang="en-US" dirty="0">
                    <a:solidFill>
                      <a:schemeClr val="tx2"/>
                    </a:solidFill>
                    <a:latin typeface="Montserrat Light" panose="00000400000000000000" pitchFamily="50" charset="0"/>
                    <a:ea typeface="Open Sans" panose="020B0606030504020204" pitchFamily="34" charset="0"/>
                    <a:cs typeface="Open Sans" panose="020B0606030504020204" pitchFamily="34" charset="0"/>
                  </a:rPr>
                  <a:t>.</a:t>
                </a:r>
              </a:p>
              <a:p>
                <a:pPr marL="342900" indent="-342900">
                  <a:buFont typeface="Arial" panose="020B0604020202020204" pitchFamily="34" charset="0"/>
                  <a:buChar char="•"/>
                </a:pPr>
                <a:r>
                  <a:rPr lang="en-US" dirty="0">
                    <a:solidFill>
                      <a:schemeClr val="tx2"/>
                    </a:solidFill>
                    <a:latin typeface="Montserrat Light" panose="00000400000000000000" pitchFamily="50" charset="0"/>
                    <a:ea typeface="Open Sans" panose="020B0606030504020204" pitchFamily="34" charset="0"/>
                    <a:cs typeface="Open Sans" panose="020B0606030504020204" pitchFamily="34" charset="0"/>
                  </a:rPr>
                  <a:t>Changed the length of the coupler.</a:t>
                </a:r>
              </a:p>
              <a:p>
                <a:pPr marL="342900" indent="-342900">
                  <a:buFont typeface="Arial" panose="020B0604020202020204" pitchFamily="34" charset="0"/>
                  <a:buChar char="•"/>
                </a:pPr>
                <a:r>
                  <a:rPr lang="en-US" dirty="0">
                    <a:solidFill>
                      <a:schemeClr val="tx2"/>
                    </a:solidFill>
                    <a:latin typeface="Montserrat Light" panose="00000400000000000000" pitchFamily="50" charset="0"/>
                    <a:ea typeface="Open Sans" panose="020B0606030504020204" pitchFamily="34" charset="0"/>
                    <a:cs typeface="Open Sans" panose="020B0606030504020204" pitchFamily="34" charset="0"/>
                  </a:rPr>
                  <a:t>Q-factor drops significantly when coupler enters the cavity.</a:t>
                </a:r>
              </a:p>
            </p:txBody>
          </p:sp>
        </mc:Choice>
        <mc:Fallback xmlns="">
          <p:sp>
            <p:nvSpPr>
              <p:cNvPr id="64" name="TextBox 63">
                <a:extLst>
                  <a:ext uri="{FF2B5EF4-FFF2-40B4-BE49-F238E27FC236}">
                    <a16:creationId xmlns:a16="http://schemas.microsoft.com/office/drawing/2014/main" id="{499918C8-D8D3-4947-B7FD-9341EAE5F7F2}"/>
                  </a:ext>
                </a:extLst>
              </p:cNvPr>
              <p:cNvSpPr txBox="1">
                <a:spLocks noRot="1" noChangeAspect="1" noMove="1" noResize="1" noEditPoints="1" noAdjustHandles="1" noChangeArrowheads="1" noChangeShapeType="1" noTextEdit="1"/>
              </p:cNvSpPr>
              <p:nvPr/>
            </p:nvSpPr>
            <p:spPr>
              <a:xfrm>
                <a:off x="11704093" y="8688684"/>
                <a:ext cx="9601200" cy="20790756"/>
              </a:xfrm>
              <a:prstGeom prst="rect">
                <a:avLst/>
              </a:prstGeom>
              <a:blipFill>
                <a:blip r:embed="rId12"/>
                <a:stretch>
                  <a:fillRect l="-1333" t="-205"/>
                </a:stretch>
              </a:blipFill>
            </p:spPr>
            <p:txBody>
              <a:bodyPr/>
              <a:lstStyle/>
              <a:p>
                <a:r>
                  <a:rPr lang="en-US">
                    <a:noFill/>
                  </a:rPr>
                  <a:t> </a:t>
                </a:r>
              </a:p>
            </p:txBody>
          </p:sp>
        </mc:Fallback>
      </mc:AlternateContent>
      <p:pic>
        <p:nvPicPr>
          <p:cNvPr id="11" name="Picture 10">
            <a:extLst>
              <a:ext uri="{FF2B5EF4-FFF2-40B4-BE49-F238E27FC236}">
                <a16:creationId xmlns:a16="http://schemas.microsoft.com/office/drawing/2014/main" id="{5BD54DD5-6047-2402-C6AD-FF869A4BF0A6}"/>
              </a:ext>
            </a:extLst>
          </p:cNvPr>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19395789" y="7742135"/>
            <a:ext cx="2187104" cy="3383066"/>
          </a:xfrm>
          <a:prstGeom prst="rect">
            <a:avLst/>
          </a:prstGeom>
        </p:spPr>
      </p:pic>
      <p:pic>
        <p:nvPicPr>
          <p:cNvPr id="12" name="Picture 11">
            <a:extLst>
              <a:ext uri="{FF2B5EF4-FFF2-40B4-BE49-F238E27FC236}">
                <a16:creationId xmlns:a16="http://schemas.microsoft.com/office/drawing/2014/main" id="{F40A59A3-77E7-51C1-9A28-3AC4FB520FDB}"/>
              </a:ext>
            </a:extLst>
          </p:cNvPr>
          <p:cNvPicPr>
            <a:picLocks noChangeAspect="1"/>
          </p:cNvPicPr>
          <p:nvPr/>
        </p:nvPicPr>
        <p:blipFill>
          <a:blip r:embed="rId14">
            <a:extLst>
              <a:ext uri="{28A0092B-C50C-407E-A947-70E740481C1C}">
                <a14:useLocalDpi xmlns:a14="http://schemas.microsoft.com/office/drawing/2010/main" val="0"/>
              </a:ext>
            </a:extLst>
          </a:blip>
          <a:srcRect l="35333" t="24901" r="35287" b="25106"/>
          <a:stretch>
            <a:fillRect/>
          </a:stretch>
        </p:blipFill>
        <p:spPr>
          <a:xfrm>
            <a:off x="18744076" y="28872033"/>
            <a:ext cx="2649548" cy="3381290"/>
          </a:xfrm>
          <a:prstGeom prst="rect">
            <a:avLst/>
          </a:prstGeom>
        </p:spPr>
      </p:pic>
      <p:pic>
        <p:nvPicPr>
          <p:cNvPr id="25" name="Picture 24">
            <a:extLst>
              <a:ext uri="{FF2B5EF4-FFF2-40B4-BE49-F238E27FC236}">
                <a16:creationId xmlns:a16="http://schemas.microsoft.com/office/drawing/2014/main" id="{A2F8611A-85EF-1CC0-EAE6-835C3D681E11}"/>
              </a:ext>
            </a:extLst>
          </p:cNvPr>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18203128" y="13634986"/>
            <a:ext cx="3278827" cy="4066430"/>
          </a:xfrm>
          <a:prstGeom prst="rect">
            <a:avLst/>
          </a:prstGeom>
        </p:spPr>
      </p:pic>
      <p:pic>
        <p:nvPicPr>
          <p:cNvPr id="29" name="Picture 28">
            <a:extLst>
              <a:ext uri="{FF2B5EF4-FFF2-40B4-BE49-F238E27FC236}">
                <a16:creationId xmlns:a16="http://schemas.microsoft.com/office/drawing/2014/main" id="{775AAF01-515A-BABD-BA9B-97A7897F1B22}"/>
              </a:ext>
            </a:extLst>
          </p:cNvPr>
          <p:cNvPicPr>
            <a:picLocks noChangeAspect="1"/>
          </p:cNvPicPr>
          <p:nvPr/>
        </p:nvPicPr>
        <p:blipFill>
          <a:blip r:embed="rId16">
            <a:extLst>
              <a:ext uri="{28A0092B-C50C-407E-A947-70E740481C1C}">
                <a14:useLocalDpi xmlns:a14="http://schemas.microsoft.com/office/drawing/2010/main" val="0"/>
              </a:ext>
            </a:extLst>
          </a:blip>
          <a:stretch>
            <a:fillRect/>
          </a:stretch>
        </p:blipFill>
        <p:spPr>
          <a:xfrm>
            <a:off x="18269356" y="18133256"/>
            <a:ext cx="3278827" cy="3481641"/>
          </a:xfrm>
          <a:prstGeom prst="rect">
            <a:avLst/>
          </a:prstGeom>
        </p:spPr>
      </p:pic>
      <p:pic>
        <p:nvPicPr>
          <p:cNvPr id="34" name="Picture 33">
            <a:extLst>
              <a:ext uri="{FF2B5EF4-FFF2-40B4-BE49-F238E27FC236}">
                <a16:creationId xmlns:a16="http://schemas.microsoft.com/office/drawing/2014/main" id="{232CC3FF-25FC-3562-17E9-1522AD46B0F7}"/>
              </a:ext>
            </a:extLst>
          </p:cNvPr>
          <p:cNvPicPr>
            <a:picLocks noChangeAspect="1"/>
          </p:cNvPicPr>
          <p:nvPr/>
        </p:nvPicPr>
        <p:blipFill>
          <a:blip r:embed="rId17">
            <a:extLst>
              <a:ext uri="{28A0092B-C50C-407E-A947-70E740481C1C}">
                <a14:useLocalDpi xmlns:a14="http://schemas.microsoft.com/office/drawing/2010/main" val="0"/>
              </a:ext>
            </a:extLst>
          </a:blip>
          <a:stretch>
            <a:fillRect/>
          </a:stretch>
        </p:blipFill>
        <p:spPr>
          <a:xfrm>
            <a:off x="18300247" y="24709471"/>
            <a:ext cx="3282646" cy="1700590"/>
          </a:xfrm>
          <a:prstGeom prst="rect">
            <a:avLst/>
          </a:prstGeom>
        </p:spPr>
      </p:pic>
      <p:pic>
        <p:nvPicPr>
          <p:cNvPr id="9" name="Picture 8">
            <a:extLst>
              <a:ext uri="{FF2B5EF4-FFF2-40B4-BE49-F238E27FC236}">
                <a16:creationId xmlns:a16="http://schemas.microsoft.com/office/drawing/2014/main" id="{C4788C4A-1A79-F0E9-6DF8-5EDD138A4D91}"/>
              </a:ext>
            </a:extLst>
          </p:cNvPr>
          <p:cNvPicPr>
            <a:picLocks noChangeAspect="1"/>
          </p:cNvPicPr>
          <p:nvPr/>
        </p:nvPicPr>
        <p:blipFill>
          <a:blip r:embed="rId18">
            <a:extLst>
              <a:ext uri="{28A0092B-C50C-407E-A947-70E740481C1C}">
                <a14:useLocalDpi xmlns:a14="http://schemas.microsoft.com/office/drawing/2010/main" val="0"/>
              </a:ext>
            </a:extLst>
          </a:blip>
          <a:stretch>
            <a:fillRect/>
          </a:stretch>
        </p:blipFill>
        <p:spPr>
          <a:xfrm>
            <a:off x="11848565" y="14052019"/>
            <a:ext cx="5784205" cy="2759437"/>
          </a:xfrm>
          <a:prstGeom prst="rect">
            <a:avLst/>
          </a:prstGeom>
        </p:spPr>
      </p:pic>
      <p:pic>
        <p:nvPicPr>
          <p:cNvPr id="16" name="Picture 15">
            <a:extLst>
              <a:ext uri="{FF2B5EF4-FFF2-40B4-BE49-F238E27FC236}">
                <a16:creationId xmlns:a16="http://schemas.microsoft.com/office/drawing/2014/main" id="{5610538E-8C4C-75BC-EF80-7AED3E57BBEC}"/>
              </a:ext>
            </a:extLst>
          </p:cNvPr>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12018938" y="18858379"/>
            <a:ext cx="5778087" cy="2756518"/>
          </a:xfrm>
          <a:prstGeom prst="rect">
            <a:avLst/>
          </a:prstGeom>
        </p:spPr>
      </p:pic>
      <p:pic>
        <p:nvPicPr>
          <p:cNvPr id="20" name="Picture 19">
            <a:extLst>
              <a:ext uri="{FF2B5EF4-FFF2-40B4-BE49-F238E27FC236}">
                <a16:creationId xmlns:a16="http://schemas.microsoft.com/office/drawing/2014/main" id="{D08152C4-7F6C-B666-E9A9-7A4BC1DED278}"/>
              </a:ext>
            </a:extLst>
          </p:cNvPr>
          <p:cNvPicPr>
            <a:picLocks noChangeAspect="1"/>
          </p:cNvPicPr>
          <p:nvPr/>
        </p:nvPicPr>
        <p:blipFill>
          <a:blip r:embed="rId20">
            <a:extLst>
              <a:ext uri="{28A0092B-C50C-407E-A947-70E740481C1C}">
                <a14:useLocalDpi xmlns:a14="http://schemas.microsoft.com/office/drawing/2010/main" val="0"/>
              </a:ext>
            </a:extLst>
          </a:blip>
          <a:stretch>
            <a:fillRect/>
          </a:stretch>
        </p:blipFill>
        <p:spPr>
          <a:xfrm>
            <a:off x="11893910" y="24189824"/>
            <a:ext cx="5778088" cy="2756519"/>
          </a:xfrm>
          <a:prstGeom prst="rect">
            <a:avLst/>
          </a:prstGeom>
        </p:spPr>
      </p:pic>
      <p:pic>
        <p:nvPicPr>
          <p:cNvPr id="26" name="Picture 25">
            <a:extLst>
              <a:ext uri="{FF2B5EF4-FFF2-40B4-BE49-F238E27FC236}">
                <a16:creationId xmlns:a16="http://schemas.microsoft.com/office/drawing/2014/main" id="{13FC8A04-F99D-0694-2B7D-C47A501CAF64}"/>
              </a:ext>
            </a:extLst>
          </p:cNvPr>
          <p:cNvPicPr>
            <a:picLocks noChangeAspect="1"/>
          </p:cNvPicPr>
          <p:nvPr/>
        </p:nvPicPr>
        <p:blipFill>
          <a:blip r:embed="rId21">
            <a:extLst>
              <a:ext uri="{28A0092B-C50C-407E-A947-70E740481C1C}">
                <a14:useLocalDpi xmlns:a14="http://schemas.microsoft.com/office/drawing/2010/main" val="0"/>
              </a:ext>
            </a:extLst>
          </a:blip>
          <a:stretch>
            <a:fillRect/>
          </a:stretch>
        </p:blipFill>
        <p:spPr>
          <a:xfrm>
            <a:off x="24814187" y="14381363"/>
            <a:ext cx="5690640" cy="3528497"/>
          </a:xfrm>
          <a:prstGeom prst="rect">
            <a:avLst/>
          </a:prstGeom>
        </p:spPr>
      </p:pic>
      <p:pic>
        <p:nvPicPr>
          <p:cNvPr id="4" name="Picture 3">
            <a:extLst>
              <a:ext uri="{FF2B5EF4-FFF2-40B4-BE49-F238E27FC236}">
                <a16:creationId xmlns:a16="http://schemas.microsoft.com/office/drawing/2014/main" id="{EBCB9BAD-DA96-9CD3-FBFB-64421AEBCB18}"/>
              </a:ext>
            </a:extLst>
          </p:cNvPr>
          <p:cNvPicPr>
            <a:picLocks noChangeAspect="1"/>
          </p:cNvPicPr>
          <p:nvPr/>
        </p:nvPicPr>
        <p:blipFill>
          <a:blip r:embed="rId22">
            <a:extLst>
              <a:ext uri="{28A0092B-C50C-407E-A947-70E740481C1C}">
                <a14:useLocalDpi xmlns:a14="http://schemas.microsoft.com/office/drawing/2010/main" val="0"/>
              </a:ext>
            </a:extLst>
          </a:blip>
          <a:stretch>
            <a:fillRect/>
          </a:stretch>
        </p:blipFill>
        <p:spPr>
          <a:xfrm>
            <a:off x="11848565" y="29182366"/>
            <a:ext cx="5784205" cy="2759437"/>
          </a:xfrm>
          <a:prstGeom prst="rect">
            <a:avLst/>
          </a:prstGeom>
        </p:spPr>
      </p:pic>
      <p:pic>
        <p:nvPicPr>
          <p:cNvPr id="8" name="Picture 7">
            <a:extLst>
              <a:ext uri="{FF2B5EF4-FFF2-40B4-BE49-F238E27FC236}">
                <a16:creationId xmlns:a16="http://schemas.microsoft.com/office/drawing/2014/main" id="{F1F3C61C-0240-BCEA-EF40-1F3E2D75E2AA}"/>
              </a:ext>
            </a:extLst>
          </p:cNvPr>
          <p:cNvPicPr>
            <a:picLocks noChangeAspect="1"/>
          </p:cNvPicPr>
          <p:nvPr/>
        </p:nvPicPr>
        <p:blipFill>
          <a:blip r:embed="rId23">
            <a:extLst>
              <a:ext uri="{28A0092B-C50C-407E-A947-70E740481C1C}">
                <a14:useLocalDpi xmlns:a14="http://schemas.microsoft.com/office/drawing/2010/main" val="0"/>
              </a:ext>
            </a:extLst>
          </a:blip>
          <a:stretch>
            <a:fillRect/>
          </a:stretch>
        </p:blipFill>
        <p:spPr>
          <a:xfrm>
            <a:off x="28035532" y="27449001"/>
            <a:ext cx="4195368" cy="3992761"/>
          </a:xfrm>
          <a:prstGeom prst="rect">
            <a:avLst/>
          </a:prstGeom>
        </p:spPr>
      </p:pic>
      <p:pic>
        <p:nvPicPr>
          <p:cNvPr id="2" name="Picture 1">
            <a:extLst>
              <a:ext uri="{FF2B5EF4-FFF2-40B4-BE49-F238E27FC236}">
                <a16:creationId xmlns:a16="http://schemas.microsoft.com/office/drawing/2014/main" id="{3C8AF833-8C14-62FB-847A-DF653DE5F756}"/>
              </a:ext>
            </a:extLst>
          </p:cNvPr>
          <p:cNvPicPr>
            <a:picLocks noChangeAspect="1"/>
          </p:cNvPicPr>
          <p:nvPr/>
        </p:nvPicPr>
        <p:blipFill>
          <a:blip r:embed="rId23">
            <a:extLst>
              <a:ext uri="{28A0092B-C50C-407E-A947-70E740481C1C}">
                <a14:useLocalDpi xmlns:a14="http://schemas.microsoft.com/office/drawing/2010/main" val="0"/>
              </a:ext>
            </a:extLst>
          </a:blip>
          <a:stretch>
            <a:fillRect/>
          </a:stretch>
        </p:blipFill>
        <p:spPr>
          <a:xfrm>
            <a:off x="28134479" y="27449001"/>
            <a:ext cx="4195368" cy="3992761"/>
          </a:xfrm>
          <a:prstGeom prst="rect">
            <a:avLst/>
          </a:prstGeom>
        </p:spPr>
      </p:pic>
      <p:pic>
        <p:nvPicPr>
          <p:cNvPr id="13" name="Picture 12">
            <a:extLst>
              <a:ext uri="{FF2B5EF4-FFF2-40B4-BE49-F238E27FC236}">
                <a16:creationId xmlns:a16="http://schemas.microsoft.com/office/drawing/2014/main" id="{FDA82737-203F-DA22-9CA7-D58C07297B5A}"/>
              </a:ext>
            </a:extLst>
          </p:cNvPr>
          <p:cNvPicPr>
            <a:picLocks noChangeAspect="1"/>
          </p:cNvPicPr>
          <p:nvPr/>
        </p:nvPicPr>
        <p:blipFill>
          <a:blip r:embed="rId24">
            <a:extLst>
              <a:ext uri="{28A0092B-C50C-407E-A947-70E740481C1C}">
                <a14:useLocalDpi xmlns:a14="http://schemas.microsoft.com/office/drawing/2010/main" val="0"/>
              </a:ext>
            </a:extLst>
          </a:blip>
          <a:stretch>
            <a:fillRect/>
          </a:stretch>
        </p:blipFill>
        <p:spPr>
          <a:xfrm>
            <a:off x="968507" y="28296577"/>
            <a:ext cx="5296353" cy="3305057"/>
          </a:xfrm>
          <a:prstGeom prst="rect">
            <a:avLst/>
          </a:prstGeom>
        </p:spPr>
      </p:pic>
      <p:pic>
        <p:nvPicPr>
          <p:cNvPr id="17" name="Picture 16">
            <a:extLst>
              <a:ext uri="{FF2B5EF4-FFF2-40B4-BE49-F238E27FC236}">
                <a16:creationId xmlns:a16="http://schemas.microsoft.com/office/drawing/2014/main" id="{239EBB2F-5CD1-77F3-2FC7-787C5A2DBD27}"/>
              </a:ext>
            </a:extLst>
          </p:cNvPr>
          <p:cNvPicPr>
            <a:picLocks noChangeAspect="1"/>
          </p:cNvPicPr>
          <p:nvPr/>
        </p:nvPicPr>
        <p:blipFill>
          <a:blip r:embed="rId25">
            <a:extLst>
              <a:ext uri="{28A0092B-C50C-407E-A947-70E740481C1C}">
                <a14:useLocalDpi xmlns:a14="http://schemas.microsoft.com/office/drawing/2010/main" val="0"/>
              </a:ext>
            </a:extLst>
          </a:blip>
          <a:stretch>
            <a:fillRect/>
          </a:stretch>
        </p:blipFill>
        <p:spPr>
          <a:xfrm>
            <a:off x="1219200" y="24375584"/>
            <a:ext cx="5029300" cy="3138409"/>
          </a:xfrm>
          <a:prstGeom prst="rect">
            <a:avLst/>
          </a:prstGeom>
        </p:spPr>
      </p:pic>
    </p:spTree>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AS_NET" val="4.0.30319.42000"/>
  <p:tag name="AS_OS" val="Microsoft Windows NT 6.2.9200.0"/>
  <p:tag name="AS_RELEASE_DATE" val="2022.04.14"/>
  <p:tag name="AS_TITLE" val="Aspose.Slides for .NET 4.0 Client Profile"/>
  <p:tag name="AS_VERSION" val="22.4"/>
  <p:tag name="POSTERNERDTEMPLATE" val="persuadingsapphire|08-2022"/>
</p:tagLst>
</file>

<file path=ppt/theme/theme1.xml><?xml version="1.0" encoding="utf-8"?>
<a:theme xmlns:a="http://schemas.openxmlformats.org/drawingml/2006/main" name="Blank Presentation">
  <a:themeElements>
    <a:clrScheme name="Metro">
      <a:dk1>
        <a:sysClr val="windowText" lastClr="000000"/>
      </a:dk1>
      <a:lt1>
        <a:sysClr val="window" lastClr="FFFFFF"/>
      </a:lt1>
      <a:dk2>
        <a:srgbClr val="4E5B6F"/>
      </a:dk2>
      <a:lt2>
        <a:srgbClr val="D6ECFF"/>
      </a:lt2>
      <a:accent1>
        <a:srgbClr val="7FD13B"/>
      </a:accent1>
      <a:accent2>
        <a:srgbClr val="EA157A"/>
      </a:accent2>
      <a:accent3>
        <a:srgbClr val="FEB80A"/>
      </a:accent3>
      <a:accent4>
        <a:srgbClr val="00ADDC"/>
      </a:accent4>
      <a:accent5>
        <a:srgbClr val="738AC8"/>
      </a:accent5>
      <a:accent6>
        <a:srgbClr val="1AB39F"/>
      </a:accent6>
      <a:hlink>
        <a:srgbClr val="EB8803"/>
      </a:hlink>
      <a:folHlink>
        <a:srgbClr val="5F7791"/>
      </a:folHlink>
    </a:clrScheme>
    <a:fontScheme name="Blank Presentation">
      <a:majorFont>
        <a:latin typeface="Times New Roman"/>
        <a:ea typeface="Arial"/>
        <a:cs typeface="Arial"/>
      </a:majorFont>
      <a:minorFont>
        <a:latin typeface="Times New Roman"/>
        <a:ea typeface="Arial"/>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Blank Presentatio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Blank Presentatio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Blank Presentatio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Arial"/>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Arial"/>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C:\Program Files\Microsoft Office\Templates\Blank Presentation.pot</Template>
  <TotalTime>4380</TotalTime>
  <Words>980</Words>
  <Application>Microsoft Office PowerPoint</Application>
  <PresentationFormat>Custom</PresentationFormat>
  <Paragraphs>125</Paragraphs>
  <Slides>1</Slides>
  <Notes>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vt:i4>
      </vt:variant>
    </vt:vector>
  </HeadingPairs>
  <TitlesOfParts>
    <vt:vector size="7" baseType="lpstr">
      <vt:lpstr>Cambria Math</vt:lpstr>
      <vt:lpstr>Times New Roman</vt:lpstr>
      <vt:lpstr>Libre Baskerville</vt:lpstr>
      <vt:lpstr>Montserrat Light</vt:lpstr>
      <vt:lpstr>Arial</vt:lpstr>
      <vt:lpstr>Blank Presentation</vt:lpstr>
      <vt:lpstr>PowerPoint Presentation</vt:lpstr>
    </vt:vector>
  </TitlesOfParts>
  <Company>Graphicsland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Example to make a scientific poster</dc:title>
  <dc:subject>Free Poster Presentation Example</dc:subject>
  <dc:creator>Graphicsland/MakeSigns.com</dc:creator>
  <cp:keywords>scientific, research, template, custom, poster, presentation, symposium, printing, PowerPoint, create, design, example, sample, download</cp:keywords>
  <dc:description>This is a free template from MakeSigns.com to help you create the perfect scientific poster.</dc:description>
  <cp:lastModifiedBy>Mason Steingrebe</cp:lastModifiedBy>
  <cp:revision>300</cp:revision>
  <cp:lastPrinted>2006-11-15T16:04:57Z</cp:lastPrinted>
  <dcterms:modified xsi:type="dcterms:W3CDTF">2026-08-28T00:07:00Z</dcterms:modified>
  <cp:category>templates for scientific poster</cp:category>
</cp:coreProperties>
</file>