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5" r:id="rId1"/>
  </p:sldMasterIdLst>
  <p:notesMasterIdLst>
    <p:notesMasterId r:id="rId3"/>
  </p:notesMasterIdLst>
  <p:sldIdLst>
    <p:sldId id="285" r:id="rId2"/>
  </p:sldIdLst>
  <p:sldSz cx="32918400" cy="438912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Your poster" id="{FBD8B3AE-BE91-4C46-B2EC-4082CAFA89BA}">
          <p14:sldIdLst>
            <p14:sldId id="285"/>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MOU" lastIdx="1" clrIdx="0">
    <p:extLst>
      <p:ext uri="{19B8F6BF-5375-455C-9EA6-DF929625EA0E}">
        <p15:presenceInfo xmlns:p15="http://schemas.microsoft.com/office/powerpoint/2012/main" userId="Microsoft Office 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FAC"/>
    <a:srgbClr val="E1EAF1"/>
    <a:srgbClr val="DAE5EE"/>
    <a:srgbClr val="D5E1EB"/>
    <a:srgbClr val="D2E0EB"/>
    <a:srgbClr val="CDDCE8"/>
    <a:srgbClr val="CAD8E6"/>
    <a:srgbClr val="C2D3E3"/>
    <a:srgbClr val="B8CBDF"/>
    <a:srgbClr val="78A3C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6207" autoAdjust="0"/>
    <p:restoredTop sz="96405" autoAdjust="0"/>
  </p:normalViewPr>
  <p:slideViewPr>
    <p:cSldViewPr snapToGrid="0">
      <p:cViewPr varScale="1">
        <p:scale>
          <a:sx n="17" d="100"/>
          <a:sy n="17" d="100"/>
        </p:scale>
        <p:origin x="2364" y="198"/>
      </p:cViewPr>
      <p:guideLst/>
    </p:cSldViewPr>
  </p:slideViewPr>
  <p:outlineViewPr>
    <p:cViewPr>
      <p:scale>
        <a:sx n="33" d="100"/>
        <a:sy n="33" d="100"/>
      </p:scale>
      <p:origin x="0" y="0"/>
    </p:cViewPr>
  </p:outlineViewPr>
  <p:notesTextViewPr>
    <p:cViewPr>
      <p:scale>
        <a:sx n="3" d="2"/>
        <a:sy n="3" d="2"/>
      </p:scale>
      <p:origin x="0" y="0"/>
    </p:cViewPr>
  </p:notesTextViewPr>
  <p:notesViewPr>
    <p:cSldViewPr snapToGrid="0">
      <p:cViewPr varScale="1">
        <p:scale>
          <a:sx n="103" d="100"/>
          <a:sy n="103" d="100"/>
        </p:scale>
        <p:origin x="3504"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40FD44B-3D92-4DA1-963F-3AC1E37877B5}" type="datetimeFigureOut">
              <a:rPr lang="en-US" smtClean="0"/>
              <a:t>9/3/2026</a:t>
            </a:fld>
            <a:endParaRPr lang="en-US"/>
          </a:p>
        </p:txBody>
      </p:sp>
      <p:sp>
        <p:nvSpPr>
          <p:cNvPr id="4" name="Folienbildplatzhalter 3"/>
          <p:cNvSpPr>
            <a:spLocks noGrp="1" noRot="1" noChangeAspect="1"/>
          </p:cNvSpPr>
          <p:nvPr>
            <p:ph type="sldImg" idx="2"/>
          </p:nvPr>
        </p:nvSpPr>
        <p:spPr>
          <a:xfrm>
            <a:off x="2271713" y="1143000"/>
            <a:ext cx="231457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A4A54C-B7EC-4455-BC07-3E60C62A4E35}" type="slidenum">
              <a:rPr lang="en-US" smtClean="0"/>
              <a:t>‹#›</a:t>
            </a:fld>
            <a:endParaRPr lang="en-US"/>
          </a:p>
        </p:txBody>
      </p:sp>
    </p:spTree>
    <p:extLst>
      <p:ext uri="{BB962C8B-B14F-4D97-AF65-F5344CB8AC3E}">
        <p14:creationId xmlns:p14="http://schemas.microsoft.com/office/powerpoint/2010/main" val="3027124219"/>
      </p:ext>
    </p:extLst>
  </p:cSld>
  <p:clrMap bg1="lt1" tx1="dk1" bg2="lt2" tx2="dk2" accent1="accent1" accent2="accent2" accent3="accent3" accent4="accent4" accent5="accent5" accent6="accent6" hlink="hlink" folHlink="folHlink"/>
  <p:notesStyle>
    <a:lvl1pPr marL="0" algn="l" defTabSz="4388719" rtl="0" eaLnBrk="1" latinLnBrk="0" hangingPunct="1">
      <a:defRPr sz="5759" kern="1200">
        <a:solidFill>
          <a:schemeClr val="tx1"/>
        </a:solidFill>
        <a:latin typeface="+mn-lt"/>
        <a:ea typeface="+mn-ea"/>
        <a:cs typeface="+mn-cs"/>
      </a:defRPr>
    </a:lvl1pPr>
    <a:lvl2pPr marL="2194360" algn="l" defTabSz="4388719" rtl="0" eaLnBrk="1" latinLnBrk="0" hangingPunct="1">
      <a:defRPr sz="5759" kern="1200">
        <a:solidFill>
          <a:schemeClr val="tx1"/>
        </a:solidFill>
        <a:latin typeface="+mn-lt"/>
        <a:ea typeface="+mn-ea"/>
        <a:cs typeface="+mn-cs"/>
      </a:defRPr>
    </a:lvl2pPr>
    <a:lvl3pPr marL="4388719" algn="l" defTabSz="4388719" rtl="0" eaLnBrk="1" latinLnBrk="0" hangingPunct="1">
      <a:defRPr sz="5759" kern="1200">
        <a:solidFill>
          <a:schemeClr val="tx1"/>
        </a:solidFill>
        <a:latin typeface="+mn-lt"/>
        <a:ea typeface="+mn-ea"/>
        <a:cs typeface="+mn-cs"/>
      </a:defRPr>
    </a:lvl3pPr>
    <a:lvl4pPr marL="6583079" algn="l" defTabSz="4388719" rtl="0" eaLnBrk="1" latinLnBrk="0" hangingPunct="1">
      <a:defRPr sz="5759" kern="1200">
        <a:solidFill>
          <a:schemeClr val="tx1"/>
        </a:solidFill>
        <a:latin typeface="+mn-lt"/>
        <a:ea typeface="+mn-ea"/>
        <a:cs typeface="+mn-cs"/>
      </a:defRPr>
    </a:lvl4pPr>
    <a:lvl5pPr marL="8777439" algn="l" defTabSz="4388719" rtl="0" eaLnBrk="1" latinLnBrk="0" hangingPunct="1">
      <a:defRPr sz="5759" kern="1200">
        <a:solidFill>
          <a:schemeClr val="tx1"/>
        </a:solidFill>
        <a:latin typeface="+mn-lt"/>
        <a:ea typeface="+mn-ea"/>
        <a:cs typeface="+mn-cs"/>
      </a:defRPr>
    </a:lvl5pPr>
    <a:lvl6pPr marL="10971798" algn="l" defTabSz="4388719" rtl="0" eaLnBrk="1" latinLnBrk="0" hangingPunct="1">
      <a:defRPr sz="5759" kern="1200">
        <a:solidFill>
          <a:schemeClr val="tx1"/>
        </a:solidFill>
        <a:latin typeface="+mn-lt"/>
        <a:ea typeface="+mn-ea"/>
        <a:cs typeface="+mn-cs"/>
      </a:defRPr>
    </a:lvl6pPr>
    <a:lvl7pPr marL="13166158" algn="l" defTabSz="4388719" rtl="0" eaLnBrk="1" latinLnBrk="0" hangingPunct="1">
      <a:defRPr sz="5759" kern="1200">
        <a:solidFill>
          <a:schemeClr val="tx1"/>
        </a:solidFill>
        <a:latin typeface="+mn-lt"/>
        <a:ea typeface="+mn-ea"/>
        <a:cs typeface="+mn-cs"/>
      </a:defRPr>
    </a:lvl7pPr>
    <a:lvl8pPr marL="15360518" algn="l" defTabSz="4388719" rtl="0" eaLnBrk="1" latinLnBrk="0" hangingPunct="1">
      <a:defRPr sz="5759" kern="1200">
        <a:solidFill>
          <a:schemeClr val="tx1"/>
        </a:solidFill>
        <a:latin typeface="+mn-lt"/>
        <a:ea typeface="+mn-ea"/>
        <a:cs typeface="+mn-cs"/>
      </a:defRPr>
    </a:lvl8pPr>
    <a:lvl9pPr marL="17554877" algn="l" defTabSz="4388719" rtl="0" eaLnBrk="1" latinLnBrk="0" hangingPunct="1">
      <a:defRPr sz="5759"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68880" y="7183123"/>
            <a:ext cx="27980640" cy="15280640"/>
          </a:xfrm>
        </p:spPr>
        <p:txBody>
          <a:bodyPr anchor="b"/>
          <a:lstStyle>
            <a:lvl1pPr algn="ctr">
              <a:defRPr sz="21600"/>
            </a:lvl1pPr>
          </a:lstStyle>
          <a:p>
            <a:r>
              <a:rPr lang="en-US"/>
              <a:t>Click to edit Master title style</a:t>
            </a:r>
            <a:endParaRPr lang="en-US" dirty="0"/>
          </a:p>
        </p:txBody>
      </p:sp>
      <p:sp>
        <p:nvSpPr>
          <p:cNvPr id="3" name="Subtitle 2"/>
          <p:cNvSpPr>
            <a:spLocks noGrp="1"/>
          </p:cNvSpPr>
          <p:nvPr>
            <p:ph type="subTitle" idx="1"/>
          </p:nvPr>
        </p:nvSpPr>
        <p:spPr>
          <a:xfrm>
            <a:off x="4114800" y="23053043"/>
            <a:ext cx="24688800" cy="10596877"/>
          </a:xfrm>
        </p:spPr>
        <p:txBody>
          <a:bodyPr/>
          <a:lstStyle>
            <a:lvl1pPr marL="0" indent="0" algn="ctr">
              <a:buNone/>
              <a:defRPr sz="8640"/>
            </a:lvl1pPr>
            <a:lvl2pPr marL="1645920" indent="0" algn="ctr">
              <a:buNone/>
              <a:defRPr sz="7200"/>
            </a:lvl2pPr>
            <a:lvl3pPr marL="3291840" indent="0" algn="ctr">
              <a:buNone/>
              <a:defRPr sz="6480"/>
            </a:lvl3pPr>
            <a:lvl4pPr marL="4937760" indent="0" algn="ctr">
              <a:buNone/>
              <a:defRPr sz="5760"/>
            </a:lvl4pPr>
            <a:lvl5pPr marL="6583680" indent="0" algn="ctr">
              <a:buNone/>
              <a:defRPr sz="5760"/>
            </a:lvl5pPr>
            <a:lvl6pPr marL="8229600" indent="0" algn="ctr">
              <a:buNone/>
              <a:defRPr sz="5760"/>
            </a:lvl6pPr>
            <a:lvl7pPr marL="9875520" indent="0" algn="ctr">
              <a:buNone/>
              <a:defRPr sz="5760"/>
            </a:lvl7pPr>
            <a:lvl8pPr marL="11521440" indent="0" algn="ctr">
              <a:buNone/>
              <a:defRPr sz="5760"/>
            </a:lvl8pPr>
            <a:lvl9pPr marL="13167360" indent="0" algn="ctr">
              <a:buNone/>
              <a:defRPr sz="576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8017598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0106041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245997" y="10942333"/>
            <a:ext cx="28392120" cy="18257517"/>
          </a:xfrm>
        </p:spPr>
        <p:txBody>
          <a:bodyPr anchor="b"/>
          <a:lstStyle>
            <a:lvl1pPr>
              <a:defRPr sz="21600"/>
            </a:lvl1pPr>
          </a:lstStyle>
          <a:p>
            <a:r>
              <a:rPr lang="en-US"/>
              <a:t>Click to edit Master title style</a:t>
            </a:r>
            <a:endParaRPr lang="en-US" dirty="0"/>
          </a:p>
        </p:txBody>
      </p:sp>
      <p:sp>
        <p:nvSpPr>
          <p:cNvPr id="3" name="Text Placeholder 2"/>
          <p:cNvSpPr>
            <a:spLocks noGrp="1"/>
          </p:cNvSpPr>
          <p:nvPr>
            <p:ph type="body" idx="1"/>
          </p:nvPr>
        </p:nvSpPr>
        <p:spPr>
          <a:xfrm>
            <a:off x="2245997" y="29372573"/>
            <a:ext cx="28392120" cy="9601197"/>
          </a:xfrm>
        </p:spPr>
        <p:txBody>
          <a:bodyPr/>
          <a:lstStyle>
            <a:lvl1pPr marL="0" indent="0">
              <a:buNone/>
              <a:defRPr sz="8640">
                <a:solidFill>
                  <a:schemeClr val="tx1"/>
                </a:solidFill>
              </a:defRPr>
            </a:lvl1pPr>
            <a:lvl2pPr marL="1645920" indent="0">
              <a:buNone/>
              <a:defRPr sz="7200">
                <a:solidFill>
                  <a:schemeClr val="tx1">
                    <a:tint val="75000"/>
                  </a:schemeClr>
                </a:solidFill>
              </a:defRPr>
            </a:lvl2pPr>
            <a:lvl3pPr marL="3291840" indent="0">
              <a:buNone/>
              <a:defRPr sz="6480">
                <a:solidFill>
                  <a:schemeClr val="tx1">
                    <a:tint val="75000"/>
                  </a:schemeClr>
                </a:solidFill>
              </a:defRPr>
            </a:lvl3pPr>
            <a:lvl4pPr marL="4937760" indent="0">
              <a:buNone/>
              <a:defRPr sz="5760">
                <a:solidFill>
                  <a:schemeClr val="tx1">
                    <a:tint val="75000"/>
                  </a:schemeClr>
                </a:solidFill>
              </a:defRPr>
            </a:lvl4pPr>
            <a:lvl5pPr marL="6583680" indent="0">
              <a:buNone/>
              <a:defRPr sz="5760">
                <a:solidFill>
                  <a:schemeClr val="tx1">
                    <a:tint val="75000"/>
                  </a:schemeClr>
                </a:solidFill>
              </a:defRPr>
            </a:lvl5pPr>
            <a:lvl6pPr marL="8229600" indent="0">
              <a:buNone/>
              <a:defRPr sz="5760">
                <a:solidFill>
                  <a:schemeClr val="tx1">
                    <a:tint val="75000"/>
                  </a:schemeClr>
                </a:solidFill>
              </a:defRPr>
            </a:lvl6pPr>
            <a:lvl7pPr marL="9875520" indent="0">
              <a:buNone/>
              <a:defRPr sz="5760">
                <a:solidFill>
                  <a:schemeClr val="tx1">
                    <a:tint val="75000"/>
                  </a:schemeClr>
                </a:solidFill>
              </a:defRPr>
            </a:lvl7pPr>
            <a:lvl8pPr marL="11521440" indent="0">
              <a:buNone/>
              <a:defRPr sz="5760">
                <a:solidFill>
                  <a:schemeClr val="tx1">
                    <a:tint val="75000"/>
                  </a:schemeClr>
                </a:solidFill>
              </a:defRPr>
            </a:lvl8pPr>
            <a:lvl9pPr marL="13167360" indent="0">
              <a:buNone/>
              <a:defRPr sz="576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C7885C-1B56-43D4-9483-3AAFF5FDFB8F}" type="datetimeFigureOut">
              <a:rPr lang="en-US" smtClean="0"/>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4545766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263140" y="11684000"/>
            <a:ext cx="13990320" cy="27848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6664940" y="11684000"/>
            <a:ext cx="13990320" cy="27848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0C7885C-1B56-43D4-9483-3AAFF5FDFB8F}" type="datetimeFigureOut">
              <a:rPr lang="en-US" smtClean="0"/>
              <a:t>9/3/2026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1134722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336810"/>
            <a:ext cx="28392120" cy="8483603"/>
          </a:xfrm>
        </p:spPr>
        <p:txBody>
          <a:bodyPr/>
          <a:lstStyle/>
          <a:p>
            <a:r>
              <a:rPr lang="en-US"/>
              <a:t>Click to edit Master title style</a:t>
            </a:r>
            <a:endParaRPr lang="en-US" dirty="0"/>
          </a:p>
        </p:txBody>
      </p:sp>
      <p:sp>
        <p:nvSpPr>
          <p:cNvPr id="3" name="Text Placeholder 2"/>
          <p:cNvSpPr>
            <a:spLocks noGrp="1"/>
          </p:cNvSpPr>
          <p:nvPr>
            <p:ph type="body" idx="1"/>
          </p:nvPr>
        </p:nvSpPr>
        <p:spPr>
          <a:xfrm>
            <a:off x="2267431" y="10759443"/>
            <a:ext cx="13926024" cy="5273037"/>
          </a:xfrm>
        </p:spPr>
        <p:txBody>
          <a:bodyPr anchor="b"/>
          <a:lstStyle>
            <a:lvl1pPr marL="0" indent="0">
              <a:buNone/>
              <a:defRPr sz="8640" b="1"/>
            </a:lvl1pPr>
            <a:lvl2pPr marL="1645920" indent="0">
              <a:buNone/>
              <a:defRPr sz="7200" b="1"/>
            </a:lvl2pPr>
            <a:lvl3pPr marL="3291840" indent="0">
              <a:buNone/>
              <a:defRPr sz="6480" b="1"/>
            </a:lvl3pPr>
            <a:lvl4pPr marL="4937760" indent="0">
              <a:buNone/>
              <a:defRPr sz="5760" b="1"/>
            </a:lvl4pPr>
            <a:lvl5pPr marL="6583680" indent="0">
              <a:buNone/>
              <a:defRPr sz="5760" b="1"/>
            </a:lvl5pPr>
            <a:lvl6pPr marL="8229600" indent="0">
              <a:buNone/>
              <a:defRPr sz="5760" b="1"/>
            </a:lvl6pPr>
            <a:lvl7pPr marL="9875520" indent="0">
              <a:buNone/>
              <a:defRPr sz="5760" b="1"/>
            </a:lvl7pPr>
            <a:lvl8pPr marL="11521440" indent="0">
              <a:buNone/>
              <a:defRPr sz="5760" b="1"/>
            </a:lvl8pPr>
            <a:lvl9pPr marL="13167360" indent="0">
              <a:buNone/>
              <a:defRPr sz="5760" b="1"/>
            </a:lvl9pPr>
          </a:lstStyle>
          <a:p>
            <a:pPr lvl="0"/>
            <a:r>
              <a:rPr lang="en-US"/>
              <a:t>Click to edit Master text styles</a:t>
            </a:r>
          </a:p>
        </p:txBody>
      </p:sp>
      <p:sp>
        <p:nvSpPr>
          <p:cNvPr id="4" name="Content Placeholder 3"/>
          <p:cNvSpPr>
            <a:spLocks noGrp="1"/>
          </p:cNvSpPr>
          <p:nvPr>
            <p:ph sz="half" idx="2"/>
          </p:nvPr>
        </p:nvSpPr>
        <p:spPr>
          <a:xfrm>
            <a:off x="2267431" y="16032480"/>
            <a:ext cx="13926024" cy="23581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6664942" y="10759443"/>
            <a:ext cx="13994608" cy="5273037"/>
          </a:xfrm>
        </p:spPr>
        <p:txBody>
          <a:bodyPr anchor="b"/>
          <a:lstStyle>
            <a:lvl1pPr marL="0" indent="0">
              <a:buNone/>
              <a:defRPr sz="8640" b="1"/>
            </a:lvl1pPr>
            <a:lvl2pPr marL="1645920" indent="0">
              <a:buNone/>
              <a:defRPr sz="7200" b="1"/>
            </a:lvl2pPr>
            <a:lvl3pPr marL="3291840" indent="0">
              <a:buNone/>
              <a:defRPr sz="6480" b="1"/>
            </a:lvl3pPr>
            <a:lvl4pPr marL="4937760" indent="0">
              <a:buNone/>
              <a:defRPr sz="5760" b="1"/>
            </a:lvl4pPr>
            <a:lvl5pPr marL="6583680" indent="0">
              <a:buNone/>
              <a:defRPr sz="5760" b="1"/>
            </a:lvl5pPr>
            <a:lvl6pPr marL="8229600" indent="0">
              <a:buNone/>
              <a:defRPr sz="5760" b="1"/>
            </a:lvl6pPr>
            <a:lvl7pPr marL="9875520" indent="0">
              <a:buNone/>
              <a:defRPr sz="5760" b="1"/>
            </a:lvl7pPr>
            <a:lvl8pPr marL="11521440" indent="0">
              <a:buNone/>
              <a:defRPr sz="5760" b="1"/>
            </a:lvl8pPr>
            <a:lvl9pPr marL="13167360" indent="0">
              <a:buNone/>
              <a:defRPr sz="5760" b="1"/>
            </a:lvl9pPr>
          </a:lstStyle>
          <a:p>
            <a:pPr lvl="0"/>
            <a:r>
              <a:rPr lang="en-US"/>
              <a:t>Click to edit Master text styles</a:t>
            </a:r>
          </a:p>
        </p:txBody>
      </p:sp>
      <p:sp>
        <p:nvSpPr>
          <p:cNvPr id="6" name="Content Placeholder 5"/>
          <p:cNvSpPr>
            <a:spLocks noGrp="1"/>
          </p:cNvSpPr>
          <p:nvPr>
            <p:ph sz="quarter" idx="4"/>
          </p:nvPr>
        </p:nvSpPr>
        <p:spPr>
          <a:xfrm>
            <a:off x="16664942" y="16032480"/>
            <a:ext cx="13994608" cy="23581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0C7885C-1B56-43D4-9483-3AAFF5FDFB8F}" type="datetimeFigureOut">
              <a:rPr lang="en-US" smtClean="0"/>
              <a:t>9/3/2026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6619166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0C7885C-1B56-43D4-9483-3AAFF5FDFB8F}" type="datetimeFigureOut">
              <a:rPr lang="en-US" smtClean="0"/>
              <a:t>9/3/2026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40762709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C7885C-1B56-43D4-9483-3AAFF5FDFB8F}" type="datetimeFigureOut">
              <a:rPr lang="en-US" smtClean="0"/>
              <a:t>9/3/2026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0694705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926080"/>
            <a:ext cx="10617041" cy="10241280"/>
          </a:xfrm>
        </p:spPr>
        <p:txBody>
          <a:bodyPr anchor="b"/>
          <a:lstStyle>
            <a:lvl1pPr>
              <a:defRPr sz="11520"/>
            </a:lvl1pPr>
          </a:lstStyle>
          <a:p>
            <a:r>
              <a:rPr lang="en-US"/>
              <a:t>Click to edit Master title style</a:t>
            </a:r>
            <a:endParaRPr lang="en-US" dirty="0"/>
          </a:p>
        </p:txBody>
      </p:sp>
      <p:sp>
        <p:nvSpPr>
          <p:cNvPr id="3" name="Content Placeholder 2"/>
          <p:cNvSpPr>
            <a:spLocks noGrp="1"/>
          </p:cNvSpPr>
          <p:nvPr>
            <p:ph idx="1"/>
          </p:nvPr>
        </p:nvSpPr>
        <p:spPr>
          <a:xfrm>
            <a:off x="13994608" y="6319530"/>
            <a:ext cx="16664940" cy="31191200"/>
          </a:xfrm>
        </p:spPr>
        <p:txBody>
          <a:bodyPr/>
          <a:lstStyle>
            <a:lvl1pPr>
              <a:defRPr sz="11520"/>
            </a:lvl1pPr>
            <a:lvl2pPr>
              <a:defRPr sz="10080"/>
            </a:lvl2pPr>
            <a:lvl3pPr>
              <a:defRPr sz="8640"/>
            </a:lvl3pPr>
            <a:lvl4pPr>
              <a:defRPr sz="7200"/>
            </a:lvl4pPr>
            <a:lvl5pPr>
              <a:defRPr sz="7200"/>
            </a:lvl5pPr>
            <a:lvl6pPr>
              <a:defRPr sz="7200"/>
            </a:lvl6pPr>
            <a:lvl7pPr>
              <a:defRPr sz="7200"/>
            </a:lvl7pPr>
            <a:lvl8pPr>
              <a:defRPr sz="7200"/>
            </a:lvl8pPr>
            <a:lvl9pPr>
              <a:defRPr sz="7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267428" y="13167360"/>
            <a:ext cx="10617041" cy="24394163"/>
          </a:xfrm>
        </p:spPr>
        <p:txBody>
          <a:bodyPr/>
          <a:lstStyle>
            <a:lvl1pPr marL="0" indent="0">
              <a:buNone/>
              <a:defRPr sz="5760"/>
            </a:lvl1pPr>
            <a:lvl2pPr marL="1645920" indent="0">
              <a:buNone/>
              <a:defRPr sz="5040"/>
            </a:lvl2pPr>
            <a:lvl3pPr marL="3291840" indent="0">
              <a:buNone/>
              <a:defRPr sz="4320"/>
            </a:lvl3pPr>
            <a:lvl4pPr marL="4937760" indent="0">
              <a:buNone/>
              <a:defRPr sz="3600"/>
            </a:lvl4pPr>
            <a:lvl5pPr marL="6583680" indent="0">
              <a:buNone/>
              <a:defRPr sz="3600"/>
            </a:lvl5pPr>
            <a:lvl6pPr marL="8229600" indent="0">
              <a:buNone/>
              <a:defRPr sz="3600"/>
            </a:lvl6pPr>
            <a:lvl7pPr marL="9875520" indent="0">
              <a:buNone/>
              <a:defRPr sz="3600"/>
            </a:lvl7pPr>
            <a:lvl8pPr marL="11521440" indent="0">
              <a:buNone/>
              <a:defRPr sz="3600"/>
            </a:lvl8pPr>
            <a:lvl9pPr marL="13167360" indent="0">
              <a:buNone/>
              <a:defRPr sz="3600"/>
            </a:lvl9pPr>
          </a:lstStyle>
          <a:p>
            <a:pPr lvl="0"/>
            <a:r>
              <a:rPr lang="en-US"/>
              <a:t>Click to edit Master text styles</a:t>
            </a:r>
          </a:p>
        </p:txBody>
      </p:sp>
      <p:sp>
        <p:nvSpPr>
          <p:cNvPr id="5" name="Date Placeholder 4"/>
          <p:cNvSpPr>
            <a:spLocks noGrp="1"/>
          </p:cNvSpPr>
          <p:nvPr>
            <p:ph type="dt" sz="half" idx="10"/>
          </p:nvPr>
        </p:nvSpPr>
        <p:spPr/>
        <p:txBody>
          <a:bodyPr/>
          <a:lstStyle/>
          <a:p>
            <a:fld id="{A0C7885C-1B56-43D4-9483-3AAFF5FDFB8F}" type="datetimeFigureOut">
              <a:rPr lang="en-US" smtClean="0"/>
              <a:t>9/3/2026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9795619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926080"/>
            <a:ext cx="10617041" cy="10241280"/>
          </a:xfrm>
        </p:spPr>
        <p:txBody>
          <a:bodyPr anchor="b"/>
          <a:lstStyle>
            <a:lvl1pPr>
              <a:defRPr sz="11520"/>
            </a:lvl1pPr>
          </a:lstStyle>
          <a:p>
            <a:r>
              <a:rPr lang="en-US"/>
              <a:t>Click to edit Master title style</a:t>
            </a:r>
            <a:endParaRPr lang="en-US" dirty="0"/>
          </a:p>
        </p:txBody>
      </p:sp>
      <p:sp>
        <p:nvSpPr>
          <p:cNvPr id="3" name="Picture Placeholder 2"/>
          <p:cNvSpPr>
            <a:spLocks noGrp="1" noChangeAspect="1"/>
          </p:cNvSpPr>
          <p:nvPr>
            <p:ph type="pic" idx="1"/>
          </p:nvPr>
        </p:nvSpPr>
        <p:spPr>
          <a:xfrm>
            <a:off x="13994608" y="6319530"/>
            <a:ext cx="16664940" cy="31191200"/>
          </a:xfrm>
        </p:spPr>
        <p:txBody>
          <a:bodyPr anchor="t"/>
          <a:lstStyle>
            <a:lvl1pPr marL="0" indent="0">
              <a:buNone/>
              <a:defRPr sz="11520"/>
            </a:lvl1pPr>
            <a:lvl2pPr marL="1645920" indent="0">
              <a:buNone/>
              <a:defRPr sz="10080"/>
            </a:lvl2pPr>
            <a:lvl3pPr marL="3291840" indent="0">
              <a:buNone/>
              <a:defRPr sz="8640"/>
            </a:lvl3pPr>
            <a:lvl4pPr marL="4937760" indent="0">
              <a:buNone/>
              <a:defRPr sz="7200"/>
            </a:lvl4pPr>
            <a:lvl5pPr marL="6583680" indent="0">
              <a:buNone/>
              <a:defRPr sz="7200"/>
            </a:lvl5pPr>
            <a:lvl6pPr marL="8229600" indent="0">
              <a:buNone/>
              <a:defRPr sz="7200"/>
            </a:lvl6pPr>
            <a:lvl7pPr marL="9875520" indent="0">
              <a:buNone/>
              <a:defRPr sz="7200"/>
            </a:lvl7pPr>
            <a:lvl8pPr marL="11521440" indent="0">
              <a:buNone/>
              <a:defRPr sz="7200"/>
            </a:lvl8pPr>
            <a:lvl9pPr marL="13167360" indent="0">
              <a:buNone/>
              <a:defRPr sz="7200"/>
            </a:lvl9pPr>
          </a:lstStyle>
          <a:p>
            <a:r>
              <a:rPr lang="en-US"/>
              <a:t>Click icon to add picture</a:t>
            </a:r>
            <a:endParaRPr lang="en-US" dirty="0"/>
          </a:p>
        </p:txBody>
      </p:sp>
      <p:sp>
        <p:nvSpPr>
          <p:cNvPr id="4" name="Text Placeholder 3"/>
          <p:cNvSpPr>
            <a:spLocks noGrp="1"/>
          </p:cNvSpPr>
          <p:nvPr>
            <p:ph type="body" sz="half" idx="2"/>
          </p:nvPr>
        </p:nvSpPr>
        <p:spPr>
          <a:xfrm>
            <a:off x="2267428" y="13167360"/>
            <a:ext cx="10617041" cy="24394163"/>
          </a:xfrm>
        </p:spPr>
        <p:txBody>
          <a:bodyPr/>
          <a:lstStyle>
            <a:lvl1pPr marL="0" indent="0">
              <a:buNone/>
              <a:defRPr sz="5760"/>
            </a:lvl1pPr>
            <a:lvl2pPr marL="1645920" indent="0">
              <a:buNone/>
              <a:defRPr sz="5040"/>
            </a:lvl2pPr>
            <a:lvl3pPr marL="3291840" indent="0">
              <a:buNone/>
              <a:defRPr sz="4320"/>
            </a:lvl3pPr>
            <a:lvl4pPr marL="4937760" indent="0">
              <a:buNone/>
              <a:defRPr sz="3600"/>
            </a:lvl4pPr>
            <a:lvl5pPr marL="6583680" indent="0">
              <a:buNone/>
              <a:defRPr sz="3600"/>
            </a:lvl5pPr>
            <a:lvl6pPr marL="8229600" indent="0">
              <a:buNone/>
              <a:defRPr sz="3600"/>
            </a:lvl6pPr>
            <a:lvl7pPr marL="9875520" indent="0">
              <a:buNone/>
              <a:defRPr sz="3600"/>
            </a:lvl7pPr>
            <a:lvl8pPr marL="11521440" indent="0">
              <a:buNone/>
              <a:defRPr sz="3600"/>
            </a:lvl8pPr>
            <a:lvl9pPr marL="13167360" indent="0">
              <a:buNone/>
              <a:defRPr sz="3600"/>
            </a:lvl9pPr>
          </a:lstStyle>
          <a:p>
            <a:pPr lvl="0"/>
            <a:r>
              <a:rPr lang="en-US"/>
              <a:t>Click to edit Master text styles</a:t>
            </a:r>
          </a:p>
        </p:txBody>
      </p:sp>
      <p:sp>
        <p:nvSpPr>
          <p:cNvPr id="5" name="Date Placeholder 4"/>
          <p:cNvSpPr>
            <a:spLocks noGrp="1"/>
          </p:cNvSpPr>
          <p:nvPr>
            <p:ph type="dt" sz="half" idx="10"/>
          </p:nvPr>
        </p:nvSpPr>
        <p:spPr/>
        <p:txBody>
          <a:bodyPr/>
          <a:lstStyle/>
          <a:p>
            <a:fld id="{A0C7885C-1B56-43D4-9483-3AAFF5FDFB8F}" type="datetimeFigureOut">
              <a:rPr lang="en-US" smtClean="0"/>
              <a:t>9/3/2026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1382133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9550079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557232" y="2336800"/>
            <a:ext cx="7098030" cy="371957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63142" y="2336800"/>
            <a:ext cx="20882610" cy="371957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9079761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5_Benutzerdefiniertes Layout">
    <p:spTree>
      <p:nvGrpSpPr>
        <p:cNvPr id="1" name=""/>
        <p:cNvGrpSpPr/>
        <p:nvPr/>
      </p:nvGrpSpPr>
      <p:grpSpPr>
        <a:xfrm>
          <a:off x="0" y="0"/>
          <a:ext cx="0" cy="0"/>
          <a:chOff x="0" y="0"/>
          <a:chExt cx="0" cy="0"/>
        </a:xfrm>
      </p:grpSpPr>
      <p:sp>
        <p:nvSpPr>
          <p:cNvPr id="5" name="Rechteck 10">
            <a:extLst>
              <a:ext uri="{FF2B5EF4-FFF2-40B4-BE49-F238E27FC236}">
                <a16:creationId xmlns:a16="http://schemas.microsoft.com/office/drawing/2014/main" id="{1F35867E-CFD5-4350-8AC0-D91C81B78554}"/>
              </a:ext>
            </a:extLst>
          </p:cNvPr>
          <p:cNvSpPr/>
          <p:nvPr userDrawn="1"/>
        </p:nvSpPr>
        <p:spPr>
          <a:xfrm>
            <a:off x="1" y="1"/>
            <a:ext cx="32918400" cy="12291529"/>
          </a:xfrm>
          <a:prstGeom prst="rect">
            <a:avLst/>
          </a:prstGeom>
          <a:solidFill>
            <a:srgbClr val="E1EA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857"/>
          </a:p>
        </p:txBody>
      </p:sp>
      <p:sp>
        <p:nvSpPr>
          <p:cNvPr id="8" name="Titel 7">
            <a:extLst>
              <a:ext uri="{FF2B5EF4-FFF2-40B4-BE49-F238E27FC236}">
                <a16:creationId xmlns:a16="http://schemas.microsoft.com/office/drawing/2014/main" id="{674256D9-FCC0-4B55-86D2-A64887390EF2}"/>
              </a:ext>
            </a:extLst>
          </p:cNvPr>
          <p:cNvSpPr>
            <a:spLocks noGrp="1"/>
          </p:cNvSpPr>
          <p:nvPr>
            <p:ph type="title" hasCustomPrompt="1"/>
          </p:nvPr>
        </p:nvSpPr>
        <p:spPr>
          <a:xfrm>
            <a:off x="14197441" y="1534000"/>
            <a:ext cx="17520673" cy="3907429"/>
          </a:xfrm>
        </p:spPr>
        <p:txBody>
          <a:bodyPr anchor="b">
            <a:normAutofit/>
          </a:bodyPr>
          <a:lstStyle>
            <a:lvl1pPr>
              <a:defRPr sz="8203" b="1">
                <a:latin typeface="Calibri" panose="020F0502020204030204" pitchFamily="34" charset="0"/>
                <a:cs typeface="Calibri" panose="020F0502020204030204" pitchFamily="34" charset="0"/>
              </a:defRPr>
            </a:lvl1pPr>
          </a:lstStyle>
          <a:p>
            <a:r>
              <a:rPr lang="en-US" noProof="0" dirty="0"/>
              <a:t>The Title of Poster (try to keep short, font size is 90-120 </a:t>
            </a:r>
            <a:r>
              <a:rPr lang="en-US" noProof="0" dirty="0" err="1"/>
              <a:t>pt</a:t>
            </a:r>
            <a:r>
              <a:rPr lang="en-US" noProof="0" dirty="0"/>
              <a:t>)</a:t>
            </a:r>
          </a:p>
        </p:txBody>
      </p:sp>
      <p:sp>
        <p:nvSpPr>
          <p:cNvPr id="9" name="Inhaltsplatzhalter 11">
            <a:extLst>
              <a:ext uri="{FF2B5EF4-FFF2-40B4-BE49-F238E27FC236}">
                <a16:creationId xmlns:a16="http://schemas.microsoft.com/office/drawing/2014/main" id="{8483A2B3-B7B9-48C0-A5A7-3A80187EAE72}"/>
              </a:ext>
            </a:extLst>
          </p:cNvPr>
          <p:cNvSpPr>
            <a:spLocks noGrp="1"/>
          </p:cNvSpPr>
          <p:nvPr>
            <p:ph sz="quarter" idx="10" hasCustomPrompt="1"/>
          </p:nvPr>
        </p:nvSpPr>
        <p:spPr>
          <a:xfrm>
            <a:off x="14197297" y="9998690"/>
            <a:ext cx="17520817" cy="1984280"/>
          </a:xfrm>
        </p:spPr>
        <p:txBody>
          <a:bodyPr>
            <a:noAutofit/>
          </a:bodyPr>
          <a:lstStyle>
            <a:lvl1pPr marL="0" indent="0">
              <a:lnSpc>
                <a:spcPct val="100000"/>
              </a:lnSpc>
              <a:buNone/>
              <a:defRPr sz="4081">
                <a:solidFill>
                  <a:schemeClr val="bg1">
                    <a:lumMod val="50000"/>
                  </a:schemeClr>
                </a:solidFill>
                <a:latin typeface="Calibri" panose="020F0502020204030204" pitchFamily="34" charset="0"/>
                <a:cs typeface="Calibri" panose="020F0502020204030204" pitchFamily="34" charset="0"/>
              </a:defRPr>
            </a:lvl1pPr>
          </a:lstStyle>
          <a:p>
            <a:pPr lvl="0"/>
            <a:r>
              <a:rPr lang="en-US" noProof="0" dirty="0"/>
              <a:t>Affiliation (30-40 </a:t>
            </a:r>
            <a:r>
              <a:rPr lang="en-US" noProof="0" dirty="0" err="1"/>
              <a:t>pt</a:t>
            </a:r>
            <a:r>
              <a:rPr lang="en-US" noProof="0" dirty="0"/>
              <a:t>)</a:t>
            </a:r>
          </a:p>
        </p:txBody>
      </p:sp>
      <p:sp>
        <p:nvSpPr>
          <p:cNvPr id="10" name="Bildplatzhalter 13">
            <a:extLst>
              <a:ext uri="{FF2B5EF4-FFF2-40B4-BE49-F238E27FC236}">
                <a16:creationId xmlns:a16="http://schemas.microsoft.com/office/drawing/2014/main" id="{02D8F859-32C3-4905-B166-FF22C3631CDD}"/>
              </a:ext>
            </a:extLst>
          </p:cNvPr>
          <p:cNvSpPr>
            <a:spLocks noGrp="1"/>
          </p:cNvSpPr>
          <p:nvPr>
            <p:ph type="pic" sz="quarter" idx="11" hasCustomPrompt="1"/>
          </p:nvPr>
        </p:nvSpPr>
        <p:spPr>
          <a:xfrm>
            <a:off x="0" y="-1"/>
            <a:ext cx="13414251" cy="12175479"/>
          </a:xfrm>
        </p:spPr>
        <p:txBody>
          <a:bodyPr anchor="ctr">
            <a:normAutofit/>
          </a:bodyPr>
          <a:lstStyle>
            <a:lvl1pPr marL="0" indent="0" algn="ctr">
              <a:buNone/>
              <a:defRPr sz="7345">
                <a:latin typeface="Calibri" panose="020F0502020204030204" pitchFamily="34" charset="0"/>
                <a:cs typeface="Calibri" panose="020F0502020204030204" pitchFamily="34" charset="0"/>
              </a:defRPr>
            </a:lvl1pPr>
          </a:lstStyle>
          <a:p>
            <a:r>
              <a:rPr lang="en-US" noProof="0" dirty="0"/>
              <a:t>Your simulation results (export the image from COMSOL using the image snap shot with the format: PNG &amp; Background: transparent)</a:t>
            </a:r>
          </a:p>
        </p:txBody>
      </p:sp>
      <p:sp>
        <p:nvSpPr>
          <p:cNvPr id="12" name="Rechteck 11">
            <a:extLst>
              <a:ext uri="{FF2B5EF4-FFF2-40B4-BE49-F238E27FC236}">
                <a16:creationId xmlns:a16="http://schemas.microsoft.com/office/drawing/2014/main" id="{C3ED77E3-7509-4003-A80E-3F7C7DF2DD73}"/>
              </a:ext>
            </a:extLst>
          </p:cNvPr>
          <p:cNvSpPr/>
          <p:nvPr userDrawn="1"/>
        </p:nvSpPr>
        <p:spPr>
          <a:xfrm>
            <a:off x="8360840" y="42714590"/>
            <a:ext cx="15200764" cy="723403"/>
          </a:xfrm>
          <a:prstGeom prst="rect">
            <a:avLst/>
          </a:prstGeom>
        </p:spPr>
        <p:txBody>
          <a:bodyPr wrap="none">
            <a:spAutoFit/>
          </a:bodyPr>
          <a:lstStyle/>
          <a:p>
            <a:r>
              <a:rPr lang="en-US" sz="4101" noProof="0" dirty="0">
                <a:solidFill>
                  <a:schemeClr val="tx1">
                    <a:lumMod val="50000"/>
                    <a:lumOff val="50000"/>
                  </a:schemeClr>
                </a:solidFill>
                <a:latin typeface="Calibri" panose="020F0502020204030204" pitchFamily="34" charset="0"/>
                <a:cs typeface="Calibri" panose="020F0502020204030204" pitchFamily="34" charset="0"/>
              </a:rPr>
              <a:t>Excerpt from the Proceedings of the COMSOL Conference 2026 Boston</a:t>
            </a:r>
          </a:p>
        </p:txBody>
      </p:sp>
      <p:sp>
        <p:nvSpPr>
          <p:cNvPr id="40" name="Textplatzhalter 34">
            <a:extLst>
              <a:ext uri="{FF2B5EF4-FFF2-40B4-BE49-F238E27FC236}">
                <a16:creationId xmlns:a16="http://schemas.microsoft.com/office/drawing/2014/main" id="{531D1A86-CE8F-414A-97E9-85E1D3C6E6B9}"/>
              </a:ext>
            </a:extLst>
          </p:cNvPr>
          <p:cNvSpPr>
            <a:spLocks noGrp="1"/>
          </p:cNvSpPr>
          <p:nvPr>
            <p:ph type="body" sz="quarter" idx="23" hasCustomPrompt="1"/>
          </p:nvPr>
        </p:nvSpPr>
        <p:spPr>
          <a:xfrm>
            <a:off x="15655929" y="21687824"/>
            <a:ext cx="16062185" cy="6856707"/>
          </a:xfrm>
        </p:spPr>
        <p:txBody>
          <a:bodyPr>
            <a:noAutofit/>
          </a:bodyPr>
          <a:lstStyle>
            <a:lvl1pPr marL="0" indent="0">
              <a:buNone/>
              <a:defRPr sz="4101"/>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en-US" noProof="0" dirty="0"/>
              <a:t>Write your methods here.</a:t>
            </a:r>
          </a:p>
        </p:txBody>
      </p:sp>
      <p:sp>
        <p:nvSpPr>
          <p:cNvPr id="43" name="Textplatzhalter 34">
            <a:extLst>
              <a:ext uri="{FF2B5EF4-FFF2-40B4-BE49-F238E27FC236}">
                <a16:creationId xmlns:a16="http://schemas.microsoft.com/office/drawing/2014/main" id="{2648CB1B-F9E8-4C08-931E-77382FA4639B}"/>
              </a:ext>
            </a:extLst>
          </p:cNvPr>
          <p:cNvSpPr>
            <a:spLocks noGrp="1"/>
          </p:cNvSpPr>
          <p:nvPr>
            <p:ph type="body" sz="quarter" idx="24" hasCustomPrompt="1"/>
          </p:nvPr>
        </p:nvSpPr>
        <p:spPr>
          <a:xfrm>
            <a:off x="1196912" y="39623894"/>
            <a:ext cx="15220541" cy="2315228"/>
          </a:xfrm>
        </p:spPr>
        <p:txBody>
          <a:bodyPr>
            <a:noAutofit/>
          </a:bodyPr>
          <a:lstStyle>
            <a:lvl1pPr marL="0" indent="0">
              <a:buNone/>
              <a:defRPr sz="3281">
                <a:solidFill>
                  <a:schemeClr val="bg1">
                    <a:lumMod val="65000"/>
                  </a:schemeClr>
                </a:solidFill>
                <a:latin typeface="Calibri" panose="020F0502020204030204" pitchFamily="34" charset="0"/>
                <a:cs typeface="Calibri" panose="020F0502020204030204" pitchFamily="34" charset="0"/>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en-US" noProof="0" dirty="0"/>
              <a:t>Add your references here.</a:t>
            </a:r>
          </a:p>
        </p:txBody>
      </p:sp>
      <p:sp>
        <p:nvSpPr>
          <p:cNvPr id="2" name="TextBox 1">
            <a:extLst>
              <a:ext uri="{FF2B5EF4-FFF2-40B4-BE49-F238E27FC236}">
                <a16:creationId xmlns:a16="http://schemas.microsoft.com/office/drawing/2014/main" id="{BB3FE651-3561-EEA9-C18E-2B30D856D7BF}"/>
              </a:ext>
            </a:extLst>
          </p:cNvPr>
          <p:cNvSpPr txBox="1"/>
          <p:nvPr userDrawn="1"/>
        </p:nvSpPr>
        <p:spPr>
          <a:xfrm>
            <a:off x="1196912" y="38648293"/>
            <a:ext cx="15919818" cy="866740"/>
          </a:xfrm>
          <a:prstGeom prst="rect">
            <a:avLst/>
          </a:prstGeom>
          <a:noFill/>
        </p:spPr>
        <p:txBody>
          <a:bodyPr wrap="square" rtlCol="0">
            <a:spAutoFit/>
          </a:bodyPr>
          <a:lstStyle/>
          <a:p>
            <a:r>
              <a:rPr lang="en-US" sz="4921" b="1" dirty="0">
                <a:solidFill>
                  <a:schemeClr val="bg1">
                    <a:lumMod val="65000"/>
                  </a:schemeClr>
                </a:solidFill>
                <a:latin typeface="Calibri" panose="020F0502020204030204" pitchFamily="34" charset="0"/>
                <a:cs typeface="Calibri" panose="020F0502020204030204" pitchFamily="34" charset="0"/>
              </a:rPr>
              <a:t>REFERENCES</a:t>
            </a:r>
            <a:endParaRPr lang="en-US" sz="4101" b="1" dirty="0">
              <a:solidFill>
                <a:schemeClr val="bg1">
                  <a:lumMod val="65000"/>
                </a:schemeClr>
              </a:solidFill>
              <a:latin typeface="Calibri" panose="020F0502020204030204" pitchFamily="34" charset="0"/>
              <a:cs typeface="Calibri" panose="020F0502020204030204" pitchFamily="34" charset="0"/>
            </a:endParaRPr>
          </a:p>
        </p:txBody>
      </p:sp>
      <p:sp>
        <p:nvSpPr>
          <p:cNvPr id="19" name="Inhaltsplatzhalter 11">
            <a:extLst>
              <a:ext uri="{FF2B5EF4-FFF2-40B4-BE49-F238E27FC236}">
                <a16:creationId xmlns:a16="http://schemas.microsoft.com/office/drawing/2014/main" id="{0FEE9028-BCA7-7F80-4BFC-2011458FF56E}"/>
              </a:ext>
            </a:extLst>
          </p:cNvPr>
          <p:cNvSpPr>
            <a:spLocks noGrp="1"/>
          </p:cNvSpPr>
          <p:nvPr>
            <p:ph sz="quarter" idx="26" hasCustomPrompt="1"/>
          </p:nvPr>
        </p:nvSpPr>
        <p:spPr>
          <a:xfrm>
            <a:off x="14197413" y="5683427"/>
            <a:ext cx="17520817" cy="4180360"/>
          </a:xfrm>
        </p:spPr>
        <p:txBody>
          <a:bodyPr>
            <a:noAutofit/>
          </a:bodyPr>
          <a:lstStyle>
            <a:lvl1pPr marL="0" indent="0">
              <a:lnSpc>
                <a:spcPct val="100000"/>
              </a:lnSpc>
              <a:buNone/>
              <a:defRPr sz="6121">
                <a:latin typeface="Calibri" panose="020F0502020204030204" pitchFamily="34" charset="0"/>
                <a:cs typeface="Calibri" panose="020F0502020204030204" pitchFamily="34" charset="0"/>
              </a:defRPr>
            </a:lvl1pPr>
          </a:lstStyle>
          <a:p>
            <a:pPr lvl="0"/>
            <a:r>
              <a:rPr lang="en-US" noProof="0" dirty="0"/>
              <a:t>Short 1-2 sentence introductory information about your project (font size 50-60 </a:t>
            </a:r>
            <a:r>
              <a:rPr lang="en-US" noProof="0" dirty="0" err="1"/>
              <a:t>pt</a:t>
            </a:r>
            <a:r>
              <a:rPr lang="en-US" noProof="0" dirty="0"/>
              <a:t>). </a:t>
            </a:r>
          </a:p>
        </p:txBody>
      </p:sp>
      <p:sp>
        <p:nvSpPr>
          <p:cNvPr id="20" name="Rectangle 19">
            <a:extLst>
              <a:ext uri="{FF2B5EF4-FFF2-40B4-BE49-F238E27FC236}">
                <a16:creationId xmlns:a16="http://schemas.microsoft.com/office/drawing/2014/main" id="{E8743DB6-C16F-C753-AC51-125C969FB452}"/>
              </a:ext>
            </a:extLst>
          </p:cNvPr>
          <p:cNvSpPr/>
          <p:nvPr userDrawn="1"/>
        </p:nvSpPr>
        <p:spPr>
          <a:xfrm>
            <a:off x="1196912" y="13272655"/>
            <a:ext cx="30521202" cy="677175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57" dirty="0"/>
          </a:p>
        </p:txBody>
      </p:sp>
      <p:cxnSp>
        <p:nvCxnSpPr>
          <p:cNvPr id="21" name="Straight Connector 20">
            <a:extLst>
              <a:ext uri="{FF2B5EF4-FFF2-40B4-BE49-F238E27FC236}">
                <a16:creationId xmlns:a16="http://schemas.microsoft.com/office/drawing/2014/main" id="{2B67C022-7BFE-F380-A829-75B3520A5EBC}"/>
              </a:ext>
            </a:extLst>
          </p:cNvPr>
          <p:cNvCxnSpPr>
            <a:cxnSpLocks/>
          </p:cNvCxnSpPr>
          <p:nvPr userDrawn="1"/>
        </p:nvCxnSpPr>
        <p:spPr>
          <a:xfrm>
            <a:off x="1196912" y="28951151"/>
            <a:ext cx="3052120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02D6FE83-2FB2-B157-1E50-589737C01B62}"/>
              </a:ext>
            </a:extLst>
          </p:cNvPr>
          <p:cNvCxnSpPr>
            <a:cxnSpLocks/>
          </p:cNvCxnSpPr>
          <p:nvPr userDrawn="1"/>
        </p:nvCxnSpPr>
        <p:spPr>
          <a:xfrm>
            <a:off x="1196912" y="38379963"/>
            <a:ext cx="3052120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5" name="Textplatzhalter 34">
            <a:extLst>
              <a:ext uri="{FF2B5EF4-FFF2-40B4-BE49-F238E27FC236}">
                <a16:creationId xmlns:a16="http://schemas.microsoft.com/office/drawing/2014/main" id="{6520E0EB-8EE0-4603-8D77-865D04DE6DA3}"/>
              </a:ext>
            </a:extLst>
          </p:cNvPr>
          <p:cNvSpPr>
            <a:spLocks noGrp="1"/>
          </p:cNvSpPr>
          <p:nvPr>
            <p:ph type="body" sz="quarter" idx="18" hasCustomPrompt="1"/>
          </p:nvPr>
        </p:nvSpPr>
        <p:spPr>
          <a:xfrm>
            <a:off x="1649531" y="14842766"/>
            <a:ext cx="29615963" cy="4714120"/>
          </a:xfrm>
        </p:spPr>
        <p:txBody>
          <a:bodyPr numCol="2" spcCol="914400">
            <a:noAutofit/>
          </a:bodyPr>
          <a:lstStyle>
            <a:lvl1pPr marL="0" indent="0">
              <a:buNone/>
              <a:defRPr sz="4101"/>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en-US" noProof="0" dirty="0"/>
              <a:t>This space is best used for including your paper abstract/introduction and conclusions. Do NOT include images here. Keep the text in two columns as it is set </a:t>
            </a:r>
            <a:br>
              <a:rPr lang="en-US" noProof="0" dirty="0"/>
            </a:br>
            <a:r>
              <a:rPr lang="en-US" noProof="0" dirty="0"/>
              <a:t>(text in just 1 column would not be readable). </a:t>
            </a:r>
          </a:p>
        </p:txBody>
      </p:sp>
      <p:sp>
        <p:nvSpPr>
          <p:cNvPr id="30" name="Textplatzhalter 34">
            <a:extLst>
              <a:ext uri="{FF2B5EF4-FFF2-40B4-BE49-F238E27FC236}">
                <a16:creationId xmlns:a16="http://schemas.microsoft.com/office/drawing/2014/main" id="{719D5C0D-4440-BCE2-F347-0623BCCD6FEB}"/>
              </a:ext>
            </a:extLst>
          </p:cNvPr>
          <p:cNvSpPr>
            <a:spLocks noGrp="1"/>
          </p:cNvSpPr>
          <p:nvPr>
            <p:ph type="body" sz="quarter" idx="27" hasCustomPrompt="1"/>
          </p:nvPr>
        </p:nvSpPr>
        <p:spPr>
          <a:xfrm>
            <a:off x="1649531" y="13540266"/>
            <a:ext cx="29615963" cy="1302499"/>
          </a:xfrm>
        </p:spPr>
        <p:txBody>
          <a:bodyPr anchor="b">
            <a:noAutofit/>
          </a:bodyPr>
          <a:lstStyle>
            <a:lvl1pPr marL="0" indent="0">
              <a:buNone/>
              <a:defRPr sz="7141" b="1"/>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en-US" noProof="0" dirty="0"/>
              <a:t>Subtitle (write either: Abstract, Introduction, or Goals)</a:t>
            </a:r>
          </a:p>
        </p:txBody>
      </p:sp>
      <p:sp>
        <p:nvSpPr>
          <p:cNvPr id="31" name="Textplatzhalter 34">
            <a:extLst>
              <a:ext uri="{FF2B5EF4-FFF2-40B4-BE49-F238E27FC236}">
                <a16:creationId xmlns:a16="http://schemas.microsoft.com/office/drawing/2014/main" id="{467A5D6D-A306-3E8B-87A4-801F93BA8A92}"/>
              </a:ext>
            </a:extLst>
          </p:cNvPr>
          <p:cNvSpPr>
            <a:spLocks noGrp="1"/>
          </p:cNvSpPr>
          <p:nvPr>
            <p:ph type="body" sz="quarter" idx="28" hasCustomPrompt="1"/>
          </p:nvPr>
        </p:nvSpPr>
        <p:spPr>
          <a:xfrm>
            <a:off x="15655929" y="20398107"/>
            <a:ext cx="16062185" cy="1303795"/>
          </a:xfrm>
        </p:spPr>
        <p:txBody>
          <a:bodyPr anchor="b">
            <a:noAutofit/>
          </a:bodyPr>
          <a:lstStyle>
            <a:lvl1pPr marL="0" indent="0">
              <a:buNone/>
              <a:defRPr sz="7141" b="1"/>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en-US" noProof="0" dirty="0"/>
              <a:t>Subtitle (write: Methodology)</a:t>
            </a:r>
          </a:p>
        </p:txBody>
      </p:sp>
      <p:sp>
        <p:nvSpPr>
          <p:cNvPr id="32" name="Bildplatzhalter 13">
            <a:extLst>
              <a:ext uri="{FF2B5EF4-FFF2-40B4-BE49-F238E27FC236}">
                <a16:creationId xmlns:a16="http://schemas.microsoft.com/office/drawing/2014/main" id="{FB8DB097-72C5-C303-68ED-5E8941892225}"/>
              </a:ext>
            </a:extLst>
          </p:cNvPr>
          <p:cNvSpPr>
            <a:spLocks noGrp="1"/>
          </p:cNvSpPr>
          <p:nvPr>
            <p:ph type="pic" sz="quarter" idx="29" hasCustomPrompt="1"/>
          </p:nvPr>
        </p:nvSpPr>
        <p:spPr>
          <a:xfrm>
            <a:off x="1196912" y="20360447"/>
            <a:ext cx="13710909" cy="6256212"/>
          </a:xfrm>
        </p:spPr>
        <p:txBody>
          <a:bodyPr anchor="ctr">
            <a:normAutofit/>
          </a:bodyPr>
          <a:lstStyle>
            <a:lvl1pPr marL="0" indent="0" algn="ctr">
              <a:buNone/>
              <a:defRPr sz="7345">
                <a:latin typeface="Calibri" panose="020F0502020204030204" pitchFamily="34" charset="0"/>
                <a:cs typeface="Calibri" panose="020F0502020204030204" pitchFamily="34" charset="0"/>
              </a:defRPr>
            </a:lvl1pPr>
          </a:lstStyle>
          <a:p>
            <a:r>
              <a:rPr lang="en-US" noProof="0" dirty="0"/>
              <a:t>Include relevant images and diagrams here</a:t>
            </a:r>
          </a:p>
        </p:txBody>
      </p:sp>
      <p:sp>
        <p:nvSpPr>
          <p:cNvPr id="33" name="Textplatzhalter 34">
            <a:extLst>
              <a:ext uri="{FF2B5EF4-FFF2-40B4-BE49-F238E27FC236}">
                <a16:creationId xmlns:a16="http://schemas.microsoft.com/office/drawing/2014/main" id="{AF3269C0-87D9-D492-3F42-2355418BC0E1}"/>
              </a:ext>
            </a:extLst>
          </p:cNvPr>
          <p:cNvSpPr>
            <a:spLocks noGrp="1"/>
          </p:cNvSpPr>
          <p:nvPr>
            <p:ph type="body" sz="quarter" idx="30" hasCustomPrompt="1"/>
          </p:nvPr>
        </p:nvSpPr>
        <p:spPr>
          <a:xfrm>
            <a:off x="1196912" y="27109281"/>
            <a:ext cx="13776431" cy="1468347"/>
          </a:xfrm>
        </p:spPr>
        <p:txBody>
          <a:bodyPr>
            <a:noAutofit/>
          </a:bodyPr>
          <a:lstStyle>
            <a:lvl1pPr marL="0" indent="0">
              <a:buNone/>
              <a:defRPr sz="4081"/>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en-US" noProof="0" dirty="0"/>
              <a:t>Captions should be 18–40 pt. Write captions: “FIGURE #. Text…” </a:t>
            </a:r>
          </a:p>
        </p:txBody>
      </p:sp>
      <p:sp>
        <p:nvSpPr>
          <p:cNvPr id="34" name="Bildplatzhalter 13">
            <a:extLst>
              <a:ext uri="{FF2B5EF4-FFF2-40B4-BE49-F238E27FC236}">
                <a16:creationId xmlns:a16="http://schemas.microsoft.com/office/drawing/2014/main" id="{C3DBDDF5-9C33-4416-35BE-74EB04D60E35}"/>
              </a:ext>
            </a:extLst>
          </p:cNvPr>
          <p:cNvSpPr>
            <a:spLocks noGrp="1"/>
          </p:cNvSpPr>
          <p:nvPr>
            <p:ph type="pic" sz="quarter" idx="31" hasCustomPrompt="1"/>
          </p:nvPr>
        </p:nvSpPr>
        <p:spPr>
          <a:xfrm>
            <a:off x="17116730" y="38786587"/>
            <a:ext cx="14653608" cy="3152536"/>
          </a:xfrm>
        </p:spPr>
        <p:txBody>
          <a:bodyPr anchor="ctr">
            <a:normAutofit/>
          </a:bodyPr>
          <a:lstStyle>
            <a:lvl1pPr marL="0" indent="0" algn="ctr">
              <a:buNone/>
              <a:defRPr sz="7345">
                <a:latin typeface="Calibri" panose="020F0502020204030204" pitchFamily="34" charset="0"/>
                <a:cs typeface="Calibri" panose="020F0502020204030204" pitchFamily="34" charset="0"/>
              </a:defRPr>
            </a:lvl1pPr>
          </a:lstStyle>
          <a:p>
            <a:r>
              <a:rPr lang="en-US" noProof="0" dirty="0"/>
              <a:t>Your organization logo</a:t>
            </a:r>
          </a:p>
        </p:txBody>
      </p:sp>
      <p:sp>
        <p:nvSpPr>
          <p:cNvPr id="37" name="Textplatzhalter 34">
            <a:extLst>
              <a:ext uri="{FF2B5EF4-FFF2-40B4-BE49-F238E27FC236}">
                <a16:creationId xmlns:a16="http://schemas.microsoft.com/office/drawing/2014/main" id="{14503A9F-A924-7C86-6B84-C9E02AA0D25E}"/>
              </a:ext>
            </a:extLst>
          </p:cNvPr>
          <p:cNvSpPr>
            <a:spLocks noGrp="1"/>
          </p:cNvSpPr>
          <p:nvPr>
            <p:ph type="body" sz="quarter" idx="32" hasCustomPrompt="1"/>
          </p:nvPr>
        </p:nvSpPr>
        <p:spPr>
          <a:xfrm>
            <a:off x="1196912" y="30943096"/>
            <a:ext cx="15434125" cy="7101577"/>
          </a:xfrm>
        </p:spPr>
        <p:txBody>
          <a:bodyPr>
            <a:noAutofit/>
          </a:bodyPr>
          <a:lstStyle>
            <a:lvl1pPr marL="0" indent="0">
              <a:buNone/>
              <a:defRPr sz="4101"/>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en-US" noProof="0" dirty="0"/>
              <a:t>Write your results here.</a:t>
            </a:r>
          </a:p>
        </p:txBody>
      </p:sp>
      <p:sp>
        <p:nvSpPr>
          <p:cNvPr id="38" name="Textplatzhalter 34">
            <a:extLst>
              <a:ext uri="{FF2B5EF4-FFF2-40B4-BE49-F238E27FC236}">
                <a16:creationId xmlns:a16="http://schemas.microsoft.com/office/drawing/2014/main" id="{84DA4397-F359-B76D-ACD2-183A6A8BAB74}"/>
              </a:ext>
            </a:extLst>
          </p:cNvPr>
          <p:cNvSpPr>
            <a:spLocks noGrp="1"/>
          </p:cNvSpPr>
          <p:nvPr>
            <p:ph type="body" sz="quarter" idx="33" hasCustomPrompt="1"/>
          </p:nvPr>
        </p:nvSpPr>
        <p:spPr>
          <a:xfrm>
            <a:off x="1196913" y="29529122"/>
            <a:ext cx="15362501" cy="1303795"/>
          </a:xfrm>
        </p:spPr>
        <p:txBody>
          <a:bodyPr anchor="b">
            <a:noAutofit/>
          </a:bodyPr>
          <a:lstStyle>
            <a:lvl1pPr marL="0" indent="0">
              <a:buNone/>
              <a:defRPr sz="7141" b="1"/>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en-US" noProof="0" dirty="0"/>
              <a:t>Subtitle (write: Results)</a:t>
            </a:r>
          </a:p>
        </p:txBody>
      </p:sp>
      <p:sp>
        <p:nvSpPr>
          <p:cNvPr id="41" name="Bildplatzhalter 13">
            <a:extLst>
              <a:ext uri="{FF2B5EF4-FFF2-40B4-BE49-F238E27FC236}">
                <a16:creationId xmlns:a16="http://schemas.microsoft.com/office/drawing/2014/main" id="{47503403-7792-1C5E-9D9C-3675C1494E30}"/>
              </a:ext>
            </a:extLst>
          </p:cNvPr>
          <p:cNvSpPr>
            <a:spLocks noGrp="1"/>
          </p:cNvSpPr>
          <p:nvPr>
            <p:ph type="pic" sz="quarter" idx="34" hasCustomPrompt="1"/>
          </p:nvPr>
        </p:nvSpPr>
        <p:spPr>
          <a:xfrm>
            <a:off x="17526117" y="29532851"/>
            <a:ext cx="14191997" cy="6565522"/>
          </a:xfrm>
        </p:spPr>
        <p:txBody>
          <a:bodyPr anchor="ctr">
            <a:normAutofit/>
          </a:bodyPr>
          <a:lstStyle>
            <a:lvl1pPr marL="0" indent="0" algn="ctr">
              <a:buNone/>
              <a:defRPr sz="7345">
                <a:latin typeface="Calibri" panose="020F0502020204030204" pitchFamily="34" charset="0"/>
                <a:cs typeface="Calibri" panose="020F0502020204030204" pitchFamily="34" charset="0"/>
              </a:defRPr>
            </a:lvl1pPr>
          </a:lstStyle>
          <a:p>
            <a:r>
              <a:rPr lang="en-US" noProof="0" dirty="0"/>
              <a:t>Include relevant images and diagrams here</a:t>
            </a:r>
          </a:p>
        </p:txBody>
      </p:sp>
      <p:sp>
        <p:nvSpPr>
          <p:cNvPr id="42" name="Textplatzhalter 34">
            <a:extLst>
              <a:ext uri="{FF2B5EF4-FFF2-40B4-BE49-F238E27FC236}">
                <a16:creationId xmlns:a16="http://schemas.microsoft.com/office/drawing/2014/main" id="{572A310B-C822-ED76-B778-B04B2C6EC0A6}"/>
              </a:ext>
            </a:extLst>
          </p:cNvPr>
          <p:cNvSpPr>
            <a:spLocks noGrp="1"/>
          </p:cNvSpPr>
          <p:nvPr>
            <p:ph type="body" sz="quarter" idx="35" hasCustomPrompt="1"/>
          </p:nvPr>
        </p:nvSpPr>
        <p:spPr>
          <a:xfrm>
            <a:off x="17545431" y="36504995"/>
            <a:ext cx="14224907" cy="1468347"/>
          </a:xfrm>
        </p:spPr>
        <p:txBody>
          <a:bodyPr>
            <a:noAutofit/>
          </a:bodyPr>
          <a:lstStyle>
            <a:lvl1pPr marL="0" indent="0">
              <a:buNone/>
              <a:defRPr sz="4081"/>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en-US" noProof="0" dirty="0"/>
              <a:t>Captions should be 18–40 pt. Write captions: “FIGURE #. Text…” </a:t>
            </a:r>
          </a:p>
        </p:txBody>
      </p:sp>
    </p:spTree>
    <p:extLst>
      <p:ext uri="{BB962C8B-B14F-4D97-AF65-F5344CB8AC3E}">
        <p14:creationId xmlns:p14="http://schemas.microsoft.com/office/powerpoint/2010/main" val="35333400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63140" y="2336810"/>
            <a:ext cx="28392120" cy="848360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63140" y="11684000"/>
            <a:ext cx="28392120" cy="278485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263140" y="40680650"/>
            <a:ext cx="7406640" cy="2336800"/>
          </a:xfrm>
          <a:prstGeom prst="rect">
            <a:avLst/>
          </a:prstGeom>
        </p:spPr>
        <p:txBody>
          <a:bodyPr vert="horz" lIns="91440" tIns="45720" rIns="91440" bIns="45720" rtlCol="0" anchor="ctr"/>
          <a:lstStyle>
            <a:lvl1pPr algn="l">
              <a:defRPr sz="4320">
                <a:solidFill>
                  <a:schemeClr val="tx1">
                    <a:tint val="75000"/>
                  </a:schemeClr>
                </a:solidFill>
              </a:defRPr>
            </a:lvl1pPr>
          </a:lstStyle>
          <a:p>
            <a:fld id="{A0C7885C-1B56-43D4-9483-3AAFF5FDFB8F}" type="datetimeFigureOut">
              <a:rPr lang="en-US" smtClean="0"/>
              <a:t>9/3/2026</a:t>
            </a:fld>
            <a:endParaRPr lang="en-US"/>
          </a:p>
        </p:txBody>
      </p:sp>
      <p:sp>
        <p:nvSpPr>
          <p:cNvPr id="5" name="Footer Placeholder 4"/>
          <p:cNvSpPr>
            <a:spLocks noGrp="1"/>
          </p:cNvSpPr>
          <p:nvPr>
            <p:ph type="ftr" sz="quarter" idx="3"/>
          </p:nvPr>
        </p:nvSpPr>
        <p:spPr>
          <a:xfrm>
            <a:off x="10904220" y="40680650"/>
            <a:ext cx="11109960" cy="2336800"/>
          </a:xfrm>
          <a:prstGeom prst="rect">
            <a:avLst/>
          </a:prstGeom>
        </p:spPr>
        <p:txBody>
          <a:bodyPr vert="horz" lIns="91440" tIns="45720" rIns="91440" bIns="45720" rtlCol="0" anchor="ctr"/>
          <a:lstStyle>
            <a:lvl1pPr algn="ctr">
              <a:defRPr sz="432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3248620" y="40680650"/>
            <a:ext cx="7406640" cy="2336800"/>
          </a:xfrm>
          <a:prstGeom prst="rect">
            <a:avLst/>
          </a:prstGeom>
        </p:spPr>
        <p:txBody>
          <a:bodyPr vert="horz" lIns="91440" tIns="45720" rIns="91440" bIns="45720" rtlCol="0" anchor="ctr"/>
          <a:lstStyle>
            <a:lvl1pPr algn="r">
              <a:defRPr sz="4320">
                <a:solidFill>
                  <a:schemeClr val="tx1">
                    <a:tint val="75000"/>
                  </a:schemeClr>
                </a:solidFill>
              </a:defRPr>
            </a:lvl1pPr>
          </a:lstStyle>
          <a:p>
            <a:fld id="{48F63A3B-78C7-47BE-AE5E-E10140E04643}" type="slidenum">
              <a:rPr lang="en-US" smtClean="0"/>
              <a:t>‹#›</a:t>
            </a:fld>
            <a:endParaRPr lang="en-US" dirty="0"/>
          </a:p>
        </p:txBody>
      </p:sp>
    </p:spTree>
    <p:extLst>
      <p:ext uri="{BB962C8B-B14F-4D97-AF65-F5344CB8AC3E}">
        <p14:creationId xmlns:p14="http://schemas.microsoft.com/office/powerpoint/2010/main" val="1442458591"/>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Lst>
  <p:txStyles>
    <p:titleStyle>
      <a:lvl1pPr algn="l" defTabSz="3291840" rtl="0" eaLnBrk="1" latinLnBrk="0" hangingPunct="1">
        <a:lnSpc>
          <a:spcPct val="90000"/>
        </a:lnSpc>
        <a:spcBef>
          <a:spcPct val="0"/>
        </a:spcBef>
        <a:buNone/>
        <a:defRPr sz="15840" kern="1200">
          <a:solidFill>
            <a:schemeClr val="tx1"/>
          </a:solidFill>
          <a:latin typeface="+mj-lt"/>
          <a:ea typeface="+mj-ea"/>
          <a:cs typeface="+mj-cs"/>
        </a:defRPr>
      </a:lvl1pPr>
    </p:titleStyle>
    <p:bodyStyle>
      <a:lvl1pPr marL="822960" indent="-822960" algn="l" defTabSz="3291840" rtl="0" eaLnBrk="1" latinLnBrk="0" hangingPunct="1">
        <a:lnSpc>
          <a:spcPct val="90000"/>
        </a:lnSpc>
        <a:spcBef>
          <a:spcPts val="3600"/>
        </a:spcBef>
        <a:buFont typeface="Arial" panose="020B0604020202020204" pitchFamily="34" charset="0"/>
        <a:buChar char="•"/>
        <a:defRPr sz="10080" kern="1200">
          <a:solidFill>
            <a:schemeClr val="tx1"/>
          </a:solidFill>
          <a:latin typeface="+mn-lt"/>
          <a:ea typeface="+mn-ea"/>
          <a:cs typeface="+mn-cs"/>
        </a:defRPr>
      </a:lvl1pPr>
      <a:lvl2pPr marL="2468880" indent="-822960" algn="l" defTabSz="3291840" rtl="0" eaLnBrk="1" latinLnBrk="0" hangingPunct="1">
        <a:lnSpc>
          <a:spcPct val="90000"/>
        </a:lnSpc>
        <a:spcBef>
          <a:spcPts val="1800"/>
        </a:spcBef>
        <a:buFont typeface="Arial" panose="020B0604020202020204" pitchFamily="34" charset="0"/>
        <a:buChar char="•"/>
        <a:defRPr sz="8640" kern="1200">
          <a:solidFill>
            <a:schemeClr val="tx1"/>
          </a:solidFill>
          <a:latin typeface="+mn-lt"/>
          <a:ea typeface="+mn-ea"/>
          <a:cs typeface="+mn-cs"/>
        </a:defRPr>
      </a:lvl2pPr>
      <a:lvl3pPr marL="4114800" indent="-822960" algn="l" defTabSz="3291840" rtl="0" eaLnBrk="1" latinLnBrk="0" hangingPunct="1">
        <a:lnSpc>
          <a:spcPct val="90000"/>
        </a:lnSpc>
        <a:spcBef>
          <a:spcPts val="1800"/>
        </a:spcBef>
        <a:buFont typeface="Arial" panose="020B0604020202020204" pitchFamily="34" charset="0"/>
        <a:buChar char="•"/>
        <a:defRPr sz="7200" kern="1200">
          <a:solidFill>
            <a:schemeClr val="tx1"/>
          </a:solidFill>
          <a:latin typeface="+mn-lt"/>
          <a:ea typeface="+mn-ea"/>
          <a:cs typeface="+mn-cs"/>
        </a:defRPr>
      </a:lvl3pPr>
      <a:lvl4pPr marL="57607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4pPr>
      <a:lvl5pPr marL="740664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5pPr>
      <a:lvl6pPr marL="905256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6pPr>
      <a:lvl7pPr marL="1069848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7pPr>
      <a:lvl8pPr marL="1234440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8pPr>
      <a:lvl9pPr marL="139903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9pPr>
    </p:bodyStyle>
    <p:otherStyle>
      <a:defPPr>
        <a:defRPr lang="en-US"/>
      </a:defPPr>
      <a:lvl1pPr marL="0" algn="l" defTabSz="3291840" rtl="0" eaLnBrk="1" latinLnBrk="0" hangingPunct="1">
        <a:defRPr sz="6480" kern="1200">
          <a:solidFill>
            <a:schemeClr val="tx1"/>
          </a:solidFill>
          <a:latin typeface="+mn-lt"/>
          <a:ea typeface="+mn-ea"/>
          <a:cs typeface="+mn-cs"/>
        </a:defRPr>
      </a:lvl1pPr>
      <a:lvl2pPr marL="1645920" algn="l" defTabSz="3291840" rtl="0" eaLnBrk="1" latinLnBrk="0" hangingPunct="1">
        <a:defRPr sz="6480" kern="1200">
          <a:solidFill>
            <a:schemeClr val="tx1"/>
          </a:solidFill>
          <a:latin typeface="+mn-lt"/>
          <a:ea typeface="+mn-ea"/>
          <a:cs typeface="+mn-cs"/>
        </a:defRPr>
      </a:lvl2pPr>
      <a:lvl3pPr marL="3291840" algn="l" defTabSz="3291840" rtl="0" eaLnBrk="1" latinLnBrk="0" hangingPunct="1">
        <a:defRPr sz="6480" kern="1200">
          <a:solidFill>
            <a:schemeClr val="tx1"/>
          </a:solidFill>
          <a:latin typeface="+mn-lt"/>
          <a:ea typeface="+mn-ea"/>
          <a:cs typeface="+mn-cs"/>
        </a:defRPr>
      </a:lvl3pPr>
      <a:lvl4pPr marL="4937760" algn="l" defTabSz="3291840" rtl="0" eaLnBrk="1" latinLnBrk="0" hangingPunct="1">
        <a:defRPr sz="6480" kern="1200">
          <a:solidFill>
            <a:schemeClr val="tx1"/>
          </a:solidFill>
          <a:latin typeface="+mn-lt"/>
          <a:ea typeface="+mn-ea"/>
          <a:cs typeface="+mn-cs"/>
        </a:defRPr>
      </a:lvl4pPr>
      <a:lvl5pPr marL="6583680" algn="l" defTabSz="3291840" rtl="0" eaLnBrk="1" latinLnBrk="0" hangingPunct="1">
        <a:defRPr sz="6480" kern="1200">
          <a:solidFill>
            <a:schemeClr val="tx1"/>
          </a:solidFill>
          <a:latin typeface="+mn-lt"/>
          <a:ea typeface="+mn-ea"/>
          <a:cs typeface="+mn-cs"/>
        </a:defRPr>
      </a:lvl5pPr>
      <a:lvl6pPr marL="8229600" algn="l" defTabSz="3291840" rtl="0" eaLnBrk="1" latinLnBrk="0" hangingPunct="1">
        <a:defRPr sz="6480" kern="1200">
          <a:solidFill>
            <a:schemeClr val="tx1"/>
          </a:solidFill>
          <a:latin typeface="+mn-lt"/>
          <a:ea typeface="+mn-ea"/>
          <a:cs typeface="+mn-cs"/>
        </a:defRPr>
      </a:lvl6pPr>
      <a:lvl7pPr marL="9875520" algn="l" defTabSz="3291840" rtl="0" eaLnBrk="1" latinLnBrk="0" hangingPunct="1">
        <a:defRPr sz="6480" kern="1200">
          <a:solidFill>
            <a:schemeClr val="tx1"/>
          </a:solidFill>
          <a:latin typeface="+mn-lt"/>
          <a:ea typeface="+mn-ea"/>
          <a:cs typeface="+mn-cs"/>
        </a:defRPr>
      </a:lvl7pPr>
      <a:lvl8pPr marL="11521440" algn="l" defTabSz="3291840" rtl="0" eaLnBrk="1" latinLnBrk="0" hangingPunct="1">
        <a:defRPr sz="6480" kern="1200">
          <a:solidFill>
            <a:schemeClr val="tx1"/>
          </a:solidFill>
          <a:latin typeface="+mn-lt"/>
          <a:ea typeface="+mn-ea"/>
          <a:cs typeface="+mn-cs"/>
        </a:defRPr>
      </a:lvl8pPr>
      <a:lvl9pPr marL="13167360" algn="l" defTabSz="3291840" rtl="0" eaLnBrk="1" latinLnBrk="0" hangingPunct="1">
        <a:defRPr sz="648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50B9D7-42F7-4B50-93BD-21299D6C7D87}"/>
              </a:ext>
            </a:extLst>
          </p:cNvPr>
          <p:cNvSpPr>
            <a:spLocks noGrp="1"/>
          </p:cNvSpPr>
          <p:nvPr>
            <p:ph type="title"/>
          </p:nvPr>
        </p:nvSpPr>
        <p:spPr/>
        <p:txBody>
          <a:bodyPr/>
          <a:lstStyle/>
          <a:p>
            <a:r>
              <a:rPr lang="en-US" dirty="0"/>
              <a:t>Geometry Induced Electric Field Enhancement in Printed Circuit Board</a:t>
            </a:r>
          </a:p>
        </p:txBody>
      </p:sp>
      <p:sp>
        <p:nvSpPr>
          <p:cNvPr id="3" name="Content Placeholder 2">
            <a:extLst>
              <a:ext uri="{FF2B5EF4-FFF2-40B4-BE49-F238E27FC236}">
                <a16:creationId xmlns:a16="http://schemas.microsoft.com/office/drawing/2014/main" id="{B93C8F3F-7BC6-4E8C-81F3-43C909BB185F}"/>
              </a:ext>
            </a:extLst>
          </p:cNvPr>
          <p:cNvSpPr>
            <a:spLocks noGrp="1"/>
          </p:cNvSpPr>
          <p:nvPr>
            <p:ph sz="quarter" idx="10"/>
          </p:nvPr>
        </p:nvSpPr>
        <p:spPr/>
        <p:txBody>
          <a:bodyPr/>
          <a:lstStyle/>
          <a:p>
            <a:r>
              <a:rPr lang="en-US" dirty="0"/>
              <a:t>Susan Han, Ph.D., CFEI</a:t>
            </a:r>
            <a:endParaRPr lang="en-US" baseline="30000" dirty="0"/>
          </a:p>
          <a:p>
            <a:pPr>
              <a:spcBef>
                <a:spcPts val="0"/>
              </a:spcBef>
            </a:pPr>
            <a:r>
              <a:rPr lang="en-US" dirty="0"/>
              <a:t>Electrical Engineering and Computer Science Practice, Exponent, Inc.</a:t>
            </a:r>
          </a:p>
        </p:txBody>
      </p:sp>
      <p:sp>
        <p:nvSpPr>
          <p:cNvPr id="6" name="Text Placeholder 5">
            <a:extLst>
              <a:ext uri="{FF2B5EF4-FFF2-40B4-BE49-F238E27FC236}">
                <a16:creationId xmlns:a16="http://schemas.microsoft.com/office/drawing/2014/main" id="{231C6298-FDF9-47FA-8627-A8259918CF73}"/>
              </a:ext>
            </a:extLst>
          </p:cNvPr>
          <p:cNvSpPr>
            <a:spLocks noGrp="1"/>
          </p:cNvSpPr>
          <p:nvPr>
            <p:ph type="body" sz="quarter" idx="23"/>
          </p:nvPr>
        </p:nvSpPr>
        <p:spPr/>
        <p:txBody>
          <a:bodyPr/>
          <a:lstStyle/>
          <a:p>
            <a:r>
              <a:rPr lang="en-US" dirty="0"/>
              <a:t>The copper trace was grounded while being placed adjacent to a 15 kV electric potential. The Electrostatics (es) in the AC/DC module is used to solve the electric field distribution in the copper traces. </a:t>
            </a:r>
          </a:p>
          <a:p>
            <a:r>
              <a:rPr lang="en-US" dirty="0"/>
              <a:t>The above geometry was placed in air domain. Free Triangular was used to mesh the planar copper trace. The remaining of the geometry was meshed with Free Tetrahedral. </a:t>
            </a:r>
          </a:p>
        </p:txBody>
      </p:sp>
      <p:sp>
        <p:nvSpPr>
          <p:cNvPr id="7" name="Text Placeholder 6">
            <a:extLst>
              <a:ext uri="{FF2B5EF4-FFF2-40B4-BE49-F238E27FC236}">
                <a16:creationId xmlns:a16="http://schemas.microsoft.com/office/drawing/2014/main" id="{142342DC-D9D3-46BB-BC5F-F6390941017A}"/>
              </a:ext>
            </a:extLst>
          </p:cNvPr>
          <p:cNvSpPr>
            <a:spLocks noGrp="1"/>
          </p:cNvSpPr>
          <p:nvPr>
            <p:ph type="body" sz="quarter" idx="24"/>
          </p:nvPr>
        </p:nvSpPr>
        <p:spPr/>
        <p:txBody>
          <a:bodyPr/>
          <a:lstStyle/>
          <a:p>
            <a:pPr lvl="0"/>
            <a:r>
              <a:rPr lang="en-US" dirty="0"/>
              <a:t>IEC 61000-4-2:2025. Electromagnetic compatibility (EMC) - Part 4-2: Testing and measurement techniques - Electrostatic discharge immunity test.</a:t>
            </a:r>
          </a:p>
          <a:p>
            <a:pPr lvl="0"/>
            <a:r>
              <a:rPr lang="en-US" dirty="0"/>
              <a:t>Dahak and Bendaoud, Experimental Study and Simulation of Electrostatic Discharge (ESD) in PCB. J. of Electrical Engineering 17 (1): 205-210.</a:t>
            </a:r>
          </a:p>
          <a:p>
            <a:endParaRPr lang="en-US" dirty="0"/>
          </a:p>
        </p:txBody>
      </p:sp>
      <p:sp>
        <p:nvSpPr>
          <p:cNvPr id="8" name="Content Placeholder 7">
            <a:extLst>
              <a:ext uri="{FF2B5EF4-FFF2-40B4-BE49-F238E27FC236}">
                <a16:creationId xmlns:a16="http://schemas.microsoft.com/office/drawing/2014/main" id="{8D742B11-619C-436F-BD05-D925F2036DEF}"/>
              </a:ext>
            </a:extLst>
          </p:cNvPr>
          <p:cNvSpPr>
            <a:spLocks noGrp="1"/>
          </p:cNvSpPr>
          <p:nvPr>
            <p:ph sz="quarter" idx="26"/>
          </p:nvPr>
        </p:nvSpPr>
        <p:spPr/>
        <p:txBody>
          <a:bodyPr/>
          <a:lstStyle/>
          <a:p>
            <a:r>
              <a:rPr lang="en-US" dirty="0"/>
              <a:t>Investigate electric field enhancement due to geometry effects and improve the design of the trace at critical locations to enhance the device electrostatics discharge (ESD) immunity. </a:t>
            </a:r>
          </a:p>
        </p:txBody>
      </p:sp>
      <p:sp>
        <p:nvSpPr>
          <p:cNvPr id="5" name="Text Placeholder 4">
            <a:extLst>
              <a:ext uri="{FF2B5EF4-FFF2-40B4-BE49-F238E27FC236}">
                <a16:creationId xmlns:a16="http://schemas.microsoft.com/office/drawing/2014/main" id="{22870161-6EDA-42E3-AC05-0552171DAD15}"/>
              </a:ext>
            </a:extLst>
          </p:cNvPr>
          <p:cNvSpPr>
            <a:spLocks noGrp="1"/>
          </p:cNvSpPr>
          <p:nvPr>
            <p:ph type="body" sz="quarter" idx="18"/>
          </p:nvPr>
        </p:nvSpPr>
        <p:spPr/>
        <p:txBody>
          <a:bodyPr/>
          <a:lstStyle/>
          <a:p>
            <a:r>
              <a:rPr lang="en-US" dirty="0"/>
              <a:t>Printed circuit boards (PCBs) incorporating a single layer of copper traces are commonly used to route power and signals to light-emitting diodes (LED). These boards were evaluated using the 15 kV air discharge test in according to IEC 61000-4-2 Electromagnetic compatibility (EMC) - Part 4-2: Testing and measurement techniques - Electrostatic discharge immunity test. Testing revealed ESD-induced damage concentrated near a specific region of the copper traces. </a:t>
            </a:r>
          </a:p>
          <a:p>
            <a:endParaRPr lang="en-US" dirty="0"/>
          </a:p>
          <a:p>
            <a:r>
              <a:rPr lang="en-US" dirty="0"/>
              <a:t>To investigate the failure mechanism, finite element simulations were performed using COMSOL Electrostatics module to model the electric field distribution on the PCB when subject to 15 kV. Electric field strengths at multiple locations along the traces were compared to identify regions experiencing enhanced electric field. The simulation showed that the highest electric field strength occurred at trace corners, consistent with the observed locations of the ESD damage. </a:t>
            </a:r>
          </a:p>
          <a:p>
            <a:endParaRPr lang="en-US" dirty="0"/>
          </a:p>
        </p:txBody>
      </p:sp>
      <p:sp>
        <p:nvSpPr>
          <p:cNvPr id="9" name="Text Placeholder 8">
            <a:extLst>
              <a:ext uri="{FF2B5EF4-FFF2-40B4-BE49-F238E27FC236}">
                <a16:creationId xmlns:a16="http://schemas.microsoft.com/office/drawing/2014/main" id="{B8D710F8-ACEB-4930-B23B-03F5CB4E1A48}"/>
              </a:ext>
            </a:extLst>
          </p:cNvPr>
          <p:cNvSpPr>
            <a:spLocks noGrp="1"/>
          </p:cNvSpPr>
          <p:nvPr>
            <p:ph type="body" sz="quarter" idx="27"/>
          </p:nvPr>
        </p:nvSpPr>
        <p:spPr/>
        <p:txBody>
          <a:bodyPr/>
          <a:lstStyle/>
          <a:p>
            <a:r>
              <a:rPr lang="en-US" dirty="0"/>
              <a:t>Abstract</a:t>
            </a:r>
          </a:p>
        </p:txBody>
      </p:sp>
      <p:sp>
        <p:nvSpPr>
          <p:cNvPr id="10" name="Text Placeholder 9">
            <a:extLst>
              <a:ext uri="{FF2B5EF4-FFF2-40B4-BE49-F238E27FC236}">
                <a16:creationId xmlns:a16="http://schemas.microsoft.com/office/drawing/2014/main" id="{2B8190DE-FA50-4E4C-B86F-982C65891F6A}"/>
              </a:ext>
            </a:extLst>
          </p:cNvPr>
          <p:cNvSpPr>
            <a:spLocks noGrp="1"/>
          </p:cNvSpPr>
          <p:nvPr>
            <p:ph type="body" sz="quarter" idx="28"/>
          </p:nvPr>
        </p:nvSpPr>
        <p:spPr/>
        <p:txBody>
          <a:bodyPr/>
          <a:lstStyle/>
          <a:p>
            <a:r>
              <a:rPr lang="en-US" dirty="0"/>
              <a:t>Methodology</a:t>
            </a:r>
          </a:p>
        </p:txBody>
      </p:sp>
      <p:sp>
        <p:nvSpPr>
          <p:cNvPr id="12" name="Text Placeholder 11">
            <a:extLst>
              <a:ext uri="{FF2B5EF4-FFF2-40B4-BE49-F238E27FC236}">
                <a16:creationId xmlns:a16="http://schemas.microsoft.com/office/drawing/2014/main" id="{FC644384-6DB7-4296-B34C-E6674D4A428F}"/>
              </a:ext>
            </a:extLst>
          </p:cNvPr>
          <p:cNvSpPr>
            <a:spLocks noGrp="1"/>
          </p:cNvSpPr>
          <p:nvPr>
            <p:ph type="body" sz="quarter" idx="30"/>
          </p:nvPr>
        </p:nvSpPr>
        <p:spPr/>
        <p:txBody>
          <a:bodyPr/>
          <a:lstStyle/>
          <a:p>
            <a:r>
              <a:rPr lang="en-US" dirty="0"/>
              <a:t>Figure 1. Electric field distribution in the (a) original copper trace, and (b) modified copper trace geometry with 0.5 mm fillet.</a:t>
            </a:r>
          </a:p>
        </p:txBody>
      </p:sp>
      <p:sp>
        <p:nvSpPr>
          <p:cNvPr id="14" name="Text Placeholder 13">
            <a:extLst>
              <a:ext uri="{FF2B5EF4-FFF2-40B4-BE49-F238E27FC236}">
                <a16:creationId xmlns:a16="http://schemas.microsoft.com/office/drawing/2014/main" id="{7ACA5A39-8C41-455A-9700-610CD1B5191A}"/>
              </a:ext>
            </a:extLst>
          </p:cNvPr>
          <p:cNvSpPr>
            <a:spLocks noGrp="1"/>
          </p:cNvSpPr>
          <p:nvPr>
            <p:ph type="body" sz="quarter" idx="32"/>
          </p:nvPr>
        </p:nvSpPr>
        <p:spPr/>
        <p:txBody>
          <a:bodyPr/>
          <a:lstStyle/>
          <a:p>
            <a:r>
              <a:rPr lang="en-US" dirty="0"/>
              <a:t>The COMSOL simulation was subsequently used to evaluate alternative trace geometries and their corresponding electric field distributions. The results were compared to the original geometry. </a:t>
            </a:r>
          </a:p>
          <a:p>
            <a:r>
              <a:rPr lang="en-US" dirty="0"/>
              <a:t>Concentration of electric field, approximately 2 × 10</a:t>
            </a:r>
            <a:r>
              <a:rPr lang="en-US" baseline="30000" dirty="0"/>
              <a:t>8</a:t>
            </a:r>
            <a:r>
              <a:rPr lang="en-US" dirty="0"/>
              <a:t> V/m, at the outer vertex of a representative corner in the trace was observed in the original geometry. The corner was replaced with a 0.5 mm radius fillet. The calculated electric field was reduced to approximately 1 × 10</a:t>
            </a:r>
            <a:r>
              <a:rPr lang="en-US" baseline="30000" dirty="0"/>
              <a:t>8</a:t>
            </a:r>
            <a:r>
              <a:rPr lang="en-US" dirty="0"/>
              <a:t> V/m around the original corner. An alternative trace design can be developed to reduce electric field concentration at critical locations and enhance the ESD immunity of the PCB.</a:t>
            </a:r>
          </a:p>
          <a:p>
            <a:endParaRPr lang="en-US" dirty="0"/>
          </a:p>
        </p:txBody>
      </p:sp>
      <p:sp>
        <p:nvSpPr>
          <p:cNvPr id="15" name="Text Placeholder 14">
            <a:extLst>
              <a:ext uri="{FF2B5EF4-FFF2-40B4-BE49-F238E27FC236}">
                <a16:creationId xmlns:a16="http://schemas.microsoft.com/office/drawing/2014/main" id="{D23F0EBA-2A90-4C5D-8253-43734D350409}"/>
              </a:ext>
            </a:extLst>
          </p:cNvPr>
          <p:cNvSpPr>
            <a:spLocks noGrp="1"/>
          </p:cNvSpPr>
          <p:nvPr>
            <p:ph type="body" sz="quarter" idx="33"/>
          </p:nvPr>
        </p:nvSpPr>
        <p:spPr/>
        <p:txBody>
          <a:bodyPr/>
          <a:lstStyle/>
          <a:p>
            <a:r>
              <a:rPr lang="en-US" dirty="0"/>
              <a:t>Results</a:t>
            </a:r>
          </a:p>
        </p:txBody>
      </p:sp>
      <p:sp>
        <p:nvSpPr>
          <p:cNvPr id="17" name="Text Placeholder 16">
            <a:extLst>
              <a:ext uri="{FF2B5EF4-FFF2-40B4-BE49-F238E27FC236}">
                <a16:creationId xmlns:a16="http://schemas.microsoft.com/office/drawing/2014/main" id="{E699D37B-2F3A-487B-B2C4-0E90B616EB07}"/>
              </a:ext>
            </a:extLst>
          </p:cNvPr>
          <p:cNvSpPr>
            <a:spLocks noGrp="1"/>
          </p:cNvSpPr>
          <p:nvPr>
            <p:ph type="body" sz="quarter" idx="35"/>
          </p:nvPr>
        </p:nvSpPr>
        <p:spPr>
          <a:xfrm>
            <a:off x="17545431" y="36085895"/>
            <a:ext cx="14224907" cy="1468347"/>
          </a:xfrm>
        </p:spPr>
        <p:txBody>
          <a:bodyPr/>
          <a:lstStyle/>
          <a:p>
            <a:r>
              <a:rPr lang="en-US" dirty="0"/>
              <a:t>Figure 2. Electric field distribution at one of the corners in the (a) original copper trace geometry showing concentration of electric field, and (b) modified copper trace geometry with 0.5 mm fillet, showing reduced concentration of electric field. </a:t>
            </a:r>
          </a:p>
        </p:txBody>
      </p:sp>
      <p:pic>
        <p:nvPicPr>
          <p:cNvPr id="94" name="Picture Placeholder 93">
            <a:extLst>
              <a:ext uri="{FF2B5EF4-FFF2-40B4-BE49-F238E27FC236}">
                <a16:creationId xmlns:a16="http://schemas.microsoft.com/office/drawing/2014/main" id="{873A8401-0254-D232-1A7A-668401BDCF05}"/>
              </a:ext>
            </a:extLst>
          </p:cNvPr>
          <p:cNvPicPr>
            <a:picLocks noGrp="1" noChangeAspect="1"/>
          </p:cNvPicPr>
          <p:nvPr>
            <p:ph type="pic" sz="quarter" idx="11"/>
          </p:nvPr>
        </p:nvPicPr>
        <p:blipFill>
          <a:blip r:embed="rId2"/>
          <a:srcRect l="15584" r="15584"/>
          <a:stretch/>
        </p:blipFill>
        <p:spPr>
          <a:prstGeom prst="rect">
            <a:avLst/>
          </a:prstGeom>
        </p:spPr>
      </p:pic>
      <p:pic>
        <p:nvPicPr>
          <p:cNvPr id="106" name="Picture Placeholder 105">
            <a:extLst>
              <a:ext uri="{FF2B5EF4-FFF2-40B4-BE49-F238E27FC236}">
                <a16:creationId xmlns:a16="http://schemas.microsoft.com/office/drawing/2014/main" id="{99531706-5168-2F5A-E5E8-206FC8CE311F}"/>
              </a:ext>
            </a:extLst>
          </p:cNvPr>
          <p:cNvPicPr>
            <a:picLocks noGrp="1" noChangeAspect="1"/>
          </p:cNvPicPr>
          <p:nvPr>
            <p:ph type="pic" sz="quarter" idx="29"/>
          </p:nvPr>
        </p:nvPicPr>
        <p:blipFill>
          <a:blip r:embed="rId3"/>
          <a:srcRect t="12878" b="12878"/>
          <a:stretch/>
        </p:blipFill>
        <p:spPr>
          <a:prstGeom prst="rect">
            <a:avLst/>
          </a:prstGeom>
        </p:spPr>
      </p:pic>
      <p:pic>
        <p:nvPicPr>
          <p:cNvPr id="114" name="Picture Placeholder 113">
            <a:extLst>
              <a:ext uri="{FF2B5EF4-FFF2-40B4-BE49-F238E27FC236}">
                <a16:creationId xmlns:a16="http://schemas.microsoft.com/office/drawing/2014/main" id="{2118926C-AF1A-E49F-4690-1C6280CADB82}"/>
              </a:ext>
            </a:extLst>
          </p:cNvPr>
          <p:cNvPicPr>
            <a:picLocks noGrp="1" noChangeAspect="1"/>
          </p:cNvPicPr>
          <p:nvPr>
            <p:ph type="pic" sz="quarter" idx="34"/>
          </p:nvPr>
        </p:nvPicPr>
        <p:blipFill>
          <a:blip r:embed="rId4"/>
          <a:srcRect t="1087" b="1087"/>
          <a:stretch/>
        </p:blipFill>
        <p:spPr>
          <a:prstGeom prst="rect">
            <a:avLst/>
          </a:prstGeom>
        </p:spPr>
      </p:pic>
      <p:pic>
        <p:nvPicPr>
          <p:cNvPr id="118" name="Picture Placeholder 117">
            <a:extLst>
              <a:ext uri="{FF2B5EF4-FFF2-40B4-BE49-F238E27FC236}">
                <a16:creationId xmlns:a16="http://schemas.microsoft.com/office/drawing/2014/main" id="{F6077C54-AC61-D98C-BA26-B237CADD393A}"/>
              </a:ext>
            </a:extLst>
          </p:cNvPr>
          <p:cNvPicPr>
            <a:picLocks noGrp="1" noChangeAspect="1"/>
          </p:cNvPicPr>
          <p:nvPr>
            <p:ph type="pic" sz="quarter" idx="31"/>
          </p:nvPr>
        </p:nvPicPr>
        <p:blipFill>
          <a:blip r:embed="rId5"/>
          <a:srcRect l="20" r="20"/>
          <a:stretch/>
        </p:blipFill>
        <p:spPr>
          <a:xfrm>
            <a:off x="17116730" y="39053287"/>
            <a:ext cx="14653608" cy="3152536"/>
          </a:xfrm>
          <a:prstGeom prst="rect">
            <a:avLst/>
          </a:prstGeom>
        </p:spPr>
      </p:pic>
    </p:spTree>
    <p:extLst>
      <p:ext uri="{BB962C8B-B14F-4D97-AF65-F5344CB8AC3E}">
        <p14:creationId xmlns:p14="http://schemas.microsoft.com/office/powerpoint/2010/main" val="362717132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1150</TotalTime>
  <Words>516</Words>
  <Application>Microsoft Office PowerPoint</Application>
  <PresentationFormat>Custom</PresentationFormat>
  <Paragraphs>18</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Office Theme</vt:lpstr>
      <vt:lpstr>Geometry Induced Electric Field Enhancement in Printed Circuit Board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Phillip Oberdorfer</dc:creator>
  <cp:lastModifiedBy>Paulina Slovenkai</cp:lastModifiedBy>
  <cp:revision>126</cp:revision>
  <cp:lastPrinted>2023-01-06T15:48:30Z</cp:lastPrinted>
  <dcterms:created xsi:type="dcterms:W3CDTF">2023-01-03T14:57:49Z</dcterms:created>
  <dcterms:modified xsi:type="dcterms:W3CDTF">2026-09-03T13:42:09Z</dcterms:modified>
</cp:coreProperties>
</file>