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6"/>
  </p:notesMasterIdLst>
  <p:sldIdLst>
    <p:sldId id="463" r:id="rId3"/>
    <p:sldId id="464" r:id="rId4"/>
    <p:sldId id="468" r:id="rId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534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28/07/2022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619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2.png"/><Relationship Id="rId5" Type="http://schemas.openxmlformats.org/officeDocument/2006/relationships/hyperlink" Target="comsol.com/model/89361" TargetMode="External"/><Relationship Id="rId4" Type="http://schemas.openxmlformats.org/officeDocument/2006/relationships/hyperlink" Target="https://www.comsol.com/model/8853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Shape and Topology Optimization of Compliant Pliers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0982FC-DBB9-4D7B-8C4B-0DE872439A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4392DD-8172-4E35-A73D-C49D9F32A81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D5D43D6-B2E9-4DE4-99F7-11C155421A5A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BB9C482-CF8F-4132-913C-8C1FF6D298C9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ECB530-B688-4E11-B00B-12AECE7DD49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4001" y="850241"/>
            <a:ext cx="5260623" cy="29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29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67" dirty="0"/>
              <a:t>Shape and Topology Optimization of Compliant Pliers</a:t>
            </a:r>
            <a:endParaRPr lang="en-US" sz="30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71600"/>
            <a:ext cx="500476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/>
              <a:t>Topology Optimization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objective is to maximize the displacement in the gap, when the handles are pushed together.</a:t>
            </a:r>
          </a:p>
          <a:p>
            <a:r>
              <a:rPr lang="en-US" sz="1600" dirty="0">
                <a:solidFill>
                  <a:schemeClr val="tx1"/>
                </a:solidFill>
              </a:rPr>
              <a:t>Springs are used to control the gearing.</a:t>
            </a:r>
          </a:p>
          <a:p>
            <a:r>
              <a:rPr lang="en-US" sz="1600" dirty="0">
                <a:solidFill>
                  <a:schemeClr val="tx1"/>
                </a:solidFill>
              </a:rPr>
              <a:t>A volume constraint is imposed to prevent thin cracks in the design.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Three realizations (green, red, and blue) are generated and the worst is used to drive the optimization.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resulting design is transferred to a new component for further analysis via a filter </a:t>
            </a:r>
            <a:r>
              <a:rPr lang="en-US" sz="1600">
                <a:solidFill>
                  <a:schemeClr val="tx1"/>
                </a:solidFill>
              </a:rPr>
              <a:t>dataset.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C9CF5A-AD3A-49FC-A743-D1658973E2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3710" y="3917373"/>
            <a:ext cx="5791199" cy="25007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D2C901-005E-4445-9EA7-CBBF2ECEE6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810" t="20059" r="10943" b="22226"/>
          <a:stretch/>
        </p:blipFill>
        <p:spPr>
          <a:xfrm>
            <a:off x="6206840" y="1569123"/>
            <a:ext cx="5634179" cy="236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85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5ECB530-B688-4E11-B00B-12AECE7DD49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4402" y="2514601"/>
            <a:ext cx="7089421" cy="398779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67" dirty="0"/>
              <a:t>Shape and Topology Optimization of Compliant Pliers</a:t>
            </a:r>
            <a:endParaRPr lang="en-US" sz="30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hlinkClick r:id="rId4"/>
            <a:extLst>
              <a:ext uri="{FF2B5EF4-FFF2-40B4-BE49-F238E27FC236}">
                <a16:creationId xmlns:a16="http://schemas.microsoft.com/office/drawing/2014/main" id="{24560B54-08F4-4667-BF16-29687FD9E080}"/>
              </a:ext>
            </a:extLst>
          </p:cNvPr>
          <p:cNvSpPr/>
          <p:nvPr/>
        </p:nvSpPr>
        <p:spPr>
          <a:xfrm>
            <a:off x="8133606" y="6192982"/>
            <a:ext cx="37544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5" action="ppaction://hlinkfile"/>
              </a:rPr>
              <a:t>Shape and Topology Optimization of Compliant Pliers</a:t>
            </a:r>
            <a:endParaRPr lang="en-US" sz="1200" dirty="0"/>
          </a:p>
          <a:p>
            <a:endParaRPr lang="en-DK" sz="1200" b="1" u="sng" dirty="0">
              <a:solidFill>
                <a:srgbClr val="3B80B6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71600"/>
            <a:ext cx="485140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/>
              <a:t>Shape Optimization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boundaries are allowed to move 1 cm, and the </a:t>
            </a:r>
            <a:r>
              <a:rPr lang="en-US" sz="1600" b="1" dirty="0">
                <a:solidFill>
                  <a:schemeClr val="tx1"/>
                </a:solidFill>
              </a:rPr>
              <a:t>Free Shape Boundary </a:t>
            </a:r>
            <a:r>
              <a:rPr lang="en-US" sz="1600" dirty="0">
                <a:solidFill>
                  <a:schemeClr val="tx1"/>
                </a:solidFill>
              </a:rPr>
              <a:t>feature is used to regularize the displacement.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maximum stress is approximated with a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P-norm (p=10), and this is allowed to increase by a factor of 2.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shape optimization improves the objective function by a factor of 3.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result is exported to a new (3D) component for further analysis via a filter dataset.</a:t>
            </a:r>
          </a:p>
          <a:p>
            <a:r>
              <a:rPr lang="en-US" sz="1600" dirty="0">
                <a:solidFill>
                  <a:schemeClr val="tx1"/>
                </a:solidFill>
              </a:rPr>
              <a:t>A volume plot is created, so that a STL file can be exported.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04D4A1-67E8-46F0-8AE9-5514546A4B65}"/>
              </a:ext>
            </a:extLst>
          </p:cNvPr>
          <p:cNvSpPr/>
          <p:nvPr/>
        </p:nvSpPr>
        <p:spPr>
          <a:xfrm>
            <a:off x="5689600" y="1905001"/>
            <a:ext cx="6121400" cy="431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sz="24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40D6F1-24DB-434F-B80D-E3BC847AA7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3709" y="3832445"/>
            <a:ext cx="5027292" cy="23143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DB2DCE-6B4C-46BC-80E4-8011039420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7200" y="1700071"/>
            <a:ext cx="5003800" cy="217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69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12807</TotalTime>
  <Words>208</Words>
  <Application>Microsoft Office PowerPoint</Application>
  <PresentationFormat>Widescreen</PresentationFormat>
  <Paragraphs>19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Lato</vt:lpstr>
      <vt:lpstr>Lato Light</vt:lpstr>
      <vt:lpstr>Wingdings</vt:lpstr>
      <vt:lpstr>2_comsol-slide-template-NEW</vt:lpstr>
      <vt:lpstr>comsol-slide-template-NEW</vt:lpstr>
      <vt:lpstr>Shape and Topology Optimization of Compliant Pliers</vt:lpstr>
      <vt:lpstr>Shape and Topology Optimization of Compliant Pliers</vt:lpstr>
      <vt:lpstr>Shape and Topology Optimization of Compliant Pliers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179</cp:revision>
  <dcterms:created xsi:type="dcterms:W3CDTF">2018-09-05T09:19:01Z</dcterms:created>
  <dcterms:modified xsi:type="dcterms:W3CDTF">2022-07-28T13:30:37Z</dcterms:modified>
</cp:coreProperties>
</file>