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6"/>
  </p:notesMasterIdLst>
  <p:sldIdLst>
    <p:sldId id="524" r:id="rId3"/>
    <p:sldId id="525" r:id="rId4"/>
    <p:sldId id="467" r:id="rId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09/03/2022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71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4351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msol.com/model/4351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Topology Optimization of a </a:t>
            </a:r>
            <a:br>
              <a:rPr lang="en-US" dirty="0"/>
            </a:br>
            <a:r>
              <a:rPr lang="en-US" dirty="0"/>
              <a:t>Magnetic Circuit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C26BDD-92F5-4667-879C-7825E65FB39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976" t="23059" r="21294" b="15451"/>
          <a:stretch/>
        </p:blipFill>
        <p:spPr>
          <a:xfrm>
            <a:off x="6265068" y="-25717"/>
            <a:ext cx="5815355" cy="3060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79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C9C41E48-5949-4DF1-A50F-DBA3225E2900}"/>
              </a:ext>
            </a:extLst>
          </p:cNvPr>
          <p:cNvSpPr/>
          <p:nvPr/>
        </p:nvSpPr>
        <p:spPr>
          <a:xfrm>
            <a:off x="8556587" y="6236884"/>
            <a:ext cx="3900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a Magnetic Circuit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of a Magnetic Circuit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838201" y="1371601"/>
            <a:ext cx="3817392" cy="5003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/>
              <a:t>Introduction</a:t>
            </a:r>
          </a:p>
          <a:p>
            <a:r>
              <a:rPr lang="en-US" sz="1800" dirty="0"/>
              <a:t>The topology is optimized by varying a spatial field controlling the relative permeability. </a:t>
            </a:r>
          </a:p>
          <a:p>
            <a:r>
              <a:rPr lang="en-US" sz="1800" dirty="0"/>
              <a:t>The mass is constrained while</a:t>
            </a:r>
          </a:p>
          <a:p>
            <a:pPr lvl="1"/>
            <a:r>
              <a:rPr lang="en-US" sz="1534" dirty="0"/>
              <a:t>maximizing the magnetic field in the air gap, or</a:t>
            </a:r>
          </a:p>
          <a:p>
            <a:pPr lvl="1"/>
            <a:r>
              <a:rPr lang="en-US" sz="1534" dirty="0"/>
              <a:t>minimizes the squared deviation from a flat BL curve</a:t>
            </a:r>
          </a:p>
          <a:p>
            <a:r>
              <a:rPr lang="en-US" sz="1800" dirty="0"/>
              <a:t>The performance of the latter optimization result is verified in a separate component.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096C61-AD3A-40FF-A1EE-9461AE8C1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1792" y="1679068"/>
            <a:ext cx="3404795" cy="34047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83AF78-D62B-447E-8281-BB2807B4EB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87205" y="1650392"/>
            <a:ext cx="3404795" cy="340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50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Topology Optimization of a Magnetic Circuit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32A10DB-8A8B-4329-9173-8B6A8F085726}"/>
              </a:ext>
            </a:extLst>
          </p:cNvPr>
          <p:cNvSpPr/>
          <p:nvPr/>
        </p:nvSpPr>
        <p:spPr>
          <a:xfrm>
            <a:off x="8556587" y="6236884"/>
            <a:ext cx="39007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u="sng" dirty="0">
                <a:solidFill>
                  <a:srgbClr val="3B80B6"/>
                </a:solidFill>
                <a:hlinkClick r:id="rId3"/>
              </a:rPr>
              <a:t>Topology Optimization of a Magnetic Circuit</a:t>
            </a:r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FBED6B1-4999-4C31-A3D6-5F35170EFA0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322419E-6F4A-431F-A555-031B547F92F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994"/>
          <a:stretch/>
        </p:blipFill>
        <p:spPr>
          <a:xfrm>
            <a:off x="1552742" y="1582615"/>
            <a:ext cx="8895614" cy="470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22470"/>
      </p:ext>
    </p:extLst>
  </p:cSld>
  <p:clrMapOvr>
    <a:masterClrMapping/>
  </p:clrMapOvr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12516</TotalTime>
  <Words>87</Words>
  <Application>Microsoft Office PowerPoint</Application>
  <PresentationFormat>Widescreen</PresentationFormat>
  <Paragraphs>16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Topology Optimization of a  Magnetic Circuit</vt:lpstr>
      <vt:lpstr>Topology Optimization of a Magnetic Circuit</vt:lpstr>
      <vt:lpstr>Topology Optimization of a Magnetic Circuit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168</cp:revision>
  <dcterms:created xsi:type="dcterms:W3CDTF">2018-09-05T09:19:01Z</dcterms:created>
  <dcterms:modified xsi:type="dcterms:W3CDTF">2022-03-09T12:21:26Z</dcterms:modified>
</cp:coreProperties>
</file>