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6"/>
  </p:notesMasterIdLst>
  <p:sldIdLst>
    <p:sldId id="517" r:id="rId3"/>
    <p:sldId id="518" r:id="rId4"/>
    <p:sldId id="519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372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16/03/2022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15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Parameter Optimization of a </a:t>
            </a:r>
            <a:br>
              <a:rPr lang="en-US" dirty="0"/>
            </a:br>
            <a:r>
              <a:rPr lang="en-US" dirty="0"/>
              <a:t>Tesla Microvalve</a:t>
            </a:r>
            <a:endParaRPr lang="en-US" sz="48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932D15-B9B6-479D-93AA-24F8ED677A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9F6B1C-BF1C-47D7-8473-30068700A1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9BF08B-D356-4347-9824-35E218CC4D2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892B1EA-8763-40BB-AC04-BD6692911B62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44635A-7666-4472-9045-930004E04F2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647" y="2484111"/>
            <a:ext cx="5830836" cy="437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080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DD05B0-B362-4A5B-9567-C43DEBEEC0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2"/>
            <a:ext cx="5287435" cy="323267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b="1" dirty="0">
                <a:solidFill>
                  <a:schemeClr val="tx1"/>
                </a:solidFill>
              </a:rPr>
              <a:t>Setup and solve the optimization problem</a:t>
            </a:r>
            <a:endParaRPr lang="en-US" sz="2000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Use the imported parameters as control variables and choose bounds that prevent topological changes.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Use the BOBYQA solver over a parametric sweep, which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controls the geometry. Optimize for the worst case scenario.</a:t>
            </a:r>
          </a:p>
          <a:p>
            <a:pPr marL="457200" indent="-457200" algn="l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endParaRPr lang="en-DK" dirty="0"/>
          </a:p>
          <a:p>
            <a:endParaRPr lang="en-DK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Introduction</a:t>
            </a:r>
            <a:endParaRPr lang="en-US" sz="3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B160D8-1680-4D87-88F9-940869B16B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3" t="27821" r="4188" b="34593"/>
          <a:stretch/>
        </p:blipFill>
        <p:spPr>
          <a:xfrm>
            <a:off x="609600" y="3429000"/>
            <a:ext cx="7368988" cy="242887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4672566-444E-42CC-A5A6-86CBD528FD1E}"/>
              </a:ext>
            </a:extLst>
          </p:cNvPr>
          <p:cNvCxnSpPr/>
          <p:nvPr/>
        </p:nvCxnSpPr>
        <p:spPr>
          <a:xfrm flipV="1">
            <a:off x="2861534" y="4303059"/>
            <a:ext cx="0" cy="408289"/>
          </a:xfrm>
          <a:prstGeom prst="straightConnector1">
            <a:avLst/>
          </a:prstGeom>
          <a:ln w="222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7D7081-AF21-46F2-A601-A83DFC2835CC}"/>
              </a:ext>
            </a:extLst>
          </p:cNvPr>
          <p:cNvCxnSpPr>
            <a:cxnSpLocks/>
          </p:cNvCxnSpPr>
          <p:nvPr/>
        </p:nvCxnSpPr>
        <p:spPr>
          <a:xfrm flipV="1">
            <a:off x="4693919" y="5993696"/>
            <a:ext cx="320937" cy="1"/>
          </a:xfrm>
          <a:prstGeom prst="straightConnector1">
            <a:avLst/>
          </a:prstGeom>
          <a:ln w="222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C3B29E-055B-409F-ADE2-E95B5BCCF56C}"/>
              </a:ext>
            </a:extLst>
          </p:cNvPr>
          <p:cNvCxnSpPr>
            <a:cxnSpLocks/>
          </p:cNvCxnSpPr>
          <p:nvPr/>
        </p:nvCxnSpPr>
        <p:spPr>
          <a:xfrm flipH="1" flipV="1">
            <a:off x="4402568" y="5993696"/>
            <a:ext cx="390859" cy="2"/>
          </a:xfrm>
          <a:prstGeom prst="straightConnector1">
            <a:avLst/>
          </a:prstGeom>
          <a:ln w="222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0FE51E6-7155-4A88-B7B5-C9CDD2B4B0C7}"/>
              </a:ext>
            </a:extLst>
          </p:cNvPr>
          <p:cNvSpPr txBox="1"/>
          <p:nvPr/>
        </p:nvSpPr>
        <p:spPr>
          <a:xfrm>
            <a:off x="2842708" y="4388830"/>
            <a:ext cx="3545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200" b="1" i="1" dirty="0"/>
              <a:t>R</a:t>
            </a:r>
            <a:endParaRPr lang="en-DK" sz="2200" b="1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96FB16-C34A-4F63-887A-255AA673DE9E}"/>
              </a:ext>
            </a:extLst>
          </p:cNvPr>
          <p:cNvSpPr txBox="1"/>
          <p:nvPr/>
        </p:nvSpPr>
        <p:spPr>
          <a:xfrm>
            <a:off x="4492408" y="5993695"/>
            <a:ext cx="4449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200" b="1" i="1" dirty="0"/>
              <a:t>LT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1501154-0966-48D7-9852-2603C5BED545}"/>
              </a:ext>
            </a:extLst>
          </p:cNvPr>
          <p:cNvCxnSpPr>
            <a:cxnSpLocks/>
          </p:cNvCxnSpPr>
          <p:nvPr/>
        </p:nvCxnSpPr>
        <p:spPr>
          <a:xfrm flipV="1">
            <a:off x="4055744" y="5993696"/>
            <a:ext cx="320937" cy="1"/>
          </a:xfrm>
          <a:prstGeom prst="straightConnector1">
            <a:avLst/>
          </a:prstGeom>
          <a:ln w="222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7DFC2C8-600B-4F6D-8FDE-9182641A3BB2}"/>
              </a:ext>
            </a:extLst>
          </p:cNvPr>
          <p:cNvCxnSpPr>
            <a:cxnSpLocks/>
          </p:cNvCxnSpPr>
          <p:nvPr/>
        </p:nvCxnSpPr>
        <p:spPr>
          <a:xfrm flipH="1" flipV="1">
            <a:off x="1362075" y="5993695"/>
            <a:ext cx="2793178" cy="3"/>
          </a:xfrm>
          <a:prstGeom prst="straightConnector1">
            <a:avLst/>
          </a:prstGeom>
          <a:ln w="222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E94FC77-E13C-4951-924D-5F73F10DC45E}"/>
              </a:ext>
            </a:extLst>
          </p:cNvPr>
          <p:cNvSpPr txBox="1"/>
          <p:nvPr/>
        </p:nvSpPr>
        <p:spPr>
          <a:xfrm>
            <a:off x="2730283" y="5974645"/>
            <a:ext cx="5558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200" b="1" i="1" dirty="0"/>
              <a:t>XT</a:t>
            </a:r>
          </a:p>
        </p:txBody>
      </p:sp>
    </p:spTree>
    <p:extLst>
      <p:ext uri="{BB962C8B-B14F-4D97-AF65-F5344CB8AC3E}">
        <p14:creationId xmlns:p14="http://schemas.microsoft.com/office/powerpoint/2010/main" val="2893409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B5114C-BE52-42DF-8C29-44BEC4BC06B5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DK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Results</a:t>
            </a:r>
            <a:endParaRPr lang="en-US" sz="3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41A6CB-F985-4D31-ABC6-3C6A700531C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a-DK" dirty="0"/>
              <a:t>Interpretation</a:t>
            </a:r>
            <a:endParaRPr lang="en-DK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B2044C-3C3E-4B92-B3AE-42036239171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a-DK" dirty="0"/>
              <a:t>Controls</a:t>
            </a:r>
            <a:endParaRPr lang="en-DK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04F3AA-ABB5-4EEB-9B77-E4712AAE8F13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a-DK" dirty="0" err="1"/>
              <a:t>Circle</a:t>
            </a:r>
            <a:r>
              <a:rPr lang="da-DK" dirty="0"/>
              <a:t> radius is </a:t>
            </a:r>
            <a:r>
              <a:rPr lang="da-DK" dirty="0" err="1"/>
              <a:t>reduced</a:t>
            </a:r>
            <a:r>
              <a:rPr lang="da-DK" dirty="0"/>
              <a:t> to </a:t>
            </a:r>
            <a:r>
              <a:rPr lang="da-DK" dirty="0" err="1"/>
              <a:t>decrease</a:t>
            </a:r>
            <a:r>
              <a:rPr lang="da-DK" dirty="0"/>
              <a:t> </a:t>
            </a:r>
            <a:r>
              <a:rPr lang="da-DK" dirty="0" err="1"/>
              <a:t>resistance</a:t>
            </a:r>
            <a:r>
              <a:rPr lang="da-DK" dirty="0"/>
              <a:t> for the forward flow.</a:t>
            </a:r>
            <a:endParaRPr lang="en-DK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4645EE-4C5A-43F3-A324-9DAC0BB83AC3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da-DK" dirty="0" err="1"/>
              <a:t>Triangle</a:t>
            </a:r>
            <a:r>
              <a:rPr lang="da-DK" dirty="0"/>
              <a:t> and </a:t>
            </a:r>
            <a:r>
              <a:rPr lang="da-DK" dirty="0" err="1"/>
              <a:t>one</a:t>
            </a:r>
            <a:r>
              <a:rPr lang="da-DK" dirty="0"/>
              <a:t> </a:t>
            </a:r>
            <a:r>
              <a:rPr lang="da-DK" dirty="0" err="1"/>
              <a:t>circle</a:t>
            </a:r>
            <a:r>
              <a:rPr lang="da-DK" dirty="0"/>
              <a:t> is </a:t>
            </a:r>
            <a:r>
              <a:rPr lang="da-DK" dirty="0" err="1"/>
              <a:t>enlarged</a:t>
            </a:r>
            <a:r>
              <a:rPr lang="da-DK" dirty="0"/>
              <a:t>, </a:t>
            </a:r>
            <a:r>
              <a:rPr lang="da-DK" dirty="0" err="1"/>
              <a:t>while</a:t>
            </a:r>
            <a:r>
              <a:rPr lang="da-DK" dirty="0"/>
              <a:t> </a:t>
            </a:r>
            <a:r>
              <a:rPr lang="da-DK" dirty="0" err="1"/>
              <a:t>other</a:t>
            </a:r>
            <a:r>
              <a:rPr lang="da-DK" dirty="0"/>
              <a:t> </a:t>
            </a:r>
            <a:r>
              <a:rPr lang="da-DK" dirty="0" err="1"/>
              <a:t>circle</a:t>
            </a:r>
            <a:r>
              <a:rPr lang="da-DK" dirty="0"/>
              <a:t> is smaller. All </a:t>
            </a:r>
            <a:r>
              <a:rPr lang="da-DK" dirty="0" err="1"/>
              <a:t>objects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moved</a:t>
            </a:r>
            <a:r>
              <a:rPr lang="da-DK"/>
              <a:t>.</a:t>
            </a:r>
            <a:endParaRPr lang="en-DK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B1E8BA-065F-43A0-98C6-8D8FBD4801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" t="7961" r="3454" b="2417"/>
          <a:stretch/>
        </p:blipFill>
        <p:spPr>
          <a:xfrm>
            <a:off x="4470742" y="3191454"/>
            <a:ext cx="3887029" cy="27934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36583B-E7AF-4313-9BFB-F38C1244E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" t="9790" r="3215" b="2507"/>
          <a:stretch/>
        </p:blipFill>
        <p:spPr>
          <a:xfrm>
            <a:off x="87259" y="3276600"/>
            <a:ext cx="3944449" cy="272686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AD9B7DE-CCB9-4635-BFAE-CA5978B6200A}"/>
              </a:ext>
            </a:extLst>
          </p:cNvPr>
          <p:cNvCxnSpPr/>
          <p:nvPr/>
        </p:nvCxnSpPr>
        <p:spPr>
          <a:xfrm flipV="1">
            <a:off x="5370631" y="5754571"/>
            <a:ext cx="790575" cy="55245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9212E4D-C713-4269-B34F-325FF3092B01}"/>
              </a:ext>
            </a:extLst>
          </p:cNvPr>
          <p:cNvSpPr txBox="1"/>
          <p:nvPr/>
        </p:nvSpPr>
        <p:spPr>
          <a:xfrm>
            <a:off x="3996537" y="6171015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Initial design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402064947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12516</TotalTime>
  <Words>92</Words>
  <Application>Microsoft Office PowerPoint</Application>
  <PresentationFormat>Widescreen</PresentationFormat>
  <Paragraphs>18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Parameter Optimization of a  Tesla Microvalve</vt:lpstr>
      <vt:lpstr>Introduction</vt:lpstr>
      <vt:lpstr>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167</cp:revision>
  <dcterms:created xsi:type="dcterms:W3CDTF">2018-09-05T09:19:01Z</dcterms:created>
  <dcterms:modified xsi:type="dcterms:W3CDTF">2022-03-16T11:26:43Z</dcterms:modified>
</cp:coreProperties>
</file>