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15"/>
  </p:notesMasterIdLst>
  <p:sldIdLst>
    <p:sldId id="262" r:id="rId3"/>
    <p:sldId id="268" r:id="rId4"/>
    <p:sldId id="263" r:id="rId5"/>
    <p:sldId id="281" r:id="rId6"/>
    <p:sldId id="270" r:id="rId7"/>
    <p:sldId id="274" r:id="rId8"/>
    <p:sldId id="265" r:id="rId9"/>
    <p:sldId id="277" r:id="rId10"/>
    <p:sldId id="278" r:id="rId11"/>
    <p:sldId id="276" r:id="rId12"/>
    <p:sldId id="279" r:id="rId13"/>
    <p:sldId id="275" r:id="rId14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x Dabonneville" initials="FD" lastIdx="1" clrIdx="0">
    <p:extLst>
      <p:ext uri="{19B8F6BF-5375-455C-9EA6-DF929625EA0E}">
        <p15:presenceInfo xmlns:p15="http://schemas.microsoft.com/office/powerpoint/2012/main" userId="S-1-5-21-1052132682-238272870-701152441-53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300" y="114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7A063-3DD7-4803-B0F8-1D3B4BC8A8D6}" type="datetimeFigureOut">
              <a:rPr lang="sv-SE" smtClean="0"/>
              <a:t>2020-10-26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D6ACF-94D2-4391-BC66-CDC40C5E7F5B}" type="slidenum">
              <a:rPr lang="sv-SE" smtClean="0"/>
              <a:t>‹N°›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24241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3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7921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351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3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916834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5705075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6069142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574237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7327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775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83453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3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321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5072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065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9832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082163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32792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74237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4386390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577745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485876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01935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10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914377" indent="-304792">
              <a:buFontTx/>
              <a:buChar char="-"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8764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63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2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00" i="1">
                <a:solidFill>
                  <a:srgbClr val="393A39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403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2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29413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4242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100000"/>
        </a:lnSpc>
        <a:spcBef>
          <a:spcPts val="667"/>
        </a:spcBef>
        <a:buFont typeface="Lato" panose="020F0502020204030203" pitchFamily="34" charset="0"/>
        <a:buChar char="-"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634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Freeze Drying</a:t>
            </a:r>
          </a:p>
        </p:txBody>
      </p:sp>
    </p:spTree>
    <p:extLst>
      <p:ext uri="{BB962C8B-B14F-4D97-AF65-F5344CB8AC3E}">
        <p14:creationId xmlns:p14="http://schemas.microsoft.com/office/powerpoint/2010/main" val="3566959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figure on the right shows the temperature variation with time during the primary drying stage at six fixed locations, plotted below.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Results</a:t>
            </a:r>
            <a:endParaRPr lang="sv-SE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BB4F82E-4418-48AF-91B5-74CBCBA1CE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59" r="20852"/>
          <a:stretch/>
        </p:blipFill>
        <p:spPr>
          <a:xfrm>
            <a:off x="1960035" y="3016514"/>
            <a:ext cx="3321091" cy="346048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601FBE2-909A-43A8-BD02-44DFE60A7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1371600"/>
            <a:ext cx="5724144" cy="380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254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Notations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	: Latent heat of sublimation 	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/>
                  <a:t>	: Vapor molar mass		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𝑚𝑜𝑙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	: Vapor pressure		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𝑃𝑎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	: Interface heat flux jump	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	: Universal gas constant	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𝐮</m:t>
                    </m:r>
                  </m:oMath>
                </a14:m>
                <a:r>
                  <a:rPr lang="en-US" b="1" dirty="0"/>
                  <a:t>	</a:t>
                </a:r>
                <a:r>
                  <a:rPr lang="en-US" dirty="0"/>
                  <a:t>: Vapor velocity		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	: Interface temperature 	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	: Interface velocity		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/>
                  <a:t>	: Product porosity		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/>
                  <a:t>	: Product permeability	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𝑖𝑐𝑒</m:t>
                        </m:r>
                      </m:sub>
                    </m:sSub>
                  </m:oMath>
                </a14:m>
                <a:r>
                  <a:rPr lang="en-US" dirty="0"/>
                  <a:t>	: Ice density		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/>
                  <a:t>	: Vapor viscosity		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b="1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11" t="-1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9350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10881049" cy="5003783"/>
          </a:xfrm>
        </p:spPr>
        <p:txBody>
          <a:bodyPr/>
          <a:lstStyle/>
          <a:p>
            <a:r>
              <a:rPr lang="en-US" dirty="0"/>
              <a:t>[1] Alonso A. et al. (2012). Time-scale modeling and optimal control of freeze-drying. </a:t>
            </a:r>
            <a:r>
              <a:rPr lang="en-US" i="1" dirty="0"/>
              <a:t>Journal of Food Engineering, </a:t>
            </a:r>
            <a:r>
              <a:rPr lang="en-US" dirty="0"/>
              <a:t>111</a:t>
            </a:r>
            <a:r>
              <a:rPr lang="en-US" i="1" dirty="0"/>
              <a:t>, 655-666</a:t>
            </a:r>
            <a:endParaRPr lang="en-US" dirty="0"/>
          </a:p>
          <a:p>
            <a:r>
              <a:rPr lang="en-US" dirty="0"/>
              <a:t>[2] </a:t>
            </a:r>
            <a:r>
              <a:rPr lang="en-US" dirty="0" err="1"/>
              <a:t>Mascarenhas</a:t>
            </a:r>
            <a:r>
              <a:rPr lang="en-US" dirty="0"/>
              <a:t>, W. J., </a:t>
            </a:r>
            <a:r>
              <a:rPr lang="en-US" dirty="0" err="1"/>
              <a:t>Akay</a:t>
            </a:r>
            <a:r>
              <a:rPr lang="en-US" dirty="0"/>
              <a:t>, H. U., &amp; </a:t>
            </a:r>
            <a:r>
              <a:rPr lang="en-US" dirty="0" err="1"/>
              <a:t>Pikal</a:t>
            </a:r>
            <a:r>
              <a:rPr lang="en-US" dirty="0"/>
              <a:t>, M. J. (1997). A computational model for </a:t>
            </a:r>
            <a:r>
              <a:rPr lang="en-US" dirty="0" err="1"/>
              <a:t>for</a:t>
            </a:r>
            <a:r>
              <a:rPr lang="en-US" dirty="0"/>
              <a:t> finite element analysis of the freeze-drying process. </a:t>
            </a:r>
            <a:r>
              <a:rPr lang="en-US" i="1" dirty="0"/>
              <a:t>Computer Methods on Applied Mechanics and Engineering</a:t>
            </a:r>
            <a:r>
              <a:rPr lang="en-US" dirty="0"/>
              <a:t>, 148 , 105–124</a:t>
            </a:r>
          </a:p>
          <a:p>
            <a:r>
              <a:rPr lang="en-US" dirty="0"/>
              <a:t>[3] </a:t>
            </a:r>
            <a:r>
              <a:rPr lang="en-US" dirty="0" err="1"/>
              <a:t>Hriberšek</a:t>
            </a:r>
            <a:r>
              <a:rPr lang="en-US" dirty="0"/>
              <a:t> et al., (2018). Lyophilization model of mannitol water solution in a laboratory scale </a:t>
            </a:r>
            <a:r>
              <a:rPr lang="en-US" dirty="0" err="1"/>
              <a:t>lyophilizer</a:t>
            </a:r>
            <a:r>
              <a:rPr lang="en-US" dirty="0"/>
              <a:t>. </a:t>
            </a:r>
            <a:r>
              <a:rPr lang="en-US" i="1" dirty="0"/>
              <a:t>Journal of Drug Delivery Science and Technology, </a:t>
            </a:r>
            <a:r>
              <a:rPr lang="en-US" dirty="0"/>
              <a:t>45, 28-38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318848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Introduction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Freeze drying is a dehydration process that is often used to preserve high value products in the pharmaceutical and food industry.</a:t>
            </a:r>
          </a:p>
          <a:p>
            <a:r>
              <a:rPr lang="en-US" dirty="0"/>
              <a:t>It is also frequently used as a way to remove water from goods to reduce weight.</a:t>
            </a:r>
          </a:p>
          <a:p>
            <a:r>
              <a:rPr lang="en-US" dirty="0"/>
              <a:t>Freeze drying relies on sublimation, where a frozen liquid undergoes phase change directly from a solid frozen state into a gaseous state. The vapor flows through the pores of the dried product before leaving the vial.</a:t>
            </a:r>
          </a:p>
          <a:p>
            <a:r>
              <a:rPr lang="en-US" dirty="0"/>
              <a:t>Heat and mass transfer mechanisms are considered.</a:t>
            </a:r>
          </a:p>
          <a:p>
            <a:r>
              <a:rPr lang="en-US" dirty="0"/>
              <a:t>This models demonstrates the process of primary freeze drying in a vial under vacuum-chamber conditions.</a:t>
            </a:r>
          </a:p>
        </p:txBody>
      </p:sp>
    </p:spTree>
    <p:extLst>
      <p:ext uri="{BB962C8B-B14F-4D97-AF65-F5344CB8AC3E}">
        <p14:creationId xmlns:p14="http://schemas.microsoft.com/office/powerpoint/2010/main" val="4122834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F5344A9-DD21-430D-9243-8062E3A7F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5025" y="1400174"/>
            <a:ext cx="6276975" cy="4086225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57800" cy="5003783"/>
          </a:xfrm>
        </p:spPr>
        <p:txBody>
          <a:bodyPr>
            <a:normAutofit/>
          </a:bodyPr>
          <a:lstStyle/>
          <a:p>
            <a:pPr>
              <a:tabLst>
                <a:tab pos="4313238" algn="l"/>
              </a:tabLst>
            </a:pPr>
            <a:r>
              <a:rPr lang="en-US" dirty="0"/>
              <a:t>The geometry and the boundary conditions are axisymmetric. For demonstration purposes, the model is solved in 3D.</a:t>
            </a:r>
            <a:endParaRPr lang="en-US" b="0" dirty="0"/>
          </a:p>
          <a:p>
            <a:pPr>
              <a:tabLst>
                <a:tab pos="4313238" algn="l"/>
              </a:tabLst>
            </a:pPr>
            <a:r>
              <a:rPr lang="en-US" b="0" dirty="0"/>
              <a:t>The vial is initially filled at 98% with a frozen product, here skim milk. On the top of it, lies a </a:t>
            </a:r>
            <a:r>
              <a:rPr lang="en-US" dirty="0"/>
              <a:t>domain</a:t>
            </a:r>
            <a:r>
              <a:rPr lang="en-US" b="0" dirty="0"/>
              <a:t> of dried product.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Geometry</a:t>
            </a:r>
          </a:p>
        </p:txBody>
      </p:sp>
    </p:spTree>
    <p:extLst>
      <p:ext uri="{BB962C8B-B14F-4D97-AF65-F5344CB8AC3E}">
        <p14:creationId xmlns:p14="http://schemas.microsoft.com/office/powerpoint/2010/main" val="277882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B5B812-3EAE-460A-8353-9DF57A2ED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schematic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08356B-A817-44F2-B304-D56025FA9FF1}"/>
              </a:ext>
            </a:extLst>
          </p:cNvPr>
          <p:cNvSpPr/>
          <p:nvPr/>
        </p:nvSpPr>
        <p:spPr>
          <a:xfrm>
            <a:off x="4239013" y="2407450"/>
            <a:ext cx="2957804" cy="33137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1" name="Rectangle 680">
            <a:extLst>
              <a:ext uri="{FF2B5EF4-FFF2-40B4-BE49-F238E27FC236}">
                <a16:creationId xmlns:a16="http://schemas.microsoft.com/office/drawing/2014/main" id="{EEF14B26-CF95-44B2-A6C9-8188C858315C}"/>
              </a:ext>
            </a:extLst>
          </p:cNvPr>
          <p:cNvSpPr/>
          <p:nvPr/>
        </p:nvSpPr>
        <p:spPr>
          <a:xfrm>
            <a:off x="4200941" y="5673721"/>
            <a:ext cx="1299806" cy="827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B110A5A-E461-465B-A834-E7F1F49B3A83}"/>
              </a:ext>
            </a:extLst>
          </p:cNvPr>
          <p:cNvCxnSpPr/>
          <p:nvPr/>
        </p:nvCxnSpPr>
        <p:spPr>
          <a:xfrm>
            <a:off x="4239013" y="1856944"/>
            <a:ext cx="0" cy="3993502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xplosion : 8 points 15">
            <a:extLst>
              <a:ext uri="{FF2B5EF4-FFF2-40B4-BE49-F238E27FC236}">
                <a16:creationId xmlns:a16="http://schemas.microsoft.com/office/drawing/2014/main" id="{A8430109-1A5E-4F30-B31A-7F464B8AF568}"/>
              </a:ext>
            </a:extLst>
          </p:cNvPr>
          <p:cNvSpPr/>
          <p:nvPr/>
        </p:nvSpPr>
        <p:spPr>
          <a:xfrm>
            <a:off x="5237400" y="4208257"/>
            <a:ext cx="205263" cy="233265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xplosion : 8 points 16">
            <a:extLst>
              <a:ext uri="{FF2B5EF4-FFF2-40B4-BE49-F238E27FC236}">
                <a16:creationId xmlns:a16="http://schemas.microsoft.com/office/drawing/2014/main" id="{BAEB79AE-A2A6-459D-AC4A-816810DA78D8}"/>
              </a:ext>
            </a:extLst>
          </p:cNvPr>
          <p:cNvSpPr/>
          <p:nvPr/>
        </p:nvSpPr>
        <p:spPr>
          <a:xfrm>
            <a:off x="4666456" y="3236847"/>
            <a:ext cx="127508" cy="158620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xplosion : 8 points 17">
            <a:extLst>
              <a:ext uri="{FF2B5EF4-FFF2-40B4-BE49-F238E27FC236}">
                <a16:creationId xmlns:a16="http://schemas.microsoft.com/office/drawing/2014/main" id="{A86CF49C-3393-45DB-83AB-29BCB8B7C5DE}"/>
              </a:ext>
            </a:extLst>
          </p:cNvPr>
          <p:cNvSpPr/>
          <p:nvPr/>
        </p:nvSpPr>
        <p:spPr>
          <a:xfrm>
            <a:off x="5831449" y="4992033"/>
            <a:ext cx="202159" cy="292356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Étoile : 4 branches 19">
            <a:extLst>
              <a:ext uri="{FF2B5EF4-FFF2-40B4-BE49-F238E27FC236}">
                <a16:creationId xmlns:a16="http://schemas.microsoft.com/office/drawing/2014/main" id="{7F2DD87D-9519-428F-9F34-A235578894C8}"/>
              </a:ext>
            </a:extLst>
          </p:cNvPr>
          <p:cNvSpPr/>
          <p:nvPr/>
        </p:nvSpPr>
        <p:spPr>
          <a:xfrm>
            <a:off x="6033608" y="4441522"/>
            <a:ext cx="202151" cy="233265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Étoile : 32 branches 20">
            <a:extLst>
              <a:ext uri="{FF2B5EF4-FFF2-40B4-BE49-F238E27FC236}">
                <a16:creationId xmlns:a16="http://schemas.microsoft.com/office/drawing/2014/main" id="{ECD9AF85-FF82-4846-8980-CED7A25B9B15}"/>
              </a:ext>
            </a:extLst>
          </p:cNvPr>
          <p:cNvSpPr/>
          <p:nvPr/>
        </p:nvSpPr>
        <p:spPr>
          <a:xfrm>
            <a:off x="4601414" y="4661449"/>
            <a:ext cx="121286" cy="164837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orme libre : forme 22">
            <a:extLst>
              <a:ext uri="{FF2B5EF4-FFF2-40B4-BE49-F238E27FC236}">
                <a16:creationId xmlns:a16="http://schemas.microsoft.com/office/drawing/2014/main" id="{D4B07F41-5134-4E7E-8FC3-24D9ACC37718}"/>
              </a:ext>
            </a:extLst>
          </p:cNvPr>
          <p:cNvSpPr/>
          <p:nvPr/>
        </p:nvSpPr>
        <p:spPr>
          <a:xfrm>
            <a:off x="6469030" y="4973369"/>
            <a:ext cx="202159" cy="261257"/>
          </a:xfrm>
          <a:custGeom>
            <a:avLst/>
            <a:gdLst>
              <a:gd name="connsiteX0" fmla="*/ 242596 w 242596"/>
              <a:gd name="connsiteY0" fmla="*/ 46653 h 261257"/>
              <a:gd name="connsiteX1" fmla="*/ 242596 w 242596"/>
              <a:gd name="connsiteY1" fmla="*/ 46653 h 261257"/>
              <a:gd name="connsiteX2" fmla="*/ 205274 w 242596"/>
              <a:gd name="connsiteY2" fmla="*/ 186612 h 261257"/>
              <a:gd name="connsiteX3" fmla="*/ 167951 w 242596"/>
              <a:gd name="connsiteY3" fmla="*/ 261257 h 261257"/>
              <a:gd name="connsiteX4" fmla="*/ 0 w 242596"/>
              <a:gd name="connsiteY4" fmla="*/ 93306 h 261257"/>
              <a:gd name="connsiteX5" fmla="*/ 93306 w 242596"/>
              <a:gd name="connsiteY5" fmla="*/ 0 h 261257"/>
              <a:gd name="connsiteX6" fmla="*/ 93306 w 242596"/>
              <a:gd name="connsiteY6" fmla="*/ 83975 h 261257"/>
              <a:gd name="connsiteX7" fmla="*/ 130628 w 242596"/>
              <a:gd name="connsiteY7" fmla="*/ 46653 h 261257"/>
              <a:gd name="connsiteX8" fmla="*/ 177282 w 242596"/>
              <a:gd name="connsiteY8" fmla="*/ 93307 h 261257"/>
              <a:gd name="connsiteX9" fmla="*/ 242596 w 242596"/>
              <a:gd name="connsiteY9" fmla="*/ 46653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596" h="261257">
                <a:moveTo>
                  <a:pt x="242596" y="46653"/>
                </a:moveTo>
                <a:lnTo>
                  <a:pt x="242596" y="46653"/>
                </a:lnTo>
                <a:cubicBezTo>
                  <a:pt x="232106" y="93859"/>
                  <a:pt x="224470" y="141821"/>
                  <a:pt x="205274" y="186612"/>
                </a:cubicBezTo>
                <a:cubicBezTo>
                  <a:pt x="194316" y="212181"/>
                  <a:pt x="167951" y="261257"/>
                  <a:pt x="167951" y="261257"/>
                </a:cubicBezTo>
                <a:lnTo>
                  <a:pt x="0" y="93306"/>
                </a:lnTo>
                <a:lnTo>
                  <a:pt x="93306" y="0"/>
                </a:lnTo>
                <a:lnTo>
                  <a:pt x="93306" y="83975"/>
                </a:lnTo>
                <a:lnTo>
                  <a:pt x="130628" y="46653"/>
                </a:lnTo>
                <a:lnTo>
                  <a:pt x="177282" y="93307"/>
                </a:lnTo>
                <a:lnTo>
                  <a:pt x="242596" y="4665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orme libre : forme 24">
            <a:extLst>
              <a:ext uri="{FF2B5EF4-FFF2-40B4-BE49-F238E27FC236}">
                <a16:creationId xmlns:a16="http://schemas.microsoft.com/office/drawing/2014/main" id="{B96F8853-2078-4649-8F3E-E4A58164B7B5}"/>
              </a:ext>
            </a:extLst>
          </p:cNvPr>
          <p:cNvSpPr/>
          <p:nvPr/>
        </p:nvSpPr>
        <p:spPr>
          <a:xfrm>
            <a:off x="6534344" y="4460185"/>
            <a:ext cx="317241" cy="195943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orme libre : forme 25">
            <a:extLst>
              <a:ext uri="{FF2B5EF4-FFF2-40B4-BE49-F238E27FC236}">
                <a16:creationId xmlns:a16="http://schemas.microsoft.com/office/drawing/2014/main" id="{58EE4B01-08E8-4984-9BFD-F57933564E18}"/>
              </a:ext>
            </a:extLst>
          </p:cNvPr>
          <p:cNvSpPr/>
          <p:nvPr/>
        </p:nvSpPr>
        <p:spPr>
          <a:xfrm>
            <a:off x="4574916" y="5365254"/>
            <a:ext cx="354563" cy="195943"/>
          </a:xfrm>
          <a:custGeom>
            <a:avLst/>
            <a:gdLst>
              <a:gd name="connsiteX0" fmla="*/ 242596 w 354563"/>
              <a:gd name="connsiteY0" fmla="*/ 195943 h 195943"/>
              <a:gd name="connsiteX1" fmla="*/ 0 w 354563"/>
              <a:gd name="connsiteY1" fmla="*/ 93306 h 195943"/>
              <a:gd name="connsiteX2" fmla="*/ 279918 w 354563"/>
              <a:gd name="connsiteY2" fmla="*/ 0 h 195943"/>
              <a:gd name="connsiteX3" fmla="*/ 354563 w 354563"/>
              <a:gd name="connsiteY3" fmla="*/ 102637 h 195943"/>
              <a:gd name="connsiteX4" fmla="*/ 242596 w 354563"/>
              <a:gd name="connsiteY4" fmla="*/ 195943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63" h="195943">
                <a:moveTo>
                  <a:pt x="242596" y="195943"/>
                </a:moveTo>
                <a:lnTo>
                  <a:pt x="0" y="93306"/>
                </a:lnTo>
                <a:lnTo>
                  <a:pt x="279918" y="0"/>
                </a:lnTo>
                <a:lnTo>
                  <a:pt x="354563" y="102637"/>
                </a:lnTo>
                <a:lnTo>
                  <a:pt x="242596" y="19594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orme libre : forme 26">
            <a:extLst>
              <a:ext uri="{FF2B5EF4-FFF2-40B4-BE49-F238E27FC236}">
                <a16:creationId xmlns:a16="http://schemas.microsoft.com/office/drawing/2014/main" id="{4EEBB498-6162-4FE6-8EFF-784812D0C47A}"/>
              </a:ext>
            </a:extLst>
          </p:cNvPr>
          <p:cNvSpPr/>
          <p:nvPr/>
        </p:nvSpPr>
        <p:spPr>
          <a:xfrm>
            <a:off x="5470655" y="5131989"/>
            <a:ext cx="158620" cy="401216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orme libre : forme 27">
            <a:extLst>
              <a:ext uri="{FF2B5EF4-FFF2-40B4-BE49-F238E27FC236}">
                <a16:creationId xmlns:a16="http://schemas.microsoft.com/office/drawing/2014/main" id="{DECE6CAD-7BA7-42A3-89CC-6F2053E6C037}"/>
              </a:ext>
            </a:extLst>
          </p:cNvPr>
          <p:cNvSpPr/>
          <p:nvPr/>
        </p:nvSpPr>
        <p:spPr>
          <a:xfrm>
            <a:off x="6207773" y="5271948"/>
            <a:ext cx="233265" cy="289249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Explosion : 8 points 28">
            <a:extLst>
              <a:ext uri="{FF2B5EF4-FFF2-40B4-BE49-F238E27FC236}">
                <a16:creationId xmlns:a16="http://schemas.microsoft.com/office/drawing/2014/main" id="{C843BD83-85D3-44EC-AF65-DC3626185A0B}"/>
              </a:ext>
            </a:extLst>
          </p:cNvPr>
          <p:cNvSpPr/>
          <p:nvPr/>
        </p:nvSpPr>
        <p:spPr>
          <a:xfrm>
            <a:off x="6758279" y="5268841"/>
            <a:ext cx="90198" cy="124405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Étoile : 32 branches 29">
            <a:extLst>
              <a:ext uri="{FF2B5EF4-FFF2-40B4-BE49-F238E27FC236}">
                <a16:creationId xmlns:a16="http://schemas.microsoft.com/office/drawing/2014/main" id="{0F4278A3-4A49-4DED-80A7-31E67550870E}"/>
              </a:ext>
            </a:extLst>
          </p:cNvPr>
          <p:cNvSpPr/>
          <p:nvPr/>
        </p:nvSpPr>
        <p:spPr>
          <a:xfrm>
            <a:off x="6235759" y="4908054"/>
            <a:ext cx="102643" cy="83979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orme libre : forme 30">
            <a:extLst>
              <a:ext uri="{FF2B5EF4-FFF2-40B4-BE49-F238E27FC236}">
                <a16:creationId xmlns:a16="http://schemas.microsoft.com/office/drawing/2014/main" id="{081561FE-FB7D-43A9-BCDF-DCEFDA3BBB6E}"/>
              </a:ext>
            </a:extLst>
          </p:cNvPr>
          <p:cNvSpPr/>
          <p:nvPr/>
        </p:nvSpPr>
        <p:spPr>
          <a:xfrm>
            <a:off x="4696214" y="4665458"/>
            <a:ext cx="167951" cy="345233"/>
          </a:xfrm>
          <a:custGeom>
            <a:avLst/>
            <a:gdLst>
              <a:gd name="connsiteX0" fmla="*/ 130628 w 167951"/>
              <a:gd name="connsiteY0" fmla="*/ 0 h 345233"/>
              <a:gd name="connsiteX1" fmla="*/ 0 w 167951"/>
              <a:gd name="connsiteY1" fmla="*/ 345233 h 345233"/>
              <a:gd name="connsiteX2" fmla="*/ 83975 w 167951"/>
              <a:gd name="connsiteY2" fmla="*/ 261257 h 345233"/>
              <a:gd name="connsiteX3" fmla="*/ 167951 w 167951"/>
              <a:gd name="connsiteY3" fmla="*/ 158621 h 345233"/>
              <a:gd name="connsiteX4" fmla="*/ 130628 w 167951"/>
              <a:gd name="connsiteY4" fmla="*/ 0 h 345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951" h="345233">
                <a:moveTo>
                  <a:pt x="130628" y="0"/>
                </a:moveTo>
                <a:lnTo>
                  <a:pt x="0" y="345233"/>
                </a:lnTo>
                <a:lnTo>
                  <a:pt x="83975" y="261257"/>
                </a:lnTo>
                <a:lnTo>
                  <a:pt x="167951" y="158621"/>
                </a:lnTo>
                <a:lnTo>
                  <a:pt x="13062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Explosion : 8 points 31">
            <a:extLst>
              <a:ext uri="{FF2B5EF4-FFF2-40B4-BE49-F238E27FC236}">
                <a16:creationId xmlns:a16="http://schemas.microsoft.com/office/drawing/2014/main" id="{6620358A-5EC9-4884-871E-401A8455C42B}"/>
              </a:ext>
            </a:extLst>
          </p:cNvPr>
          <p:cNvSpPr/>
          <p:nvPr/>
        </p:nvSpPr>
        <p:spPr>
          <a:xfrm rot="5753524">
            <a:off x="6890775" y="5528871"/>
            <a:ext cx="84426" cy="94474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orme libre : forme 32">
            <a:extLst>
              <a:ext uri="{FF2B5EF4-FFF2-40B4-BE49-F238E27FC236}">
                <a16:creationId xmlns:a16="http://schemas.microsoft.com/office/drawing/2014/main" id="{9F372038-D8AE-4C47-A718-8EA6D1745548}"/>
              </a:ext>
            </a:extLst>
          </p:cNvPr>
          <p:cNvSpPr/>
          <p:nvPr/>
        </p:nvSpPr>
        <p:spPr>
          <a:xfrm rot="5753524">
            <a:off x="5913735" y="4007991"/>
            <a:ext cx="145836" cy="79358"/>
          </a:xfrm>
          <a:custGeom>
            <a:avLst/>
            <a:gdLst>
              <a:gd name="connsiteX0" fmla="*/ 242596 w 354563"/>
              <a:gd name="connsiteY0" fmla="*/ 195943 h 195943"/>
              <a:gd name="connsiteX1" fmla="*/ 0 w 354563"/>
              <a:gd name="connsiteY1" fmla="*/ 93306 h 195943"/>
              <a:gd name="connsiteX2" fmla="*/ 279918 w 354563"/>
              <a:gd name="connsiteY2" fmla="*/ 0 h 195943"/>
              <a:gd name="connsiteX3" fmla="*/ 354563 w 354563"/>
              <a:gd name="connsiteY3" fmla="*/ 102637 h 195943"/>
              <a:gd name="connsiteX4" fmla="*/ 242596 w 354563"/>
              <a:gd name="connsiteY4" fmla="*/ 195943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63" h="195943">
                <a:moveTo>
                  <a:pt x="242596" y="195943"/>
                </a:moveTo>
                <a:lnTo>
                  <a:pt x="0" y="93306"/>
                </a:lnTo>
                <a:lnTo>
                  <a:pt x="279918" y="0"/>
                </a:lnTo>
                <a:lnTo>
                  <a:pt x="354563" y="102637"/>
                </a:lnTo>
                <a:lnTo>
                  <a:pt x="242596" y="19594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xplosion : 8 points 33">
            <a:extLst>
              <a:ext uri="{FF2B5EF4-FFF2-40B4-BE49-F238E27FC236}">
                <a16:creationId xmlns:a16="http://schemas.microsoft.com/office/drawing/2014/main" id="{32CF5504-E261-4240-8D08-D3A9878351E1}"/>
              </a:ext>
            </a:extLst>
          </p:cNvPr>
          <p:cNvSpPr/>
          <p:nvPr/>
        </p:nvSpPr>
        <p:spPr>
          <a:xfrm rot="4372534" flipV="1">
            <a:off x="5576204" y="4749106"/>
            <a:ext cx="64435" cy="45719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xplosion : 8 points 34">
            <a:extLst>
              <a:ext uri="{FF2B5EF4-FFF2-40B4-BE49-F238E27FC236}">
                <a16:creationId xmlns:a16="http://schemas.microsoft.com/office/drawing/2014/main" id="{002C1CF3-6747-4B37-898D-16520F240C55}"/>
              </a:ext>
            </a:extLst>
          </p:cNvPr>
          <p:cNvSpPr/>
          <p:nvPr/>
        </p:nvSpPr>
        <p:spPr>
          <a:xfrm rot="4372534" flipV="1">
            <a:off x="5716602" y="5349866"/>
            <a:ext cx="102160" cy="45719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xplosion : 8 points 35">
            <a:extLst>
              <a:ext uri="{FF2B5EF4-FFF2-40B4-BE49-F238E27FC236}">
                <a16:creationId xmlns:a16="http://schemas.microsoft.com/office/drawing/2014/main" id="{58259F52-F984-48C4-A0C5-9253928ABEE1}"/>
              </a:ext>
            </a:extLst>
          </p:cNvPr>
          <p:cNvSpPr/>
          <p:nvPr/>
        </p:nvSpPr>
        <p:spPr>
          <a:xfrm rot="4372534" flipV="1">
            <a:off x="5011359" y="5226911"/>
            <a:ext cx="103727" cy="45719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Étoile : 4 branches 36">
            <a:extLst>
              <a:ext uri="{FF2B5EF4-FFF2-40B4-BE49-F238E27FC236}">
                <a16:creationId xmlns:a16="http://schemas.microsoft.com/office/drawing/2014/main" id="{67E5EF92-6A15-4443-9295-414CCA5F1E6A}"/>
              </a:ext>
            </a:extLst>
          </p:cNvPr>
          <p:cNvSpPr/>
          <p:nvPr/>
        </p:nvSpPr>
        <p:spPr>
          <a:xfrm rot="4372534" flipV="1">
            <a:off x="5946995" y="4761113"/>
            <a:ext cx="102156" cy="45719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orme libre : forme 37">
            <a:extLst>
              <a:ext uri="{FF2B5EF4-FFF2-40B4-BE49-F238E27FC236}">
                <a16:creationId xmlns:a16="http://schemas.microsoft.com/office/drawing/2014/main" id="{81D2B1CA-B015-42C6-A11E-C7ED7343A839}"/>
              </a:ext>
            </a:extLst>
          </p:cNvPr>
          <p:cNvSpPr/>
          <p:nvPr/>
        </p:nvSpPr>
        <p:spPr>
          <a:xfrm rot="4372534" flipV="1">
            <a:off x="6369042" y="5311075"/>
            <a:ext cx="102160" cy="45719"/>
          </a:xfrm>
          <a:custGeom>
            <a:avLst/>
            <a:gdLst>
              <a:gd name="connsiteX0" fmla="*/ 242596 w 242596"/>
              <a:gd name="connsiteY0" fmla="*/ 46653 h 261257"/>
              <a:gd name="connsiteX1" fmla="*/ 242596 w 242596"/>
              <a:gd name="connsiteY1" fmla="*/ 46653 h 261257"/>
              <a:gd name="connsiteX2" fmla="*/ 205274 w 242596"/>
              <a:gd name="connsiteY2" fmla="*/ 186612 h 261257"/>
              <a:gd name="connsiteX3" fmla="*/ 167951 w 242596"/>
              <a:gd name="connsiteY3" fmla="*/ 261257 h 261257"/>
              <a:gd name="connsiteX4" fmla="*/ 0 w 242596"/>
              <a:gd name="connsiteY4" fmla="*/ 93306 h 261257"/>
              <a:gd name="connsiteX5" fmla="*/ 93306 w 242596"/>
              <a:gd name="connsiteY5" fmla="*/ 0 h 261257"/>
              <a:gd name="connsiteX6" fmla="*/ 93306 w 242596"/>
              <a:gd name="connsiteY6" fmla="*/ 83975 h 261257"/>
              <a:gd name="connsiteX7" fmla="*/ 130628 w 242596"/>
              <a:gd name="connsiteY7" fmla="*/ 46653 h 261257"/>
              <a:gd name="connsiteX8" fmla="*/ 177282 w 242596"/>
              <a:gd name="connsiteY8" fmla="*/ 93307 h 261257"/>
              <a:gd name="connsiteX9" fmla="*/ 242596 w 242596"/>
              <a:gd name="connsiteY9" fmla="*/ 46653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596" h="261257">
                <a:moveTo>
                  <a:pt x="242596" y="46653"/>
                </a:moveTo>
                <a:lnTo>
                  <a:pt x="242596" y="46653"/>
                </a:lnTo>
                <a:cubicBezTo>
                  <a:pt x="232106" y="93859"/>
                  <a:pt x="224470" y="141821"/>
                  <a:pt x="205274" y="186612"/>
                </a:cubicBezTo>
                <a:cubicBezTo>
                  <a:pt x="194316" y="212181"/>
                  <a:pt x="167951" y="261257"/>
                  <a:pt x="167951" y="261257"/>
                </a:cubicBezTo>
                <a:lnTo>
                  <a:pt x="0" y="93306"/>
                </a:lnTo>
                <a:lnTo>
                  <a:pt x="93306" y="0"/>
                </a:lnTo>
                <a:lnTo>
                  <a:pt x="93306" y="83975"/>
                </a:lnTo>
                <a:lnTo>
                  <a:pt x="130628" y="46653"/>
                </a:lnTo>
                <a:lnTo>
                  <a:pt x="177282" y="93307"/>
                </a:lnTo>
                <a:lnTo>
                  <a:pt x="242596" y="4665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orme libre : forme 38">
            <a:extLst>
              <a:ext uri="{FF2B5EF4-FFF2-40B4-BE49-F238E27FC236}">
                <a16:creationId xmlns:a16="http://schemas.microsoft.com/office/drawing/2014/main" id="{859C80B2-9F7F-437A-846F-5E090A59753D}"/>
              </a:ext>
            </a:extLst>
          </p:cNvPr>
          <p:cNvSpPr/>
          <p:nvPr/>
        </p:nvSpPr>
        <p:spPr>
          <a:xfrm rot="4372534" flipV="1">
            <a:off x="6485648" y="4728418"/>
            <a:ext cx="160316" cy="45719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orme libre : forme 39">
            <a:extLst>
              <a:ext uri="{FF2B5EF4-FFF2-40B4-BE49-F238E27FC236}">
                <a16:creationId xmlns:a16="http://schemas.microsoft.com/office/drawing/2014/main" id="{B5500002-E5C2-40DC-8B70-BEE08AEA3EBE}"/>
              </a:ext>
            </a:extLst>
          </p:cNvPr>
          <p:cNvSpPr/>
          <p:nvPr/>
        </p:nvSpPr>
        <p:spPr>
          <a:xfrm rot="4372534" flipV="1">
            <a:off x="5110399" y="5432549"/>
            <a:ext cx="80158" cy="61351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orme libre : forme 40">
            <a:extLst>
              <a:ext uri="{FF2B5EF4-FFF2-40B4-BE49-F238E27FC236}">
                <a16:creationId xmlns:a16="http://schemas.microsoft.com/office/drawing/2014/main" id="{077DF2F0-1404-4FB7-B6EB-669FE1630AEE}"/>
              </a:ext>
            </a:extLst>
          </p:cNvPr>
          <p:cNvSpPr/>
          <p:nvPr/>
        </p:nvSpPr>
        <p:spPr>
          <a:xfrm rot="4372534" flipV="1">
            <a:off x="6067776" y="5555563"/>
            <a:ext cx="117879" cy="45719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Explosion : 8 points 41">
            <a:extLst>
              <a:ext uri="{FF2B5EF4-FFF2-40B4-BE49-F238E27FC236}">
                <a16:creationId xmlns:a16="http://schemas.microsoft.com/office/drawing/2014/main" id="{8137225A-3DA1-4786-88C3-AB35DD8CD177}"/>
              </a:ext>
            </a:extLst>
          </p:cNvPr>
          <p:cNvSpPr/>
          <p:nvPr/>
        </p:nvSpPr>
        <p:spPr>
          <a:xfrm rot="4372534" flipV="1">
            <a:off x="6704098" y="5544502"/>
            <a:ext cx="45719" cy="45719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Étoile : 32 branches 42">
            <a:extLst>
              <a:ext uri="{FF2B5EF4-FFF2-40B4-BE49-F238E27FC236}">
                <a16:creationId xmlns:a16="http://schemas.microsoft.com/office/drawing/2014/main" id="{300266F9-48CE-42D0-8C7B-85EF1907FAAA}"/>
              </a:ext>
            </a:extLst>
          </p:cNvPr>
          <p:cNvSpPr/>
          <p:nvPr/>
        </p:nvSpPr>
        <p:spPr>
          <a:xfrm rot="4372534" flipV="1">
            <a:off x="6203115" y="5154544"/>
            <a:ext cx="51870" cy="45719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orme libre : forme 43">
            <a:extLst>
              <a:ext uri="{FF2B5EF4-FFF2-40B4-BE49-F238E27FC236}">
                <a16:creationId xmlns:a16="http://schemas.microsoft.com/office/drawing/2014/main" id="{33B44CBB-A45B-465A-87EE-FD23342103EB}"/>
              </a:ext>
            </a:extLst>
          </p:cNvPr>
          <p:cNvSpPr/>
          <p:nvPr/>
        </p:nvSpPr>
        <p:spPr>
          <a:xfrm>
            <a:off x="4873924" y="4408736"/>
            <a:ext cx="266700" cy="292100"/>
          </a:xfrm>
          <a:custGeom>
            <a:avLst/>
            <a:gdLst>
              <a:gd name="connsiteX0" fmla="*/ 0 w 266700"/>
              <a:gd name="connsiteY0" fmla="*/ 76200 h 292100"/>
              <a:gd name="connsiteX1" fmla="*/ 146050 w 266700"/>
              <a:gd name="connsiteY1" fmla="*/ 292100 h 292100"/>
              <a:gd name="connsiteX2" fmla="*/ 158750 w 266700"/>
              <a:gd name="connsiteY2" fmla="*/ 203200 h 292100"/>
              <a:gd name="connsiteX3" fmla="*/ 241300 w 266700"/>
              <a:gd name="connsiteY3" fmla="*/ 203200 h 292100"/>
              <a:gd name="connsiteX4" fmla="*/ 266700 w 266700"/>
              <a:gd name="connsiteY4" fmla="*/ 95250 h 292100"/>
              <a:gd name="connsiteX5" fmla="*/ 190500 w 266700"/>
              <a:gd name="connsiteY5" fmla="*/ 88900 h 292100"/>
              <a:gd name="connsiteX6" fmla="*/ 184150 w 266700"/>
              <a:gd name="connsiteY6" fmla="*/ 0 h 292100"/>
              <a:gd name="connsiteX7" fmla="*/ 120650 w 266700"/>
              <a:gd name="connsiteY7" fmla="*/ 88900 h 292100"/>
              <a:gd name="connsiteX8" fmla="*/ 0 w 266700"/>
              <a:gd name="connsiteY8" fmla="*/ 76200 h 29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700" h="292100">
                <a:moveTo>
                  <a:pt x="0" y="76200"/>
                </a:moveTo>
                <a:lnTo>
                  <a:pt x="146050" y="292100"/>
                </a:lnTo>
                <a:lnTo>
                  <a:pt x="158750" y="203200"/>
                </a:lnTo>
                <a:lnTo>
                  <a:pt x="241300" y="203200"/>
                </a:lnTo>
                <a:lnTo>
                  <a:pt x="266700" y="95250"/>
                </a:lnTo>
                <a:lnTo>
                  <a:pt x="190500" y="88900"/>
                </a:lnTo>
                <a:lnTo>
                  <a:pt x="184150" y="0"/>
                </a:lnTo>
                <a:lnTo>
                  <a:pt x="120650" y="88900"/>
                </a:lnTo>
                <a:lnTo>
                  <a:pt x="0" y="762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Étoile : 7 branches 44">
            <a:extLst>
              <a:ext uri="{FF2B5EF4-FFF2-40B4-BE49-F238E27FC236}">
                <a16:creationId xmlns:a16="http://schemas.microsoft.com/office/drawing/2014/main" id="{094693F8-4D15-4B7D-BC97-D57949BBCB58}"/>
              </a:ext>
            </a:extLst>
          </p:cNvPr>
          <p:cNvSpPr/>
          <p:nvPr/>
        </p:nvSpPr>
        <p:spPr>
          <a:xfrm>
            <a:off x="6197978" y="4236251"/>
            <a:ext cx="202151" cy="142243"/>
          </a:xfrm>
          <a:prstGeom prst="star7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orme en L 45">
            <a:extLst>
              <a:ext uri="{FF2B5EF4-FFF2-40B4-BE49-F238E27FC236}">
                <a16:creationId xmlns:a16="http://schemas.microsoft.com/office/drawing/2014/main" id="{87C86641-1464-4C10-AB4D-87D995F9DEE8}"/>
              </a:ext>
            </a:extLst>
          </p:cNvPr>
          <p:cNvSpPr/>
          <p:nvPr/>
        </p:nvSpPr>
        <p:spPr>
          <a:xfrm>
            <a:off x="4336089" y="4824882"/>
            <a:ext cx="105064" cy="83172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Bande diagonale 46">
            <a:extLst>
              <a:ext uri="{FF2B5EF4-FFF2-40B4-BE49-F238E27FC236}">
                <a16:creationId xmlns:a16="http://schemas.microsoft.com/office/drawing/2014/main" id="{0D8E5F4B-D3D3-4B41-9BBC-528D00854566}"/>
              </a:ext>
            </a:extLst>
          </p:cNvPr>
          <p:cNvSpPr/>
          <p:nvPr/>
        </p:nvSpPr>
        <p:spPr>
          <a:xfrm>
            <a:off x="6958882" y="4460185"/>
            <a:ext cx="45719" cy="349301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Explosion : 8 points 47">
            <a:extLst>
              <a:ext uri="{FF2B5EF4-FFF2-40B4-BE49-F238E27FC236}">
                <a16:creationId xmlns:a16="http://schemas.microsoft.com/office/drawing/2014/main" id="{7B69FC91-1DC2-4D90-A398-62920805F55D}"/>
              </a:ext>
            </a:extLst>
          </p:cNvPr>
          <p:cNvSpPr/>
          <p:nvPr/>
        </p:nvSpPr>
        <p:spPr>
          <a:xfrm>
            <a:off x="4397629" y="5141319"/>
            <a:ext cx="158617" cy="137069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orme libre : forme 48">
            <a:extLst>
              <a:ext uri="{FF2B5EF4-FFF2-40B4-BE49-F238E27FC236}">
                <a16:creationId xmlns:a16="http://schemas.microsoft.com/office/drawing/2014/main" id="{B3832914-3646-4097-9706-FB21606AAE7D}"/>
              </a:ext>
            </a:extLst>
          </p:cNvPr>
          <p:cNvSpPr/>
          <p:nvPr/>
        </p:nvSpPr>
        <p:spPr>
          <a:xfrm>
            <a:off x="5184775" y="4612196"/>
            <a:ext cx="215900" cy="215900"/>
          </a:xfrm>
          <a:custGeom>
            <a:avLst/>
            <a:gdLst>
              <a:gd name="connsiteX0" fmla="*/ 184150 w 215900"/>
              <a:gd name="connsiteY0" fmla="*/ 215900 h 215900"/>
              <a:gd name="connsiteX1" fmla="*/ 0 w 215900"/>
              <a:gd name="connsiteY1" fmla="*/ 120650 h 215900"/>
              <a:gd name="connsiteX2" fmla="*/ 95250 w 215900"/>
              <a:gd name="connsiteY2" fmla="*/ 0 h 215900"/>
              <a:gd name="connsiteX3" fmla="*/ 95250 w 215900"/>
              <a:gd name="connsiteY3" fmla="*/ 101600 h 215900"/>
              <a:gd name="connsiteX4" fmla="*/ 215900 w 215900"/>
              <a:gd name="connsiteY4" fmla="*/ 133350 h 215900"/>
              <a:gd name="connsiteX5" fmla="*/ 184150 w 215900"/>
              <a:gd name="connsiteY5" fmla="*/ 21590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900" h="215900">
                <a:moveTo>
                  <a:pt x="184150" y="215900"/>
                </a:moveTo>
                <a:lnTo>
                  <a:pt x="0" y="120650"/>
                </a:lnTo>
                <a:lnTo>
                  <a:pt x="95250" y="0"/>
                </a:lnTo>
                <a:lnTo>
                  <a:pt x="95250" y="101600"/>
                </a:lnTo>
                <a:lnTo>
                  <a:pt x="215900" y="133350"/>
                </a:lnTo>
                <a:lnTo>
                  <a:pt x="184150" y="2159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orme libre : forme 49">
            <a:extLst>
              <a:ext uri="{FF2B5EF4-FFF2-40B4-BE49-F238E27FC236}">
                <a16:creationId xmlns:a16="http://schemas.microsoft.com/office/drawing/2014/main" id="{3C318E43-01AD-417A-ACCB-9AFE3840FF17}"/>
              </a:ext>
            </a:extLst>
          </p:cNvPr>
          <p:cNvSpPr/>
          <p:nvPr/>
        </p:nvSpPr>
        <p:spPr>
          <a:xfrm>
            <a:off x="5927495" y="4157171"/>
            <a:ext cx="203200" cy="298450"/>
          </a:xfrm>
          <a:custGeom>
            <a:avLst/>
            <a:gdLst>
              <a:gd name="connsiteX0" fmla="*/ 0 w 203200"/>
              <a:gd name="connsiteY0" fmla="*/ 203200 h 298450"/>
              <a:gd name="connsiteX1" fmla="*/ 133350 w 203200"/>
              <a:gd name="connsiteY1" fmla="*/ 0 h 298450"/>
              <a:gd name="connsiteX2" fmla="*/ 203200 w 203200"/>
              <a:gd name="connsiteY2" fmla="*/ 177800 h 298450"/>
              <a:gd name="connsiteX3" fmla="*/ 120650 w 203200"/>
              <a:gd name="connsiteY3" fmla="*/ 298450 h 298450"/>
              <a:gd name="connsiteX4" fmla="*/ 133350 w 203200"/>
              <a:gd name="connsiteY4" fmla="*/ 152400 h 298450"/>
              <a:gd name="connsiteX5" fmla="*/ 0 w 203200"/>
              <a:gd name="connsiteY5" fmla="*/ 20320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200" h="298450">
                <a:moveTo>
                  <a:pt x="0" y="203200"/>
                </a:moveTo>
                <a:lnTo>
                  <a:pt x="133350" y="0"/>
                </a:lnTo>
                <a:lnTo>
                  <a:pt x="203200" y="177800"/>
                </a:lnTo>
                <a:lnTo>
                  <a:pt x="120650" y="298450"/>
                </a:lnTo>
                <a:lnTo>
                  <a:pt x="133350" y="152400"/>
                </a:lnTo>
                <a:lnTo>
                  <a:pt x="0" y="2032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orme libre : forme 50">
            <a:extLst>
              <a:ext uri="{FF2B5EF4-FFF2-40B4-BE49-F238E27FC236}">
                <a16:creationId xmlns:a16="http://schemas.microsoft.com/office/drawing/2014/main" id="{E660CA91-8A5C-4D4F-83FA-74A922AD1557}"/>
              </a:ext>
            </a:extLst>
          </p:cNvPr>
          <p:cNvSpPr/>
          <p:nvPr/>
        </p:nvSpPr>
        <p:spPr>
          <a:xfrm>
            <a:off x="6556375" y="4231196"/>
            <a:ext cx="165100" cy="228600"/>
          </a:xfrm>
          <a:custGeom>
            <a:avLst/>
            <a:gdLst>
              <a:gd name="connsiteX0" fmla="*/ 19050 w 165100"/>
              <a:gd name="connsiteY0" fmla="*/ 0 h 228600"/>
              <a:gd name="connsiteX1" fmla="*/ 0 w 165100"/>
              <a:gd name="connsiteY1" fmla="*/ 146050 h 228600"/>
              <a:gd name="connsiteX2" fmla="*/ 88900 w 165100"/>
              <a:gd name="connsiteY2" fmla="*/ 146050 h 228600"/>
              <a:gd name="connsiteX3" fmla="*/ 165100 w 165100"/>
              <a:gd name="connsiteY3" fmla="*/ 228600 h 228600"/>
              <a:gd name="connsiteX4" fmla="*/ 158750 w 165100"/>
              <a:gd name="connsiteY4" fmla="*/ 165100 h 228600"/>
              <a:gd name="connsiteX5" fmla="*/ 19050 w 165100"/>
              <a:gd name="connsiteY5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100" h="228600">
                <a:moveTo>
                  <a:pt x="19050" y="0"/>
                </a:moveTo>
                <a:lnTo>
                  <a:pt x="0" y="146050"/>
                </a:lnTo>
                <a:lnTo>
                  <a:pt x="88900" y="146050"/>
                </a:lnTo>
                <a:lnTo>
                  <a:pt x="165100" y="228600"/>
                </a:lnTo>
                <a:lnTo>
                  <a:pt x="158750" y="165100"/>
                </a:lnTo>
                <a:lnTo>
                  <a:pt x="190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orme libre : forme 51">
            <a:extLst>
              <a:ext uri="{FF2B5EF4-FFF2-40B4-BE49-F238E27FC236}">
                <a16:creationId xmlns:a16="http://schemas.microsoft.com/office/drawing/2014/main" id="{4020CF13-E5C4-4075-AED8-3F13BF6018CE}"/>
              </a:ext>
            </a:extLst>
          </p:cNvPr>
          <p:cNvSpPr/>
          <p:nvPr/>
        </p:nvSpPr>
        <p:spPr>
          <a:xfrm>
            <a:off x="5826125" y="5367846"/>
            <a:ext cx="254000" cy="228600"/>
          </a:xfrm>
          <a:custGeom>
            <a:avLst/>
            <a:gdLst>
              <a:gd name="connsiteX0" fmla="*/ 6350 w 254000"/>
              <a:gd name="connsiteY0" fmla="*/ 228600 h 228600"/>
              <a:gd name="connsiteX1" fmla="*/ 254000 w 254000"/>
              <a:gd name="connsiteY1" fmla="*/ 95250 h 228600"/>
              <a:gd name="connsiteX2" fmla="*/ 165100 w 254000"/>
              <a:gd name="connsiteY2" fmla="*/ 0 h 228600"/>
              <a:gd name="connsiteX3" fmla="*/ 139700 w 254000"/>
              <a:gd name="connsiteY3" fmla="*/ 101600 h 228600"/>
              <a:gd name="connsiteX4" fmla="*/ 0 w 254000"/>
              <a:gd name="connsiteY4" fmla="*/ 69850 h 228600"/>
              <a:gd name="connsiteX5" fmla="*/ 6350 w 254000"/>
              <a:gd name="connsiteY5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000" h="228600">
                <a:moveTo>
                  <a:pt x="6350" y="228600"/>
                </a:moveTo>
                <a:lnTo>
                  <a:pt x="254000" y="95250"/>
                </a:lnTo>
                <a:lnTo>
                  <a:pt x="165100" y="0"/>
                </a:lnTo>
                <a:lnTo>
                  <a:pt x="139700" y="101600"/>
                </a:lnTo>
                <a:lnTo>
                  <a:pt x="0" y="69850"/>
                </a:lnTo>
                <a:lnTo>
                  <a:pt x="6350" y="2286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orme libre : forme 52">
            <a:extLst>
              <a:ext uri="{FF2B5EF4-FFF2-40B4-BE49-F238E27FC236}">
                <a16:creationId xmlns:a16="http://schemas.microsoft.com/office/drawing/2014/main" id="{E853BB55-911E-4958-B7DE-9C41E93240A0}"/>
              </a:ext>
            </a:extLst>
          </p:cNvPr>
          <p:cNvSpPr/>
          <p:nvPr/>
        </p:nvSpPr>
        <p:spPr>
          <a:xfrm>
            <a:off x="5553075" y="4840796"/>
            <a:ext cx="304800" cy="171450"/>
          </a:xfrm>
          <a:custGeom>
            <a:avLst/>
            <a:gdLst>
              <a:gd name="connsiteX0" fmla="*/ 57150 w 304800"/>
              <a:gd name="connsiteY0" fmla="*/ 171450 h 171450"/>
              <a:gd name="connsiteX1" fmla="*/ 0 w 304800"/>
              <a:gd name="connsiteY1" fmla="*/ 76200 h 171450"/>
              <a:gd name="connsiteX2" fmla="*/ 190500 w 304800"/>
              <a:gd name="connsiteY2" fmla="*/ 76200 h 171450"/>
              <a:gd name="connsiteX3" fmla="*/ 196850 w 304800"/>
              <a:gd name="connsiteY3" fmla="*/ 0 h 171450"/>
              <a:gd name="connsiteX4" fmla="*/ 304800 w 304800"/>
              <a:gd name="connsiteY4" fmla="*/ 88900 h 171450"/>
              <a:gd name="connsiteX5" fmla="*/ 139700 w 304800"/>
              <a:gd name="connsiteY5" fmla="*/ 114300 h 171450"/>
              <a:gd name="connsiteX6" fmla="*/ 57150 w 304800"/>
              <a:gd name="connsiteY6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" h="171450">
                <a:moveTo>
                  <a:pt x="57150" y="171450"/>
                </a:moveTo>
                <a:lnTo>
                  <a:pt x="0" y="76200"/>
                </a:lnTo>
                <a:lnTo>
                  <a:pt x="190500" y="76200"/>
                </a:lnTo>
                <a:lnTo>
                  <a:pt x="196850" y="0"/>
                </a:lnTo>
                <a:lnTo>
                  <a:pt x="304800" y="88900"/>
                </a:lnTo>
                <a:lnTo>
                  <a:pt x="139700" y="114300"/>
                </a:lnTo>
                <a:lnTo>
                  <a:pt x="57150" y="1714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orme libre : forme 53">
            <a:extLst>
              <a:ext uri="{FF2B5EF4-FFF2-40B4-BE49-F238E27FC236}">
                <a16:creationId xmlns:a16="http://schemas.microsoft.com/office/drawing/2014/main" id="{2272BAC3-E8AB-4134-AA70-1682CA0DC8E9}"/>
              </a:ext>
            </a:extLst>
          </p:cNvPr>
          <p:cNvSpPr/>
          <p:nvPr/>
        </p:nvSpPr>
        <p:spPr>
          <a:xfrm>
            <a:off x="6791325" y="4866196"/>
            <a:ext cx="298450" cy="298450"/>
          </a:xfrm>
          <a:custGeom>
            <a:avLst/>
            <a:gdLst>
              <a:gd name="connsiteX0" fmla="*/ 44450 w 298450"/>
              <a:gd name="connsiteY0" fmla="*/ 298450 h 298450"/>
              <a:gd name="connsiteX1" fmla="*/ 0 w 298450"/>
              <a:gd name="connsiteY1" fmla="*/ 0 h 298450"/>
              <a:gd name="connsiteX2" fmla="*/ 158750 w 298450"/>
              <a:gd name="connsiteY2" fmla="*/ 171450 h 298450"/>
              <a:gd name="connsiteX3" fmla="*/ 298450 w 298450"/>
              <a:gd name="connsiteY3" fmla="*/ 57150 h 298450"/>
              <a:gd name="connsiteX4" fmla="*/ 209550 w 298450"/>
              <a:gd name="connsiteY4" fmla="*/ 260350 h 298450"/>
              <a:gd name="connsiteX5" fmla="*/ 101600 w 298450"/>
              <a:gd name="connsiteY5" fmla="*/ 222250 h 298450"/>
              <a:gd name="connsiteX6" fmla="*/ 44450 w 298450"/>
              <a:gd name="connsiteY6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450" h="298450">
                <a:moveTo>
                  <a:pt x="44450" y="298450"/>
                </a:moveTo>
                <a:lnTo>
                  <a:pt x="0" y="0"/>
                </a:lnTo>
                <a:lnTo>
                  <a:pt x="158750" y="171450"/>
                </a:lnTo>
                <a:lnTo>
                  <a:pt x="298450" y="57150"/>
                </a:lnTo>
                <a:lnTo>
                  <a:pt x="209550" y="260350"/>
                </a:lnTo>
                <a:lnTo>
                  <a:pt x="101600" y="222250"/>
                </a:lnTo>
                <a:lnTo>
                  <a:pt x="44450" y="2984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orme libre : forme 54">
            <a:extLst>
              <a:ext uri="{FF2B5EF4-FFF2-40B4-BE49-F238E27FC236}">
                <a16:creationId xmlns:a16="http://schemas.microsoft.com/office/drawing/2014/main" id="{C8BB0257-F82E-4106-ACF5-C6E4293DDAF0}"/>
              </a:ext>
            </a:extLst>
          </p:cNvPr>
          <p:cNvSpPr/>
          <p:nvPr/>
        </p:nvSpPr>
        <p:spPr>
          <a:xfrm>
            <a:off x="5318595" y="5221796"/>
            <a:ext cx="107950" cy="292100"/>
          </a:xfrm>
          <a:custGeom>
            <a:avLst/>
            <a:gdLst>
              <a:gd name="connsiteX0" fmla="*/ 50800 w 107950"/>
              <a:gd name="connsiteY0" fmla="*/ 285750 h 292100"/>
              <a:gd name="connsiteX1" fmla="*/ 0 w 107950"/>
              <a:gd name="connsiteY1" fmla="*/ 101600 h 292100"/>
              <a:gd name="connsiteX2" fmla="*/ 57150 w 107950"/>
              <a:gd name="connsiteY2" fmla="*/ 184150 h 292100"/>
              <a:gd name="connsiteX3" fmla="*/ 25400 w 107950"/>
              <a:gd name="connsiteY3" fmla="*/ 0 h 292100"/>
              <a:gd name="connsiteX4" fmla="*/ 107950 w 107950"/>
              <a:gd name="connsiteY4" fmla="*/ 292100 h 292100"/>
              <a:gd name="connsiteX5" fmla="*/ 63500 w 107950"/>
              <a:gd name="connsiteY5" fmla="*/ 228600 h 292100"/>
              <a:gd name="connsiteX6" fmla="*/ 50800 w 107950"/>
              <a:gd name="connsiteY6" fmla="*/ 285750 h 29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950" h="292100">
                <a:moveTo>
                  <a:pt x="50800" y="285750"/>
                </a:moveTo>
                <a:lnTo>
                  <a:pt x="0" y="101600"/>
                </a:lnTo>
                <a:lnTo>
                  <a:pt x="57150" y="184150"/>
                </a:lnTo>
                <a:lnTo>
                  <a:pt x="25400" y="0"/>
                </a:lnTo>
                <a:lnTo>
                  <a:pt x="107950" y="292100"/>
                </a:lnTo>
                <a:lnTo>
                  <a:pt x="63500" y="228600"/>
                </a:lnTo>
                <a:lnTo>
                  <a:pt x="50800" y="2857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orme libre : forme 55">
            <a:extLst>
              <a:ext uri="{FF2B5EF4-FFF2-40B4-BE49-F238E27FC236}">
                <a16:creationId xmlns:a16="http://schemas.microsoft.com/office/drawing/2014/main" id="{27039BAE-6FFC-4906-950E-9EC371938A12}"/>
              </a:ext>
            </a:extLst>
          </p:cNvPr>
          <p:cNvSpPr/>
          <p:nvPr/>
        </p:nvSpPr>
        <p:spPr>
          <a:xfrm>
            <a:off x="6200775" y="4682046"/>
            <a:ext cx="133350" cy="146050"/>
          </a:xfrm>
          <a:custGeom>
            <a:avLst/>
            <a:gdLst>
              <a:gd name="connsiteX0" fmla="*/ 0 w 133350"/>
              <a:gd name="connsiteY0" fmla="*/ 146050 h 146050"/>
              <a:gd name="connsiteX1" fmla="*/ 133350 w 133350"/>
              <a:gd name="connsiteY1" fmla="*/ 0 h 146050"/>
              <a:gd name="connsiteX2" fmla="*/ 120650 w 133350"/>
              <a:gd name="connsiteY2" fmla="*/ 146050 h 146050"/>
              <a:gd name="connsiteX3" fmla="*/ 0 w 133350"/>
              <a:gd name="connsiteY3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350" h="146050">
                <a:moveTo>
                  <a:pt x="0" y="146050"/>
                </a:moveTo>
                <a:lnTo>
                  <a:pt x="133350" y="0"/>
                </a:lnTo>
                <a:lnTo>
                  <a:pt x="120650" y="146050"/>
                </a:lnTo>
                <a:lnTo>
                  <a:pt x="0" y="1460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orme libre : forme 56">
            <a:extLst>
              <a:ext uri="{FF2B5EF4-FFF2-40B4-BE49-F238E27FC236}">
                <a16:creationId xmlns:a16="http://schemas.microsoft.com/office/drawing/2014/main" id="{5A8AE506-4825-4A12-9F88-4C34ECE582C8}"/>
              </a:ext>
            </a:extLst>
          </p:cNvPr>
          <p:cNvSpPr/>
          <p:nvPr/>
        </p:nvSpPr>
        <p:spPr>
          <a:xfrm>
            <a:off x="5545490" y="4304675"/>
            <a:ext cx="120650" cy="317500"/>
          </a:xfrm>
          <a:custGeom>
            <a:avLst/>
            <a:gdLst>
              <a:gd name="connsiteX0" fmla="*/ 0 w 120650"/>
              <a:gd name="connsiteY0" fmla="*/ 317500 h 317500"/>
              <a:gd name="connsiteX1" fmla="*/ 25400 w 120650"/>
              <a:gd name="connsiteY1" fmla="*/ 146050 h 317500"/>
              <a:gd name="connsiteX2" fmla="*/ 120650 w 120650"/>
              <a:gd name="connsiteY2" fmla="*/ 0 h 317500"/>
              <a:gd name="connsiteX3" fmla="*/ 76200 w 120650"/>
              <a:gd name="connsiteY3" fmla="*/ 209550 h 317500"/>
              <a:gd name="connsiteX4" fmla="*/ 0 w 120650"/>
              <a:gd name="connsiteY4" fmla="*/ 31750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50" h="317500">
                <a:moveTo>
                  <a:pt x="0" y="317500"/>
                </a:moveTo>
                <a:lnTo>
                  <a:pt x="25400" y="146050"/>
                </a:lnTo>
                <a:lnTo>
                  <a:pt x="120650" y="0"/>
                </a:lnTo>
                <a:lnTo>
                  <a:pt x="76200" y="209550"/>
                </a:lnTo>
                <a:lnTo>
                  <a:pt x="0" y="3175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orme libre : forme 57">
            <a:extLst>
              <a:ext uri="{FF2B5EF4-FFF2-40B4-BE49-F238E27FC236}">
                <a16:creationId xmlns:a16="http://schemas.microsoft.com/office/drawing/2014/main" id="{084C3F13-3481-406C-B8BF-80041D1B8070}"/>
              </a:ext>
            </a:extLst>
          </p:cNvPr>
          <p:cNvSpPr/>
          <p:nvPr/>
        </p:nvSpPr>
        <p:spPr>
          <a:xfrm>
            <a:off x="4778375" y="4910646"/>
            <a:ext cx="190500" cy="234950"/>
          </a:xfrm>
          <a:custGeom>
            <a:avLst/>
            <a:gdLst>
              <a:gd name="connsiteX0" fmla="*/ 0 w 190500"/>
              <a:gd name="connsiteY0" fmla="*/ 158750 h 234950"/>
              <a:gd name="connsiteX1" fmla="*/ 146050 w 190500"/>
              <a:gd name="connsiteY1" fmla="*/ 0 h 234950"/>
              <a:gd name="connsiteX2" fmla="*/ 190500 w 190500"/>
              <a:gd name="connsiteY2" fmla="*/ 82550 h 234950"/>
              <a:gd name="connsiteX3" fmla="*/ 114300 w 190500"/>
              <a:gd name="connsiteY3" fmla="*/ 127000 h 234950"/>
              <a:gd name="connsiteX4" fmla="*/ 101600 w 190500"/>
              <a:gd name="connsiteY4" fmla="*/ 234950 h 234950"/>
              <a:gd name="connsiteX5" fmla="*/ 0 w 190500"/>
              <a:gd name="connsiteY5" fmla="*/ 1587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500" h="234950">
                <a:moveTo>
                  <a:pt x="0" y="158750"/>
                </a:moveTo>
                <a:lnTo>
                  <a:pt x="146050" y="0"/>
                </a:lnTo>
                <a:lnTo>
                  <a:pt x="190500" y="82550"/>
                </a:lnTo>
                <a:lnTo>
                  <a:pt x="114300" y="127000"/>
                </a:lnTo>
                <a:lnTo>
                  <a:pt x="101600" y="234950"/>
                </a:lnTo>
                <a:lnTo>
                  <a:pt x="0" y="1587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Explosion : 14 points 59">
            <a:extLst>
              <a:ext uri="{FF2B5EF4-FFF2-40B4-BE49-F238E27FC236}">
                <a16:creationId xmlns:a16="http://schemas.microsoft.com/office/drawing/2014/main" id="{E540244E-AF24-4625-80AB-650AD70B3033}"/>
              </a:ext>
            </a:extLst>
          </p:cNvPr>
          <p:cNvSpPr/>
          <p:nvPr/>
        </p:nvSpPr>
        <p:spPr>
          <a:xfrm>
            <a:off x="6334125" y="4459796"/>
            <a:ext cx="92140" cy="106140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Explosion : 8 points 60">
            <a:extLst>
              <a:ext uri="{FF2B5EF4-FFF2-40B4-BE49-F238E27FC236}">
                <a16:creationId xmlns:a16="http://schemas.microsoft.com/office/drawing/2014/main" id="{8273F907-A6E9-4D95-B737-836FA5CB9562}"/>
              </a:ext>
            </a:extLst>
          </p:cNvPr>
          <p:cNvSpPr/>
          <p:nvPr/>
        </p:nvSpPr>
        <p:spPr>
          <a:xfrm rot="11333899">
            <a:off x="4491899" y="3901953"/>
            <a:ext cx="96728" cy="109983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Explosion : 8 points 61">
            <a:extLst>
              <a:ext uri="{FF2B5EF4-FFF2-40B4-BE49-F238E27FC236}">
                <a16:creationId xmlns:a16="http://schemas.microsoft.com/office/drawing/2014/main" id="{BC9FFE22-CA58-4F44-A9A1-16F1B5AEBF84}"/>
              </a:ext>
            </a:extLst>
          </p:cNvPr>
          <p:cNvSpPr/>
          <p:nvPr/>
        </p:nvSpPr>
        <p:spPr>
          <a:xfrm rot="11333899">
            <a:off x="4686191" y="4360282"/>
            <a:ext cx="153359" cy="202712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Étoile : 4 branches 62">
            <a:extLst>
              <a:ext uri="{FF2B5EF4-FFF2-40B4-BE49-F238E27FC236}">
                <a16:creationId xmlns:a16="http://schemas.microsoft.com/office/drawing/2014/main" id="{6753CD28-D53A-43D8-B8B3-7DAF7458D519}"/>
              </a:ext>
            </a:extLst>
          </p:cNvPr>
          <p:cNvSpPr/>
          <p:nvPr/>
        </p:nvSpPr>
        <p:spPr>
          <a:xfrm rot="11333899">
            <a:off x="4901470" y="3907436"/>
            <a:ext cx="153353" cy="161738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orme libre : forme 63">
            <a:extLst>
              <a:ext uri="{FF2B5EF4-FFF2-40B4-BE49-F238E27FC236}">
                <a16:creationId xmlns:a16="http://schemas.microsoft.com/office/drawing/2014/main" id="{32760A74-1D98-4D16-A1F5-1516EB7BC1DF}"/>
              </a:ext>
            </a:extLst>
          </p:cNvPr>
          <p:cNvSpPr/>
          <p:nvPr/>
        </p:nvSpPr>
        <p:spPr>
          <a:xfrm rot="11333899">
            <a:off x="5336231" y="4447812"/>
            <a:ext cx="153359" cy="181149"/>
          </a:xfrm>
          <a:custGeom>
            <a:avLst/>
            <a:gdLst>
              <a:gd name="connsiteX0" fmla="*/ 242596 w 242596"/>
              <a:gd name="connsiteY0" fmla="*/ 46653 h 261257"/>
              <a:gd name="connsiteX1" fmla="*/ 242596 w 242596"/>
              <a:gd name="connsiteY1" fmla="*/ 46653 h 261257"/>
              <a:gd name="connsiteX2" fmla="*/ 205274 w 242596"/>
              <a:gd name="connsiteY2" fmla="*/ 186612 h 261257"/>
              <a:gd name="connsiteX3" fmla="*/ 167951 w 242596"/>
              <a:gd name="connsiteY3" fmla="*/ 261257 h 261257"/>
              <a:gd name="connsiteX4" fmla="*/ 0 w 242596"/>
              <a:gd name="connsiteY4" fmla="*/ 93306 h 261257"/>
              <a:gd name="connsiteX5" fmla="*/ 93306 w 242596"/>
              <a:gd name="connsiteY5" fmla="*/ 0 h 261257"/>
              <a:gd name="connsiteX6" fmla="*/ 93306 w 242596"/>
              <a:gd name="connsiteY6" fmla="*/ 83975 h 261257"/>
              <a:gd name="connsiteX7" fmla="*/ 130628 w 242596"/>
              <a:gd name="connsiteY7" fmla="*/ 46653 h 261257"/>
              <a:gd name="connsiteX8" fmla="*/ 177282 w 242596"/>
              <a:gd name="connsiteY8" fmla="*/ 93307 h 261257"/>
              <a:gd name="connsiteX9" fmla="*/ 242596 w 242596"/>
              <a:gd name="connsiteY9" fmla="*/ 46653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596" h="261257">
                <a:moveTo>
                  <a:pt x="242596" y="46653"/>
                </a:moveTo>
                <a:lnTo>
                  <a:pt x="242596" y="46653"/>
                </a:lnTo>
                <a:cubicBezTo>
                  <a:pt x="232106" y="93859"/>
                  <a:pt x="224470" y="141821"/>
                  <a:pt x="205274" y="186612"/>
                </a:cubicBezTo>
                <a:cubicBezTo>
                  <a:pt x="194316" y="212181"/>
                  <a:pt x="167951" y="261257"/>
                  <a:pt x="167951" y="261257"/>
                </a:cubicBezTo>
                <a:lnTo>
                  <a:pt x="0" y="93306"/>
                </a:lnTo>
                <a:lnTo>
                  <a:pt x="93306" y="0"/>
                </a:lnTo>
                <a:lnTo>
                  <a:pt x="93306" y="83975"/>
                </a:lnTo>
                <a:lnTo>
                  <a:pt x="130628" y="46653"/>
                </a:lnTo>
                <a:lnTo>
                  <a:pt x="177282" y="93307"/>
                </a:lnTo>
                <a:lnTo>
                  <a:pt x="242596" y="4665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orme libre : forme 64">
            <a:extLst>
              <a:ext uri="{FF2B5EF4-FFF2-40B4-BE49-F238E27FC236}">
                <a16:creationId xmlns:a16="http://schemas.microsoft.com/office/drawing/2014/main" id="{5C50E664-01AA-437E-B47F-39E3727E5B99}"/>
              </a:ext>
            </a:extLst>
          </p:cNvPr>
          <p:cNvSpPr/>
          <p:nvPr/>
        </p:nvSpPr>
        <p:spPr>
          <a:xfrm rot="11333899">
            <a:off x="5430706" y="3916870"/>
            <a:ext cx="240661" cy="135862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orme libre : forme 65">
            <a:extLst>
              <a:ext uri="{FF2B5EF4-FFF2-40B4-BE49-F238E27FC236}">
                <a16:creationId xmlns:a16="http://schemas.microsoft.com/office/drawing/2014/main" id="{90D8349E-2D56-40B9-A0E0-375608871070}"/>
              </a:ext>
            </a:extLst>
          </p:cNvPr>
          <p:cNvSpPr/>
          <p:nvPr/>
        </p:nvSpPr>
        <p:spPr>
          <a:xfrm rot="11333899">
            <a:off x="4400108" y="4469205"/>
            <a:ext cx="120330" cy="278193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orme libre : forme 66">
            <a:extLst>
              <a:ext uri="{FF2B5EF4-FFF2-40B4-BE49-F238E27FC236}">
                <a16:creationId xmlns:a16="http://schemas.microsoft.com/office/drawing/2014/main" id="{BCD6E986-09B3-4A17-9973-F20058FF4F54}"/>
              </a:ext>
            </a:extLst>
          </p:cNvPr>
          <p:cNvSpPr/>
          <p:nvPr/>
        </p:nvSpPr>
        <p:spPr>
          <a:xfrm rot="11333899">
            <a:off x="5081774" y="4755503"/>
            <a:ext cx="176956" cy="200558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Explosion : 8 points 67">
            <a:extLst>
              <a:ext uri="{FF2B5EF4-FFF2-40B4-BE49-F238E27FC236}">
                <a16:creationId xmlns:a16="http://schemas.microsoft.com/office/drawing/2014/main" id="{874D1427-6087-4DD6-9812-8F0C2126B0B0}"/>
              </a:ext>
            </a:extLst>
          </p:cNvPr>
          <p:cNvSpPr/>
          <p:nvPr/>
        </p:nvSpPr>
        <p:spPr>
          <a:xfrm rot="11333899">
            <a:off x="5601861" y="4699484"/>
            <a:ext cx="68425" cy="86259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Étoile : 32 branches 68">
            <a:extLst>
              <a:ext uri="{FF2B5EF4-FFF2-40B4-BE49-F238E27FC236}">
                <a16:creationId xmlns:a16="http://schemas.microsoft.com/office/drawing/2014/main" id="{8367FEE8-6D22-40D8-94F7-05A67E540DBA}"/>
              </a:ext>
            </a:extLst>
          </p:cNvPr>
          <p:cNvSpPr/>
          <p:nvPr/>
        </p:nvSpPr>
        <p:spPr>
          <a:xfrm rot="11333899">
            <a:off x="5083285" y="4326610"/>
            <a:ext cx="77866" cy="58227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Explosion : 8 points 69">
            <a:extLst>
              <a:ext uri="{FF2B5EF4-FFF2-40B4-BE49-F238E27FC236}">
                <a16:creationId xmlns:a16="http://schemas.microsoft.com/office/drawing/2014/main" id="{46CF67B8-CDE7-4443-B4F8-9EFAFCB44429}"/>
              </a:ext>
            </a:extLst>
          </p:cNvPr>
          <p:cNvSpPr/>
          <p:nvPr/>
        </p:nvSpPr>
        <p:spPr>
          <a:xfrm rot="17087423">
            <a:off x="5640000" y="5061882"/>
            <a:ext cx="58539" cy="71669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xplosion : 8 points 70">
            <a:extLst>
              <a:ext uri="{FF2B5EF4-FFF2-40B4-BE49-F238E27FC236}">
                <a16:creationId xmlns:a16="http://schemas.microsoft.com/office/drawing/2014/main" id="{A95C2070-192A-423B-B03B-20EB17EB5D0B}"/>
              </a:ext>
            </a:extLst>
          </p:cNvPr>
          <p:cNvSpPr/>
          <p:nvPr/>
        </p:nvSpPr>
        <p:spPr>
          <a:xfrm rot="15706433" flipV="1">
            <a:off x="4411790" y="4149411"/>
            <a:ext cx="45719" cy="45719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Étoile : 4 branches 72">
            <a:extLst>
              <a:ext uri="{FF2B5EF4-FFF2-40B4-BE49-F238E27FC236}">
                <a16:creationId xmlns:a16="http://schemas.microsoft.com/office/drawing/2014/main" id="{D74DA860-466F-408B-A44A-C0EE8EADA6D0}"/>
              </a:ext>
            </a:extLst>
          </p:cNvPr>
          <p:cNvSpPr/>
          <p:nvPr/>
        </p:nvSpPr>
        <p:spPr>
          <a:xfrm rot="15706433" flipV="1">
            <a:off x="4789789" y="4167657"/>
            <a:ext cx="70832" cy="45719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orme libre : forme 74">
            <a:extLst>
              <a:ext uri="{FF2B5EF4-FFF2-40B4-BE49-F238E27FC236}">
                <a16:creationId xmlns:a16="http://schemas.microsoft.com/office/drawing/2014/main" id="{79773E86-81E5-424C-AA0A-3128350BAD18}"/>
              </a:ext>
            </a:extLst>
          </p:cNvPr>
          <p:cNvSpPr/>
          <p:nvPr/>
        </p:nvSpPr>
        <p:spPr>
          <a:xfrm rot="15706433" flipV="1">
            <a:off x="5337646" y="4049545"/>
            <a:ext cx="111159" cy="45719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orme libre : forme 75">
            <a:extLst>
              <a:ext uri="{FF2B5EF4-FFF2-40B4-BE49-F238E27FC236}">
                <a16:creationId xmlns:a16="http://schemas.microsoft.com/office/drawing/2014/main" id="{0121AAD4-B08F-40B6-B16E-04904EF80B18}"/>
              </a:ext>
            </a:extLst>
          </p:cNvPr>
          <p:cNvSpPr/>
          <p:nvPr/>
        </p:nvSpPr>
        <p:spPr>
          <a:xfrm rot="15706433" flipV="1">
            <a:off x="4292458" y="4117880"/>
            <a:ext cx="55580" cy="46541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orme libre : forme 76">
            <a:extLst>
              <a:ext uri="{FF2B5EF4-FFF2-40B4-BE49-F238E27FC236}">
                <a16:creationId xmlns:a16="http://schemas.microsoft.com/office/drawing/2014/main" id="{212E0FE4-E3A4-4D34-9E1A-B19A0550A790}"/>
              </a:ext>
            </a:extLst>
          </p:cNvPr>
          <p:cNvSpPr/>
          <p:nvPr/>
        </p:nvSpPr>
        <p:spPr>
          <a:xfrm rot="15706433" flipV="1">
            <a:off x="5034580" y="5060455"/>
            <a:ext cx="81734" cy="45719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xplosion : 8 points 77">
            <a:extLst>
              <a:ext uri="{FF2B5EF4-FFF2-40B4-BE49-F238E27FC236}">
                <a16:creationId xmlns:a16="http://schemas.microsoft.com/office/drawing/2014/main" id="{1658DCD9-C30E-4396-BCF3-E288A2966230}"/>
              </a:ext>
            </a:extLst>
          </p:cNvPr>
          <p:cNvSpPr/>
          <p:nvPr/>
        </p:nvSpPr>
        <p:spPr>
          <a:xfrm rot="15706433" flipV="1">
            <a:off x="5434403" y="4910920"/>
            <a:ext cx="45719" cy="45719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Bande diagonale 79">
            <a:extLst>
              <a:ext uri="{FF2B5EF4-FFF2-40B4-BE49-F238E27FC236}">
                <a16:creationId xmlns:a16="http://schemas.microsoft.com/office/drawing/2014/main" id="{E016E60F-0476-49E9-8DE1-ABDF64377E1D}"/>
              </a:ext>
            </a:extLst>
          </p:cNvPr>
          <p:cNvSpPr/>
          <p:nvPr/>
        </p:nvSpPr>
        <p:spPr>
          <a:xfrm rot="11333899">
            <a:off x="5775489" y="3957687"/>
            <a:ext cx="45719" cy="242197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Forme libre : forme 80">
            <a:extLst>
              <a:ext uri="{FF2B5EF4-FFF2-40B4-BE49-F238E27FC236}">
                <a16:creationId xmlns:a16="http://schemas.microsoft.com/office/drawing/2014/main" id="{90AA3DC1-0BF8-41E4-90E9-894184D63034}"/>
              </a:ext>
            </a:extLst>
          </p:cNvPr>
          <p:cNvSpPr/>
          <p:nvPr/>
        </p:nvSpPr>
        <p:spPr>
          <a:xfrm rot="11333899">
            <a:off x="4649564" y="5188790"/>
            <a:ext cx="192686" cy="158506"/>
          </a:xfrm>
          <a:custGeom>
            <a:avLst/>
            <a:gdLst>
              <a:gd name="connsiteX0" fmla="*/ 6350 w 254000"/>
              <a:gd name="connsiteY0" fmla="*/ 228600 h 228600"/>
              <a:gd name="connsiteX1" fmla="*/ 254000 w 254000"/>
              <a:gd name="connsiteY1" fmla="*/ 95250 h 228600"/>
              <a:gd name="connsiteX2" fmla="*/ 165100 w 254000"/>
              <a:gd name="connsiteY2" fmla="*/ 0 h 228600"/>
              <a:gd name="connsiteX3" fmla="*/ 139700 w 254000"/>
              <a:gd name="connsiteY3" fmla="*/ 101600 h 228600"/>
              <a:gd name="connsiteX4" fmla="*/ 0 w 254000"/>
              <a:gd name="connsiteY4" fmla="*/ 69850 h 228600"/>
              <a:gd name="connsiteX5" fmla="*/ 6350 w 254000"/>
              <a:gd name="connsiteY5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000" h="228600">
                <a:moveTo>
                  <a:pt x="6350" y="228600"/>
                </a:moveTo>
                <a:lnTo>
                  <a:pt x="254000" y="95250"/>
                </a:lnTo>
                <a:lnTo>
                  <a:pt x="165100" y="0"/>
                </a:lnTo>
                <a:lnTo>
                  <a:pt x="139700" y="101600"/>
                </a:lnTo>
                <a:lnTo>
                  <a:pt x="0" y="69850"/>
                </a:lnTo>
                <a:lnTo>
                  <a:pt x="6350" y="2286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orme libre : forme 81">
            <a:extLst>
              <a:ext uri="{FF2B5EF4-FFF2-40B4-BE49-F238E27FC236}">
                <a16:creationId xmlns:a16="http://schemas.microsoft.com/office/drawing/2014/main" id="{C2988DE3-EE9D-4C98-A2B6-00B86552828A}"/>
              </a:ext>
            </a:extLst>
          </p:cNvPr>
          <p:cNvSpPr/>
          <p:nvPr/>
        </p:nvSpPr>
        <p:spPr>
          <a:xfrm rot="11333899">
            <a:off x="4447034" y="4289785"/>
            <a:ext cx="231223" cy="118879"/>
          </a:xfrm>
          <a:custGeom>
            <a:avLst/>
            <a:gdLst>
              <a:gd name="connsiteX0" fmla="*/ 57150 w 304800"/>
              <a:gd name="connsiteY0" fmla="*/ 171450 h 171450"/>
              <a:gd name="connsiteX1" fmla="*/ 0 w 304800"/>
              <a:gd name="connsiteY1" fmla="*/ 76200 h 171450"/>
              <a:gd name="connsiteX2" fmla="*/ 190500 w 304800"/>
              <a:gd name="connsiteY2" fmla="*/ 76200 h 171450"/>
              <a:gd name="connsiteX3" fmla="*/ 196850 w 304800"/>
              <a:gd name="connsiteY3" fmla="*/ 0 h 171450"/>
              <a:gd name="connsiteX4" fmla="*/ 304800 w 304800"/>
              <a:gd name="connsiteY4" fmla="*/ 88900 h 171450"/>
              <a:gd name="connsiteX5" fmla="*/ 139700 w 304800"/>
              <a:gd name="connsiteY5" fmla="*/ 114300 h 171450"/>
              <a:gd name="connsiteX6" fmla="*/ 57150 w 304800"/>
              <a:gd name="connsiteY6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" h="171450">
                <a:moveTo>
                  <a:pt x="57150" y="171450"/>
                </a:moveTo>
                <a:lnTo>
                  <a:pt x="0" y="76200"/>
                </a:lnTo>
                <a:lnTo>
                  <a:pt x="190500" y="76200"/>
                </a:lnTo>
                <a:lnTo>
                  <a:pt x="196850" y="0"/>
                </a:lnTo>
                <a:lnTo>
                  <a:pt x="304800" y="88900"/>
                </a:lnTo>
                <a:lnTo>
                  <a:pt x="139700" y="114300"/>
                </a:lnTo>
                <a:lnTo>
                  <a:pt x="57150" y="1714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orme libre : forme 82">
            <a:extLst>
              <a:ext uri="{FF2B5EF4-FFF2-40B4-BE49-F238E27FC236}">
                <a16:creationId xmlns:a16="http://schemas.microsoft.com/office/drawing/2014/main" id="{A77F3128-9BF2-4E11-9C9F-C24180B1C2EB}"/>
              </a:ext>
            </a:extLst>
          </p:cNvPr>
          <p:cNvSpPr/>
          <p:nvPr/>
        </p:nvSpPr>
        <p:spPr>
          <a:xfrm rot="11333899">
            <a:off x="5680749" y="4353773"/>
            <a:ext cx="226406" cy="206938"/>
          </a:xfrm>
          <a:custGeom>
            <a:avLst/>
            <a:gdLst>
              <a:gd name="connsiteX0" fmla="*/ 44450 w 298450"/>
              <a:gd name="connsiteY0" fmla="*/ 298450 h 298450"/>
              <a:gd name="connsiteX1" fmla="*/ 0 w 298450"/>
              <a:gd name="connsiteY1" fmla="*/ 0 h 298450"/>
              <a:gd name="connsiteX2" fmla="*/ 158750 w 298450"/>
              <a:gd name="connsiteY2" fmla="*/ 171450 h 298450"/>
              <a:gd name="connsiteX3" fmla="*/ 298450 w 298450"/>
              <a:gd name="connsiteY3" fmla="*/ 57150 h 298450"/>
              <a:gd name="connsiteX4" fmla="*/ 209550 w 298450"/>
              <a:gd name="connsiteY4" fmla="*/ 260350 h 298450"/>
              <a:gd name="connsiteX5" fmla="*/ 101600 w 298450"/>
              <a:gd name="connsiteY5" fmla="*/ 222250 h 298450"/>
              <a:gd name="connsiteX6" fmla="*/ 44450 w 298450"/>
              <a:gd name="connsiteY6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450" h="298450">
                <a:moveTo>
                  <a:pt x="44450" y="298450"/>
                </a:moveTo>
                <a:lnTo>
                  <a:pt x="0" y="0"/>
                </a:lnTo>
                <a:lnTo>
                  <a:pt x="158750" y="171450"/>
                </a:lnTo>
                <a:lnTo>
                  <a:pt x="298450" y="57150"/>
                </a:lnTo>
                <a:lnTo>
                  <a:pt x="209550" y="260350"/>
                </a:lnTo>
                <a:lnTo>
                  <a:pt x="101600" y="222250"/>
                </a:lnTo>
                <a:lnTo>
                  <a:pt x="44450" y="2984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orme libre : forme 83">
            <a:extLst>
              <a:ext uri="{FF2B5EF4-FFF2-40B4-BE49-F238E27FC236}">
                <a16:creationId xmlns:a16="http://schemas.microsoft.com/office/drawing/2014/main" id="{E2B1C1B6-98E8-4878-9659-4600F61D2885}"/>
              </a:ext>
            </a:extLst>
          </p:cNvPr>
          <p:cNvSpPr/>
          <p:nvPr/>
        </p:nvSpPr>
        <p:spPr>
          <a:xfrm rot="11333899">
            <a:off x="5054199" y="4120092"/>
            <a:ext cx="101160" cy="101267"/>
          </a:xfrm>
          <a:custGeom>
            <a:avLst/>
            <a:gdLst>
              <a:gd name="connsiteX0" fmla="*/ 0 w 133350"/>
              <a:gd name="connsiteY0" fmla="*/ 146050 h 146050"/>
              <a:gd name="connsiteX1" fmla="*/ 133350 w 133350"/>
              <a:gd name="connsiteY1" fmla="*/ 0 h 146050"/>
              <a:gd name="connsiteX2" fmla="*/ 120650 w 133350"/>
              <a:gd name="connsiteY2" fmla="*/ 146050 h 146050"/>
              <a:gd name="connsiteX3" fmla="*/ 0 w 133350"/>
              <a:gd name="connsiteY3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350" h="146050">
                <a:moveTo>
                  <a:pt x="0" y="146050"/>
                </a:moveTo>
                <a:lnTo>
                  <a:pt x="133350" y="0"/>
                </a:lnTo>
                <a:lnTo>
                  <a:pt x="120650" y="146050"/>
                </a:lnTo>
                <a:lnTo>
                  <a:pt x="0" y="1460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xplosion : 14 points 84">
            <a:extLst>
              <a:ext uri="{FF2B5EF4-FFF2-40B4-BE49-F238E27FC236}">
                <a16:creationId xmlns:a16="http://schemas.microsoft.com/office/drawing/2014/main" id="{DD229735-896F-40F4-924F-ECD2D248EE38}"/>
              </a:ext>
            </a:extLst>
          </p:cNvPr>
          <p:cNvSpPr/>
          <p:nvPr/>
        </p:nvSpPr>
        <p:spPr>
          <a:xfrm rot="11333899">
            <a:off x="5178607" y="3884908"/>
            <a:ext cx="69898" cy="73595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0D59884D-3882-4C1C-8FE9-4235482B148A}"/>
              </a:ext>
            </a:extLst>
          </p:cNvPr>
          <p:cNvSpPr/>
          <p:nvPr/>
        </p:nvSpPr>
        <p:spPr>
          <a:xfrm>
            <a:off x="4362743" y="5501909"/>
            <a:ext cx="109072" cy="940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C2EBCDE4-7FEC-4606-9F3D-A2AB0F766396}"/>
              </a:ext>
            </a:extLst>
          </p:cNvPr>
          <p:cNvSpPr/>
          <p:nvPr/>
        </p:nvSpPr>
        <p:spPr>
          <a:xfrm>
            <a:off x="5978151" y="4908054"/>
            <a:ext cx="101974" cy="6048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622ABD7A-3FB9-4037-B035-08FFAA73FCCC}"/>
              </a:ext>
            </a:extLst>
          </p:cNvPr>
          <p:cNvSpPr/>
          <p:nvPr/>
        </p:nvSpPr>
        <p:spPr>
          <a:xfrm>
            <a:off x="4964015" y="4758244"/>
            <a:ext cx="107357" cy="12333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65B83601-720A-4F25-84B3-8DEA7C194AD4}"/>
              </a:ext>
            </a:extLst>
          </p:cNvPr>
          <p:cNvSpPr/>
          <p:nvPr/>
        </p:nvSpPr>
        <p:spPr>
          <a:xfrm>
            <a:off x="5816168" y="4700836"/>
            <a:ext cx="124923" cy="896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C55C0D19-D356-42E8-B4F2-162AEE71804A}"/>
              </a:ext>
            </a:extLst>
          </p:cNvPr>
          <p:cNvSpPr/>
          <p:nvPr/>
        </p:nvSpPr>
        <p:spPr>
          <a:xfrm>
            <a:off x="6741192" y="4668564"/>
            <a:ext cx="147282" cy="1331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5E00BD58-F164-4E49-BCBF-C578A819F4D9}"/>
              </a:ext>
            </a:extLst>
          </p:cNvPr>
          <p:cNvSpPr/>
          <p:nvPr/>
        </p:nvSpPr>
        <p:spPr>
          <a:xfrm>
            <a:off x="6520357" y="5306066"/>
            <a:ext cx="176965" cy="1593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rapèze 91">
            <a:extLst>
              <a:ext uri="{FF2B5EF4-FFF2-40B4-BE49-F238E27FC236}">
                <a16:creationId xmlns:a16="http://schemas.microsoft.com/office/drawing/2014/main" id="{C11C3349-5EDE-49D2-95E5-17FE1A784080}"/>
              </a:ext>
            </a:extLst>
          </p:cNvPr>
          <p:cNvSpPr/>
          <p:nvPr/>
        </p:nvSpPr>
        <p:spPr>
          <a:xfrm rot="18285873">
            <a:off x="6881667" y="4159393"/>
            <a:ext cx="77215" cy="160832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Bande diagonale 92">
            <a:extLst>
              <a:ext uri="{FF2B5EF4-FFF2-40B4-BE49-F238E27FC236}">
                <a16:creationId xmlns:a16="http://schemas.microsoft.com/office/drawing/2014/main" id="{06D5CDA9-11CA-44E7-B994-4274396DFAF8}"/>
              </a:ext>
            </a:extLst>
          </p:cNvPr>
          <p:cNvSpPr/>
          <p:nvPr/>
        </p:nvSpPr>
        <p:spPr>
          <a:xfrm rot="6227104">
            <a:off x="6286217" y="3955608"/>
            <a:ext cx="181195" cy="175075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4" name="Forme libre : forme 93">
            <a:extLst>
              <a:ext uri="{FF2B5EF4-FFF2-40B4-BE49-F238E27FC236}">
                <a16:creationId xmlns:a16="http://schemas.microsoft.com/office/drawing/2014/main" id="{6968622B-FDBD-4F27-AFC8-D7BF8CA4C087}"/>
              </a:ext>
            </a:extLst>
          </p:cNvPr>
          <p:cNvSpPr/>
          <p:nvPr/>
        </p:nvSpPr>
        <p:spPr>
          <a:xfrm>
            <a:off x="6690409" y="3757591"/>
            <a:ext cx="323850" cy="234950"/>
          </a:xfrm>
          <a:custGeom>
            <a:avLst/>
            <a:gdLst>
              <a:gd name="connsiteX0" fmla="*/ 82550 w 323850"/>
              <a:gd name="connsiteY0" fmla="*/ 234950 h 234950"/>
              <a:gd name="connsiteX1" fmla="*/ 0 w 323850"/>
              <a:gd name="connsiteY1" fmla="*/ 146050 h 234950"/>
              <a:gd name="connsiteX2" fmla="*/ 323850 w 323850"/>
              <a:gd name="connsiteY2" fmla="*/ 0 h 234950"/>
              <a:gd name="connsiteX3" fmla="*/ 171450 w 323850"/>
              <a:gd name="connsiteY3" fmla="*/ 158750 h 234950"/>
              <a:gd name="connsiteX4" fmla="*/ 114300 w 323850"/>
              <a:gd name="connsiteY4" fmla="*/ 158750 h 234950"/>
              <a:gd name="connsiteX5" fmla="*/ 82550 w 323850"/>
              <a:gd name="connsiteY5" fmla="*/ 2349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850" h="234950">
                <a:moveTo>
                  <a:pt x="82550" y="234950"/>
                </a:moveTo>
                <a:lnTo>
                  <a:pt x="0" y="146050"/>
                </a:lnTo>
                <a:lnTo>
                  <a:pt x="323850" y="0"/>
                </a:lnTo>
                <a:lnTo>
                  <a:pt x="171450" y="158750"/>
                </a:lnTo>
                <a:lnTo>
                  <a:pt x="114300" y="158750"/>
                </a:lnTo>
                <a:lnTo>
                  <a:pt x="82550" y="2349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xplosion : 14 points 94">
            <a:extLst>
              <a:ext uri="{FF2B5EF4-FFF2-40B4-BE49-F238E27FC236}">
                <a16:creationId xmlns:a16="http://schemas.microsoft.com/office/drawing/2014/main" id="{9B6E5D72-234C-47FE-899B-217B3E82AC04}"/>
              </a:ext>
            </a:extLst>
          </p:cNvPr>
          <p:cNvSpPr/>
          <p:nvPr/>
        </p:nvSpPr>
        <p:spPr>
          <a:xfrm>
            <a:off x="7023856" y="3984325"/>
            <a:ext cx="95218" cy="172846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Étoile : 4 branches 95">
            <a:extLst>
              <a:ext uri="{FF2B5EF4-FFF2-40B4-BE49-F238E27FC236}">
                <a16:creationId xmlns:a16="http://schemas.microsoft.com/office/drawing/2014/main" id="{2E298F8B-2CE2-4079-BD90-068975562FFF}"/>
              </a:ext>
            </a:extLst>
          </p:cNvPr>
          <p:cNvSpPr/>
          <p:nvPr/>
        </p:nvSpPr>
        <p:spPr>
          <a:xfrm rot="1394912">
            <a:off x="7036441" y="4665458"/>
            <a:ext cx="118200" cy="159424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orme libre : forme 96">
            <a:extLst>
              <a:ext uri="{FF2B5EF4-FFF2-40B4-BE49-F238E27FC236}">
                <a16:creationId xmlns:a16="http://schemas.microsoft.com/office/drawing/2014/main" id="{240F5F21-3D03-4CD7-BF69-29A02CF5101C}"/>
              </a:ext>
            </a:extLst>
          </p:cNvPr>
          <p:cNvSpPr/>
          <p:nvPr/>
        </p:nvSpPr>
        <p:spPr>
          <a:xfrm>
            <a:off x="6149975" y="3970846"/>
            <a:ext cx="152400" cy="184150"/>
          </a:xfrm>
          <a:custGeom>
            <a:avLst/>
            <a:gdLst>
              <a:gd name="connsiteX0" fmla="*/ 0 w 152400"/>
              <a:gd name="connsiteY0" fmla="*/ 82550 h 184150"/>
              <a:gd name="connsiteX1" fmla="*/ 63500 w 152400"/>
              <a:gd name="connsiteY1" fmla="*/ 0 h 184150"/>
              <a:gd name="connsiteX2" fmla="*/ 107950 w 152400"/>
              <a:gd name="connsiteY2" fmla="*/ 44450 h 184150"/>
              <a:gd name="connsiteX3" fmla="*/ 107950 w 152400"/>
              <a:gd name="connsiteY3" fmla="*/ 44450 h 184150"/>
              <a:gd name="connsiteX4" fmla="*/ 152400 w 152400"/>
              <a:gd name="connsiteY4" fmla="*/ 165100 h 184150"/>
              <a:gd name="connsiteX5" fmla="*/ 88900 w 152400"/>
              <a:gd name="connsiteY5" fmla="*/ 120650 h 184150"/>
              <a:gd name="connsiteX6" fmla="*/ 6350 w 152400"/>
              <a:gd name="connsiteY6" fmla="*/ 184150 h 184150"/>
              <a:gd name="connsiteX7" fmla="*/ 0 w 152400"/>
              <a:gd name="connsiteY7" fmla="*/ 82550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400" h="184150">
                <a:moveTo>
                  <a:pt x="0" y="82550"/>
                </a:moveTo>
                <a:lnTo>
                  <a:pt x="63500" y="0"/>
                </a:lnTo>
                <a:lnTo>
                  <a:pt x="107950" y="44450"/>
                </a:lnTo>
                <a:lnTo>
                  <a:pt x="107950" y="44450"/>
                </a:lnTo>
                <a:lnTo>
                  <a:pt x="152400" y="165100"/>
                </a:lnTo>
                <a:lnTo>
                  <a:pt x="88900" y="120650"/>
                </a:lnTo>
                <a:lnTo>
                  <a:pt x="6350" y="184150"/>
                </a:lnTo>
                <a:lnTo>
                  <a:pt x="0" y="825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orme libre : forme 97">
            <a:extLst>
              <a:ext uri="{FF2B5EF4-FFF2-40B4-BE49-F238E27FC236}">
                <a16:creationId xmlns:a16="http://schemas.microsoft.com/office/drawing/2014/main" id="{F2495FD5-1B46-47BF-9B1A-89EBEF035055}"/>
              </a:ext>
            </a:extLst>
          </p:cNvPr>
          <p:cNvSpPr/>
          <p:nvPr/>
        </p:nvSpPr>
        <p:spPr>
          <a:xfrm>
            <a:off x="6632575" y="4072446"/>
            <a:ext cx="101600" cy="171450"/>
          </a:xfrm>
          <a:custGeom>
            <a:avLst/>
            <a:gdLst>
              <a:gd name="connsiteX0" fmla="*/ 76200 w 101600"/>
              <a:gd name="connsiteY0" fmla="*/ 171450 h 171450"/>
              <a:gd name="connsiteX1" fmla="*/ 101600 w 101600"/>
              <a:gd name="connsiteY1" fmla="*/ 127000 h 171450"/>
              <a:gd name="connsiteX2" fmla="*/ 19050 w 101600"/>
              <a:gd name="connsiteY2" fmla="*/ 0 h 171450"/>
              <a:gd name="connsiteX3" fmla="*/ 19050 w 101600"/>
              <a:gd name="connsiteY3" fmla="*/ 82550 h 171450"/>
              <a:gd name="connsiteX4" fmla="*/ 0 w 101600"/>
              <a:gd name="connsiteY4" fmla="*/ 101600 h 171450"/>
              <a:gd name="connsiteX5" fmla="*/ 76200 w 101600"/>
              <a:gd name="connsiteY5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00" h="171450">
                <a:moveTo>
                  <a:pt x="76200" y="171450"/>
                </a:moveTo>
                <a:lnTo>
                  <a:pt x="101600" y="127000"/>
                </a:lnTo>
                <a:lnTo>
                  <a:pt x="19050" y="0"/>
                </a:lnTo>
                <a:lnTo>
                  <a:pt x="19050" y="82550"/>
                </a:lnTo>
                <a:lnTo>
                  <a:pt x="0" y="101600"/>
                </a:lnTo>
                <a:lnTo>
                  <a:pt x="76200" y="1714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orme libre : forme 98">
            <a:extLst>
              <a:ext uri="{FF2B5EF4-FFF2-40B4-BE49-F238E27FC236}">
                <a16:creationId xmlns:a16="http://schemas.microsoft.com/office/drawing/2014/main" id="{60DC7CEB-8A10-438B-9212-6686A3ECEA94}"/>
              </a:ext>
            </a:extLst>
          </p:cNvPr>
          <p:cNvSpPr/>
          <p:nvPr/>
        </p:nvSpPr>
        <p:spPr>
          <a:xfrm>
            <a:off x="6448425" y="4021646"/>
            <a:ext cx="165100" cy="241300"/>
          </a:xfrm>
          <a:custGeom>
            <a:avLst/>
            <a:gdLst>
              <a:gd name="connsiteX0" fmla="*/ 0 w 165100"/>
              <a:gd name="connsiteY0" fmla="*/ 241300 h 241300"/>
              <a:gd name="connsiteX1" fmla="*/ 95250 w 165100"/>
              <a:gd name="connsiteY1" fmla="*/ 209550 h 241300"/>
              <a:gd name="connsiteX2" fmla="*/ 120650 w 165100"/>
              <a:gd name="connsiteY2" fmla="*/ 88900 h 241300"/>
              <a:gd name="connsiteX3" fmla="*/ 165100 w 165100"/>
              <a:gd name="connsiteY3" fmla="*/ 44450 h 241300"/>
              <a:gd name="connsiteX4" fmla="*/ 120650 w 165100"/>
              <a:gd name="connsiteY4" fmla="*/ 0 h 241300"/>
              <a:gd name="connsiteX5" fmla="*/ 50800 w 165100"/>
              <a:gd name="connsiteY5" fmla="*/ 146050 h 241300"/>
              <a:gd name="connsiteX6" fmla="*/ 0 w 165100"/>
              <a:gd name="connsiteY6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100" h="241300">
                <a:moveTo>
                  <a:pt x="0" y="241300"/>
                </a:moveTo>
                <a:lnTo>
                  <a:pt x="95250" y="209550"/>
                </a:lnTo>
                <a:lnTo>
                  <a:pt x="120650" y="88900"/>
                </a:lnTo>
                <a:lnTo>
                  <a:pt x="165100" y="44450"/>
                </a:lnTo>
                <a:lnTo>
                  <a:pt x="120650" y="0"/>
                </a:lnTo>
                <a:lnTo>
                  <a:pt x="50800" y="146050"/>
                </a:lnTo>
                <a:lnTo>
                  <a:pt x="0" y="2413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orme libre : forme 99">
            <a:extLst>
              <a:ext uri="{FF2B5EF4-FFF2-40B4-BE49-F238E27FC236}">
                <a16:creationId xmlns:a16="http://schemas.microsoft.com/office/drawing/2014/main" id="{F84C1DED-43D8-4543-BB8F-8865921D93C7}"/>
              </a:ext>
            </a:extLst>
          </p:cNvPr>
          <p:cNvSpPr/>
          <p:nvPr/>
        </p:nvSpPr>
        <p:spPr>
          <a:xfrm>
            <a:off x="6778625" y="4256596"/>
            <a:ext cx="190500" cy="311150"/>
          </a:xfrm>
          <a:custGeom>
            <a:avLst/>
            <a:gdLst>
              <a:gd name="connsiteX0" fmla="*/ 6350 w 190500"/>
              <a:gd name="connsiteY0" fmla="*/ 0 h 311150"/>
              <a:gd name="connsiteX1" fmla="*/ 190500 w 190500"/>
              <a:gd name="connsiteY1" fmla="*/ 152400 h 311150"/>
              <a:gd name="connsiteX2" fmla="*/ 107950 w 190500"/>
              <a:gd name="connsiteY2" fmla="*/ 234950 h 311150"/>
              <a:gd name="connsiteX3" fmla="*/ 133350 w 190500"/>
              <a:gd name="connsiteY3" fmla="*/ 311150 h 311150"/>
              <a:gd name="connsiteX4" fmla="*/ 44450 w 190500"/>
              <a:gd name="connsiteY4" fmla="*/ 285750 h 311150"/>
              <a:gd name="connsiteX5" fmla="*/ 0 w 190500"/>
              <a:gd name="connsiteY5" fmla="*/ 234950 h 311150"/>
              <a:gd name="connsiteX6" fmla="*/ 63500 w 190500"/>
              <a:gd name="connsiteY6" fmla="*/ 196850 h 311150"/>
              <a:gd name="connsiteX7" fmla="*/ 114300 w 190500"/>
              <a:gd name="connsiteY7" fmla="*/ 158750 h 311150"/>
              <a:gd name="connsiteX8" fmla="*/ 6350 w 190500"/>
              <a:gd name="connsiteY8" fmla="*/ 0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500" h="311150">
                <a:moveTo>
                  <a:pt x="6350" y="0"/>
                </a:moveTo>
                <a:lnTo>
                  <a:pt x="190500" y="152400"/>
                </a:lnTo>
                <a:lnTo>
                  <a:pt x="107950" y="234950"/>
                </a:lnTo>
                <a:lnTo>
                  <a:pt x="133350" y="311150"/>
                </a:lnTo>
                <a:lnTo>
                  <a:pt x="44450" y="285750"/>
                </a:lnTo>
                <a:lnTo>
                  <a:pt x="0" y="234950"/>
                </a:lnTo>
                <a:lnTo>
                  <a:pt x="63500" y="196850"/>
                </a:lnTo>
                <a:lnTo>
                  <a:pt x="114300" y="158750"/>
                </a:lnTo>
                <a:lnTo>
                  <a:pt x="63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orme libre : forme 100">
            <a:extLst>
              <a:ext uri="{FF2B5EF4-FFF2-40B4-BE49-F238E27FC236}">
                <a16:creationId xmlns:a16="http://schemas.microsoft.com/office/drawing/2014/main" id="{10FFFBD9-5287-42C6-A160-C057399F4B11}"/>
              </a:ext>
            </a:extLst>
          </p:cNvPr>
          <p:cNvSpPr/>
          <p:nvPr/>
        </p:nvSpPr>
        <p:spPr>
          <a:xfrm>
            <a:off x="7019925" y="4237546"/>
            <a:ext cx="139700" cy="374650"/>
          </a:xfrm>
          <a:custGeom>
            <a:avLst/>
            <a:gdLst>
              <a:gd name="connsiteX0" fmla="*/ 101600 w 139700"/>
              <a:gd name="connsiteY0" fmla="*/ 0 h 374650"/>
              <a:gd name="connsiteX1" fmla="*/ 31750 w 139700"/>
              <a:gd name="connsiteY1" fmla="*/ 69850 h 374650"/>
              <a:gd name="connsiteX2" fmla="*/ 0 w 139700"/>
              <a:gd name="connsiteY2" fmla="*/ 165100 h 374650"/>
              <a:gd name="connsiteX3" fmla="*/ 57150 w 139700"/>
              <a:gd name="connsiteY3" fmla="*/ 292100 h 374650"/>
              <a:gd name="connsiteX4" fmla="*/ 12700 w 139700"/>
              <a:gd name="connsiteY4" fmla="*/ 374650 h 374650"/>
              <a:gd name="connsiteX5" fmla="*/ 120650 w 139700"/>
              <a:gd name="connsiteY5" fmla="*/ 349250 h 374650"/>
              <a:gd name="connsiteX6" fmla="*/ 139700 w 139700"/>
              <a:gd name="connsiteY6" fmla="*/ 247650 h 374650"/>
              <a:gd name="connsiteX7" fmla="*/ 57150 w 139700"/>
              <a:gd name="connsiteY7" fmla="*/ 139700 h 374650"/>
              <a:gd name="connsiteX8" fmla="*/ 101600 w 139700"/>
              <a:gd name="connsiteY8" fmla="*/ 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700" h="374650">
                <a:moveTo>
                  <a:pt x="101600" y="0"/>
                </a:moveTo>
                <a:lnTo>
                  <a:pt x="31750" y="69850"/>
                </a:lnTo>
                <a:lnTo>
                  <a:pt x="0" y="165100"/>
                </a:lnTo>
                <a:lnTo>
                  <a:pt x="57150" y="292100"/>
                </a:lnTo>
                <a:lnTo>
                  <a:pt x="12700" y="374650"/>
                </a:lnTo>
                <a:lnTo>
                  <a:pt x="120650" y="349250"/>
                </a:lnTo>
                <a:lnTo>
                  <a:pt x="139700" y="247650"/>
                </a:lnTo>
                <a:lnTo>
                  <a:pt x="57150" y="139700"/>
                </a:lnTo>
                <a:lnTo>
                  <a:pt x="1016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Explosion : 8 points 101">
            <a:extLst>
              <a:ext uri="{FF2B5EF4-FFF2-40B4-BE49-F238E27FC236}">
                <a16:creationId xmlns:a16="http://schemas.microsoft.com/office/drawing/2014/main" id="{999AA86D-B6EC-470F-83B8-3CA78FF9B798}"/>
              </a:ext>
            </a:extLst>
          </p:cNvPr>
          <p:cNvSpPr/>
          <p:nvPr/>
        </p:nvSpPr>
        <p:spPr>
          <a:xfrm>
            <a:off x="6389263" y="4790516"/>
            <a:ext cx="125920" cy="115537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Étoile : 7 branches 102">
            <a:extLst>
              <a:ext uri="{FF2B5EF4-FFF2-40B4-BE49-F238E27FC236}">
                <a16:creationId xmlns:a16="http://schemas.microsoft.com/office/drawing/2014/main" id="{1222BD66-02C5-475B-B724-56F8754A3468}"/>
              </a:ext>
            </a:extLst>
          </p:cNvPr>
          <p:cNvSpPr/>
          <p:nvPr/>
        </p:nvSpPr>
        <p:spPr>
          <a:xfrm>
            <a:off x="5822517" y="4192082"/>
            <a:ext cx="89081" cy="125297"/>
          </a:xfrm>
          <a:prstGeom prst="star7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Étoile : 4 branches 103">
            <a:extLst>
              <a:ext uri="{FF2B5EF4-FFF2-40B4-BE49-F238E27FC236}">
                <a16:creationId xmlns:a16="http://schemas.microsoft.com/office/drawing/2014/main" id="{C1B3004D-3403-43AA-AB97-ED9A20C9B95A}"/>
              </a:ext>
            </a:extLst>
          </p:cNvPr>
          <p:cNvSpPr/>
          <p:nvPr/>
        </p:nvSpPr>
        <p:spPr>
          <a:xfrm>
            <a:off x="5162583" y="5193475"/>
            <a:ext cx="113219" cy="149071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Bande diagonale 104">
            <a:extLst>
              <a:ext uri="{FF2B5EF4-FFF2-40B4-BE49-F238E27FC236}">
                <a16:creationId xmlns:a16="http://schemas.microsoft.com/office/drawing/2014/main" id="{6518A163-1578-4CFF-988B-E77DCC1A2BE7}"/>
              </a:ext>
            </a:extLst>
          </p:cNvPr>
          <p:cNvSpPr/>
          <p:nvPr/>
        </p:nvSpPr>
        <p:spPr>
          <a:xfrm>
            <a:off x="6112927" y="5046088"/>
            <a:ext cx="196823" cy="59899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6" name="Forme en L 105">
            <a:extLst>
              <a:ext uri="{FF2B5EF4-FFF2-40B4-BE49-F238E27FC236}">
                <a16:creationId xmlns:a16="http://schemas.microsoft.com/office/drawing/2014/main" id="{164B2F63-2C26-43E3-9463-E5E94FBC7C58}"/>
              </a:ext>
            </a:extLst>
          </p:cNvPr>
          <p:cNvSpPr/>
          <p:nvPr/>
        </p:nvSpPr>
        <p:spPr>
          <a:xfrm rot="1618461">
            <a:off x="6217345" y="5484025"/>
            <a:ext cx="165036" cy="11437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Étoile : 32 branches 106">
            <a:extLst>
              <a:ext uri="{FF2B5EF4-FFF2-40B4-BE49-F238E27FC236}">
                <a16:creationId xmlns:a16="http://schemas.microsoft.com/office/drawing/2014/main" id="{E447FDEB-872E-45BC-86B2-E28687858059}"/>
              </a:ext>
            </a:extLst>
          </p:cNvPr>
          <p:cNvSpPr/>
          <p:nvPr/>
        </p:nvSpPr>
        <p:spPr>
          <a:xfrm>
            <a:off x="5621345" y="5538784"/>
            <a:ext cx="145799" cy="99654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Ellipse 107">
            <a:extLst>
              <a:ext uri="{FF2B5EF4-FFF2-40B4-BE49-F238E27FC236}">
                <a16:creationId xmlns:a16="http://schemas.microsoft.com/office/drawing/2014/main" id="{27DF886A-F5F1-4B6E-B3E1-84340CB2E4CE}"/>
              </a:ext>
            </a:extLst>
          </p:cNvPr>
          <p:cNvSpPr/>
          <p:nvPr/>
        </p:nvSpPr>
        <p:spPr>
          <a:xfrm>
            <a:off x="5688255" y="4502523"/>
            <a:ext cx="116313" cy="1629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rapèze 108">
            <a:extLst>
              <a:ext uri="{FF2B5EF4-FFF2-40B4-BE49-F238E27FC236}">
                <a16:creationId xmlns:a16="http://schemas.microsoft.com/office/drawing/2014/main" id="{41C6352E-F962-4F98-AD85-77064047A8D7}"/>
              </a:ext>
            </a:extLst>
          </p:cNvPr>
          <p:cNvSpPr/>
          <p:nvPr/>
        </p:nvSpPr>
        <p:spPr>
          <a:xfrm>
            <a:off x="5194130" y="5454732"/>
            <a:ext cx="169039" cy="149071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Forme libre : forme 109">
            <a:extLst>
              <a:ext uri="{FF2B5EF4-FFF2-40B4-BE49-F238E27FC236}">
                <a16:creationId xmlns:a16="http://schemas.microsoft.com/office/drawing/2014/main" id="{8B3685E5-46AA-4042-98D1-BC3AE9C589D5}"/>
              </a:ext>
            </a:extLst>
          </p:cNvPr>
          <p:cNvSpPr/>
          <p:nvPr/>
        </p:nvSpPr>
        <p:spPr>
          <a:xfrm>
            <a:off x="4797425" y="5428095"/>
            <a:ext cx="349250" cy="228600"/>
          </a:xfrm>
          <a:custGeom>
            <a:avLst/>
            <a:gdLst>
              <a:gd name="connsiteX0" fmla="*/ 0 w 349250"/>
              <a:gd name="connsiteY0" fmla="*/ 196850 h 228600"/>
              <a:gd name="connsiteX1" fmla="*/ 209550 w 349250"/>
              <a:gd name="connsiteY1" fmla="*/ 0 h 228600"/>
              <a:gd name="connsiteX2" fmla="*/ 349250 w 349250"/>
              <a:gd name="connsiteY2" fmla="*/ 63500 h 228600"/>
              <a:gd name="connsiteX3" fmla="*/ 342900 w 349250"/>
              <a:gd name="connsiteY3" fmla="*/ 127000 h 228600"/>
              <a:gd name="connsiteX4" fmla="*/ 292100 w 349250"/>
              <a:gd name="connsiteY4" fmla="*/ 228600 h 228600"/>
              <a:gd name="connsiteX5" fmla="*/ 247650 w 349250"/>
              <a:gd name="connsiteY5" fmla="*/ 133350 h 228600"/>
              <a:gd name="connsiteX6" fmla="*/ 203200 w 349250"/>
              <a:gd name="connsiteY6" fmla="*/ 177800 h 228600"/>
              <a:gd name="connsiteX7" fmla="*/ 0 w 349250"/>
              <a:gd name="connsiteY7" fmla="*/ 19685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250" h="228600">
                <a:moveTo>
                  <a:pt x="0" y="196850"/>
                </a:moveTo>
                <a:lnTo>
                  <a:pt x="209550" y="0"/>
                </a:lnTo>
                <a:lnTo>
                  <a:pt x="349250" y="63500"/>
                </a:lnTo>
                <a:lnTo>
                  <a:pt x="342900" y="127000"/>
                </a:lnTo>
                <a:lnTo>
                  <a:pt x="292100" y="228600"/>
                </a:lnTo>
                <a:lnTo>
                  <a:pt x="247650" y="133350"/>
                </a:lnTo>
                <a:lnTo>
                  <a:pt x="203200" y="177800"/>
                </a:lnTo>
                <a:lnTo>
                  <a:pt x="0" y="1968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orme libre : forme 110">
            <a:extLst>
              <a:ext uri="{FF2B5EF4-FFF2-40B4-BE49-F238E27FC236}">
                <a16:creationId xmlns:a16="http://schemas.microsoft.com/office/drawing/2014/main" id="{A070B40D-88B9-4D6E-A1CD-0958766005EC}"/>
              </a:ext>
            </a:extLst>
          </p:cNvPr>
          <p:cNvSpPr/>
          <p:nvPr/>
        </p:nvSpPr>
        <p:spPr>
          <a:xfrm>
            <a:off x="5432425" y="4643946"/>
            <a:ext cx="228600" cy="241300"/>
          </a:xfrm>
          <a:custGeom>
            <a:avLst/>
            <a:gdLst>
              <a:gd name="connsiteX0" fmla="*/ 38100 w 228600"/>
              <a:gd name="connsiteY0" fmla="*/ 184150 h 241300"/>
              <a:gd name="connsiteX1" fmla="*/ 0 w 228600"/>
              <a:gd name="connsiteY1" fmla="*/ 44450 h 241300"/>
              <a:gd name="connsiteX2" fmla="*/ 38100 w 228600"/>
              <a:gd name="connsiteY2" fmla="*/ 0 h 241300"/>
              <a:gd name="connsiteX3" fmla="*/ 82550 w 228600"/>
              <a:gd name="connsiteY3" fmla="*/ 114300 h 241300"/>
              <a:gd name="connsiteX4" fmla="*/ 228600 w 228600"/>
              <a:gd name="connsiteY4" fmla="*/ 234950 h 241300"/>
              <a:gd name="connsiteX5" fmla="*/ 88900 w 228600"/>
              <a:gd name="connsiteY5" fmla="*/ 241300 h 241300"/>
              <a:gd name="connsiteX6" fmla="*/ 38100 w 228600"/>
              <a:gd name="connsiteY6" fmla="*/ 18415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241300">
                <a:moveTo>
                  <a:pt x="38100" y="184150"/>
                </a:moveTo>
                <a:lnTo>
                  <a:pt x="0" y="44450"/>
                </a:lnTo>
                <a:lnTo>
                  <a:pt x="38100" y="0"/>
                </a:lnTo>
                <a:lnTo>
                  <a:pt x="82550" y="114300"/>
                </a:lnTo>
                <a:lnTo>
                  <a:pt x="228600" y="234950"/>
                </a:lnTo>
                <a:lnTo>
                  <a:pt x="88900" y="241300"/>
                </a:lnTo>
                <a:lnTo>
                  <a:pt x="38100" y="1841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Forme libre : forme 111">
            <a:extLst>
              <a:ext uri="{FF2B5EF4-FFF2-40B4-BE49-F238E27FC236}">
                <a16:creationId xmlns:a16="http://schemas.microsoft.com/office/drawing/2014/main" id="{24E084E7-2B1C-4415-B601-2C85DED051C3}"/>
              </a:ext>
            </a:extLst>
          </p:cNvPr>
          <p:cNvSpPr/>
          <p:nvPr/>
        </p:nvSpPr>
        <p:spPr>
          <a:xfrm>
            <a:off x="5927725" y="4555046"/>
            <a:ext cx="222250" cy="311150"/>
          </a:xfrm>
          <a:custGeom>
            <a:avLst/>
            <a:gdLst>
              <a:gd name="connsiteX0" fmla="*/ 0 w 222250"/>
              <a:gd name="connsiteY0" fmla="*/ 0 h 311150"/>
              <a:gd name="connsiteX1" fmla="*/ 158750 w 222250"/>
              <a:gd name="connsiteY1" fmla="*/ 63500 h 311150"/>
              <a:gd name="connsiteX2" fmla="*/ 184150 w 222250"/>
              <a:gd name="connsiteY2" fmla="*/ 222250 h 311150"/>
              <a:gd name="connsiteX3" fmla="*/ 222250 w 222250"/>
              <a:gd name="connsiteY3" fmla="*/ 234950 h 311150"/>
              <a:gd name="connsiteX4" fmla="*/ 171450 w 222250"/>
              <a:gd name="connsiteY4" fmla="*/ 311150 h 311150"/>
              <a:gd name="connsiteX5" fmla="*/ 107950 w 222250"/>
              <a:gd name="connsiteY5" fmla="*/ 95250 h 311150"/>
              <a:gd name="connsiteX6" fmla="*/ 0 w 222250"/>
              <a:gd name="connsiteY6" fmla="*/ 0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250" h="311150">
                <a:moveTo>
                  <a:pt x="0" y="0"/>
                </a:moveTo>
                <a:lnTo>
                  <a:pt x="158750" y="63500"/>
                </a:lnTo>
                <a:lnTo>
                  <a:pt x="184150" y="222250"/>
                </a:lnTo>
                <a:lnTo>
                  <a:pt x="222250" y="234950"/>
                </a:lnTo>
                <a:lnTo>
                  <a:pt x="171450" y="311150"/>
                </a:lnTo>
                <a:lnTo>
                  <a:pt x="107950" y="9525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Forme libre : forme 112">
            <a:extLst>
              <a:ext uri="{FF2B5EF4-FFF2-40B4-BE49-F238E27FC236}">
                <a16:creationId xmlns:a16="http://schemas.microsoft.com/office/drawing/2014/main" id="{0C24EC95-C5D6-4D07-82B9-8781A15BFB6F}"/>
              </a:ext>
            </a:extLst>
          </p:cNvPr>
          <p:cNvSpPr/>
          <p:nvPr/>
        </p:nvSpPr>
        <p:spPr>
          <a:xfrm>
            <a:off x="4562475" y="5069396"/>
            <a:ext cx="215900" cy="146050"/>
          </a:xfrm>
          <a:custGeom>
            <a:avLst/>
            <a:gdLst>
              <a:gd name="connsiteX0" fmla="*/ 63500 w 215900"/>
              <a:gd name="connsiteY0" fmla="*/ 6350 h 146050"/>
              <a:gd name="connsiteX1" fmla="*/ 215900 w 215900"/>
              <a:gd name="connsiteY1" fmla="*/ 82550 h 146050"/>
              <a:gd name="connsiteX2" fmla="*/ 44450 w 215900"/>
              <a:gd name="connsiteY2" fmla="*/ 146050 h 146050"/>
              <a:gd name="connsiteX3" fmla="*/ 0 w 215900"/>
              <a:gd name="connsiteY3" fmla="*/ 0 h 146050"/>
              <a:gd name="connsiteX4" fmla="*/ 63500 w 215900"/>
              <a:gd name="connsiteY4" fmla="*/ 63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00" h="146050">
                <a:moveTo>
                  <a:pt x="63500" y="6350"/>
                </a:moveTo>
                <a:lnTo>
                  <a:pt x="215900" y="82550"/>
                </a:lnTo>
                <a:lnTo>
                  <a:pt x="44450" y="146050"/>
                </a:lnTo>
                <a:lnTo>
                  <a:pt x="0" y="0"/>
                </a:lnTo>
                <a:lnTo>
                  <a:pt x="63500" y="63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orme libre : forme 113">
            <a:extLst>
              <a:ext uri="{FF2B5EF4-FFF2-40B4-BE49-F238E27FC236}">
                <a16:creationId xmlns:a16="http://schemas.microsoft.com/office/drawing/2014/main" id="{8D0231B8-27CA-40BB-9522-3A5C2B7427A5}"/>
              </a:ext>
            </a:extLst>
          </p:cNvPr>
          <p:cNvSpPr/>
          <p:nvPr/>
        </p:nvSpPr>
        <p:spPr>
          <a:xfrm>
            <a:off x="4365625" y="4770946"/>
            <a:ext cx="279400" cy="266700"/>
          </a:xfrm>
          <a:custGeom>
            <a:avLst/>
            <a:gdLst>
              <a:gd name="connsiteX0" fmla="*/ 0 w 279400"/>
              <a:gd name="connsiteY0" fmla="*/ 215900 h 266700"/>
              <a:gd name="connsiteX1" fmla="*/ 133350 w 279400"/>
              <a:gd name="connsiteY1" fmla="*/ 152400 h 266700"/>
              <a:gd name="connsiteX2" fmla="*/ 165100 w 279400"/>
              <a:gd name="connsiteY2" fmla="*/ 0 h 266700"/>
              <a:gd name="connsiteX3" fmla="*/ 279400 w 279400"/>
              <a:gd name="connsiteY3" fmla="*/ 146050 h 266700"/>
              <a:gd name="connsiteX4" fmla="*/ 260350 w 279400"/>
              <a:gd name="connsiteY4" fmla="*/ 215900 h 266700"/>
              <a:gd name="connsiteX5" fmla="*/ 190500 w 279400"/>
              <a:gd name="connsiteY5" fmla="*/ 120650 h 266700"/>
              <a:gd name="connsiteX6" fmla="*/ 165100 w 279400"/>
              <a:gd name="connsiteY6" fmla="*/ 209550 h 266700"/>
              <a:gd name="connsiteX7" fmla="*/ 114300 w 279400"/>
              <a:gd name="connsiteY7" fmla="*/ 190500 h 266700"/>
              <a:gd name="connsiteX8" fmla="*/ 50800 w 279400"/>
              <a:gd name="connsiteY8" fmla="*/ 266700 h 266700"/>
              <a:gd name="connsiteX9" fmla="*/ 50800 w 279400"/>
              <a:gd name="connsiteY9" fmla="*/ 266700 h 266700"/>
              <a:gd name="connsiteX10" fmla="*/ 0 w 279400"/>
              <a:gd name="connsiteY10" fmla="*/ 21590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9400" h="266700">
                <a:moveTo>
                  <a:pt x="0" y="215900"/>
                </a:moveTo>
                <a:lnTo>
                  <a:pt x="133350" y="152400"/>
                </a:lnTo>
                <a:lnTo>
                  <a:pt x="165100" y="0"/>
                </a:lnTo>
                <a:lnTo>
                  <a:pt x="279400" y="146050"/>
                </a:lnTo>
                <a:lnTo>
                  <a:pt x="260350" y="215900"/>
                </a:lnTo>
                <a:lnTo>
                  <a:pt x="190500" y="120650"/>
                </a:lnTo>
                <a:lnTo>
                  <a:pt x="165100" y="209550"/>
                </a:lnTo>
                <a:lnTo>
                  <a:pt x="114300" y="190500"/>
                </a:lnTo>
                <a:lnTo>
                  <a:pt x="50800" y="266700"/>
                </a:lnTo>
                <a:lnTo>
                  <a:pt x="50800" y="266700"/>
                </a:lnTo>
                <a:lnTo>
                  <a:pt x="0" y="2159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Forme libre : forme 114">
            <a:extLst>
              <a:ext uri="{FF2B5EF4-FFF2-40B4-BE49-F238E27FC236}">
                <a16:creationId xmlns:a16="http://schemas.microsoft.com/office/drawing/2014/main" id="{57C372DD-85AE-4436-A1F6-EC8A082948E9}"/>
              </a:ext>
            </a:extLst>
          </p:cNvPr>
          <p:cNvSpPr/>
          <p:nvPr/>
        </p:nvSpPr>
        <p:spPr>
          <a:xfrm>
            <a:off x="4352925" y="5024946"/>
            <a:ext cx="177800" cy="82550"/>
          </a:xfrm>
          <a:custGeom>
            <a:avLst/>
            <a:gdLst>
              <a:gd name="connsiteX0" fmla="*/ 0 w 177800"/>
              <a:gd name="connsiteY0" fmla="*/ 63500 h 82550"/>
              <a:gd name="connsiteX1" fmla="*/ 114300 w 177800"/>
              <a:gd name="connsiteY1" fmla="*/ 50800 h 82550"/>
              <a:gd name="connsiteX2" fmla="*/ 133350 w 177800"/>
              <a:gd name="connsiteY2" fmla="*/ 0 h 82550"/>
              <a:gd name="connsiteX3" fmla="*/ 177800 w 177800"/>
              <a:gd name="connsiteY3" fmla="*/ 82550 h 82550"/>
              <a:gd name="connsiteX4" fmla="*/ 0 w 177800"/>
              <a:gd name="connsiteY4" fmla="*/ 6350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800" h="82550">
                <a:moveTo>
                  <a:pt x="0" y="63500"/>
                </a:moveTo>
                <a:lnTo>
                  <a:pt x="114300" y="50800"/>
                </a:lnTo>
                <a:lnTo>
                  <a:pt x="133350" y="0"/>
                </a:lnTo>
                <a:lnTo>
                  <a:pt x="177800" y="82550"/>
                </a:lnTo>
                <a:lnTo>
                  <a:pt x="0" y="635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orme libre : forme 115">
            <a:extLst>
              <a:ext uri="{FF2B5EF4-FFF2-40B4-BE49-F238E27FC236}">
                <a16:creationId xmlns:a16="http://schemas.microsoft.com/office/drawing/2014/main" id="{5E4DA369-DDA2-4686-BE7D-E0EED3D6E9A4}"/>
              </a:ext>
            </a:extLst>
          </p:cNvPr>
          <p:cNvSpPr/>
          <p:nvPr/>
        </p:nvSpPr>
        <p:spPr>
          <a:xfrm>
            <a:off x="4899025" y="5063046"/>
            <a:ext cx="82550" cy="203200"/>
          </a:xfrm>
          <a:custGeom>
            <a:avLst/>
            <a:gdLst>
              <a:gd name="connsiteX0" fmla="*/ 63500 w 82550"/>
              <a:gd name="connsiteY0" fmla="*/ 50800 h 203200"/>
              <a:gd name="connsiteX1" fmla="*/ 0 w 82550"/>
              <a:gd name="connsiteY1" fmla="*/ 184150 h 203200"/>
              <a:gd name="connsiteX2" fmla="*/ 76200 w 82550"/>
              <a:gd name="connsiteY2" fmla="*/ 203200 h 203200"/>
              <a:gd name="connsiteX3" fmla="*/ 82550 w 82550"/>
              <a:gd name="connsiteY3" fmla="*/ 0 h 203200"/>
              <a:gd name="connsiteX4" fmla="*/ 63500 w 82550"/>
              <a:gd name="connsiteY4" fmla="*/ 508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50" h="203200">
                <a:moveTo>
                  <a:pt x="63500" y="50800"/>
                </a:moveTo>
                <a:lnTo>
                  <a:pt x="0" y="184150"/>
                </a:lnTo>
                <a:lnTo>
                  <a:pt x="76200" y="203200"/>
                </a:lnTo>
                <a:lnTo>
                  <a:pt x="82550" y="0"/>
                </a:lnTo>
                <a:lnTo>
                  <a:pt x="63500" y="508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orme libre : forme 116">
            <a:extLst>
              <a:ext uri="{FF2B5EF4-FFF2-40B4-BE49-F238E27FC236}">
                <a16:creationId xmlns:a16="http://schemas.microsoft.com/office/drawing/2014/main" id="{249EDA5C-47B6-4D56-A4FB-0AC0668DB6C2}"/>
              </a:ext>
            </a:extLst>
          </p:cNvPr>
          <p:cNvSpPr/>
          <p:nvPr/>
        </p:nvSpPr>
        <p:spPr>
          <a:xfrm>
            <a:off x="4879975" y="5291646"/>
            <a:ext cx="152400" cy="114300"/>
          </a:xfrm>
          <a:custGeom>
            <a:avLst/>
            <a:gdLst>
              <a:gd name="connsiteX0" fmla="*/ 152400 w 152400"/>
              <a:gd name="connsiteY0" fmla="*/ 114300 h 114300"/>
              <a:gd name="connsiteX1" fmla="*/ 0 w 152400"/>
              <a:gd name="connsiteY1" fmla="*/ 63500 h 114300"/>
              <a:gd name="connsiteX2" fmla="*/ 25400 w 152400"/>
              <a:gd name="connsiteY2" fmla="*/ 0 h 114300"/>
              <a:gd name="connsiteX3" fmla="*/ 127000 w 152400"/>
              <a:gd name="connsiteY3" fmla="*/ 44450 h 114300"/>
              <a:gd name="connsiteX4" fmla="*/ 152400 w 152400"/>
              <a:gd name="connsiteY4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" h="114300">
                <a:moveTo>
                  <a:pt x="152400" y="114300"/>
                </a:moveTo>
                <a:lnTo>
                  <a:pt x="0" y="63500"/>
                </a:lnTo>
                <a:lnTo>
                  <a:pt x="25400" y="0"/>
                </a:lnTo>
                <a:lnTo>
                  <a:pt x="127000" y="44450"/>
                </a:lnTo>
                <a:lnTo>
                  <a:pt x="152400" y="1143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Forme libre : forme 117">
            <a:extLst>
              <a:ext uri="{FF2B5EF4-FFF2-40B4-BE49-F238E27FC236}">
                <a16:creationId xmlns:a16="http://schemas.microsoft.com/office/drawing/2014/main" id="{1EE13C26-A784-4857-B73B-CAE85712F5C1}"/>
              </a:ext>
            </a:extLst>
          </p:cNvPr>
          <p:cNvSpPr/>
          <p:nvPr/>
        </p:nvSpPr>
        <p:spPr>
          <a:xfrm>
            <a:off x="5045075" y="5310696"/>
            <a:ext cx="139700" cy="120650"/>
          </a:xfrm>
          <a:custGeom>
            <a:avLst/>
            <a:gdLst>
              <a:gd name="connsiteX0" fmla="*/ 139700 w 139700"/>
              <a:gd name="connsiteY0" fmla="*/ 44450 h 120650"/>
              <a:gd name="connsiteX1" fmla="*/ 0 w 139700"/>
              <a:gd name="connsiteY1" fmla="*/ 120650 h 120650"/>
              <a:gd name="connsiteX2" fmla="*/ 88900 w 139700"/>
              <a:gd name="connsiteY2" fmla="*/ 0 h 120650"/>
              <a:gd name="connsiteX3" fmla="*/ 139700 w 139700"/>
              <a:gd name="connsiteY3" fmla="*/ 444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20650">
                <a:moveTo>
                  <a:pt x="139700" y="44450"/>
                </a:moveTo>
                <a:lnTo>
                  <a:pt x="0" y="120650"/>
                </a:lnTo>
                <a:lnTo>
                  <a:pt x="88900" y="0"/>
                </a:lnTo>
                <a:lnTo>
                  <a:pt x="139700" y="444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Forme libre : forme 118">
            <a:extLst>
              <a:ext uri="{FF2B5EF4-FFF2-40B4-BE49-F238E27FC236}">
                <a16:creationId xmlns:a16="http://schemas.microsoft.com/office/drawing/2014/main" id="{A0AF9137-9FC2-422C-8133-D02B3C303C1B}"/>
              </a:ext>
            </a:extLst>
          </p:cNvPr>
          <p:cNvSpPr/>
          <p:nvPr/>
        </p:nvSpPr>
        <p:spPr>
          <a:xfrm>
            <a:off x="5546725" y="5158296"/>
            <a:ext cx="260350" cy="146050"/>
          </a:xfrm>
          <a:custGeom>
            <a:avLst/>
            <a:gdLst>
              <a:gd name="connsiteX0" fmla="*/ 107950 w 260350"/>
              <a:gd name="connsiteY0" fmla="*/ 0 h 146050"/>
              <a:gd name="connsiteX1" fmla="*/ 260350 w 260350"/>
              <a:gd name="connsiteY1" fmla="*/ 69850 h 146050"/>
              <a:gd name="connsiteX2" fmla="*/ 254000 w 260350"/>
              <a:gd name="connsiteY2" fmla="*/ 146050 h 146050"/>
              <a:gd name="connsiteX3" fmla="*/ 127000 w 260350"/>
              <a:gd name="connsiteY3" fmla="*/ 82550 h 146050"/>
              <a:gd name="connsiteX4" fmla="*/ 0 w 260350"/>
              <a:gd name="connsiteY4" fmla="*/ 50800 h 146050"/>
              <a:gd name="connsiteX5" fmla="*/ 107950 w 260350"/>
              <a:gd name="connsiteY5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350" h="146050">
                <a:moveTo>
                  <a:pt x="107950" y="0"/>
                </a:moveTo>
                <a:lnTo>
                  <a:pt x="260350" y="69850"/>
                </a:lnTo>
                <a:lnTo>
                  <a:pt x="254000" y="146050"/>
                </a:lnTo>
                <a:lnTo>
                  <a:pt x="127000" y="82550"/>
                </a:lnTo>
                <a:lnTo>
                  <a:pt x="0" y="50800"/>
                </a:lnTo>
                <a:lnTo>
                  <a:pt x="1079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Forme libre : forme 119">
            <a:extLst>
              <a:ext uri="{FF2B5EF4-FFF2-40B4-BE49-F238E27FC236}">
                <a16:creationId xmlns:a16="http://schemas.microsoft.com/office/drawing/2014/main" id="{5796C99A-C5D7-4D10-B3EC-21919329046E}"/>
              </a:ext>
            </a:extLst>
          </p:cNvPr>
          <p:cNvSpPr/>
          <p:nvPr/>
        </p:nvSpPr>
        <p:spPr>
          <a:xfrm>
            <a:off x="6016625" y="5158296"/>
            <a:ext cx="165100" cy="342900"/>
          </a:xfrm>
          <a:custGeom>
            <a:avLst/>
            <a:gdLst>
              <a:gd name="connsiteX0" fmla="*/ 95250 w 165100"/>
              <a:gd name="connsiteY0" fmla="*/ 260350 h 342900"/>
              <a:gd name="connsiteX1" fmla="*/ 0 w 165100"/>
              <a:gd name="connsiteY1" fmla="*/ 177800 h 342900"/>
              <a:gd name="connsiteX2" fmla="*/ 57150 w 165100"/>
              <a:gd name="connsiteY2" fmla="*/ 0 h 342900"/>
              <a:gd name="connsiteX3" fmla="*/ 101600 w 165100"/>
              <a:gd name="connsiteY3" fmla="*/ 44450 h 342900"/>
              <a:gd name="connsiteX4" fmla="*/ 165100 w 165100"/>
              <a:gd name="connsiteY4" fmla="*/ 120650 h 342900"/>
              <a:gd name="connsiteX5" fmla="*/ 88900 w 165100"/>
              <a:gd name="connsiteY5" fmla="*/ 158750 h 342900"/>
              <a:gd name="connsiteX6" fmla="*/ 165100 w 165100"/>
              <a:gd name="connsiteY6" fmla="*/ 247650 h 342900"/>
              <a:gd name="connsiteX7" fmla="*/ 152400 w 165100"/>
              <a:gd name="connsiteY7" fmla="*/ 342900 h 342900"/>
              <a:gd name="connsiteX8" fmla="*/ 95250 w 165100"/>
              <a:gd name="connsiteY8" fmla="*/ 26035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100" h="342900">
                <a:moveTo>
                  <a:pt x="95250" y="260350"/>
                </a:moveTo>
                <a:lnTo>
                  <a:pt x="0" y="177800"/>
                </a:lnTo>
                <a:lnTo>
                  <a:pt x="57150" y="0"/>
                </a:lnTo>
                <a:lnTo>
                  <a:pt x="101600" y="44450"/>
                </a:lnTo>
                <a:lnTo>
                  <a:pt x="165100" y="120650"/>
                </a:lnTo>
                <a:lnTo>
                  <a:pt x="88900" y="158750"/>
                </a:lnTo>
                <a:lnTo>
                  <a:pt x="165100" y="247650"/>
                </a:lnTo>
                <a:lnTo>
                  <a:pt x="152400" y="342900"/>
                </a:lnTo>
                <a:lnTo>
                  <a:pt x="95250" y="2603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Forme libre : forme 120">
            <a:extLst>
              <a:ext uri="{FF2B5EF4-FFF2-40B4-BE49-F238E27FC236}">
                <a16:creationId xmlns:a16="http://schemas.microsoft.com/office/drawing/2014/main" id="{1FBB7693-55FE-4FB3-AA50-E399FFEE9FEB}"/>
              </a:ext>
            </a:extLst>
          </p:cNvPr>
          <p:cNvSpPr/>
          <p:nvPr/>
        </p:nvSpPr>
        <p:spPr>
          <a:xfrm>
            <a:off x="6296025" y="5082096"/>
            <a:ext cx="234950" cy="177800"/>
          </a:xfrm>
          <a:custGeom>
            <a:avLst/>
            <a:gdLst>
              <a:gd name="connsiteX0" fmla="*/ 127000 w 234950"/>
              <a:gd name="connsiteY0" fmla="*/ 177800 h 177800"/>
              <a:gd name="connsiteX1" fmla="*/ 57150 w 234950"/>
              <a:gd name="connsiteY1" fmla="*/ 120650 h 177800"/>
              <a:gd name="connsiteX2" fmla="*/ 0 w 234950"/>
              <a:gd name="connsiteY2" fmla="*/ 19050 h 177800"/>
              <a:gd name="connsiteX3" fmla="*/ 107950 w 234950"/>
              <a:gd name="connsiteY3" fmla="*/ 0 h 177800"/>
              <a:gd name="connsiteX4" fmla="*/ 234950 w 234950"/>
              <a:gd name="connsiteY4" fmla="*/ 177800 h 177800"/>
              <a:gd name="connsiteX5" fmla="*/ 127000 w 23495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950" h="177800">
                <a:moveTo>
                  <a:pt x="127000" y="177800"/>
                </a:moveTo>
                <a:lnTo>
                  <a:pt x="57150" y="120650"/>
                </a:lnTo>
                <a:lnTo>
                  <a:pt x="0" y="19050"/>
                </a:lnTo>
                <a:lnTo>
                  <a:pt x="107950" y="0"/>
                </a:lnTo>
                <a:lnTo>
                  <a:pt x="234950" y="177800"/>
                </a:lnTo>
                <a:lnTo>
                  <a:pt x="127000" y="1778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Forme libre : forme 121">
            <a:extLst>
              <a:ext uri="{FF2B5EF4-FFF2-40B4-BE49-F238E27FC236}">
                <a16:creationId xmlns:a16="http://schemas.microsoft.com/office/drawing/2014/main" id="{63EF726C-FC79-4B6D-96BA-94D42B515223}"/>
              </a:ext>
            </a:extLst>
          </p:cNvPr>
          <p:cNvSpPr/>
          <p:nvPr/>
        </p:nvSpPr>
        <p:spPr>
          <a:xfrm>
            <a:off x="6575425" y="4821746"/>
            <a:ext cx="215900" cy="158750"/>
          </a:xfrm>
          <a:custGeom>
            <a:avLst/>
            <a:gdLst>
              <a:gd name="connsiteX0" fmla="*/ 215900 w 215900"/>
              <a:gd name="connsiteY0" fmla="*/ 158750 h 158750"/>
              <a:gd name="connsiteX1" fmla="*/ 25400 w 215900"/>
              <a:gd name="connsiteY1" fmla="*/ 152400 h 158750"/>
              <a:gd name="connsiteX2" fmla="*/ 0 w 215900"/>
              <a:gd name="connsiteY2" fmla="*/ 88900 h 158750"/>
              <a:gd name="connsiteX3" fmla="*/ 101600 w 215900"/>
              <a:gd name="connsiteY3" fmla="*/ 0 h 158750"/>
              <a:gd name="connsiteX4" fmla="*/ 215900 w 215900"/>
              <a:gd name="connsiteY4" fmla="*/ 15875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00" h="158750">
                <a:moveTo>
                  <a:pt x="215900" y="158750"/>
                </a:moveTo>
                <a:lnTo>
                  <a:pt x="25400" y="152400"/>
                </a:lnTo>
                <a:lnTo>
                  <a:pt x="0" y="88900"/>
                </a:lnTo>
                <a:lnTo>
                  <a:pt x="101600" y="0"/>
                </a:lnTo>
                <a:lnTo>
                  <a:pt x="215900" y="1587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Forme libre : forme 122">
            <a:extLst>
              <a:ext uri="{FF2B5EF4-FFF2-40B4-BE49-F238E27FC236}">
                <a16:creationId xmlns:a16="http://schemas.microsoft.com/office/drawing/2014/main" id="{64EB51FA-49C6-40CA-A98F-9C5A9B929753}"/>
              </a:ext>
            </a:extLst>
          </p:cNvPr>
          <p:cNvSpPr/>
          <p:nvPr/>
        </p:nvSpPr>
        <p:spPr>
          <a:xfrm>
            <a:off x="6880225" y="5145596"/>
            <a:ext cx="158750" cy="203200"/>
          </a:xfrm>
          <a:custGeom>
            <a:avLst/>
            <a:gdLst>
              <a:gd name="connsiteX0" fmla="*/ 0 w 158750"/>
              <a:gd name="connsiteY0" fmla="*/ 0 h 203200"/>
              <a:gd name="connsiteX1" fmla="*/ 31750 w 158750"/>
              <a:gd name="connsiteY1" fmla="*/ 203200 h 203200"/>
              <a:gd name="connsiteX2" fmla="*/ 158750 w 158750"/>
              <a:gd name="connsiteY2" fmla="*/ 101600 h 203200"/>
              <a:gd name="connsiteX3" fmla="*/ 0 w 158750"/>
              <a:gd name="connsiteY3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750" h="203200">
                <a:moveTo>
                  <a:pt x="0" y="0"/>
                </a:moveTo>
                <a:lnTo>
                  <a:pt x="31750" y="203200"/>
                </a:lnTo>
                <a:lnTo>
                  <a:pt x="158750" y="1016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Étoile : 7 branches 123">
            <a:extLst>
              <a:ext uri="{FF2B5EF4-FFF2-40B4-BE49-F238E27FC236}">
                <a16:creationId xmlns:a16="http://schemas.microsoft.com/office/drawing/2014/main" id="{0350ED01-204E-4498-9775-0630685BE7A2}"/>
              </a:ext>
            </a:extLst>
          </p:cNvPr>
          <p:cNvSpPr/>
          <p:nvPr/>
        </p:nvSpPr>
        <p:spPr>
          <a:xfrm>
            <a:off x="7071465" y="5127032"/>
            <a:ext cx="78282" cy="159142"/>
          </a:xfrm>
          <a:prstGeom prst="star7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rapèze 124">
            <a:extLst>
              <a:ext uri="{FF2B5EF4-FFF2-40B4-BE49-F238E27FC236}">
                <a16:creationId xmlns:a16="http://schemas.microsoft.com/office/drawing/2014/main" id="{804E7968-052C-4D67-8732-CEF376398960}"/>
              </a:ext>
            </a:extLst>
          </p:cNvPr>
          <p:cNvSpPr/>
          <p:nvPr/>
        </p:nvSpPr>
        <p:spPr>
          <a:xfrm rot="16573691">
            <a:off x="7017592" y="5389481"/>
            <a:ext cx="132155" cy="121079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Explosion : 8 points 125">
            <a:extLst>
              <a:ext uri="{FF2B5EF4-FFF2-40B4-BE49-F238E27FC236}">
                <a16:creationId xmlns:a16="http://schemas.microsoft.com/office/drawing/2014/main" id="{160A32F4-39CF-4AEE-B0F4-B68DEE25A10A}"/>
              </a:ext>
            </a:extLst>
          </p:cNvPr>
          <p:cNvSpPr/>
          <p:nvPr/>
        </p:nvSpPr>
        <p:spPr>
          <a:xfrm>
            <a:off x="6515183" y="5499293"/>
            <a:ext cx="107171" cy="159309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Étoile : 4 branches 126">
            <a:extLst>
              <a:ext uri="{FF2B5EF4-FFF2-40B4-BE49-F238E27FC236}">
                <a16:creationId xmlns:a16="http://schemas.microsoft.com/office/drawing/2014/main" id="{A5241986-2419-410E-9E61-0FE65E85D7CE}"/>
              </a:ext>
            </a:extLst>
          </p:cNvPr>
          <p:cNvSpPr/>
          <p:nvPr/>
        </p:nvSpPr>
        <p:spPr>
          <a:xfrm rot="547791">
            <a:off x="5888588" y="4841738"/>
            <a:ext cx="48141" cy="123883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Forme libre : forme 127">
            <a:extLst>
              <a:ext uri="{FF2B5EF4-FFF2-40B4-BE49-F238E27FC236}">
                <a16:creationId xmlns:a16="http://schemas.microsoft.com/office/drawing/2014/main" id="{E47CF80F-0C1A-4B8C-80DC-F35A23922918}"/>
              </a:ext>
            </a:extLst>
          </p:cNvPr>
          <p:cNvSpPr/>
          <p:nvPr/>
        </p:nvSpPr>
        <p:spPr>
          <a:xfrm>
            <a:off x="7077075" y="4904296"/>
            <a:ext cx="95250" cy="177800"/>
          </a:xfrm>
          <a:custGeom>
            <a:avLst/>
            <a:gdLst>
              <a:gd name="connsiteX0" fmla="*/ 76200 w 95250"/>
              <a:gd name="connsiteY0" fmla="*/ 0 h 177800"/>
              <a:gd name="connsiteX1" fmla="*/ 0 w 95250"/>
              <a:gd name="connsiteY1" fmla="*/ 177800 h 177800"/>
              <a:gd name="connsiteX2" fmla="*/ 95250 w 95250"/>
              <a:gd name="connsiteY2" fmla="*/ 171450 h 177800"/>
              <a:gd name="connsiteX3" fmla="*/ 76200 w 95250"/>
              <a:gd name="connsiteY3" fmla="*/ 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" h="177800">
                <a:moveTo>
                  <a:pt x="76200" y="0"/>
                </a:moveTo>
                <a:lnTo>
                  <a:pt x="0" y="177800"/>
                </a:lnTo>
                <a:lnTo>
                  <a:pt x="95250" y="171450"/>
                </a:lnTo>
                <a:lnTo>
                  <a:pt x="762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Forme libre : forme 128">
            <a:extLst>
              <a:ext uri="{FF2B5EF4-FFF2-40B4-BE49-F238E27FC236}">
                <a16:creationId xmlns:a16="http://schemas.microsoft.com/office/drawing/2014/main" id="{A97D26BE-39E7-450C-8608-9FD822A54F45}"/>
              </a:ext>
            </a:extLst>
          </p:cNvPr>
          <p:cNvSpPr/>
          <p:nvPr/>
        </p:nvSpPr>
        <p:spPr>
          <a:xfrm>
            <a:off x="6169025" y="4612196"/>
            <a:ext cx="69850" cy="158750"/>
          </a:xfrm>
          <a:custGeom>
            <a:avLst/>
            <a:gdLst>
              <a:gd name="connsiteX0" fmla="*/ 69850 w 69850"/>
              <a:gd name="connsiteY0" fmla="*/ 0 h 158750"/>
              <a:gd name="connsiteX1" fmla="*/ 0 w 69850"/>
              <a:gd name="connsiteY1" fmla="*/ 101600 h 158750"/>
              <a:gd name="connsiteX2" fmla="*/ 25400 w 69850"/>
              <a:gd name="connsiteY2" fmla="*/ 158750 h 158750"/>
              <a:gd name="connsiteX3" fmla="*/ 69850 w 69850"/>
              <a:gd name="connsiteY3" fmla="*/ 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50" h="158750">
                <a:moveTo>
                  <a:pt x="69850" y="0"/>
                </a:moveTo>
                <a:lnTo>
                  <a:pt x="0" y="101600"/>
                </a:lnTo>
                <a:lnTo>
                  <a:pt x="25400" y="158750"/>
                </a:lnTo>
                <a:lnTo>
                  <a:pt x="698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Forme libre : forme 129">
            <a:extLst>
              <a:ext uri="{FF2B5EF4-FFF2-40B4-BE49-F238E27FC236}">
                <a16:creationId xmlns:a16="http://schemas.microsoft.com/office/drawing/2014/main" id="{05140987-EE76-4F04-BB24-3660D0856625}"/>
              </a:ext>
            </a:extLst>
          </p:cNvPr>
          <p:cNvSpPr/>
          <p:nvPr/>
        </p:nvSpPr>
        <p:spPr>
          <a:xfrm>
            <a:off x="6365875" y="4504246"/>
            <a:ext cx="165100" cy="247650"/>
          </a:xfrm>
          <a:custGeom>
            <a:avLst/>
            <a:gdLst>
              <a:gd name="connsiteX0" fmla="*/ 88900 w 165100"/>
              <a:gd name="connsiteY0" fmla="*/ 107950 h 247650"/>
              <a:gd name="connsiteX1" fmla="*/ 31750 w 165100"/>
              <a:gd name="connsiteY1" fmla="*/ 247650 h 247650"/>
              <a:gd name="connsiteX2" fmla="*/ 0 w 165100"/>
              <a:gd name="connsiteY2" fmla="*/ 114300 h 247650"/>
              <a:gd name="connsiteX3" fmla="*/ 146050 w 165100"/>
              <a:gd name="connsiteY3" fmla="*/ 0 h 247650"/>
              <a:gd name="connsiteX4" fmla="*/ 165100 w 165100"/>
              <a:gd name="connsiteY4" fmla="*/ 127000 h 247650"/>
              <a:gd name="connsiteX5" fmla="*/ 88900 w 165100"/>
              <a:gd name="connsiteY5" fmla="*/ 1079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100" h="247650">
                <a:moveTo>
                  <a:pt x="88900" y="107950"/>
                </a:moveTo>
                <a:lnTo>
                  <a:pt x="31750" y="247650"/>
                </a:lnTo>
                <a:lnTo>
                  <a:pt x="0" y="114300"/>
                </a:lnTo>
                <a:lnTo>
                  <a:pt x="146050" y="0"/>
                </a:lnTo>
                <a:lnTo>
                  <a:pt x="165100" y="127000"/>
                </a:lnTo>
                <a:lnTo>
                  <a:pt x="88900" y="107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orme libre : forme 130">
            <a:extLst>
              <a:ext uri="{FF2B5EF4-FFF2-40B4-BE49-F238E27FC236}">
                <a16:creationId xmlns:a16="http://schemas.microsoft.com/office/drawing/2014/main" id="{FFB97C45-6F2C-4130-B34D-313E8FD809D3}"/>
              </a:ext>
            </a:extLst>
          </p:cNvPr>
          <p:cNvSpPr/>
          <p:nvPr/>
        </p:nvSpPr>
        <p:spPr>
          <a:xfrm>
            <a:off x="4518025" y="4447096"/>
            <a:ext cx="120650" cy="215900"/>
          </a:xfrm>
          <a:custGeom>
            <a:avLst/>
            <a:gdLst>
              <a:gd name="connsiteX0" fmla="*/ 69850 w 120650"/>
              <a:gd name="connsiteY0" fmla="*/ 0 h 215900"/>
              <a:gd name="connsiteX1" fmla="*/ 0 w 120650"/>
              <a:gd name="connsiteY1" fmla="*/ 101600 h 215900"/>
              <a:gd name="connsiteX2" fmla="*/ 25400 w 120650"/>
              <a:gd name="connsiteY2" fmla="*/ 215900 h 215900"/>
              <a:gd name="connsiteX3" fmla="*/ 120650 w 120650"/>
              <a:gd name="connsiteY3" fmla="*/ 139700 h 215900"/>
              <a:gd name="connsiteX4" fmla="*/ 69850 w 120650"/>
              <a:gd name="connsiteY4" fmla="*/ 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50" h="215900">
                <a:moveTo>
                  <a:pt x="69850" y="0"/>
                </a:moveTo>
                <a:lnTo>
                  <a:pt x="0" y="101600"/>
                </a:lnTo>
                <a:lnTo>
                  <a:pt x="25400" y="215900"/>
                </a:lnTo>
                <a:lnTo>
                  <a:pt x="120650" y="139700"/>
                </a:lnTo>
                <a:lnTo>
                  <a:pt x="698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Forme libre : forme 131">
            <a:extLst>
              <a:ext uri="{FF2B5EF4-FFF2-40B4-BE49-F238E27FC236}">
                <a16:creationId xmlns:a16="http://schemas.microsoft.com/office/drawing/2014/main" id="{A4A862AE-0256-4910-AD25-851D29AEFD96}"/>
              </a:ext>
            </a:extLst>
          </p:cNvPr>
          <p:cNvSpPr/>
          <p:nvPr/>
        </p:nvSpPr>
        <p:spPr>
          <a:xfrm>
            <a:off x="5165725" y="4421696"/>
            <a:ext cx="120650" cy="254000"/>
          </a:xfrm>
          <a:custGeom>
            <a:avLst/>
            <a:gdLst>
              <a:gd name="connsiteX0" fmla="*/ 44450 w 120650"/>
              <a:gd name="connsiteY0" fmla="*/ 0 h 254000"/>
              <a:gd name="connsiteX1" fmla="*/ 0 w 120650"/>
              <a:gd name="connsiteY1" fmla="*/ 254000 h 254000"/>
              <a:gd name="connsiteX2" fmla="*/ 120650 w 120650"/>
              <a:gd name="connsiteY2" fmla="*/ 127000 h 254000"/>
              <a:gd name="connsiteX3" fmla="*/ 44450 w 120650"/>
              <a:gd name="connsiteY3" fmla="*/ 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650" h="254000">
                <a:moveTo>
                  <a:pt x="44450" y="0"/>
                </a:moveTo>
                <a:lnTo>
                  <a:pt x="0" y="254000"/>
                </a:lnTo>
                <a:lnTo>
                  <a:pt x="120650" y="127000"/>
                </a:lnTo>
                <a:lnTo>
                  <a:pt x="444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Forme libre : forme 132">
            <a:extLst>
              <a:ext uri="{FF2B5EF4-FFF2-40B4-BE49-F238E27FC236}">
                <a16:creationId xmlns:a16="http://schemas.microsoft.com/office/drawing/2014/main" id="{948EDB3E-49B6-4224-A5C9-92A4108B3169}"/>
              </a:ext>
            </a:extLst>
          </p:cNvPr>
          <p:cNvSpPr/>
          <p:nvPr/>
        </p:nvSpPr>
        <p:spPr>
          <a:xfrm>
            <a:off x="4994275" y="4897946"/>
            <a:ext cx="133350" cy="146050"/>
          </a:xfrm>
          <a:custGeom>
            <a:avLst/>
            <a:gdLst>
              <a:gd name="connsiteX0" fmla="*/ 120650 w 133350"/>
              <a:gd name="connsiteY0" fmla="*/ 0 h 146050"/>
              <a:gd name="connsiteX1" fmla="*/ 0 w 133350"/>
              <a:gd name="connsiteY1" fmla="*/ 19050 h 146050"/>
              <a:gd name="connsiteX2" fmla="*/ 133350 w 133350"/>
              <a:gd name="connsiteY2" fmla="*/ 146050 h 146050"/>
              <a:gd name="connsiteX3" fmla="*/ 95250 w 133350"/>
              <a:gd name="connsiteY3" fmla="*/ 57150 h 146050"/>
              <a:gd name="connsiteX4" fmla="*/ 120650 w 133350"/>
              <a:gd name="connsiteY4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350" h="146050">
                <a:moveTo>
                  <a:pt x="120650" y="0"/>
                </a:moveTo>
                <a:lnTo>
                  <a:pt x="0" y="19050"/>
                </a:lnTo>
                <a:lnTo>
                  <a:pt x="133350" y="146050"/>
                </a:lnTo>
                <a:lnTo>
                  <a:pt x="95250" y="57150"/>
                </a:lnTo>
                <a:lnTo>
                  <a:pt x="1206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Forme libre : forme 133">
            <a:extLst>
              <a:ext uri="{FF2B5EF4-FFF2-40B4-BE49-F238E27FC236}">
                <a16:creationId xmlns:a16="http://schemas.microsoft.com/office/drawing/2014/main" id="{E60D0752-57E9-4598-94CA-00F348AC5899}"/>
              </a:ext>
            </a:extLst>
          </p:cNvPr>
          <p:cNvSpPr/>
          <p:nvPr/>
        </p:nvSpPr>
        <p:spPr>
          <a:xfrm>
            <a:off x="4365625" y="5329746"/>
            <a:ext cx="266700" cy="107950"/>
          </a:xfrm>
          <a:custGeom>
            <a:avLst/>
            <a:gdLst>
              <a:gd name="connsiteX0" fmla="*/ 228600 w 266700"/>
              <a:gd name="connsiteY0" fmla="*/ 0 h 107950"/>
              <a:gd name="connsiteX1" fmla="*/ 0 w 266700"/>
              <a:gd name="connsiteY1" fmla="*/ 50800 h 107950"/>
              <a:gd name="connsiteX2" fmla="*/ 95250 w 266700"/>
              <a:gd name="connsiteY2" fmla="*/ 107950 h 107950"/>
              <a:gd name="connsiteX3" fmla="*/ 266700 w 266700"/>
              <a:gd name="connsiteY3" fmla="*/ 44450 h 107950"/>
              <a:gd name="connsiteX4" fmla="*/ 228600 w 266700"/>
              <a:gd name="connsiteY4" fmla="*/ 0 h 10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07950">
                <a:moveTo>
                  <a:pt x="228600" y="0"/>
                </a:moveTo>
                <a:lnTo>
                  <a:pt x="0" y="50800"/>
                </a:lnTo>
                <a:lnTo>
                  <a:pt x="95250" y="107950"/>
                </a:lnTo>
                <a:lnTo>
                  <a:pt x="266700" y="44450"/>
                </a:lnTo>
                <a:lnTo>
                  <a:pt x="2286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Forme libre : forme 134">
            <a:extLst>
              <a:ext uri="{FF2B5EF4-FFF2-40B4-BE49-F238E27FC236}">
                <a16:creationId xmlns:a16="http://schemas.microsoft.com/office/drawing/2014/main" id="{8E79DEA3-9C52-4911-A8F7-F663599E0FCF}"/>
              </a:ext>
            </a:extLst>
          </p:cNvPr>
          <p:cNvSpPr/>
          <p:nvPr/>
        </p:nvSpPr>
        <p:spPr>
          <a:xfrm>
            <a:off x="5927725" y="4370896"/>
            <a:ext cx="101600" cy="146050"/>
          </a:xfrm>
          <a:custGeom>
            <a:avLst/>
            <a:gdLst>
              <a:gd name="connsiteX0" fmla="*/ 50800 w 101600"/>
              <a:gd name="connsiteY0" fmla="*/ 0 h 146050"/>
              <a:gd name="connsiteX1" fmla="*/ 0 w 101600"/>
              <a:gd name="connsiteY1" fmla="*/ 127000 h 146050"/>
              <a:gd name="connsiteX2" fmla="*/ 82550 w 101600"/>
              <a:gd name="connsiteY2" fmla="*/ 146050 h 146050"/>
              <a:gd name="connsiteX3" fmla="*/ 88900 w 101600"/>
              <a:gd name="connsiteY3" fmla="*/ 76200 h 146050"/>
              <a:gd name="connsiteX4" fmla="*/ 101600 w 101600"/>
              <a:gd name="connsiteY4" fmla="*/ 50800 h 146050"/>
              <a:gd name="connsiteX5" fmla="*/ 50800 w 101600"/>
              <a:gd name="connsiteY5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00" h="146050">
                <a:moveTo>
                  <a:pt x="50800" y="0"/>
                </a:moveTo>
                <a:lnTo>
                  <a:pt x="0" y="127000"/>
                </a:lnTo>
                <a:lnTo>
                  <a:pt x="82550" y="146050"/>
                </a:lnTo>
                <a:lnTo>
                  <a:pt x="88900" y="76200"/>
                </a:lnTo>
                <a:lnTo>
                  <a:pt x="101600" y="50800"/>
                </a:lnTo>
                <a:lnTo>
                  <a:pt x="508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Étoile : 7 branches 135">
            <a:extLst>
              <a:ext uri="{FF2B5EF4-FFF2-40B4-BE49-F238E27FC236}">
                <a16:creationId xmlns:a16="http://schemas.microsoft.com/office/drawing/2014/main" id="{0F131B6B-CEF0-46F0-91F7-187F81DD2A5A}"/>
              </a:ext>
            </a:extLst>
          </p:cNvPr>
          <p:cNvSpPr/>
          <p:nvPr/>
        </p:nvSpPr>
        <p:spPr>
          <a:xfrm rot="20929775">
            <a:off x="4604152" y="4119071"/>
            <a:ext cx="166702" cy="95664"/>
          </a:xfrm>
          <a:prstGeom prst="star7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Étoile : 7 branches 136">
            <a:extLst>
              <a:ext uri="{FF2B5EF4-FFF2-40B4-BE49-F238E27FC236}">
                <a16:creationId xmlns:a16="http://schemas.microsoft.com/office/drawing/2014/main" id="{E944E6FC-BEDB-4008-8CBA-EFA2BD0D03E1}"/>
              </a:ext>
            </a:extLst>
          </p:cNvPr>
          <p:cNvSpPr/>
          <p:nvPr/>
        </p:nvSpPr>
        <p:spPr>
          <a:xfrm>
            <a:off x="4568495" y="5603803"/>
            <a:ext cx="63830" cy="45719"/>
          </a:xfrm>
          <a:prstGeom prst="star7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Bande diagonale 137">
            <a:extLst>
              <a:ext uri="{FF2B5EF4-FFF2-40B4-BE49-F238E27FC236}">
                <a16:creationId xmlns:a16="http://schemas.microsoft.com/office/drawing/2014/main" id="{70CD163D-FB23-48D6-AC73-8F5539D77234}"/>
              </a:ext>
            </a:extLst>
          </p:cNvPr>
          <p:cNvSpPr/>
          <p:nvPr/>
        </p:nvSpPr>
        <p:spPr>
          <a:xfrm>
            <a:off x="4379316" y="5611635"/>
            <a:ext cx="154713" cy="45719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9" name="Ellipse 138">
            <a:extLst>
              <a:ext uri="{FF2B5EF4-FFF2-40B4-BE49-F238E27FC236}">
                <a16:creationId xmlns:a16="http://schemas.microsoft.com/office/drawing/2014/main" id="{CBAD06EE-D9D6-4E87-897A-62A8A9972551}"/>
              </a:ext>
            </a:extLst>
          </p:cNvPr>
          <p:cNvSpPr/>
          <p:nvPr/>
        </p:nvSpPr>
        <p:spPr>
          <a:xfrm>
            <a:off x="4684719" y="5570488"/>
            <a:ext cx="73738" cy="591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Ellipse 139">
            <a:extLst>
              <a:ext uri="{FF2B5EF4-FFF2-40B4-BE49-F238E27FC236}">
                <a16:creationId xmlns:a16="http://schemas.microsoft.com/office/drawing/2014/main" id="{2F0C2464-5C44-4D78-8CF9-9B54A9E288C9}"/>
              </a:ext>
            </a:extLst>
          </p:cNvPr>
          <p:cNvSpPr/>
          <p:nvPr/>
        </p:nvSpPr>
        <p:spPr>
          <a:xfrm>
            <a:off x="5282068" y="4834613"/>
            <a:ext cx="51351" cy="457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32595289-1AEE-4FA4-AF1A-8456E6B02B34}"/>
              </a:ext>
            </a:extLst>
          </p:cNvPr>
          <p:cNvSpPr/>
          <p:nvPr/>
        </p:nvSpPr>
        <p:spPr>
          <a:xfrm>
            <a:off x="5442663" y="5317179"/>
            <a:ext cx="59353" cy="8876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Ellipse 141">
            <a:extLst>
              <a:ext uri="{FF2B5EF4-FFF2-40B4-BE49-F238E27FC236}">
                <a16:creationId xmlns:a16="http://schemas.microsoft.com/office/drawing/2014/main" id="{0BBD8A6A-1BAD-4869-A18F-A2EF96B85D7F}"/>
              </a:ext>
            </a:extLst>
          </p:cNvPr>
          <p:cNvSpPr/>
          <p:nvPr/>
        </p:nvSpPr>
        <p:spPr>
          <a:xfrm>
            <a:off x="5469338" y="4992027"/>
            <a:ext cx="83736" cy="1136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Ellipse 142">
            <a:extLst>
              <a:ext uri="{FF2B5EF4-FFF2-40B4-BE49-F238E27FC236}">
                <a16:creationId xmlns:a16="http://schemas.microsoft.com/office/drawing/2014/main" id="{7DC1A090-A212-45BF-A39E-FB0568486378}"/>
              </a:ext>
            </a:extLst>
          </p:cNvPr>
          <p:cNvSpPr/>
          <p:nvPr/>
        </p:nvSpPr>
        <p:spPr>
          <a:xfrm>
            <a:off x="6184898" y="4404689"/>
            <a:ext cx="72892" cy="8991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Ellipse 143">
            <a:extLst>
              <a:ext uri="{FF2B5EF4-FFF2-40B4-BE49-F238E27FC236}">
                <a16:creationId xmlns:a16="http://schemas.microsoft.com/office/drawing/2014/main" id="{EC9EFF1A-915B-4BBB-ADAE-8D7CA564F1A6}"/>
              </a:ext>
            </a:extLst>
          </p:cNvPr>
          <p:cNvSpPr/>
          <p:nvPr/>
        </p:nvSpPr>
        <p:spPr>
          <a:xfrm>
            <a:off x="6697322" y="5077414"/>
            <a:ext cx="90198" cy="76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riangle isocèle 144">
            <a:extLst>
              <a:ext uri="{FF2B5EF4-FFF2-40B4-BE49-F238E27FC236}">
                <a16:creationId xmlns:a16="http://schemas.microsoft.com/office/drawing/2014/main" id="{8FBA2E53-1919-48C9-9800-0DF347347B84}"/>
              </a:ext>
            </a:extLst>
          </p:cNvPr>
          <p:cNvSpPr/>
          <p:nvPr/>
        </p:nvSpPr>
        <p:spPr>
          <a:xfrm rot="18924683">
            <a:off x="5206921" y="4043477"/>
            <a:ext cx="106775" cy="12327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rapèze 145">
            <a:extLst>
              <a:ext uri="{FF2B5EF4-FFF2-40B4-BE49-F238E27FC236}">
                <a16:creationId xmlns:a16="http://schemas.microsoft.com/office/drawing/2014/main" id="{0D782676-8E76-421B-BA2F-813305FA23B4}"/>
              </a:ext>
            </a:extLst>
          </p:cNvPr>
          <p:cNvSpPr/>
          <p:nvPr/>
        </p:nvSpPr>
        <p:spPr>
          <a:xfrm rot="1231610">
            <a:off x="4913187" y="4168889"/>
            <a:ext cx="45719" cy="252807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rapèze 146">
            <a:extLst>
              <a:ext uri="{FF2B5EF4-FFF2-40B4-BE49-F238E27FC236}">
                <a16:creationId xmlns:a16="http://schemas.microsoft.com/office/drawing/2014/main" id="{CF27E04B-B88C-470A-8368-4BFC4EE9B6D2}"/>
              </a:ext>
            </a:extLst>
          </p:cNvPr>
          <p:cNvSpPr/>
          <p:nvPr/>
        </p:nvSpPr>
        <p:spPr>
          <a:xfrm rot="1375401">
            <a:off x="4967393" y="4254229"/>
            <a:ext cx="45719" cy="147559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Étoile : 32 branches 147">
            <a:extLst>
              <a:ext uri="{FF2B5EF4-FFF2-40B4-BE49-F238E27FC236}">
                <a16:creationId xmlns:a16="http://schemas.microsoft.com/office/drawing/2014/main" id="{F8E220BC-5727-4AEF-A508-FDBAF833CBE2}"/>
              </a:ext>
            </a:extLst>
          </p:cNvPr>
          <p:cNvSpPr/>
          <p:nvPr/>
        </p:nvSpPr>
        <p:spPr>
          <a:xfrm>
            <a:off x="4281826" y="5158296"/>
            <a:ext cx="68586" cy="101600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Étoile : 4 branches 148">
            <a:extLst>
              <a:ext uri="{FF2B5EF4-FFF2-40B4-BE49-F238E27FC236}">
                <a16:creationId xmlns:a16="http://schemas.microsoft.com/office/drawing/2014/main" id="{E809030C-ECEE-46DA-8EEA-3FBA9DFE348D}"/>
              </a:ext>
            </a:extLst>
          </p:cNvPr>
          <p:cNvSpPr/>
          <p:nvPr/>
        </p:nvSpPr>
        <p:spPr>
          <a:xfrm rot="18289762">
            <a:off x="4277493" y="4304675"/>
            <a:ext cx="112744" cy="140982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Étoile : 4 branches 149">
            <a:extLst>
              <a:ext uri="{FF2B5EF4-FFF2-40B4-BE49-F238E27FC236}">
                <a16:creationId xmlns:a16="http://schemas.microsoft.com/office/drawing/2014/main" id="{067848C6-DB8E-4FCB-A476-DF5C622675DB}"/>
              </a:ext>
            </a:extLst>
          </p:cNvPr>
          <p:cNvSpPr/>
          <p:nvPr/>
        </p:nvSpPr>
        <p:spPr>
          <a:xfrm rot="735022">
            <a:off x="4261045" y="4602632"/>
            <a:ext cx="95416" cy="125795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Forme libre : forme 150">
            <a:extLst>
              <a:ext uri="{FF2B5EF4-FFF2-40B4-BE49-F238E27FC236}">
                <a16:creationId xmlns:a16="http://schemas.microsoft.com/office/drawing/2014/main" id="{D872F537-5410-48CD-9F84-02AFB415634C}"/>
              </a:ext>
            </a:extLst>
          </p:cNvPr>
          <p:cNvSpPr/>
          <p:nvPr/>
        </p:nvSpPr>
        <p:spPr>
          <a:xfrm>
            <a:off x="5357556" y="5542719"/>
            <a:ext cx="247650" cy="120650"/>
          </a:xfrm>
          <a:custGeom>
            <a:avLst/>
            <a:gdLst>
              <a:gd name="connsiteX0" fmla="*/ 0 w 247650"/>
              <a:gd name="connsiteY0" fmla="*/ 107950 h 120650"/>
              <a:gd name="connsiteX1" fmla="*/ 82550 w 247650"/>
              <a:gd name="connsiteY1" fmla="*/ 0 h 120650"/>
              <a:gd name="connsiteX2" fmla="*/ 203200 w 247650"/>
              <a:gd name="connsiteY2" fmla="*/ 88900 h 120650"/>
              <a:gd name="connsiteX3" fmla="*/ 247650 w 247650"/>
              <a:gd name="connsiteY3" fmla="*/ 0 h 120650"/>
              <a:gd name="connsiteX4" fmla="*/ 241300 w 247650"/>
              <a:gd name="connsiteY4" fmla="*/ 114300 h 120650"/>
              <a:gd name="connsiteX5" fmla="*/ 120650 w 247650"/>
              <a:gd name="connsiteY5" fmla="*/ 101600 h 120650"/>
              <a:gd name="connsiteX6" fmla="*/ 57150 w 247650"/>
              <a:gd name="connsiteY6" fmla="*/ 120650 h 120650"/>
              <a:gd name="connsiteX7" fmla="*/ 0 w 247650"/>
              <a:gd name="connsiteY7" fmla="*/ 1079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7650" h="120650">
                <a:moveTo>
                  <a:pt x="0" y="107950"/>
                </a:moveTo>
                <a:lnTo>
                  <a:pt x="82550" y="0"/>
                </a:lnTo>
                <a:lnTo>
                  <a:pt x="203200" y="88900"/>
                </a:lnTo>
                <a:lnTo>
                  <a:pt x="247650" y="0"/>
                </a:lnTo>
                <a:lnTo>
                  <a:pt x="241300" y="114300"/>
                </a:lnTo>
                <a:lnTo>
                  <a:pt x="120650" y="101600"/>
                </a:lnTo>
                <a:lnTo>
                  <a:pt x="57150" y="120650"/>
                </a:lnTo>
                <a:lnTo>
                  <a:pt x="0" y="107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Forme libre : forme 151">
            <a:extLst>
              <a:ext uri="{FF2B5EF4-FFF2-40B4-BE49-F238E27FC236}">
                <a16:creationId xmlns:a16="http://schemas.microsoft.com/office/drawing/2014/main" id="{AD940509-D510-450C-AEB5-D66C279ACF26}"/>
              </a:ext>
            </a:extLst>
          </p:cNvPr>
          <p:cNvSpPr/>
          <p:nvPr/>
        </p:nvSpPr>
        <p:spPr>
          <a:xfrm>
            <a:off x="5788025" y="5577396"/>
            <a:ext cx="190500" cy="139700"/>
          </a:xfrm>
          <a:custGeom>
            <a:avLst/>
            <a:gdLst>
              <a:gd name="connsiteX0" fmla="*/ 0 w 190500"/>
              <a:gd name="connsiteY0" fmla="*/ 139700 h 139700"/>
              <a:gd name="connsiteX1" fmla="*/ 177800 w 190500"/>
              <a:gd name="connsiteY1" fmla="*/ 0 h 139700"/>
              <a:gd name="connsiteX2" fmla="*/ 190500 w 190500"/>
              <a:gd name="connsiteY2" fmla="*/ 107950 h 139700"/>
              <a:gd name="connsiteX3" fmla="*/ 0 w 190500"/>
              <a:gd name="connsiteY3" fmla="*/ 13970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" h="139700">
                <a:moveTo>
                  <a:pt x="0" y="139700"/>
                </a:moveTo>
                <a:lnTo>
                  <a:pt x="177800" y="0"/>
                </a:lnTo>
                <a:lnTo>
                  <a:pt x="190500" y="107950"/>
                </a:lnTo>
                <a:lnTo>
                  <a:pt x="0" y="1397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Forme libre : forme 152">
            <a:extLst>
              <a:ext uri="{FF2B5EF4-FFF2-40B4-BE49-F238E27FC236}">
                <a16:creationId xmlns:a16="http://schemas.microsoft.com/office/drawing/2014/main" id="{B3DDF868-3F35-4603-9DF8-4DF886FB8B4F}"/>
              </a:ext>
            </a:extLst>
          </p:cNvPr>
          <p:cNvSpPr/>
          <p:nvPr/>
        </p:nvSpPr>
        <p:spPr>
          <a:xfrm>
            <a:off x="6035675" y="5513896"/>
            <a:ext cx="101600" cy="158750"/>
          </a:xfrm>
          <a:custGeom>
            <a:avLst/>
            <a:gdLst>
              <a:gd name="connsiteX0" fmla="*/ 6350 w 101600"/>
              <a:gd name="connsiteY0" fmla="*/ 158750 h 158750"/>
              <a:gd name="connsiteX1" fmla="*/ 0 w 101600"/>
              <a:gd name="connsiteY1" fmla="*/ 0 h 158750"/>
              <a:gd name="connsiteX2" fmla="*/ 44450 w 101600"/>
              <a:gd name="connsiteY2" fmla="*/ 101600 h 158750"/>
              <a:gd name="connsiteX3" fmla="*/ 101600 w 101600"/>
              <a:gd name="connsiteY3" fmla="*/ 139700 h 158750"/>
              <a:gd name="connsiteX4" fmla="*/ 6350 w 101600"/>
              <a:gd name="connsiteY4" fmla="*/ 15875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" h="158750">
                <a:moveTo>
                  <a:pt x="6350" y="158750"/>
                </a:moveTo>
                <a:lnTo>
                  <a:pt x="0" y="0"/>
                </a:lnTo>
                <a:lnTo>
                  <a:pt x="44450" y="101600"/>
                </a:lnTo>
                <a:lnTo>
                  <a:pt x="101600" y="139700"/>
                </a:lnTo>
                <a:lnTo>
                  <a:pt x="6350" y="1587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orme libre : forme 153">
            <a:extLst>
              <a:ext uri="{FF2B5EF4-FFF2-40B4-BE49-F238E27FC236}">
                <a16:creationId xmlns:a16="http://schemas.microsoft.com/office/drawing/2014/main" id="{98C001B6-98FC-44EE-9A10-47EB6225B278}"/>
              </a:ext>
            </a:extLst>
          </p:cNvPr>
          <p:cNvSpPr/>
          <p:nvPr/>
        </p:nvSpPr>
        <p:spPr>
          <a:xfrm>
            <a:off x="6365875" y="5621846"/>
            <a:ext cx="158750" cy="69850"/>
          </a:xfrm>
          <a:custGeom>
            <a:avLst/>
            <a:gdLst>
              <a:gd name="connsiteX0" fmla="*/ 0 w 158750"/>
              <a:gd name="connsiteY0" fmla="*/ 50800 h 69850"/>
              <a:gd name="connsiteX1" fmla="*/ 0 w 158750"/>
              <a:gd name="connsiteY1" fmla="*/ 50800 h 69850"/>
              <a:gd name="connsiteX2" fmla="*/ 88900 w 158750"/>
              <a:gd name="connsiteY2" fmla="*/ 0 h 69850"/>
              <a:gd name="connsiteX3" fmla="*/ 158750 w 158750"/>
              <a:gd name="connsiteY3" fmla="*/ 69850 h 69850"/>
              <a:gd name="connsiteX4" fmla="*/ 0 w 158750"/>
              <a:gd name="connsiteY4" fmla="*/ 50800 h 6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50" h="69850">
                <a:moveTo>
                  <a:pt x="0" y="50800"/>
                </a:moveTo>
                <a:lnTo>
                  <a:pt x="0" y="50800"/>
                </a:lnTo>
                <a:lnTo>
                  <a:pt x="88900" y="0"/>
                </a:lnTo>
                <a:lnTo>
                  <a:pt x="158750" y="69850"/>
                </a:lnTo>
                <a:lnTo>
                  <a:pt x="0" y="508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Forme libre : forme 154">
            <a:extLst>
              <a:ext uri="{FF2B5EF4-FFF2-40B4-BE49-F238E27FC236}">
                <a16:creationId xmlns:a16="http://schemas.microsoft.com/office/drawing/2014/main" id="{27076541-F6FA-47B7-8415-4EA70A868E7B}"/>
              </a:ext>
            </a:extLst>
          </p:cNvPr>
          <p:cNvSpPr/>
          <p:nvPr/>
        </p:nvSpPr>
        <p:spPr>
          <a:xfrm>
            <a:off x="5165725" y="5024946"/>
            <a:ext cx="114300" cy="120650"/>
          </a:xfrm>
          <a:custGeom>
            <a:avLst/>
            <a:gdLst>
              <a:gd name="connsiteX0" fmla="*/ 44450 w 114300"/>
              <a:gd name="connsiteY0" fmla="*/ 120650 h 120650"/>
              <a:gd name="connsiteX1" fmla="*/ 0 w 114300"/>
              <a:gd name="connsiteY1" fmla="*/ 0 h 120650"/>
              <a:gd name="connsiteX2" fmla="*/ 101600 w 114300"/>
              <a:gd name="connsiteY2" fmla="*/ 0 h 120650"/>
              <a:gd name="connsiteX3" fmla="*/ 114300 w 114300"/>
              <a:gd name="connsiteY3" fmla="*/ 101600 h 120650"/>
              <a:gd name="connsiteX4" fmla="*/ 44450 w 114300"/>
              <a:gd name="connsiteY4" fmla="*/ 1206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" h="120650">
                <a:moveTo>
                  <a:pt x="44450" y="120650"/>
                </a:moveTo>
                <a:lnTo>
                  <a:pt x="0" y="0"/>
                </a:lnTo>
                <a:lnTo>
                  <a:pt x="101600" y="0"/>
                </a:lnTo>
                <a:lnTo>
                  <a:pt x="114300" y="101600"/>
                </a:lnTo>
                <a:lnTo>
                  <a:pt x="44450" y="1206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Forme libre : forme 155">
            <a:extLst>
              <a:ext uri="{FF2B5EF4-FFF2-40B4-BE49-F238E27FC236}">
                <a16:creationId xmlns:a16="http://schemas.microsoft.com/office/drawing/2014/main" id="{2D981A62-0D54-4145-B0E5-A45D9CF4B6B5}"/>
              </a:ext>
            </a:extLst>
          </p:cNvPr>
          <p:cNvSpPr/>
          <p:nvPr/>
        </p:nvSpPr>
        <p:spPr>
          <a:xfrm>
            <a:off x="5305425" y="4923346"/>
            <a:ext cx="82550" cy="241300"/>
          </a:xfrm>
          <a:custGeom>
            <a:avLst/>
            <a:gdLst>
              <a:gd name="connsiteX0" fmla="*/ 76200 w 82550"/>
              <a:gd name="connsiteY0" fmla="*/ 0 h 241300"/>
              <a:gd name="connsiteX1" fmla="*/ 0 w 82550"/>
              <a:gd name="connsiteY1" fmla="*/ 50800 h 241300"/>
              <a:gd name="connsiteX2" fmla="*/ 38100 w 82550"/>
              <a:gd name="connsiteY2" fmla="*/ 241300 h 241300"/>
              <a:gd name="connsiteX3" fmla="*/ 82550 w 82550"/>
              <a:gd name="connsiteY3" fmla="*/ 120650 h 241300"/>
              <a:gd name="connsiteX4" fmla="*/ 31750 w 82550"/>
              <a:gd name="connsiteY4" fmla="*/ 38100 h 241300"/>
              <a:gd name="connsiteX5" fmla="*/ 76200 w 82550"/>
              <a:gd name="connsiteY5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550" h="241300">
                <a:moveTo>
                  <a:pt x="76200" y="0"/>
                </a:moveTo>
                <a:lnTo>
                  <a:pt x="0" y="50800"/>
                </a:lnTo>
                <a:lnTo>
                  <a:pt x="38100" y="241300"/>
                </a:lnTo>
                <a:lnTo>
                  <a:pt x="82550" y="120650"/>
                </a:lnTo>
                <a:lnTo>
                  <a:pt x="31750" y="38100"/>
                </a:lnTo>
                <a:lnTo>
                  <a:pt x="762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Forme libre : forme 156">
            <a:extLst>
              <a:ext uri="{FF2B5EF4-FFF2-40B4-BE49-F238E27FC236}">
                <a16:creationId xmlns:a16="http://schemas.microsoft.com/office/drawing/2014/main" id="{2804ED2A-868C-4A78-BAA5-BB2543B91447}"/>
              </a:ext>
            </a:extLst>
          </p:cNvPr>
          <p:cNvSpPr/>
          <p:nvPr/>
        </p:nvSpPr>
        <p:spPr>
          <a:xfrm>
            <a:off x="5407025" y="5164646"/>
            <a:ext cx="57150" cy="114300"/>
          </a:xfrm>
          <a:custGeom>
            <a:avLst/>
            <a:gdLst>
              <a:gd name="connsiteX0" fmla="*/ 57150 w 57150"/>
              <a:gd name="connsiteY0" fmla="*/ 0 h 114300"/>
              <a:gd name="connsiteX1" fmla="*/ 25400 w 57150"/>
              <a:gd name="connsiteY1" fmla="*/ 114300 h 114300"/>
              <a:gd name="connsiteX2" fmla="*/ 0 w 57150"/>
              <a:gd name="connsiteY2" fmla="*/ 6350 h 114300"/>
              <a:gd name="connsiteX3" fmla="*/ 57150 w 57150"/>
              <a:gd name="connsiteY3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" h="114300">
                <a:moveTo>
                  <a:pt x="57150" y="0"/>
                </a:moveTo>
                <a:lnTo>
                  <a:pt x="25400" y="114300"/>
                </a:lnTo>
                <a:lnTo>
                  <a:pt x="0" y="6350"/>
                </a:lnTo>
                <a:lnTo>
                  <a:pt x="571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Forme libre : forme 157">
            <a:extLst>
              <a:ext uri="{FF2B5EF4-FFF2-40B4-BE49-F238E27FC236}">
                <a16:creationId xmlns:a16="http://schemas.microsoft.com/office/drawing/2014/main" id="{8559CDBD-3AF3-4269-8D81-F9756E63C636}"/>
              </a:ext>
            </a:extLst>
          </p:cNvPr>
          <p:cNvSpPr/>
          <p:nvPr/>
        </p:nvSpPr>
        <p:spPr>
          <a:xfrm>
            <a:off x="5426075" y="4999546"/>
            <a:ext cx="38100" cy="139700"/>
          </a:xfrm>
          <a:custGeom>
            <a:avLst/>
            <a:gdLst>
              <a:gd name="connsiteX0" fmla="*/ 0 w 38100"/>
              <a:gd name="connsiteY0" fmla="*/ 0 h 139700"/>
              <a:gd name="connsiteX1" fmla="*/ 38100 w 38100"/>
              <a:gd name="connsiteY1" fmla="*/ 139700 h 139700"/>
              <a:gd name="connsiteX2" fmla="*/ 0 w 38100"/>
              <a:gd name="connsiteY2" fmla="*/ 120650 h 139700"/>
              <a:gd name="connsiteX3" fmla="*/ 0 w 38100"/>
              <a:gd name="connsiteY3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" h="139700">
                <a:moveTo>
                  <a:pt x="0" y="0"/>
                </a:moveTo>
                <a:lnTo>
                  <a:pt x="38100" y="139700"/>
                </a:lnTo>
                <a:lnTo>
                  <a:pt x="0" y="12065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Forme libre : forme 158">
            <a:extLst>
              <a:ext uri="{FF2B5EF4-FFF2-40B4-BE49-F238E27FC236}">
                <a16:creationId xmlns:a16="http://schemas.microsoft.com/office/drawing/2014/main" id="{CF8A1CD4-1E34-469E-8F26-1089DCF93C9A}"/>
              </a:ext>
            </a:extLst>
          </p:cNvPr>
          <p:cNvSpPr/>
          <p:nvPr/>
        </p:nvSpPr>
        <p:spPr>
          <a:xfrm>
            <a:off x="5718175" y="4707446"/>
            <a:ext cx="25400" cy="101600"/>
          </a:xfrm>
          <a:custGeom>
            <a:avLst/>
            <a:gdLst>
              <a:gd name="connsiteX0" fmla="*/ 25400 w 25400"/>
              <a:gd name="connsiteY0" fmla="*/ 0 h 101600"/>
              <a:gd name="connsiteX1" fmla="*/ 0 w 25400"/>
              <a:gd name="connsiteY1" fmla="*/ 101600 h 101600"/>
              <a:gd name="connsiteX2" fmla="*/ 25400 w 25400"/>
              <a:gd name="connsiteY2" fmla="*/ 0 h 1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00" h="101600">
                <a:moveTo>
                  <a:pt x="25400" y="0"/>
                </a:moveTo>
                <a:lnTo>
                  <a:pt x="0" y="101600"/>
                </a:lnTo>
                <a:lnTo>
                  <a:pt x="254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Ellipse 159">
            <a:extLst>
              <a:ext uri="{FF2B5EF4-FFF2-40B4-BE49-F238E27FC236}">
                <a16:creationId xmlns:a16="http://schemas.microsoft.com/office/drawing/2014/main" id="{610473C5-7CD7-4742-8B06-A047F55C9874}"/>
              </a:ext>
            </a:extLst>
          </p:cNvPr>
          <p:cNvSpPr/>
          <p:nvPr/>
        </p:nvSpPr>
        <p:spPr>
          <a:xfrm>
            <a:off x="4797513" y="4034346"/>
            <a:ext cx="82460" cy="694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Ellipse 160">
            <a:extLst>
              <a:ext uri="{FF2B5EF4-FFF2-40B4-BE49-F238E27FC236}">
                <a16:creationId xmlns:a16="http://schemas.microsoft.com/office/drawing/2014/main" id="{0B47F0A5-F58F-4E7D-A3BA-67309DCABAE1}"/>
              </a:ext>
            </a:extLst>
          </p:cNvPr>
          <p:cNvSpPr/>
          <p:nvPr/>
        </p:nvSpPr>
        <p:spPr>
          <a:xfrm>
            <a:off x="6120644" y="4901355"/>
            <a:ext cx="61602" cy="875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Ellipse 161">
            <a:extLst>
              <a:ext uri="{FF2B5EF4-FFF2-40B4-BE49-F238E27FC236}">
                <a16:creationId xmlns:a16="http://schemas.microsoft.com/office/drawing/2014/main" id="{3A187976-DC93-40DE-8E4E-019809C9F25A}"/>
              </a:ext>
            </a:extLst>
          </p:cNvPr>
          <p:cNvSpPr/>
          <p:nvPr/>
        </p:nvSpPr>
        <p:spPr>
          <a:xfrm>
            <a:off x="6197978" y="4156465"/>
            <a:ext cx="56727" cy="810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Ellipse 162">
            <a:extLst>
              <a:ext uri="{FF2B5EF4-FFF2-40B4-BE49-F238E27FC236}">
                <a16:creationId xmlns:a16="http://schemas.microsoft.com/office/drawing/2014/main" id="{2EEC8420-9C58-400A-AC4D-957E7B8FFA71}"/>
              </a:ext>
            </a:extLst>
          </p:cNvPr>
          <p:cNvSpPr/>
          <p:nvPr/>
        </p:nvSpPr>
        <p:spPr>
          <a:xfrm>
            <a:off x="6448424" y="4334888"/>
            <a:ext cx="76201" cy="979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Ellipse 163">
            <a:extLst>
              <a:ext uri="{FF2B5EF4-FFF2-40B4-BE49-F238E27FC236}">
                <a16:creationId xmlns:a16="http://schemas.microsoft.com/office/drawing/2014/main" id="{C816305C-51ED-4037-9F87-C4368A61D354}"/>
              </a:ext>
            </a:extLst>
          </p:cNvPr>
          <p:cNvSpPr/>
          <p:nvPr/>
        </p:nvSpPr>
        <p:spPr>
          <a:xfrm>
            <a:off x="4867140" y="4604607"/>
            <a:ext cx="73321" cy="1144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Ellipse 164">
            <a:extLst>
              <a:ext uri="{FF2B5EF4-FFF2-40B4-BE49-F238E27FC236}">
                <a16:creationId xmlns:a16="http://schemas.microsoft.com/office/drawing/2014/main" id="{C976E101-D347-482B-8ED9-C73F46A2A813}"/>
              </a:ext>
            </a:extLst>
          </p:cNvPr>
          <p:cNvSpPr/>
          <p:nvPr/>
        </p:nvSpPr>
        <p:spPr>
          <a:xfrm>
            <a:off x="5470525" y="4217153"/>
            <a:ext cx="82549" cy="14129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Ellipse 165">
            <a:extLst>
              <a:ext uri="{FF2B5EF4-FFF2-40B4-BE49-F238E27FC236}">
                <a16:creationId xmlns:a16="http://schemas.microsoft.com/office/drawing/2014/main" id="{1667AB00-7CB4-4165-AC65-EE6D1261FE1A}"/>
              </a:ext>
            </a:extLst>
          </p:cNvPr>
          <p:cNvSpPr/>
          <p:nvPr/>
        </p:nvSpPr>
        <p:spPr>
          <a:xfrm>
            <a:off x="5750584" y="4973237"/>
            <a:ext cx="53984" cy="961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Ellipse 166">
            <a:extLst>
              <a:ext uri="{FF2B5EF4-FFF2-40B4-BE49-F238E27FC236}">
                <a16:creationId xmlns:a16="http://schemas.microsoft.com/office/drawing/2014/main" id="{01589F27-B651-4387-8AAE-322F7D42DDDE}"/>
              </a:ext>
            </a:extLst>
          </p:cNvPr>
          <p:cNvSpPr/>
          <p:nvPr/>
        </p:nvSpPr>
        <p:spPr>
          <a:xfrm>
            <a:off x="5867884" y="5327477"/>
            <a:ext cx="53914" cy="7846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Ellipse 167">
            <a:extLst>
              <a:ext uri="{FF2B5EF4-FFF2-40B4-BE49-F238E27FC236}">
                <a16:creationId xmlns:a16="http://schemas.microsoft.com/office/drawing/2014/main" id="{55AB8A6F-3953-4F0F-A14F-49575E042D4D}"/>
              </a:ext>
            </a:extLst>
          </p:cNvPr>
          <p:cNvSpPr/>
          <p:nvPr/>
        </p:nvSpPr>
        <p:spPr>
          <a:xfrm>
            <a:off x="5623395" y="5415889"/>
            <a:ext cx="82472" cy="83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Ellipse 168">
            <a:extLst>
              <a:ext uri="{FF2B5EF4-FFF2-40B4-BE49-F238E27FC236}">
                <a16:creationId xmlns:a16="http://schemas.microsoft.com/office/drawing/2014/main" id="{F7B0FF84-C926-46BD-9F81-DA21155160EA}"/>
              </a:ext>
            </a:extLst>
          </p:cNvPr>
          <p:cNvSpPr/>
          <p:nvPr/>
        </p:nvSpPr>
        <p:spPr>
          <a:xfrm>
            <a:off x="6397627" y="4948725"/>
            <a:ext cx="59382" cy="872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Ellipse 169">
            <a:extLst>
              <a:ext uri="{FF2B5EF4-FFF2-40B4-BE49-F238E27FC236}">
                <a16:creationId xmlns:a16="http://schemas.microsoft.com/office/drawing/2014/main" id="{B854E439-0CC3-44C0-A048-C8C8AE626604}"/>
              </a:ext>
            </a:extLst>
          </p:cNvPr>
          <p:cNvSpPr/>
          <p:nvPr/>
        </p:nvSpPr>
        <p:spPr>
          <a:xfrm>
            <a:off x="6956939" y="4888076"/>
            <a:ext cx="47662" cy="7896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Ellipse 170">
            <a:extLst>
              <a:ext uri="{FF2B5EF4-FFF2-40B4-BE49-F238E27FC236}">
                <a16:creationId xmlns:a16="http://schemas.microsoft.com/office/drawing/2014/main" id="{46119378-0782-451E-BB0C-323E1C17D9DF}"/>
              </a:ext>
            </a:extLst>
          </p:cNvPr>
          <p:cNvSpPr/>
          <p:nvPr/>
        </p:nvSpPr>
        <p:spPr>
          <a:xfrm>
            <a:off x="6878154" y="4789244"/>
            <a:ext cx="45719" cy="14323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Ellipse 171">
            <a:extLst>
              <a:ext uri="{FF2B5EF4-FFF2-40B4-BE49-F238E27FC236}">
                <a16:creationId xmlns:a16="http://schemas.microsoft.com/office/drawing/2014/main" id="{12725106-542B-4B4F-88B1-750A843FE0A7}"/>
              </a:ext>
            </a:extLst>
          </p:cNvPr>
          <p:cNvSpPr/>
          <p:nvPr/>
        </p:nvSpPr>
        <p:spPr>
          <a:xfrm>
            <a:off x="7119074" y="4789244"/>
            <a:ext cx="45719" cy="701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Ellipse 172">
            <a:extLst>
              <a:ext uri="{FF2B5EF4-FFF2-40B4-BE49-F238E27FC236}">
                <a16:creationId xmlns:a16="http://schemas.microsoft.com/office/drawing/2014/main" id="{13F99093-41E7-4ECF-842E-E2D97BE273C9}"/>
              </a:ext>
            </a:extLst>
          </p:cNvPr>
          <p:cNvSpPr/>
          <p:nvPr/>
        </p:nvSpPr>
        <p:spPr>
          <a:xfrm>
            <a:off x="6921262" y="5405946"/>
            <a:ext cx="45719" cy="457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Ellipse 173">
            <a:extLst>
              <a:ext uri="{FF2B5EF4-FFF2-40B4-BE49-F238E27FC236}">
                <a16:creationId xmlns:a16="http://schemas.microsoft.com/office/drawing/2014/main" id="{C909DBCE-CD0A-4AA7-B66C-A5B88E672D21}"/>
              </a:ext>
            </a:extLst>
          </p:cNvPr>
          <p:cNvSpPr/>
          <p:nvPr/>
        </p:nvSpPr>
        <p:spPr>
          <a:xfrm>
            <a:off x="6787520" y="5638438"/>
            <a:ext cx="60957" cy="532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Ellipse 174">
            <a:extLst>
              <a:ext uri="{FF2B5EF4-FFF2-40B4-BE49-F238E27FC236}">
                <a16:creationId xmlns:a16="http://schemas.microsoft.com/office/drawing/2014/main" id="{59FDDDA6-5499-4514-99C5-AA157A023DEF}"/>
              </a:ext>
            </a:extLst>
          </p:cNvPr>
          <p:cNvSpPr/>
          <p:nvPr/>
        </p:nvSpPr>
        <p:spPr>
          <a:xfrm>
            <a:off x="7038975" y="5561197"/>
            <a:ext cx="110772" cy="6064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Ellipse 175">
            <a:extLst>
              <a:ext uri="{FF2B5EF4-FFF2-40B4-BE49-F238E27FC236}">
                <a16:creationId xmlns:a16="http://schemas.microsoft.com/office/drawing/2014/main" id="{151C842D-E865-481C-94DF-48E672DAD1FC}"/>
              </a:ext>
            </a:extLst>
          </p:cNvPr>
          <p:cNvSpPr/>
          <p:nvPr/>
        </p:nvSpPr>
        <p:spPr>
          <a:xfrm>
            <a:off x="6956939" y="5649522"/>
            <a:ext cx="66917" cy="609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Bande diagonale 176">
            <a:extLst>
              <a:ext uri="{FF2B5EF4-FFF2-40B4-BE49-F238E27FC236}">
                <a16:creationId xmlns:a16="http://schemas.microsoft.com/office/drawing/2014/main" id="{8D521BAF-9079-46FA-88B2-3C43526F1EE7}"/>
              </a:ext>
            </a:extLst>
          </p:cNvPr>
          <p:cNvSpPr/>
          <p:nvPr/>
        </p:nvSpPr>
        <p:spPr>
          <a:xfrm>
            <a:off x="6753225" y="5451665"/>
            <a:ext cx="158750" cy="47628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Forme libre : forme 177">
            <a:extLst>
              <a:ext uri="{FF2B5EF4-FFF2-40B4-BE49-F238E27FC236}">
                <a16:creationId xmlns:a16="http://schemas.microsoft.com/office/drawing/2014/main" id="{23450619-360D-40B6-80A0-B041DF8F0D3A}"/>
              </a:ext>
            </a:extLst>
          </p:cNvPr>
          <p:cNvSpPr/>
          <p:nvPr/>
        </p:nvSpPr>
        <p:spPr>
          <a:xfrm>
            <a:off x="6657975" y="5637086"/>
            <a:ext cx="91440" cy="68580"/>
          </a:xfrm>
          <a:custGeom>
            <a:avLst/>
            <a:gdLst>
              <a:gd name="connsiteX0" fmla="*/ 0 w 91440"/>
              <a:gd name="connsiteY0" fmla="*/ 68580 h 68580"/>
              <a:gd name="connsiteX1" fmla="*/ 15240 w 91440"/>
              <a:gd name="connsiteY1" fmla="*/ 15240 h 68580"/>
              <a:gd name="connsiteX2" fmla="*/ 91440 w 91440"/>
              <a:gd name="connsiteY2" fmla="*/ 0 h 68580"/>
              <a:gd name="connsiteX3" fmla="*/ 91440 w 91440"/>
              <a:gd name="connsiteY3" fmla="*/ 60960 h 68580"/>
              <a:gd name="connsiteX4" fmla="*/ 0 w 91440"/>
              <a:gd name="connsiteY4" fmla="*/ 6858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" h="68580">
                <a:moveTo>
                  <a:pt x="0" y="68580"/>
                </a:moveTo>
                <a:lnTo>
                  <a:pt x="15240" y="15240"/>
                </a:lnTo>
                <a:lnTo>
                  <a:pt x="91440" y="0"/>
                </a:lnTo>
                <a:lnTo>
                  <a:pt x="91440" y="60960"/>
                </a:lnTo>
                <a:lnTo>
                  <a:pt x="0" y="685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Forme libre : forme 178">
            <a:extLst>
              <a:ext uri="{FF2B5EF4-FFF2-40B4-BE49-F238E27FC236}">
                <a16:creationId xmlns:a16="http://schemas.microsoft.com/office/drawing/2014/main" id="{38E0E440-603B-4BBB-A3E4-0259AF0A19BB}"/>
              </a:ext>
            </a:extLst>
          </p:cNvPr>
          <p:cNvSpPr/>
          <p:nvPr/>
        </p:nvSpPr>
        <p:spPr>
          <a:xfrm>
            <a:off x="7096125" y="5612321"/>
            <a:ext cx="85725" cy="90488"/>
          </a:xfrm>
          <a:custGeom>
            <a:avLst/>
            <a:gdLst>
              <a:gd name="connsiteX0" fmla="*/ 0 w 85725"/>
              <a:gd name="connsiteY0" fmla="*/ 80963 h 90488"/>
              <a:gd name="connsiteX1" fmla="*/ 76200 w 85725"/>
              <a:gd name="connsiteY1" fmla="*/ 38100 h 90488"/>
              <a:gd name="connsiteX2" fmla="*/ 76200 w 85725"/>
              <a:gd name="connsiteY2" fmla="*/ 0 h 90488"/>
              <a:gd name="connsiteX3" fmla="*/ 85725 w 85725"/>
              <a:gd name="connsiteY3" fmla="*/ 90488 h 90488"/>
              <a:gd name="connsiteX4" fmla="*/ 0 w 85725"/>
              <a:gd name="connsiteY4" fmla="*/ 80963 h 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25" h="90488">
                <a:moveTo>
                  <a:pt x="0" y="80963"/>
                </a:moveTo>
                <a:lnTo>
                  <a:pt x="76200" y="38100"/>
                </a:lnTo>
                <a:lnTo>
                  <a:pt x="76200" y="0"/>
                </a:lnTo>
                <a:lnTo>
                  <a:pt x="85725" y="90488"/>
                </a:lnTo>
                <a:lnTo>
                  <a:pt x="0" y="8096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Forme libre : forme 179">
            <a:extLst>
              <a:ext uri="{FF2B5EF4-FFF2-40B4-BE49-F238E27FC236}">
                <a16:creationId xmlns:a16="http://schemas.microsoft.com/office/drawing/2014/main" id="{CD299B03-537E-4E72-ABFF-D83AB310B30A}"/>
              </a:ext>
            </a:extLst>
          </p:cNvPr>
          <p:cNvSpPr/>
          <p:nvPr/>
        </p:nvSpPr>
        <p:spPr>
          <a:xfrm>
            <a:off x="6643688" y="5188459"/>
            <a:ext cx="161925" cy="76200"/>
          </a:xfrm>
          <a:custGeom>
            <a:avLst/>
            <a:gdLst>
              <a:gd name="connsiteX0" fmla="*/ 0 w 161925"/>
              <a:gd name="connsiteY0" fmla="*/ 76200 h 76200"/>
              <a:gd name="connsiteX1" fmla="*/ 80962 w 161925"/>
              <a:gd name="connsiteY1" fmla="*/ 0 h 76200"/>
              <a:gd name="connsiteX2" fmla="*/ 161925 w 161925"/>
              <a:gd name="connsiteY2" fmla="*/ 52387 h 76200"/>
              <a:gd name="connsiteX3" fmla="*/ 0 w 161925"/>
              <a:gd name="connsiteY3" fmla="*/ 762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" h="76200">
                <a:moveTo>
                  <a:pt x="0" y="76200"/>
                </a:moveTo>
                <a:lnTo>
                  <a:pt x="80962" y="0"/>
                </a:lnTo>
                <a:lnTo>
                  <a:pt x="161925" y="52387"/>
                </a:lnTo>
                <a:lnTo>
                  <a:pt x="0" y="762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Forme libre : forme 180">
            <a:extLst>
              <a:ext uri="{FF2B5EF4-FFF2-40B4-BE49-F238E27FC236}">
                <a16:creationId xmlns:a16="http://schemas.microsoft.com/office/drawing/2014/main" id="{20A6F506-86C9-45BC-99E9-A1D7F30443E5}"/>
              </a:ext>
            </a:extLst>
          </p:cNvPr>
          <p:cNvSpPr/>
          <p:nvPr/>
        </p:nvSpPr>
        <p:spPr>
          <a:xfrm>
            <a:off x="6434138" y="5350384"/>
            <a:ext cx="42862" cy="157162"/>
          </a:xfrm>
          <a:custGeom>
            <a:avLst/>
            <a:gdLst>
              <a:gd name="connsiteX0" fmla="*/ 38100 w 42862"/>
              <a:gd name="connsiteY0" fmla="*/ 157162 h 157162"/>
              <a:gd name="connsiteX1" fmla="*/ 0 w 42862"/>
              <a:gd name="connsiteY1" fmla="*/ 57150 h 157162"/>
              <a:gd name="connsiteX2" fmla="*/ 38100 w 42862"/>
              <a:gd name="connsiteY2" fmla="*/ 0 h 157162"/>
              <a:gd name="connsiteX3" fmla="*/ 42862 w 42862"/>
              <a:gd name="connsiteY3" fmla="*/ 104775 h 157162"/>
              <a:gd name="connsiteX4" fmla="*/ 38100 w 42862"/>
              <a:gd name="connsiteY4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" h="157162">
                <a:moveTo>
                  <a:pt x="38100" y="157162"/>
                </a:moveTo>
                <a:lnTo>
                  <a:pt x="0" y="57150"/>
                </a:lnTo>
                <a:lnTo>
                  <a:pt x="38100" y="0"/>
                </a:lnTo>
                <a:lnTo>
                  <a:pt x="42862" y="104775"/>
                </a:lnTo>
                <a:lnTo>
                  <a:pt x="38100" y="15716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Forme libre : forme 181">
            <a:extLst>
              <a:ext uri="{FF2B5EF4-FFF2-40B4-BE49-F238E27FC236}">
                <a16:creationId xmlns:a16="http://schemas.microsoft.com/office/drawing/2014/main" id="{506D7130-960B-4E15-BC59-39E24D6CE5B1}"/>
              </a:ext>
            </a:extLst>
          </p:cNvPr>
          <p:cNvSpPr/>
          <p:nvPr/>
        </p:nvSpPr>
        <p:spPr>
          <a:xfrm>
            <a:off x="6791325" y="5526596"/>
            <a:ext cx="80963" cy="85725"/>
          </a:xfrm>
          <a:custGeom>
            <a:avLst/>
            <a:gdLst>
              <a:gd name="connsiteX0" fmla="*/ 14288 w 80963"/>
              <a:gd name="connsiteY0" fmla="*/ 85725 h 85725"/>
              <a:gd name="connsiteX1" fmla="*/ 0 w 80963"/>
              <a:gd name="connsiteY1" fmla="*/ 14288 h 85725"/>
              <a:gd name="connsiteX2" fmla="*/ 80963 w 80963"/>
              <a:gd name="connsiteY2" fmla="*/ 0 h 85725"/>
              <a:gd name="connsiteX3" fmla="*/ 14288 w 80963"/>
              <a:gd name="connsiteY3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63" h="85725">
                <a:moveTo>
                  <a:pt x="14288" y="85725"/>
                </a:moveTo>
                <a:lnTo>
                  <a:pt x="0" y="14288"/>
                </a:lnTo>
                <a:lnTo>
                  <a:pt x="80963" y="0"/>
                </a:lnTo>
                <a:lnTo>
                  <a:pt x="14288" y="8572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Forme libre : forme 182">
            <a:extLst>
              <a:ext uri="{FF2B5EF4-FFF2-40B4-BE49-F238E27FC236}">
                <a16:creationId xmlns:a16="http://schemas.microsoft.com/office/drawing/2014/main" id="{CAA6BB3C-EA4E-4C37-9DD2-4A514BC043E5}"/>
              </a:ext>
            </a:extLst>
          </p:cNvPr>
          <p:cNvSpPr/>
          <p:nvPr/>
        </p:nvSpPr>
        <p:spPr>
          <a:xfrm>
            <a:off x="6986588" y="5321809"/>
            <a:ext cx="142875" cy="52387"/>
          </a:xfrm>
          <a:custGeom>
            <a:avLst/>
            <a:gdLst>
              <a:gd name="connsiteX0" fmla="*/ 0 w 142875"/>
              <a:gd name="connsiteY0" fmla="*/ 52387 h 52387"/>
              <a:gd name="connsiteX1" fmla="*/ 38100 w 142875"/>
              <a:gd name="connsiteY1" fmla="*/ 0 h 52387"/>
              <a:gd name="connsiteX2" fmla="*/ 142875 w 142875"/>
              <a:gd name="connsiteY2" fmla="*/ 23812 h 52387"/>
              <a:gd name="connsiteX3" fmla="*/ 95250 w 142875"/>
              <a:gd name="connsiteY3" fmla="*/ 47625 h 52387"/>
              <a:gd name="connsiteX4" fmla="*/ 0 w 142875"/>
              <a:gd name="connsiteY4" fmla="*/ 52387 h 5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" h="52387">
                <a:moveTo>
                  <a:pt x="0" y="52387"/>
                </a:moveTo>
                <a:lnTo>
                  <a:pt x="38100" y="0"/>
                </a:lnTo>
                <a:lnTo>
                  <a:pt x="142875" y="23812"/>
                </a:lnTo>
                <a:lnTo>
                  <a:pt x="95250" y="47625"/>
                </a:lnTo>
                <a:lnTo>
                  <a:pt x="0" y="5238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Forme libre : forme 183">
            <a:extLst>
              <a:ext uri="{FF2B5EF4-FFF2-40B4-BE49-F238E27FC236}">
                <a16:creationId xmlns:a16="http://schemas.microsoft.com/office/drawing/2014/main" id="{F580D36E-9D01-4C03-A4F3-577E91C85670}"/>
              </a:ext>
            </a:extLst>
          </p:cNvPr>
          <p:cNvSpPr/>
          <p:nvPr/>
        </p:nvSpPr>
        <p:spPr>
          <a:xfrm>
            <a:off x="7010400" y="5512309"/>
            <a:ext cx="47625" cy="28575"/>
          </a:xfrm>
          <a:custGeom>
            <a:avLst/>
            <a:gdLst>
              <a:gd name="connsiteX0" fmla="*/ 47625 w 47625"/>
              <a:gd name="connsiteY0" fmla="*/ 28575 h 28575"/>
              <a:gd name="connsiteX1" fmla="*/ 0 w 47625"/>
              <a:gd name="connsiteY1" fmla="*/ 0 h 28575"/>
              <a:gd name="connsiteX2" fmla="*/ 47625 w 47625"/>
              <a:gd name="connsiteY2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" h="28575">
                <a:moveTo>
                  <a:pt x="47625" y="28575"/>
                </a:moveTo>
                <a:lnTo>
                  <a:pt x="0" y="0"/>
                </a:lnTo>
                <a:lnTo>
                  <a:pt x="47625" y="2857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Forme libre : forme 184">
            <a:extLst>
              <a:ext uri="{FF2B5EF4-FFF2-40B4-BE49-F238E27FC236}">
                <a16:creationId xmlns:a16="http://schemas.microsoft.com/office/drawing/2014/main" id="{3EEC37A2-B952-44D2-8ADA-E2AB668EE2C1}"/>
              </a:ext>
            </a:extLst>
          </p:cNvPr>
          <p:cNvSpPr/>
          <p:nvPr/>
        </p:nvSpPr>
        <p:spPr>
          <a:xfrm>
            <a:off x="6667500" y="5417059"/>
            <a:ext cx="76200" cy="95250"/>
          </a:xfrm>
          <a:custGeom>
            <a:avLst/>
            <a:gdLst>
              <a:gd name="connsiteX0" fmla="*/ 0 w 76200"/>
              <a:gd name="connsiteY0" fmla="*/ 95250 h 95250"/>
              <a:gd name="connsiteX1" fmla="*/ 61913 w 76200"/>
              <a:gd name="connsiteY1" fmla="*/ 0 h 95250"/>
              <a:gd name="connsiteX2" fmla="*/ 76200 w 76200"/>
              <a:gd name="connsiteY2" fmla="*/ 71437 h 95250"/>
              <a:gd name="connsiteX3" fmla="*/ 0 w 76200"/>
              <a:gd name="connsiteY3" fmla="*/ 9525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250">
                <a:moveTo>
                  <a:pt x="0" y="95250"/>
                </a:moveTo>
                <a:lnTo>
                  <a:pt x="61913" y="0"/>
                </a:lnTo>
                <a:lnTo>
                  <a:pt x="76200" y="71437"/>
                </a:lnTo>
                <a:lnTo>
                  <a:pt x="0" y="952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Forme libre : forme 185">
            <a:extLst>
              <a:ext uri="{FF2B5EF4-FFF2-40B4-BE49-F238E27FC236}">
                <a16:creationId xmlns:a16="http://schemas.microsoft.com/office/drawing/2014/main" id="{EE6000BF-68FF-4D54-B6D0-3E457C44CD9C}"/>
              </a:ext>
            </a:extLst>
          </p:cNvPr>
          <p:cNvSpPr/>
          <p:nvPr/>
        </p:nvSpPr>
        <p:spPr>
          <a:xfrm>
            <a:off x="6196013" y="5636134"/>
            <a:ext cx="147637" cy="71437"/>
          </a:xfrm>
          <a:custGeom>
            <a:avLst/>
            <a:gdLst>
              <a:gd name="connsiteX0" fmla="*/ 0 w 147637"/>
              <a:gd name="connsiteY0" fmla="*/ 71437 h 71437"/>
              <a:gd name="connsiteX1" fmla="*/ 52387 w 147637"/>
              <a:gd name="connsiteY1" fmla="*/ 0 h 71437"/>
              <a:gd name="connsiteX2" fmla="*/ 147637 w 147637"/>
              <a:gd name="connsiteY2" fmla="*/ 19050 h 71437"/>
              <a:gd name="connsiteX3" fmla="*/ 104775 w 147637"/>
              <a:gd name="connsiteY3" fmla="*/ 52387 h 71437"/>
              <a:gd name="connsiteX4" fmla="*/ 0 w 147637"/>
              <a:gd name="connsiteY4" fmla="*/ 71437 h 7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637" h="71437">
                <a:moveTo>
                  <a:pt x="0" y="71437"/>
                </a:moveTo>
                <a:lnTo>
                  <a:pt x="52387" y="0"/>
                </a:lnTo>
                <a:lnTo>
                  <a:pt x="147637" y="19050"/>
                </a:lnTo>
                <a:lnTo>
                  <a:pt x="104775" y="52387"/>
                </a:lnTo>
                <a:lnTo>
                  <a:pt x="0" y="7143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Forme libre : forme 186">
            <a:extLst>
              <a:ext uri="{FF2B5EF4-FFF2-40B4-BE49-F238E27FC236}">
                <a16:creationId xmlns:a16="http://schemas.microsoft.com/office/drawing/2014/main" id="{32470DD8-1413-42F1-B31B-446AEADB29EA}"/>
              </a:ext>
            </a:extLst>
          </p:cNvPr>
          <p:cNvSpPr/>
          <p:nvPr/>
        </p:nvSpPr>
        <p:spPr>
          <a:xfrm>
            <a:off x="6605588" y="4669346"/>
            <a:ext cx="104775" cy="100013"/>
          </a:xfrm>
          <a:custGeom>
            <a:avLst/>
            <a:gdLst>
              <a:gd name="connsiteX0" fmla="*/ 47625 w 104775"/>
              <a:gd name="connsiteY0" fmla="*/ 100013 h 100013"/>
              <a:gd name="connsiteX1" fmla="*/ 0 w 104775"/>
              <a:gd name="connsiteY1" fmla="*/ 28575 h 100013"/>
              <a:gd name="connsiteX2" fmla="*/ 104775 w 104775"/>
              <a:gd name="connsiteY2" fmla="*/ 0 h 100013"/>
              <a:gd name="connsiteX3" fmla="*/ 47625 w 104775"/>
              <a:gd name="connsiteY3" fmla="*/ 100013 h 10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775" h="100013">
                <a:moveTo>
                  <a:pt x="47625" y="100013"/>
                </a:moveTo>
                <a:lnTo>
                  <a:pt x="0" y="28575"/>
                </a:lnTo>
                <a:lnTo>
                  <a:pt x="104775" y="0"/>
                </a:lnTo>
                <a:lnTo>
                  <a:pt x="47625" y="10001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Forme libre : forme 187">
            <a:extLst>
              <a:ext uri="{FF2B5EF4-FFF2-40B4-BE49-F238E27FC236}">
                <a16:creationId xmlns:a16="http://schemas.microsoft.com/office/drawing/2014/main" id="{636941CD-227B-4D2A-9238-E24CD3FD59A4}"/>
              </a:ext>
            </a:extLst>
          </p:cNvPr>
          <p:cNvSpPr/>
          <p:nvPr/>
        </p:nvSpPr>
        <p:spPr>
          <a:xfrm>
            <a:off x="7034213" y="5126546"/>
            <a:ext cx="9525" cy="71438"/>
          </a:xfrm>
          <a:custGeom>
            <a:avLst/>
            <a:gdLst>
              <a:gd name="connsiteX0" fmla="*/ 9525 w 9525"/>
              <a:gd name="connsiteY0" fmla="*/ 71438 h 71438"/>
              <a:gd name="connsiteX1" fmla="*/ 9525 w 9525"/>
              <a:gd name="connsiteY1" fmla="*/ 71438 h 71438"/>
              <a:gd name="connsiteX2" fmla="*/ 0 w 9525"/>
              <a:gd name="connsiteY2" fmla="*/ 0 h 71438"/>
              <a:gd name="connsiteX3" fmla="*/ 0 w 9525"/>
              <a:gd name="connsiteY3" fmla="*/ 0 h 71438"/>
              <a:gd name="connsiteX4" fmla="*/ 9525 w 9525"/>
              <a:gd name="connsiteY4" fmla="*/ 71438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25" h="71438">
                <a:moveTo>
                  <a:pt x="9525" y="71438"/>
                </a:moveTo>
                <a:lnTo>
                  <a:pt x="9525" y="71438"/>
                </a:lnTo>
                <a:lnTo>
                  <a:pt x="0" y="0"/>
                </a:lnTo>
                <a:lnTo>
                  <a:pt x="0" y="0"/>
                </a:lnTo>
                <a:lnTo>
                  <a:pt x="9525" y="7143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Forme libre : forme 188">
            <a:extLst>
              <a:ext uri="{FF2B5EF4-FFF2-40B4-BE49-F238E27FC236}">
                <a16:creationId xmlns:a16="http://schemas.microsoft.com/office/drawing/2014/main" id="{0E626127-F2DC-400D-9E95-CF3E6E37FBAA}"/>
              </a:ext>
            </a:extLst>
          </p:cNvPr>
          <p:cNvSpPr/>
          <p:nvPr/>
        </p:nvSpPr>
        <p:spPr>
          <a:xfrm>
            <a:off x="6286500" y="5193221"/>
            <a:ext cx="100013" cy="114300"/>
          </a:xfrm>
          <a:custGeom>
            <a:avLst/>
            <a:gdLst>
              <a:gd name="connsiteX0" fmla="*/ 33338 w 100013"/>
              <a:gd name="connsiteY0" fmla="*/ 114300 h 114300"/>
              <a:gd name="connsiteX1" fmla="*/ 33338 w 100013"/>
              <a:gd name="connsiteY1" fmla="*/ 114300 h 114300"/>
              <a:gd name="connsiteX2" fmla="*/ 0 w 100013"/>
              <a:gd name="connsiteY2" fmla="*/ 0 h 114300"/>
              <a:gd name="connsiteX3" fmla="*/ 42863 w 100013"/>
              <a:gd name="connsiteY3" fmla="*/ 4763 h 114300"/>
              <a:gd name="connsiteX4" fmla="*/ 100013 w 100013"/>
              <a:gd name="connsiteY4" fmla="*/ 95250 h 114300"/>
              <a:gd name="connsiteX5" fmla="*/ 33338 w 100013"/>
              <a:gd name="connsiteY5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13" h="114300">
                <a:moveTo>
                  <a:pt x="33338" y="114300"/>
                </a:moveTo>
                <a:lnTo>
                  <a:pt x="33338" y="114300"/>
                </a:lnTo>
                <a:lnTo>
                  <a:pt x="0" y="0"/>
                </a:lnTo>
                <a:lnTo>
                  <a:pt x="42863" y="4763"/>
                </a:lnTo>
                <a:lnTo>
                  <a:pt x="100013" y="95250"/>
                </a:lnTo>
                <a:lnTo>
                  <a:pt x="33338" y="1143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Forme libre : forme 189">
            <a:extLst>
              <a:ext uri="{FF2B5EF4-FFF2-40B4-BE49-F238E27FC236}">
                <a16:creationId xmlns:a16="http://schemas.microsoft.com/office/drawing/2014/main" id="{54D71946-0CBC-42DE-B4DE-6123B4BC2ABD}"/>
              </a:ext>
            </a:extLst>
          </p:cNvPr>
          <p:cNvSpPr/>
          <p:nvPr/>
        </p:nvSpPr>
        <p:spPr>
          <a:xfrm>
            <a:off x="5457825" y="5440871"/>
            <a:ext cx="85725" cy="71438"/>
          </a:xfrm>
          <a:custGeom>
            <a:avLst/>
            <a:gdLst>
              <a:gd name="connsiteX0" fmla="*/ 0 w 85725"/>
              <a:gd name="connsiteY0" fmla="*/ 71438 h 71438"/>
              <a:gd name="connsiteX1" fmla="*/ 47625 w 85725"/>
              <a:gd name="connsiteY1" fmla="*/ 0 h 71438"/>
              <a:gd name="connsiteX2" fmla="*/ 85725 w 85725"/>
              <a:gd name="connsiteY2" fmla="*/ 52388 h 71438"/>
              <a:gd name="connsiteX3" fmla="*/ 0 w 85725"/>
              <a:gd name="connsiteY3" fmla="*/ 71438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" h="71438">
                <a:moveTo>
                  <a:pt x="0" y="71438"/>
                </a:moveTo>
                <a:lnTo>
                  <a:pt x="47625" y="0"/>
                </a:lnTo>
                <a:lnTo>
                  <a:pt x="85725" y="52388"/>
                </a:lnTo>
                <a:lnTo>
                  <a:pt x="0" y="7143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Forme libre : forme 190">
            <a:extLst>
              <a:ext uri="{FF2B5EF4-FFF2-40B4-BE49-F238E27FC236}">
                <a16:creationId xmlns:a16="http://schemas.microsoft.com/office/drawing/2014/main" id="{6D75488C-5056-42A3-AC47-059BDBEDBD23}"/>
              </a:ext>
            </a:extLst>
          </p:cNvPr>
          <p:cNvSpPr/>
          <p:nvPr/>
        </p:nvSpPr>
        <p:spPr>
          <a:xfrm>
            <a:off x="5843588" y="4612196"/>
            <a:ext cx="80962" cy="90488"/>
          </a:xfrm>
          <a:custGeom>
            <a:avLst/>
            <a:gdLst>
              <a:gd name="connsiteX0" fmla="*/ 9525 w 80962"/>
              <a:gd name="connsiteY0" fmla="*/ 90488 h 90488"/>
              <a:gd name="connsiteX1" fmla="*/ 0 w 80962"/>
              <a:gd name="connsiteY1" fmla="*/ 14288 h 90488"/>
              <a:gd name="connsiteX2" fmla="*/ 80962 w 80962"/>
              <a:gd name="connsiteY2" fmla="*/ 0 h 90488"/>
              <a:gd name="connsiteX3" fmla="*/ 80962 w 80962"/>
              <a:gd name="connsiteY3" fmla="*/ 0 h 90488"/>
              <a:gd name="connsiteX4" fmla="*/ 9525 w 80962"/>
              <a:gd name="connsiteY4" fmla="*/ 90488 h 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62" h="90488">
                <a:moveTo>
                  <a:pt x="9525" y="90488"/>
                </a:moveTo>
                <a:lnTo>
                  <a:pt x="0" y="14288"/>
                </a:lnTo>
                <a:lnTo>
                  <a:pt x="80962" y="0"/>
                </a:lnTo>
                <a:lnTo>
                  <a:pt x="80962" y="0"/>
                </a:lnTo>
                <a:lnTo>
                  <a:pt x="9525" y="9048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Forme libre : forme 191">
            <a:extLst>
              <a:ext uri="{FF2B5EF4-FFF2-40B4-BE49-F238E27FC236}">
                <a16:creationId xmlns:a16="http://schemas.microsoft.com/office/drawing/2014/main" id="{5B17B095-2E92-4617-8BFF-842DDEE17AE3}"/>
              </a:ext>
            </a:extLst>
          </p:cNvPr>
          <p:cNvSpPr/>
          <p:nvPr/>
        </p:nvSpPr>
        <p:spPr>
          <a:xfrm>
            <a:off x="5114925" y="5140834"/>
            <a:ext cx="123825" cy="42862"/>
          </a:xfrm>
          <a:custGeom>
            <a:avLst/>
            <a:gdLst>
              <a:gd name="connsiteX0" fmla="*/ 0 w 123825"/>
              <a:gd name="connsiteY0" fmla="*/ 42862 h 42862"/>
              <a:gd name="connsiteX1" fmla="*/ 33338 w 123825"/>
              <a:gd name="connsiteY1" fmla="*/ 0 h 42862"/>
              <a:gd name="connsiteX2" fmla="*/ 123825 w 123825"/>
              <a:gd name="connsiteY2" fmla="*/ 42862 h 42862"/>
              <a:gd name="connsiteX3" fmla="*/ 0 w 123825"/>
              <a:gd name="connsiteY3" fmla="*/ 42862 h 42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825" h="42862">
                <a:moveTo>
                  <a:pt x="0" y="42862"/>
                </a:moveTo>
                <a:lnTo>
                  <a:pt x="33338" y="0"/>
                </a:lnTo>
                <a:lnTo>
                  <a:pt x="123825" y="42862"/>
                </a:lnTo>
                <a:lnTo>
                  <a:pt x="0" y="4286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Explosion : 8 points 192">
            <a:extLst>
              <a:ext uri="{FF2B5EF4-FFF2-40B4-BE49-F238E27FC236}">
                <a16:creationId xmlns:a16="http://schemas.microsoft.com/office/drawing/2014/main" id="{51D0EDB5-3E81-4522-BF2D-6C7146D4BAE7}"/>
              </a:ext>
            </a:extLst>
          </p:cNvPr>
          <p:cNvSpPr/>
          <p:nvPr/>
        </p:nvSpPr>
        <p:spPr>
          <a:xfrm rot="3349727" flipV="1">
            <a:off x="5330822" y="2358160"/>
            <a:ext cx="192265" cy="181047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Explosion : 8 points 193">
            <a:extLst>
              <a:ext uri="{FF2B5EF4-FFF2-40B4-BE49-F238E27FC236}">
                <a16:creationId xmlns:a16="http://schemas.microsoft.com/office/drawing/2014/main" id="{9EF47956-4D8C-4A13-8987-ADDC9EC527B5}"/>
              </a:ext>
            </a:extLst>
          </p:cNvPr>
          <p:cNvSpPr/>
          <p:nvPr/>
        </p:nvSpPr>
        <p:spPr>
          <a:xfrm rot="3349727" flipV="1">
            <a:off x="4458141" y="4106027"/>
            <a:ext cx="119434" cy="123111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Explosion : 8 points 194">
            <a:extLst>
              <a:ext uri="{FF2B5EF4-FFF2-40B4-BE49-F238E27FC236}">
                <a16:creationId xmlns:a16="http://schemas.microsoft.com/office/drawing/2014/main" id="{E316B891-F991-46C0-9AA3-4118B5F9477D}"/>
              </a:ext>
            </a:extLst>
          </p:cNvPr>
          <p:cNvSpPr/>
          <p:nvPr/>
        </p:nvSpPr>
        <p:spPr>
          <a:xfrm rot="3349727" flipV="1">
            <a:off x="5992097" y="3159727"/>
            <a:ext cx="189358" cy="226910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Étoile : 4 branches 195">
            <a:extLst>
              <a:ext uri="{FF2B5EF4-FFF2-40B4-BE49-F238E27FC236}">
                <a16:creationId xmlns:a16="http://schemas.microsoft.com/office/drawing/2014/main" id="{53D6519D-DE47-4BDA-8879-0DD7236DBE51}"/>
              </a:ext>
            </a:extLst>
          </p:cNvPr>
          <p:cNvSpPr/>
          <p:nvPr/>
        </p:nvSpPr>
        <p:spPr>
          <a:xfrm rot="3349727" flipV="1">
            <a:off x="6126719" y="2591413"/>
            <a:ext cx="189349" cy="181047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Étoile : 32 branches 196">
            <a:extLst>
              <a:ext uri="{FF2B5EF4-FFF2-40B4-BE49-F238E27FC236}">
                <a16:creationId xmlns:a16="http://schemas.microsoft.com/office/drawing/2014/main" id="{C14C0494-52C4-4BB3-9C29-14BDED81E959}"/>
              </a:ext>
            </a:extLst>
          </p:cNvPr>
          <p:cNvSpPr/>
          <p:nvPr/>
        </p:nvSpPr>
        <p:spPr>
          <a:xfrm rot="3349727" flipV="1">
            <a:off x="4835154" y="3571117"/>
            <a:ext cx="113606" cy="127937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Forme libre : forme 197">
            <a:extLst>
              <a:ext uri="{FF2B5EF4-FFF2-40B4-BE49-F238E27FC236}">
                <a16:creationId xmlns:a16="http://schemas.microsoft.com/office/drawing/2014/main" id="{00E1AAF2-9239-4A43-B9BB-5A662B263919}"/>
              </a:ext>
            </a:extLst>
          </p:cNvPr>
          <p:cNvSpPr/>
          <p:nvPr/>
        </p:nvSpPr>
        <p:spPr>
          <a:xfrm rot="3349727" flipV="1">
            <a:off x="6586914" y="3122189"/>
            <a:ext cx="189358" cy="202773"/>
          </a:xfrm>
          <a:custGeom>
            <a:avLst/>
            <a:gdLst>
              <a:gd name="connsiteX0" fmla="*/ 242596 w 242596"/>
              <a:gd name="connsiteY0" fmla="*/ 46653 h 261257"/>
              <a:gd name="connsiteX1" fmla="*/ 242596 w 242596"/>
              <a:gd name="connsiteY1" fmla="*/ 46653 h 261257"/>
              <a:gd name="connsiteX2" fmla="*/ 205274 w 242596"/>
              <a:gd name="connsiteY2" fmla="*/ 186612 h 261257"/>
              <a:gd name="connsiteX3" fmla="*/ 167951 w 242596"/>
              <a:gd name="connsiteY3" fmla="*/ 261257 h 261257"/>
              <a:gd name="connsiteX4" fmla="*/ 0 w 242596"/>
              <a:gd name="connsiteY4" fmla="*/ 93306 h 261257"/>
              <a:gd name="connsiteX5" fmla="*/ 93306 w 242596"/>
              <a:gd name="connsiteY5" fmla="*/ 0 h 261257"/>
              <a:gd name="connsiteX6" fmla="*/ 93306 w 242596"/>
              <a:gd name="connsiteY6" fmla="*/ 83975 h 261257"/>
              <a:gd name="connsiteX7" fmla="*/ 130628 w 242596"/>
              <a:gd name="connsiteY7" fmla="*/ 46653 h 261257"/>
              <a:gd name="connsiteX8" fmla="*/ 177282 w 242596"/>
              <a:gd name="connsiteY8" fmla="*/ 93307 h 261257"/>
              <a:gd name="connsiteX9" fmla="*/ 242596 w 242596"/>
              <a:gd name="connsiteY9" fmla="*/ 46653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596" h="261257">
                <a:moveTo>
                  <a:pt x="242596" y="46653"/>
                </a:moveTo>
                <a:lnTo>
                  <a:pt x="242596" y="46653"/>
                </a:lnTo>
                <a:cubicBezTo>
                  <a:pt x="232106" y="93859"/>
                  <a:pt x="224470" y="141821"/>
                  <a:pt x="205274" y="186612"/>
                </a:cubicBezTo>
                <a:cubicBezTo>
                  <a:pt x="194316" y="212181"/>
                  <a:pt x="167951" y="261257"/>
                  <a:pt x="167951" y="261257"/>
                </a:cubicBezTo>
                <a:lnTo>
                  <a:pt x="0" y="93306"/>
                </a:lnTo>
                <a:lnTo>
                  <a:pt x="93306" y="0"/>
                </a:lnTo>
                <a:lnTo>
                  <a:pt x="93306" y="83975"/>
                </a:lnTo>
                <a:lnTo>
                  <a:pt x="130628" y="46653"/>
                </a:lnTo>
                <a:lnTo>
                  <a:pt x="177282" y="93307"/>
                </a:lnTo>
                <a:lnTo>
                  <a:pt x="242596" y="466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Forme libre : forme 198">
            <a:extLst>
              <a:ext uri="{FF2B5EF4-FFF2-40B4-BE49-F238E27FC236}">
                <a16:creationId xmlns:a16="http://schemas.microsoft.com/office/drawing/2014/main" id="{5D8653A7-F382-4832-97A4-2C40B9961F9B}"/>
              </a:ext>
            </a:extLst>
          </p:cNvPr>
          <p:cNvSpPr/>
          <p:nvPr/>
        </p:nvSpPr>
        <p:spPr>
          <a:xfrm rot="3349727" flipV="1">
            <a:off x="6605982" y="2611991"/>
            <a:ext cx="297153" cy="152079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Forme libre : forme 199">
            <a:extLst>
              <a:ext uri="{FF2B5EF4-FFF2-40B4-BE49-F238E27FC236}">
                <a16:creationId xmlns:a16="http://schemas.microsoft.com/office/drawing/2014/main" id="{FEFF76FA-4442-44E5-9292-E8173807CB87}"/>
              </a:ext>
            </a:extLst>
          </p:cNvPr>
          <p:cNvSpPr/>
          <p:nvPr/>
        </p:nvSpPr>
        <p:spPr>
          <a:xfrm rot="3349727" flipV="1">
            <a:off x="4641115" y="3739340"/>
            <a:ext cx="332111" cy="152079"/>
          </a:xfrm>
          <a:custGeom>
            <a:avLst/>
            <a:gdLst>
              <a:gd name="connsiteX0" fmla="*/ 242596 w 354563"/>
              <a:gd name="connsiteY0" fmla="*/ 195943 h 195943"/>
              <a:gd name="connsiteX1" fmla="*/ 0 w 354563"/>
              <a:gd name="connsiteY1" fmla="*/ 93306 h 195943"/>
              <a:gd name="connsiteX2" fmla="*/ 279918 w 354563"/>
              <a:gd name="connsiteY2" fmla="*/ 0 h 195943"/>
              <a:gd name="connsiteX3" fmla="*/ 354563 w 354563"/>
              <a:gd name="connsiteY3" fmla="*/ 102637 h 195943"/>
              <a:gd name="connsiteX4" fmla="*/ 242596 w 354563"/>
              <a:gd name="connsiteY4" fmla="*/ 195943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63" h="195943">
                <a:moveTo>
                  <a:pt x="242596" y="195943"/>
                </a:moveTo>
                <a:lnTo>
                  <a:pt x="0" y="93306"/>
                </a:lnTo>
                <a:lnTo>
                  <a:pt x="279918" y="0"/>
                </a:lnTo>
                <a:lnTo>
                  <a:pt x="354563" y="102637"/>
                </a:lnTo>
                <a:lnTo>
                  <a:pt x="242596" y="19594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Forme libre : forme 200">
            <a:extLst>
              <a:ext uri="{FF2B5EF4-FFF2-40B4-BE49-F238E27FC236}">
                <a16:creationId xmlns:a16="http://schemas.microsoft.com/office/drawing/2014/main" id="{21429BEA-572F-4845-AA3D-28EFBE685253}"/>
              </a:ext>
            </a:extLst>
          </p:cNvPr>
          <p:cNvSpPr/>
          <p:nvPr/>
        </p:nvSpPr>
        <p:spPr>
          <a:xfrm rot="3349727" flipV="1">
            <a:off x="5708023" y="3275276"/>
            <a:ext cx="148575" cy="311401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Forme libre : forme 201">
            <a:extLst>
              <a:ext uri="{FF2B5EF4-FFF2-40B4-BE49-F238E27FC236}">
                <a16:creationId xmlns:a16="http://schemas.microsoft.com/office/drawing/2014/main" id="{1C23CC67-5FD7-4B96-BBB2-51965BB73840}"/>
              </a:ext>
            </a:extLst>
          </p:cNvPr>
          <p:cNvSpPr/>
          <p:nvPr/>
        </p:nvSpPr>
        <p:spPr>
          <a:xfrm rot="3349727" flipV="1">
            <a:off x="6353552" y="3419832"/>
            <a:ext cx="218494" cy="224498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Explosion : 8 points 202">
            <a:extLst>
              <a:ext uri="{FF2B5EF4-FFF2-40B4-BE49-F238E27FC236}">
                <a16:creationId xmlns:a16="http://schemas.microsoft.com/office/drawing/2014/main" id="{3A1ED277-81A4-4AB5-B28A-3D2BF2962758}"/>
              </a:ext>
            </a:extLst>
          </p:cNvPr>
          <p:cNvSpPr/>
          <p:nvPr/>
        </p:nvSpPr>
        <p:spPr>
          <a:xfrm rot="3349727" flipV="1">
            <a:off x="6743809" y="3422417"/>
            <a:ext cx="84487" cy="96557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Étoile : 32 branches 203">
            <a:extLst>
              <a:ext uri="{FF2B5EF4-FFF2-40B4-BE49-F238E27FC236}">
                <a16:creationId xmlns:a16="http://schemas.microsoft.com/office/drawing/2014/main" id="{0782FC1F-6F4C-43ED-A79F-56BFFE1CA6E8}"/>
              </a:ext>
            </a:extLst>
          </p:cNvPr>
          <p:cNvSpPr/>
          <p:nvPr/>
        </p:nvSpPr>
        <p:spPr>
          <a:xfrm rot="3349727" flipV="1">
            <a:off x="6186764" y="3063229"/>
            <a:ext cx="96144" cy="65181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Forme libre : forme 204">
            <a:extLst>
              <a:ext uri="{FF2B5EF4-FFF2-40B4-BE49-F238E27FC236}">
                <a16:creationId xmlns:a16="http://schemas.microsoft.com/office/drawing/2014/main" id="{D3EF7D48-5624-46E9-8583-74E09D1F8ACC}"/>
              </a:ext>
            </a:extLst>
          </p:cNvPr>
          <p:cNvSpPr/>
          <p:nvPr/>
        </p:nvSpPr>
        <p:spPr>
          <a:xfrm rot="3349727" flipV="1">
            <a:off x="4884977" y="2810923"/>
            <a:ext cx="157316" cy="267950"/>
          </a:xfrm>
          <a:custGeom>
            <a:avLst/>
            <a:gdLst>
              <a:gd name="connsiteX0" fmla="*/ 130628 w 167951"/>
              <a:gd name="connsiteY0" fmla="*/ 0 h 345233"/>
              <a:gd name="connsiteX1" fmla="*/ 0 w 167951"/>
              <a:gd name="connsiteY1" fmla="*/ 345233 h 345233"/>
              <a:gd name="connsiteX2" fmla="*/ 83975 w 167951"/>
              <a:gd name="connsiteY2" fmla="*/ 261257 h 345233"/>
              <a:gd name="connsiteX3" fmla="*/ 167951 w 167951"/>
              <a:gd name="connsiteY3" fmla="*/ 158621 h 345233"/>
              <a:gd name="connsiteX4" fmla="*/ 130628 w 167951"/>
              <a:gd name="connsiteY4" fmla="*/ 0 h 345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951" h="345233">
                <a:moveTo>
                  <a:pt x="130628" y="0"/>
                </a:moveTo>
                <a:lnTo>
                  <a:pt x="0" y="345233"/>
                </a:lnTo>
                <a:lnTo>
                  <a:pt x="83975" y="261257"/>
                </a:lnTo>
                <a:lnTo>
                  <a:pt x="167951" y="158621"/>
                </a:lnTo>
                <a:lnTo>
                  <a:pt x="1306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Explosion : 8 points 205">
            <a:extLst>
              <a:ext uri="{FF2B5EF4-FFF2-40B4-BE49-F238E27FC236}">
                <a16:creationId xmlns:a16="http://schemas.microsoft.com/office/drawing/2014/main" id="{CAB8131E-3085-4391-AB45-36269FBB046B}"/>
              </a:ext>
            </a:extLst>
          </p:cNvPr>
          <p:cNvSpPr/>
          <p:nvPr/>
        </p:nvSpPr>
        <p:spPr>
          <a:xfrm rot="9103251" flipH="1">
            <a:off x="6848645" y="3685938"/>
            <a:ext cx="65527" cy="88492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Forme libre : forme 206">
            <a:extLst>
              <a:ext uri="{FF2B5EF4-FFF2-40B4-BE49-F238E27FC236}">
                <a16:creationId xmlns:a16="http://schemas.microsoft.com/office/drawing/2014/main" id="{FD4CE2E8-F163-431B-AE33-D3B55EB8F8DD}"/>
              </a:ext>
            </a:extLst>
          </p:cNvPr>
          <p:cNvSpPr/>
          <p:nvPr/>
        </p:nvSpPr>
        <p:spPr>
          <a:xfrm rot="9103251" flipH="1">
            <a:off x="6011565" y="2979506"/>
            <a:ext cx="113190" cy="74333"/>
          </a:xfrm>
          <a:custGeom>
            <a:avLst/>
            <a:gdLst>
              <a:gd name="connsiteX0" fmla="*/ 242596 w 354563"/>
              <a:gd name="connsiteY0" fmla="*/ 195943 h 195943"/>
              <a:gd name="connsiteX1" fmla="*/ 0 w 354563"/>
              <a:gd name="connsiteY1" fmla="*/ 93306 h 195943"/>
              <a:gd name="connsiteX2" fmla="*/ 279918 w 354563"/>
              <a:gd name="connsiteY2" fmla="*/ 0 h 195943"/>
              <a:gd name="connsiteX3" fmla="*/ 354563 w 354563"/>
              <a:gd name="connsiteY3" fmla="*/ 102637 h 195943"/>
              <a:gd name="connsiteX4" fmla="*/ 242596 w 354563"/>
              <a:gd name="connsiteY4" fmla="*/ 195943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63" h="195943">
                <a:moveTo>
                  <a:pt x="242596" y="195943"/>
                </a:moveTo>
                <a:lnTo>
                  <a:pt x="0" y="93306"/>
                </a:lnTo>
                <a:lnTo>
                  <a:pt x="279918" y="0"/>
                </a:lnTo>
                <a:lnTo>
                  <a:pt x="354563" y="102637"/>
                </a:lnTo>
                <a:lnTo>
                  <a:pt x="242596" y="1959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Explosion : 8 points 207">
            <a:extLst>
              <a:ext uri="{FF2B5EF4-FFF2-40B4-BE49-F238E27FC236}">
                <a16:creationId xmlns:a16="http://schemas.microsoft.com/office/drawing/2014/main" id="{84558115-E4E0-4D7C-BCE1-F029DCD11521}"/>
              </a:ext>
            </a:extLst>
          </p:cNvPr>
          <p:cNvSpPr/>
          <p:nvPr/>
        </p:nvSpPr>
        <p:spPr>
          <a:xfrm rot="7722261">
            <a:off x="5467989" y="2950265"/>
            <a:ext cx="63832" cy="45719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Explosion : 8 points 208">
            <a:extLst>
              <a:ext uri="{FF2B5EF4-FFF2-40B4-BE49-F238E27FC236}">
                <a16:creationId xmlns:a16="http://schemas.microsoft.com/office/drawing/2014/main" id="{04FEF6AD-63DC-4ACF-A9EC-360BEFE4B6C5}"/>
              </a:ext>
            </a:extLst>
          </p:cNvPr>
          <p:cNvSpPr/>
          <p:nvPr/>
        </p:nvSpPr>
        <p:spPr>
          <a:xfrm rot="7722261">
            <a:off x="5609810" y="3552757"/>
            <a:ext cx="101206" cy="45719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Explosion : 8 points 209">
            <a:extLst>
              <a:ext uri="{FF2B5EF4-FFF2-40B4-BE49-F238E27FC236}">
                <a16:creationId xmlns:a16="http://schemas.microsoft.com/office/drawing/2014/main" id="{D2D76EF8-9B08-4E6C-9F17-0581DE32AC2B}"/>
              </a:ext>
            </a:extLst>
          </p:cNvPr>
          <p:cNvSpPr/>
          <p:nvPr/>
        </p:nvSpPr>
        <p:spPr>
          <a:xfrm rot="7722261">
            <a:off x="4904627" y="3429874"/>
            <a:ext cx="102757" cy="45719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Étoile : 4 branches 210">
            <a:extLst>
              <a:ext uri="{FF2B5EF4-FFF2-40B4-BE49-F238E27FC236}">
                <a16:creationId xmlns:a16="http://schemas.microsoft.com/office/drawing/2014/main" id="{195FFA4A-54C6-499D-8707-F5D32B3CE5C1}"/>
              </a:ext>
            </a:extLst>
          </p:cNvPr>
          <p:cNvSpPr/>
          <p:nvPr/>
        </p:nvSpPr>
        <p:spPr>
          <a:xfrm rot="7722261">
            <a:off x="5840204" y="2964003"/>
            <a:ext cx="101202" cy="45719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Forme libre : forme 211">
            <a:extLst>
              <a:ext uri="{FF2B5EF4-FFF2-40B4-BE49-F238E27FC236}">
                <a16:creationId xmlns:a16="http://schemas.microsoft.com/office/drawing/2014/main" id="{67AC5FF7-20D7-4574-A07C-F2546100A004}"/>
              </a:ext>
            </a:extLst>
          </p:cNvPr>
          <p:cNvSpPr/>
          <p:nvPr/>
        </p:nvSpPr>
        <p:spPr>
          <a:xfrm rot="7722261">
            <a:off x="6262250" y="3513966"/>
            <a:ext cx="101206" cy="45719"/>
          </a:xfrm>
          <a:custGeom>
            <a:avLst/>
            <a:gdLst>
              <a:gd name="connsiteX0" fmla="*/ 242596 w 242596"/>
              <a:gd name="connsiteY0" fmla="*/ 46653 h 261257"/>
              <a:gd name="connsiteX1" fmla="*/ 242596 w 242596"/>
              <a:gd name="connsiteY1" fmla="*/ 46653 h 261257"/>
              <a:gd name="connsiteX2" fmla="*/ 205274 w 242596"/>
              <a:gd name="connsiteY2" fmla="*/ 186612 h 261257"/>
              <a:gd name="connsiteX3" fmla="*/ 167951 w 242596"/>
              <a:gd name="connsiteY3" fmla="*/ 261257 h 261257"/>
              <a:gd name="connsiteX4" fmla="*/ 0 w 242596"/>
              <a:gd name="connsiteY4" fmla="*/ 93306 h 261257"/>
              <a:gd name="connsiteX5" fmla="*/ 93306 w 242596"/>
              <a:gd name="connsiteY5" fmla="*/ 0 h 261257"/>
              <a:gd name="connsiteX6" fmla="*/ 93306 w 242596"/>
              <a:gd name="connsiteY6" fmla="*/ 83975 h 261257"/>
              <a:gd name="connsiteX7" fmla="*/ 130628 w 242596"/>
              <a:gd name="connsiteY7" fmla="*/ 46653 h 261257"/>
              <a:gd name="connsiteX8" fmla="*/ 177282 w 242596"/>
              <a:gd name="connsiteY8" fmla="*/ 93307 h 261257"/>
              <a:gd name="connsiteX9" fmla="*/ 242596 w 242596"/>
              <a:gd name="connsiteY9" fmla="*/ 46653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596" h="261257">
                <a:moveTo>
                  <a:pt x="242596" y="46653"/>
                </a:moveTo>
                <a:lnTo>
                  <a:pt x="242596" y="46653"/>
                </a:lnTo>
                <a:cubicBezTo>
                  <a:pt x="232106" y="93859"/>
                  <a:pt x="224470" y="141821"/>
                  <a:pt x="205274" y="186612"/>
                </a:cubicBezTo>
                <a:cubicBezTo>
                  <a:pt x="194316" y="212181"/>
                  <a:pt x="167951" y="261257"/>
                  <a:pt x="167951" y="261257"/>
                </a:cubicBezTo>
                <a:lnTo>
                  <a:pt x="0" y="93306"/>
                </a:lnTo>
                <a:lnTo>
                  <a:pt x="93306" y="0"/>
                </a:lnTo>
                <a:lnTo>
                  <a:pt x="93306" y="83975"/>
                </a:lnTo>
                <a:lnTo>
                  <a:pt x="130628" y="46653"/>
                </a:lnTo>
                <a:lnTo>
                  <a:pt x="177282" y="93307"/>
                </a:lnTo>
                <a:lnTo>
                  <a:pt x="242596" y="466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Forme libre : forme 212">
            <a:extLst>
              <a:ext uri="{FF2B5EF4-FFF2-40B4-BE49-F238E27FC236}">
                <a16:creationId xmlns:a16="http://schemas.microsoft.com/office/drawing/2014/main" id="{0CE5EF74-EED5-4119-BF86-5DE7C9982B10}"/>
              </a:ext>
            </a:extLst>
          </p:cNvPr>
          <p:cNvSpPr/>
          <p:nvPr/>
        </p:nvSpPr>
        <p:spPr>
          <a:xfrm rot="7722261">
            <a:off x="6381053" y="2933977"/>
            <a:ext cx="158818" cy="45719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Forme libre : forme 213">
            <a:extLst>
              <a:ext uri="{FF2B5EF4-FFF2-40B4-BE49-F238E27FC236}">
                <a16:creationId xmlns:a16="http://schemas.microsoft.com/office/drawing/2014/main" id="{0719CA5E-BF93-425C-A530-19CA8C5805A1}"/>
              </a:ext>
            </a:extLst>
          </p:cNvPr>
          <p:cNvSpPr/>
          <p:nvPr/>
        </p:nvSpPr>
        <p:spPr>
          <a:xfrm rot="7722261">
            <a:off x="4974270" y="3570611"/>
            <a:ext cx="79409" cy="45719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Forme libre : forme 214">
            <a:extLst>
              <a:ext uri="{FF2B5EF4-FFF2-40B4-BE49-F238E27FC236}">
                <a16:creationId xmlns:a16="http://schemas.microsoft.com/office/drawing/2014/main" id="{1547D4E6-8F85-4118-B534-3FD260B1C2C8}"/>
              </a:ext>
            </a:extLst>
          </p:cNvPr>
          <p:cNvSpPr/>
          <p:nvPr/>
        </p:nvSpPr>
        <p:spPr>
          <a:xfrm rot="7722261">
            <a:off x="5961578" y="3759175"/>
            <a:ext cx="116777" cy="45719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Explosion : 8 points 215">
            <a:extLst>
              <a:ext uri="{FF2B5EF4-FFF2-40B4-BE49-F238E27FC236}">
                <a16:creationId xmlns:a16="http://schemas.microsoft.com/office/drawing/2014/main" id="{B2F37764-AC61-48D7-9E19-D197DDDB354F}"/>
              </a:ext>
            </a:extLst>
          </p:cNvPr>
          <p:cNvSpPr/>
          <p:nvPr/>
        </p:nvSpPr>
        <p:spPr>
          <a:xfrm rot="7722261">
            <a:off x="6595096" y="3744636"/>
            <a:ext cx="45719" cy="45719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Étoile : 32 branches 216">
            <a:extLst>
              <a:ext uri="{FF2B5EF4-FFF2-40B4-BE49-F238E27FC236}">
                <a16:creationId xmlns:a16="http://schemas.microsoft.com/office/drawing/2014/main" id="{0F458BFD-529B-4BB3-9662-C7471BEF3DB0}"/>
              </a:ext>
            </a:extLst>
          </p:cNvPr>
          <p:cNvSpPr/>
          <p:nvPr/>
        </p:nvSpPr>
        <p:spPr>
          <a:xfrm rot="7722261">
            <a:off x="6027816" y="4987993"/>
            <a:ext cx="51385" cy="45719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Forme libre : forme 217">
            <a:extLst>
              <a:ext uri="{FF2B5EF4-FFF2-40B4-BE49-F238E27FC236}">
                <a16:creationId xmlns:a16="http://schemas.microsoft.com/office/drawing/2014/main" id="{404C6EBC-C775-4376-ACF6-4EE1394FA706}"/>
              </a:ext>
            </a:extLst>
          </p:cNvPr>
          <p:cNvSpPr/>
          <p:nvPr/>
        </p:nvSpPr>
        <p:spPr>
          <a:xfrm rot="3349727" flipV="1">
            <a:off x="5515347" y="2380674"/>
            <a:ext cx="249812" cy="226712"/>
          </a:xfrm>
          <a:custGeom>
            <a:avLst/>
            <a:gdLst>
              <a:gd name="connsiteX0" fmla="*/ 0 w 266700"/>
              <a:gd name="connsiteY0" fmla="*/ 76200 h 292100"/>
              <a:gd name="connsiteX1" fmla="*/ 146050 w 266700"/>
              <a:gd name="connsiteY1" fmla="*/ 292100 h 292100"/>
              <a:gd name="connsiteX2" fmla="*/ 158750 w 266700"/>
              <a:gd name="connsiteY2" fmla="*/ 203200 h 292100"/>
              <a:gd name="connsiteX3" fmla="*/ 241300 w 266700"/>
              <a:gd name="connsiteY3" fmla="*/ 203200 h 292100"/>
              <a:gd name="connsiteX4" fmla="*/ 266700 w 266700"/>
              <a:gd name="connsiteY4" fmla="*/ 95250 h 292100"/>
              <a:gd name="connsiteX5" fmla="*/ 190500 w 266700"/>
              <a:gd name="connsiteY5" fmla="*/ 88900 h 292100"/>
              <a:gd name="connsiteX6" fmla="*/ 184150 w 266700"/>
              <a:gd name="connsiteY6" fmla="*/ 0 h 292100"/>
              <a:gd name="connsiteX7" fmla="*/ 120650 w 266700"/>
              <a:gd name="connsiteY7" fmla="*/ 88900 h 292100"/>
              <a:gd name="connsiteX8" fmla="*/ 0 w 266700"/>
              <a:gd name="connsiteY8" fmla="*/ 76200 h 29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700" h="292100">
                <a:moveTo>
                  <a:pt x="0" y="76200"/>
                </a:moveTo>
                <a:lnTo>
                  <a:pt x="146050" y="292100"/>
                </a:lnTo>
                <a:lnTo>
                  <a:pt x="158750" y="203200"/>
                </a:lnTo>
                <a:lnTo>
                  <a:pt x="241300" y="203200"/>
                </a:lnTo>
                <a:lnTo>
                  <a:pt x="266700" y="95250"/>
                </a:lnTo>
                <a:lnTo>
                  <a:pt x="190500" y="88900"/>
                </a:lnTo>
                <a:lnTo>
                  <a:pt x="184150" y="0"/>
                </a:lnTo>
                <a:lnTo>
                  <a:pt x="120650" y="88900"/>
                </a:lnTo>
                <a:lnTo>
                  <a:pt x="0" y="76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Étoile : 7 branches 218">
            <a:extLst>
              <a:ext uri="{FF2B5EF4-FFF2-40B4-BE49-F238E27FC236}">
                <a16:creationId xmlns:a16="http://schemas.microsoft.com/office/drawing/2014/main" id="{E7285519-C037-4205-8F65-969D5A93BED1}"/>
              </a:ext>
            </a:extLst>
          </p:cNvPr>
          <p:cNvSpPr/>
          <p:nvPr/>
        </p:nvSpPr>
        <p:spPr>
          <a:xfrm rot="3349727" flipV="1">
            <a:off x="6995985" y="3246850"/>
            <a:ext cx="189350" cy="110401"/>
          </a:xfrm>
          <a:prstGeom prst="star7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Forme en L 219">
            <a:extLst>
              <a:ext uri="{FF2B5EF4-FFF2-40B4-BE49-F238E27FC236}">
                <a16:creationId xmlns:a16="http://schemas.microsoft.com/office/drawing/2014/main" id="{0E9B8DCA-8AA4-4DBB-9D31-07D9944E4409}"/>
              </a:ext>
            </a:extLst>
          </p:cNvPr>
          <p:cNvSpPr/>
          <p:nvPr/>
        </p:nvSpPr>
        <p:spPr>
          <a:xfrm rot="3349727" flipV="1">
            <a:off x="4286622" y="2980100"/>
            <a:ext cx="98411" cy="64553"/>
          </a:xfrm>
          <a:prstGeom prst="corne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Bande diagonale 220">
            <a:extLst>
              <a:ext uri="{FF2B5EF4-FFF2-40B4-BE49-F238E27FC236}">
                <a16:creationId xmlns:a16="http://schemas.microsoft.com/office/drawing/2014/main" id="{0DE4151E-33B2-429B-9998-07AF950A379B}"/>
              </a:ext>
            </a:extLst>
          </p:cNvPr>
          <p:cNvSpPr/>
          <p:nvPr/>
        </p:nvSpPr>
        <p:spPr>
          <a:xfrm rot="3349727" flipV="1">
            <a:off x="7136710" y="2603780"/>
            <a:ext cx="45719" cy="271107"/>
          </a:xfrm>
          <a:prstGeom prst="diagStri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2" name="Explosion : 8 points 221">
            <a:extLst>
              <a:ext uri="{FF2B5EF4-FFF2-40B4-BE49-F238E27FC236}">
                <a16:creationId xmlns:a16="http://schemas.microsoft.com/office/drawing/2014/main" id="{E2CE5962-2664-47DA-91E5-FECDF53327B7}"/>
              </a:ext>
            </a:extLst>
          </p:cNvPr>
          <p:cNvSpPr/>
          <p:nvPr/>
        </p:nvSpPr>
        <p:spPr>
          <a:xfrm rot="3349727" flipV="1">
            <a:off x="4334627" y="4927569"/>
            <a:ext cx="148573" cy="106385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Forme libre : forme 222">
            <a:extLst>
              <a:ext uri="{FF2B5EF4-FFF2-40B4-BE49-F238E27FC236}">
                <a16:creationId xmlns:a16="http://schemas.microsoft.com/office/drawing/2014/main" id="{2417A3E6-C656-4EC7-BFC9-CFB3021D9073}"/>
              </a:ext>
            </a:extLst>
          </p:cNvPr>
          <p:cNvSpPr/>
          <p:nvPr/>
        </p:nvSpPr>
        <p:spPr>
          <a:xfrm rot="3349727" flipV="1">
            <a:off x="5263897" y="2762810"/>
            <a:ext cx="202229" cy="167569"/>
          </a:xfrm>
          <a:custGeom>
            <a:avLst/>
            <a:gdLst>
              <a:gd name="connsiteX0" fmla="*/ 184150 w 215900"/>
              <a:gd name="connsiteY0" fmla="*/ 215900 h 215900"/>
              <a:gd name="connsiteX1" fmla="*/ 0 w 215900"/>
              <a:gd name="connsiteY1" fmla="*/ 120650 h 215900"/>
              <a:gd name="connsiteX2" fmla="*/ 95250 w 215900"/>
              <a:gd name="connsiteY2" fmla="*/ 0 h 215900"/>
              <a:gd name="connsiteX3" fmla="*/ 95250 w 215900"/>
              <a:gd name="connsiteY3" fmla="*/ 101600 h 215900"/>
              <a:gd name="connsiteX4" fmla="*/ 215900 w 215900"/>
              <a:gd name="connsiteY4" fmla="*/ 133350 h 215900"/>
              <a:gd name="connsiteX5" fmla="*/ 184150 w 215900"/>
              <a:gd name="connsiteY5" fmla="*/ 21590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900" h="215900">
                <a:moveTo>
                  <a:pt x="184150" y="215900"/>
                </a:moveTo>
                <a:lnTo>
                  <a:pt x="0" y="120650"/>
                </a:lnTo>
                <a:lnTo>
                  <a:pt x="95250" y="0"/>
                </a:lnTo>
                <a:lnTo>
                  <a:pt x="95250" y="101600"/>
                </a:lnTo>
                <a:lnTo>
                  <a:pt x="215900" y="133350"/>
                </a:lnTo>
                <a:lnTo>
                  <a:pt x="184150" y="2159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Forme libre : forme 223">
            <a:extLst>
              <a:ext uri="{FF2B5EF4-FFF2-40B4-BE49-F238E27FC236}">
                <a16:creationId xmlns:a16="http://schemas.microsoft.com/office/drawing/2014/main" id="{ED8E3B90-5CF6-4790-A2B8-6CB34378CD76}"/>
              </a:ext>
            </a:extLst>
          </p:cNvPr>
          <p:cNvSpPr/>
          <p:nvPr/>
        </p:nvSpPr>
        <p:spPr>
          <a:xfrm rot="3349727" flipV="1">
            <a:off x="5883066" y="3276292"/>
            <a:ext cx="190333" cy="231640"/>
          </a:xfrm>
          <a:custGeom>
            <a:avLst/>
            <a:gdLst>
              <a:gd name="connsiteX0" fmla="*/ 0 w 203200"/>
              <a:gd name="connsiteY0" fmla="*/ 203200 h 298450"/>
              <a:gd name="connsiteX1" fmla="*/ 133350 w 203200"/>
              <a:gd name="connsiteY1" fmla="*/ 0 h 298450"/>
              <a:gd name="connsiteX2" fmla="*/ 203200 w 203200"/>
              <a:gd name="connsiteY2" fmla="*/ 177800 h 298450"/>
              <a:gd name="connsiteX3" fmla="*/ 120650 w 203200"/>
              <a:gd name="connsiteY3" fmla="*/ 298450 h 298450"/>
              <a:gd name="connsiteX4" fmla="*/ 133350 w 203200"/>
              <a:gd name="connsiteY4" fmla="*/ 152400 h 298450"/>
              <a:gd name="connsiteX5" fmla="*/ 0 w 203200"/>
              <a:gd name="connsiteY5" fmla="*/ 20320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200" h="298450">
                <a:moveTo>
                  <a:pt x="0" y="203200"/>
                </a:moveTo>
                <a:lnTo>
                  <a:pt x="133350" y="0"/>
                </a:lnTo>
                <a:lnTo>
                  <a:pt x="203200" y="177800"/>
                </a:lnTo>
                <a:lnTo>
                  <a:pt x="120650" y="298450"/>
                </a:lnTo>
                <a:lnTo>
                  <a:pt x="133350" y="152400"/>
                </a:lnTo>
                <a:lnTo>
                  <a:pt x="0" y="203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Forme libre : forme 224">
            <a:extLst>
              <a:ext uri="{FF2B5EF4-FFF2-40B4-BE49-F238E27FC236}">
                <a16:creationId xmlns:a16="http://schemas.microsoft.com/office/drawing/2014/main" id="{51C56AF6-A18A-49DB-AD44-97115A6B6BC3}"/>
              </a:ext>
            </a:extLst>
          </p:cNvPr>
          <p:cNvSpPr/>
          <p:nvPr/>
        </p:nvSpPr>
        <p:spPr>
          <a:xfrm rot="3349727" flipV="1">
            <a:off x="6608948" y="2414216"/>
            <a:ext cx="154646" cy="177426"/>
          </a:xfrm>
          <a:custGeom>
            <a:avLst/>
            <a:gdLst>
              <a:gd name="connsiteX0" fmla="*/ 19050 w 165100"/>
              <a:gd name="connsiteY0" fmla="*/ 0 h 228600"/>
              <a:gd name="connsiteX1" fmla="*/ 0 w 165100"/>
              <a:gd name="connsiteY1" fmla="*/ 146050 h 228600"/>
              <a:gd name="connsiteX2" fmla="*/ 88900 w 165100"/>
              <a:gd name="connsiteY2" fmla="*/ 146050 h 228600"/>
              <a:gd name="connsiteX3" fmla="*/ 165100 w 165100"/>
              <a:gd name="connsiteY3" fmla="*/ 228600 h 228600"/>
              <a:gd name="connsiteX4" fmla="*/ 158750 w 165100"/>
              <a:gd name="connsiteY4" fmla="*/ 165100 h 228600"/>
              <a:gd name="connsiteX5" fmla="*/ 19050 w 165100"/>
              <a:gd name="connsiteY5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100" h="228600">
                <a:moveTo>
                  <a:pt x="19050" y="0"/>
                </a:moveTo>
                <a:lnTo>
                  <a:pt x="0" y="146050"/>
                </a:lnTo>
                <a:lnTo>
                  <a:pt x="88900" y="146050"/>
                </a:lnTo>
                <a:lnTo>
                  <a:pt x="165100" y="228600"/>
                </a:lnTo>
                <a:lnTo>
                  <a:pt x="158750" y="165100"/>
                </a:lnTo>
                <a:lnTo>
                  <a:pt x="19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Forme libre : forme 225">
            <a:extLst>
              <a:ext uri="{FF2B5EF4-FFF2-40B4-BE49-F238E27FC236}">
                <a16:creationId xmlns:a16="http://schemas.microsoft.com/office/drawing/2014/main" id="{E2A621EA-29DF-4688-88E9-23C57B18C19C}"/>
              </a:ext>
            </a:extLst>
          </p:cNvPr>
          <p:cNvSpPr/>
          <p:nvPr/>
        </p:nvSpPr>
        <p:spPr>
          <a:xfrm rot="3349727" flipV="1">
            <a:off x="5920313" y="3518136"/>
            <a:ext cx="237916" cy="177426"/>
          </a:xfrm>
          <a:custGeom>
            <a:avLst/>
            <a:gdLst>
              <a:gd name="connsiteX0" fmla="*/ 6350 w 254000"/>
              <a:gd name="connsiteY0" fmla="*/ 228600 h 228600"/>
              <a:gd name="connsiteX1" fmla="*/ 254000 w 254000"/>
              <a:gd name="connsiteY1" fmla="*/ 95250 h 228600"/>
              <a:gd name="connsiteX2" fmla="*/ 165100 w 254000"/>
              <a:gd name="connsiteY2" fmla="*/ 0 h 228600"/>
              <a:gd name="connsiteX3" fmla="*/ 139700 w 254000"/>
              <a:gd name="connsiteY3" fmla="*/ 101600 h 228600"/>
              <a:gd name="connsiteX4" fmla="*/ 0 w 254000"/>
              <a:gd name="connsiteY4" fmla="*/ 69850 h 228600"/>
              <a:gd name="connsiteX5" fmla="*/ 6350 w 254000"/>
              <a:gd name="connsiteY5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000" h="228600">
                <a:moveTo>
                  <a:pt x="6350" y="228600"/>
                </a:moveTo>
                <a:lnTo>
                  <a:pt x="254000" y="95250"/>
                </a:lnTo>
                <a:lnTo>
                  <a:pt x="165100" y="0"/>
                </a:lnTo>
                <a:lnTo>
                  <a:pt x="139700" y="101600"/>
                </a:lnTo>
                <a:lnTo>
                  <a:pt x="0" y="69850"/>
                </a:lnTo>
                <a:lnTo>
                  <a:pt x="6350" y="228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Forme libre : forme 226">
            <a:extLst>
              <a:ext uri="{FF2B5EF4-FFF2-40B4-BE49-F238E27FC236}">
                <a16:creationId xmlns:a16="http://schemas.microsoft.com/office/drawing/2014/main" id="{3CBAE48D-640D-4C25-9877-8E9E9F75F6B2}"/>
              </a:ext>
            </a:extLst>
          </p:cNvPr>
          <p:cNvSpPr/>
          <p:nvPr/>
        </p:nvSpPr>
        <p:spPr>
          <a:xfrm rot="3349727" flipV="1">
            <a:off x="5601789" y="2993486"/>
            <a:ext cx="285499" cy="133070"/>
          </a:xfrm>
          <a:custGeom>
            <a:avLst/>
            <a:gdLst>
              <a:gd name="connsiteX0" fmla="*/ 57150 w 304800"/>
              <a:gd name="connsiteY0" fmla="*/ 171450 h 171450"/>
              <a:gd name="connsiteX1" fmla="*/ 0 w 304800"/>
              <a:gd name="connsiteY1" fmla="*/ 76200 h 171450"/>
              <a:gd name="connsiteX2" fmla="*/ 190500 w 304800"/>
              <a:gd name="connsiteY2" fmla="*/ 76200 h 171450"/>
              <a:gd name="connsiteX3" fmla="*/ 196850 w 304800"/>
              <a:gd name="connsiteY3" fmla="*/ 0 h 171450"/>
              <a:gd name="connsiteX4" fmla="*/ 304800 w 304800"/>
              <a:gd name="connsiteY4" fmla="*/ 88900 h 171450"/>
              <a:gd name="connsiteX5" fmla="*/ 139700 w 304800"/>
              <a:gd name="connsiteY5" fmla="*/ 114300 h 171450"/>
              <a:gd name="connsiteX6" fmla="*/ 57150 w 304800"/>
              <a:gd name="connsiteY6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" h="171450">
                <a:moveTo>
                  <a:pt x="57150" y="171450"/>
                </a:moveTo>
                <a:lnTo>
                  <a:pt x="0" y="76200"/>
                </a:lnTo>
                <a:lnTo>
                  <a:pt x="190500" y="76200"/>
                </a:lnTo>
                <a:lnTo>
                  <a:pt x="196850" y="0"/>
                </a:lnTo>
                <a:lnTo>
                  <a:pt x="304800" y="88900"/>
                </a:lnTo>
                <a:lnTo>
                  <a:pt x="139700" y="114300"/>
                </a:lnTo>
                <a:lnTo>
                  <a:pt x="57150" y="1714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Forme libre : forme 227">
            <a:extLst>
              <a:ext uri="{FF2B5EF4-FFF2-40B4-BE49-F238E27FC236}">
                <a16:creationId xmlns:a16="http://schemas.microsoft.com/office/drawing/2014/main" id="{FA9EAC3A-9C39-4598-8371-34AC9FAA7953}"/>
              </a:ext>
            </a:extLst>
          </p:cNvPr>
          <p:cNvSpPr/>
          <p:nvPr/>
        </p:nvSpPr>
        <p:spPr>
          <a:xfrm rot="3349727" flipV="1">
            <a:off x="6776074" y="3204439"/>
            <a:ext cx="279551" cy="231640"/>
          </a:xfrm>
          <a:custGeom>
            <a:avLst/>
            <a:gdLst>
              <a:gd name="connsiteX0" fmla="*/ 44450 w 298450"/>
              <a:gd name="connsiteY0" fmla="*/ 298450 h 298450"/>
              <a:gd name="connsiteX1" fmla="*/ 0 w 298450"/>
              <a:gd name="connsiteY1" fmla="*/ 0 h 298450"/>
              <a:gd name="connsiteX2" fmla="*/ 158750 w 298450"/>
              <a:gd name="connsiteY2" fmla="*/ 171450 h 298450"/>
              <a:gd name="connsiteX3" fmla="*/ 298450 w 298450"/>
              <a:gd name="connsiteY3" fmla="*/ 57150 h 298450"/>
              <a:gd name="connsiteX4" fmla="*/ 209550 w 298450"/>
              <a:gd name="connsiteY4" fmla="*/ 260350 h 298450"/>
              <a:gd name="connsiteX5" fmla="*/ 101600 w 298450"/>
              <a:gd name="connsiteY5" fmla="*/ 222250 h 298450"/>
              <a:gd name="connsiteX6" fmla="*/ 44450 w 298450"/>
              <a:gd name="connsiteY6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450" h="298450">
                <a:moveTo>
                  <a:pt x="44450" y="298450"/>
                </a:moveTo>
                <a:lnTo>
                  <a:pt x="0" y="0"/>
                </a:lnTo>
                <a:lnTo>
                  <a:pt x="158750" y="171450"/>
                </a:lnTo>
                <a:lnTo>
                  <a:pt x="298450" y="57150"/>
                </a:lnTo>
                <a:lnTo>
                  <a:pt x="209550" y="260350"/>
                </a:lnTo>
                <a:lnTo>
                  <a:pt x="101600" y="222250"/>
                </a:lnTo>
                <a:lnTo>
                  <a:pt x="44450" y="2984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Forme libre : forme 228">
            <a:extLst>
              <a:ext uri="{FF2B5EF4-FFF2-40B4-BE49-F238E27FC236}">
                <a16:creationId xmlns:a16="http://schemas.microsoft.com/office/drawing/2014/main" id="{47E3BD70-B0A1-408C-BE24-3DCF986BD7F0}"/>
              </a:ext>
            </a:extLst>
          </p:cNvPr>
          <p:cNvSpPr/>
          <p:nvPr/>
        </p:nvSpPr>
        <p:spPr>
          <a:xfrm rot="3349727" flipV="1">
            <a:off x="5454312" y="3369041"/>
            <a:ext cx="101114" cy="226711"/>
          </a:xfrm>
          <a:custGeom>
            <a:avLst/>
            <a:gdLst>
              <a:gd name="connsiteX0" fmla="*/ 50800 w 107950"/>
              <a:gd name="connsiteY0" fmla="*/ 285750 h 292100"/>
              <a:gd name="connsiteX1" fmla="*/ 0 w 107950"/>
              <a:gd name="connsiteY1" fmla="*/ 101600 h 292100"/>
              <a:gd name="connsiteX2" fmla="*/ 57150 w 107950"/>
              <a:gd name="connsiteY2" fmla="*/ 184150 h 292100"/>
              <a:gd name="connsiteX3" fmla="*/ 25400 w 107950"/>
              <a:gd name="connsiteY3" fmla="*/ 0 h 292100"/>
              <a:gd name="connsiteX4" fmla="*/ 107950 w 107950"/>
              <a:gd name="connsiteY4" fmla="*/ 292100 h 292100"/>
              <a:gd name="connsiteX5" fmla="*/ 63500 w 107950"/>
              <a:gd name="connsiteY5" fmla="*/ 228600 h 292100"/>
              <a:gd name="connsiteX6" fmla="*/ 50800 w 107950"/>
              <a:gd name="connsiteY6" fmla="*/ 285750 h 29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950" h="292100">
                <a:moveTo>
                  <a:pt x="50800" y="285750"/>
                </a:moveTo>
                <a:lnTo>
                  <a:pt x="0" y="101600"/>
                </a:lnTo>
                <a:lnTo>
                  <a:pt x="57150" y="184150"/>
                </a:lnTo>
                <a:lnTo>
                  <a:pt x="25400" y="0"/>
                </a:lnTo>
                <a:lnTo>
                  <a:pt x="107950" y="292100"/>
                </a:lnTo>
                <a:lnTo>
                  <a:pt x="63500" y="228600"/>
                </a:lnTo>
                <a:lnTo>
                  <a:pt x="50800" y="2857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Forme libre : forme 229">
            <a:extLst>
              <a:ext uri="{FF2B5EF4-FFF2-40B4-BE49-F238E27FC236}">
                <a16:creationId xmlns:a16="http://schemas.microsoft.com/office/drawing/2014/main" id="{586FCCB4-F702-4FFE-A9D7-6EF4B995A349}"/>
              </a:ext>
            </a:extLst>
          </p:cNvPr>
          <p:cNvSpPr/>
          <p:nvPr/>
        </p:nvSpPr>
        <p:spPr>
          <a:xfrm rot="3349727" flipV="1">
            <a:off x="6209795" y="2834980"/>
            <a:ext cx="124906" cy="113356"/>
          </a:xfrm>
          <a:custGeom>
            <a:avLst/>
            <a:gdLst>
              <a:gd name="connsiteX0" fmla="*/ 0 w 133350"/>
              <a:gd name="connsiteY0" fmla="*/ 146050 h 146050"/>
              <a:gd name="connsiteX1" fmla="*/ 133350 w 133350"/>
              <a:gd name="connsiteY1" fmla="*/ 0 h 146050"/>
              <a:gd name="connsiteX2" fmla="*/ 120650 w 133350"/>
              <a:gd name="connsiteY2" fmla="*/ 146050 h 146050"/>
              <a:gd name="connsiteX3" fmla="*/ 0 w 133350"/>
              <a:gd name="connsiteY3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350" h="146050">
                <a:moveTo>
                  <a:pt x="0" y="146050"/>
                </a:moveTo>
                <a:lnTo>
                  <a:pt x="133350" y="0"/>
                </a:lnTo>
                <a:lnTo>
                  <a:pt x="120650" y="146050"/>
                </a:lnTo>
                <a:lnTo>
                  <a:pt x="0" y="146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Forme libre : forme 230">
            <a:extLst>
              <a:ext uri="{FF2B5EF4-FFF2-40B4-BE49-F238E27FC236}">
                <a16:creationId xmlns:a16="http://schemas.microsoft.com/office/drawing/2014/main" id="{8A4AD812-17E5-451C-BC89-1A8C24975D85}"/>
              </a:ext>
            </a:extLst>
          </p:cNvPr>
          <p:cNvSpPr/>
          <p:nvPr/>
        </p:nvSpPr>
        <p:spPr>
          <a:xfrm rot="3349727" flipV="1">
            <a:off x="5704960" y="2451001"/>
            <a:ext cx="113010" cy="246426"/>
          </a:xfrm>
          <a:custGeom>
            <a:avLst/>
            <a:gdLst>
              <a:gd name="connsiteX0" fmla="*/ 0 w 120650"/>
              <a:gd name="connsiteY0" fmla="*/ 317500 h 317500"/>
              <a:gd name="connsiteX1" fmla="*/ 25400 w 120650"/>
              <a:gd name="connsiteY1" fmla="*/ 146050 h 317500"/>
              <a:gd name="connsiteX2" fmla="*/ 120650 w 120650"/>
              <a:gd name="connsiteY2" fmla="*/ 0 h 317500"/>
              <a:gd name="connsiteX3" fmla="*/ 76200 w 120650"/>
              <a:gd name="connsiteY3" fmla="*/ 209550 h 317500"/>
              <a:gd name="connsiteX4" fmla="*/ 0 w 120650"/>
              <a:gd name="connsiteY4" fmla="*/ 31750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50" h="317500">
                <a:moveTo>
                  <a:pt x="0" y="317500"/>
                </a:moveTo>
                <a:lnTo>
                  <a:pt x="25400" y="146050"/>
                </a:lnTo>
                <a:lnTo>
                  <a:pt x="120650" y="0"/>
                </a:lnTo>
                <a:lnTo>
                  <a:pt x="76200" y="209550"/>
                </a:lnTo>
                <a:lnTo>
                  <a:pt x="0" y="317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Forme libre : forme 231">
            <a:extLst>
              <a:ext uri="{FF2B5EF4-FFF2-40B4-BE49-F238E27FC236}">
                <a16:creationId xmlns:a16="http://schemas.microsoft.com/office/drawing/2014/main" id="{3144AFBB-4E0F-4CDC-84A1-2A22C780353D}"/>
              </a:ext>
            </a:extLst>
          </p:cNvPr>
          <p:cNvSpPr/>
          <p:nvPr/>
        </p:nvSpPr>
        <p:spPr>
          <a:xfrm rot="3349727" flipV="1">
            <a:off x="4871805" y="3060425"/>
            <a:ext cx="178437" cy="182354"/>
          </a:xfrm>
          <a:custGeom>
            <a:avLst/>
            <a:gdLst>
              <a:gd name="connsiteX0" fmla="*/ 0 w 190500"/>
              <a:gd name="connsiteY0" fmla="*/ 158750 h 234950"/>
              <a:gd name="connsiteX1" fmla="*/ 146050 w 190500"/>
              <a:gd name="connsiteY1" fmla="*/ 0 h 234950"/>
              <a:gd name="connsiteX2" fmla="*/ 190500 w 190500"/>
              <a:gd name="connsiteY2" fmla="*/ 82550 h 234950"/>
              <a:gd name="connsiteX3" fmla="*/ 114300 w 190500"/>
              <a:gd name="connsiteY3" fmla="*/ 127000 h 234950"/>
              <a:gd name="connsiteX4" fmla="*/ 101600 w 190500"/>
              <a:gd name="connsiteY4" fmla="*/ 234950 h 234950"/>
              <a:gd name="connsiteX5" fmla="*/ 0 w 190500"/>
              <a:gd name="connsiteY5" fmla="*/ 1587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500" h="234950">
                <a:moveTo>
                  <a:pt x="0" y="158750"/>
                </a:moveTo>
                <a:lnTo>
                  <a:pt x="146050" y="0"/>
                </a:lnTo>
                <a:lnTo>
                  <a:pt x="190500" y="82550"/>
                </a:lnTo>
                <a:lnTo>
                  <a:pt x="114300" y="127000"/>
                </a:lnTo>
                <a:lnTo>
                  <a:pt x="101600" y="234950"/>
                </a:lnTo>
                <a:lnTo>
                  <a:pt x="0" y="1587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Explosion : 14 points 232">
            <a:extLst>
              <a:ext uri="{FF2B5EF4-FFF2-40B4-BE49-F238E27FC236}">
                <a16:creationId xmlns:a16="http://schemas.microsoft.com/office/drawing/2014/main" id="{CBE2483F-3B1E-4619-860A-0B26AD93B0EB}"/>
              </a:ext>
            </a:extLst>
          </p:cNvPr>
          <p:cNvSpPr/>
          <p:nvPr/>
        </p:nvSpPr>
        <p:spPr>
          <a:xfrm rot="3349727" flipV="1">
            <a:off x="6303686" y="2614081"/>
            <a:ext cx="86306" cy="8238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Explosion : 8 points 233">
            <a:extLst>
              <a:ext uri="{FF2B5EF4-FFF2-40B4-BE49-F238E27FC236}">
                <a16:creationId xmlns:a16="http://schemas.microsoft.com/office/drawing/2014/main" id="{E05007DC-5AFE-4993-811A-2FE47497ACB6}"/>
              </a:ext>
            </a:extLst>
          </p:cNvPr>
          <p:cNvSpPr/>
          <p:nvPr/>
        </p:nvSpPr>
        <p:spPr>
          <a:xfrm rot="14683626" flipV="1">
            <a:off x="4425080" y="3020986"/>
            <a:ext cx="90602" cy="85363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Explosion : 8 points 234">
            <a:extLst>
              <a:ext uri="{FF2B5EF4-FFF2-40B4-BE49-F238E27FC236}">
                <a16:creationId xmlns:a16="http://schemas.microsoft.com/office/drawing/2014/main" id="{7C42D4A0-3910-47EE-9AFD-25CF23B96A3C}"/>
              </a:ext>
            </a:extLst>
          </p:cNvPr>
          <p:cNvSpPr/>
          <p:nvPr/>
        </p:nvSpPr>
        <p:spPr>
          <a:xfrm rot="14683626" flipV="1">
            <a:off x="4760007" y="3118800"/>
            <a:ext cx="143648" cy="157334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Étoile : 4 branches 235">
            <a:extLst>
              <a:ext uri="{FF2B5EF4-FFF2-40B4-BE49-F238E27FC236}">
                <a16:creationId xmlns:a16="http://schemas.microsoft.com/office/drawing/2014/main" id="{33B4DE1D-45C2-4994-930C-D6BCF16CE2A6}"/>
              </a:ext>
            </a:extLst>
          </p:cNvPr>
          <p:cNvSpPr/>
          <p:nvPr/>
        </p:nvSpPr>
        <p:spPr>
          <a:xfrm rot="14683626" flipV="1">
            <a:off x="4545254" y="3493065"/>
            <a:ext cx="143642" cy="125532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Forme libre : forme 236">
            <a:extLst>
              <a:ext uri="{FF2B5EF4-FFF2-40B4-BE49-F238E27FC236}">
                <a16:creationId xmlns:a16="http://schemas.microsoft.com/office/drawing/2014/main" id="{CB090A52-DFBD-4BD7-8E4D-F7A4F4C8458C}"/>
              </a:ext>
            </a:extLst>
          </p:cNvPr>
          <p:cNvSpPr/>
          <p:nvPr/>
        </p:nvSpPr>
        <p:spPr>
          <a:xfrm rot="14683626" flipV="1">
            <a:off x="5380370" y="2626238"/>
            <a:ext cx="143648" cy="140597"/>
          </a:xfrm>
          <a:custGeom>
            <a:avLst/>
            <a:gdLst>
              <a:gd name="connsiteX0" fmla="*/ 242596 w 242596"/>
              <a:gd name="connsiteY0" fmla="*/ 46653 h 261257"/>
              <a:gd name="connsiteX1" fmla="*/ 242596 w 242596"/>
              <a:gd name="connsiteY1" fmla="*/ 46653 h 261257"/>
              <a:gd name="connsiteX2" fmla="*/ 205274 w 242596"/>
              <a:gd name="connsiteY2" fmla="*/ 186612 h 261257"/>
              <a:gd name="connsiteX3" fmla="*/ 167951 w 242596"/>
              <a:gd name="connsiteY3" fmla="*/ 261257 h 261257"/>
              <a:gd name="connsiteX4" fmla="*/ 0 w 242596"/>
              <a:gd name="connsiteY4" fmla="*/ 93306 h 261257"/>
              <a:gd name="connsiteX5" fmla="*/ 93306 w 242596"/>
              <a:gd name="connsiteY5" fmla="*/ 0 h 261257"/>
              <a:gd name="connsiteX6" fmla="*/ 93306 w 242596"/>
              <a:gd name="connsiteY6" fmla="*/ 83975 h 261257"/>
              <a:gd name="connsiteX7" fmla="*/ 130628 w 242596"/>
              <a:gd name="connsiteY7" fmla="*/ 46653 h 261257"/>
              <a:gd name="connsiteX8" fmla="*/ 177282 w 242596"/>
              <a:gd name="connsiteY8" fmla="*/ 93307 h 261257"/>
              <a:gd name="connsiteX9" fmla="*/ 242596 w 242596"/>
              <a:gd name="connsiteY9" fmla="*/ 46653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596" h="261257">
                <a:moveTo>
                  <a:pt x="242596" y="46653"/>
                </a:moveTo>
                <a:lnTo>
                  <a:pt x="242596" y="46653"/>
                </a:lnTo>
                <a:cubicBezTo>
                  <a:pt x="232106" y="93859"/>
                  <a:pt x="224470" y="141821"/>
                  <a:pt x="205274" y="186612"/>
                </a:cubicBezTo>
                <a:cubicBezTo>
                  <a:pt x="194316" y="212181"/>
                  <a:pt x="167951" y="261257"/>
                  <a:pt x="167951" y="261257"/>
                </a:cubicBezTo>
                <a:lnTo>
                  <a:pt x="0" y="93306"/>
                </a:lnTo>
                <a:lnTo>
                  <a:pt x="93306" y="0"/>
                </a:lnTo>
                <a:lnTo>
                  <a:pt x="93306" y="83975"/>
                </a:lnTo>
                <a:lnTo>
                  <a:pt x="130628" y="46653"/>
                </a:lnTo>
                <a:lnTo>
                  <a:pt x="177282" y="93307"/>
                </a:lnTo>
                <a:lnTo>
                  <a:pt x="242596" y="466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Forme libre : forme 237">
            <a:extLst>
              <a:ext uri="{FF2B5EF4-FFF2-40B4-BE49-F238E27FC236}">
                <a16:creationId xmlns:a16="http://schemas.microsoft.com/office/drawing/2014/main" id="{949786A9-A74D-4552-A8B7-060D34A3237A}"/>
              </a:ext>
            </a:extLst>
          </p:cNvPr>
          <p:cNvSpPr/>
          <p:nvPr/>
        </p:nvSpPr>
        <p:spPr>
          <a:xfrm rot="14683626" flipV="1">
            <a:off x="5526297" y="3034104"/>
            <a:ext cx="225422" cy="105448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Forme libre : forme 238">
            <a:extLst>
              <a:ext uri="{FF2B5EF4-FFF2-40B4-BE49-F238E27FC236}">
                <a16:creationId xmlns:a16="http://schemas.microsoft.com/office/drawing/2014/main" id="{A66651DA-52DC-408E-95DC-CFB2EE4341B5}"/>
              </a:ext>
            </a:extLst>
          </p:cNvPr>
          <p:cNvSpPr/>
          <p:nvPr/>
        </p:nvSpPr>
        <p:spPr>
          <a:xfrm rot="14683626" flipV="1">
            <a:off x="4528081" y="2656891"/>
            <a:ext cx="112710" cy="215917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Forme libre : forme 239">
            <a:extLst>
              <a:ext uri="{FF2B5EF4-FFF2-40B4-BE49-F238E27FC236}">
                <a16:creationId xmlns:a16="http://schemas.microsoft.com/office/drawing/2014/main" id="{BA3386D5-4178-4FDD-9D8C-C5D7AF576EEC}"/>
              </a:ext>
            </a:extLst>
          </p:cNvPr>
          <p:cNvSpPr/>
          <p:nvPr/>
        </p:nvSpPr>
        <p:spPr>
          <a:xfrm rot="14683626" flipV="1">
            <a:off x="5145668" y="2936228"/>
            <a:ext cx="165751" cy="155662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Explosion : 8 points 240">
            <a:extLst>
              <a:ext uri="{FF2B5EF4-FFF2-40B4-BE49-F238E27FC236}">
                <a16:creationId xmlns:a16="http://schemas.microsoft.com/office/drawing/2014/main" id="{F341352A-2CD2-4E62-8770-9AEE4A05A6E7}"/>
              </a:ext>
            </a:extLst>
          </p:cNvPr>
          <p:cNvSpPr/>
          <p:nvPr/>
        </p:nvSpPr>
        <p:spPr>
          <a:xfrm rot="14683626" flipV="1">
            <a:off x="5552429" y="2867118"/>
            <a:ext cx="64092" cy="66950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Étoile : 32 branches 241">
            <a:extLst>
              <a:ext uri="{FF2B5EF4-FFF2-40B4-BE49-F238E27FC236}">
                <a16:creationId xmlns:a16="http://schemas.microsoft.com/office/drawing/2014/main" id="{5576BB40-7A87-45B4-9668-0B87308E4463}"/>
              </a:ext>
            </a:extLst>
          </p:cNvPr>
          <p:cNvSpPr/>
          <p:nvPr/>
        </p:nvSpPr>
        <p:spPr>
          <a:xfrm rot="14683626" flipV="1">
            <a:off x="5009867" y="2491191"/>
            <a:ext cx="72935" cy="45719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Explosion : 8 points 242">
            <a:extLst>
              <a:ext uri="{FF2B5EF4-FFF2-40B4-BE49-F238E27FC236}">
                <a16:creationId xmlns:a16="http://schemas.microsoft.com/office/drawing/2014/main" id="{74008465-AD77-4A7D-849A-4A6A18E7B18F}"/>
              </a:ext>
            </a:extLst>
          </p:cNvPr>
          <p:cNvSpPr/>
          <p:nvPr/>
        </p:nvSpPr>
        <p:spPr>
          <a:xfrm rot="20437150" flipH="1">
            <a:off x="5503332" y="4861199"/>
            <a:ext cx="45719" cy="67131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Explosion : 8 points 243">
            <a:extLst>
              <a:ext uri="{FF2B5EF4-FFF2-40B4-BE49-F238E27FC236}">
                <a16:creationId xmlns:a16="http://schemas.microsoft.com/office/drawing/2014/main" id="{C4469E4B-FB83-4629-B685-A9C6D047E21C}"/>
              </a:ext>
            </a:extLst>
          </p:cNvPr>
          <p:cNvSpPr/>
          <p:nvPr/>
        </p:nvSpPr>
        <p:spPr>
          <a:xfrm rot="19056160" flipH="1" flipV="1">
            <a:off x="4657112" y="3845443"/>
            <a:ext cx="45719" cy="45719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Étoile : 4 branches 244">
            <a:extLst>
              <a:ext uri="{FF2B5EF4-FFF2-40B4-BE49-F238E27FC236}">
                <a16:creationId xmlns:a16="http://schemas.microsoft.com/office/drawing/2014/main" id="{7BF9A839-087B-410E-A45F-0DFA35167F73}"/>
              </a:ext>
            </a:extLst>
          </p:cNvPr>
          <p:cNvSpPr/>
          <p:nvPr/>
        </p:nvSpPr>
        <p:spPr>
          <a:xfrm rot="19056160" flipH="1" flipV="1">
            <a:off x="4739274" y="4756343"/>
            <a:ext cx="54976" cy="45719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Forme libre : forme 245">
            <a:extLst>
              <a:ext uri="{FF2B5EF4-FFF2-40B4-BE49-F238E27FC236}">
                <a16:creationId xmlns:a16="http://schemas.microsoft.com/office/drawing/2014/main" id="{54B793B0-E29A-46C6-8E6E-4117304FF060}"/>
              </a:ext>
            </a:extLst>
          </p:cNvPr>
          <p:cNvSpPr/>
          <p:nvPr/>
        </p:nvSpPr>
        <p:spPr>
          <a:xfrm rot="19056160" flipH="1" flipV="1">
            <a:off x="5392708" y="2994267"/>
            <a:ext cx="86275" cy="45719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Forme libre : forme 246">
            <a:extLst>
              <a:ext uri="{FF2B5EF4-FFF2-40B4-BE49-F238E27FC236}">
                <a16:creationId xmlns:a16="http://schemas.microsoft.com/office/drawing/2014/main" id="{96592E9F-7246-4DBF-9535-7EA329CC0047}"/>
              </a:ext>
            </a:extLst>
          </p:cNvPr>
          <p:cNvSpPr/>
          <p:nvPr/>
        </p:nvSpPr>
        <p:spPr>
          <a:xfrm rot="19056160" flipH="1" flipV="1">
            <a:off x="4293042" y="3106522"/>
            <a:ext cx="45719" cy="45719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Forme libre : forme 247">
            <a:extLst>
              <a:ext uri="{FF2B5EF4-FFF2-40B4-BE49-F238E27FC236}">
                <a16:creationId xmlns:a16="http://schemas.microsoft.com/office/drawing/2014/main" id="{E9EFAE83-F805-41DD-8D44-164BE7BE3B30}"/>
              </a:ext>
            </a:extLst>
          </p:cNvPr>
          <p:cNvSpPr/>
          <p:nvPr/>
        </p:nvSpPr>
        <p:spPr>
          <a:xfrm rot="19056160" flipH="1" flipV="1">
            <a:off x="4915490" y="4827451"/>
            <a:ext cx="63438" cy="45719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Explosion : 8 points 248">
            <a:extLst>
              <a:ext uri="{FF2B5EF4-FFF2-40B4-BE49-F238E27FC236}">
                <a16:creationId xmlns:a16="http://schemas.microsoft.com/office/drawing/2014/main" id="{32EAF365-C96B-4C6F-B0B4-2BA568DAFD78}"/>
              </a:ext>
            </a:extLst>
          </p:cNvPr>
          <p:cNvSpPr/>
          <p:nvPr/>
        </p:nvSpPr>
        <p:spPr>
          <a:xfrm rot="19056160" flipH="1" flipV="1">
            <a:off x="5345784" y="3051513"/>
            <a:ext cx="45719" cy="45719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Bande diagonale 249">
            <a:extLst>
              <a:ext uri="{FF2B5EF4-FFF2-40B4-BE49-F238E27FC236}">
                <a16:creationId xmlns:a16="http://schemas.microsoft.com/office/drawing/2014/main" id="{E3CDA9A9-D6A4-47F6-964A-1320E9E89E51}"/>
              </a:ext>
            </a:extLst>
          </p:cNvPr>
          <p:cNvSpPr/>
          <p:nvPr/>
        </p:nvSpPr>
        <p:spPr>
          <a:xfrm rot="14683626" flipV="1">
            <a:off x="5940814" y="2958032"/>
            <a:ext cx="45719" cy="187979"/>
          </a:xfrm>
          <a:prstGeom prst="diagStri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1" name="Forme libre : forme 250">
            <a:extLst>
              <a:ext uri="{FF2B5EF4-FFF2-40B4-BE49-F238E27FC236}">
                <a16:creationId xmlns:a16="http://schemas.microsoft.com/office/drawing/2014/main" id="{DC50A268-B277-4273-86B4-BF749A013F0B}"/>
              </a:ext>
            </a:extLst>
          </p:cNvPr>
          <p:cNvSpPr/>
          <p:nvPr/>
        </p:nvSpPr>
        <p:spPr>
          <a:xfrm rot="14683626" flipV="1">
            <a:off x="4677271" y="3365524"/>
            <a:ext cx="180484" cy="123022"/>
          </a:xfrm>
          <a:custGeom>
            <a:avLst/>
            <a:gdLst>
              <a:gd name="connsiteX0" fmla="*/ 6350 w 254000"/>
              <a:gd name="connsiteY0" fmla="*/ 228600 h 228600"/>
              <a:gd name="connsiteX1" fmla="*/ 254000 w 254000"/>
              <a:gd name="connsiteY1" fmla="*/ 95250 h 228600"/>
              <a:gd name="connsiteX2" fmla="*/ 165100 w 254000"/>
              <a:gd name="connsiteY2" fmla="*/ 0 h 228600"/>
              <a:gd name="connsiteX3" fmla="*/ 139700 w 254000"/>
              <a:gd name="connsiteY3" fmla="*/ 101600 h 228600"/>
              <a:gd name="connsiteX4" fmla="*/ 0 w 254000"/>
              <a:gd name="connsiteY4" fmla="*/ 69850 h 228600"/>
              <a:gd name="connsiteX5" fmla="*/ 6350 w 254000"/>
              <a:gd name="connsiteY5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000" h="228600">
                <a:moveTo>
                  <a:pt x="6350" y="228600"/>
                </a:moveTo>
                <a:lnTo>
                  <a:pt x="254000" y="95250"/>
                </a:lnTo>
                <a:lnTo>
                  <a:pt x="165100" y="0"/>
                </a:lnTo>
                <a:lnTo>
                  <a:pt x="139700" y="101600"/>
                </a:lnTo>
                <a:lnTo>
                  <a:pt x="0" y="69850"/>
                </a:lnTo>
                <a:lnTo>
                  <a:pt x="6350" y="228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Forme libre : forme 251">
            <a:extLst>
              <a:ext uri="{FF2B5EF4-FFF2-40B4-BE49-F238E27FC236}">
                <a16:creationId xmlns:a16="http://schemas.microsoft.com/office/drawing/2014/main" id="{097DFC3D-1426-4995-9942-8ACECC3D84B4}"/>
              </a:ext>
            </a:extLst>
          </p:cNvPr>
          <p:cNvSpPr/>
          <p:nvPr/>
        </p:nvSpPr>
        <p:spPr>
          <a:xfrm rot="14683626" flipV="1">
            <a:off x="4442986" y="2463107"/>
            <a:ext cx="216581" cy="92267"/>
          </a:xfrm>
          <a:custGeom>
            <a:avLst/>
            <a:gdLst>
              <a:gd name="connsiteX0" fmla="*/ 57150 w 304800"/>
              <a:gd name="connsiteY0" fmla="*/ 171450 h 171450"/>
              <a:gd name="connsiteX1" fmla="*/ 0 w 304800"/>
              <a:gd name="connsiteY1" fmla="*/ 76200 h 171450"/>
              <a:gd name="connsiteX2" fmla="*/ 190500 w 304800"/>
              <a:gd name="connsiteY2" fmla="*/ 76200 h 171450"/>
              <a:gd name="connsiteX3" fmla="*/ 196850 w 304800"/>
              <a:gd name="connsiteY3" fmla="*/ 0 h 171450"/>
              <a:gd name="connsiteX4" fmla="*/ 304800 w 304800"/>
              <a:gd name="connsiteY4" fmla="*/ 88900 h 171450"/>
              <a:gd name="connsiteX5" fmla="*/ 139700 w 304800"/>
              <a:gd name="connsiteY5" fmla="*/ 114300 h 171450"/>
              <a:gd name="connsiteX6" fmla="*/ 57150 w 304800"/>
              <a:gd name="connsiteY6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" h="171450">
                <a:moveTo>
                  <a:pt x="57150" y="171450"/>
                </a:moveTo>
                <a:lnTo>
                  <a:pt x="0" y="76200"/>
                </a:lnTo>
                <a:lnTo>
                  <a:pt x="190500" y="76200"/>
                </a:lnTo>
                <a:lnTo>
                  <a:pt x="196850" y="0"/>
                </a:lnTo>
                <a:lnTo>
                  <a:pt x="304800" y="88900"/>
                </a:lnTo>
                <a:lnTo>
                  <a:pt x="139700" y="114300"/>
                </a:lnTo>
                <a:lnTo>
                  <a:pt x="57150" y="1714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Forme libre : forme 252">
            <a:extLst>
              <a:ext uri="{FF2B5EF4-FFF2-40B4-BE49-F238E27FC236}">
                <a16:creationId xmlns:a16="http://schemas.microsoft.com/office/drawing/2014/main" id="{4286950B-1CCB-4A16-9133-FBEE9371A337}"/>
              </a:ext>
            </a:extLst>
          </p:cNvPr>
          <p:cNvSpPr/>
          <p:nvPr/>
        </p:nvSpPr>
        <p:spPr>
          <a:xfrm rot="14683626" flipV="1">
            <a:off x="5755263" y="2535872"/>
            <a:ext cx="212069" cy="160614"/>
          </a:xfrm>
          <a:custGeom>
            <a:avLst/>
            <a:gdLst>
              <a:gd name="connsiteX0" fmla="*/ 44450 w 298450"/>
              <a:gd name="connsiteY0" fmla="*/ 298450 h 298450"/>
              <a:gd name="connsiteX1" fmla="*/ 0 w 298450"/>
              <a:gd name="connsiteY1" fmla="*/ 0 h 298450"/>
              <a:gd name="connsiteX2" fmla="*/ 158750 w 298450"/>
              <a:gd name="connsiteY2" fmla="*/ 171450 h 298450"/>
              <a:gd name="connsiteX3" fmla="*/ 298450 w 298450"/>
              <a:gd name="connsiteY3" fmla="*/ 57150 h 298450"/>
              <a:gd name="connsiteX4" fmla="*/ 209550 w 298450"/>
              <a:gd name="connsiteY4" fmla="*/ 260350 h 298450"/>
              <a:gd name="connsiteX5" fmla="*/ 101600 w 298450"/>
              <a:gd name="connsiteY5" fmla="*/ 222250 h 298450"/>
              <a:gd name="connsiteX6" fmla="*/ 44450 w 298450"/>
              <a:gd name="connsiteY6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450" h="298450">
                <a:moveTo>
                  <a:pt x="44450" y="298450"/>
                </a:moveTo>
                <a:lnTo>
                  <a:pt x="0" y="0"/>
                </a:lnTo>
                <a:lnTo>
                  <a:pt x="158750" y="171450"/>
                </a:lnTo>
                <a:lnTo>
                  <a:pt x="298450" y="57150"/>
                </a:lnTo>
                <a:lnTo>
                  <a:pt x="209550" y="260350"/>
                </a:lnTo>
                <a:lnTo>
                  <a:pt x="101600" y="222250"/>
                </a:lnTo>
                <a:lnTo>
                  <a:pt x="44450" y="2984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Forme libre : forme 253">
            <a:extLst>
              <a:ext uri="{FF2B5EF4-FFF2-40B4-BE49-F238E27FC236}">
                <a16:creationId xmlns:a16="http://schemas.microsoft.com/office/drawing/2014/main" id="{F43A61E2-9F09-4CED-82FC-3CCDBFA2166E}"/>
              </a:ext>
            </a:extLst>
          </p:cNvPr>
          <p:cNvSpPr/>
          <p:nvPr/>
        </p:nvSpPr>
        <p:spPr>
          <a:xfrm rot="14683626" flipV="1">
            <a:off x="4431616" y="3921320"/>
            <a:ext cx="94754" cy="78598"/>
          </a:xfrm>
          <a:custGeom>
            <a:avLst/>
            <a:gdLst>
              <a:gd name="connsiteX0" fmla="*/ 0 w 133350"/>
              <a:gd name="connsiteY0" fmla="*/ 146050 h 146050"/>
              <a:gd name="connsiteX1" fmla="*/ 133350 w 133350"/>
              <a:gd name="connsiteY1" fmla="*/ 0 h 146050"/>
              <a:gd name="connsiteX2" fmla="*/ 120650 w 133350"/>
              <a:gd name="connsiteY2" fmla="*/ 146050 h 146050"/>
              <a:gd name="connsiteX3" fmla="*/ 0 w 133350"/>
              <a:gd name="connsiteY3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350" h="146050">
                <a:moveTo>
                  <a:pt x="0" y="146050"/>
                </a:moveTo>
                <a:lnTo>
                  <a:pt x="133350" y="0"/>
                </a:lnTo>
                <a:lnTo>
                  <a:pt x="120650" y="146050"/>
                </a:lnTo>
                <a:lnTo>
                  <a:pt x="0" y="1460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Explosion : 14 points 254">
            <a:extLst>
              <a:ext uri="{FF2B5EF4-FFF2-40B4-BE49-F238E27FC236}">
                <a16:creationId xmlns:a16="http://schemas.microsoft.com/office/drawing/2014/main" id="{11A7FEEE-D77F-4C0E-B1CB-C5393E5AA713}"/>
              </a:ext>
            </a:extLst>
          </p:cNvPr>
          <p:cNvSpPr/>
          <p:nvPr/>
        </p:nvSpPr>
        <p:spPr>
          <a:xfrm rot="14683626" flipV="1">
            <a:off x="5197064" y="2869981"/>
            <a:ext cx="65472" cy="5712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Ellipse 255">
            <a:extLst>
              <a:ext uri="{FF2B5EF4-FFF2-40B4-BE49-F238E27FC236}">
                <a16:creationId xmlns:a16="http://schemas.microsoft.com/office/drawing/2014/main" id="{341C5F6E-6346-408A-9882-FFAF6FCBEF74}"/>
              </a:ext>
            </a:extLst>
          </p:cNvPr>
          <p:cNvSpPr/>
          <p:nvPr/>
        </p:nvSpPr>
        <p:spPr>
          <a:xfrm rot="3349727" flipV="1">
            <a:off x="4352036" y="2808956"/>
            <a:ext cx="102165" cy="729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Ellipse 256">
            <a:extLst>
              <a:ext uri="{FF2B5EF4-FFF2-40B4-BE49-F238E27FC236}">
                <a16:creationId xmlns:a16="http://schemas.microsoft.com/office/drawing/2014/main" id="{CEE99858-03F1-4C79-8344-786515C908FF}"/>
              </a:ext>
            </a:extLst>
          </p:cNvPr>
          <p:cNvSpPr/>
          <p:nvPr/>
        </p:nvSpPr>
        <p:spPr>
          <a:xfrm rot="3349727" flipV="1">
            <a:off x="5908297" y="3064125"/>
            <a:ext cx="95517" cy="469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Ellipse 257">
            <a:extLst>
              <a:ext uri="{FF2B5EF4-FFF2-40B4-BE49-F238E27FC236}">
                <a16:creationId xmlns:a16="http://schemas.microsoft.com/office/drawing/2014/main" id="{C6BE49AF-9D37-49A1-9A68-1E0DD9364DAD}"/>
              </a:ext>
            </a:extLst>
          </p:cNvPr>
          <p:cNvSpPr/>
          <p:nvPr/>
        </p:nvSpPr>
        <p:spPr>
          <a:xfrm rot="3349727" flipV="1">
            <a:off x="4950323" y="2911936"/>
            <a:ext cx="100559" cy="9572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Ellipse 258">
            <a:extLst>
              <a:ext uri="{FF2B5EF4-FFF2-40B4-BE49-F238E27FC236}">
                <a16:creationId xmlns:a16="http://schemas.microsoft.com/office/drawing/2014/main" id="{5FC40C99-26B7-496D-B59B-CE576EE031FE}"/>
              </a:ext>
            </a:extLst>
          </p:cNvPr>
          <p:cNvSpPr/>
          <p:nvPr/>
        </p:nvSpPr>
        <p:spPr>
          <a:xfrm rot="3349727" flipV="1">
            <a:off x="5774454" y="2855889"/>
            <a:ext cx="117013" cy="696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Ellipse 259">
            <a:extLst>
              <a:ext uri="{FF2B5EF4-FFF2-40B4-BE49-F238E27FC236}">
                <a16:creationId xmlns:a16="http://schemas.microsoft.com/office/drawing/2014/main" id="{5C5F6C7C-5B34-4D6F-A54A-FBB06473E627}"/>
              </a:ext>
            </a:extLst>
          </p:cNvPr>
          <p:cNvSpPr/>
          <p:nvPr/>
        </p:nvSpPr>
        <p:spPr>
          <a:xfrm rot="3349727" flipV="1">
            <a:off x="6740151" y="2822053"/>
            <a:ext cx="137955" cy="1033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Ellipse 260">
            <a:extLst>
              <a:ext uri="{FF2B5EF4-FFF2-40B4-BE49-F238E27FC236}">
                <a16:creationId xmlns:a16="http://schemas.microsoft.com/office/drawing/2014/main" id="{0E800E4F-DBCA-405D-90DC-51E368D29590}"/>
              </a:ext>
            </a:extLst>
          </p:cNvPr>
          <p:cNvSpPr/>
          <p:nvPr/>
        </p:nvSpPr>
        <p:spPr>
          <a:xfrm rot="3349727" flipV="1">
            <a:off x="6545489" y="3458678"/>
            <a:ext cx="165759" cy="12364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Trapèze 261">
            <a:extLst>
              <a:ext uri="{FF2B5EF4-FFF2-40B4-BE49-F238E27FC236}">
                <a16:creationId xmlns:a16="http://schemas.microsoft.com/office/drawing/2014/main" id="{3D491B45-DE90-4BE0-AA63-1DDB1C0B80DC}"/>
              </a:ext>
            </a:extLst>
          </p:cNvPr>
          <p:cNvSpPr/>
          <p:nvPr/>
        </p:nvSpPr>
        <p:spPr>
          <a:xfrm rot="35600" flipH="1">
            <a:off x="6238269" y="3990343"/>
            <a:ext cx="59930" cy="150648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Bande diagonale 262">
            <a:extLst>
              <a:ext uri="{FF2B5EF4-FFF2-40B4-BE49-F238E27FC236}">
                <a16:creationId xmlns:a16="http://schemas.microsoft.com/office/drawing/2014/main" id="{3FE661EB-537E-414F-BD69-CE678336FACB}"/>
              </a:ext>
            </a:extLst>
          </p:cNvPr>
          <p:cNvSpPr/>
          <p:nvPr/>
        </p:nvSpPr>
        <p:spPr>
          <a:xfrm rot="9576831" flipH="1">
            <a:off x="6425716" y="2953169"/>
            <a:ext cx="140633" cy="163988"/>
          </a:xfrm>
          <a:prstGeom prst="diagStri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4" name="Forme libre : forme 263">
            <a:extLst>
              <a:ext uri="{FF2B5EF4-FFF2-40B4-BE49-F238E27FC236}">
                <a16:creationId xmlns:a16="http://schemas.microsoft.com/office/drawing/2014/main" id="{B7DBA1B1-4C37-4CF8-BE4C-A085813EA770}"/>
              </a:ext>
            </a:extLst>
          </p:cNvPr>
          <p:cNvSpPr/>
          <p:nvPr/>
        </p:nvSpPr>
        <p:spPr>
          <a:xfrm rot="3349727" flipV="1">
            <a:off x="6818786" y="2661176"/>
            <a:ext cx="303343" cy="182354"/>
          </a:xfrm>
          <a:custGeom>
            <a:avLst/>
            <a:gdLst>
              <a:gd name="connsiteX0" fmla="*/ 82550 w 323850"/>
              <a:gd name="connsiteY0" fmla="*/ 234950 h 234950"/>
              <a:gd name="connsiteX1" fmla="*/ 0 w 323850"/>
              <a:gd name="connsiteY1" fmla="*/ 146050 h 234950"/>
              <a:gd name="connsiteX2" fmla="*/ 323850 w 323850"/>
              <a:gd name="connsiteY2" fmla="*/ 0 h 234950"/>
              <a:gd name="connsiteX3" fmla="*/ 171450 w 323850"/>
              <a:gd name="connsiteY3" fmla="*/ 158750 h 234950"/>
              <a:gd name="connsiteX4" fmla="*/ 114300 w 323850"/>
              <a:gd name="connsiteY4" fmla="*/ 158750 h 234950"/>
              <a:gd name="connsiteX5" fmla="*/ 82550 w 323850"/>
              <a:gd name="connsiteY5" fmla="*/ 2349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850" h="234950">
                <a:moveTo>
                  <a:pt x="82550" y="234950"/>
                </a:moveTo>
                <a:lnTo>
                  <a:pt x="0" y="146050"/>
                </a:lnTo>
                <a:lnTo>
                  <a:pt x="323850" y="0"/>
                </a:lnTo>
                <a:lnTo>
                  <a:pt x="171450" y="158750"/>
                </a:lnTo>
                <a:lnTo>
                  <a:pt x="114300" y="158750"/>
                </a:lnTo>
                <a:lnTo>
                  <a:pt x="82550" y="2349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Explosion : 14 points 264">
            <a:extLst>
              <a:ext uri="{FF2B5EF4-FFF2-40B4-BE49-F238E27FC236}">
                <a16:creationId xmlns:a16="http://schemas.microsoft.com/office/drawing/2014/main" id="{1C7EE2FE-D18D-43BF-988C-FB4B0805F8E6}"/>
              </a:ext>
            </a:extLst>
          </p:cNvPr>
          <p:cNvSpPr/>
          <p:nvPr/>
        </p:nvSpPr>
        <p:spPr>
          <a:xfrm rot="3349727" flipV="1">
            <a:off x="6721842" y="4826559"/>
            <a:ext cx="89188" cy="134153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Étoile : 4 branches 265">
            <a:extLst>
              <a:ext uri="{FF2B5EF4-FFF2-40B4-BE49-F238E27FC236}">
                <a16:creationId xmlns:a16="http://schemas.microsoft.com/office/drawing/2014/main" id="{A872FB21-9A07-4F1C-A6DB-25C958656640}"/>
              </a:ext>
            </a:extLst>
          </p:cNvPr>
          <p:cNvSpPr/>
          <p:nvPr/>
        </p:nvSpPr>
        <p:spPr>
          <a:xfrm rot="4744639" flipV="1">
            <a:off x="7052909" y="2878617"/>
            <a:ext cx="110716" cy="123736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Forme libre : forme 266">
            <a:extLst>
              <a:ext uri="{FF2B5EF4-FFF2-40B4-BE49-F238E27FC236}">
                <a16:creationId xmlns:a16="http://schemas.microsoft.com/office/drawing/2014/main" id="{0BD01BB7-F06A-4378-A745-2611537B4BE4}"/>
              </a:ext>
            </a:extLst>
          </p:cNvPr>
          <p:cNvSpPr/>
          <p:nvPr/>
        </p:nvSpPr>
        <p:spPr>
          <a:xfrm rot="3349727" flipV="1">
            <a:off x="6273733" y="2941094"/>
            <a:ext cx="142750" cy="142927"/>
          </a:xfrm>
          <a:custGeom>
            <a:avLst/>
            <a:gdLst>
              <a:gd name="connsiteX0" fmla="*/ 0 w 152400"/>
              <a:gd name="connsiteY0" fmla="*/ 82550 h 184150"/>
              <a:gd name="connsiteX1" fmla="*/ 63500 w 152400"/>
              <a:gd name="connsiteY1" fmla="*/ 0 h 184150"/>
              <a:gd name="connsiteX2" fmla="*/ 107950 w 152400"/>
              <a:gd name="connsiteY2" fmla="*/ 44450 h 184150"/>
              <a:gd name="connsiteX3" fmla="*/ 107950 w 152400"/>
              <a:gd name="connsiteY3" fmla="*/ 44450 h 184150"/>
              <a:gd name="connsiteX4" fmla="*/ 152400 w 152400"/>
              <a:gd name="connsiteY4" fmla="*/ 165100 h 184150"/>
              <a:gd name="connsiteX5" fmla="*/ 88900 w 152400"/>
              <a:gd name="connsiteY5" fmla="*/ 120650 h 184150"/>
              <a:gd name="connsiteX6" fmla="*/ 6350 w 152400"/>
              <a:gd name="connsiteY6" fmla="*/ 184150 h 184150"/>
              <a:gd name="connsiteX7" fmla="*/ 0 w 152400"/>
              <a:gd name="connsiteY7" fmla="*/ 82550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400" h="184150">
                <a:moveTo>
                  <a:pt x="0" y="82550"/>
                </a:moveTo>
                <a:lnTo>
                  <a:pt x="63500" y="0"/>
                </a:lnTo>
                <a:lnTo>
                  <a:pt x="107950" y="44450"/>
                </a:lnTo>
                <a:lnTo>
                  <a:pt x="107950" y="44450"/>
                </a:lnTo>
                <a:lnTo>
                  <a:pt x="152400" y="165100"/>
                </a:lnTo>
                <a:lnTo>
                  <a:pt x="88900" y="120650"/>
                </a:lnTo>
                <a:lnTo>
                  <a:pt x="6350" y="184150"/>
                </a:lnTo>
                <a:lnTo>
                  <a:pt x="0" y="825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Forme libre : forme 267">
            <a:extLst>
              <a:ext uri="{FF2B5EF4-FFF2-40B4-BE49-F238E27FC236}">
                <a16:creationId xmlns:a16="http://schemas.microsoft.com/office/drawing/2014/main" id="{4A40FB69-B99A-4928-9452-0434DD242D9D}"/>
              </a:ext>
            </a:extLst>
          </p:cNvPr>
          <p:cNvSpPr/>
          <p:nvPr/>
        </p:nvSpPr>
        <p:spPr>
          <a:xfrm rot="3349727" flipV="1">
            <a:off x="6071022" y="3855877"/>
            <a:ext cx="95167" cy="133070"/>
          </a:xfrm>
          <a:custGeom>
            <a:avLst/>
            <a:gdLst>
              <a:gd name="connsiteX0" fmla="*/ 76200 w 101600"/>
              <a:gd name="connsiteY0" fmla="*/ 171450 h 171450"/>
              <a:gd name="connsiteX1" fmla="*/ 101600 w 101600"/>
              <a:gd name="connsiteY1" fmla="*/ 127000 h 171450"/>
              <a:gd name="connsiteX2" fmla="*/ 19050 w 101600"/>
              <a:gd name="connsiteY2" fmla="*/ 0 h 171450"/>
              <a:gd name="connsiteX3" fmla="*/ 19050 w 101600"/>
              <a:gd name="connsiteY3" fmla="*/ 82550 h 171450"/>
              <a:gd name="connsiteX4" fmla="*/ 0 w 101600"/>
              <a:gd name="connsiteY4" fmla="*/ 101600 h 171450"/>
              <a:gd name="connsiteX5" fmla="*/ 76200 w 101600"/>
              <a:gd name="connsiteY5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00" h="171450">
                <a:moveTo>
                  <a:pt x="76200" y="171450"/>
                </a:moveTo>
                <a:lnTo>
                  <a:pt x="101600" y="127000"/>
                </a:lnTo>
                <a:lnTo>
                  <a:pt x="19050" y="0"/>
                </a:lnTo>
                <a:lnTo>
                  <a:pt x="19050" y="82550"/>
                </a:lnTo>
                <a:lnTo>
                  <a:pt x="0" y="101600"/>
                </a:lnTo>
                <a:lnTo>
                  <a:pt x="76200" y="1714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Forme libre : forme 268">
            <a:extLst>
              <a:ext uri="{FF2B5EF4-FFF2-40B4-BE49-F238E27FC236}">
                <a16:creationId xmlns:a16="http://schemas.microsoft.com/office/drawing/2014/main" id="{9B67ED4E-2676-4C06-B05F-30138755F6C2}"/>
              </a:ext>
            </a:extLst>
          </p:cNvPr>
          <p:cNvSpPr/>
          <p:nvPr/>
        </p:nvSpPr>
        <p:spPr>
          <a:xfrm rot="3349727" flipV="1">
            <a:off x="5955064" y="3802676"/>
            <a:ext cx="154645" cy="187284"/>
          </a:xfrm>
          <a:custGeom>
            <a:avLst/>
            <a:gdLst>
              <a:gd name="connsiteX0" fmla="*/ 0 w 165100"/>
              <a:gd name="connsiteY0" fmla="*/ 241300 h 241300"/>
              <a:gd name="connsiteX1" fmla="*/ 95250 w 165100"/>
              <a:gd name="connsiteY1" fmla="*/ 209550 h 241300"/>
              <a:gd name="connsiteX2" fmla="*/ 120650 w 165100"/>
              <a:gd name="connsiteY2" fmla="*/ 88900 h 241300"/>
              <a:gd name="connsiteX3" fmla="*/ 165100 w 165100"/>
              <a:gd name="connsiteY3" fmla="*/ 44450 h 241300"/>
              <a:gd name="connsiteX4" fmla="*/ 120650 w 165100"/>
              <a:gd name="connsiteY4" fmla="*/ 0 h 241300"/>
              <a:gd name="connsiteX5" fmla="*/ 50800 w 165100"/>
              <a:gd name="connsiteY5" fmla="*/ 146050 h 241300"/>
              <a:gd name="connsiteX6" fmla="*/ 0 w 165100"/>
              <a:gd name="connsiteY6" fmla="*/ 2413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100" h="241300">
                <a:moveTo>
                  <a:pt x="0" y="241300"/>
                </a:moveTo>
                <a:lnTo>
                  <a:pt x="95250" y="209550"/>
                </a:lnTo>
                <a:lnTo>
                  <a:pt x="120650" y="88900"/>
                </a:lnTo>
                <a:lnTo>
                  <a:pt x="165100" y="44450"/>
                </a:lnTo>
                <a:lnTo>
                  <a:pt x="120650" y="0"/>
                </a:lnTo>
                <a:lnTo>
                  <a:pt x="50800" y="146050"/>
                </a:lnTo>
                <a:lnTo>
                  <a:pt x="0" y="2413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Forme libre : forme 269">
            <a:extLst>
              <a:ext uri="{FF2B5EF4-FFF2-40B4-BE49-F238E27FC236}">
                <a16:creationId xmlns:a16="http://schemas.microsoft.com/office/drawing/2014/main" id="{A6BC0432-7C72-400B-97B8-2B9D835D6AF9}"/>
              </a:ext>
            </a:extLst>
          </p:cNvPr>
          <p:cNvSpPr/>
          <p:nvPr/>
        </p:nvSpPr>
        <p:spPr>
          <a:xfrm rot="3349727" flipV="1">
            <a:off x="6939490" y="2403461"/>
            <a:ext cx="178437" cy="241497"/>
          </a:xfrm>
          <a:custGeom>
            <a:avLst/>
            <a:gdLst>
              <a:gd name="connsiteX0" fmla="*/ 6350 w 190500"/>
              <a:gd name="connsiteY0" fmla="*/ 0 h 311150"/>
              <a:gd name="connsiteX1" fmla="*/ 190500 w 190500"/>
              <a:gd name="connsiteY1" fmla="*/ 152400 h 311150"/>
              <a:gd name="connsiteX2" fmla="*/ 107950 w 190500"/>
              <a:gd name="connsiteY2" fmla="*/ 234950 h 311150"/>
              <a:gd name="connsiteX3" fmla="*/ 133350 w 190500"/>
              <a:gd name="connsiteY3" fmla="*/ 311150 h 311150"/>
              <a:gd name="connsiteX4" fmla="*/ 44450 w 190500"/>
              <a:gd name="connsiteY4" fmla="*/ 285750 h 311150"/>
              <a:gd name="connsiteX5" fmla="*/ 0 w 190500"/>
              <a:gd name="connsiteY5" fmla="*/ 234950 h 311150"/>
              <a:gd name="connsiteX6" fmla="*/ 63500 w 190500"/>
              <a:gd name="connsiteY6" fmla="*/ 196850 h 311150"/>
              <a:gd name="connsiteX7" fmla="*/ 114300 w 190500"/>
              <a:gd name="connsiteY7" fmla="*/ 158750 h 311150"/>
              <a:gd name="connsiteX8" fmla="*/ 6350 w 190500"/>
              <a:gd name="connsiteY8" fmla="*/ 0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500" h="311150">
                <a:moveTo>
                  <a:pt x="6350" y="0"/>
                </a:moveTo>
                <a:lnTo>
                  <a:pt x="190500" y="152400"/>
                </a:lnTo>
                <a:lnTo>
                  <a:pt x="107950" y="234950"/>
                </a:lnTo>
                <a:lnTo>
                  <a:pt x="133350" y="311150"/>
                </a:lnTo>
                <a:lnTo>
                  <a:pt x="44450" y="285750"/>
                </a:lnTo>
                <a:lnTo>
                  <a:pt x="0" y="234950"/>
                </a:lnTo>
                <a:lnTo>
                  <a:pt x="63500" y="196850"/>
                </a:lnTo>
                <a:lnTo>
                  <a:pt x="114300" y="158750"/>
                </a:lnTo>
                <a:lnTo>
                  <a:pt x="63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Forme libre : forme 270">
            <a:extLst>
              <a:ext uri="{FF2B5EF4-FFF2-40B4-BE49-F238E27FC236}">
                <a16:creationId xmlns:a16="http://schemas.microsoft.com/office/drawing/2014/main" id="{A7033655-E880-4F8B-BBDC-01A91F3774F6}"/>
              </a:ext>
            </a:extLst>
          </p:cNvPr>
          <p:cNvSpPr/>
          <p:nvPr/>
        </p:nvSpPr>
        <p:spPr>
          <a:xfrm rot="3349727" flipV="1">
            <a:off x="5745937" y="4735380"/>
            <a:ext cx="130853" cy="290782"/>
          </a:xfrm>
          <a:custGeom>
            <a:avLst/>
            <a:gdLst>
              <a:gd name="connsiteX0" fmla="*/ 101600 w 139700"/>
              <a:gd name="connsiteY0" fmla="*/ 0 h 374650"/>
              <a:gd name="connsiteX1" fmla="*/ 31750 w 139700"/>
              <a:gd name="connsiteY1" fmla="*/ 69850 h 374650"/>
              <a:gd name="connsiteX2" fmla="*/ 0 w 139700"/>
              <a:gd name="connsiteY2" fmla="*/ 165100 h 374650"/>
              <a:gd name="connsiteX3" fmla="*/ 57150 w 139700"/>
              <a:gd name="connsiteY3" fmla="*/ 292100 h 374650"/>
              <a:gd name="connsiteX4" fmla="*/ 12700 w 139700"/>
              <a:gd name="connsiteY4" fmla="*/ 374650 h 374650"/>
              <a:gd name="connsiteX5" fmla="*/ 120650 w 139700"/>
              <a:gd name="connsiteY5" fmla="*/ 349250 h 374650"/>
              <a:gd name="connsiteX6" fmla="*/ 139700 w 139700"/>
              <a:gd name="connsiteY6" fmla="*/ 247650 h 374650"/>
              <a:gd name="connsiteX7" fmla="*/ 57150 w 139700"/>
              <a:gd name="connsiteY7" fmla="*/ 139700 h 374650"/>
              <a:gd name="connsiteX8" fmla="*/ 101600 w 139700"/>
              <a:gd name="connsiteY8" fmla="*/ 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700" h="374650">
                <a:moveTo>
                  <a:pt x="101600" y="0"/>
                </a:moveTo>
                <a:lnTo>
                  <a:pt x="31750" y="69850"/>
                </a:lnTo>
                <a:lnTo>
                  <a:pt x="0" y="165100"/>
                </a:lnTo>
                <a:lnTo>
                  <a:pt x="57150" y="292100"/>
                </a:lnTo>
                <a:lnTo>
                  <a:pt x="12700" y="374650"/>
                </a:lnTo>
                <a:lnTo>
                  <a:pt x="120650" y="349250"/>
                </a:lnTo>
                <a:lnTo>
                  <a:pt x="139700" y="247650"/>
                </a:lnTo>
                <a:lnTo>
                  <a:pt x="57150" y="139700"/>
                </a:lnTo>
                <a:lnTo>
                  <a:pt x="1016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Explosion : 8 points 271">
            <a:extLst>
              <a:ext uri="{FF2B5EF4-FFF2-40B4-BE49-F238E27FC236}">
                <a16:creationId xmlns:a16="http://schemas.microsoft.com/office/drawing/2014/main" id="{AAA3A558-CE9C-4EF1-9F34-5368FD44BAD7}"/>
              </a:ext>
            </a:extLst>
          </p:cNvPr>
          <p:cNvSpPr/>
          <p:nvPr/>
        </p:nvSpPr>
        <p:spPr>
          <a:xfrm rot="3349727" flipV="1">
            <a:off x="6370533" y="2944586"/>
            <a:ext cx="117946" cy="89673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Étoile : 7 branches 272">
            <a:extLst>
              <a:ext uri="{FF2B5EF4-FFF2-40B4-BE49-F238E27FC236}">
                <a16:creationId xmlns:a16="http://schemas.microsoft.com/office/drawing/2014/main" id="{835DD226-DB48-4FED-8522-79D569AD1B2F}"/>
              </a:ext>
            </a:extLst>
          </p:cNvPr>
          <p:cNvSpPr/>
          <p:nvPr/>
        </p:nvSpPr>
        <p:spPr>
          <a:xfrm rot="3349727" flipV="1">
            <a:off x="5218865" y="3977224"/>
            <a:ext cx="83440" cy="97248"/>
          </a:xfrm>
          <a:prstGeom prst="star7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Étoile : 4 branches 273">
            <a:extLst>
              <a:ext uri="{FF2B5EF4-FFF2-40B4-BE49-F238E27FC236}">
                <a16:creationId xmlns:a16="http://schemas.microsoft.com/office/drawing/2014/main" id="{ED2B1A10-B101-43C5-A992-4F931EC51403}"/>
              </a:ext>
            </a:extLst>
          </p:cNvPr>
          <p:cNvSpPr/>
          <p:nvPr/>
        </p:nvSpPr>
        <p:spPr>
          <a:xfrm rot="3349727" flipV="1">
            <a:off x="5105645" y="4979073"/>
            <a:ext cx="106050" cy="115701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Bande diagonale 274">
            <a:extLst>
              <a:ext uri="{FF2B5EF4-FFF2-40B4-BE49-F238E27FC236}">
                <a16:creationId xmlns:a16="http://schemas.microsoft.com/office/drawing/2014/main" id="{F48F6F37-50AC-4B16-AF02-A35F3B0640AD}"/>
              </a:ext>
            </a:extLst>
          </p:cNvPr>
          <p:cNvSpPr/>
          <p:nvPr/>
        </p:nvSpPr>
        <p:spPr>
          <a:xfrm rot="3349727" flipV="1">
            <a:off x="5985470" y="4835451"/>
            <a:ext cx="184359" cy="46490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6" name="Forme en L 275">
            <a:extLst>
              <a:ext uri="{FF2B5EF4-FFF2-40B4-BE49-F238E27FC236}">
                <a16:creationId xmlns:a16="http://schemas.microsoft.com/office/drawing/2014/main" id="{9678E9F0-BF48-4653-B040-D0377D9AC931}"/>
              </a:ext>
            </a:extLst>
          </p:cNvPr>
          <p:cNvSpPr/>
          <p:nvPr/>
        </p:nvSpPr>
        <p:spPr>
          <a:xfrm rot="4968188" flipV="1">
            <a:off x="6196737" y="3691153"/>
            <a:ext cx="154585" cy="88767"/>
          </a:xfrm>
          <a:prstGeom prst="corne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Étoile : 32 branches 276">
            <a:extLst>
              <a:ext uri="{FF2B5EF4-FFF2-40B4-BE49-F238E27FC236}">
                <a16:creationId xmlns:a16="http://schemas.microsoft.com/office/drawing/2014/main" id="{EE119825-DA1E-4861-ADEE-721ADE33CA04}"/>
              </a:ext>
            </a:extLst>
          </p:cNvPr>
          <p:cNvSpPr/>
          <p:nvPr/>
        </p:nvSpPr>
        <p:spPr>
          <a:xfrm rot="3349727" flipV="1">
            <a:off x="5101629" y="3097572"/>
            <a:ext cx="136567" cy="77347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Ellipse 277">
            <a:extLst>
              <a:ext uri="{FF2B5EF4-FFF2-40B4-BE49-F238E27FC236}">
                <a16:creationId xmlns:a16="http://schemas.microsoft.com/office/drawing/2014/main" id="{2274569B-C59C-4870-AEEC-A21C219F0A56}"/>
              </a:ext>
            </a:extLst>
          </p:cNvPr>
          <p:cNvSpPr/>
          <p:nvPr/>
        </p:nvSpPr>
        <p:spPr>
          <a:xfrm rot="3349727" flipV="1">
            <a:off x="5710506" y="2654740"/>
            <a:ext cx="108948" cy="1264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Trapèze 278">
            <a:extLst>
              <a:ext uri="{FF2B5EF4-FFF2-40B4-BE49-F238E27FC236}">
                <a16:creationId xmlns:a16="http://schemas.microsoft.com/office/drawing/2014/main" id="{9E366504-1EBA-4935-B3D8-6C78D2371DFB}"/>
              </a:ext>
            </a:extLst>
          </p:cNvPr>
          <p:cNvSpPr/>
          <p:nvPr/>
        </p:nvSpPr>
        <p:spPr>
          <a:xfrm rot="3349727" flipV="1">
            <a:off x="5262242" y="3545996"/>
            <a:ext cx="158335" cy="115701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Forme libre : forme 279">
            <a:extLst>
              <a:ext uri="{FF2B5EF4-FFF2-40B4-BE49-F238E27FC236}">
                <a16:creationId xmlns:a16="http://schemas.microsoft.com/office/drawing/2014/main" id="{BF056E36-D8EF-45AB-9883-EA66AE4DA9D2}"/>
              </a:ext>
            </a:extLst>
          </p:cNvPr>
          <p:cNvSpPr/>
          <p:nvPr/>
        </p:nvSpPr>
        <p:spPr>
          <a:xfrm rot="3349727" flipV="1">
            <a:off x="4950888" y="3753466"/>
            <a:ext cx="190724" cy="70814"/>
          </a:xfrm>
          <a:custGeom>
            <a:avLst/>
            <a:gdLst>
              <a:gd name="connsiteX0" fmla="*/ 0 w 349250"/>
              <a:gd name="connsiteY0" fmla="*/ 196850 h 228600"/>
              <a:gd name="connsiteX1" fmla="*/ 209550 w 349250"/>
              <a:gd name="connsiteY1" fmla="*/ 0 h 228600"/>
              <a:gd name="connsiteX2" fmla="*/ 349250 w 349250"/>
              <a:gd name="connsiteY2" fmla="*/ 63500 h 228600"/>
              <a:gd name="connsiteX3" fmla="*/ 342900 w 349250"/>
              <a:gd name="connsiteY3" fmla="*/ 127000 h 228600"/>
              <a:gd name="connsiteX4" fmla="*/ 292100 w 349250"/>
              <a:gd name="connsiteY4" fmla="*/ 228600 h 228600"/>
              <a:gd name="connsiteX5" fmla="*/ 247650 w 349250"/>
              <a:gd name="connsiteY5" fmla="*/ 133350 h 228600"/>
              <a:gd name="connsiteX6" fmla="*/ 203200 w 349250"/>
              <a:gd name="connsiteY6" fmla="*/ 177800 h 228600"/>
              <a:gd name="connsiteX7" fmla="*/ 0 w 349250"/>
              <a:gd name="connsiteY7" fmla="*/ 19685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250" h="228600">
                <a:moveTo>
                  <a:pt x="0" y="196850"/>
                </a:moveTo>
                <a:lnTo>
                  <a:pt x="209550" y="0"/>
                </a:lnTo>
                <a:lnTo>
                  <a:pt x="349250" y="63500"/>
                </a:lnTo>
                <a:lnTo>
                  <a:pt x="342900" y="127000"/>
                </a:lnTo>
                <a:lnTo>
                  <a:pt x="292100" y="228600"/>
                </a:lnTo>
                <a:lnTo>
                  <a:pt x="247650" y="133350"/>
                </a:lnTo>
                <a:lnTo>
                  <a:pt x="203200" y="177800"/>
                </a:lnTo>
                <a:lnTo>
                  <a:pt x="0" y="1968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Forme libre : forme 280">
            <a:extLst>
              <a:ext uri="{FF2B5EF4-FFF2-40B4-BE49-F238E27FC236}">
                <a16:creationId xmlns:a16="http://schemas.microsoft.com/office/drawing/2014/main" id="{9EC720A0-E888-4F42-BC23-2C14104C5C60}"/>
              </a:ext>
            </a:extLst>
          </p:cNvPr>
          <p:cNvSpPr/>
          <p:nvPr/>
        </p:nvSpPr>
        <p:spPr>
          <a:xfrm rot="3349727" flipV="1">
            <a:off x="5535302" y="2793642"/>
            <a:ext cx="214124" cy="187284"/>
          </a:xfrm>
          <a:custGeom>
            <a:avLst/>
            <a:gdLst>
              <a:gd name="connsiteX0" fmla="*/ 38100 w 228600"/>
              <a:gd name="connsiteY0" fmla="*/ 184150 h 241300"/>
              <a:gd name="connsiteX1" fmla="*/ 0 w 228600"/>
              <a:gd name="connsiteY1" fmla="*/ 44450 h 241300"/>
              <a:gd name="connsiteX2" fmla="*/ 38100 w 228600"/>
              <a:gd name="connsiteY2" fmla="*/ 0 h 241300"/>
              <a:gd name="connsiteX3" fmla="*/ 82550 w 228600"/>
              <a:gd name="connsiteY3" fmla="*/ 114300 h 241300"/>
              <a:gd name="connsiteX4" fmla="*/ 228600 w 228600"/>
              <a:gd name="connsiteY4" fmla="*/ 234950 h 241300"/>
              <a:gd name="connsiteX5" fmla="*/ 88900 w 228600"/>
              <a:gd name="connsiteY5" fmla="*/ 241300 h 241300"/>
              <a:gd name="connsiteX6" fmla="*/ 38100 w 228600"/>
              <a:gd name="connsiteY6" fmla="*/ 18415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241300">
                <a:moveTo>
                  <a:pt x="38100" y="184150"/>
                </a:moveTo>
                <a:lnTo>
                  <a:pt x="0" y="44450"/>
                </a:lnTo>
                <a:lnTo>
                  <a:pt x="38100" y="0"/>
                </a:lnTo>
                <a:lnTo>
                  <a:pt x="82550" y="114300"/>
                </a:lnTo>
                <a:lnTo>
                  <a:pt x="228600" y="234950"/>
                </a:lnTo>
                <a:lnTo>
                  <a:pt x="88900" y="241300"/>
                </a:lnTo>
                <a:lnTo>
                  <a:pt x="38100" y="184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Forme libre : forme 281">
            <a:extLst>
              <a:ext uri="{FF2B5EF4-FFF2-40B4-BE49-F238E27FC236}">
                <a16:creationId xmlns:a16="http://schemas.microsoft.com/office/drawing/2014/main" id="{2BC9720C-6476-4DEA-A101-CA3FA1E45181}"/>
              </a:ext>
            </a:extLst>
          </p:cNvPr>
          <p:cNvSpPr/>
          <p:nvPr/>
        </p:nvSpPr>
        <p:spPr>
          <a:xfrm rot="3349727" flipV="1">
            <a:off x="6091777" y="2702045"/>
            <a:ext cx="208177" cy="241497"/>
          </a:xfrm>
          <a:custGeom>
            <a:avLst/>
            <a:gdLst>
              <a:gd name="connsiteX0" fmla="*/ 0 w 222250"/>
              <a:gd name="connsiteY0" fmla="*/ 0 h 311150"/>
              <a:gd name="connsiteX1" fmla="*/ 158750 w 222250"/>
              <a:gd name="connsiteY1" fmla="*/ 63500 h 311150"/>
              <a:gd name="connsiteX2" fmla="*/ 184150 w 222250"/>
              <a:gd name="connsiteY2" fmla="*/ 222250 h 311150"/>
              <a:gd name="connsiteX3" fmla="*/ 222250 w 222250"/>
              <a:gd name="connsiteY3" fmla="*/ 234950 h 311150"/>
              <a:gd name="connsiteX4" fmla="*/ 171450 w 222250"/>
              <a:gd name="connsiteY4" fmla="*/ 311150 h 311150"/>
              <a:gd name="connsiteX5" fmla="*/ 107950 w 222250"/>
              <a:gd name="connsiteY5" fmla="*/ 95250 h 311150"/>
              <a:gd name="connsiteX6" fmla="*/ 0 w 222250"/>
              <a:gd name="connsiteY6" fmla="*/ 0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250" h="311150">
                <a:moveTo>
                  <a:pt x="0" y="0"/>
                </a:moveTo>
                <a:lnTo>
                  <a:pt x="158750" y="63500"/>
                </a:lnTo>
                <a:lnTo>
                  <a:pt x="184150" y="222250"/>
                </a:lnTo>
                <a:lnTo>
                  <a:pt x="222250" y="234950"/>
                </a:lnTo>
                <a:lnTo>
                  <a:pt x="171450" y="311150"/>
                </a:lnTo>
                <a:lnTo>
                  <a:pt x="107950" y="952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Forme libre : forme 282">
            <a:extLst>
              <a:ext uri="{FF2B5EF4-FFF2-40B4-BE49-F238E27FC236}">
                <a16:creationId xmlns:a16="http://schemas.microsoft.com/office/drawing/2014/main" id="{3CD493B6-283C-47AB-B3D2-3013E377B278}"/>
              </a:ext>
            </a:extLst>
          </p:cNvPr>
          <p:cNvSpPr/>
          <p:nvPr/>
        </p:nvSpPr>
        <p:spPr>
          <a:xfrm rot="3349727" flipV="1">
            <a:off x="4513172" y="4855546"/>
            <a:ext cx="202230" cy="113356"/>
          </a:xfrm>
          <a:custGeom>
            <a:avLst/>
            <a:gdLst>
              <a:gd name="connsiteX0" fmla="*/ 63500 w 215900"/>
              <a:gd name="connsiteY0" fmla="*/ 6350 h 146050"/>
              <a:gd name="connsiteX1" fmla="*/ 215900 w 215900"/>
              <a:gd name="connsiteY1" fmla="*/ 82550 h 146050"/>
              <a:gd name="connsiteX2" fmla="*/ 44450 w 215900"/>
              <a:gd name="connsiteY2" fmla="*/ 146050 h 146050"/>
              <a:gd name="connsiteX3" fmla="*/ 0 w 215900"/>
              <a:gd name="connsiteY3" fmla="*/ 0 h 146050"/>
              <a:gd name="connsiteX4" fmla="*/ 63500 w 215900"/>
              <a:gd name="connsiteY4" fmla="*/ 63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00" h="146050">
                <a:moveTo>
                  <a:pt x="63500" y="6350"/>
                </a:moveTo>
                <a:lnTo>
                  <a:pt x="215900" y="82550"/>
                </a:lnTo>
                <a:lnTo>
                  <a:pt x="44450" y="146050"/>
                </a:lnTo>
                <a:lnTo>
                  <a:pt x="0" y="0"/>
                </a:lnTo>
                <a:lnTo>
                  <a:pt x="63500" y="63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Forme libre : forme 283">
            <a:extLst>
              <a:ext uri="{FF2B5EF4-FFF2-40B4-BE49-F238E27FC236}">
                <a16:creationId xmlns:a16="http://schemas.microsoft.com/office/drawing/2014/main" id="{8B42A7E8-73C3-4C52-AF39-FC29A5A13608}"/>
              </a:ext>
            </a:extLst>
          </p:cNvPr>
          <p:cNvSpPr/>
          <p:nvPr/>
        </p:nvSpPr>
        <p:spPr>
          <a:xfrm rot="3349727" flipV="1">
            <a:off x="4496081" y="2919887"/>
            <a:ext cx="261708" cy="206997"/>
          </a:xfrm>
          <a:custGeom>
            <a:avLst/>
            <a:gdLst>
              <a:gd name="connsiteX0" fmla="*/ 0 w 279400"/>
              <a:gd name="connsiteY0" fmla="*/ 215900 h 266700"/>
              <a:gd name="connsiteX1" fmla="*/ 133350 w 279400"/>
              <a:gd name="connsiteY1" fmla="*/ 152400 h 266700"/>
              <a:gd name="connsiteX2" fmla="*/ 165100 w 279400"/>
              <a:gd name="connsiteY2" fmla="*/ 0 h 266700"/>
              <a:gd name="connsiteX3" fmla="*/ 279400 w 279400"/>
              <a:gd name="connsiteY3" fmla="*/ 146050 h 266700"/>
              <a:gd name="connsiteX4" fmla="*/ 260350 w 279400"/>
              <a:gd name="connsiteY4" fmla="*/ 215900 h 266700"/>
              <a:gd name="connsiteX5" fmla="*/ 190500 w 279400"/>
              <a:gd name="connsiteY5" fmla="*/ 120650 h 266700"/>
              <a:gd name="connsiteX6" fmla="*/ 165100 w 279400"/>
              <a:gd name="connsiteY6" fmla="*/ 209550 h 266700"/>
              <a:gd name="connsiteX7" fmla="*/ 114300 w 279400"/>
              <a:gd name="connsiteY7" fmla="*/ 190500 h 266700"/>
              <a:gd name="connsiteX8" fmla="*/ 50800 w 279400"/>
              <a:gd name="connsiteY8" fmla="*/ 266700 h 266700"/>
              <a:gd name="connsiteX9" fmla="*/ 50800 w 279400"/>
              <a:gd name="connsiteY9" fmla="*/ 266700 h 266700"/>
              <a:gd name="connsiteX10" fmla="*/ 0 w 279400"/>
              <a:gd name="connsiteY10" fmla="*/ 21590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9400" h="266700">
                <a:moveTo>
                  <a:pt x="0" y="215900"/>
                </a:moveTo>
                <a:lnTo>
                  <a:pt x="133350" y="152400"/>
                </a:lnTo>
                <a:lnTo>
                  <a:pt x="165100" y="0"/>
                </a:lnTo>
                <a:lnTo>
                  <a:pt x="279400" y="146050"/>
                </a:lnTo>
                <a:lnTo>
                  <a:pt x="260350" y="215900"/>
                </a:lnTo>
                <a:lnTo>
                  <a:pt x="190500" y="120650"/>
                </a:lnTo>
                <a:lnTo>
                  <a:pt x="165100" y="209550"/>
                </a:lnTo>
                <a:lnTo>
                  <a:pt x="114300" y="190500"/>
                </a:lnTo>
                <a:lnTo>
                  <a:pt x="50800" y="266700"/>
                </a:lnTo>
                <a:lnTo>
                  <a:pt x="50800" y="266700"/>
                </a:lnTo>
                <a:lnTo>
                  <a:pt x="0" y="2159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Forme libre : forme 284">
            <a:extLst>
              <a:ext uri="{FF2B5EF4-FFF2-40B4-BE49-F238E27FC236}">
                <a16:creationId xmlns:a16="http://schemas.microsoft.com/office/drawing/2014/main" id="{FB41564C-8FE1-43CA-B2FD-F39483D76C1F}"/>
              </a:ext>
            </a:extLst>
          </p:cNvPr>
          <p:cNvSpPr/>
          <p:nvPr/>
        </p:nvSpPr>
        <p:spPr>
          <a:xfrm rot="3349727" flipV="1">
            <a:off x="4243601" y="4813363"/>
            <a:ext cx="166541" cy="64070"/>
          </a:xfrm>
          <a:custGeom>
            <a:avLst/>
            <a:gdLst>
              <a:gd name="connsiteX0" fmla="*/ 0 w 177800"/>
              <a:gd name="connsiteY0" fmla="*/ 63500 h 82550"/>
              <a:gd name="connsiteX1" fmla="*/ 114300 w 177800"/>
              <a:gd name="connsiteY1" fmla="*/ 50800 h 82550"/>
              <a:gd name="connsiteX2" fmla="*/ 133350 w 177800"/>
              <a:gd name="connsiteY2" fmla="*/ 0 h 82550"/>
              <a:gd name="connsiteX3" fmla="*/ 177800 w 177800"/>
              <a:gd name="connsiteY3" fmla="*/ 82550 h 82550"/>
              <a:gd name="connsiteX4" fmla="*/ 0 w 177800"/>
              <a:gd name="connsiteY4" fmla="*/ 6350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800" h="82550">
                <a:moveTo>
                  <a:pt x="0" y="63500"/>
                </a:moveTo>
                <a:lnTo>
                  <a:pt x="114300" y="50800"/>
                </a:lnTo>
                <a:lnTo>
                  <a:pt x="133350" y="0"/>
                </a:lnTo>
                <a:lnTo>
                  <a:pt x="177800" y="82550"/>
                </a:lnTo>
                <a:lnTo>
                  <a:pt x="0" y="635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Forme libre : forme 285">
            <a:extLst>
              <a:ext uri="{FF2B5EF4-FFF2-40B4-BE49-F238E27FC236}">
                <a16:creationId xmlns:a16="http://schemas.microsoft.com/office/drawing/2014/main" id="{6E7EE156-C155-464D-804F-19B2223DFFBE}"/>
              </a:ext>
            </a:extLst>
          </p:cNvPr>
          <p:cNvSpPr/>
          <p:nvPr/>
        </p:nvSpPr>
        <p:spPr>
          <a:xfrm rot="3349727" flipV="1">
            <a:off x="4886909" y="4846446"/>
            <a:ext cx="77322" cy="157713"/>
          </a:xfrm>
          <a:custGeom>
            <a:avLst/>
            <a:gdLst>
              <a:gd name="connsiteX0" fmla="*/ 63500 w 82550"/>
              <a:gd name="connsiteY0" fmla="*/ 50800 h 203200"/>
              <a:gd name="connsiteX1" fmla="*/ 0 w 82550"/>
              <a:gd name="connsiteY1" fmla="*/ 184150 h 203200"/>
              <a:gd name="connsiteX2" fmla="*/ 76200 w 82550"/>
              <a:gd name="connsiteY2" fmla="*/ 203200 h 203200"/>
              <a:gd name="connsiteX3" fmla="*/ 82550 w 82550"/>
              <a:gd name="connsiteY3" fmla="*/ 0 h 203200"/>
              <a:gd name="connsiteX4" fmla="*/ 63500 w 82550"/>
              <a:gd name="connsiteY4" fmla="*/ 508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50" h="203200">
                <a:moveTo>
                  <a:pt x="63500" y="50800"/>
                </a:moveTo>
                <a:lnTo>
                  <a:pt x="0" y="184150"/>
                </a:lnTo>
                <a:lnTo>
                  <a:pt x="76200" y="203200"/>
                </a:lnTo>
                <a:lnTo>
                  <a:pt x="82550" y="0"/>
                </a:lnTo>
                <a:lnTo>
                  <a:pt x="63500" y="508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Forme libre : forme 286">
            <a:extLst>
              <a:ext uri="{FF2B5EF4-FFF2-40B4-BE49-F238E27FC236}">
                <a16:creationId xmlns:a16="http://schemas.microsoft.com/office/drawing/2014/main" id="{EA9AC8B6-B73A-46A8-B36F-3AEDB5D17C15}"/>
              </a:ext>
            </a:extLst>
          </p:cNvPr>
          <p:cNvSpPr/>
          <p:nvPr/>
        </p:nvSpPr>
        <p:spPr>
          <a:xfrm rot="3349727" flipV="1">
            <a:off x="4813609" y="3450922"/>
            <a:ext cx="142750" cy="88713"/>
          </a:xfrm>
          <a:custGeom>
            <a:avLst/>
            <a:gdLst>
              <a:gd name="connsiteX0" fmla="*/ 152400 w 152400"/>
              <a:gd name="connsiteY0" fmla="*/ 114300 h 114300"/>
              <a:gd name="connsiteX1" fmla="*/ 0 w 152400"/>
              <a:gd name="connsiteY1" fmla="*/ 63500 h 114300"/>
              <a:gd name="connsiteX2" fmla="*/ 25400 w 152400"/>
              <a:gd name="connsiteY2" fmla="*/ 0 h 114300"/>
              <a:gd name="connsiteX3" fmla="*/ 127000 w 152400"/>
              <a:gd name="connsiteY3" fmla="*/ 44450 h 114300"/>
              <a:gd name="connsiteX4" fmla="*/ 152400 w 152400"/>
              <a:gd name="connsiteY4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" h="114300">
                <a:moveTo>
                  <a:pt x="152400" y="114300"/>
                </a:moveTo>
                <a:lnTo>
                  <a:pt x="0" y="63500"/>
                </a:lnTo>
                <a:lnTo>
                  <a:pt x="25400" y="0"/>
                </a:lnTo>
                <a:lnTo>
                  <a:pt x="127000" y="44450"/>
                </a:lnTo>
                <a:lnTo>
                  <a:pt x="152400" y="114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Forme libre : forme 287">
            <a:extLst>
              <a:ext uri="{FF2B5EF4-FFF2-40B4-BE49-F238E27FC236}">
                <a16:creationId xmlns:a16="http://schemas.microsoft.com/office/drawing/2014/main" id="{005A05F6-AEB2-46C8-B944-9D19AFCE78E5}"/>
              </a:ext>
            </a:extLst>
          </p:cNvPr>
          <p:cNvSpPr/>
          <p:nvPr/>
        </p:nvSpPr>
        <p:spPr>
          <a:xfrm rot="3349727" flipV="1">
            <a:off x="5032252" y="3464627"/>
            <a:ext cx="130853" cy="93641"/>
          </a:xfrm>
          <a:custGeom>
            <a:avLst/>
            <a:gdLst>
              <a:gd name="connsiteX0" fmla="*/ 139700 w 139700"/>
              <a:gd name="connsiteY0" fmla="*/ 44450 h 120650"/>
              <a:gd name="connsiteX1" fmla="*/ 0 w 139700"/>
              <a:gd name="connsiteY1" fmla="*/ 120650 h 120650"/>
              <a:gd name="connsiteX2" fmla="*/ 88900 w 139700"/>
              <a:gd name="connsiteY2" fmla="*/ 0 h 120650"/>
              <a:gd name="connsiteX3" fmla="*/ 139700 w 139700"/>
              <a:gd name="connsiteY3" fmla="*/ 444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20650">
                <a:moveTo>
                  <a:pt x="139700" y="44450"/>
                </a:moveTo>
                <a:lnTo>
                  <a:pt x="0" y="120650"/>
                </a:lnTo>
                <a:lnTo>
                  <a:pt x="88900" y="0"/>
                </a:lnTo>
                <a:lnTo>
                  <a:pt x="139700" y="444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Forme libre : forme 288">
            <a:extLst>
              <a:ext uri="{FF2B5EF4-FFF2-40B4-BE49-F238E27FC236}">
                <a16:creationId xmlns:a16="http://schemas.microsoft.com/office/drawing/2014/main" id="{49B8BBC3-7D84-41A2-B278-D1E552DD51DA}"/>
              </a:ext>
            </a:extLst>
          </p:cNvPr>
          <p:cNvSpPr/>
          <p:nvPr/>
        </p:nvSpPr>
        <p:spPr>
          <a:xfrm rot="3349727" flipV="1">
            <a:off x="5568496" y="3311767"/>
            <a:ext cx="243865" cy="113357"/>
          </a:xfrm>
          <a:custGeom>
            <a:avLst/>
            <a:gdLst>
              <a:gd name="connsiteX0" fmla="*/ 107950 w 260350"/>
              <a:gd name="connsiteY0" fmla="*/ 0 h 146050"/>
              <a:gd name="connsiteX1" fmla="*/ 260350 w 260350"/>
              <a:gd name="connsiteY1" fmla="*/ 69850 h 146050"/>
              <a:gd name="connsiteX2" fmla="*/ 254000 w 260350"/>
              <a:gd name="connsiteY2" fmla="*/ 146050 h 146050"/>
              <a:gd name="connsiteX3" fmla="*/ 127000 w 260350"/>
              <a:gd name="connsiteY3" fmla="*/ 82550 h 146050"/>
              <a:gd name="connsiteX4" fmla="*/ 0 w 260350"/>
              <a:gd name="connsiteY4" fmla="*/ 50800 h 146050"/>
              <a:gd name="connsiteX5" fmla="*/ 107950 w 260350"/>
              <a:gd name="connsiteY5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350" h="146050">
                <a:moveTo>
                  <a:pt x="107950" y="0"/>
                </a:moveTo>
                <a:lnTo>
                  <a:pt x="260350" y="69850"/>
                </a:lnTo>
                <a:lnTo>
                  <a:pt x="254000" y="146050"/>
                </a:lnTo>
                <a:lnTo>
                  <a:pt x="127000" y="82550"/>
                </a:lnTo>
                <a:lnTo>
                  <a:pt x="0" y="50800"/>
                </a:lnTo>
                <a:lnTo>
                  <a:pt x="1079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Forme libre : forme 289">
            <a:extLst>
              <a:ext uri="{FF2B5EF4-FFF2-40B4-BE49-F238E27FC236}">
                <a16:creationId xmlns:a16="http://schemas.microsoft.com/office/drawing/2014/main" id="{A5121722-B69F-4ED2-B587-12A69F17CA07}"/>
              </a:ext>
            </a:extLst>
          </p:cNvPr>
          <p:cNvSpPr/>
          <p:nvPr/>
        </p:nvSpPr>
        <p:spPr>
          <a:xfrm rot="3349727" flipV="1">
            <a:off x="6203037" y="3303841"/>
            <a:ext cx="154645" cy="266139"/>
          </a:xfrm>
          <a:custGeom>
            <a:avLst/>
            <a:gdLst>
              <a:gd name="connsiteX0" fmla="*/ 95250 w 165100"/>
              <a:gd name="connsiteY0" fmla="*/ 260350 h 342900"/>
              <a:gd name="connsiteX1" fmla="*/ 0 w 165100"/>
              <a:gd name="connsiteY1" fmla="*/ 177800 h 342900"/>
              <a:gd name="connsiteX2" fmla="*/ 57150 w 165100"/>
              <a:gd name="connsiteY2" fmla="*/ 0 h 342900"/>
              <a:gd name="connsiteX3" fmla="*/ 101600 w 165100"/>
              <a:gd name="connsiteY3" fmla="*/ 44450 h 342900"/>
              <a:gd name="connsiteX4" fmla="*/ 165100 w 165100"/>
              <a:gd name="connsiteY4" fmla="*/ 120650 h 342900"/>
              <a:gd name="connsiteX5" fmla="*/ 88900 w 165100"/>
              <a:gd name="connsiteY5" fmla="*/ 158750 h 342900"/>
              <a:gd name="connsiteX6" fmla="*/ 165100 w 165100"/>
              <a:gd name="connsiteY6" fmla="*/ 247650 h 342900"/>
              <a:gd name="connsiteX7" fmla="*/ 152400 w 165100"/>
              <a:gd name="connsiteY7" fmla="*/ 342900 h 342900"/>
              <a:gd name="connsiteX8" fmla="*/ 95250 w 165100"/>
              <a:gd name="connsiteY8" fmla="*/ 260350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100" h="342900">
                <a:moveTo>
                  <a:pt x="95250" y="260350"/>
                </a:moveTo>
                <a:lnTo>
                  <a:pt x="0" y="177800"/>
                </a:lnTo>
                <a:lnTo>
                  <a:pt x="57150" y="0"/>
                </a:lnTo>
                <a:lnTo>
                  <a:pt x="101600" y="44450"/>
                </a:lnTo>
                <a:lnTo>
                  <a:pt x="165100" y="120650"/>
                </a:lnTo>
                <a:lnTo>
                  <a:pt x="88900" y="158750"/>
                </a:lnTo>
                <a:lnTo>
                  <a:pt x="165100" y="247650"/>
                </a:lnTo>
                <a:lnTo>
                  <a:pt x="152400" y="342900"/>
                </a:lnTo>
                <a:lnTo>
                  <a:pt x="95250" y="2603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Forme libre : forme 290">
            <a:extLst>
              <a:ext uri="{FF2B5EF4-FFF2-40B4-BE49-F238E27FC236}">
                <a16:creationId xmlns:a16="http://schemas.microsoft.com/office/drawing/2014/main" id="{3BC26AD8-817C-4D7D-8631-69276C6315B8}"/>
              </a:ext>
            </a:extLst>
          </p:cNvPr>
          <p:cNvSpPr/>
          <p:nvPr/>
        </p:nvSpPr>
        <p:spPr>
          <a:xfrm rot="3349727" flipV="1">
            <a:off x="5633802" y="3218598"/>
            <a:ext cx="220072" cy="137998"/>
          </a:xfrm>
          <a:custGeom>
            <a:avLst/>
            <a:gdLst>
              <a:gd name="connsiteX0" fmla="*/ 127000 w 234950"/>
              <a:gd name="connsiteY0" fmla="*/ 177800 h 177800"/>
              <a:gd name="connsiteX1" fmla="*/ 57150 w 234950"/>
              <a:gd name="connsiteY1" fmla="*/ 120650 h 177800"/>
              <a:gd name="connsiteX2" fmla="*/ 0 w 234950"/>
              <a:gd name="connsiteY2" fmla="*/ 19050 h 177800"/>
              <a:gd name="connsiteX3" fmla="*/ 107950 w 234950"/>
              <a:gd name="connsiteY3" fmla="*/ 0 h 177800"/>
              <a:gd name="connsiteX4" fmla="*/ 234950 w 234950"/>
              <a:gd name="connsiteY4" fmla="*/ 177800 h 177800"/>
              <a:gd name="connsiteX5" fmla="*/ 127000 w 23495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950" h="177800">
                <a:moveTo>
                  <a:pt x="127000" y="177800"/>
                </a:moveTo>
                <a:lnTo>
                  <a:pt x="57150" y="120650"/>
                </a:lnTo>
                <a:lnTo>
                  <a:pt x="0" y="19050"/>
                </a:lnTo>
                <a:lnTo>
                  <a:pt x="107950" y="0"/>
                </a:lnTo>
                <a:lnTo>
                  <a:pt x="234950" y="177800"/>
                </a:lnTo>
                <a:lnTo>
                  <a:pt x="127000" y="177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Forme libre : forme 291">
            <a:extLst>
              <a:ext uri="{FF2B5EF4-FFF2-40B4-BE49-F238E27FC236}">
                <a16:creationId xmlns:a16="http://schemas.microsoft.com/office/drawing/2014/main" id="{E275A68C-36C1-41DE-A5B5-D71B435EDBDE}"/>
              </a:ext>
            </a:extLst>
          </p:cNvPr>
          <p:cNvSpPr/>
          <p:nvPr/>
        </p:nvSpPr>
        <p:spPr>
          <a:xfrm rot="3349727" flipV="1">
            <a:off x="6603971" y="2974545"/>
            <a:ext cx="202229" cy="123212"/>
          </a:xfrm>
          <a:custGeom>
            <a:avLst/>
            <a:gdLst>
              <a:gd name="connsiteX0" fmla="*/ 215900 w 215900"/>
              <a:gd name="connsiteY0" fmla="*/ 158750 h 158750"/>
              <a:gd name="connsiteX1" fmla="*/ 25400 w 215900"/>
              <a:gd name="connsiteY1" fmla="*/ 152400 h 158750"/>
              <a:gd name="connsiteX2" fmla="*/ 0 w 215900"/>
              <a:gd name="connsiteY2" fmla="*/ 88900 h 158750"/>
              <a:gd name="connsiteX3" fmla="*/ 101600 w 215900"/>
              <a:gd name="connsiteY3" fmla="*/ 0 h 158750"/>
              <a:gd name="connsiteX4" fmla="*/ 215900 w 215900"/>
              <a:gd name="connsiteY4" fmla="*/ 15875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00" h="158750">
                <a:moveTo>
                  <a:pt x="215900" y="158750"/>
                </a:moveTo>
                <a:lnTo>
                  <a:pt x="25400" y="152400"/>
                </a:lnTo>
                <a:lnTo>
                  <a:pt x="0" y="88900"/>
                </a:lnTo>
                <a:lnTo>
                  <a:pt x="101600" y="0"/>
                </a:lnTo>
                <a:lnTo>
                  <a:pt x="215900" y="1587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Forme libre : forme 292">
            <a:extLst>
              <a:ext uri="{FF2B5EF4-FFF2-40B4-BE49-F238E27FC236}">
                <a16:creationId xmlns:a16="http://schemas.microsoft.com/office/drawing/2014/main" id="{92517FD8-BC5D-4126-AB82-33588181CD46}"/>
              </a:ext>
            </a:extLst>
          </p:cNvPr>
          <p:cNvSpPr/>
          <p:nvPr/>
        </p:nvSpPr>
        <p:spPr>
          <a:xfrm rot="3349727" flipV="1">
            <a:off x="6875761" y="4929318"/>
            <a:ext cx="148697" cy="157713"/>
          </a:xfrm>
          <a:custGeom>
            <a:avLst/>
            <a:gdLst>
              <a:gd name="connsiteX0" fmla="*/ 0 w 158750"/>
              <a:gd name="connsiteY0" fmla="*/ 0 h 203200"/>
              <a:gd name="connsiteX1" fmla="*/ 31750 w 158750"/>
              <a:gd name="connsiteY1" fmla="*/ 203200 h 203200"/>
              <a:gd name="connsiteX2" fmla="*/ 158750 w 158750"/>
              <a:gd name="connsiteY2" fmla="*/ 101600 h 203200"/>
              <a:gd name="connsiteX3" fmla="*/ 0 w 158750"/>
              <a:gd name="connsiteY3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750" h="203200">
                <a:moveTo>
                  <a:pt x="0" y="0"/>
                </a:moveTo>
                <a:lnTo>
                  <a:pt x="31750" y="203200"/>
                </a:lnTo>
                <a:lnTo>
                  <a:pt x="158750" y="1016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Étoile : 7 branches 293">
            <a:extLst>
              <a:ext uri="{FF2B5EF4-FFF2-40B4-BE49-F238E27FC236}">
                <a16:creationId xmlns:a16="http://schemas.microsoft.com/office/drawing/2014/main" id="{87DAD668-B57C-4F43-B8CB-2C2ADEA47E38}"/>
              </a:ext>
            </a:extLst>
          </p:cNvPr>
          <p:cNvSpPr/>
          <p:nvPr/>
        </p:nvSpPr>
        <p:spPr>
          <a:xfrm rot="3349727" flipV="1">
            <a:off x="7019930" y="4912099"/>
            <a:ext cx="73325" cy="123517"/>
          </a:xfrm>
          <a:prstGeom prst="star7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Trapèze 294">
            <a:extLst>
              <a:ext uri="{FF2B5EF4-FFF2-40B4-BE49-F238E27FC236}">
                <a16:creationId xmlns:a16="http://schemas.microsoft.com/office/drawing/2014/main" id="{D44890A6-3CB7-412D-911D-DE20C97EBC0F}"/>
              </a:ext>
            </a:extLst>
          </p:cNvPr>
          <p:cNvSpPr/>
          <p:nvPr/>
        </p:nvSpPr>
        <p:spPr>
          <a:xfrm rot="19923418" flipH="1">
            <a:off x="7025398" y="3545641"/>
            <a:ext cx="102571" cy="113412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Explosion : 8 points 295">
            <a:extLst>
              <a:ext uri="{FF2B5EF4-FFF2-40B4-BE49-F238E27FC236}">
                <a16:creationId xmlns:a16="http://schemas.microsoft.com/office/drawing/2014/main" id="{70EE6BA6-A7E0-4CF9-86C4-68EE6E6BF392}"/>
              </a:ext>
            </a:extLst>
          </p:cNvPr>
          <p:cNvSpPr/>
          <p:nvPr/>
        </p:nvSpPr>
        <p:spPr>
          <a:xfrm rot="3349727" flipV="1">
            <a:off x="6585476" y="3625977"/>
            <a:ext cx="100384" cy="123646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Étoile : 4 branches 296">
            <a:extLst>
              <a:ext uri="{FF2B5EF4-FFF2-40B4-BE49-F238E27FC236}">
                <a16:creationId xmlns:a16="http://schemas.microsoft.com/office/drawing/2014/main" id="{BA8DA721-4FA2-4934-9FF4-C3345E22F3D5}"/>
              </a:ext>
            </a:extLst>
          </p:cNvPr>
          <p:cNvSpPr/>
          <p:nvPr/>
        </p:nvSpPr>
        <p:spPr>
          <a:xfrm rot="3897518" flipV="1">
            <a:off x="5870476" y="3013028"/>
            <a:ext cx="45719" cy="96151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Forme libre : forme 297">
            <a:extLst>
              <a:ext uri="{FF2B5EF4-FFF2-40B4-BE49-F238E27FC236}">
                <a16:creationId xmlns:a16="http://schemas.microsoft.com/office/drawing/2014/main" id="{89882D4A-983D-4080-B129-B40C341C1CC7}"/>
              </a:ext>
            </a:extLst>
          </p:cNvPr>
          <p:cNvSpPr/>
          <p:nvPr/>
        </p:nvSpPr>
        <p:spPr>
          <a:xfrm rot="3349727" flipV="1">
            <a:off x="6427363" y="3039386"/>
            <a:ext cx="89219" cy="137998"/>
          </a:xfrm>
          <a:custGeom>
            <a:avLst/>
            <a:gdLst>
              <a:gd name="connsiteX0" fmla="*/ 76200 w 95250"/>
              <a:gd name="connsiteY0" fmla="*/ 0 h 177800"/>
              <a:gd name="connsiteX1" fmla="*/ 0 w 95250"/>
              <a:gd name="connsiteY1" fmla="*/ 177800 h 177800"/>
              <a:gd name="connsiteX2" fmla="*/ 95250 w 95250"/>
              <a:gd name="connsiteY2" fmla="*/ 171450 h 177800"/>
              <a:gd name="connsiteX3" fmla="*/ 76200 w 95250"/>
              <a:gd name="connsiteY3" fmla="*/ 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" h="177800">
                <a:moveTo>
                  <a:pt x="76200" y="0"/>
                </a:moveTo>
                <a:lnTo>
                  <a:pt x="0" y="177800"/>
                </a:lnTo>
                <a:lnTo>
                  <a:pt x="95250" y="171450"/>
                </a:lnTo>
                <a:lnTo>
                  <a:pt x="762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Forme libre : forme 298">
            <a:extLst>
              <a:ext uri="{FF2B5EF4-FFF2-40B4-BE49-F238E27FC236}">
                <a16:creationId xmlns:a16="http://schemas.microsoft.com/office/drawing/2014/main" id="{FA3D0620-7617-460E-932D-2D6E459F6F3E}"/>
              </a:ext>
            </a:extLst>
          </p:cNvPr>
          <p:cNvSpPr/>
          <p:nvPr/>
        </p:nvSpPr>
        <p:spPr>
          <a:xfrm rot="3349727" flipV="1">
            <a:off x="6182905" y="2764377"/>
            <a:ext cx="65427" cy="123212"/>
          </a:xfrm>
          <a:custGeom>
            <a:avLst/>
            <a:gdLst>
              <a:gd name="connsiteX0" fmla="*/ 69850 w 69850"/>
              <a:gd name="connsiteY0" fmla="*/ 0 h 158750"/>
              <a:gd name="connsiteX1" fmla="*/ 0 w 69850"/>
              <a:gd name="connsiteY1" fmla="*/ 101600 h 158750"/>
              <a:gd name="connsiteX2" fmla="*/ 25400 w 69850"/>
              <a:gd name="connsiteY2" fmla="*/ 158750 h 158750"/>
              <a:gd name="connsiteX3" fmla="*/ 69850 w 69850"/>
              <a:gd name="connsiteY3" fmla="*/ 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50" h="158750">
                <a:moveTo>
                  <a:pt x="69850" y="0"/>
                </a:moveTo>
                <a:lnTo>
                  <a:pt x="0" y="101600"/>
                </a:lnTo>
                <a:lnTo>
                  <a:pt x="25400" y="158750"/>
                </a:lnTo>
                <a:lnTo>
                  <a:pt x="698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Forme libre : forme 299">
            <a:extLst>
              <a:ext uri="{FF2B5EF4-FFF2-40B4-BE49-F238E27FC236}">
                <a16:creationId xmlns:a16="http://schemas.microsoft.com/office/drawing/2014/main" id="{A6F14B30-BDD5-40A9-9601-45138E64CA02}"/>
              </a:ext>
            </a:extLst>
          </p:cNvPr>
          <p:cNvSpPr/>
          <p:nvPr/>
        </p:nvSpPr>
        <p:spPr>
          <a:xfrm rot="3349727" flipV="1">
            <a:off x="6467995" y="2653432"/>
            <a:ext cx="154645" cy="192212"/>
          </a:xfrm>
          <a:custGeom>
            <a:avLst/>
            <a:gdLst>
              <a:gd name="connsiteX0" fmla="*/ 88900 w 165100"/>
              <a:gd name="connsiteY0" fmla="*/ 107950 h 247650"/>
              <a:gd name="connsiteX1" fmla="*/ 31750 w 165100"/>
              <a:gd name="connsiteY1" fmla="*/ 247650 h 247650"/>
              <a:gd name="connsiteX2" fmla="*/ 0 w 165100"/>
              <a:gd name="connsiteY2" fmla="*/ 114300 h 247650"/>
              <a:gd name="connsiteX3" fmla="*/ 146050 w 165100"/>
              <a:gd name="connsiteY3" fmla="*/ 0 h 247650"/>
              <a:gd name="connsiteX4" fmla="*/ 165100 w 165100"/>
              <a:gd name="connsiteY4" fmla="*/ 127000 h 247650"/>
              <a:gd name="connsiteX5" fmla="*/ 88900 w 165100"/>
              <a:gd name="connsiteY5" fmla="*/ 1079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100" h="247650">
                <a:moveTo>
                  <a:pt x="88900" y="107950"/>
                </a:moveTo>
                <a:lnTo>
                  <a:pt x="31750" y="247650"/>
                </a:lnTo>
                <a:lnTo>
                  <a:pt x="0" y="114300"/>
                </a:lnTo>
                <a:lnTo>
                  <a:pt x="146050" y="0"/>
                </a:lnTo>
                <a:lnTo>
                  <a:pt x="165100" y="127000"/>
                </a:lnTo>
                <a:lnTo>
                  <a:pt x="88900" y="1079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Forme libre : forme 300">
            <a:extLst>
              <a:ext uri="{FF2B5EF4-FFF2-40B4-BE49-F238E27FC236}">
                <a16:creationId xmlns:a16="http://schemas.microsoft.com/office/drawing/2014/main" id="{8DF9196B-0F0F-407B-91BB-3B1FC94442B6}"/>
              </a:ext>
            </a:extLst>
          </p:cNvPr>
          <p:cNvSpPr/>
          <p:nvPr/>
        </p:nvSpPr>
        <p:spPr>
          <a:xfrm rot="3349727" flipV="1">
            <a:off x="4587583" y="2597307"/>
            <a:ext cx="113010" cy="167569"/>
          </a:xfrm>
          <a:custGeom>
            <a:avLst/>
            <a:gdLst>
              <a:gd name="connsiteX0" fmla="*/ 69850 w 120650"/>
              <a:gd name="connsiteY0" fmla="*/ 0 h 215900"/>
              <a:gd name="connsiteX1" fmla="*/ 0 w 120650"/>
              <a:gd name="connsiteY1" fmla="*/ 101600 h 215900"/>
              <a:gd name="connsiteX2" fmla="*/ 25400 w 120650"/>
              <a:gd name="connsiteY2" fmla="*/ 215900 h 215900"/>
              <a:gd name="connsiteX3" fmla="*/ 120650 w 120650"/>
              <a:gd name="connsiteY3" fmla="*/ 139700 h 215900"/>
              <a:gd name="connsiteX4" fmla="*/ 69850 w 120650"/>
              <a:gd name="connsiteY4" fmla="*/ 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50" h="215900">
                <a:moveTo>
                  <a:pt x="69850" y="0"/>
                </a:moveTo>
                <a:lnTo>
                  <a:pt x="0" y="101600"/>
                </a:lnTo>
                <a:lnTo>
                  <a:pt x="25400" y="215900"/>
                </a:lnTo>
                <a:lnTo>
                  <a:pt x="120650" y="139700"/>
                </a:lnTo>
                <a:lnTo>
                  <a:pt x="698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Forme libre : forme 301">
            <a:extLst>
              <a:ext uri="{FF2B5EF4-FFF2-40B4-BE49-F238E27FC236}">
                <a16:creationId xmlns:a16="http://schemas.microsoft.com/office/drawing/2014/main" id="{37232BFE-6642-4B9F-9C45-B6D4EC3A4F1C}"/>
              </a:ext>
            </a:extLst>
          </p:cNvPr>
          <p:cNvSpPr/>
          <p:nvPr/>
        </p:nvSpPr>
        <p:spPr>
          <a:xfrm rot="3349727" flipV="1">
            <a:off x="5269000" y="2570450"/>
            <a:ext cx="113010" cy="197140"/>
          </a:xfrm>
          <a:custGeom>
            <a:avLst/>
            <a:gdLst>
              <a:gd name="connsiteX0" fmla="*/ 44450 w 120650"/>
              <a:gd name="connsiteY0" fmla="*/ 0 h 254000"/>
              <a:gd name="connsiteX1" fmla="*/ 0 w 120650"/>
              <a:gd name="connsiteY1" fmla="*/ 254000 h 254000"/>
              <a:gd name="connsiteX2" fmla="*/ 120650 w 120650"/>
              <a:gd name="connsiteY2" fmla="*/ 127000 h 254000"/>
              <a:gd name="connsiteX3" fmla="*/ 44450 w 120650"/>
              <a:gd name="connsiteY3" fmla="*/ 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650" h="254000">
                <a:moveTo>
                  <a:pt x="44450" y="0"/>
                </a:moveTo>
                <a:lnTo>
                  <a:pt x="0" y="254000"/>
                </a:lnTo>
                <a:lnTo>
                  <a:pt x="120650" y="127000"/>
                </a:lnTo>
                <a:lnTo>
                  <a:pt x="444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Forme libre : forme 302">
            <a:extLst>
              <a:ext uri="{FF2B5EF4-FFF2-40B4-BE49-F238E27FC236}">
                <a16:creationId xmlns:a16="http://schemas.microsoft.com/office/drawing/2014/main" id="{73FB518F-F0E5-41E7-A1B8-48E64E3A4763}"/>
              </a:ext>
            </a:extLst>
          </p:cNvPr>
          <p:cNvSpPr/>
          <p:nvPr/>
        </p:nvSpPr>
        <p:spPr>
          <a:xfrm rot="3349727" flipV="1">
            <a:off x="5003295" y="3050880"/>
            <a:ext cx="124906" cy="113356"/>
          </a:xfrm>
          <a:custGeom>
            <a:avLst/>
            <a:gdLst>
              <a:gd name="connsiteX0" fmla="*/ 120650 w 133350"/>
              <a:gd name="connsiteY0" fmla="*/ 0 h 146050"/>
              <a:gd name="connsiteX1" fmla="*/ 0 w 133350"/>
              <a:gd name="connsiteY1" fmla="*/ 19050 h 146050"/>
              <a:gd name="connsiteX2" fmla="*/ 133350 w 133350"/>
              <a:gd name="connsiteY2" fmla="*/ 146050 h 146050"/>
              <a:gd name="connsiteX3" fmla="*/ 95250 w 133350"/>
              <a:gd name="connsiteY3" fmla="*/ 57150 h 146050"/>
              <a:gd name="connsiteX4" fmla="*/ 120650 w 133350"/>
              <a:gd name="connsiteY4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350" h="146050">
                <a:moveTo>
                  <a:pt x="120650" y="0"/>
                </a:moveTo>
                <a:lnTo>
                  <a:pt x="0" y="19050"/>
                </a:lnTo>
                <a:lnTo>
                  <a:pt x="133350" y="146050"/>
                </a:lnTo>
                <a:lnTo>
                  <a:pt x="95250" y="57150"/>
                </a:lnTo>
                <a:lnTo>
                  <a:pt x="1206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Forme libre : forme 303">
            <a:extLst>
              <a:ext uri="{FF2B5EF4-FFF2-40B4-BE49-F238E27FC236}">
                <a16:creationId xmlns:a16="http://schemas.microsoft.com/office/drawing/2014/main" id="{A02E077F-0486-4066-B81C-2EF066562FEF}"/>
              </a:ext>
            </a:extLst>
          </p:cNvPr>
          <p:cNvSpPr/>
          <p:nvPr/>
        </p:nvSpPr>
        <p:spPr>
          <a:xfrm rot="3349727" flipV="1">
            <a:off x="4354318" y="3484700"/>
            <a:ext cx="249812" cy="83785"/>
          </a:xfrm>
          <a:custGeom>
            <a:avLst/>
            <a:gdLst>
              <a:gd name="connsiteX0" fmla="*/ 228600 w 266700"/>
              <a:gd name="connsiteY0" fmla="*/ 0 h 107950"/>
              <a:gd name="connsiteX1" fmla="*/ 0 w 266700"/>
              <a:gd name="connsiteY1" fmla="*/ 50800 h 107950"/>
              <a:gd name="connsiteX2" fmla="*/ 95250 w 266700"/>
              <a:gd name="connsiteY2" fmla="*/ 107950 h 107950"/>
              <a:gd name="connsiteX3" fmla="*/ 266700 w 266700"/>
              <a:gd name="connsiteY3" fmla="*/ 44450 h 107950"/>
              <a:gd name="connsiteX4" fmla="*/ 228600 w 266700"/>
              <a:gd name="connsiteY4" fmla="*/ 0 h 10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07950">
                <a:moveTo>
                  <a:pt x="228600" y="0"/>
                </a:moveTo>
                <a:lnTo>
                  <a:pt x="0" y="50800"/>
                </a:lnTo>
                <a:lnTo>
                  <a:pt x="95250" y="107950"/>
                </a:lnTo>
                <a:lnTo>
                  <a:pt x="266700" y="44450"/>
                </a:lnTo>
                <a:lnTo>
                  <a:pt x="228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Forme libre : forme 304">
            <a:extLst>
              <a:ext uri="{FF2B5EF4-FFF2-40B4-BE49-F238E27FC236}">
                <a16:creationId xmlns:a16="http://schemas.microsoft.com/office/drawing/2014/main" id="{F7D30ACB-B13E-421E-AEB2-18265D2FBA82}"/>
              </a:ext>
            </a:extLst>
          </p:cNvPr>
          <p:cNvSpPr/>
          <p:nvPr/>
        </p:nvSpPr>
        <p:spPr>
          <a:xfrm rot="3349727" flipV="1">
            <a:off x="5933555" y="2523696"/>
            <a:ext cx="95167" cy="113356"/>
          </a:xfrm>
          <a:custGeom>
            <a:avLst/>
            <a:gdLst>
              <a:gd name="connsiteX0" fmla="*/ 50800 w 101600"/>
              <a:gd name="connsiteY0" fmla="*/ 0 h 146050"/>
              <a:gd name="connsiteX1" fmla="*/ 0 w 101600"/>
              <a:gd name="connsiteY1" fmla="*/ 127000 h 146050"/>
              <a:gd name="connsiteX2" fmla="*/ 82550 w 101600"/>
              <a:gd name="connsiteY2" fmla="*/ 146050 h 146050"/>
              <a:gd name="connsiteX3" fmla="*/ 88900 w 101600"/>
              <a:gd name="connsiteY3" fmla="*/ 76200 h 146050"/>
              <a:gd name="connsiteX4" fmla="*/ 101600 w 101600"/>
              <a:gd name="connsiteY4" fmla="*/ 50800 h 146050"/>
              <a:gd name="connsiteX5" fmla="*/ 50800 w 101600"/>
              <a:gd name="connsiteY5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00" h="146050">
                <a:moveTo>
                  <a:pt x="50800" y="0"/>
                </a:moveTo>
                <a:lnTo>
                  <a:pt x="0" y="127000"/>
                </a:lnTo>
                <a:lnTo>
                  <a:pt x="82550" y="146050"/>
                </a:lnTo>
                <a:lnTo>
                  <a:pt x="88900" y="76200"/>
                </a:lnTo>
                <a:lnTo>
                  <a:pt x="101600" y="50800"/>
                </a:lnTo>
                <a:lnTo>
                  <a:pt x="508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Étoile : 7 branches 305">
            <a:extLst>
              <a:ext uri="{FF2B5EF4-FFF2-40B4-BE49-F238E27FC236}">
                <a16:creationId xmlns:a16="http://schemas.microsoft.com/office/drawing/2014/main" id="{5F3DE732-434F-4DFE-9742-5F453DCBC1BB}"/>
              </a:ext>
            </a:extLst>
          </p:cNvPr>
          <p:cNvSpPr/>
          <p:nvPr/>
        </p:nvSpPr>
        <p:spPr>
          <a:xfrm rot="2679502" flipH="1">
            <a:off x="4579275" y="2452418"/>
            <a:ext cx="122335" cy="94770"/>
          </a:xfrm>
          <a:prstGeom prst="star7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Étoile : 7 branches 306">
            <a:extLst>
              <a:ext uri="{FF2B5EF4-FFF2-40B4-BE49-F238E27FC236}">
                <a16:creationId xmlns:a16="http://schemas.microsoft.com/office/drawing/2014/main" id="{FE14B6C7-80CC-48BF-BCE8-363E8C07CDB3}"/>
              </a:ext>
            </a:extLst>
          </p:cNvPr>
          <p:cNvSpPr/>
          <p:nvPr/>
        </p:nvSpPr>
        <p:spPr>
          <a:xfrm rot="3349727" flipV="1">
            <a:off x="5099642" y="2484729"/>
            <a:ext cx="59788" cy="45719"/>
          </a:xfrm>
          <a:prstGeom prst="star7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Bande diagonale 307">
            <a:extLst>
              <a:ext uri="{FF2B5EF4-FFF2-40B4-BE49-F238E27FC236}">
                <a16:creationId xmlns:a16="http://schemas.microsoft.com/office/drawing/2014/main" id="{5841C613-2567-44E5-A34A-3BBAC5D53E88}"/>
              </a:ext>
            </a:extLst>
          </p:cNvPr>
          <p:cNvSpPr/>
          <p:nvPr/>
        </p:nvSpPr>
        <p:spPr>
          <a:xfrm rot="3349727" flipV="1">
            <a:off x="4305925" y="3760503"/>
            <a:ext cx="144916" cy="45719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9" name="Ellipse 308">
            <a:extLst>
              <a:ext uri="{FF2B5EF4-FFF2-40B4-BE49-F238E27FC236}">
                <a16:creationId xmlns:a16="http://schemas.microsoft.com/office/drawing/2014/main" id="{BC9852B8-E2C7-4EFA-A328-8D18F8518BB5}"/>
              </a:ext>
            </a:extLst>
          </p:cNvPr>
          <p:cNvSpPr/>
          <p:nvPr/>
        </p:nvSpPr>
        <p:spPr>
          <a:xfrm rot="3349727" flipV="1">
            <a:off x="5224483" y="2458936"/>
            <a:ext cx="69069" cy="458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Ellipse 309">
            <a:extLst>
              <a:ext uri="{FF2B5EF4-FFF2-40B4-BE49-F238E27FC236}">
                <a16:creationId xmlns:a16="http://schemas.microsoft.com/office/drawing/2014/main" id="{F7942B93-19AB-4577-B3FA-FDCFF5D627DF}"/>
              </a:ext>
            </a:extLst>
          </p:cNvPr>
          <p:cNvSpPr/>
          <p:nvPr/>
        </p:nvSpPr>
        <p:spPr>
          <a:xfrm rot="3349727" flipV="1">
            <a:off x="5413199" y="3092833"/>
            <a:ext cx="4809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Ellipse 310">
            <a:extLst>
              <a:ext uri="{FF2B5EF4-FFF2-40B4-BE49-F238E27FC236}">
                <a16:creationId xmlns:a16="http://schemas.microsoft.com/office/drawing/2014/main" id="{D76D09DA-77B2-4E39-BE4E-2A0E9FBF6FCA}"/>
              </a:ext>
            </a:extLst>
          </p:cNvPr>
          <p:cNvSpPr/>
          <p:nvPr/>
        </p:nvSpPr>
        <p:spPr>
          <a:xfrm rot="3349727" flipV="1">
            <a:off x="5393558" y="3471989"/>
            <a:ext cx="55595" cy="688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Ellipse 311">
            <a:extLst>
              <a:ext uri="{FF2B5EF4-FFF2-40B4-BE49-F238E27FC236}">
                <a16:creationId xmlns:a16="http://schemas.microsoft.com/office/drawing/2014/main" id="{05BF6AAA-D615-447C-84EB-03A6157AC2B5}"/>
              </a:ext>
            </a:extLst>
          </p:cNvPr>
          <p:cNvSpPr/>
          <p:nvPr/>
        </p:nvSpPr>
        <p:spPr>
          <a:xfrm rot="3349727" flipV="1">
            <a:off x="5378134" y="4778854"/>
            <a:ext cx="78434" cy="882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Ellipse 312">
            <a:extLst>
              <a:ext uri="{FF2B5EF4-FFF2-40B4-BE49-F238E27FC236}">
                <a16:creationId xmlns:a16="http://schemas.microsoft.com/office/drawing/2014/main" id="{6DFC7384-154B-404F-A379-12F781FD3E83}"/>
              </a:ext>
            </a:extLst>
          </p:cNvPr>
          <p:cNvSpPr/>
          <p:nvPr/>
        </p:nvSpPr>
        <p:spPr>
          <a:xfrm rot="3349727" flipV="1">
            <a:off x="6138168" y="2559513"/>
            <a:ext cx="68276" cy="69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Ellipse 313">
            <a:extLst>
              <a:ext uri="{FF2B5EF4-FFF2-40B4-BE49-F238E27FC236}">
                <a16:creationId xmlns:a16="http://schemas.microsoft.com/office/drawing/2014/main" id="{A4BB0E30-90F8-4AEA-B2F4-762429493BE5}"/>
              </a:ext>
            </a:extLst>
          </p:cNvPr>
          <p:cNvSpPr/>
          <p:nvPr/>
        </p:nvSpPr>
        <p:spPr>
          <a:xfrm rot="3349727" flipV="1">
            <a:off x="6574183" y="4865676"/>
            <a:ext cx="84487" cy="596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Triangle isocèle 314">
            <a:extLst>
              <a:ext uri="{FF2B5EF4-FFF2-40B4-BE49-F238E27FC236}">
                <a16:creationId xmlns:a16="http://schemas.microsoft.com/office/drawing/2014/main" id="{1A36561B-C72A-452D-A9D3-D7310A054AA1}"/>
              </a:ext>
            </a:extLst>
          </p:cNvPr>
          <p:cNvSpPr/>
          <p:nvPr/>
        </p:nvSpPr>
        <p:spPr>
          <a:xfrm rot="674410" flipH="1">
            <a:off x="4578719" y="3899376"/>
            <a:ext cx="82872" cy="11546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Trapèze 315">
            <a:extLst>
              <a:ext uri="{FF2B5EF4-FFF2-40B4-BE49-F238E27FC236}">
                <a16:creationId xmlns:a16="http://schemas.microsoft.com/office/drawing/2014/main" id="{F13DE6E1-E6D9-4DC5-A5CB-D19B4B588F6F}"/>
              </a:ext>
            </a:extLst>
          </p:cNvPr>
          <p:cNvSpPr/>
          <p:nvPr/>
        </p:nvSpPr>
        <p:spPr>
          <a:xfrm rot="4581337" flipV="1">
            <a:off x="4920382" y="2490587"/>
            <a:ext cx="45719" cy="196214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Trapèze 316">
            <a:extLst>
              <a:ext uri="{FF2B5EF4-FFF2-40B4-BE49-F238E27FC236}">
                <a16:creationId xmlns:a16="http://schemas.microsoft.com/office/drawing/2014/main" id="{9B02C00F-7A5D-42AF-B604-CA5F93256426}"/>
              </a:ext>
            </a:extLst>
          </p:cNvPr>
          <p:cNvSpPr/>
          <p:nvPr/>
        </p:nvSpPr>
        <p:spPr>
          <a:xfrm rot="4725128" flipV="1">
            <a:off x="4765798" y="2497451"/>
            <a:ext cx="45719" cy="114527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Étoile : 32 branches 317">
            <a:extLst>
              <a:ext uri="{FF2B5EF4-FFF2-40B4-BE49-F238E27FC236}">
                <a16:creationId xmlns:a16="http://schemas.microsoft.com/office/drawing/2014/main" id="{91C74304-E362-40B4-BAA7-55F1DA44EDC0}"/>
              </a:ext>
            </a:extLst>
          </p:cNvPr>
          <p:cNvSpPr/>
          <p:nvPr/>
        </p:nvSpPr>
        <p:spPr>
          <a:xfrm rot="3349727" flipV="1">
            <a:off x="5236485" y="3173919"/>
            <a:ext cx="64243" cy="78856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Étoile : 4 branches 318">
            <a:extLst>
              <a:ext uri="{FF2B5EF4-FFF2-40B4-BE49-F238E27FC236}">
                <a16:creationId xmlns:a16="http://schemas.microsoft.com/office/drawing/2014/main" id="{C929AF0E-5D12-45CC-80A5-FE465BAEAF94}"/>
              </a:ext>
            </a:extLst>
          </p:cNvPr>
          <p:cNvSpPr/>
          <p:nvPr/>
        </p:nvSpPr>
        <p:spPr>
          <a:xfrm rot="39489" flipH="1">
            <a:off x="4255676" y="2516205"/>
            <a:ext cx="87505" cy="132055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Étoile : 4 branches 319">
            <a:extLst>
              <a:ext uri="{FF2B5EF4-FFF2-40B4-BE49-F238E27FC236}">
                <a16:creationId xmlns:a16="http://schemas.microsoft.com/office/drawing/2014/main" id="{C76D2B34-073D-4366-9C97-66DAF6F6876B}"/>
              </a:ext>
            </a:extLst>
          </p:cNvPr>
          <p:cNvSpPr/>
          <p:nvPr/>
        </p:nvSpPr>
        <p:spPr>
          <a:xfrm rot="4084749" flipV="1">
            <a:off x="4249568" y="2781615"/>
            <a:ext cx="89374" cy="9763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Forme libre : forme 320">
            <a:extLst>
              <a:ext uri="{FF2B5EF4-FFF2-40B4-BE49-F238E27FC236}">
                <a16:creationId xmlns:a16="http://schemas.microsoft.com/office/drawing/2014/main" id="{CD5F0399-3751-4AE5-BBA8-02480843AFDE}"/>
              </a:ext>
            </a:extLst>
          </p:cNvPr>
          <p:cNvSpPr/>
          <p:nvPr/>
        </p:nvSpPr>
        <p:spPr>
          <a:xfrm rot="3349727" flipV="1">
            <a:off x="5359325" y="3774177"/>
            <a:ext cx="231968" cy="93641"/>
          </a:xfrm>
          <a:custGeom>
            <a:avLst/>
            <a:gdLst>
              <a:gd name="connsiteX0" fmla="*/ 0 w 247650"/>
              <a:gd name="connsiteY0" fmla="*/ 107950 h 120650"/>
              <a:gd name="connsiteX1" fmla="*/ 82550 w 247650"/>
              <a:gd name="connsiteY1" fmla="*/ 0 h 120650"/>
              <a:gd name="connsiteX2" fmla="*/ 203200 w 247650"/>
              <a:gd name="connsiteY2" fmla="*/ 88900 h 120650"/>
              <a:gd name="connsiteX3" fmla="*/ 247650 w 247650"/>
              <a:gd name="connsiteY3" fmla="*/ 0 h 120650"/>
              <a:gd name="connsiteX4" fmla="*/ 241300 w 247650"/>
              <a:gd name="connsiteY4" fmla="*/ 114300 h 120650"/>
              <a:gd name="connsiteX5" fmla="*/ 120650 w 247650"/>
              <a:gd name="connsiteY5" fmla="*/ 101600 h 120650"/>
              <a:gd name="connsiteX6" fmla="*/ 57150 w 247650"/>
              <a:gd name="connsiteY6" fmla="*/ 120650 h 120650"/>
              <a:gd name="connsiteX7" fmla="*/ 0 w 247650"/>
              <a:gd name="connsiteY7" fmla="*/ 1079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7650" h="120650">
                <a:moveTo>
                  <a:pt x="0" y="107950"/>
                </a:moveTo>
                <a:lnTo>
                  <a:pt x="82550" y="0"/>
                </a:lnTo>
                <a:lnTo>
                  <a:pt x="203200" y="88900"/>
                </a:lnTo>
                <a:lnTo>
                  <a:pt x="247650" y="0"/>
                </a:lnTo>
                <a:lnTo>
                  <a:pt x="241300" y="114300"/>
                </a:lnTo>
                <a:lnTo>
                  <a:pt x="120650" y="101600"/>
                </a:lnTo>
                <a:lnTo>
                  <a:pt x="57150" y="120650"/>
                </a:lnTo>
                <a:lnTo>
                  <a:pt x="0" y="1079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Forme libre : forme 321">
            <a:extLst>
              <a:ext uri="{FF2B5EF4-FFF2-40B4-BE49-F238E27FC236}">
                <a16:creationId xmlns:a16="http://schemas.microsoft.com/office/drawing/2014/main" id="{C2B2F566-2B6C-43BC-8393-06DC4902E8F7}"/>
              </a:ext>
            </a:extLst>
          </p:cNvPr>
          <p:cNvSpPr/>
          <p:nvPr/>
        </p:nvSpPr>
        <p:spPr>
          <a:xfrm rot="3349727" flipV="1">
            <a:off x="4364306" y="3730569"/>
            <a:ext cx="178437" cy="108427"/>
          </a:xfrm>
          <a:custGeom>
            <a:avLst/>
            <a:gdLst>
              <a:gd name="connsiteX0" fmla="*/ 0 w 190500"/>
              <a:gd name="connsiteY0" fmla="*/ 139700 h 139700"/>
              <a:gd name="connsiteX1" fmla="*/ 177800 w 190500"/>
              <a:gd name="connsiteY1" fmla="*/ 0 h 139700"/>
              <a:gd name="connsiteX2" fmla="*/ 190500 w 190500"/>
              <a:gd name="connsiteY2" fmla="*/ 107950 h 139700"/>
              <a:gd name="connsiteX3" fmla="*/ 0 w 190500"/>
              <a:gd name="connsiteY3" fmla="*/ 13970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00" h="139700">
                <a:moveTo>
                  <a:pt x="0" y="139700"/>
                </a:moveTo>
                <a:lnTo>
                  <a:pt x="177800" y="0"/>
                </a:lnTo>
                <a:lnTo>
                  <a:pt x="190500" y="107950"/>
                </a:lnTo>
                <a:lnTo>
                  <a:pt x="0" y="1397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Forme libre : forme 322">
            <a:extLst>
              <a:ext uri="{FF2B5EF4-FFF2-40B4-BE49-F238E27FC236}">
                <a16:creationId xmlns:a16="http://schemas.microsoft.com/office/drawing/2014/main" id="{1630AAB9-AA77-4D5B-B7DC-5AC6B690CE30}"/>
              </a:ext>
            </a:extLst>
          </p:cNvPr>
          <p:cNvSpPr/>
          <p:nvPr/>
        </p:nvSpPr>
        <p:spPr>
          <a:xfrm rot="3349727" flipV="1">
            <a:off x="6052743" y="3666212"/>
            <a:ext cx="95167" cy="123212"/>
          </a:xfrm>
          <a:custGeom>
            <a:avLst/>
            <a:gdLst>
              <a:gd name="connsiteX0" fmla="*/ 6350 w 101600"/>
              <a:gd name="connsiteY0" fmla="*/ 158750 h 158750"/>
              <a:gd name="connsiteX1" fmla="*/ 0 w 101600"/>
              <a:gd name="connsiteY1" fmla="*/ 0 h 158750"/>
              <a:gd name="connsiteX2" fmla="*/ 44450 w 101600"/>
              <a:gd name="connsiteY2" fmla="*/ 101600 h 158750"/>
              <a:gd name="connsiteX3" fmla="*/ 101600 w 101600"/>
              <a:gd name="connsiteY3" fmla="*/ 139700 h 158750"/>
              <a:gd name="connsiteX4" fmla="*/ 6350 w 101600"/>
              <a:gd name="connsiteY4" fmla="*/ 15875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" h="158750">
                <a:moveTo>
                  <a:pt x="6350" y="158750"/>
                </a:moveTo>
                <a:lnTo>
                  <a:pt x="0" y="0"/>
                </a:lnTo>
                <a:lnTo>
                  <a:pt x="44450" y="101600"/>
                </a:lnTo>
                <a:lnTo>
                  <a:pt x="101600" y="139700"/>
                </a:lnTo>
                <a:lnTo>
                  <a:pt x="6350" y="1587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Forme libre : forme 323">
            <a:extLst>
              <a:ext uri="{FF2B5EF4-FFF2-40B4-BE49-F238E27FC236}">
                <a16:creationId xmlns:a16="http://schemas.microsoft.com/office/drawing/2014/main" id="{FB66E389-4F2B-49B2-BCA0-7CBD492ED08F}"/>
              </a:ext>
            </a:extLst>
          </p:cNvPr>
          <p:cNvSpPr/>
          <p:nvPr/>
        </p:nvSpPr>
        <p:spPr>
          <a:xfrm rot="3349727" flipV="1">
            <a:off x="6310010" y="3777801"/>
            <a:ext cx="148698" cy="54214"/>
          </a:xfrm>
          <a:custGeom>
            <a:avLst/>
            <a:gdLst>
              <a:gd name="connsiteX0" fmla="*/ 0 w 158750"/>
              <a:gd name="connsiteY0" fmla="*/ 50800 h 69850"/>
              <a:gd name="connsiteX1" fmla="*/ 0 w 158750"/>
              <a:gd name="connsiteY1" fmla="*/ 50800 h 69850"/>
              <a:gd name="connsiteX2" fmla="*/ 88900 w 158750"/>
              <a:gd name="connsiteY2" fmla="*/ 0 h 69850"/>
              <a:gd name="connsiteX3" fmla="*/ 158750 w 158750"/>
              <a:gd name="connsiteY3" fmla="*/ 69850 h 69850"/>
              <a:gd name="connsiteX4" fmla="*/ 0 w 158750"/>
              <a:gd name="connsiteY4" fmla="*/ 50800 h 6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50" h="69850">
                <a:moveTo>
                  <a:pt x="0" y="50800"/>
                </a:moveTo>
                <a:lnTo>
                  <a:pt x="0" y="50800"/>
                </a:lnTo>
                <a:lnTo>
                  <a:pt x="88900" y="0"/>
                </a:lnTo>
                <a:lnTo>
                  <a:pt x="158750" y="69850"/>
                </a:lnTo>
                <a:lnTo>
                  <a:pt x="0" y="50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Forme libre : forme 324">
            <a:extLst>
              <a:ext uri="{FF2B5EF4-FFF2-40B4-BE49-F238E27FC236}">
                <a16:creationId xmlns:a16="http://schemas.microsoft.com/office/drawing/2014/main" id="{C99C63DF-54DE-44A5-86DF-E5611A2C3C68}"/>
              </a:ext>
            </a:extLst>
          </p:cNvPr>
          <p:cNvSpPr/>
          <p:nvPr/>
        </p:nvSpPr>
        <p:spPr>
          <a:xfrm rot="3349727" flipV="1">
            <a:off x="5083742" y="4811636"/>
            <a:ext cx="107062" cy="93641"/>
          </a:xfrm>
          <a:custGeom>
            <a:avLst/>
            <a:gdLst>
              <a:gd name="connsiteX0" fmla="*/ 44450 w 114300"/>
              <a:gd name="connsiteY0" fmla="*/ 120650 h 120650"/>
              <a:gd name="connsiteX1" fmla="*/ 0 w 114300"/>
              <a:gd name="connsiteY1" fmla="*/ 0 h 120650"/>
              <a:gd name="connsiteX2" fmla="*/ 101600 w 114300"/>
              <a:gd name="connsiteY2" fmla="*/ 0 h 120650"/>
              <a:gd name="connsiteX3" fmla="*/ 114300 w 114300"/>
              <a:gd name="connsiteY3" fmla="*/ 101600 h 120650"/>
              <a:gd name="connsiteX4" fmla="*/ 44450 w 114300"/>
              <a:gd name="connsiteY4" fmla="*/ 1206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" h="120650">
                <a:moveTo>
                  <a:pt x="44450" y="120650"/>
                </a:moveTo>
                <a:lnTo>
                  <a:pt x="0" y="0"/>
                </a:lnTo>
                <a:lnTo>
                  <a:pt x="101600" y="0"/>
                </a:lnTo>
                <a:lnTo>
                  <a:pt x="114300" y="101600"/>
                </a:lnTo>
                <a:lnTo>
                  <a:pt x="44450" y="1206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Forme libre : forme 325">
            <a:extLst>
              <a:ext uri="{FF2B5EF4-FFF2-40B4-BE49-F238E27FC236}">
                <a16:creationId xmlns:a16="http://schemas.microsoft.com/office/drawing/2014/main" id="{780B775E-FDAA-49F3-B4EC-0F91CF0EF974}"/>
              </a:ext>
            </a:extLst>
          </p:cNvPr>
          <p:cNvSpPr/>
          <p:nvPr/>
        </p:nvSpPr>
        <p:spPr>
          <a:xfrm rot="3349727" flipV="1">
            <a:off x="5393637" y="3072425"/>
            <a:ext cx="77322" cy="187284"/>
          </a:xfrm>
          <a:custGeom>
            <a:avLst/>
            <a:gdLst>
              <a:gd name="connsiteX0" fmla="*/ 76200 w 82550"/>
              <a:gd name="connsiteY0" fmla="*/ 0 h 241300"/>
              <a:gd name="connsiteX1" fmla="*/ 0 w 82550"/>
              <a:gd name="connsiteY1" fmla="*/ 50800 h 241300"/>
              <a:gd name="connsiteX2" fmla="*/ 38100 w 82550"/>
              <a:gd name="connsiteY2" fmla="*/ 241300 h 241300"/>
              <a:gd name="connsiteX3" fmla="*/ 82550 w 82550"/>
              <a:gd name="connsiteY3" fmla="*/ 120650 h 241300"/>
              <a:gd name="connsiteX4" fmla="*/ 31750 w 82550"/>
              <a:gd name="connsiteY4" fmla="*/ 38100 h 241300"/>
              <a:gd name="connsiteX5" fmla="*/ 76200 w 82550"/>
              <a:gd name="connsiteY5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550" h="241300">
                <a:moveTo>
                  <a:pt x="76200" y="0"/>
                </a:moveTo>
                <a:lnTo>
                  <a:pt x="0" y="50800"/>
                </a:lnTo>
                <a:lnTo>
                  <a:pt x="38100" y="241300"/>
                </a:lnTo>
                <a:lnTo>
                  <a:pt x="82550" y="120650"/>
                </a:lnTo>
                <a:lnTo>
                  <a:pt x="31750" y="38100"/>
                </a:lnTo>
                <a:lnTo>
                  <a:pt x="762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Forme libre : forme 326">
            <a:extLst>
              <a:ext uri="{FF2B5EF4-FFF2-40B4-BE49-F238E27FC236}">
                <a16:creationId xmlns:a16="http://schemas.microsoft.com/office/drawing/2014/main" id="{8F95E9BC-CB7D-408D-879B-6197E9CE3DEF}"/>
              </a:ext>
            </a:extLst>
          </p:cNvPr>
          <p:cNvSpPr/>
          <p:nvPr/>
        </p:nvSpPr>
        <p:spPr>
          <a:xfrm rot="3349727" flipV="1">
            <a:off x="5313684" y="4951337"/>
            <a:ext cx="53531" cy="88713"/>
          </a:xfrm>
          <a:custGeom>
            <a:avLst/>
            <a:gdLst>
              <a:gd name="connsiteX0" fmla="*/ 57150 w 57150"/>
              <a:gd name="connsiteY0" fmla="*/ 0 h 114300"/>
              <a:gd name="connsiteX1" fmla="*/ 25400 w 57150"/>
              <a:gd name="connsiteY1" fmla="*/ 114300 h 114300"/>
              <a:gd name="connsiteX2" fmla="*/ 0 w 57150"/>
              <a:gd name="connsiteY2" fmla="*/ 6350 h 114300"/>
              <a:gd name="connsiteX3" fmla="*/ 57150 w 57150"/>
              <a:gd name="connsiteY3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" h="114300">
                <a:moveTo>
                  <a:pt x="57150" y="0"/>
                </a:moveTo>
                <a:lnTo>
                  <a:pt x="25400" y="114300"/>
                </a:lnTo>
                <a:lnTo>
                  <a:pt x="0" y="6350"/>
                </a:lnTo>
                <a:lnTo>
                  <a:pt x="571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Forme libre : forme 327">
            <a:extLst>
              <a:ext uri="{FF2B5EF4-FFF2-40B4-BE49-F238E27FC236}">
                <a16:creationId xmlns:a16="http://schemas.microsoft.com/office/drawing/2014/main" id="{96F26D60-EA54-4BC2-80F8-F7CA7D60F355}"/>
              </a:ext>
            </a:extLst>
          </p:cNvPr>
          <p:cNvSpPr/>
          <p:nvPr/>
        </p:nvSpPr>
        <p:spPr>
          <a:xfrm rot="3349727" flipV="1">
            <a:off x="5345466" y="4781036"/>
            <a:ext cx="45719" cy="108427"/>
          </a:xfrm>
          <a:custGeom>
            <a:avLst/>
            <a:gdLst>
              <a:gd name="connsiteX0" fmla="*/ 0 w 38100"/>
              <a:gd name="connsiteY0" fmla="*/ 0 h 139700"/>
              <a:gd name="connsiteX1" fmla="*/ 38100 w 38100"/>
              <a:gd name="connsiteY1" fmla="*/ 139700 h 139700"/>
              <a:gd name="connsiteX2" fmla="*/ 0 w 38100"/>
              <a:gd name="connsiteY2" fmla="*/ 120650 h 139700"/>
              <a:gd name="connsiteX3" fmla="*/ 0 w 38100"/>
              <a:gd name="connsiteY3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" h="139700">
                <a:moveTo>
                  <a:pt x="0" y="0"/>
                </a:moveTo>
                <a:lnTo>
                  <a:pt x="38100" y="139700"/>
                </a:lnTo>
                <a:lnTo>
                  <a:pt x="0" y="12065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Forme libre : forme 328">
            <a:extLst>
              <a:ext uri="{FF2B5EF4-FFF2-40B4-BE49-F238E27FC236}">
                <a16:creationId xmlns:a16="http://schemas.microsoft.com/office/drawing/2014/main" id="{14195268-5DF6-4EF1-A252-AAC24B059CB2}"/>
              </a:ext>
            </a:extLst>
          </p:cNvPr>
          <p:cNvSpPr/>
          <p:nvPr/>
        </p:nvSpPr>
        <p:spPr>
          <a:xfrm rot="3349727" flipV="1">
            <a:off x="5662117" y="2851594"/>
            <a:ext cx="45719" cy="78856"/>
          </a:xfrm>
          <a:custGeom>
            <a:avLst/>
            <a:gdLst>
              <a:gd name="connsiteX0" fmla="*/ 25400 w 25400"/>
              <a:gd name="connsiteY0" fmla="*/ 0 h 101600"/>
              <a:gd name="connsiteX1" fmla="*/ 0 w 25400"/>
              <a:gd name="connsiteY1" fmla="*/ 101600 h 101600"/>
              <a:gd name="connsiteX2" fmla="*/ 25400 w 25400"/>
              <a:gd name="connsiteY2" fmla="*/ 0 h 1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00" h="101600">
                <a:moveTo>
                  <a:pt x="25400" y="0"/>
                </a:moveTo>
                <a:lnTo>
                  <a:pt x="0" y="101600"/>
                </a:lnTo>
                <a:lnTo>
                  <a:pt x="254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Ellipse 329">
            <a:extLst>
              <a:ext uri="{FF2B5EF4-FFF2-40B4-BE49-F238E27FC236}">
                <a16:creationId xmlns:a16="http://schemas.microsoft.com/office/drawing/2014/main" id="{77852A2D-DA58-4F38-BDE1-A311CF00CE68}"/>
              </a:ext>
            </a:extLst>
          </p:cNvPr>
          <p:cNvSpPr/>
          <p:nvPr/>
        </p:nvSpPr>
        <p:spPr>
          <a:xfrm rot="3349727" flipV="1">
            <a:off x="4812772" y="3008682"/>
            <a:ext cx="77238" cy="539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Ellipse 330">
            <a:extLst>
              <a:ext uri="{FF2B5EF4-FFF2-40B4-BE49-F238E27FC236}">
                <a16:creationId xmlns:a16="http://schemas.microsoft.com/office/drawing/2014/main" id="{D0B10F6B-8679-4102-9029-F403B9DA12CE}"/>
              </a:ext>
            </a:extLst>
          </p:cNvPr>
          <p:cNvSpPr/>
          <p:nvPr/>
        </p:nvSpPr>
        <p:spPr>
          <a:xfrm rot="3349727" flipV="1">
            <a:off x="6070718" y="3056219"/>
            <a:ext cx="57700" cy="679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Ellipse 331">
            <a:extLst>
              <a:ext uri="{FF2B5EF4-FFF2-40B4-BE49-F238E27FC236}">
                <a16:creationId xmlns:a16="http://schemas.microsoft.com/office/drawing/2014/main" id="{BB0065CA-CAB3-4272-84A2-37CC30581AF8}"/>
              </a:ext>
            </a:extLst>
          </p:cNvPr>
          <p:cNvSpPr/>
          <p:nvPr/>
        </p:nvSpPr>
        <p:spPr>
          <a:xfrm rot="3349727" flipV="1">
            <a:off x="5551946" y="3943160"/>
            <a:ext cx="53135" cy="629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Ellipse 332">
            <a:extLst>
              <a:ext uri="{FF2B5EF4-FFF2-40B4-BE49-F238E27FC236}">
                <a16:creationId xmlns:a16="http://schemas.microsoft.com/office/drawing/2014/main" id="{4A39F35E-158A-4CDA-9033-913F0C2AB85A}"/>
              </a:ext>
            </a:extLst>
          </p:cNvPr>
          <p:cNvSpPr/>
          <p:nvPr/>
        </p:nvSpPr>
        <p:spPr>
          <a:xfrm rot="3349727" flipV="1">
            <a:off x="6409108" y="2489421"/>
            <a:ext cx="71376" cy="759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Ellipse 333">
            <a:extLst>
              <a:ext uri="{FF2B5EF4-FFF2-40B4-BE49-F238E27FC236}">
                <a16:creationId xmlns:a16="http://schemas.microsoft.com/office/drawing/2014/main" id="{143E6022-255A-4CD9-9C74-E59A59573E47}"/>
              </a:ext>
            </a:extLst>
          </p:cNvPr>
          <p:cNvSpPr/>
          <p:nvPr/>
        </p:nvSpPr>
        <p:spPr>
          <a:xfrm rot="3349727" flipV="1">
            <a:off x="4842171" y="2758495"/>
            <a:ext cx="68678" cy="888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Ellipse 334">
            <a:extLst>
              <a:ext uri="{FF2B5EF4-FFF2-40B4-BE49-F238E27FC236}">
                <a16:creationId xmlns:a16="http://schemas.microsoft.com/office/drawing/2014/main" id="{346C18C4-79E2-4833-80D4-C53796F25D68}"/>
              </a:ext>
            </a:extLst>
          </p:cNvPr>
          <p:cNvSpPr/>
          <p:nvPr/>
        </p:nvSpPr>
        <p:spPr>
          <a:xfrm rot="3349727" flipV="1">
            <a:off x="4880372" y="4001655"/>
            <a:ext cx="77322" cy="1096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Ellipse 335">
            <a:extLst>
              <a:ext uri="{FF2B5EF4-FFF2-40B4-BE49-F238E27FC236}">
                <a16:creationId xmlns:a16="http://schemas.microsoft.com/office/drawing/2014/main" id="{75080941-1F67-44B9-8245-CA0D7B32DEEA}"/>
              </a:ext>
            </a:extLst>
          </p:cNvPr>
          <p:cNvSpPr/>
          <p:nvPr/>
        </p:nvSpPr>
        <p:spPr>
          <a:xfrm rot="3349727" flipV="1">
            <a:off x="5640870" y="4760607"/>
            <a:ext cx="50566" cy="7463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Ellipse 336">
            <a:extLst>
              <a:ext uri="{FF2B5EF4-FFF2-40B4-BE49-F238E27FC236}">
                <a16:creationId xmlns:a16="http://schemas.microsoft.com/office/drawing/2014/main" id="{20523DC3-57C2-45F9-BEBE-E4945C74536E}"/>
              </a:ext>
            </a:extLst>
          </p:cNvPr>
          <p:cNvSpPr/>
          <p:nvPr/>
        </p:nvSpPr>
        <p:spPr>
          <a:xfrm rot="3349727" flipV="1">
            <a:off x="5809119" y="3482657"/>
            <a:ext cx="50500" cy="609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Ellipse 337">
            <a:extLst>
              <a:ext uri="{FF2B5EF4-FFF2-40B4-BE49-F238E27FC236}">
                <a16:creationId xmlns:a16="http://schemas.microsoft.com/office/drawing/2014/main" id="{387B142D-CA2E-4F0D-B726-34457F510B9A}"/>
              </a:ext>
            </a:extLst>
          </p:cNvPr>
          <p:cNvSpPr/>
          <p:nvPr/>
        </p:nvSpPr>
        <p:spPr>
          <a:xfrm rot="3349727" flipV="1">
            <a:off x="5571865" y="3571003"/>
            <a:ext cx="77249" cy="647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Ellipse 338">
            <a:extLst>
              <a:ext uri="{FF2B5EF4-FFF2-40B4-BE49-F238E27FC236}">
                <a16:creationId xmlns:a16="http://schemas.microsoft.com/office/drawing/2014/main" id="{9BF0660B-EC3C-49A4-BAAC-22F449AC61E3}"/>
              </a:ext>
            </a:extLst>
          </p:cNvPr>
          <p:cNvSpPr/>
          <p:nvPr/>
        </p:nvSpPr>
        <p:spPr>
          <a:xfrm rot="3349727" flipV="1">
            <a:off x="6347139" y="3103595"/>
            <a:ext cx="55622" cy="676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Ellipse 339">
            <a:extLst>
              <a:ext uri="{FF2B5EF4-FFF2-40B4-BE49-F238E27FC236}">
                <a16:creationId xmlns:a16="http://schemas.microsoft.com/office/drawing/2014/main" id="{2BA6601E-AA65-4790-A1E8-0413A2181413}"/>
              </a:ext>
            </a:extLst>
          </p:cNvPr>
          <p:cNvSpPr/>
          <p:nvPr/>
        </p:nvSpPr>
        <p:spPr>
          <a:xfrm rot="3349727" flipV="1">
            <a:off x="6897148" y="3042768"/>
            <a:ext cx="45719" cy="6128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Ellipse 340">
            <a:extLst>
              <a:ext uri="{FF2B5EF4-FFF2-40B4-BE49-F238E27FC236}">
                <a16:creationId xmlns:a16="http://schemas.microsoft.com/office/drawing/2014/main" id="{AA14FBB2-9925-4BDA-A02C-F608ACFB761A}"/>
              </a:ext>
            </a:extLst>
          </p:cNvPr>
          <p:cNvSpPr/>
          <p:nvPr/>
        </p:nvSpPr>
        <p:spPr>
          <a:xfrm rot="3349727" flipV="1">
            <a:off x="6873619" y="2940716"/>
            <a:ext cx="45719" cy="111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Ellipse 341">
            <a:extLst>
              <a:ext uri="{FF2B5EF4-FFF2-40B4-BE49-F238E27FC236}">
                <a16:creationId xmlns:a16="http://schemas.microsoft.com/office/drawing/2014/main" id="{52228C5C-2339-4AF6-8B50-533BD4BC0DB0}"/>
              </a:ext>
            </a:extLst>
          </p:cNvPr>
          <p:cNvSpPr/>
          <p:nvPr/>
        </p:nvSpPr>
        <p:spPr>
          <a:xfrm rot="3349727" flipV="1">
            <a:off x="7049832" y="2943513"/>
            <a:ext cx="45719" cy="544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Ellipse 342">
            <a:extLst>
              <a:ext uri="{FF2B5EF4-FFF2-40B4-BE49-F238E27FC236}">
                <a16:creationId xmlns:a16="http://schemas.microsoft.com/office/drawing/2014/main" id="{D1721549-33DF-4CE5-8035-C0656A1B5CA3}"/>
              </a:ext>
            </a:extLst>
          </p:cNvPr>
          <p:cNvSpPr/>
          <p:nvPr/>
        </p:nvSpPr>
        <p:spPr>
          <a:xfrm rot="3349727" flipV="1">
            <a:off x="6834665" y="3553154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Ellipse 343">
            <a:extLst>
              <a:ext uri="{FF2B5EF4-FFF2-40B4-BE49-F238E27FC236}">
                <a16:creationId xmlns:a16="http://schemas.microsoft.com/office/drawing/2014/main" id="{6041B5CF-3ACE-4513-9590-51ED730BDD05}"/>
              </a:ext>
            </a:extLst>
          </p:cNvPr>
          <p:cNvSpPr/>
          <p:nvPr/>
        </p:nvSpPr>
        <p:spPr>
          <a:xfrm rot="3349727" flipV="1">
            <a:off x="6708963" y="3791190"/>
            <a:ext cx="57098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Ellipse 344">
            <a:extLst>
              <a:ext uri="{FF2B5EF4-FFF2-40B4-BE49-F238E27FC236}">
                <a16:creationId xmlns:a16="http://schemas.microsoft.com/office/drawing/2014/main" id="{86D6BE80-53CC-4081-A6A8-5D824F3CC870}"/>
              </a:ext>
            </a:extLst>
          </p:cNvPr>
          <p:cNvSpPr/>
          <p:nvPr/>
        </p:nvSpPr>
        <p:spPr>
          <a:xfrm rot="3349727" flipV="1">
            <a:off x="6970149" y="3717301"/>
            <a:ext cx="103758" cy="47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Ellipse 345">
            <a:extLst>
              <a:ext uri="{FF2B5EF4-FFF2-40B4-BE49-F238E27FC236}">
                <a16:creationId xmlns:a16="http://schemas.microsoft.com/office/drawing/2014/main" id="{F8AF671A-AF10-49C3-A0F3-955F47A9054F}"/>
              </a:ext>
            </a:extLst>
          </p:cNvPr>
          <p:cNvSpPr/>
          <p:nvPr/>
        </p:nvSpPr>
        <p:spPr>
          <a:xfrm rot="3349727" flipV="1">
            <a:off x="6883988" y="3805427"/>
            <a:ext cx="62679" cy="473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Bande diagonale 346">
            <a:extLst>
              <a:ext uri="{FF2B5EF4-FFF2-40B4-BE49-F238E27FC236}">
                <a16:creationId xmlns:a16="http://schemas.microsoft.com/office/drawing/2014/main" id="{0BB4B548-4708-45A3-82F4-BCA284860925}"/>
              </a:ext>
            </a:extLst>
          </p:cNvPr>
          <p:cNvSpPr/>
          <p:nvPr/>
        </p:nvSpPr>
        <p:spPr>
          <a:xfrm rot="3349727" flipV="1">
            <a:off x="6681315" y="3601634"/>
            <a:ext cx="148698" cy="45719"/>
          </a:xfrm>
          <a:prstGeom prst="diagStri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8" name="Forme libre : forme 347">
            <a:extLst>
              <a:ext uri="{FF2B5EF4-FFF2-40B4-BE49-F238E27FC236}">
                <a16:creationId xmlns:a16="http://schemas.microsoft.com/office/drawing/2014/main" id="{2EE9F2CF-A8DD-4A32-9468-FECE684D1722}"/>
              </a:ext>
            </a:extLst>
          </p:cNvPr>
          <p:cNvSpPr/>
          <p:nvPr/>
        </p:nvSpPr>
        <p:spPr>
          <a:xfrm rot="3349727" flipV="1">
            <a:off x="6594227" y="3792805"/>
            <a:ext cx="85650" cy="53228"/>
          </a:xfrm>
          <a:custGeom>
            <a:avLst/>
            <a:gdLst>
              <a:gd name="connsiteX0" fmla="*/ 0 w 91440"/>
              <a:gd name="connsiteY0" fmla="*/ 68580 h 68580"/>
              <a:gd name="connsiteX1" fmla="*/ 15240 w 91440"/>
              <a:gd name="connsiteY1" fmla="*/ 15240 h 68580"/>
              <a:gd name="connsiteX2" fmla="*/ 91440 w 91440"/>
              <a:gd name="connsiteY2" fmla="*/ 0 h 68580"/>
              <a:gd name="connsiteX3" fmla="*/ 91440 w 91440"/>
              <a:gd name="connsiteY3" fmla="*/ 60960 h 68580"/>
              <a:gd name="connsiteX4" fmla="*/ 0 w 91440"/>
              <a:gd name="connsiteY4" fmla="*/ 68580 h 6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" h="68580">
                <a:moveTo>
                  <a:pt x="0" y="68580"/>
                </a:moveTo>
                <a:lnTo>
                  <a:pt x="15240" y="15240"/>
                </a:lnTo>
                <a:lnTo>
                  <a:pt x="91440" y="0"/>
                </a:lnTo>
                <a:lnTo>
                  <a:pt x="91440" y="60960"/>
                </a:lnTo>
                <a:lnTo>
                  <a:pt x="0" y="685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Forme libre : forme 348">
            <a:extLst>
              <a:ext uri="{FF2B5EF4-FFF2-40B4-BE49-F238E27FC236}">
                <a16:creationId xmlns:a16="http://schemas.microsoft.com/office/drawing/2014/main" id="{2CA7472C-2344-4BFA-AD1D-2D01E6638F21}"/>
              </a:ext>
            </a:extLst>
          </p:cNvPr>
          <p:cNvSpPr/>
          <p:nvPr/>
        </p:nvSpPr>
        <p:spPr>
          <a:xfrm rot="3349727" flipV="1">
            <a:off x="7051192" y="3767178"/>
            <a:ext cx="80296" cy="70232"/>
          </a:xfrm>
          <a:custGeom>
            <a:avLst/>
            <a:gdLst>
              <a:gd name="connsiteX0" fmla="*/ 0 w 85725"/>
              <a:gd name="connsiteY0" fmla="*/ 80963 h 90488"/>
              <a:gd name="connsiteX1" fmla="*/ 76200 w 85725"/>
              <a:gd name="connsiteY1" fmla="*/ 38100 h 90488"/>
              <a:gd name="connsiteX2" fmla="*/ 76200 w 85725"/>
              <a:gd name="connsiteY2" fmla="*/ 0 h 90488"/>
              <a:gd name="connsiteX3" fmla="*/ 85725 w 85725"/>
              <a:gd name="connsiteY3" fmla="*/ 90488 h 90488"/>
              <a:gd name="connsiteX4" fmla="*/ 0 w 85725"/>
              <a:gd name="connsiteY4" fmla="*/ 80963 h 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25" h="90488">
                <a:moveTo>
                  <a:pt x="0" y="80963"/>
                </a:moveTo>
                <a:lnTo>
                  <a:pt x="76200" y="38100"/>
                </a:lnTo>
                <a:lnTo>
                  <a:pt x="76200" y="0"/>
                </a:lnTo>
                <a:lnTo>
                  <a:pt x="85725" y="90488"/>
                </a:lnTo>
                <a:lnTo>
                  <a:pt x="0" y="809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Forme libre : forme 349">
            <a:extLst>
              <a:ext uri="{FF2B5EF4-FFF2-40B4-BE49-F238E27FC236}">
                <a16:creationId xmlns:a16="http://schemas.microsoft.com/office/drawing/2014/main" id="{84451CEB-0A71-4861-8AC1-43B448BB66B1}"/>
              </a:ext>
            </a:extLst>
          </p:cNvPr>
          <p:cNvSpPr/>
          <p:nvPr/>
        </p:nvSpPr>
        <p:spPr>
          <a:xfrm rot="3349727" flipV="1">
            <a:off x="6527149" y="4977050"/>
            <a:ext cx="151673" cy="59142"/>
          </a:xfrm>
          <a:custGeom>
            <a:avLst/>
            <a:gdLst>
              <a:gd name="connsiteX0" fmla="*/ 0 w 161925"/>
              <a:gd name="connsiteY0" fmla="*/ 76200 h 76200"/>
              <a:gd name="connsiteX1" fmla="*/ 80962 w 161925"/>
              <a:gd name="connsiteY1" fmla="*/ 0 h 76200"/>
              <a:gd name="connsiteX2" fmla="*/ 161925 w 161925"/>
              <a:gd name="connsiteY2" fmla="*/ 52387 h 76200"/>
              <a:gd name="connsiteX3" fmla="*/ 0 w 161925"/>
              <a:gd name="connsiteY3" fmla="*/ 762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" h="76200">
                <a:moveTo>
                  <a:pt x="0" y="76200"/>
                </a:moveTo>
                <a:lnTo>
                  <a:pt x="80962" y="0"/>
                </a:lnTo>
                <a:lnTo>
                  <a:pt x="161925" y="52387"/>
                </a:lnTo>
                <a:lnTo>
                  <a:pt x="0" y="762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Forme libre : forme 350">
            <a:extLst>
              <a:ext uri="{FF2B5EF4-FFF2-40B4-BE49-F238E27FC236}">
                <a16:creationId xmlns:a16="http://schemas.microsoft.com/office/drawing/2014/main" id="{A1006071-874F-49D3-92EE-6098AF515256}"/>
              </a:ext>
            </a:extLst>
          </p:cNvPr>
          <p:cNvSpPr/>
          <p:nvPr/>
        </p:nvSpPr>
        <p:spPr>
          <a:xfrm rot="3349727" flipV="1">
            <a:off x="6439553" y="3500207"/>
            <a:ext cx="45719" cy="121980"/>
          </a:xfrm>
          <a:custGeom>
            <a:avLst/>
            <a:gdLst>
              <a:gd name="connsiteX0" fmla="*/ 38100 w 42862"/>
              <a:gd name="connsiteY0" fmla="*/ 157162 h 157162"/>
              <a:gd name="connsiteX1" fmla="*/ 0 w 42862"/>
              <a:gd name="connsiteY1" fmla="*/ 57150 h 157162"/>
              <a:gd name="connsiteX2" fmla="*/ 38100 w 42862"/>
              <a:gd name="connsiteY2" fmla="*/ 0 h 157162"/>
              <a:gd name="connsiteX3" fmla="*/ 42862 w 42862"/>
              <a:gd name="connsiteY3" fmla="*/ 104775 h 157162"/>
              <a:gd name="connsiteX4" fmla="*/ 38100 w 42862"/>
              <a:gd name="connsiteY4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" h="157162">
                <a:moveTo>
                  <a:pt x="38100" y="157162"/>
                </a:moveTo>
                <a:lnTo>
                  <a:pt x="0" y="57150"/>
                </a:lnTo>
                <a:lnTo>
                  <a:pt x="38100" y="0"/>
                </a:lnTo>
                <a:lnTo>
                  <a:pt x="42862" y="104775"/>
                </a:lnTo>
                <a:lnTo>
                  <a:pt x="38100" y="157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2" name="Forme libre : forme 351">
            <a:extLst>
              <a:ext uri="{FF2B5EF4-FFF2-40B4-BE49-F238E27FC236}">
                <a16:creationId xmlns:a16="http://schemas.microsoft.com/office/drawing/2014/main" id="{D6847111-9298-48BC-99C6-AE85BA1E6DFB}"/>
              </a:ext>
            </a:extLst>
          </p:cNvPr>
          <p:cNvSpPr/>
          <p:nvPr/>
        </p:nvSpPr>
        <p:spPr>
          <a:xfrm rot="3349727" flipV="1">
            <a:off x="6741699" y="3681614"/>
            <a:ext cx="75835" cy="66535"/>
          </a:xfrm>
          <a:custGeom>
            <a:avLst/>
            <a:gdLst>
              <a:gd name="connsiteX0" fmla="*/ 14288 w 80963"/>
              <a:gd name="connsiteY0" fmla="*/ 85725 h 85725"/>
              <a:gd name="connsiteX1" fmla="*/ 0 w 80963"/>
              <a:gd name="connsiteY1" fmla="*/ 14288 h 85725"/>
              <a:gd name="connsiteX2" fmla="*/ 80963 w 80963"/>
              <a:gd name="connsiteY2" fmla="*/ 0 h 85725"/>
              <a:gd name="connsiteX3" fmla="*/ 14288 w 80963"/>
              <a:gd name="connsiteY3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63" h="85725">
                <a:moveTo>
                  <a:pt x="14288" y="85725"/>
                </a:moveTo>
                <a:lnTo>
                  <a:pt x="0" y="14288"/>
                </a:lnTo>
                <a:lnTo>
                  <a:pt x="80963" y="0"/>
                </a:lnTo>
                <a:lnTo>
                  <a:pt x="14288" y="85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Forme libre : forme 352">
            <a:extLst>
              <a:ext uri="{FF2B5EF4-FFF2-40B4-BE49-F238E27FC236}">
                <a16:creationId xmlns:a16="http://schemas.microsoft.com/office/drawing/2014/main" id="{3CB37616-7981-4320-A185-3618F7C71E9B}"/>
              </a:ext>
            </a:extLst>
          </p:cNvPr>
          <p:cNvSpPr/>
          <p:nvPr/>
        </p:nvSpPr>
        <p:spPr>
          <a:xfrm rot="3349727" flipV="1">
            <a:off x="6915768" y="3474413"/>
            <a:ext cx="133827" cy="45719"/>
          </a:xfrm>
          <a:custGeom>
            <a:avLst/>
            <a:gdLst>
              <a:gd name="connsiteX0" fmla="*/ 0 w 142875"/>
              <a:gd name="connsiteY0" fmla="*/ 52387 h 52387"/>
              <a:gd name="connsiteX1" fmla="*/ 38100 w 142875"/>
              <a:gd name="connsiteY1" fmla="*/ 0 h 52387"/>
              <a:gd name="connsiteX2" fmla="*/ 142875 w 142875"/>
              <a:gd name="connsiteY2" fmla="*/ 23812 h 52387"/>
              <a:gd name="connsiteX3" fmla="*/ 95250 w 142875"/>
              <a:gd name="connsiteY3" fmla="*/ 47625 h 52387"/>
              <a:gd name="connsiteX4" fmla="*/ 0 w 142875"/>
              <a:gd name="connsiteY4" fmla="*/ 52387 h 5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" h="52387">
                <a:moveTo>
                  <a:pt x="0" y="52387"/>
                </a:moveTo>
                <a:lnTo>
                  <a:pt x="38100" y="0"/>
                </a:lnTo>
                <a:lnTo>
                  <a:pt x="142875" y="23812"/>
                </a:lnTo>
                <a:lnTo>
                  <a:pt x="95250" y="47625"/>
                </a:lnTo>
                <a:lnTo>
                  <a:pt x="0" y="523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Forme libre : forme 353">
            <a:extLst>
              <a:ext uri="{FF2B5EF4-FFF2-40B4-BE49-F238E27FC236}">
                <a16:creationId xmlns:a16="http://schemas.microsoft.com/office/drawing/2014/main" id="{7FE00FDB-DDC4-4469-87FC-72BD9F4CC153}"/>
              </a:ext>
            </a:extLst>
          </p:cNvPr>
          <p:cNvSpPr/>
          <p:nvPr/>
        </p:nvSpPr>
        <p:spPr>
          <a:xfrm rot="3349727" flipV="1">
            <a:off x="6916969" y="3653426"/>
            <a:ext cx="45719" cy="45719"/>
          </a:xfrm>
          <a:custGeom>
            <a:avLst/>
            <a:gdLst>
              <a:gd name="connsiteX0" fmla="*/ 47625 w 47625"/>
              <a:gd name="connsiteY0" fmla="*/ 28575 h 28575"/>
              <a:gd name="connsiteX1" fmla="*/ 0 w 47625"/>
              <a:gd name="connsiteY1" fmla="*/ 0 h 28575"/>
              <a:gd name="connsiteX2" fmla="*/ 47625 w 47625"/>
              <a:gd name="connsiteY2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" h="28575">
                <a:moveTo>
                  <a:pt x="47625" y="28575"/>
                </a:moveTo>
                <a:lnTo>
                  <a:pt x="0" y="0"/>
                </a:lnTo>
                <a:lnTo>
                  <a:pt x="47625" y="285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Forme libre : forme 354">
            <a:extLst>
              <a:ext uri="{FF2B5EF4-FFF2-40B4-BE49-F238E27FC236}">
                <a16:creationId xmlns:a16="http://schemas.microsoft.com/office/drawing/2014/main" id="{42087C8D-4EC7-4A51-A41B-6F3C941959EC}"/>
              </a:ext>
            </a:extLst>
          </p:cNvPr>
          <p:cNvSpPr/>
          <p:nvPr/>
        </p:nvSpPr>
        <p:spPr>
          <a:xfrm rot="3349727" flipV="1">
            <a:off x="6625823" y="3571693"/>
            <a:ext cx="71375" cy="73928"/>
          </a:xfrm>
          <a:custGeom>
            <a:avLst/>
            <a:gdLst>
              <a:gd name="connsiteX0" fmla="*/ 0 w 76200"/>
              <a:gd name="connsiteY0" fmla="*/ 95250 h 95250"/>
              <a:gd name="connsiteX1" fmla="*/ 61913 w 76200"/>
              <a:gd name="connsiteY1" fmla="*/ 0 h 95250"/>
              <a:gd name="connsiteX2" fmla="*/ 76200 w 76200"/>
              <a:gd name="connsiteY2" fmla="*/ 71437 h 95250"/>
              <a:gd name="connsiteX3" fmla="*/ 0 w 76200"/>
              <a:gd name="connsiteY3" fmla="*/ 9525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250">
                <a:moveTo>
                  <a:pt x="0" y="95250"/>
                </a:moveTo>
                <a:lnTo>
                  <a:pt x="61913" y="0"/>
                </a:lnTo>
                <a:lnTo>
                  <a:pt x="76200" y="71437"/>
                </a:lnTo>
                <a:lnTo>
                  <a:pt x="0" y="95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Forme libre : forme 355">
            <a:extLst>
              <a:ext uri="{FF2B5EF4-FFF2-40B4-BE49-F238E27FC236}">
                <a16:creationId xmlns:a16="http://schemas.microsoft.com/office/drawing/2014/main" id="{F552992A-2C63-4846-A033-AE1CCC0C4C9A}"/>
              </a:ext>
            </a:extLst>
          </p:cNvPr>
          <p:cNvSpPr/>
          <p:nvPr/>
        </p:nvSpPr>
        <p:spPr>
          <a:xfrm rot="3349727" flipV="1">
            <a:off x="6178929" y="3830319"/>
            <a:ext cx="138288" cy="55445"/>
          </a:xfrm>
          <a:custGeom>
            <a:avLst/>
            <a:gdLst>
              <a:gd name="connsiteX0" fmla="*/ 0 w 147637"/>
              <a:gd name="connsiteY0" fmla="*/ 71437 h 71437"/>
              <a:gd name="connsiteX1" fmla="*/ 52387 w 147637"/>
              <a:gd name="connsiteY1" fmla="*/ 0 h 71437"/>
              <a:gd name="connsiteX2" fmla="*/ 147637 w 147637"/>
              <a:gd name="connsiteY2" fmla="*/ 19050 h 71437"/>
              <a:gd name="connsiteX3" fmla="*/ 104775 w 147637"/>
              <a:gd name="connsiteY3" fmla="*/ 52387 h 71437"/>
              <a:gd name="connsiteX4" fmla="*/ 0 w 147637"/>
              <a:gd name="connsiteY4" fmla="*/ 71437 h 7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637" h="71437">
                <a:moveTo>
                  <a:pt x="0" y="71437"/>
                </a:moveTo>
                <a:lnTo>
                  <a:pt x="52387" y="0"/>
                </a:lnTo>
                <a:lnTo>
                  <a:pt x="147637" y="19050"/>
                </a:lnTo>
                <a:lnTo>
                  <a:pt x="104775" y="52387"/>
                </a:lnTo>
                <a:lnTo>
                  <a:pt x="0" y="7143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Forme libre : forme 356">
            <a:extLst>
              <a:ext uri="{FF2B5EF4-FFF2-40B4-BE49-F238E27FC236}">
                <a16:creationId xmlns:a16="http://schemas.microsoft.com/office/drawing/2014/main" id="{107D3BA5-0761-468E-A7A4-7ECA6AEEA786}"/>
              </a:ext>
            </a:extLst>
          </p:cNvPr>
          <p:cNvSpPr/>
          <p:nvPr/>
        </p:nvSpPr>
        <p:spPr>
          <a:xfrm rot="3349727" flipV="1">
            <a:off x="6570995" y="2823919"/>
            <a:ext cx="98141" cy="77624"/>
          </a:xfrm>
          <a:custGeom>
            <a:avLst/>
            <a:gdLst>
              <a:gd name="connsiteX0" fmla="*/ 47625 w 104775"/>
              <a:gd name="connsiteY0" fmla="*/ 100013 h 100013"/>
              <a:gd name="connsiteX1" fmla="*/ 0 w 104775"/>
              <a:gd name="connsiteY1" fmla="*/ 28575 h 100013"/>
              <a:gd name="connsiteX2" fmla="*/ 104775 w 104775"/>
              <a:gd name="connsiteY2" fmla="*/ 0 h 100013"/>
              <a:gd name="connsiteX3" fmla="*/ 47625 w 104775"/>
              <a:gd name="connsiteY3" fmla="*/ 100013 h 10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775" h="100013">
                <a:moveTo>
                  <a:pt x="47625" y="100013"/>
                </a:moveTo>
                <a:lnTo>
                  <a:pt x="0" y="28575"/>
                </a:lnTo>
                <a:lnTo>
                  <a:pt x="104775" y="0"/>
                </a:lnTo>
                <a:lnTo>
                  <a:pt x="47625" y="1000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Forme libre : forme 357">
            <a:extLst>
              <a:ext uri="{FF2B5EF4-FFF2-40B4-BE49-F238E27FC236}">
                <a16:creationId xmlns:a16="http://schemas.microsoft.com/office/drawing/2014/main" id="{23DCF864-AEE8-475C-A996-BDB7BFDEE9EE}"/>
              </a:ext>
            </a:extLst>
          </p:cNvPr>
          <p:cNvSpPr/>
          <p:nvPr/>
        </p:nvSpPr>
        <p:spPr>
          <a:xfrm rot="3349727" flipV="1">
            <a:off x="6875204" y="4896963"/>
            <a:ext cx="45719" cy="55446"/>
          </a:xfrm>
          <a:custGeom>
            <a:avLst/>
            <a:gdLst>
              <a:gd name="connsiteX0" fmla="*/ 9525 w 9525"/>
              <a:gd name="connsiteY0" fmla="*/ 71438 h 71438"/>
              <a:gd name="connsiteX1" fmla="*/ 9525 w 9525"/>
              <a:gd name="connsiteY1" fmla="*/ 71438 h 71438"/>
              <a:gd name="connsiteX2" fmla="*/ 0 w 9525"/>
              <a:gd name="connsiteY2" fmla="*/ 0 h 71438"/>
              <a:gd name="connsiteX3" fmla="*/ 0 w 9525"/>
              <a:gd name="connsiteY3" fmla="*/ 0 h 71438"/>
              <a:gd name="connsiteX4" fmla="*/ 9525 w 9525"/>
              <a:gd name="connsiteY4" fmla="*/ 71438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25" h="71438">
                <a:moveTo>
                  <a:pt x="9525" y="71438"/>
                </a:moveTo>
                <a:lnTo>
                  <a:pt x="9525" y="71438"/>
                </a:lnTo>
                <a:lnTo>
                  <a:pt x="0" y="0"/>
                </a:lnTo>
                <a:lnTo>
                  <a:pt x="0" y="0"/>
                </a:lnTo>
                <a:lnTo>
                  <a:pt x="9525" y="7143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Forme libre : forme 358">
            <a:extLst>
              <a:ext uri="{FF2B5EF4-FFF2-40B4-BE49-F238E27FC236}">
                <a16:creationId xmlns:a16="http://schemas.microsoft.com/office/drawing/2014/main" id="{14DC6DA9-1931-4577-8FB8-83BFDBC2678B}"/>
              </a:ext>
            </a:extLst>
          </p:cNvPr>
          <p:cNvSpPr/>
          <p:nvPr/>
        </p:nvSpPr>
        <p:spPr>
          <a:xfrm rot="3349727" flipV="1">
            <a:off x="6197463" y="4980094"/>
            <a:ext cx="93680" cy="88713"/>
          </a:xfrm>
          <a:custGeom>
            <a:avLst/>
            <a:gdLst>
              <a:gd name="connsiteX0" fmla="*/ 33338 w 100013"/>
              <a:gd name="connsiteY0" fmla="*/ 114300 h 114300"/>
              <a:gd name="connsiteX1" fmla="*/ 33338 w 100013"/>
              <a:gd name="connsiteY1" fmla="*/ 114300 h 114300"/>
              <a:gd name="connsiteX2" fmla="*/ 0 w 100013"/>
              <a:gd name="connsiteY2" fmla="*/ 0 h 114300"/>
              <a:gd name="connsiteX3" fmla="*/ 42863 w 100013"/>
              <a:gd name="connsiteY3" fmla="*/ 4763 h 114300"/>
              <a:gd name="connsiteX4" fmla="*/ 100013 w 100013"/>
              <a:gd name="connsiteY4" fmla="*/ 95250 h 114300"/>
              <a:gd name="connsiteX5" fmla="*/ 33338 w 100013"/>
              <a:gd name="connsiteY5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13" h="114300">
                <a:moveTo>
                  <a:pt x="33338" y="114300"/>
                </a:moveTo>
                <a:lnTo>
                  <a:pt x="33338" y="114300"/>
                </a:lnTo>
                <a:lnTo>
                  <a:pt x="0" y="0"/>
                </a:lnTo>
                <a:lnTo>
                  <a:pt x="42863" y="4763"/>
                </a:lnTo>
                <a:lnTo>
                  <a:pt x="100013" y="95250"/>
                </a:lnTo>
                <a:lnTo>
                  <a:pt x="33338" y="1143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Forme libre : forme 359">
            <a:extLst>
              <a:ext uri="{FF2B5EF4-FFF2-40B4-BE49-F238E27FC236}">
                <a16:creationId xmlns:a16="http://schemas.microsoft.com/office/drawing/2014/main" id="{0B091F05-4249-4BD4-BB2C-9EC464F791F1}"/>
              </a:ext>
            </a:extLst>
          </p:cNvPr>
          <p:cNvSpPr/>
          <p:nvPr/>
        </p:nvSpPr>
        <p:spPr>
          <a:xfrm rot="3349727" flipV="1">
            <a:off x="5396032" y="3596456"/>
            <a:ext cx="80296" cy="55446"/>
          </a:xfrm>
          <a:custGeom>
            <a:avLst/>
            <a:gdLst>
              <a:gd name="connsiteX0" fmla="*/ 0 w 85725"/>
              <a:gd name="connsiteY0" fmla="*/ 71438 h 71438"/>
              <a:gd name="connsiteX1" fmla="*/ 47625 w 85725"/>
              <a:gd name="connsiteY1" fmla="*/ 0 h 71438"/>
              <a:gd name="connsiteX2" fmla="*/ 85725 w 85725"/>
              <a:gd name="connsiteY2" fmla="*/ 52388 h 71438"/>
              <a:gd name="connsiteX3" fmla="*/ 0 w 85725"/>
              <a:gd name="connsiteY3" fmla="*/ 71438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" h="71438">
                <a:moveTo>
                  <a:pt x="0" y="71438"/>
                </a:moveTo>
                <a:lnTo>
                  <a:pt x="47625" y="0"/>
                </a:lnTo>
                <a:lnTo>
                  <a:pt x="85725" y="52388"/>
                </a:lnTo>
                <a:lnTo>
                  <a:pt x="0" y="714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Forme libre : forme 360">
            <a:extLst>
              <a:ext uri="{FF2B5EF4-FFF2-40B4-BE49-F238E27FC236}">
                <a16:creationId xmlns:a16="http://schemas.microsoft.com/office/drawing/2014/main" id="{82A57B29-D818-4005-B9B6-84E56DB14B3C}"/>
              </a:ext>
            </a:extLst>
          </p:cNvPr>
          <p:cNvSpPr/>
          <p:nvPr/>
        </p:nvSpPr>
        <p:spPr>
          <a:xfrm rot="3349727" flipV="1">
            <a:off x="5798177" y="2767032"/>
            <a:ext cx="75834" cy="70232"/>
          </a:xfrm>
          <a:custGeom>
            <a:avLst/>
            <a:gdLst>
              <a:gd name="connsiteX0" fmla="*/ 9525 w 80962"/>
              <a:gd name="connsiteY0" fmla="*/ 90488 h 90488"/>
              <a:gd name="connsiteX1" fmla="*/ 0 w 80962"/>
              <a:gd name="connsiteY1" fmla="*/ 14288 h 90488"/>
              <a:gd name="connsiteX2" fmla="*/ 80962 w 80962"/>
              <a:gd name="connsiteY2" fmla="*/ 0 h 90488"/>
              <a:gd name="connsiteX3" fmla="*/ 80962 w 80962"/>
              <a:gd name="connsiteY3" fmla="*/ 0 h 90488"/>
              <a:gd name="connsiteX4" fmla="*/ 9525 w 80962"/>
              <a:gd name="connsiteY4" fmla="*/ 90488 h 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62" h="90488">
                <a:moveTo>
                  <a:pt x="9525" y="90488"/>
                </a:moveTo>
                <a:lnTo>
                  <a:pt x="0" y="14288"/>
                </a:lnTo>
                <a:lnTo>
                  <a:pt x="80962" y="0"/>
                </a:lnTo>
                <a:lnTo>
                  <a:pt x="80962" y="0"/>
                </a:lnTo>
                <a:lnTo>
                  <a:pt x="9525" y="90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Forme libre : forme 361">
            <a:extLst>
              <a:ext uri="{FF2B5EF4-FFF2-40B4-BE49-F238E27FC236}">
                <a16:creationId xmlns:a16="http://schemas.microsoft.com/office/drawing/2014/main" id="{4B87C31A-889D-47F1-8B3C-74D86DC1C4BF}"/>
              </a:ext>
            </a:extLst>
          </p:cNvPr>
          <p:cNvSpPr/>
          <p:nvPr/>
        </p:nvSpPr>
        <p:spPr>
          <a:xfrm rot="3349727" flipV="1">
            <a:off x="4970378" y="4921203"/>
            <a:ext cx="115984" cy="45719"/>
          </a:xfrm>
          <a:custGeom>
            <a:avLst/>
            <a:gdLst>
              <a:gd name="connsiteX0" fmla="*/ 0 w 123825"/>
              <a:gd name="connsiteY0" fmla="*/ 42862 h 42862"/>
              <a:gd name="connsiteX1" fmla="*/ 33338 w 123825"/>
              <a:gd name="connsiteY1" fmla="*/ 0 h 42862"/>
              <a:gd name="connsiteX2" fmla="*/ 123825 w 123825"/>
              <a:gd name="connsiteY2" fmla="*/ 42862 h 42862"/>
              <a:gd name="connsiteX3" fmla="*/ 0 w 123825"/>
              <a:gd name="connsiteY3" fmla="*/ 42862 h 42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825" h="42862">
                <a:moveTo>
                  <a:pt x="0" y="42862"/>
                </a:moveTo>
                <a:lnTo>
                  <a:pt x="33338" y="0"/>
                </a:lnTo>
                <a:lnTo>
                  <a:pt x="123825" y="42862"/>
                </a:lnTo>
                <a:lnTo>
                  <a:pt x="0" y="4286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xplosion : 8 points 362">
            <a:extLst>
              <a:ext uri="{FF2B5EF4-FFF2-40B4-BE49-F238E27FC236}">
                <a16:creationId xmlns:a16="http://schemas.microsoft.com/office/drawing/2014/main" id="{E40E6154-5A8C-4103-AD8D-C8FF3B2F5570}"/>
              </a:ext>
            </a:extLst>
          </p:cNvPr>
          <p:cNvSpPr/>
          <p:nvPr/>
        </p:nvSpPr>
        <p:spPr>
          <a:xfrm rot="5190523" flipV="1">
            <a:off x="5329052" y="3306327"/>
            <a:ext cx="192265" cy="181047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xplosion : 8 points 363">
            <a:extLst>
              <a:ext uri="{FF2B5EF4-FFF2-40B4-BE49-F238E27FC236}">
                <a16:creationId xmlns:a16="http://schemas.microsoft.com/office/drawing/2014/main" id="{8F3E4F37-5492-49E4-A9B8-D074B2282FC8}"/>
              </a:ext>
            </a:extLst>
          </p:cNvPr>
          <p:cNvSpPr/>
          <p:nvPr/>
        </p:nvSpPr>
        <p:spPr>
          <a:xfrm rot="5190523" flipV="1">
            <a:off x="6200898" y="2401442"/>
            <a:ext cx="189358" cy="226910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Étoile : 4 branches 364">
            <a:extLst>
              <a:ext uri="{FF2B5EF4-FFF2-40B4-BE49-F238E27FC236}">
                <a16:creationId xmlns:a16="http://schemas.microsoft.com/office/drawing/2014/main" id="{7BB98899-9C1C-416C-B700-35931727235B}"/>
              </a:ext>
            </a:extLst>
          </p:cNvPr>
          <p:cNvSpPr/>
          <p:nvPr/>
        </p:nvSpPr>
        <p:spPr>
          <a:xfrm rot="5190523" flipV="1">
            <a:off x="6137025" y="3552785"/>
            <a:ext cx="189349" cy="181047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Étoile : 32 branches 365">
            <a:extLst>
              <a:ext uri="{FF2B5EF4-FFF2-40B4-BE49-F238E27FC236}">
                <a16:creationId xmlns:a16="http://schemas.microsoft.com/office/drawing/2014/main" id="{68F5DDD4-902E-4D2C-B7A8-CA194B1FFBD5}"/>
              </a:ext>
            </a:extLst>
          </p:cNvPr>
          <p:cNvSpPr/>
          <p:nvPr/>
        </p:nvSpPr>
        <p:spPr>
          <a:xfrm rot="5190523" flipV="1">
            <a:off x="4636153" y="3774986"/>
            <a:ext cx="113606" cy="127937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Forme libre : forme 366">
            <a:extLst>
              <a:ext uri="{FF2B5EF4-FFF2-40B4-BE49-F238E27FC236}">
                <a16:creationId xmlns:a16="http://schemas.microsoft.com/office/drawing/2014/main" id="{9492CA5D-580A-45A8-9C03-B75957D3EBE2}"/>
              </a:ext>
            </a:extLst>
          </p:cNvPr>
          <p:cNvSpPr/>
          <p:nvPr/>
        </p:nvSpPr>
        <p:spPr>
          <a:xfrm rot="5190523" flipV="1">
            <a:off x="6597220" y="4083561"/>
            <a:ext cx="189358" cy="202773"/>
          </a:xfrm>
          <a:custGeom>
            <a:avLst/>
            <a:gdLst>
              <a:gd name="connsiteX0" fmla="*/ 242596 w 242596"/>
              <a:gd name="connsiteY0" fmla="*/ 46653 h 261257"/>
              <a:gd name="connsiteX1" fmla="*/ 242596 w 242596"/>
              <a:gd name="connsiteY1" fmla="*/ 46653 h 261257"/>
              <a:gd name="connsiteX2" fmla="*/ 205274 w 242596"/>
              <a:gd name="connsiteY2" fmla="*/ 186612 h 261257"/>
              <a:gd name="connsiteX3" fmla="*/ 167951 w 242596"/>
              <a:gd name="connsiteY3" fmla="*/ 261257 h 261257"/>
              <a:gd name="connsiteX4" fmla="*/ 0 w 242596"/>
              <a:gd name="connsiteY4" fmla="*/ 93306 h 261257"/>
              <a:gd name="connsiteX5" fmla="*/ 93306 w 242596"/>
              <a:gd name="connsiteY5" fmla="*/ 0 h 261257"/>
              <a:gd name="connsiteX6" fmla="*/ 93306 w 242596"/>
              <a:gd name="connsiteY6" fmla="*/ 83975 h 261257"/>
              <a:gd name="connsiteX7" fmla="*/ 130628 w 242596"/>
              <a:gd name="connsiteY7" fmla="*/ 46653 h 261257"/>
              <a:gd name="connsiteX8" fmla="*/ 177282 w 242596"/>
              <a:gd name="connsiteY8" fmla="*/ 93307 h 261257"/>
              <a:gd name="connsiteX9" fmla="*/ 242596 w 242596"/>
              <a:gd name="connsiteY9" fmla="*/ 46653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596" h="261257">
                <a:moveTo>
                  <a:pt x="242596" y="46653"/>
                </a:moveTo>
                <a:lnTo>
                  <a:pt x="242596" y="46653"/>
                </a:lnTo>
                <a:cubicBezTo>
                  <a:pt x="232106" y="93859"/>
                  <a:pt x="224470" y="141821"/>
                  <a:pt x="205274" y="186612"/>
                </a:cubicBezTo>
                <a:cubicBezTo>
                  <a:pt x="194316" y="212181"/>
                  <a:pt x="167951" y="261257"/>
                  <a:pt x="167951" y="261257"/>
                </a:cubicBezTo>
                <a:lnTo>
                  <a:pt x="0" y="93306"/>
                </a:lnTo>
                <a:lnTo>
                  <a:pt x="93306" y="0"/>
                </a:lnTo>
                <a:lnTo>
                  <a:pt x="93306" y="83975"/>
                </a:lnTo>
                <a:lnTo>
                  <a:pt x="130628" y="46653"/>
                </a:lnTo>
                <a:lnTo>
                  <a:pt x="177282" y="93307"/>
                </a:lnTo>
                <a:lnTo>
                  <a:pt x="242596" y="4665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Forme libre : forme 367">
            <a:extLst>
              <a:ext uri="{FF2B5EF4-FFF2-40B4-BE49-F238E27FC236}">
                <a16:creationId xmlns:a16="http://schemas.microsoft.com/office/drawing/2014/main" id="{D4823EF6-44C8-41E2-AAAB-4A1D71110E4B}"/>
              </a:ext>
            </a:extLst>
          </p:cNvPr>
          <p:cNvSpPr/>
          <p:nvPr/>
        </p:nvSpPr>
        <p:spPr>
          <a:xfrm rot="5190523" flipV="1">
            <a:off x="6360374" y="3195691"/>
            <a:ext cx="297153" cy="152079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Explosion : 8 points 368">
            <a:extLst>
              <a:ext uri="{FF2B5EF4-FFF2-40B4-BE49-F238E27FC236}">
                <a16:creationId xmlns:a16="http://schemas.microsoft.com/office/drawing/2014/main" id="{FAB9CBB4-C991-4750-B974-8E619945BED6}"/>
              </a:ext>
            </a:extLst>
          </p:cNvPr>
          <p:cNvSpPr/>
          <p:nvPr/>
        </p:nvSpPr>
        <p:spPr>
          <a:xfrm rot="5190523" flipV="1">
            <a:off x="6754115" y="4383789"/>
            <a:ext cx="84487" cy="96557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Étoile : 32 branches 369">
            <a:extLst>
              <a:ext uri="{FF2B5EF4-FFF2-40B4-BE49-F238E27FC236}">
                <a16:creationId xmlns:a16="http://schemas.microsoft.com/office/drawing/2014/main" id="{1BF58A6B-136D-4B65-B2BA-0034ECE080D7}"/>
              </a:ext>
            </a:extLst>
          </p:cNvPr>
          <p:cNvSpPr/>
          <p:nvPr/>
        </p:nvSpPr>
        <p:spPr>
          <a:xfrm rot="5190523" flipV="1">
            <a:off x="6197070" y="4024601"/>
            <a:ext cx="96144" cy="65181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Forme libre : forme 370">
            <a:extLst>
              <a:ext uri="{FF2B5EF4-FFF2-40B4-BE49-F238E27FC236}">
                <a16:creationId xmlns:a16="http://schemas.microsoft.com/office/drawing/2014/main" id="{3D85E4CA-9968-4B81-B74E-5D6CD40556AD}"/>
              </a:ext>
            </a:extLst>
          </p:cNvPr>
          <p:cNvSpPr/>
          <p:nvPr/>
        </p:nvSpPr>
        <p:spPr>
          <a:xfrm rot="5190523" flipV="1">
            <a:off x="4895283" y="3772295"/>
            <a:ext cx="157316" cy="267950"/>
          </a:xfrm>
          <a:custGeom>
            <a:avLst/>
            <a:gdLst>
              <a:gd name="connsiteX0" fmla="*/ 130628 w 167951"/>
              <a:gd name="connsiteY0" fmla="*/ 0 h 345233"/>
              <a:gd name="connsiteX1" fmla="*/ 0 w 167951"/>
              <a:gd name="connsiteY1" fmla="*/ 345233 h 345233"/>
              <a:gd name="connsiteX2" fmla="*/ 83975 w 167951"/>
              <a:gd name="connsiteY2" fmla="*/ 261257 h 345233"/>
              <a:gd name="connsiteX3" fmla="*/ 167951 w 167951"/>
              <a:gd name="connsiteY3" fmla="*/ 158621 h 345233"/>
              <a:gd name="connsiteX4" fmla="*/ 130628 w 167951"/>
              <a:gd name="connsiteY4" fmla="*/ 0 h 345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951" h="345233">
                <a:moveTo>
                  <a:pt x="130628" y="0"/>
                </a:moveTo>
                <a:lnTo>
                  <a:pt x="0" y="345233"/>
                </a:lnTo>
                <a:lnTo>
                  <a:pt x="83975" y="261257"/>
                </a:lnTo>
                <a:lnTo>
                  <a:pt x="167951" y="158621"/>
                </a:lnTo>
                <a:lnTo>
                  <a:pt x="13062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Forme libre : forme 371">
            <a:extLst>
              <a:ext uri="{FF2B5EF4-FFF2-40B4-BE49-F238E27FC236}">
                <a16:creationId xmlns:a16="http://schemas.microsoft.com/office/drawing/2014/main" id="{413B26B5-79C0-4B90-A756-31FE9E4C9746}"/>
              </a:ext>
            </a:extLst>
          </p:cNvPr>
          <p:cNvSpPr/>
          <p:nvPr/>
        </p:nvSpPr>
        <p:spPr>
          <a:xfrm rot="10944047" flipH="1">
            <a:off x="6021871" y="3940878"/>
            <a:ext cx="113190" cy="74333"/>
          </a:xfrm>
          <a:custGeom>
            <a:avLst/>
            <a:gdLst>
              <a:gd name="connsiteX0" fmla="*/ 242596 w 354563"/>
              <a:gd name="connsiteY0" fmla="*/ 195943 h 195943"/>
              <a:gd name="connsiteX1" fmla="*/ 0 w 354563"/>
              <a:gd name="connsiteY1" fmla="*/ 93306 h 195943"/>
              <a:gd name="connsiteX2" fmla="*/ 279918 w 354563"/>
              <a:gd name="connsiteY2" fmla="*/ 0 h 195943"/>
              <a:gd name="connsiteX3" fmla="*/ 354563 w 354563"/>
              <a:gd name="connsiteY3" fmla="*/ 102637 h 195943"/>
              <a:gd name="connsiteX4" fmla="*/ 242596 w 354563"/>
              <a:gd name="connsiteY4" fmla="*/ 195943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563" h="195943">
                <a:moveTo>
                  <a:pt x="242596" y="195943"/>
                </a:moveTo>
                <a:lnTo>
                  <a:pt x="0" y="93306"/>
                </a:lnTo>
                <a:lnTo>
                  <a:pt x="279918" y="0"/>
                </a:lnTo>
                <a:lnTo>
                  <a:pt x="354563" y="102637"/>
                </a:lnTo>
                <a:lnTo>
                  <a:pt x="242596" y="19594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Explosion : 8 points 372">
            <a:extLst>
              <a:ext uri="{FF2B5EF4-FFF2-40B4-BE49-F238E27FC236}">
                <a16:creationId xmlns:a16="http://schemas.microsoft.com/office/drawing/2014/main" id="{EC0DB562-12E9-494C-B0B1-2102FA79D4D1}"/>
              </a:ext>
            </a:extLst>
          </p:cNvPr>
          <p:cNvSpPr/>
          <p:nvPr/>
        </p:nvSpPr>
        <p:spPr>
          <a:xfrm rot="9563057">
            <a:off x="5478295" y="3911637"/>
            <a:ext cx="63832" cy="45719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Explosion : 8 points 373">
            <a:extLst>
              <a:ext uri="{FF2B5EF4-FFF2-40B4-BE49-F238E27FC236}">
                <a16:creationId xmlns:a16="http://schemas.microsoft.com/office/drawing/2014/main" id="{0BDCF660-75BA-42D3-8D36-E010A08DE1DC}"/>
              </a:ext>
            </a:extLst>
          </p:cNvPr>
          <p:cNvSpPr/>
          <p:nvPr/>
        </p:nvSpPr>
        <p:spPr>
          <a:xfrm rot="9563057">
            <a:off x="4914933" y="4391246"/>
            <a:ext cx="102757" cy="45719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Étoile : 4 branches 374">
            <a:extLst>
              <a:ext uri="{FF2B5EF4-FFF2-40B4-BE49-F238E27FC236}">
                <a16:creationId xmlns:a16="http://schemas.microsoft.com/office/drawing/2014/main" id="{86122A5C-1193-4BA8-9206-0236C563785B}"/>
              </a:ext>
            </a:extLst>
          </p:cNvPr>
          <p:cNvSpPr/>
          <p:nvPr/>
        </p:nvSpPr>
        <p:spPr>
          <a:xfrm rot="9563057">
            <a:off x="5850510" y="3925375"/>
            <a:ext cx="101202" cy="45719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Forme libre : forme 375">
            <a:extLst>
              <a:ext uri="{FF2B5EF4-FFF2-40B4-BE49-F238E27FC236}">
                <a16:creationId xmlns:a16="http://schemas.microsoft.com/office/drawing/2014/main" id="{0239A0AA-4538-4128-83DF-9DF5BB10C853}"/>
              </a:ext>
            </a:extLst>
          </p:cNvPr>
          <p:cNvSpPr/>
          <p:nvPr/>
        </p:nvSpPr>
        <p:spPr>
          <a:xfrm rot="9563057">
            <a:off x="6391359" y="3895349"/>
            <a:ext cx="158818" cy="45719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Étoile : 32 branches 376">
            <a:extLst>
              <a:ext uri="{FF2B5EF4-FFF2-40B4-BE49-F238E27FC236}">
                <a16:creationId xmlns:a16="http://schemas.microsoft.com/office/drawing/2014/main" id="{009E1385-484E-4338-903C-FE496567A5D5}"/>
              </a:ext>
            </a:extLst>
          </p:cNvPr>
          <p:cNvSpPr/>
          <p:nvPr/>
        </p:nvSpPr>
        <p:spPr>
          <a:xfrm rot="9563057">
            <a:off x="6104732" y="4316499"/>
            <a:ext cx="51385" cy="45719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Forme libre : forme 377">
            <a:extLst>
              <a:ext uri="{FF2B5EF4-FFF2-40B4-BE49-F238E27FC236}">
                <a16:creationId xmlns:a16="http://schemas.microsoft.com/office/drawing/2014/main" id="{4BF4BC6B-E226-4331-8220-94BBD8E3E7A7}"/>
              </a:ext>
            </a:extLst>
          </p:cNvPr>
          <p:cNvSpPr/>
          <p:nvPr/>
        </p:nvSpPr>
        <p:spPr>
          <a:xfrm rot="5190523" flipV="1">
            <a:off x="5065048" y="3437106"/>
            <a:ext cx="249812" cy="226712"/>
          </a:xfrm>
          <a:custGeom>
            <a:avLst/>
            <a:gdLst>
              <a:gd name="connsiteX0" fmla="*/ 0 w 266700"/>
              <a:gd name="connsiteY0" fmla="*/ 76200 h 292100"/>
              <a:gd name="connsiteX1" fmla="*/ 146050 w 266700"/>
              <a:gd name="connsiteY1" fmla="*/ 292100 h 292100"/>
              <a:gd name="connsiteX2" fmla="*/ 158750 w 266700"/>
              <a:gd name="connsiteY2" fmla="*/ 203200 h 292100"/>
              <a:gd name="connsiteX3" fmla="*/ 241300 w 266700"/>
              <a:gd name="connsiteY3" fmla="*/ 203200 h 292100"/>
              <a:gd name="connsiteX4" fmla="*/ 266700 w 266700"/>
              <a:gd name="connsiteY4" fmla="*/ 95250 h 292100"/>
              <a:gd name="connsiteX5" fmla="*/ 190500 w 266700"/>
              <a:gd name="connsiteY5" fmla="*/ 88900 h 292100"/>
              <a:gd name="connsiteX6" fmla="*/ 184150 w 266700"/>
              <a:gd name="connsiteY6" fmla="*/ 0 h 292100"/>
              <a:gd name="connsiteX7" fmla="*/ 120650 w 266700"/>
              <a:gd name="connsiteY7" fmla="*/ 88900 h 292100"/>
              <a:gd name="connsiteX8" fmla="*/ 0 w 266700"/>
              <a:gd name="connsiteY8" fmla="*/ 76200 h 29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700" h="292100">
                <a:moveTo>
                  <a:pt x="0" y="76200"/>
                </a:moveTo>
                <a:lnTo>
                  <a:pt x="146050" y="292100"/>
                </a:lnTo>
                <a:lnTo>
                  <a:pt x="158750" y="203200"/>
                </a:lnTo>
                <a:lnTo>
                  <a:pt x="241300" y="203200"/>
                </a:lnTo>
                <a:lnTo>
                  <a:pt x="266700" y="95250"/>
                </a:lnTo>
                <a:lnTo>
                  <a:pt x="190500" y="88900"/>
                </a:lnTo>
                <a:lnTo>
                  <a:pt x="184150" y="0"/>
                </a:lnTo>
                <a:lnTo>
                  <a:pt x="120650" y="88900"/>
                </a:lnTo>
                <a:lnTo>
                  <a:pt x="0" y="76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Étoile : 7 branches 378">
            <a:extLst>
              <a:ext uri="{FF2B5EF4-FFF2-40B4-BE49-F238E27FC236}">
                <a16:creationId xmlns:a16="http://schemas.microsoft.com/office/drawing/2014/main" id="{2C4F9515-B1EC-45C8-AEF0-A739921B6856}"/>
              </a:ext>
            </a:extLst>
          </p:cNvPr>
          <p:cNvSpPr/>
          <p:nvPr/>
        </p:nvSpPr>
        <p:spPr>
          <a:xfrm rot="5190523" flipV="1">
            <a:off x="6220843" y="3350992"/>
            <a:ext cx="189350" cy="110401"/>
          </a:xfrm>
          <a:prstGeom prst="star7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Forme en L 379">
            <a:extLst>
              <a:ext uri="{FF2B5EF4-FFF2-40B4-BE49-F238E27FC236}">
                <a16:creationId xmlns:a16="http://schemas.microsoft.com/office/drawing/2014/main" id="{A5A9A14D-8419-4D86-A04E-85C49A32CFB5}"/>
              </a:ext>
            </a:extLst>
          </p:cNvPr>
          <p:cNvSpPr/>
          <p:nvPr/>
        </p:nvSpPr>
        <p:spPr>
          <a:xfrm rot="5190523" flipV="1">
            <a:off x="4296928" y="3941472"/>
            <a:ext cx="98411" cy="64553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Bande diagonale 380">
            <a:extLst>
              <a:ext uri="{FF2B5EF4-FFF2-40B4-BE49-F238E27FC236}">
                <a16:creationId xmlns:a16="http://schemas.microsoft.com/office/drawing/2014/main" id="{D241764E-3D32-46C5-8E4D-B715C08A85A5}"/>
              </a:ext>
            </a:extLst>
          </p:cNvPr>
          <p:cNvSpPr/>
          <p:nvPr/>
        </p:nvSpPr>
        <p:spPr>
          <a:xfrm rot="5190523" flipV="1">
            <a:off x="7053054" y="3644231"/>
            <a:ext cx="65280" cy="103623"/>
          </a:xfrm>
          <a:prstGeom prst="diagStri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2" name="Explosion : 8 points 381">
            <a:extLst>
              <a:ext uri="{FF2B5EF4-FFF2-40B4-BE49-F238E27FC236}">
                <a16:creationId xmlns:a16="http://schemas.microsoft.com/office/drawing/2014/main" id="{14B0075F-6A37-4F64-BDF6-D8C81AA5115C}"/>
              </a:ext>
            </a:extLst>
          </p:cNvPr>
          <p:cNvSpPr/>
          <p:nvPr/>
        </p:nvSpPr>
        <p:spPr>
          <a:xfrm rot="5190523" flipV="1">
            <a:off x="4411543" y="4256075"/>
            <a:ext cx="148573" cy="106385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Forme libre : forme 382">
            <a:extLst>
              <a:ext uri="{FF2B5EF4-FFF2-40B4-BE49-F238E27FC236}">
                <a16:creationId xmlns:a16="http://schemas.microsoft.com/office/drawing/2014/main" id="{23FFF192-1288-4573-AC6F-09F3C12ECDE8}"/>
              </a:ext>
            </a:extLst>
          </p:cNvPr>
          <p:cNvSpPr/>
          <p:nvPr/>
        </p:nvSpPr>
        <p:spPr>
          <a:xfrm rot="5190523" flipV="1">
            <a:off x="5154970" y="3742658"/>
            <a:ext cx="202229" cy="167569"/>
          </a:xfrm>
          <a:custGeom>
            <a:avLst/>
            <a:gdLst>
              <a:gd name="connsiteX0" fmla="*/ 184150 w 215900"/>
              <a:gd name="connsiteY0" fmla="*/ 215900 h 215900"/>
              <a:gd name="connsiteX1" fmla="*/ 0 w 215900"/>
              <a:gd name="connsiteY1" fmla="*/ 120650 h 215900"/>
              <a:gd name="connsiteX2" fmla="*/ 95250 w 215900"/>
              <a:gd name="connsiteY2" fmla="*/ 0 h 215900"/>
              <a:gd name="connsiteX3" fmla="*/ 95250 w 215900"/>
              <a:gd name="connsiteY3" fmla="*/ 101600 h 215900"/>
              <a:gd name="connsiteX4" fmla="*/ 215900 w 215900"/>
              <a:gd name="connsiteY4" fmla="*/ 133350 h 215900"/>
              <a:gd name="connsiteX5" fmla="*/ 184150 w 215900"/>
              <a:gd name="connsiteY5" fmla="*/ 21590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900" h="215900">
                <a:moveTo>
                  <a:pt x="184150" y="215900"/>
                </a:moveTo>
                <a:lnTo>
                  <a:pt x="0" y="120650"/>
                </a:lnTo>
                <a:lnTo>
                  <a:pt x="95250" y="0"/>
                </a:lnTo>
                <a:lnTo>
                  <a:pt x="95250" y="101600"/>
                </a:lnTo>
                <a:lnTo>
                  <a:pt x="215900" y="133350"/>
                </a:lnTo>
                <a:lnTo>
                  <a:pt x="184150" y="2159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Forme libre : forme 383">
            <a:extLst>
              <a:ext uri="{FF2B5EF4-FFF2-40B4-BE49-F238E27FC236}">
                <a16:creationId xmlns:a16="http://schemas.microsoft.com/office/drawing/2014/main" id="{FB1467D8-4CDA-423D-86A8-227E2D2262A3}"/>
              </a:ext>
            </a:extLst>
          </p:cNvPr>
          <p:cNvSpPr/>
          <p:nvPr/>
        </p:nvSpPr>
        <p:spPr>
          <a:xfrm rot="5190523" flipV="1">
            <a:off x="5103691" y="3245690"/>
            <a:ext cx="190333" cy="231640"/>
          </a:xfrm>
          <a:custGeom>
            <a:avLst/>
            <a:gdLst>
              <a:gd name="connsiteX0" fmla="*/ 0 w 203200"/>
              <a:gd name="connsiteY0" fmla="*/ 203200 h 298450"/>
              <a:gd name="connsiteX1" fmla="*/ 133350 w 203200"/>
              <a:gd name="connsiteY1" fmla="*/ 0 h 298450"/>
              <a:gd name="connsiteX2" fmla="*/ 203200 w 203200"/>
              <a:gd name="connsiteY2" fmla="*/ 177800 h 298450"/>
              <a:gd name="connsiteX3" fmla="*/ 120650 w 203200"/>
              <a:gd name="connsiteY3" fmla="*/ 298450 h 298450"/>
              <a:gd name="connsiteX4" fmla="*/ 133350 w 203200"/>
              <a:gd name="connsiteY4" fmla="*/ 152400 h 298450"/>
              <a:gd name="connsiteX5" fmla="*/ 0 w 203200"/>
              <a:gd name="connsiteY5" fmla="*/ 20320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200" h="298450">
                <a:moveTo>
                  <a:pt x="0" y="203200"/>
                </a:moveTo>
                <a:lnTo>
                  <a:pt x="133350" y="0"/>
                </a:lnTo>
                <a:lnTo>
                  <a:pt x="203200" y="177800"/>
                </a:lnTo>
                <a:lnTo>
                  <a:pt x="120650" y="298450"/>
                </a:lnTo>
                <a:lnTo>
                  <a:pt x="133350" y="152400"/>
                </a:lnTo>
                <a:lnTo>
                  <a:pt x="0" y="203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Forme libre : forme 384">
            <a:extLst>
              <a:ext uri="{FF2B5EF4-FFF2-40B4-BE49-F238E27FC236}">
                <a16:creationId xmlns:a16="http://schemas.microsoft.com/office/drawing/2014/main" id="{F56ED449-EEF4-44F1-AC63-3B7DC32D4DF9}"/>
              </a:ext>
            </a:extLst>
          </p:cNvPr>
          <p:cNvSpPr/>
          <p:nvPr/>
        </p:nvSpPr>
        <p:spPr>
          <a:xfrm rot="5190523" flipV="1">
            <a:off x="6651942" y="3342482"/>
            <a:ext cx="154646" cy="177426"/>
          </a:xfrm>
          <a:custGeom>
            <a:avLst/>
            <a:gdLst>
              <a:gd name="connsiteX0" fmla="*/ 19050 w 165100"/>
              <a:gd name="connsiteY0" fmla="*/ 0 h 228600"/>
              <a:gd name="connsiteX1" fmla="*/ 0 w 165100"/>
              <a:gd name="connsiteY1" fmla="*/ 146050 h 228600"/>
              <a:gd name="connsiteX2" fmla="*/ 88900 w 165100"/>
              <a:gd name="connsiteY2" fmla="*/ 146050 h 228600"/>
              <a:gd name="connsiteX3" fmla="*/ 165100 w 165100"/>
              <a:gd name="connsiteY3" fmla="*/ 228600 h 228600"/>
              <a:gd name="connsiteX4" fmla="*/ 158750 w 165100"/>
              <a:gd name="connsiteY4" fmla="*/ 165100 h 228600"/>
              <a:gd name="connsiteX5" fmla="*/ 19050 w 165100"/>
              <a:gd name="connsiteY5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100" h="228600">
                <a:moveTo>
                  <a:pt x="19050" y="0"/>
                </a:moveTo>
                <a:lnTo>
                  <a:pt x="0" y="146050"/>
                </a:lnTo>
                <a:lnTo>
                  <a:pt x="88900" y="146050"/>
                </a:lnTo>
                <a:lnTo>
                  <a:pt x="165100" y="228600"/>
                </a:lnTo>
                <a:lnTo>
                  <a:pt x="158750" y="165100"/>
                </a:lnTo>
                <a:lnTo>
                  <a:pt x="190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Forme libre : forme 385">
            <a:extLst>
              <a:ext uri="{FF2B5EF4-FFF2-40B4-BE49-F238E27FC236}">
                <a16:creationId xmlns:a16="http://schemas.microsoft.com/office/drawing/2014/main" id="{7D8E6D0D-03B4-450B-A8E6-D5E804D458C2}"/>
              </a:ext>
            </a:extLst>
          </p:cNvPr>
          <p:cNvSpPr/>
          <p:nvPr/>
        </p:nvSpPr>
        <p:spPr>
          <a:xfrm rot="5190523" flipV="1">
            <a:off x="5612095" y="3954858"/>
            <a:ext cx="285499" cy="133070"/>
          </a:xfrm>
          <a:custGeom>
            <a:avLst/>
            <a:gdLst>
              <a:gd name="connsiteX0" fmla="*/ 57150 w 304800"/>
              <a:gd name="connsiteY0" fmla="*/ 171450 h 171450"/>
              <a:gd name="connsiteX1" fmla="*/ 0 w 304800"/>
              <a:gd name="connsiteY1" fmla="*/ 76200 h 171450"/>
              <a:gd name="connsiteX2" fmla="*/ 190500 w 304800"/>
              <a:gd name="connsiteY2" fmla="*/ 76200 h 171450"/>
              <a:gd name="connsiteX3" fmla="*/ 196850 w 304800"/>
              <a:gd name="connsiteY3" fmla="*/ 0 h 171450"/>
              <a:gd name="connsiteX4" fmla="*/ 304800 w 304800"/>
              <a:gd name="connsiteY4" fmla="*/ 88900 h 171450"/>
              <a:gd name="connsiteX5" fmla="*/ 139700 w 304800"/>
              <a:gd name="connsiteY5" fmla="*/ 114300 h 171450"/>
              <a:gd name="connsiteX6" fmla="*/ 57150 w 304800"/>
              <a:gd name="connsiteY6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" h="171450">
                <a:moveTo>
                  <a:pt x="57150" y="171450"/>
                </a:moveTo>
                <a:lnTo>
                  <a:pt x="0" y="76200"/>
                </a:lnTo>
                <a:lnTo>
                  <a:pt x="190500" y="76200"/>
                </a:lnTo>
                <a:lnTo>
                  <a:pt x="196850" y="0"/>
                </a:lnTo>
                <a:lnTo>
                  <a:pt x="304800" y="88900"/>
                </a:lnTo>
                <a:lnTo>
                  <a:pt x="139700" y="114300"/>
                </a:lnTo>
                <a:lnTo>
                  <a:pt x="57150" y="1714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Forme libre : forme 386">
            <a:extLst>
              <a:ext uri="{FF2B5EF4-FFF2-40B4-BE49-F238E27FC236}">
                <a16:creationId xmlns:a16="http://schemas.microsoft.com/office/drawing/2014/main" id="{08678DEA-EAD8-4C62-A764-D104AEA16077}"/>
              </a:ext>
            </a:extLst>
          </p:cNvPr>
          <p:cNvSpPr/>
          <p:nvPr/>
        </p:nvSpPr>
        <p:spPr>
          <a:xfrm rot="5190523" flipV="1">
            <a:off x="6962097" y="3975376"/>
            <a:ext cx="279551" cy="231640"/>
          </a:xfrm>
          <a:custGeom>
            <a:avLst/>
            <a:gdLst>
              <a:gd name="connsiteX0" fmla="*/ 44450 w 298450"/>
              <a:gd name="connsiteY0" fmla="*/ 298450 h 298450"/>
              <a:gd name="connsiteX1" fmla="*/ 0 w 298450"/>
              <a:gd name="connsiteY1" fmla="*/ 0 h 298450"/>
              <a:gd name="connsiteX2" fmla="*/ 158750 w 298450"/>
              <a:gd name="connsiteY2" fmla="*/ 171450 h 298450"/>
              <a:gd name="connsiteX3" fmla="*/ 298450 w 298450"/>
              <a:gd name="connsiteY3" fmla="*/ 57150 h 298450"/>
              <a:gd name="connsiteX4" fmla="*/ 209550 w 298450"/>
              <a:gd name="connsiteY4" fmla="*/ 260350 h 298450"/>
              <a:gd name="connsiteX5" fmla="*/ 101600 w 298450"/>
              <a:gd name="connsiteY5" fmla="*/ 222250 h 298450"/>
              <a:gd name="connsiteX6" fmla="*/ 44450 w 298450"/>
              <a:gd name="connsiteY6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450" h="298450">
                <a:moveTo>
                  <a:pt x="44450" y="298450"/>
                </a:moveTo>
                <a:lnTo>
                  <a:pt x="0" y="0"/>
                </a:lnTo>
                <a:lnTo>
                  <a:pt x="158750" y="171450"/>
                </a:lnTo>
                <a:lnTo>
                  <a:pt x="298450" y="57150"/>
                </a:lnTo>
                <a:lnTo>
                  <a:pt x="209550" y="260350"/>
                </a:lnTo>
                <a:lnTo>
                  <a:pt x="101600" y="222250"/>
                </a:lnTo>
                <a:lnTo>
                  <a:pt x="44450" y="2984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Forme libre : forme 387">
            <a:extLst>
              <a:ext uri="{FF2B5EF4-FFF2-40B4-BE49-F238E27FC236}">
                <a16:creationId xmlns:a16="http://schemas.microsoft.com/office/drawing/2014/main" id="{34A91A05-4EC9-4DDB-B15D-048E2C4C4992}"/>
              </a:ext>
            </a:extLst>
          </p:cNvPr>
          <p:cNvSpPr/>
          <p:nvPr/>
        </p:nvSpPr>
        <p:spPr>
          <a:xfrm rot="5190523" flipV="1">
            <a:off x="5987726" y="3082000"/>
            <a:ext cx="124906" cy="113356"/>
          </a:xfrm>
          <a:custGeom>
            <a:avLst/>
            <a:gdLst>
              <a:gd name="connsiteX0" fmla="*/ 0 w 133350"/>
              <a:gd name="connsiteY0" fmla="*/ 146050 h 146050"/>
              <a:gd name="connsiteX1" fmla="*/ 133350 w 133350"/>
              <a:gd name="connsiteY1" fmla="*/ 0 h 146050"/>
              <a:gd name="connsiteX2" fmla="*/ 120650 w 133350"/>
              <a:gd name="connsiteY2" fmla="*/ 146050 h 146050"/>
              <a:gd name="connsiteX3" fmla="*/ 0 w 133350"/>
              <a:gd name="connsiteY3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350" h="146050">
                <a:moveTo>
                  <a:pt x="0" y="146050"/>
                </a:moveTo>
                <a:lnTo>
                  <a:pt x="133350" y="0"/>
                </a:lnTo>
                <a:lnTo>
                  <a:pt x="120650" y="146050"/>
                </a:lnTo>
                <a:lnTo>
                  <a:pt x="0" y="146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Forme libre : forme 388">
            <a:extLst>
              <a:ext uri="{FF2B5EF4-FFF2-40B4-BE49-F238E27FC236}">
                <a16:creationId xmlns:a16="http://schemas.microsoft.com/office/drawing/2014/main" id="{B911B656-A76F-43E2-83CE-0E4F767E06DC}"/>
              </a:ext>
            </a:extLst>
          </p:cNvPr>
          <p:cNvSpPr/>
          <p:nvPr/>
        </p:nvSpPr>
        <p:spPr>
          <a:xfrm rot="5190523" flipV="1">
            <a:off x="4274130" y="3284729"/>
            <a:ext cx="113010" cy="246426"/>
          </a:xfrm>
          <a:custGeom>
            <a:avLst/>
            <a:gdLst>
              <a:gd name="connsiteX0" fmla="*/ 0 w 120650"/>
              <a:gd name="connsiteY0" fmla="*/ 317500 h 317500"/>
              <a:gd name="connsiteX1" fmla="*/ 25400 w 120650"/>
              <a:gd name="connsiteY1" fmla="*/ 146050 h 317500"/>
              <a:gd name="connsiteX2" fmla="*/ 120650 w 120650"/>
              <a:gd name="connsiteY2" fmla="*/ 0 h 317500"/>
              <a:gd name="connsiteX3" fmla="*/ 76200 w 120650"/>
              <a:gd name="connsiteY3" fmla="*/ 209550 h 317500"/>
              <a:gd name="connsiteX4" fmla="*/ 0 w 120650"/>
              <a:gd name="connsiteY4" fmla="*/ 31750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50" h="317500">
                <a:moveTo>
                  <a:pt x="0" y="317500"/>
                </a:moveTo>
                <a:lnTo>
                  <a:pt x="25400" y="146050"/>
                </a:lnTo>
                <a:lnTo>
                  <a:pt x="120650" y="0"/>
                </a:lnTo>
                <a:lnTo>
                  <a:pt x="76200" y="209550"/>
                </a:lnTo>
                <a:lnTo>
                  <a:pt x="0" y="317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0" name="Forme libre : forme 389">
            <a:extLst>
              <a:ext uri="{FF2B5EF4-FFF2-40B4-BE49-F238E27FC236}">
                <a16:creationId xmlns:a16="http://schemas.microsoft.com/office/drawing/2014/main" id="{D4488461-EA3C-40E7-ADFD-9F301A10B34A}"/>
              </a:ext>
            </a:extLst>
          </p:cNvPr>
          <p:cNvSpPr/>
          <p:nvPr/>
        </p:nvSpPr>
        <p:spPr>
          <a:xfrm rot="5190523" flipV="1">
            <a:off x="4882111" y="4021797"/>
            <a:ext cx="178437" cy="182354"/>
          </a:xfrm>
          <a:custGeom>
            <a:avLst/>
            <a:gdLst>
              <a:gd name="connsiteX0" fmla="*/ 0 w 190500"/>
              <a:gd name="connsiteY0" fmla="*/ 158750 h 234950"/>
              <a:gd name="connsiteX1" fmla="*/ 146050 w 190500"/>
              <a:gd name="connsiteY1" fmla="*/ 0 h 234950"/>
              <a:gd name="connsiteX2" fmla="*/ 190500 w 190500"/>
              <a:gd name="connsiteY2" fmla="*/ 82550 h 234950"/>
              <a:gd name="connsiteX3" fmla="*/ 114300 w 190500"/>
              <a:gd name="connsiteY3" fmla="*/ 127000 h 234950"/>
              <a:gd name="connsiteX4" fmla="*/ 101600 w 190500"/>
              <a:gd name="connsiteY4" fmla="*/ 234950 h 234950"/>
              <a:gd name="connsiteX5" fmla="*/ 0 w 190500"/>
              <a:gd name="connsiteY5" fmla="*/ 1587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500" h="234950">
                <a:moveTo>
                  <a:pt x="0" y="158750"/>
                </a:moveTo>
                <a:lnTo>
                  <a:pt x="146050" y="0"/>
                </a:lnTo>
                <a:lnTo>
                  <a:pt x="190500" y="82550"/>
                </a:lnTo>
                <a:lnTo>
                  <a:pt x="114300" y="127000"/>
                </a:lnTo>
                <a:lnTo>
                  <a:pt x="101600" y="234950"/>
                </a:lnTo>
                <a:lnTo>
                  <a:pt x="0" y="1587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1" name="Explosion : 14 points 390">
            <a:extLst>
              <a:ext uri="{FF2B5EF4-FFF2-40B4-BE49-F238E27FC236}">
                <a16:creationId xmlns:a16="http://schemas.microsoft.com/office/drawing/2014/main" id="{578C03D2-B350-4FCD-B5D8-4BCDE930FFC4}"/>
              </a:ext>
            </a:extLst>
          </p:cNvPr>
          <p:cNvSpPr/>
          <p:nvPr/>
        </p:nvSpPr>
        <p:spPr>
          <a:xfrm rot="5190523" flipV="1">
            <a:off x="6313992" y="3575453"/>
            <a:ext cx="86306" cy="8238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Explosion : 8 points 391">
            <a:extLst>
              <a:ext uri="{FF2B5EF4-FFF2-40B4-BE49-F238E27FC236}">
                <a16:creationId xmlns:a16="http://schemas.microsoft.com/office/drawing/2014/main" id="{C354CDAE-955E-4CD0-9AB8-AF880F85F8D1}"/>
              </a:ext>
            </a:extLst>
          </p:cNvPr>
          <p:cNvSpPr/>
          <p:nvPr/>
        </p:nvSpPr>
        <p:spPr>
          <a:xfrm rot="16524422" flipV="1">
            <a:off x="4435386" y="3982358"/>
            <a:ext cx="90602" cy="85363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Explosion : 8 points 392">
            <a:extLst>
              <a:ext uri="{FF2B5EF4-FFF2-40B4-BE49-F238E27FC236}">
                <a16:creationId xmlns:a16="http://schemas.microsoft.com/office/drawing/2014/main" id="{6A4F9B7C-05C8-474C-B6C1-4A3622B88D1B}"/>
              </a:ext>
            </a:extLst>
          </p:cNvPr>
          <p:cNvSpPr/>
          <p:nvPr/>
        </p:nvSpPr>
        <p:spPr>
          <a:xfrm rot="16524422" flipV="1">
            <a:off x="4770313" y="4080172"/>
            <a:ext cx="143648" cy="157334"/>
          </a:xfrm>
          <a:prstGeom prst="irregularSeal1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Forme libre : forme 393">
            <a:extLst>
              <a:ext uri="{FF2B5EF4-FFF2-40B4-BE49-F238E27FC236}">
                <a16:creationId xmlns:a16="http://schemas.microsoft.com/office/drawing/2014/main" id="{CCEDE210-36FA-4158-9429-E09DD1BDDD6B}"/>
              </a:ext>
            </a:extLst>
          </p:cNvPr>
          <p:cNvSpPr/>
          <p:nvPr/>
        </p:nvSpPr>
        <p:spPr>
          <a:xfrm rot="16524422" flipV="1">
            <a:off x="5409731" y="3544231"/>
            <a:ext cx="143648" cy="140597"/>
          </a:xfrm>
          <a:custGeom>
            <a:avLst/>
            <a:gdLst>
              <a:gd name="connsiteX0" fmla="*/ 242596 w 242596"/>
              <a:gd name="connsiteY0" fmla="*/ 46653 h 261257"/>
              <a:gd name="connsiteX1" fmla="*/ 242596 w 242596"/>
              <a:gd name="connsiteY1" fmla="*/ 46653 h 261257"/>
              <a:gd name="connsiteX2" fmla="*/ 205274 w 242596"/>
              <a:gd name="connsiteY2" fmla="*/ 186612 h 261257"/>
              <a:gd name="connsiteX3" fmla="*/ 167951 w 242596"/>
              <a:gd name="connsiteY3" fmla="*/ 261257 h 261257"/>
              <a:gd name="connsiteX4" fmla="*/ 0 w 242596"/>
              <a:gd name="connsiteY4" fmla="*/ 93306 h 261257"/>
              <a:gd name="connsiteX5" fmla="*/ 93306 w 242596"/>
              <a:gd name="connsiteY5" fmla="*/ 0 h 261257"/>
              <a:gd name="connsiteX6" fmla="*/ 93306 w 242596"/>
              <a:gd name="connsiteY6" fmla="*/ 83975 h 261257"/>
              <a:gd name="connsiteX7" fmla="*/ 130628 w 242596"/>
              <a:gd name="connsiteY7" fmla="*/ 46653 h 261257"/>
              <a:gd name="connsiteX8" fmla="*/ 177282 w 242596"/>
              <a:gd name="connsiteY8" fmla="*/ 93307 h 261257"/>
              <a:gd name="connsiteX9" fmla="*/ 242596 w 242596"/>
              <a:gd name="connsiteY9" fmla="*/ 46653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596" h="261257">
                <a:moveTo>
                  <a:pt x="242596" y="46653"/>
                </a:moveTo>
                <a:lnTo>
                  <a:pt x="242596" y="46653"/>
                </a:lnTo>
                <a:cubicBezTo>
                  <a:pt x="232106" y="93859"/>
                  <a:pt x="224470" y="141821"/>
                  <a:pt x="205274" y="186612"/>
                </a:cubicBezTo>
                <a:cubicBezTo>
                  <a:pt x="194316" y="212181"/>
                  <a:pt x="167951" y="261257"/>
                  <a:pt x="167951" y="261257"/>
                </a:cubicBezTo>
                <a:lnTo>
                  <a:pt x="0" y="93306"/>
                </a:lnTo>
                <a:lnTo>
                  <a:pt x="93306" y="0"/>
                </a:lnTo>
                <a:lnTo>
                  <a:pt x="93306" y="83975"/>
                </a:lnTo>
                <a:lnTo>
                  <a:pt x="130628" y="46653"/>
                </a:lnTo>
                <a:lnTo>
                  <a:pt x="177282" y="93307"/>
                </a:lnTo>
                <a:lnTo>
                  <a:pt x="242596" y="466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Forme libre : forme 394">
            <a:extLst>
              <a:ext uri="{FF2B5EF4-FFF2-40B4-BE49-F238E27FC236}">
                <a16:creationId xmlns:a16="http://schemas.microsoft.com/office/drawing/2014/main" id="{933024F5-2809-48F8-B884-9549F1729EC5}"/>
              </a:ext>
            </a:extLst>
          </p:cNvPr>
          <p:cNvSpPr/>
          <p:nvPr/>
        </p:nvSpPr>
        <p:spPr>
          <a:xfrm rot="16524422" flipV="1">
            <a:off x="5532251" y="3872100"/>
            <a:ext cx="225422" cy="105448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6" name="Forme libre : forme 395">
            <a:extLst>
              <a:ext uri="{FF2B5EF4-FFF2-40B4-BE49-F238E27FC236}">
                <a16:creationId xmlns:a16="http://schemas.microsoft.com/office/drawing/2014/main" id="{4B851FA1-9DC7-4095-AC5E-EB905503B751}"/>
              </a:ext>
            </a:extLst>
          </p:cNvPr>
          <p:cNvSpPr/>
          <p:nvPr/>
        </p:nvSpPr>
        <p:spPr>
          <a:xfrm rot="16524422" flipV="1">
            <a:off x="4333302" y="2403609"/>
            <a:ext cx="112710" cy="215917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7" name="Forme libre : forme 396">
            <a:extLst>
              <a:ext uri="{FF2B5EF4-FFF2-40B4-BE49-F238E27FC236}">
                <a16:creationId xmlns:a16="http://schemas.microsoft.com/office/drawing/2014/main" id="{C5DB0CE8-7103-451B-9DCE-670221A568C2}"/>
              </a:ext>
            </a:extLst>
          </p:cNvPr>
          <p:cNvSpPr/>
          <p:nvPr/>
        </p:nvSpPr>
        <p:spPr>
          <a:xfrm rot="16524422" flipV="1">
            <a:off x="5155974" y="3897600"/>
            <a:ext cx="165751" cy="155662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Explosion : 8 points 397">
            <a:extLst>
              <a:ext uri="{FF2B5EF4-FFF2-40B4-BE49-F238E27FC236}">
                <a16:creationId xmlns:a16="http://schemas.microsoft.com/office/drawing/2014/main" id="{F1A13A3D-BD8C-4E72-BD7A-5FB704834EA1}"/>
              </a:ext>
            </a:extLst>
          </p:cNvPr>
          <p:cNvSpPr/>
          <p:nvPr/>
        </p:nvSpPr>
        <p:spPr>
          <a:xfrm rot="16524422" flipV="1">
            <a:off x="5562735" y="3828490"/>
            <a:ext cx="64092" cy="66950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" name="Étoile : 32 branches 398">
            <a:extLst>
              <a:ext uri="{FF2B5EF4-FFF2-40B4-BE49-F238E27FC236}">
                <a16:creationId xmlns:a16="http://schemas.microsoft.com/office/drawing/2014/main" id="{4CD8B450-A975-4E91-85A1-2757DD9FE82D}"/>
              </a:ext>
            </a:extLst>
          </p:cNvPr>
          <p:cNvSpPr/>
          <p:nvPr/>
        </p:nvSpPr>
        <p:spPr>
          <a:xfrm rot="16524422" flipV="1">
            <a:off x="5020173" y="3452563"/>
            <a:ext cx="72935" cy="45719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0" name="Explosion : 8 points 399">
            <a:extLst>
              <a:ext uri="{FF2B5EF4-FFF2-40B4-BE49-F238E27FC236}">
                <a16:creationId xmlns:a16="http://schemas.microsoft.com/office/drawing/2014/main" id="{1AB660A2-7897-44F4-8487-E5013F4965E7}"/>
              </a:ext>
            </a:extLst>
          </p:cNvPr>
          <p:cNvSpPr/>
          <p:nvPr/>
        </p:nvSpPr>
        <p:spPr>
          <a:xfrm rot="677946" flipH="1">
            <a:off x="5580248" y="4189705"/>
            <a:ext cx="45719" cy="67131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1" name="Étoile : 4 branches 400">
            <a:extLst>
              <a:ext uri="{FF2B5EF4-FFF2-40B4-BE49-F238E27FC236}">
                <a16:creationId xmlns:a16="http://schemas.microsoft.com/office/drawing/2014/main" id="{26943B04-457E-40F9-9318-5DB0A39D7AC3}"/>
              </a:ext>
            </a:extLst>
          </p:cNvPr>
          <p:cNvSpPr/>
          <p:nvPr/>
        </p:nvSpPr>
        <p:spPr>
          <a:xfrm rot="20896956" flipH="1" flipV="1">
            <a:off x="4816190" y="4084849"/>
            <a:ext cx="54976" cy="45719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2" name="Forme libre : forme 401">
            <a:extLst>
              <a:ext uri="{FF2B5EF4-FFF2-40B4-BE49-F238E27FC236}">
                <a16:creationId xmlns:a16="http://schemas.microsoft.com/office/drawing/2014/main" id="{0CCF2EB4-659F-42D8-9093-ED1280FA89CB}"/>
              </a:ext>
            </a:extLst>
          </p:cNvPr>
          <p:cNvSpPr/>
          <p:nvPr/>
        </p:nvSpPr>
        <p:spPr>
          <a:xfrm rot="20896956" flipH="1" flipV="1">
            <a:off x="5403014" y="3955639"/>
            <a:ext cx="86275" cy="45719"/>
          </a:xfrm>
          <a:custGeom>
            <a:avLst/>
            <a:gdLst>
              <a:gd name="connsiteX0" fmla="*/ 317241 w 317241"/>
              <a:gd name="connsiteY0" fmla="*/ 149290 h 195943"/>
              <a:gd name="connsiteX1" fmla="*/ 55984 w 317241"/>
              <a:gd name="connsiteY1" fmla="*/ 195943 h 195943"/>
              <a:gd name="connsiteX2" fmla="*/ 0 w 317241"/>
              <a:gd name="connsiteY2" fmla="*/ 0 h 195943"/>
              <a:gd name="connsiteX3" fmla="*/ 102637 w 317241"/>
              <a:gd name="connsiteY3" fmla="*/ 111967 h 195943"/>
              <a:gd name="connsiteX4" fmla="*/ 130629 w 317241"/>
              <a:gd name="connsiteY4" fmla="*/ 18661 h 195943"/>
              <a:gd name="connsiteX5" fmla="*/ 205274 w 317241"/>
              <a:gd name="connsiteY5" fmla="*/ 130628 h 195943"/>
              <a:gd name="connsiteX6" fmla="*/ 317241 w 317241"/>
              <a:gd name="connsiteY6" fmla="*/ 149290 h 1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241" h="195943">
                <a:moveTo>
                  <a:pt x="317241" y="149290"/>
                </a:moveTo>
                <a:lnTo>
                  <a:pt x="55984" y="195943"/>
                </a:lnTo>
                <a:lnTo>
                  <a:pt x="0" y="0"/>
                </a:lnTo>
                <a:lnTo>
                  <a:pt x="102637" y="111967"/>
                </a:lnTo>
                <a:lnTo>
                  <a:pt x="130629" y="18661"/>
                </a:lnTo>
                <a:lnTo>
                  <a:pt x="205274" y="130628"/>
                </a:lnTo>
                <a:lnTo>
                  <a:pt x="317241" y="14929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4" name="Forme libre : forme 403">
            <a:extLst>
              <a:ext uri="{FF2B5EF4-FFF2-40B4-BE49-F238E27FC236}">
                <a16:creationId xmlns:a16="http://schemas.microsoft.com/office/drawing/2014/main" id="{167992A5-0DB1-49A2-BFD9-2E90E6A81EAA}"/>
              </a:ext>
            </a:extLst>
          </p:cNvPr>
          <p:cNvSpPr/>
          <p:nvPr/>
        </p:nvSpPr>
        <p:spPr>
          <a:xfrm rot="20896956" flipH="1" flipV="1">
            <a:off x="4992406" y="4155957"/>
            <a:ext cx="63438" cy="45719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Explosion : 8 points 404">
            <a:extLst>
              <a:ext uri="{FF2B5EF4-FFF2-40B4-BE49-F238E27FC236}">
                <a16:creationId xmlns:a16="http://schemas.microsoft.com/office/drawing/2014/main" id="{621436C5-A433-4500-AD12-113159D5BE24}"/>
              </a:ext>
            </a:extLst>
          </p:cNvPr>
          <p:cNvSpPr/>
          <p:nvPr/>
        </p:nvSpPr>
        <p:spPr>
          <a:xfrm rot="20896956" flipH="1" flipV="1">
            <a:off x="5356090" y="4012885"/>
            <a:ext cx="45719" cy="45719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Bande diagonale 405">
            <a:extLst>
              <a:ext uri="{FF2B5EF4-FFF2-40B4-BE49-F238E27FC236}">
                <a16:creationId xmlns:a16="http://schemas.microsoft.com/office/drawing/2014/main" id="{D2EEAD55-EDB3-4653-804B-2DECBE51D711}"/>
              </a:ext>
            </a:extLst>
          </p:cNvPr>
          <p:cNvSpPr/>
          <p:nvPr/>
        </p:nvSpPr>
        <p:spPr>
          <a:xfrm rot="16524422" flipV="1">
            <a:off x="5951120" y="3919404"/>
            <a:ext cx="45719" cy="187979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7" name="Forme libre : forme 406">
            <a:extLst>
              <a:ext uri="{FF2B5EF4-FFF2-40B4-BE49-F238E27FC236}">
                <a16:creationId xmlns:a16="http://schemas.microsoft.com/office/drawing/2014/main" id="{80918B4E-FB95-4DDB-9959-0F6377D015D2}"/>
              </a:ext>
            </a:extLst>
          </p:cNvPr>
          <p:cNvSpPr/>
          <p:nvPr/>
        </p:nvSpPr>
        <p:spPr>
          <a:xfrm rot="16524422" flipV="1">
            <a:off x="4687577" y="4326896"/>
            <a:ext cx="180484" cy="123022"/>
          </a:xfrm>
          <a:custGeom>
            <a:avLst/>
            <a:gdLst>
              <a:gd name="connsiteX0" fmla="*/ 6350 w 254000"/>
              <a:gd name="connsiteY0" fmla="*/ 228600 h 228600"/>
              <a:gd name="connsiteX1" fmla="*/ 254000 w 254000"/>
              <a:gd name="connsiteY1" fmla="*/ 95250 h 228600"/>
              <a:gd name="connsiteX2" fmla="*/ 165100 w 254000"/>
              <a:gd name="connsiteY2" fmla="*/ 0 h 228600"/>
              <a:gd name="connsiteX3" fmla="*/ 139700 w 254000"/>
              <a:gd name="connsiteY3" fmla="*/ 101600 h 228600"/>
              <a:gd name="connsiteX4" fmla="*/ 0 w 254000"/>
              <a:gd name="connsiteY4" fmla="*/ 69850 h 228600"/>
              <a:gd name="connsiteX5" fmla="*/ 6350 w 254000"/>
              <a:gd name="connsiteY5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000" h="228600">
                <a:moveTo>
                  <a:pt x="6350" y="228600"/>
                </a:moveTo>
                <a:lnTo>
                  <a:pt x="254000" y="95250"/>
                </a:lnTo>
                <a:lnTo>
                  <a:pt x="165100" y="0"/>
                </a:lnTo>
                <a:lnTo>
                  <a:pt x="139700" y="101600"/>
                </a:lnTo>
                <a:lnTo>
                  <a:pt x="0" y="69850"/>
                </a:lnTo>
                <a:lnTo>
                  <a:pt x="6350" y="2286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Forme libre : forme 407">
            <a:extLst>
              <a:ext uri="{FF2B5EF4-FFF2-40B4-BE49-F238E27FC236}">
                <a16:creationId xmlns:a16="http://schemas.microsoft.com/office/drawing/2014/main" id="{B84A338B-DFC5-4BAF-AEEF-2E1A35511646}"/>
              </a:ext>
            </a:extLst>
          </p:cNvPr>
          <p:cNvSpPr/>
          <p:nvPr/>
        </p:nvSpPr>
        <p:spPr>
          <a:xfrm rot="16524422" flipV="1">
            <a:off x="4453292" y="3424479"/>
            <a:ext cx="216581" cy="92267"/>
          </a:xfrm>
          <a:custGeom>
            <a:avLst/>
            <a:gdLst>
              <a:gd name="connsiteX0" fmla="*/ 57150 w 304800"/>
              <a:gd name="connsiteY0" fmla="*/ 171450 h 171450"/>
              <a:gd name="connsiteX1" fmla="*/ 0 w 304800"/>
              <a:gd name="connsiteY1" fmla="*/ 76200 h 171450"/>
              <a:gd name="connsiteX2" fmla="*/ 190500 w 304800"/>
              <a:gd name="connsiteY2" fmla="*/ 76200 h 171450"/>
              <a:gd name="connsiteX3" fmla="*/ 196850 w 304800"/>
              <a:gd name="connsiteY3" fmla="*/ 0 h 171450"/>
              <a:gd name="connsiteX4" fmla="*/ 304800 w 304800"/>
              <a:gd name="connsiteY4" fmla="*/ 88900 h 171450"/>
              <a:gd name="connsiteX5" fmla="*/ 139700 w 304800"/>
              <a:gd name="connsiteY5" fmla="*/ 114300 h 171450"/>
              <a:gd name="connsiteX6" fmla="*/ 57150 w 304800"/>
              <a:gd name="connsiteY6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" h="171450">
                <a:moveTo>
                  <a:pt x="57150" y="171450"/>
                </a:moveTo>
                <a:lnTo>
                  <a:pt x="0" y="76200"/>
                </a:lnTo>
                <a:lnTo>
                  <a:pt x="190500" y="76200"/>
                </a:lnTo>
                <a:lnTo>
                  <a:pt x="196850" y="0"/>
                </a:lnTo>
                <a:lnTo>
                  <a:pt x="304800" y="88900"/>
                </a:lnTo>
                <a:lnTo>
                  <a:pt x="139700" y="114300"/>
                </a:lnTo>
                <a:lnTo>
                  <a:pt x="57150" y="1714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Forme libre : forme 408">
            <a:extLst>
              <a:ext uri="{FF2B5EF4-FFF2-40B4-BE49-F238E27FC236}">
                <a16:creationId xmlns:a16="http://schemas.microsoft.com/office/drawing/2014/main" id="{DBBFEAE1-1DE4-4CE1-A1EA-51979B44FD7C}"/>
              </a:ext>
            </a:extLst>
          </p:cNvPr>
          <p:cNvSpPr/>
          <p:nvPr/>
        </p:nvSpPr>
        <p:spPr>
          <a:xfrm rot="16524422" flipV="1">
            <a:off x="5765569" y="3497244"/>
            <a:ext cx="212069" cy="160614"/>
          </a:xfrm>
          <a:custGeom>
            <a:avLst/>
            <a:gdLst>
              <a:gd name="connsiteX0" fmla="*/ 44450 w 298450"/>
              <a:gd name="connsiteY0" fmla="*/ 298450 h 298450"/>
              <a:gd name="connsiteX1" fmla="*/ 0 w 298450"/>
              <a:gd name="connsiteY1" fmla="*/ 0 h 298450"/>
              <a:gd name="connsiteX2" fmla="*/ 158750 w 298450"/>
              <a:gd name="connsiteY2" fmla="*/ 171450 h 298450"/>
              <a:gd name="connsiteX3" fmla="*/ 298450 w 298450"/>
              <a:gd name="connsiteY3" fmla="*/ 57150 h 298450"/>
              <a:gd name="connsiteX4" fmla="*/ 209550 w 298450"/>
              <a:gd name="connsiteY4" fmla="*/ 260350 h 298450"/>
              <a:gd name="connsiteX5" fmla="*/ 101600 w 298450"/>
              <a:gd name="connsiteY5" fmla="*/ 222250 h 298450"/>
              <a:gd name="connsiteX6" fmla="*/ 44450 w 298450"/>
              <a:gd name="connsiteY6" fmla="*/ 298450 h 2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450" h="298450">
                <a:moveTo>
                  <a:pt x="44450" y="298450"/>
                </a:moveTo>
                <a:lnTo>
                  <a:pt x="0" y="0"/>
                </a:lnTo>
                <a:lnTo>
                  <a:pt x="158750" y="171450"/>
                </a:lnTo>
                <a:lnTo>
                  <a:pt x="298450" y="57150"/>
                </a:lnTo>
                <a:lnTo>
                  <a:pt x="209550" y="260350"/>
                </a:lnTo>
                <a:lnTo>
                  <a:pt x="101600" y="222250"/>
                </a:lnTo>
                <a:lnTo>
                  <a:pt x="44450" y="2984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Explosion : 14 points 409">
            <a:extLst>
              <a:ext uri="{FF2B5EF4-FFF2-40B4-BE49-F238E27FC236}">
                <a16:creationId xmlns:a16="http://schemas.microsoft.com/office/drawing/2014/main" id="{81234DDE-0EDB-48E0-A432-F62D75ED4DCC}"/>
              </a:ext>
            </a:extLst>
          </p:cNvPr>
          <p:cNvSpPr/>
          <p:nvPr/>
        </p:nvSpPr>
        <p:spPr>
          <a:xfrm rot="16524422" flipV="1">
            <a:off x="5265059" y="3868952"/>
            <a:ext cx="65472" cy="57120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" name="Ellipse 410">
            <a:extLst>
              <a:ext uri="{FF2B5EF4-FFF2-40B4-BE49-F238E27FC236}">
                <a16:creationId xmlns:a16="http://schemas.microsoft.com/office/drawing/2014/main" id="{DFC59040-39AF-4DFF-A285-20211A883BDF}"/>
              </a:ext>
            </a:extLst>
          </p:cNvPr>
          <p:cNvSpPr/>
          <p:nvPr/>
        </p:nvSpPr>
        <p:spPr>
          <a:xfrm rot="5190523" flipV="1">
            <a:off x="4241449" y="4489526"/>
            <a:ext cx="95517" cy="469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" name="Ellipse 411">
            <a:extLst>
              <a:ext uri="{FF2B5EF4-FFF2-40B4-BE49-F238E27FC236}">
                <a16:creationId xmlns:a16="http://schemas.microsoft.com/office/drawing/2014/main" id="{8DA70A19-FC1D-450F-90F3-CF5A94EAD3D3}"/>
              </a:ext>
            </a:extLst>
          </p:cNvPr>
          <p:cNvSpPr/>
          <p:nvPr/>
        </p:nvSpPr>
        <p:spPr>
          <a:xfrm rot="5190523" flipV="1">
            <a:off x="4932211" y="3234789"/>
            <a:ext cx="100559" cy="9572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Ellipse 412">
            <a:extLst>
              <a:ext uri="{FF2B5EF4-FFF2-40B4-BE49-F238E27FC236}">
                <a16:creationId xmlns:a16="http://schemas.microsoft.com/office/drawing/2014/main" id="{7C0E5D96-B3A9-47C0-8F23-4AB8302341CE}"/>
              </a:ext>
            </a:extLst>
          </p:cNvPr>
          <p:cNvSpPr/>
          <p:nvPr/>
        </p:nvSpPr>
        <p:spPr>
          <a:xfrm rot="5190523" flipV="1">
            <a:off x="5784760" y="3817261"/>
            <a:ext cx="117013" cy="696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Ellipse 413">
            <a:extLst>
              <a:ext uri="{FF2B5EF4-FFF2-40B4-BE49-F238E27FC236}">
                <a16:creationId xmlns:a16="http://schemas.microsoft.com/office/drawing/2014/main" id="{36603FD2-42F0-4826-80FD-113ECD178F65}"/>
              </a:ext>
            </a:extLst>
          </p:cNvPr>
          <p:cNvSpPr/>
          <p:nvPr/>
        </p:nvSpPr>
        <p:spPr>
          <a:xfrm rot="5190523" flipV="1">
            <a:off x="6818202" y="3579710"/>
            <a:ext cx="185872" cy="805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Bande diagonale 414">
            <a:extLst>
              <a:ext uri="{FF2B5EF4-FFF2-40B4-BE49-F238E27FC236}">
                <a16:creationId xmlns:a16="http://schemas.microsoft.com/office/drawing/2014/main" id="{9D1E9BCD-69B9-4219-8EFB-08E6570E9295}"/>
              </a:ext>
            </a:extLst>
          </p:cNvPr>
          <p:cNvSpPr/>
          <p:nvPr/>
        </p:nvSpPr>
        <p:spPr>
          <a:xfrm rot="11417627" flipH="1">
            <a:off x="4271192" y="5298494"/>
            <a:ext cx="140633" cy="163988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6" name="Forme libre : forme 415">
            <a:extLst>
              <a:ext uri="{FF2B5EF4-FFF2-40B4-BE49-F238E27FC236}">
                <a16:creationId xmlns:a16="http://schemas.microsoft.com/office/drawing/2014/main" id="{23121459-5494-4FAE-89FF-291BC18FD630}"/>
              </a:ext>
            </a:extLst>
          </p:cNvPr>
          <p:cNvSpPr/>
          <p:nvPr/>
        </p:nvSpPr>
        <p:spPr>
          <a:xfrm rot="5190523" flipV="1">
            <a:off x="6829092" y="3622548"/>
            <a:ext cx="303343" cy="182354"/>
          </a:xfrm>
          <a:custGeom>
            <a:avLst/>
            <a:gdLst>
              <a:gd name="connsiteX0" fmla="*/ 82550 w 323850"/>
              <a:gd name="connsiteY0" fmla="*/ 234950 h 234950"/>
              <a:gd name="connsiteX1" fmla="*/ 0 w 323850"/>
              <a:gd name="connsiteY1" fmla="*/ 146050 h 234950"/>
              <a:gd name="connsiteX2" fmla="*/ 323850 w 323850"/>
              <a:gd name="connsiteY2" fmla="*/ 0 h 234950"/>
              <a:gd name="connsiteX3" fmla="*/ 171450 w 323850"/>
              <a:gd name="connsiteY3" fmla="*/ 158750 h 234950"/>
              <a:gd name="connsiteX4" fmla="*/ 114300 w 323850"/>
              <a:gd name="connsiteY4" fmla="*/ 158750 h 234950"/>
              <a:gd name="connsiteX5" fmla="*/ 82550 w 323850"/>
              <a:gd name="connsiteY5" fmla="*/ 2349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850" h="234950">
                <a:moveTo>
                  <a:pt x="82550" y="234950"/>
                </a:moveTo>
                <a:lnTo>
                  <a:pt x="0" y="146050"/>
                </a:lnTo>
                <a:lnTo>
                  <a:pt x="323850" y="0"/>
                </a:lnTo>
                <a:lnTo>
                  <a:pt x="171450" y="158750"/>
                </a:lnTo>
                <a:lnTo>
                  <a:pt x="114300" y="158750"/>
                </a:lnTo>
                <a:lnTo>
                  <a:pt x="82550" y="2349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Explosion : 14 points 416">
            <a:extLst>
              <a:ext uri="{FF2B5EF4-FFF2-40B4-BE49-F238E27FC236}">
                <a16:creationId xmlns:a16="http://schemas.microsoft.com/office/drawing/2014/main" id="{99B8DAD3-B8CA-46CA-A6DB-BB5218803EDE}"/>
              </a:ext>
            </a:extLst>
          </p:cNvPr>
          <p:cNvSpPr/>
          <p:nvPr/>
        </p:nvSpPr>
        <p:spPr>
          <a:xfrm rot="5190523" flipV="1">
            <a:off x="6801710" y="4069721"/>
            <a:ext cx="89188" cy="134153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Étoile : 4 branches 417">
            <a:extLst>
              <a:ext uri="{FF2B5EF4-FFF2-40B4-BE49-F238E27FC236}">
                <a16:creationId xmlns:a16="http://schemas.microsoft.com/office/drawing/2014/main" id="{7CC69770-E674-4E09-B4A2-F05E9EC08A1A}"/>
              </a:ext>
            </a:extLst>
          </p:cNvPr>
          <p:cNvSpPr/>
          <p:nvPr/>
        </p:nvSpPr>
        <p:spPr>
          <a:xfrm rot="6585435" flipV="1">
            <a:off x="7063215" y="3839989"/>
            <a:ext cx="110716" cy="123736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" name="Forme libre : forme 418">
            <a:extLst>
              <a:ext uri="{FF2B5EF4-FFF2-40B4-BE49-F238E27FC236}">
                <a16:creationId xmlns:a16="http://schemas.microsoft.com/office/drawing/2014/main" id="{9273AE3A-88E6-41F1-A84E-921310CCE541}"/>
              </a:ext>
            </a:extLst>
          </p:cNvPr>
          <p:cNvSpPr/>
          <p:nvPr/>
        </p:nvSpPr>
        <p:spPr>
          <a:xfrm rot="5190523" flipV="1">
            <a:off x="6284039" y="3902466"/>
            <a:ext cx="142750" cy="142927"/>
          </a:xfrm>
          <a:custGeom>
            <a:avLst/>
            <a:gdLst>
              <a:gd name="connsiteX0" fmla="*/ 0 w 152400"/>
              <a:gd name="connsiteY0" fmla="*/ 82550 h 184150"/>
              <a:gd name="connsiteX1" fmla="*/ 63500 w 152400"/>
              <a:gd name="connsiteY1" fmla="*/ 0 h 184150"/>
              <a:gd name="connsiteX2" fmla="*/ 107950 w 152400"/>
              <a:gd name="connsiteY2" fmla="*/ 44450 h 184150"/>
              <a:gd name="connsiteX3" fmla="*/ 107950 w 152400"/>
              <a:gd name="connsiteY3" fmla="*/ 44450 h 184150"/>
              <a:gd name="connsiteX4" fmla="*/ 152400 w 152400"/>
              <a:gd name="connsiteY4" fmla="*/ 165100 h 184150"/>
              <a:gd name="connsiteX5" fmla="*/ 88900 w 152400"/>
              <a:gd name="connsiteY5" fmla="*/ 120650 h 184150"/>
              <a:gd name="connsiteX6" fmla="*/ 6350 w 152400"/>
              <a:gd name="connsiteY6" fmla="*/ 184150 h 184150"/>
              <a:gd name="connsiteX7" fmla="*/ 0 w 152400"/>
              <a:gd name="connsiteY7" fmla="*/ 82550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2400" h="184150">
                <a:moveTo>
                  <a:pt x="0" y="82550"/>
                </a:moveTo>
                <a:lnTo>
                  <a:pt x="63500" y="0"/>
                </a:lnTo>
                <a:lnTo>
                  <a:pt x="107950" y="44450"/>
                </a:lnTo>
                <a:lnTo>
                  <a:pt x="107950" y="44450"/>
                </a:lnTo>
                <a:lnTo>
                  <a:pt x="152400" y="165100"/>
                </a:lnTo>
                <a:lnTo>
                  <a:pt x="88900" y="120650"/>
                </a:lnTo>
                <a:lnTo>
                  <a:pt x="6350" y="184150"/>
                </a:lnTo>
                <a:lnTo>
                  <a:pt x="0" y="825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" name="Forme libre : forme 419">
            <a:extLst>
              <a:ext uri="{FF2B5EF4-FFF2-40B4-BE49-F238E27FC236}">
                <a16:creationId xmlns:a16="http://schemas.microsoft.com/office/drawing/2014/main" id="{87B351B2-36AF-4EF8-9B19-FEBD279294D0}"/>
              </a:ext>
            </a:extLst>
          </p:cNvPr>
          <p:cNvSpPr/>
          <p:nvPr/>
        </p:nvSpPr>
        <p:spPr>
          <a:xfrm rot="5190523" flipV="1">
            <a:off x="6949796" y="3364833"/>
            <a:ext cx="178437" cy="241497"/>
          </a:xfrm>
          <a:custGeom>
            <a:avLst/>
            <a:gdLst>
              <a:gd name="connsiteX0" fmla="*/ 6350 w 190500"/>
              <a:gd name="connsiteY0" fmla="*/ 0 h 311150"/>
              <a:gd name="connsiteX1" fmla="*/ 190500 w 190500"/>
              <a:gd name="connsiteY1" fmla="*/ 152400 h 311150"/>
              <a:gd name="connsiteX2" fmla="*/ 107950 w 190500"/>
              <a:gd name="connsiteY2" fmla="*/ 234950 h 311150"/>
              <a:gd name="connsiteX3" fmla="*/ 133350 w 190500"/>
              <a:gd name="connsiteY3" fmla="*/ 311150 h 311150"/>
              <a:gd name="connsiteX4" fmla="*/ 44450 w 190500"/>
              <a:gd name="connsiteY4" fmla="*/ 285750 h 311150"/>
              <a:gd name="connsiteX5" fmla="*/ 0 w 190500"/>
              <a:gd name="connsiteY5" fmla="*/ 234950 h 311150"/>
              <a:gd name="connsiteX6" fmla="*/ 63500 w 190500"/>
              <a:gd name="connsiteY6" fmla="*/ 196850 h 311150"/>
              <a:gd name="connsiteX7" fmla="*/ 114300 w 190500"/>
              <a:gd name="connsiteY7" fmla="*/ 158750 h 311150"/>
              <a:gd name="connsiteX8" fmla="*/ 6350 w 190500"/>
              <a:gd name="connsiteY8" fmla="*/ 0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500" h="311150">
                <a:moveTo>
                  <a:pt x="6350" y="0"/>
                </a:moveTo>
                <a:lnTo>
                  <a:pt x="190500" y="152400"/>
                </a:lnTo>
                <a:lnTo>
                  <a:pt x="107950" y="234950"/>
                </a:lnTo>
                <a:lnTo>
                  <a:pt x="133350" y="311150"/>
                </a:lnTo>
                <a:lnTo>
                  <a:pt x="44450" y="285750"/>
                </a:lnTo>
                <a:lnTo>
                  <a:pt x="0" y="234950"/>
                </a:lnTo>
                <a:lnTo>
                  <a:pt x="63500" y="196850"/>
                </a:lnTo>
                <a:lnTo>
                  <a:pt x="114300" y="158750"/>
                </a:lnTo>
                <a:lnTo>
                  <a:pt x="63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1" name="Forme libre : forme 420">
            <a:extLst>
              <a:ext uri="{FF2B5EF4-FFF2-40B4-BE49-F238E27FC236}">
                <a16:creationId xmlns:a16="http://schemas.microsoft.com/office/drawing/2014/main" id="{6A1E8406-7385-4082-9E37-929F1E654384}"/>
              </a:ext>
            </a:extLst>
          </p:cNvPr>
          <p:cNvSpPr/>
          <p:nvPr/>
        </p:nvSpPr>
        <p:spPr>
          <a:xfrm rot="5190523" flipV="1">
            <a:off x="5822853" y="4063886"/>
            <a:ext cx="130853" cy="290782"/>
          </a:xfrm>
          <a:custGeom>
            <a:avLst/>
            <a:gdLst>
              <a:gd name="connsiteX0" fmla="*/ 101600 w 139700"/>
              <a:gd name="connsiteY0" fmla="*/ 0 h 374650"/>
              <a:gd name="connsiteX1" fmla="*/ 31750 w 139700"/>
              <a:gd name="connsiteY1" fmla="*/ 69850 h 374650"/>
              <a:gd name="connsiteX2" fmla="*/ 0 w 139700"/>
              <a:gd name="connsiteY2" fmla="*/ 165100 h 374650"/>
              <a:gd name="connsiteX3" fmla="*/ 57150 w 139700"/>
              <a:gd name="connsiteY3" fmla="*/ 292100 h 374650"/>
              <a:gd name="connsiteX4" fmla="*/ 12700 w 139700"/>
              <a:gd name="connsiteY4" fmla="*/ 374650 h 374650"/>
              <a:gd name="connsiteX5" fmla="*/ 120650 w 139700"/>
              <a:gd name="connsiteY5" fmla="*/ 349250 h 374650"/>
              <a:gd name="connsiteX6" fmla="*/ 139700 w 139700"/>
              <a:gd name="connsiteY6" fmla="*/ 247650 h 374650"/>
              <a:gd name="connsiteX7" fmla="*/ 57150 w 139700"/>
              <a:gd name="connsiteY7" fmla="*/ 139700 h 374650"/>
              <a:gd name="connsiteX8" fmla="*/ 101600 w 139700"/>
              <a:gd name="connsiteY8" fmla="*/ 0 h 37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700" h="374650">
                <a:moveTo>
                  <a:pt x="101600" y="0"/>
                </a:moveTo>
                <a:lnTo>
                  <a:pt x="31750" y="69850"/>
                </a:lnTo>
                <a:lnTo>
                  <a:pt x="0" y="165100"/>
                </a:lnTo>
                <a:lnTo>
                  <a:pt x="57150" y="292100"/>
                </a:lnTo>
                <a:lnTo>
                  <a:pt x="12700" y="374650"/>
                </a:lnTo>
                <a:lnTo>
                  <a:pt x="120650" y="349250"/>
                </a:lnTo>
                <a:lnTo>
                  <a:pt x="139700" y="247650"/>
                </a:lnTo>
                <a:lnTo>
                  <a:pt x="57150" y="139700"/>
                </a:lnTo>
                <a:lnTo>
                  <a:pt x="1016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2" name="Explosion : 8 points 421">
            <a:extLst>
              <a:ext uri="{FF2B5EF4-FFF2-40B4-BE49-F238E27FC236}">
                <a16:creationId xmlns:a16="http://schemas.microsoft.com/office/drawing/2014/main" id="{143885AF-971E-46F5-8793-D85A4946EC22}"/>
              </a:ext>
            </a:extLst>
          </p:cNvPr>
          <p:cNvSpPr/>
          <p:nvPr/>
        </p:nvSpPr>
        <p:spPr>
          <a:xfrm rot="5190523" flipV="1">
            <a:off x="4259666" y="5523174"/>
            <a:ext cx="117946" cy="89673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3" name="Étoile : 4 branches 422">
            <a:extLst>
              <a:ext uri="{FF2B5EF4-FFF2-40B4-BE49-F238E27FC236}">
                <a16:creationId xmlns:a16="http://schemas.microsoft.com/office/drawing/2014/main" id="{C7DB69CA-1530-461D-AE79-079D99484CED}"/>
              </a:ext>
            </a:extLst>
          </p:cNvPr>
          <p:cNvSpPr/>
          <p:nvPr/>
        </p:nvSpPr>
        <p:spPr>
          <a:xfrm rot="5190523" flipV="1">
            <a:off x="5182561" y="4307579"/>
            <a:ext cx="106050" cy="115701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Bande diagonale 423">
            <a:extLst>
              <a:ext uri="{FF2B5EF4-FFF2-40B4-BE49-F238E27FC236}">
                <a16:creationId xmlns:a16="http://schemas.microsoft.com/office/drawing/2014/main" id="{FF724BE4-FA02-4745-914F-16650B97B95C}"/>
              </a:ext>
            </a:extLst>
          </p:cNvPr>
          <p:cNvSpPr/>
          <p:nvPr/>
        </p:nvSpPr>
        <p:spPr>
          <a:xfrm rot="5190523" flipV="1">
            <a:off x="6062386" y="4163957"/>
            <a:ext cx="184359" cy="46490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5" name="Ellipse 424">
            <a:extLst>
              <a:ext uri="{FF2B5EF4-FFF2-40B4-BE49-F238E27FC236}">
                <a16:creationId xmlns:a16="http://schemas.microsoft.com/office/drawing/2014/main" id="{18337CA3-0B0B-46CD-B645-12C4D959B3FA}"/>
              </a:ext>
            </a:extLst>
          </p:cNvPr>
          <p:cNvSpPr/>
          <p:nvPr/>
        </p:nvSpPr>
        <p:spPr>
          <a:xfrm rot="5190523" flipV="1">
            <a:off x="5683289" y="3579263"/>
            <a:ext cx="108948" cy="1264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Forme libre : forme 425">
            <a:extLst>
              <a:ext uri="{FF2B5EF4-FFF2-40B4-BE49-F238E27FC236}">
                <a16:creationId xmlns:a16="http://schemas.microsoft.com/office/drawing/2014/main" id="{BC6F2490-A607-44D6-8291-29A376A42CCA}"/>
              </a:ext>
            </a:extLst>
          </p:cNvPr>
          <p:cNvSpPr/>
          <p:nvPr/>
        </p:nvSpPr>
        <p:spPr>
          <a:xfrm rot="5190523" flipV="1">
            <a:off x="5402451" y="3245552"/>
            <a:ext cx="214124" cy="187284"/>
          </a:xfrm>
          <a:custGeom>
            <a:avLst/>
            <a:gdLst>
              <a:gd name="connsiteX0" fmla="*/ 38100 w 228600"/>
              <a:gd name="connsiteY0" fmla="*/ 184150 h 241300"/>
              <a:gd name="connsiteX1" fmla="*/ 0 w 228600"/>
              <a:gd name="connsiteY1" fmla="*/ 44450 h 241300"/>
              <a:gd name="connsiteX2" fmla="*/ 38100 w 228600"/>
              <a:gd name="connsiteY2" fmla="*/ 0 h 241300"/>
              <a:gd name="connsiteX3" fmla="*/ 82550 w 228600"/>
              <a:gd name="connsiteY3" fmla="*/ 114300 h 241300"/>
              <a:gd name="connsiteX4" fmla="*/ 228600 w 228600"/>
              <a:gd name="connsiteY4" fmla="*/ 234950 h 241300"/>
              <a:gd name="connsiteX5" fmla="*/ 88900 w 228600"/>
              <a:gd name="connsiteY5" fmla="*/ 241300 h 241300"/>
              <a:gd name="connsiteX6" fmla="*/ 38100 w 228600"/>
              <a:gd name="connsiteY6" fmla="*/ 18415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241300">
                <a:moveTo>
                  <a:pt x="38100" y="184150"/>
                </a:moveTo>
                <a:lnTo>
                  <a:pt x="0" y="44450"/>
                </a:lnTo>
                <a:lnTo>
                  <a:pt x="38100" y="0"/>
                </a:lnTo>
                <a:lnTo>
                  <a:pt x="82550" y="114300"/>
                </a:lnTo>
                <a:lnTo>
                  <a:pt x="228600" y="234950"/>
                </a:lnTo>
                <a:lnTo>
                  <a:pt x="88900" y="241300"/>
                </a:lnTo>
                <a:lnTo>
                  <a:pt x="38100" y="184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7" name="Forme libre : forme 426">
            <a:extLst>
              <a:ext uri="{FF2B5EF4-FFF2-40B4-BE49-F238E27FC236}">
                <a16:creationId xmlns:a16="http://schemas.microsoft.com/office/drawing/2014/main" id="{872A367E-6975-4E7B-AFC1-C3E84FD64BB5}"/>
              </a:ext>
            </a:extLst>
          </p:cNvPr>
          <p:cNvSpPr/>
          <p:nvPr/>
        </p:nvSpPr>
        <p:spPr>
          <a:xfrm rot="5190523" flipV="1">
            <a:off x="5592163" y="3725886"/>
            <a:ext cx="208177" cy="241497"/>
          </a:xfrm>
          <a:custGeom>
            <a:avLst/>
            <a:gdLst>
              <a:gd name="connsiteX0" fmla="*/ 0 w 222250"/>
              <a:gd name="connsiteY0" fmla="*/ 0 h 311150"/>
              <a:gd name="connsiteX1" fmla="*/ 158750 w 222250"/>
              <a:gd name="connsiteY1" fmla="*/ 63500 h 311150"/>
              <a:gd name="connsiteX2" fmla="*/ 184150 w 222250"/>
              <a:gd name="connsiteY2" fmla="*/ 222250 h 311150"/>
              <a:gd name="connsiteX3" fmla="*/ 222250 w 222250"/>
              <a:gd name="connsiteY3" fmla="*/ 234950 h 311150"/>
              <a:gd name="connsiteX4" fmla="*/ 171450 w 222250"/>
              <a:gd name="connsiteY4" fmla="*/ 311150 h 311150"/>
              <a:gd name="connsiteX5" fmla="*/ 107950 w 222250"/>
              <a:gd name="connsiteY5" fmla="*/ 95250 h 311150"/>
              <a:gd name="connsiteX6" fmla="*/ 0 w 222250"/>
              <a:gd name="connsiteY6" fmla="*/ 0 h 31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2250" h="311150">
                <a:moveTo>
                  <a:pt x="0" y="0"/>
                </a:moveTo>
                <a:lnTo>
                  <a:pt x="158750" y="63500"/>
                </a:lnTo>
                <a:lnTo>
                  <a:pt x="184150" y="222250"/>
                </a:lnTo>
                <a:lnTo>
                  <a:pt x="222250" y="234950"/>
                </a:lnTo>
                <a:lnTo>
                  <a:pt x="171450" y="311150"/>
                </a:lnTo>
                <a:lnTo>
                  <a:pt x="107950" y="9525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Forme libre : forme 427">
            <a:extLst>
              <a:ext uri="{FF2B5EF4-FFF2-40B4-BE49-F238E27FC236}">
                <a16:creationId xmlns:a16="http://schemas.microsoft.com/office/drawing/2014/main" id="{0585883B-0CF2-4A64-A60A-3AF8ACE5B001}"/>
              </a:ext>
            </a:extLst>
          </p:cNvPr>
          <p:cNvSpPr/>
          <p:nvPr/>
        </p:nvSpPr>
        <p:spPr>
          <a:xfrm rot="5190523" flipV="1">
            <a:off x="4590088" y="4184052"/>
            <a:ext cx="202230" cy="113356"/>
          </a:xfrm>
          <a:custGeom>
            <a:avLst/>
            <a:gdLst>
              <a:gd name="connsiteX0" fmla="*/ 63500 w 215900"/>
              <a:gd name="connsiteY0" fmla="*/ 6350 h 146050"/>
              <a:gd name="connsiteX1" fmla="*/ 215900 w 215900"/>
              <a:gd name="connsiteY1" fmla="*/ 82550 h 146050"/>
              <a:gd name="connsiteX2" fmla="*/ 44450 w 215900"/>
              <a:gd name="connsiteY2" fmla="*/ 146050 h 146050"/>
              <a:gd name="connsiteX3" fmla="*/ 0 w 215900"/>
              <a:gd name="connsiteY3" fmla="*/ 0 h 146050"/>
              <a:gd name="connsiteX4" fmla="*/ 63500 w 215900"/>
              <a:gd name="connsiteY4" fmla="*/ 63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00" h="146050">
                <a:moveTo>
                  <a:pt x="63500" y="6350"/>
                </a:moveTo>
                <a:lnTo>
                  <a:pt x="215900" y="82550"/>
                </a:lnTo>
                <a:lnTo>
                  <a:pt x="44450" y="146050"/>
                </a:lnTo>
                <a:lnTo>
                  <a:pt x="0" y="0"/>
                </a:lnTo>
                <a:lnTo>
                  <a:pt x="63500" y="63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Forme libre : forme 428">
            <a:extLst>
              <a:ext uri="{FF2B5EF4-FFF2-40B4-BE49-F238E27FC236}">
                <a16:creationId xmlns:a16="http://schemas.microsoft.com/office/drawing/2014/main" id="{4A0B6378-51BA-4F43-BB57-C036FCC938D7}"/>
              </a:ext>
            </a:extLst>
          </p:cNvPr>
          <p:cNvSpPr/>
          <p:nvPr/>
        </p:nvSpPr>
        <p:spPr>
          <a:xfrm rot="5190523" flipV="1">
            <a:off x="4506387" y="3881259"/>
            <a:ext cx="261708" cy="206997"/>
          </a:xfrm>
          <a:custGeom>
            <a:avLst/>
            <a:gdLst>
              <a:gd name="connsiteX0" fmla="*/ 0 w 279400"/>
              <a:gd name="connsiteY0" fmla="*/ 215900 h 266700"/>
              <a:gd name="connsiteX1" fmla="*/ 133350 w 279400"/>
              <a:gd name="connsiteY1" fmla="*/ 152400 h 266700"/>
              <a:gd name="connsiteX2" fmla="*/ 165100 w 279400"/>
              <a:gd name="connsiteY2" fmla="*/ 0 h 266700"/>
              <a:gd name="connsiteX3" fmla="*/ 279400 w 279400"/>
              <a:gd name="connsiteY3" fmla="*/ 146050 h 266700"/>
              <a:gd name="connsiteX4" fmla="*/ 260350 w 279400"/>
              <a:gd name="connsiteY4" fmla="*/ 215900 h 266700"/>
              <a:gd name="connsiteX5" fmla="*/ 190500 w 279400"/>
              <a:gd name="connsiteY5" fmla="*/ 120650 h 266700"/>
              <a:gd name="connsiteX6" fmla="*/ 165100 w 279400"/>
              <a:gd name="connsiteY6" fmla="*/ 209550 h 266700"/>
              <a:gd name="connsiteX7" fmla="*/ 114300 w 279400"/>
              <a:gd name="connsiteY7" fmla="*/ 190500 h 266700"/>
              <a:gd name="connsiteX8" fmla="*/ 50800 w 279400"/>
              <a:gd name="connsiteY8" fmla="*/ 266700 h 266700"/>
              <a:gd name="connsiteX9" fmla="*/ 50800 w 279400"/>
              <a:gd name="connsiteY9" fmla="*/ 266700 h 266700"/>
              <a:gd name="connsiteX10" fmla="*/ 0 w 279400"/>
              <a:gd name="connsiteY10" fmla="*/ 21590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9400" h="266700">
                <a:moveTo>
                  <a:pt x="0" y="215900"/>
                </a:moveTo>
                <a:lnTo>
                  <a:pt x="133350" y="152400"/>
                </a:lnTo>
                <a:lnTo>
                  <a:pt x="165100" y="0"/>
                </a:lnTo>
                <a:lnTo>
                  <a:pt x="279400" y="146050"/>
                </a:lnTo>
                <a:lnTo>
                  <a:pt x="260350" y="215900"/>
                </a:lnTo>
                <a:lnTo>
                  <a:pt x="190500" y="120650"/>
                </a:lnTo>
                <a:lnTo>
                  <a:pt x="165100" y="209550"/>
                </a:lnTo>
                <a:lnTo>
                  <a:pt x="114300" y="190500"/>
                </a:lnTo>
                <a:lnTo>
                  <a:pt x="50800" y="266700"/>
                </a:lnTo>
                <a:lnTo>
                  <a:pt x="50800" y="266700"/>
                </a:lnTo>
                <a:lnTo>
                  <a:pt x="0" y="2159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Forme libre : forme 429">
            <a:extLst>
              <a:ext uri="{FF2B5EF4-FFF2-40B4-BE49-F238E27FC236}">
                <a16:creationId xmlns:a16="http://schemas.microsoft.com/office/drawing/2014/main" id="{066CB79F-0545-47C8-B82D-B164029BE2D7}"/>
              </a:ext>
            </a:extLst>
          </p:cNvPr>
          <p:cNvSpPr/>
          <p:nvPr/>
        </p:nvSpPr>
        <p:spPr>
          <a:xfrm rot="5190523" flipV="1">
            <a:off x="4320517" y="4141869"/>
            <a:ext cx="166541" cy="64070"/>
          </a:xfrm>
          <a:custGeom>
            <a:avLst/>
            <a:gdLst>
              <a:gd name="connsiteX0" fmla="*/ 0 w 177800"/>
              <a:gd name="connsiteY0" fmla="*/ 63500 h 82550"/>
              <a:gd name="connsiteX1" fmla="*/ 114300 w 177800"/>
              <a:gd name="connsiteY1" fmla="*/ 50800 h 82550"/>
              <a:gd name="connsiteX2" fmla="*/ 133350 w 177800"/>
              <a:gd name="connsiteY2" fmla="*/ 0 h 82550"/>
              <a:gd name="connsiteX3" fmla="*/ 177800 w 177800"/>
              <a:gd name="connsiteY3" fmla="*/ 82550 h 82550"/>
              <a:gd name="connsiteX4" fmla="*/ 0 w 177800"/>
              <a:gd name="connsiteY4" fmla="*/ 6350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800" h="82550">
                <a:moveTo>
                  <a:pt x="0" y="63500"/>
                </a:moveTo>
                <a:lnTo>
                  <a:pt x="114300" y="50800"/>
                </a:lnTo>
                <a:lnTo>
                  <a:pt x="133350" y="0"/>
                </a:lnTo>
                <a:lnTo>
                  <a:pt x="177800" y="82550"/>
                </a:lnTo>
                <a:lnTo>
                  <a:pt x="0" y="635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1" name="Forme libre : forme 430">
            <a:extLst>
              <a:ext uri="{FF2B5EF4-FFF2-40B4-BE49-F238E27FC236}">
                <a16:creationId xmlns:a16="http://schemas.microsoft.com/office/drawing/2014/main" id="{861CFE7B-36C9-4CA3-90A8-C2A095C8B12E}"/>
              </a:ext>
            </a:extLst>
          </p:cNvPr>
          <p:cNvSpPr/>
          <p:nvPr/>
        </p:nvSpPr>
        <p:spPr>
          <a:xfrm rot="5190523" flipV="1">
            <a:off x="5312700" y="5139131"/>
            <a:ext cx="77322" cy="157713"/>
          </a:xfrm>
          <a:custGeom>
            <a:avLst/>
            <a:gdLst>
              <a:gd name="connsiteX0" fmla="*/ 63500 w 82550"/>
              <a:gd name="connsiteY0" fmla="*/ 50800 h 203200"/>
              <a:gd name="connsiteX1" fmla="*/ 0 w 82550"/>
              <a:gd name="connsiteY1" fmla="*/ 184150 h 203200"/>
              <a:gd name="connsiteX2" fmla="*/ 76200 w 82550"/>
              <a:gd name="connsiteY2" fmla="*/ 203200 h 203200"/>
              <a:gd name="connsiteX3" fmla="*/ 82550 w 82550"/>
              <a:gd name="connsiteY3" fmla="*/ 0 h 203200"/>
              <a:gd name="connsiteX4" fmla="*/ 63500 w 82550"/>
              <a:gd name="connsiteY4" fmla="*/ 508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50" h="203200">
                <a:moveTo>
                  <a:pt x="63500" y="50800"/>
                </a:moveTo>
                <a:lnTo>
                  <a:pt x="0" y="184150"/>
                </a:lnTo>
                <a:lnTo>
                  <a:pt x="76200" y="203200"/>
                </a:lnTo>
                <a:lnTo>
                  <a:pt x="82550" y="0"/>
                </a:lnTo>
                <a:lnTo>
                  <a:pt x="63500" y="508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Forme libre : forme 431">
            <a:extLst>
              <a:ext uri="{FF2B5EF4-FFF2-40B4-BE49-F238E27FC236}">
                <a16:creationId xmlns:a16="http://schemas.microsoft.com/office/drawing/2014/main" id="{5F49B277-1ED6-4C87-8EFD-D012B6FCBD27}"/>
              </a:ext>
            </a:extLst>
          </p:cNvPr>
          <p:cNvSpPr/>
          <p:nvPr/>
        </p:nvSpPr>
        <p:spPr>
          <a:xfrm rot="5190523" flipV="1">
            <a:off x="5578802" y="4273139"/>
            <a:ext cx="243865" cy="113357"/>
          </a:xfrm>
          <a:custGeom>
            <a:avLst/>
            <a:gdLst>
              <a:gd name="connsiteX0" fmla="*/ 107950 w 260350"/>
              <a:gd name="connsiteY0" fmla="*/ 0 h 146050"/>
              <a:gd name="connsiteX1" fmla="*/ 260350 w 260350"/>
              <a:gd name="connsiteY1" fmla="*/ 69850 h 146050"/>
              <a:gd name="connsiteX2" fmla="*/ 254000 w 260350"/>
              <a:gd name="connsiteY2" fmla="*/ 146050 h 146050"/>
              <a:gd name="connsiteX3" fmla="*/ 127000 w 260350"/>
              <a:gd name="connsiteY3" fmla="*/ 82550 h 146050"/>
              <a:gd name="connsiteX4" fmla="*/ 0 w 260350"/>
              <a:gd name="connsiteY4" fmla="*/ 50800 h 146050"/>
              <a:gd name="connsiteX5" fmla="*/ 107950 w 260350"/>
              <a:gd name="connsiteY5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0350" h="146050">
                <a:moveTo>
                  <a:pt x="107950" y="0"/>
                </a:moveTo>
                <a:lnTo>
                  <a:pt x="260350" y="69850"/>
                </a:lnTo>
                <a:lnTo>
                  <a:pt x="254000" y="146050"/>
                </a:lnTo>
                <a:lnTo>
                  <a:pt x="127000" y="82550"/>
                </a:lnTo>
                <a:lnTo>
                  <a:pt x="0" y="50800"/>
                </a:lnTo>
                <a:lnTo>
                  <a:pt x="1079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Forme libre : forme 432">
            <a:extLst>
              <a:ext uri="{FF2B5EF4-FFF2-40B4-BE49-F238E27FC236}">
                <a16:creationId xmlns:a16="http://schemas.microsoft.com/office/drawing/2014/main" id="{3807CFFE-0965-4A35-A2CA-EFBAAB0E0BB4}"/>
              </a:ext>
            </a:extLst>
          </p:cNvPr>
          <p:cNvSpPr/>
          <p:nvPr/>
        </p:nvSpPr>
        <p:spPr>
          <a:xfrm rot="5190523" flipV="1">
            <a:off x="6353650" y="4195619"/>
            <a:ext cx="220072" cy="137998"/>
          </a:xfrm>
          <a:custGeom>
            <a:avLst/>
            <a:gdLst>
              <a:gd name="connsiteX0" fmla="*/ 127000 w 234950"/>
              <a:gd name="connsiteY0" fmla="*/ 177800 h 177800"/>
              <a:gd name="connsiteX1" fmla="*/ 57150 w 234950"/>
              <a:gd name="connsiteY1" fmla="*/ 120650 h 177800"/>
              <a:gd name="connsiteX2" fmla="*/ 0 w 234950"/>
              <a:gd name="connsiteY2" fmla="*/ 19050 h 177800"/>
              <a:gd name="connsiteX3" fmla="*/ 107950 w 234950"/>
              <a:gd name="connsiteY3" fmla="*/ 0 h 177800"/>
              <a:gd name="connsiteX4" fmla="*/ 234950 w 234950"/>
              <a:gd name="connsiteY4" fmla="*/ 177800 h 177800"/>
              <a:gd name="connsiteX5" fmla="*/ 127000 w 23495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4950" h="177800">
                <a:moveTo>
                  <a:pt x="127000" y="177800"/>
                </a:moveTo>
                <a:lnTo>
                  <a:pt x="57150" y="120650"/>
                </a:lnTo>
                <a:lnTo>
                  <a:pt x="0" y="19050"/>
                </a:lnTo>
                <a:lnTo>
                  <a:pt x="107950" y="0"/>
                </a:lnTo>
                <a:lnTo>
                  <a:pt x="234950" y="177800"/>
                </a:lnTo>
                <a:lnTo>
                  <a:pt x="127000" y="1778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Forme libre : forme 433">
            <a:extLst>
              <a:ext uri="{FF2B5EF4-FFF2-40B4-BE49-F238E27FC236}">
                <a16:creationId xmlns:a16="http://schemas.microsoft.com/office/drawing/2014/main" id="{90E78DDA-2868-4B3D-AE91-201C19DCF784}"/>
              </a:ext>
            </a:extLst>
          </p:cNvPr>
          <p:cNvSpPr/>
          <p:nvPr/>
        </p:nvSpPr>
        <p:spPr>
          <a:xfrm rot="5190523" flipV="1">
            <a:off x="6527819" y="3982383"/>
            <a:ext cx="202229" cy="123212"/>
          </a:xfrm>
          <a:custGeom>
            <a:avLst/>
            <a:gdLst>
              <a:gd name="connsiteX0" fmla="*/ 215900 w 215900"/>
              <a:gd name="connsiteY0" fmla="*/ 158750 h 158750"/>
              <a:gd name="connsiteX1" fmla="*/ 25400 w 215900"/>
              <a:gd name="connsiteY1" fmla="*/ 152400 h 158750"/>
              <a:gd name="connsiteX2" fmla="*/ 0 w 215900"/>
              <a:gd name="connsiteY2" fmla="*/ 88900 h 158750"/>
              <a:gd name="connsiteX3" fmla="*/ 101600 w 215900"/>
              <a:gd name="connsiteY3" fmla="*/ 0 h 158750"/>
              <a:gd name="connsiteX4" fmla="*/ 215900 w 215900"/>
              <a:gd name="connsiteY4" fmla="*/ 15875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00" h="158750">
                <a:moveTo>
                  <a:pt x="215900" y="158750"/>
                </a:moveTo>
                <a:lnTo>
                  <a:pt x="25400" y="152400"/>
                </a:lnTo>
                <a:lnTo>
                  <a:pt x="0" y="88900"/>
                </a:lnTo>
                <a:lnTo>
                  <a:pt x="101600" y="0"/>
                </a:lnTo>
                <a:lnTo>
                  <a:pt x="215900" y="1587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5" name="Forme libre : forme 434">
            <a:extLst>
              <a:ext uri="{FF2B5EF4-FFF2-40B4-BE49-F238E27FC236}">
                <a16:creationId xmlns:a16="http://schemas.microsoft.com/office/drawing/2014/main" id="{D9EB1088-35AC-4E1D-BC8E-CCEA1DB56699}"/>
              </a:ext>
            </a:extLst>
          </p:cNvPr>
          <p:cNvSpPr/>
          <p:nvPr/>
        </p:nvSpPr>
        <p:spPr>
          <a:xfrm rot="5190523" flipV="1">
            <a:off x="6952677" y="4257824"/>
            <a:ext cx="148697" cy="157713"/>
          </a:xfrm>
          <a:custGeom>
            <a:avLst/>
            <a:gdLst>
              <a:gd name="connsiteX0" fmla="*/ 0 w 158750"/>
              <a:gd name="connsiteY0" fmla="*/ 0 h 203200"/>
              <a:gd name="connsiteX1" fmla="*/ 31750 w 158750"/>
              <a:gd name="connsiteY1" fmla="*/ 203200 h 203200"/>
              <a:gd name="connsiteX2" fmla="*/ 158750 w 158750"/>
              <a:gd name="connsiteY2" fmla="*/ 101600 h 203200"/>
              <a:gd name="connsiteX3" fmla="*/ 0 w 158750"/>
              <a:gd name="connsiteY3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750" h="203200">
                <a:moveTo>
                  <a:pt x="0" y="0"/>
                </a:moveTo>
                <a:lnTo>
                  <a:pt x="31750" y="203200"/>
                </a:lnTo>
                <a:lnTo>
                  <a:pt x="158750" y="1016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6" name="Étoile : 7 branches 435">
            <a:extLst>
              <a:ext uri="{FF2B5EF4-FFF2-40B4-BE49-F238E27FC236}">
                <a16:creationId xmlns:a16="http://schemas.microsoft.com/office/drawing/2014/main" id="{08692F4B-E084-4534-907A-9CB3BB2DCC53}"/>
              </a:ext>
            </a:extLst>
          </p:cNvPr>
          <p:cNvSpPr/>
          <p:nvPr/>
        </p:nvSpPr>
        <p:spPr>
          <a:xfrm rot="5190523" flipV="1">
            <a:off x="7096846" y="4240605"/>
            <a:ext cx="73325" cy="123517"/>
          </a:xfrm>
          <a:prstGeom prst="star7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Étoile : 4 branches 436">
            <a:extLst>
              <a:ext uri="{FF2B5EF4-FFF2-40B4-BE49-F238E27FC236}">
                <a16:creationId xmlns:a16="http://schemas.microsoft.com/office/drawing/2014/main" id="{7B361B64-EA7F-4F68-91EA-CA1780DB997A}"/>
              </a:ext>
            </a:extLst>
          </p:cNvPr>
          <p:cNvSpPr/>
          <p:nvPr/>
        </p:nvSpPr>
        <p:spPr>
          <a:xfrm rot="5738314" flipV="1">
            <a:off x="5880782" y="3974400"/>
            <a:ext cx="45719" cy="96151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Forme libre : forme 437">
            <a:extLst>
              <a:ext uri="{FF2B5EF4-FFF2-40B4-BE49-F238E27FC236}">
                <a16:creationId xmlns:a16="http://schemas.microsoft.com/office/drawing/2014/main" id="{A173C0CB-86A4-4034-92A5-60A19BA0CC62}"/>
              </a:ext>
            </a:extLst>
          </p:cNvPr>
          <p:cNvSpPr/>
          <p:nvPr/>
        </p:nvSpPr>
        <p:spPr>
          <a:xfrm rot="5190523" flipV="1">
            <a:off x="6437669" y="4000758"/>
            <a:ext cx="89219" cy="137998"/>
          </a:xfrm>
          <a:custGeom>
            <a:avLst/>
            <a:gdLst>
              <a:gd name="connsiteX0" fmla="*/ 76200 w 95250"/>
              <a:gd name="connsiteY0" fmla="*/ 0 h 177800"/>
              <a:gd name="connsiteX1" fmla="*/ 0 w 95250"/>
              <a:gd name="connsiteY1" fmla="*/ 177800 h 177800"/>
              <a:gd name="connsiteX2" fmla="*/ 95250 w 95250"/>
              <a:gd name="connsiteY2" fmla="*/ 171450 h 177800"/>
              <a:gd name="connsiteX3" fmla="*/ 76200 w 95250"/>
              <a:gd name="connsiteY3" fmla="*/ 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50" h="177800">
                <a:moveTo>
                  <a:pt x="76200" y="0"/>
                </a:moveTo>
                <a:lnTo>
                  <a:pt x="0" y="177800"/>
                </a:lnTo>
                <a:lnTo>
                  <a:pt x="95250" y="171450"/>
                </a:lnTo>
                <a:lnTo>
                  <a:pt x="762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Forme libre : forme 438">
            <a:extLst>
              <a:ext uri="{FF2B5EF4-FFF2-40B4-BE49-F238E27FC236}">
                <a16:creationId xmlns:a16="http://schemas.microsoft.com/office/drawing/2014/main" id="{441AE9C1-5335-42CD-86D6-3CC51EAC8E8A}"/>
              </a:ext>
            </a:extLst>
          </p:cNvPr>
          <p:cNvSpPr/>
          <p:nvPr/>
        </p:nvSpPr>
        <p:spPr>
          <a:xfrm rot="5190523" flipV="1">
            <a:off x="6164843" y="3759064"/>
            <a:ext cx="65427" cy="123212"/>
          </a:xfrm>
          <a:custGeom>
            <a:avLst/>
            <a:gdLst>
              <a:gd name="connsiteX0" fmla="*/ 69850 w 69850"/>
              <a:gd name="connsiteY0" fmla="*/ 0 h 158750"/>
              <a:gd name="connsiteX1" fmla="*/ 0 w 69850"/>
              <a:gd name="connsiteY1" fmla="*/ 101600 h 158750"/>
              <a:gd name="connsiteX2" fmla="*/ 25400 w 69850"/>
              <a:gd name="connsiteY2" fmla="*/ 158750 h 158750"/>
              <a:gd name="connsiteX3" fmla="*/ 69850 w 69850"/>
              <a:gd name="connsiteY3" fmla="*/ 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850" h="158750">
                <a:moveTo>
                  <a:pt x="69850" y="0"/>
                </a:moveTo>
                <a:lnTo>
                  <a:pt x="0" y="101600"/>
                </a:lnTo>
                <a:lnTo>
                  <a:pt x="25400" y="158750"/>
                </a:lnTo>
                <a:lnTo>
                  <a:pt x="698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0" name="Forme libre : forme 439">
            <a:extLst>
              <a:ext uri="{FF2B5EF4-FFF2-40B4-BE49-F238E27FC236}">
                <a16:creationId xmlns:a16="http://schemas.microsoft.com/office/drawing/2014/main" id="{9901F6E1-E3E8-4BCD-BF57-F727150E5750}"/>
              </a:ext>
            </a:extLst>
          </p:cNvPr>
          <p:cNvSpPr/>
          <p:nvPr/>
        </p:nvSpPr>
        <p:spPr>
          <a:xfrm rot="5190523" flipV="1">
            <a:off x="6391812" y="3601060"/>
            <a:ext cx="154645" cy="192212"/>
          </a:xfrm>
          <a:custGeom>
            <a:avLst/>
            <a:gdLst>
              <a:gd name="connsiteX0" fmla="*/ 88900 w 165100"/>
              <a:gd name="connsiteY0" fmla="*/ 107950 h 247650"/>
              <a:gd name="connsiteX1" fmla="*/ 31750 w 165100"/>
              <a:gd name="connsiteY1" fmla="*/ 247650 h 247650"/>
              <a:gd name="connsiteX2" fmla="*/ 0 w 165100"/>
              <a:gd name="connsiteY2" fmla="*/ 114300 h 247650"/>
              <a:gd name="connsiteX3" fmla="*/ 146050 w 165100"/>
              <a:gd name="connsiteY3" fmla="*/ 0 h 247650"/>
              <a:gd name="connsiteX4" fmla="*/ 165100 w 165100"/>
              <a:gd name="connsiteY4" fmla="*/ 127000 h 247650"/>
              <a:gd name="connsiteX5" fmla="*/ 88900 w 165100"/>
              <a:gd name="connsiteY5" fmla="*/ 10795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100" h="247650">
                <a:moveTo>
                  <a:pt x="88900" y="107950"/>
                </a:moveTo>
                <a:lnTo>
                  <a:pt x="31750" y="247650"/>
                </a:lnTo>
                <a:lnTo>
                  <a:pt x="0" y="114300"/>
                </a:lnTo>
                <a:lnTo>
                  <a:pt x="146050" y="0"/>
                </a:lnTo>
                <a:lnTo>
                  <a:pt x="165100" y="127000"/>
                </a:lnTo>
                <a:lnTo>
                  <a:pt x="88900" y="1079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Forme libre : forme 440">
            <a:extLst>
              <a:ext uri="{FF2B5EF4-FFF2-40B4-BE49-F238E27FC236}">
                <a16:creationId xmlns:a16="http://schemas.microsoft.com/office/drawing/2014/main" id="{26757135-A212-4AF2-94DD-36C8E50291C2}"/>
              </a:ext>
            </a:extLst>
          </p:cNvPr>
          <p:cNvSpPr/>
          <p:nvPr/>
        </p:nvSpPr>
        <p:spPr>
          <a:xfrm rot="5190523" flipV="1">
            <a:off x="4597889" y="3558679"/>
            <a:ext cx="113010" cy="167569"/>
          </a:xfrm>
          <a:custGeom>
            <a:avLst/>
            <a:gdLst>
              <a:gd name="connsiteX0" fmla="*/ 69850 w 120650"/>
              <a:gd name="connsiteY0" fmla="*/ 0 h 215900"/>
              <a:gd name="connsiteX1" fmla="*/ 0 w 120650"/>
              <a:gd name="connsiteY1" fmla="*/ 101600 h 215900"/>
              <a:gd name="connsiteX2" fmla="*/ 25400 w 120650"/>
              <a:gd name="connsiteY2" fmla="*/ 215900 h 215900"/>
              <a:gd name="connsiteX3" fmla="*/ 120650 w 120650"/>
              <a:gd name="connsiteY3" fmla="*/ 139700 h 215900"/>
              <a:gd name="connsiteX4" fmla="*/ 69850 w 120650"/>
              <a:gd name="connsiteY4" fmla="*/ 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650" h="215900">
                <a:moveTo>
                  <a:pt x="69850" y="0"/>
                </a:moveTo>
                <a:lnTo>
                  <a:pt x="0" y="101600"/>
                </a:lnTo>
                <a:lnTo>
                  <a:pt x="25400" y="215900"/>
                </a:lnTo>
                <a:lnTo>
                  <a:pt x="120650" y="139700"/>
                </a:lnTo>
                <a:lnTo>
                  <a:pt x="698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Forme libre : forme 441">
            <a:extLst>
              <a:ext uri="{FF2B5EF4-FFF2-40B4-BE49-F238E27FC236}">
                <a16:creationId xmlns:a16="http://schemas.microsoft.com/office/drawing/2014/main" id="{826800E4-875F-4B38-BAFD-3BE887E6F8D6}"/>
              </a:ext>
            </a:extLst>
          </p:cNvPr>
          <p:cNvSpPr/>
          <p:nvPr/>
        </p:nvSpPr>
        <p:spPr>
          <a:xfrm rot="5190523" flipV="1">
            <a:off x="5929392" y="2664242"/>
            <a:ext cx="113010" cy="197140"/>
          </a:xfrm>
          <a:custGeom>
            <a:avLst/>
            <a:gdLst>
              <a:gd name="connsiteX0" fmla="*/ 44450 w 120650"/>
              <a:gd name="connsiteY0" fmla="*/ 0 h 254000"/>
              <a:gd name="connsiteX1" fmla="*/ 0 w 120650"/>
              <a:gd name="connsiteY1" fmla="*/ 254000 h 254000"/>
              <a:gd name="connsiteX2" fmla="*/ 120650 w 120650"/>
              <a:gd name="connsiteY2" fmla="*/ 127000 h 254000"/>
              <a:gd name="connsiteX3" fmla="*/ 44450 w 120650"/>
              <a:gd name="connsiteY3" fmla="*/ 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650" h="254000">
                <a:moveTo>
                  <a:pt x="44450" y="0"/>
                </a:moveTo>
                <a:lnTo>
                  <a:pt x="0" y="254000"/>
                </a:lnTo>
                <a:lnTo>
                  <a:pt x="120650" y="127000"/>
                </a:lnTo>
                <a:lnTo>
                  <a:pt x="444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3" name="Forme libre : forme 442">
            <a:extLst>
              <a:ext uri="{FF2B5EF4-FFF2-40B4-BE49-F238E27FC236}">
                <a16:creationId xmlns:a16="http://schemas.microsoft.com/office/drawing/2014/main" id="{AB227B2F-F6F8-409B-97F1-5A3C8BBD0DEF}"/>
              </a:ext>
            </a:extLst>
          </p:cNvPr>
          <p:cNvSpPr/>
          <p:nvPr/>
        </p:nvSpPr>
        <p:spPr>
          <a:xfrm rot="5190523" flipV="1">
            <a:off x="5070550" y="3955893"/>
            <a:ext cx="124906" cy="113356"/>
          </a:xfrm>
          <a:custGeom>
            <a:avLst/>
            <a:gdLst>
              <a:gd name="connsiteX0" fmla="*/ 120650 w 133350"/>
              <a:gd name="connsiteY0" fmla="*/ 0 h 146050"/>
              <a:gd name="connsiteX1" fmla="*/ 0 w 133350"/>
              <a:gd name="connsiteY1" fmla="*/ 19050 h 146050"/>
              <a:gd name="connsiteX2" fmla="*/ 133350 w 133350"/>
              <a:gd name="connsiteY2" fmla="*/ 146050 h 146050"/>
              <a:gd name="connsiteX3" fmla="*/ 95250 w 133350"/>
              <a:gd name="connsiteY3" fmla="*/ 57150 h 146050"/>
              <a:gd name="connsiteX4" fmla="*/ 120650 w 133350"/>
              <a:gd name="connsiteY4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350" h="146050">
                <a:moveTo>
                  <a:pt x="120650" y="0"/>
                </a:moveTo>
                <a:lnTo>
                  <a:pt x="0" y="19050"/>
                </a:lnTo>
                <a:lnTo>
                  <a:pt x="133350" y="146050"/>
                </a:lnTo>
                <a:lnTo>
                  <a:pt x="95250" y="57150"/>
                </a:lnTo>
                <a:lnTo>
                  <a:pt x="1206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4" name="Forme libre : forme 443">
            <a:extLst>
              <a:ext uri="{FF2B5EF4-FFF2-40B4-BE49-F238E27FC236}">
                <a16:creationId xmlns:a16="http://schemas.microsoft.com/office/drawing/2014/main" id="{E91F3C3E-24CD-4E9B-A3DF-0DBA37BEA574}"/>
              </a:ext>
            </a:extLst>
          </p:cNvPr>
          <p:cNvSpPr/>
          <p:nvPr/>
        </p:nvSpPr>
        <p:spPr>
          <a:xfrm rot="5190523" flipV="1">
            <a:off x="5974691" y="3465961"/>
            <a:ext cx="95167" cy="113356"/>
          </a:xfrm>
          <a:custGeom>
            <a:avLst/>
            <a:gdLst>
              <a:gd name="connsiteX0" fmla="*/ 50800 w 101600"/>
              <a:gd name="connsiteY0" fmla="*/ 0 h 146050"/>
              <a:gd name="connsiteX1" fmla="*/ 0 w 101600"/>
              <a:gd name="connsiteY1" fmla="*/ 127000 h 146050"/>
              <a:gd name="connsiteX2" fmla="*/ 82550 w 101600"/>
              <a:gd name="connsiteY2" fmla="*/ 146050 h 146050"/>
              <a:gd name="connsiteX3" fmla="*/ 88900 w 101600"/>
              <a:gd name="connsiteY3" fmla="*/ 76200 h 146050"/>
              <a:gd name="connsiteX4" fmla="*/ 101600 w 101600"/>
              <a:gd name="connsiteY4" fmla="*/ 50800 h 146050"/>
              <a:gd name="connsiteX5" fmla="*/ 50800 w 101600"/>
              <a:gd name="connsiteY5" fmla="*/ 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00" h="146050">
                <a:moveTo>
                  <a:pt x="50800" y="0"/>
                </a:moveTo>
                <a:lnTo>
                  <a:pt x="0" y="127000"/>
                </a:lnTo>
                <a:lnTo>
                  <a:pt x="82550" y="146050"/>
                </a:lnTo>
                <a:lnTo>
                  <a:pt x="88900" y="76200"/>
                </a:lnTo>
                <a:lnTo>
                  <a:pt x="101600" y="50800"/>
                </a:lnTo>
                <a:lnTo>
                  <a:pt x="508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5" name="Étoile : 7 branches 444">
            <a:extLst>
              <a:ext uri="{FF2B5EF4-FFF2-40B4-BE49-F238E27FC236}">
                <a16:creationId xmlns:a16="http://schemas.microsoft.com/office/drawing/2014/main" id="{0E76F60D-CA9B-4760-AF97-0BE5408FBC8E}"/>
              </a:ext>
            </a:extLst>
          </p:cNvPr>
          <p:cNvSpPr/>
          <p:nvPr/>
        </p:nvSpPr>
        <p:spPr>
          <a:xfrm rot="4520298" flipH="1">
            <a:off x="4589581" y="3413790"/>
            <a:ext cx="122335" cy="94770"/>
          </a:xfrm>
          <a:prstGeom prst="star7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6" name="Ellipse 445">
            <a:extLst>
              <a:ext uri="{FF2B5EF4-FFF2-40B4-BE49-F238E27FC236}">
                <a16:creationId xmlns:a16="http://schemas.microsoft.com/office/drawing/2014/main" id="{9FBEB013-BFD6-4898-99C8-2A34E2D9E567}"/>
              </a:ext>
            </a:extLst>
          </p:cNvPr>
          <p:cNvSpPr/>
          <p:nvPr/>
        </p:nvSpPr>
        <p:spPr>
          <a:xfrm rot="5190523" flipV="1">
            <a:off x="5208603" y="3944416"/>
            <a:ext cx="48099" cy="457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7" name="Ellipse 446">
            <a:extLst>
              <a:ext uri="{FF2B5EF4-FFF2-40B4-BE49-F238E27FC236}">
                <a16:creationId xmlns:a16="http://schemas.microsoft.com/office/drawing/2014/main" id="{E61490F7-1A79-4106-867B-1CE4967CF27E}"/>
              </a:ext>
            </a:extLst>
          </p:cNvPr>
          <p:cNvSpPr/>
          <p:nvPr/>
        </p:nvSpPr>
        <p:spPr>
          <a:xfrm rot="5190523" flipV="1">
            <a:off x="5403864" y="4433361"/>
            <a:ext cx="55595" cy="6889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Ellipse 447">
            <a:extLst>
              <a:ext uri="{FF2B5EF4-FFF2-40B4-BE49-F238E27FC236}">
                <a16:creationId xmlns:a16="http://schemas.microsoft.com/office/drawing/2014/main" id="{297095F4-7FDD-4A29-9701-B9A69D6C264E}"/>
              </a:ext>
            </a:extLst>
          </p:cNvPr>
          <p:cNvSpPr/>
          <p:nvPr/>
        </p:nvSpPr>
        <p:spPr>
          <a:xfrm rot="5190523" flipV="1">
            <a:off x="5455050" y="4107360"/>
            <a:ext cx="78434" cy="882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Ellipse 448">
            <a:extLst>
              <a:ext uri="{FF2B5EF4-FFF2-40B4-BE49-F238E27FC236}">
                <a16:creationId xmlns:a16="http://schemas.microsoft.com/office/drawing/2014/main" id="{32C3DF10-DBC1-4CB7-8DFD-18E0BD0B195A}"/>
              </a:ext>
            </a:extLst>
          </p:cNvPr>
          <p:cNvSpPr/>
          <p:nvPr/>
        </p:nvSpPr>
        <p:spPr>
          <a:xfrm rot="5190523" flipV="1">
            <a:off x="6148474" y="3520885"/>
            <a:ext cx="68276" cy="697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Ellipse 449">
            <a:extLst>
              <a:ext uri="{FF2B5EF4-FFF2-40B4-BE49-F238E27FC236}">
                <a16:creationId xmlns:a16="http://schemas.microsoft.com/office/drawing/2014/main" id="{B562FF0A-D180-4423-8B26-5251A6E13C52}"/>
              </a:ext>
            </a:extLst>
          </p:cNvPr>
          <p:cNvSpPr/>
          <p:nvPr/>
        </p:nvSpPr>
        <p:spPr>
          <a:xfrm rot="5190523" flipV="1">
            <a:off x="6717759" y="4047151"/>
            <a:ext cx="84487" cy="596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1" name="Trapèze 450">
            <a:extLst>
              <a:ext uri="{FF2B5EF4-FFF2-40B4-BE49-F238E27FC236}">
                <a16:creationId xmlns:a16="http://schemas.microsoft.com/office/drawing/2014/main" id="{BC29F48B-66D9-4252-AAF6-125DAA587FC1}"/>
              </a:ext>
            </a:extLst>
          </p:cNvPr>
          <p:cNvSpPr/>
          <p:nvPr/>
        </p:nvSpPr>
        <p:spPr>
          <a:xfrm rot="6422133" flipV="1">
            <a:off x="5015237" y="3359284"/>
            <a:ext cx="45719" cy="196214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Trapèze 451">
            <a:extLst>
              <a:ext uri="{FF2B5EF4-FFF2-40B4-BE49-F238E27FC236}">
                <a16:creationId xmlns:a16="http://schemas.microsoft.com/office/drawing/2014/main" id="{DF99AC68-3E91-4AE1-B201-D795CD356F98}"/>
              </a:ext>
            </a:extLst>
          </p:cNvPr>
          <p:cNvSpPr/>
          <p:nvPr/>
        </p:nvSpPr>
        <p:spPr>
          <a:xfrm rot="6565924" flipV="1">
            <a:off x="4975517" y="3420507"/>
            <a:ext cx="45719" cy="114527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Étoile : 32 branches 452">
            <a:extLst>
              <a:ext uri="{FF2B5EF4-FFF2-40B4-BE49-F238E27FC236}">
                <a16:creationId xmlns:a16="http://schemas.microsoft.com/office/drawing/2014/main" id="{C456D89D-E4D1-42FC-BFA1-F9FD0AC21D62}"/>
              </a:ext>
            </a:extLst>
          </p:cNvPr>
          <p:cNvSpPr/>
          <p:nvPr/>
        </p:nvSpPr>
        <p:spPr>
          <a:xfrm rot="5190523" flipV="1">
            <a:off x="4255310" y="4274028"/>
            <a:ext cx="64243" cy="78856"/>
          </a:xfrm>
          <a:prstGeom prst="star3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Étoile : 4 branches 453">
            <a:extLst>
              <a:ext uri="{FF2B5EF4-FFF2-40B4-BE49-F238E27FC236}">
                <a16:creationId xmlns:a16="http://schemas.microsoft.com/office/drawing/2014/main" id="{72ABD992-687B-421A-9FAA-D9CD22D3FAF5}"/>
              </a:ext>
            </a:extLst>
          </p:cNvPr>
          <p:cNvSpPr/>
          <p:nvPr/>
        </p:nvSpPr>
        <p:spPr>
          <a:xfrm rot="1880285" flipH="1">
            <a:off x="4265982" y="3477577"/>
            <a:ext cx="87505" cy="132055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5" name="Étoile : 4 branches 454">
            <a:extLst>
              <a:ext uri="{FF2B5EF4-FFF2-40B4-BE49-F238E27FC236}">
                <a16:creationId xmlns:a16="http://schemas.microsoft.com/office/drawing/2014/main" id="{FD84480E-45E7-43BC-96A6-20AE693D842C}"/>
              </a:ext>
            </a:extLst>
          </p:cNvPr>
          <p:cNvSpPr/>
          <p:nvPr/>
        </p:nvSpPr>
        <p:spPr>
          <a:xfrm rot="5925545" flipV="1">
            <a:off x="4259874" y="3742987"/>
            <a:ext cx="89374" cy="97634"/>
          </a:xfrm>
          <a:prstGeom prst="star4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6" name="Forme libre : forme 455">
            <a:extLst>
              <a:ext uri="{FF2B5EF4-FFF2-40B4-BE49-F238E27FC236}">
                <a16:creationId xmlns:a16="http://schemas.microsoft.com/office/drawing/2014/main" id="{1D5863AC-39D9-470D-8222-6E99C2976A2D}"/>
              </a:ext>
            </a:extLst>
          </p:cNvPr>
          <p:cNvSpPr/>
          <p:nvPr/>
        </p:nvSpPr>
        <p:spPr>
          <a:xfrm rot="5190523" flipV="1">
            <a:off x="5160658" y="4140142"/>
            <a:ext cx="107062" cy="93641"/>
          </a:xfrm>
          <a:custGeom>
            <a:avLst/>
            <a:gdLst>
              <a:gd name="connsiteX0" fmla="*/ 44450 w 114300"/>
              <a:gd name="connsiteY0" fmla="*/ 120650 h 120650"/>
              <a:gd name="connsiteX1" fmla="*/ 0 w 114300"/>
              <a:gd name="connsiteY1" fmla="*/ 0 h 120650"/>
              <a:gd name="connsiteX2" fmla="*/ 101600 w 114300"/>
              <a:gd name="connsiteY2" fmla="*/ 0 h 120650"/>
              <a:gd name="connsiteX3" fmla="*/ 114300 w 114300"/>
              <a:gd name="connsiteY3" fmla="*/ 101600 h 120650"/>
              <a:gd name="connsiteX4" fmla="*/ 44450 w 114300"/>
              <a:gd name="connsiteY4" fmla="*/ 1206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" h="120650">
                <a:moveTo>
                  <a:pt x="44450" y="120650"/>
                </a:moveTo>
                <a:lnTo>
                  <a:pt x="0" y="0"/>
                </a:lnTo>
                <a:lnTo>
                  <a:pt x="101600" y="0"/>
                </a:lnTo>
                <a:lnTo>
                  <a:pt x="114300" y="101600"/>
                </a:lnTo>
                <a:lnTo>
                  <a:pt x="44450" y="1206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7" name="Forme libre : forme 456">
            <a:extLst>
              <a:ext uri="{FF2B5EF4-FFF2-40B4-BE49-F238E27FC236}">
                <a16:creationId xmlns:a16="http://schemas.microsoft.com/office/drawing/2014/main" id="{AA98211A-687D-4EA1-B2B2-4FA59E4DACA1}"/>
              </a:ext>
            </a:extLst>
          </p:cNvPr>
          <p:cNvSpPr/>
          <p:nvPr/>
        </p:nvSpPr>
        <p:spPr>
          <a:xfrm rot="5190523" flipV="1">
            <a:off x="5403943" y="4033797"/>
            <a:ext cx="77322" cy="187284"/>
          </a:xfrm>
          <a:custGeom>
            <a:avLst/>
            <a:gdLst>
              <a:gd name="connsiteX0" fmla="*/ 76200 w 82550"/>
              <a:gd name="connsiteY0" fmla="*/ 0 h 241300"/>
              <a:gd name="connsiteX1" fmla="*/ 0 w 82550"/>
              <a:gd name="connsiteY1" fmla="*/ 50800 h 241300"/>
              <a:gd name="connsiteX2" fmla="*/ 38100 w 82550"/>
              <a:gd name="connsiteY2" fmla="*/ 241300 h 241300"/>
              <a:gd name="connsiteX3" fmla="*/ 82550 w 82550"/>
              <a:gd name="connsiteY3" fmla="*/ 120650 h 241300"/>
              <a:gd name="connsiteX4" fmla="*/ 31750 w 82550"/>
              <a:gd name="connsiteY4" fmla="*/ 38100 h 241300"/>
              <a:gd name="connsiteX5" fmla="*/ 76200 w 82550"/>
              <a:gd name="connsiteY5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550" h="241300">
                <a:moveTo>
                  <a:pt x="76200" y="0"/>
                </a:moveTo>
                <a:lnTo>
                  <a:pt x="0" y="50800"/>
                </a:lnTo>
                <a:lnTo>
                  <a:pt x="38100" y="241300"/>
                </a:lnTo>
                <a:lnTo>
                  <a:pt x="82550" y="120650"/>
                </a:lnTo>
                <a:lnTo>
                  <a:pt x="31750" y="38100"/>
                </a:lnTo>
                <a:lnTo>
                  <a:pt x="762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8" name="Forme libre : forme 457">
            <a:extLst>
              <a:ext uri="{FF2B5EF4-FFF2-40B4-BE49-F238E27FC236}">
                <a16:creationId xmlns:a16="http://schemas.microsoft.com/office/drawing/2014/main" id="{7DDA5539-3794-4BD7-98D2-F6417656F9DE}"/>
              </a:ext>
            </a:extLst>
          </p:cNvPr>
          <p:cNvSpPr/>
          <p:nvPr/>
        </p:nvSpPr>
        <p:spPr>
          <a:xfrm rot="5190523" flipV="1">
            <a:off x="5390600" y="4279843"/>
            <a:ext cx="53531" cy="88713"/>
          </a:xfrm>
          <a:custGeom>
            <a:avLst/>
            <a:gdLst>
              <a:gd name="connsiteX0" fmla="*/ 57150 w 57150"/>
              <a:gd name="connsiteY0" fmla="*/ 0 h 114300"/>
              <a:gd name="connsiteX1" fmla="*/ 25400 w 57150"/>
              <a:gd name="connsiteY1" fmla="*/ 114300 h 114300"/>
              <a:gd name="connsiteX2" fmla="*/ 0 w 57150"/>
              <a:gd name="connsiteY2" fmla="*/ 6350 h 114300"/>
              <a:gd name="connsiteX3" fmla="*/ 57150 w 57150"/>
              <a:gd name="connsiteY3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" h="114300">
                <a:moveTo>
                  <a:pt x="57150" y="0"/>
                </a:moveTo>
                <a:lnTo>
                  <a:pt x="25400" y="114300"/>
                </a:lnTo>
                <a:lnTo>
                  <a:pt x="0" y="6350"/>
                </a:lnTo>
                <a:lnTo>
                  <a:pt x="5715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Forme libre : forme 458">
            <a:extLst>
              <a:ext uri="{FF2B5EF4-FFF2-40B4-BE49-F238E27FC236}">
                <a16:creationId xmlns:a16="http://schemas.microsoft.com/office/drawing/2014/main" id="{7426BA72-86BE-4C69-9EB2-C80863DBE5CD}"/>
              </a:ext>
            </a:extLst>
          </p:cNvPr>
          <p:cNvSpPr/>
          <p:nvPr/>
        </p:nvSpPr>
        <p:spPr>
          <a:xfrm rot="5190523" flipV="1">
            <a:off x="5422382" y="4109542"/>
            <a:ext cx="45719" cy="108427"/>
          </a:xfrm>
          <a:custGeom>
            <a:avLst/>
            <a:gdLst>
              <a:gd name="connsiteX0" fmla="*/ 0 w 38100"/>
              <a:gd name="connsiteY0" fmla="*/ 0 h 139700"/>
              <a:gd name="connsiteX1" fmla="*/ 38100 w 38100"/>
              <a:gd name="connsiteY1" fmla="*/ 139700 h 139700"/>
              <a:gd name="connsiteX2" fmla="*/ 0 w 38100"/>
              <a:gd name="connsiteY2" fmla="*/ 120650 h 139700"/>
              <a:gd name="connsiteX3" fmla="*/ 0 w 38100"/>
              <a:gd name="connsiteY3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" h="139700">
                <a:moveTo>
                  <a:pt x="0" y="0"/>
                </a:moveTo>
                <a:lnTo>
                  <a:pt x="38100" y="139700"/>
                </a:lnTo>
                <a:lnTo>
                  <a:pt x="0" y="12065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Forme libre : forme 459">
            <a:extLst>
              <a:ext uri="{FF2B5EF4-FFF2-40B4-BE49-F238E27FC236}">
                <a16:creationId xmlns:a16="http://schemas.microsoft.com/office/drawing/2014/main" id="{CA5352D0-8F4A-400F-99F3-81E70582FC10}"/>
              </a:ext>
            </a:extLst>
          </p:cNvPr>
          <p:cNvSpPr/>
          <p:nvPr/>
        </p:nvSpPr>
        <p:spPr>
          <a:xfrm rot="5190523" flipV="1">
            <a:off x="5672423" y="3812966"/>
            <a:ext cx="45719" cy="78856"/>
          </a:xfrm>
          <a:custGeom>
            <a:avLst/>
            <a:gdLst>
              <a:gd name="connsiteX0" fmla="*/ 25400 w 25400"/>
              <a:gd name="connsiteY0" fmla="*/ 0 h 101600"/>
              <a:gd name="connsiteX1" fmla="*/ 0 w 25400"/>
              <a:gd name="connsiteY1" fmla="*/ 101600 h 101600"/>
              <a:gd name="connsiteX2" fmla="*/ 25400 w 25400"/>
              <a:gd name="connsiteY2" fmla="*/ 0 h 1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00" h="101600">
                <a:moveTo>
                  <a:pt x="25400" y="0"/>
                </a:moveTo>
                <a:lnTo>
                  <a:pt x="0" y="101600"/>
                </a:lnTo>
                <a:lnTo>
                  <a:pt x="2540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Ellipse 460">
            <a:extLst>
              <a:ext uri="{FF2B5EF4-FFF2-40B4-BE49-F238E27FC236}">
                <a16:creationId xmlns:a16="http://schemas.microsoft.com/office/drawing/2014/main" id="{9F0A6D37-C917-409E-A5AD-73ADF1619B70}"/>
              </a:ext>
            </a:extLst>
          </p:cNvPr>
          <p:cNvSpPr/>
          <p:nvPr/>
        </p:nvSpPr>
        <p:spPr>
          <a:xfrm rot="5190523" flipV="1">
            <a:off x="4823078" y="3970054"/>
            <a:ext cx="77238" cy="5392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Ellipse 461">
            <a:extLst>
              <a:ext uri="{FF2B5EF4-FFF2-40B4-BE49-F238E27FC236}">
                <a16:creationId xmlns:a16="http://schemas.microsoft.com/office/drawing/2014/main" id="{9ED5FBD7-39A2-4A37-B4F9-60526194DB9D}"/>
              </a:ext>
            </a:extLst>
          </p:cNvPr>
          <p:cNvSpPr/>
          <p:nvPr/>
        </p:nvSpPr>
        <p:spPr>
          <a:xfrm rot="5190523" flipV="1">
            <a:off x="6081024" y="4017591"/>
            <a:ext cx="57700" cy="6797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Ellipse 462">
            <a:extLst>
              <a:ext uri="{FF2B5EF4-FFF2-40B4-BE49-F238E27FC236}">
                <a16:creationId xmlns:a16="http://schemas.microsoft.com/office/drawing/2014/main" id="{344113CE-61AB-4847-A9E0-86CC549E6C59}"/>
              </a:ext>
            </a:extLst>
          </p:cNvPr>
          <p:cNvSpPr/>
          <p:nvPr/>
        </p:nvSpPr>
        <p:spPr>
          <a:xfrm rot="5190523" flipV="1">
            <a:off x="6419414" y="3450793"/>
            <a:ext cx="71376" cy="759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Ellipse 463">
            <a:extLst>
              <a:ext uri="{FF2B5EF4-FFF2-40B4-BE49-F238E27FC236}">
                <a16:creationId xmlns:a16="http://schemas.microsoft.com/office/drawing/2014/main" id="{D77DA1D5-B9FE-491A-97A6-6D0935FD0020}"/>
              </a:ext>
            </a:extLst>
          </p:cNvPr>
          <p:cNvSpPr/>
          <p:nvPr/>
        </p:nvSpPr>
        <p:spPr>
          <a:xfrm rot="5190523" flipV="1">
            <a:off x="4833021" y="2639563"/>
            <a:ext cx="68678" cy="888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5" name="Ellipse 464">
            <a:extLst>
              <a:ext uri="{FF2B5EF4-FFF2-40B4-BE49-F238E27FC236}">
                <a16:creationId xmlns:a16="http://schemas.microsoft.com/office/drawing/2014/main" id="{07021758-EE8E-4A74-B84D-A324122491FC}"/>
              </a:ext>
            </a:extLst>
          </p:cNvPr>
          <p:cNvSpPr/>
          <p:nvPr/>
        </p:nvSpPr>
        <p:spPr>
          <a:xfrm rot="5190523" flipV="1">
            <a:off x="5717786" y="4089113"/>
            <a:ext cx="50566" cy="7463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6" name="Ellipse 465">
            <a:extLst>
              <a:ext uri="{FF2B5EF4-FFF2-40B4-BE49-F238E27FC236}">
                <a16:creationId xmlns:a16="http://schemas.microsoft.com/office/drawing/2014/main" id="{C23843D7-2E86-49EF-9D6A-449684E6CB81}"/>
              </a:ext>
            </a:extLst>
          </p:cNvPr>
          <p:cNvSpPr/>
          <p:nvPr/>
        </p:nvSpPr>
        <p:spPr>
          <a:xfrm rot="5190523" flipV="1">
            <a:off x="5819425" y="4444029"/>
            <a:ext cx="50500" cy="609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Ellipse 466">
            <a:extLst>
              <a:ext uri="{FF2B5EF4-FFF2-40B4-BE49-F238E27FC236}">
                <a16:creationId xmlns:a16="http://schemas.microsoft.com/office/drawing/2014/main" id="{D0D46CDC-02DF-4104-841A-A513930A5CCC}"/>
              </a:ext>
            </a:extLst>
          </p:cNvPr>
          <p:cNvSpPr/>
          <p:nvPr/>
        </p:nvSpPr>
        <p:spPr>
          <a:xfrm rot="5190523" flipV="1">
            <a:off x="6357445" y="4064967"/>
            <a:ext cx="55622" cy="676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Ellipse 467">
            <a:extLst>
              <a:ext uri="{FF2B5EF4-FFF2-40B4-BE49-F238E27FC236}">
                <a16:creationId xmlns:a16="http://schemas.microsoft.com/office/drawing/2014/main" id="{51535FA6-CCCC-452F-8A42-37D993D12952}"/>
              </a:ext>
            </a:extLst>
          </p:cNvPr>
          <p:cNvSpPr/>
          <p:nvPr/>
        </p:nvSpPr>
        <p:spPr>
          <a:xfrm rot="5190523" flipV="1">
            <a:off x="6907454" y="4004140"/>
            <a:ext cx="45719" cy="6128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Ellipse 468">
            <a:extLst>
              <a:ext uri="{FF2B5EF4-FFF2-40B4-BE49-F238E27FC236}">
                <a16:creationId xmlns:a16="http://schemas.microsoft.com/office/drawing/2014/main" id="{B1661E98-7998-4C10-BC72-C8B8DFC42496}"/>
              </a:ext>
            </a:extLst>
          </p:cNvPr>
          <p:cNvSpPr/>
          <p:nvPr/>
        </p:nvSpPr>
        <p:spPr>
          <a:xfrm rot="5190523" flipV="1">
            <a:off x="6883925" y="3902088"/>
            <a:ext cx="45719" cy="1111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Ellipse 469">
            <a:extLst>
              <a:ext uri="{FF2B5EF4-FFF2-40B4-BE49-F238E27FC236}">
                <a16:creationId xmlns:a16="http://schemas.microsoft.com/office/drawing/2014/main" id="{155662B9-D338-462C-9D3A-6D2D0DF98790}"/>
              </a:ext>
            </a:extLst>
          </p:cNvPr>
          <p:cNvSpPr/>
          <p:nvPr/>
        </p:nvSpPr>
        <p:spPr>
          <a:xfrm rot="5190523" flipV="1">
            <a:off x="7060138" y="3904885"/>
            <a:ext cx="45719" cy="544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Forme libre : forme 470">
            <a:extLst>
              <a:ext uri="{FF2B5EF4-FFF2-40B4-BE49-F238E27FC236}">
                <a16:creationId xmlns:a16="http://schemas.microsoft.com/office/drawing/2014/main" id="{003F7CC0-7AE4-48D7-9DA5-0496AC32D7B2}"/>
              </a:ext>
            </a:extLst>
          </p:cNvPr>
          <p:cNvSpPr/>
          <p:nvPr/>
        </p:nvSpPr>
        <p:spPr>
          <a:xfrm rot="5190523" flipV="1">
            <a:off x="6604065" y="4305556"/>
            <a:ext cx="151673" cy="59142"/>
          </a:xfrm>
          <a:custGeom>
            <a:avLst/>
            <a:gdLst>
              <a:gd name="connsiteX0" fmla="*/ 0 w 161925"/>
              <a:gd name="connsiteY0" fmla="*/ 76200 h 76200"/>
              <a:gd name="connsiteX1" fmla="*/ 80962 w 161925"/>
              <a:gd name="connsiteY1" fmla="*/ 0 h 76200"/>
              <a:gd name="connsiteX2" fmla="*/ 161925 w 161925"/>
              <a:gd name="connsiteY2" fmla="*/ 52387 h 76200"/>
              <a:gd name="connsiteX3" fmla="*/ 0 w 161925"/>
              <a:gd name="connsiteY3" fmla="*/ 762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" h="76200">
                <a:moveTo>
                  <a:pt x="0" y="76200"/>
                </a:moveTo>
                <a:lnTo>
                  <a:pt x="80962" y="0"/>
                </a:lnTo>
                <a:lnTo>
                  <a:pt x="161925" y="52387"/>
                </a:lnTo>
                <a:lnTo>
                  <a:pt x="0" y="762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2" name="Forme libre : forme 471">
            <a:extLst>
              <a:ext uri="{FF2B5EF4-FFF2-40B4-BE49-F238E27FC236}">
                <a16:creationId xmlns:a16="http://schemas.microsoft.com/office/drawing/2014/main" id="{081A52BF-2BC5-40B4-B49D-6F6BE54124E3}"/>
              </a:ext>
            </a:extLst>
          </p:cNvPr>
          <p:cNvSpPr/>
          <p:nvPr/>
        </p:nvSpPr>
        <p:spPr>
          <a:xfrm rot="5190523" flipV="1">
            <a:off x="6581301" y="3785291"/>
            <a:ext cx="98141" cy="77624"/>
          </a:xfrm>
          <a:custGeom>
            <a:avLst/>
            <a:gdLst>
              <a:gd name="connsiteX0" fmla="*/ 47625 w 104775"/>
              <a:gd name="connsiteY0" fmla="*/ 100013 h 100013"/>
              <a:gd name="connsiteX1" fmla="*/ 0 w 104775"/>
              <a:gd name="connsiteY1" fmla="*/ 28575 h 100013"/>
              <a:gd name="connsiteX2" fmla="*/ 104775 w 104775"/>
              <a:gd name="connsiteY2" fmla="*/ 0 h 100013"/>
              <a:gd name="connsiteX3" fmla="*/ 47625 w 104775"/>
              <a:gd name="connsiteY3" fmla="*/ 100013 h 10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775" h="100013">
                <a:moveTo>
                  <a:pt x="47625" y="100013"/>
                </a:moveTo>
                <a:lnTo>
                  <a:pt x="0" y="28575"/>
                </a:lnTo>
                <a:lnTo>
                  <a:pt x="104775" y="0"/>
                </a:lnTo>
                <a:lnTo>
                  <a:pt x="47625" y="1000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Forme libre : forme 472">
            <a:extLst>
              <a:ext uri="{FF2B5EF4-FFF2-40B4-BE49-F238E27FC236}">
                <a16:creationId xmlns:a16="http://schemas.microsoft.com/office/drawing/2014/main" id="{9ADACD47-5CEB-44DC-AAA9-3EA5DAEB79EB}"/>
              </a:ext>
            </a:extLst>
          </p:cNvPr>
          <p:cNvSpPr/>
          <p:nvPr/>
        </p:nvSpPr>
        <p:spPr>
          <a:xfrm rot="5190523" flipV="1">
            <a:off x="6952120" y="4225469"/>
            <a:ext cx="45719" cy="55446"/>
          </a:xfrm>
          <a:custGeom>
            <a:avLst/>
            <a:gdLst>
              <a:gd name="connsiteX0" fmla="*/ 9525 w 9525"/>
              <a:gd name="connsiteY0" fmla="*/ 71438 h 71438"/>
              <a:gd name="connsiteX1" fmla="*/ 9525 w 9525"/>
              <a:gd name="connsiteY1" fmla="*/ 71438 h 71438"/>
              <a:gd name="connsiteX2" fmla="*/ 0 w 9525"/>
              <a:gd name="connsiteY2" fmla="*/ 0 h 71438"/>
              <a:gd name="connsiteX3" fmla="*/ 0 w 9525"/>
              <a:gd name="connsiteY3" fmla="*/ 0 h 71438"/>
              <a:gd name="connsiteX4" fmla="*/ 9525 w 9525"/>
              <a:gd name="connsiteY4" fmla="*/ 71438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25" h="71438">
                <a:moveTo>
                  <a:pt x="9525" y="71438"/>
                </a:moveTo>
                <a:lnTo>
                  <a:pt x="9525" y="71438"/>
                </a:lnTo>
                <a:lnTo>
                  <a:pt x="0" y="0"/>
                </a:lnTo>
                <a:lnTo>
                  <a:pt x="0" y="0"/>
                </a:lnTo>
                <a:lnTo>
                  <a:pt x="9525" y="714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4" name="Forme libre : forme 473">
            <a:extLst>
              <a:ext uri="{FF2B5EF4-FFF2-40B4-BE49-F238E27FC236}">
                <a16:creationId xmlns:a16="http://schemas.microsoft.com/office/drawing/2014/main" id="{53F7C1CA-B066-4F67-8EAF-918363769382}"/>
              </a:ext>
            </a:extLst>
          </p:cNvPr>
          <p:cNvSpPr/>
          <p:nvPr/>
        </p:nvSpPr>
        <p:spPr>
          <a:xfrm rot="5190523" flipV="1">
            <a:off x="6274379" y="4308600"/>
            <a:ext cx="93680" cy="88713"/>
          </a:xfrm>
          <a:custGeom>
            <a:avLst/>
            <a:gdLst>
              <a:gd name="connsiteX0" fmla="*/ 33338 w 100013"/>
              <a:gd name="connsiteY0" fmla="*/ 114300 h 114300"/>
              <a:gd name="connsiteX1" fmla="*/ 33338 w 100013"/>
              <a:gd name="connsiteY1" fmla="*/ 114300 h 114300"/>
              <a:gd name="connsiteX2" fmla="*/ 0 w 100013"/>
              <a:gd name="connsiteY2" fmla="*/ 0 h 114300"/>
              <a:gd name="connsiteX3" fmla="*/ 42863 w 100013"/>
              <a:gd name="connsiteY3" fmla="*/ 4763 h 114300"/>
              <a:gd name="connsiteX4" fmla="*/ 100013 w 100013"/>
              <a:gd name="connsiteY4" fmla="*/ 95250 h 114300"/>
              <a:gd name="connsiteX5" fmla="*/ 33338 w 100013"/>
              <a:gd name="connsiteY5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13" h="114300">
                <a:moveTo>
                  <a:pt x="33338" y="114300"/>
                </a:moveTo>
                <a:lnTo>
                  <a:pt x="33338" y="114300"/>
                </a:lnTo>
                <a:lnTo>
                  <a:pt x="0" y="0"/>
                </a:lnTo>
                <a:lnTo>
                  <a:pt x="42863" y="4763"/>
                </a:lnTo>
                <a:lnTo>
                  <a:pt x="100013" y="95250"/>
                </a:lnTo>
                <a:lnTo>
                  <a:pt x="33338" y="1143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5" name="Forme libre : forme 474">
            <a:extLst>
              <a:ext uri="{FF2B5EF4-FFF2-40B4-BE49-F238E27FC236}">
                <a16:creationId xmlns:a16="http://schemas.microsoft.com/office/drawing/2014/main" id="{A969F1AC-D59F-4AD6-B7DA-F528AC30FD25}"/>
              </a:ext>
            </a:extLst>
          </p:cNvPr>
          <p:cNvSpPr/>
          <p:nvPr/>
        </p:nvSpPr>
        <p:spPr>
          <a:xfrm rot="5190523" flipV="1">
            <a:off x="4898723" y="2408831"/>
            <a:ext cx="75834" cy="70232"/>
          </a:xfrm>
          <a:custGeom>
            <a:avLst/>
            <a:gdLst>
              <a:gd name="connsiteX0" fmla="*/ 9525 w 80962"/>
              <a:gd name="connsiteY0" fmla="*/ 90488 h 90488"/>
              <a:gd name="connsiteX1" fmla="*/ 0 w 80962"/>
              <a:gd name="connsiteY1" fmla="*/ 14288 h 90488"/>
              <a:gd name="connsiteX2" fmla="*/ 80962 w 80962"/>
              <a:gd name="connsiteY2" fmla="*/ 0 h 90488"/>
              <a:gd name="connsiteX3" fmla="*/ 80962 w 80962"/>
              <a:gd name="connsiteY3" fmla="*/ 0 h 90488"/>
              <a:gd name="connsiteX4" fmla="*/ 9525 w 80962"/>
              <a:gd name="connsiteY4" fmla="*/ 90488 h 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962" h="90488">
                <a:moveTo>
                  <a:pt x="9525" y="90488"/>
                </a:moveTo>
                <a:lnTo>
                  <a:pt x="0" y="14288"/>
                </a:lnTo>
                <a:lnTo>
                  <a:pt x="80962" y="0"/>
                </a:lnTo>
                <a:lnTo>
                  <a:pt x="80962" y="0"/>
                </a:lnTo>
                <a:lnTo>
                  <a:pt x="9525" y="90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Forme libre : forme 475">
            <a:extLst>
              <a:ext uri="{FF2B5EF4-FFF2-40B4-BE49-F238E27FC236}">
                <a16:creationId xmlns:a16="http://schemas.microsoft.com/office/drawing/2014/main" id="{580ABC3C-3B65-4444-AEA8-ADB794AEA27B}"/>
              </a:ext>
            </a:extLst>
          </p:cNvPr>
          <p:cNvSpPr/>
          <p:nvPr/>
        </p:nvSpPr>
        <p:spPr>
          <a:xfrm rot="5190523" flipV="1">
            <a:off x="5047294" y="4249709"/>
            <a:ext cx="115984" cy="45719"/>
          </a:xfrm>
          <a:custGeom>
            <a:avLst/>
            <a:gdLst>
              <a:gd name="connsiteX0" fmla="*/ 0 w 123825"/>
              <a:gd name="connsiteY0" fmla="*/ 42862 h 42862"/>
              <a:gd name="connsiteX1" fmla="*/ 33338 w 123825"/>
              <a:gd name="connsiteY1" fmla="*/ 0 h 42862"/>
              <a:gd name="connsiteX2" fmla="*/ 123825 w 123825"/>
              <a:gd name="connsiteY2" fmla="*/ 42862 h 42862"/>
              <a:gd name="connsiteX3" fmla="*/ 0 w 123825"/>
              <a:gd name="connsiteY3" fmla="*/ 42862 h 42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825" h="42862">
                <a:moveTo>
                  <a:pt x="0" y="42862"/>
                </a:moveTo>
                <a:lnTo>
                  <a:pt x="33338" y="0"/>
                </a:lnTo>
                <a:lnTo>
                  <a:pt x="123825" y="42862"/>
                </a:lnTo>
                <a:lnTo>
                  <a:pt x="0" y="4286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8" name="Forme libre : forme 587">
            <a:extLst>
              <a:ext uri="{FF2B5EF4-FFF2-40B4-BE49-F238E27FC236}">
                <a16:creationId xmlns:a16="http://schemas.microsoft.com/office/drawing/2014/main" id="{8A586B42-E1D8-4000-9DFB-C04F7AD59392}"/>
              </a:ext>
            </a:extLst>
          </p:cNvPr>
          <p:cNvSpPr/>
          <p:nvPr/>
        </p:nvSpPr>
        <p:spPr>
          <a:xfrm rot="12163650" flipH="1">
            <a:off x="5595106" y="2762427"/>
            <a:ext cx="275077" cy="161339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9" name="Forme libre : forme 588">
            <a:extLst>
              <a:ext uri="{FF2B5EF4-FFF2-40B4-BE49-F238E27FC236}">
                <a16:creationId xmlns:a16="http://schemas.microsoft.com/office/drawing/2014/main" id="{CF71CB52-7E0E-4836-83B5-7031812173D1}"/>
              </a:ext>
            </a:extLst>
          </p:cNvPr>
          <p:cNvSpPr/>
          <p:nvPr/>
        </p:nvSpPr>
        <p:spPr>
          <a:xfrm rot="12163650" flipH="1">
            <a:off x="6386014" y="2939212"/>
            <a:ext cx="404525" cy="116315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0" name="Explosion : 8 points 589">
            <a:extLst>
              <a:ext uri="{FF2B5EF4-FFF2-40B4-BE49-F238E27FC236}">
                <a16:creationId xmlns:a16="http://schemas.microsoft.com/office/drawing/2014/main" id="{B02D4997-20C0-4C81-9C3F-484245CB9EC7}"/>
              </a:ext>
            </a:extLst>
          </p:cNvPr>
          <p:cNvSpPr/>
          <p:nvPr/>
        </p:nvSpPr>
        <p:spPr>
          <a:xfrm rot="12163650" flipH="1">
            <a:off x="6789602" y="2856714"/>
            <a:ext cx="156420" cy="50026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1" name="Explosion : 8 points 590">
            <a:extLst>
              <a:ext uri="{FF2B5EF4-FFF2-40B4-BE49-F238E27FC236}">
                <a16:creationId xmlns:a16="http://schemas.microsoft.com/office/drawing/2014/main" id="{01F598BF-CB31-4ED5-BADD-FF4FCB87BE6D}"/>
              </a:ext>
            </a:extLst>
          </p:cNvPr>
          <p:cNvSpPr/>
          <p:nvPr/>
        </p:nvSpPr>
        <p:spPr>
          <a:xfrm rot="17917174" flipV="1">
            <a:off x="6844975" y="4790079"/>
            <a:ext cx="45719" cy="163836"/>
          </a:xfrm>
          <a:prstGeom prst="irregularSeal1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2" name="Explosion : 8 points 591">
            <a:extLst>
              <a:ext uri="{FF2B5EF4-FFF2-40B4-BE49-F238E27FC236}">
                <a16:creationId xmlns:a16="http://schemas.microsoft.com/office/drawing/2014/main" id="{66DA4C18-BE23-4AC5-85B0-A170F3A32BED}"/>
              </a:ext>
            </a:extLst>
          </p:cNvPr>
          <p:cNvSpPr/>
          <p:nvPr/>
        </p:nvSpPr>
        <p:spPr>
          <a:xfrm rot="16536184">
            <a:off x="5746113" y="2848445"/>
            <a:ext cx="45719" cy="79285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3" name="Explosion : 8 points 592">
            <a:extLst>
              <a:ext uri="{FF2B5EF4-FFF2-40B4-BE49-F238E27FC236}">
                <a16:creationId xmlns:a16="http://schemas.microsoft.com/office/drawing/2014/main" id="{C5F67FCE-7920-4B61-98D9-4F179BEF5958}"/>
              </a:ext>
            </a:extLst>
          </p:cNvPr>
          <p:cNvSpPr/>
          <p:nvPr/>
        </p:nvSpPr>
        <p:spPr>
          <a:xfrm rot="16536184">
            <a:off x="5041729" y="2724710"/>
            <a:ext cx="45719" cy="79285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4" name="Forme libre : forme 593">
            <a:extLst>
              <a:ext uri="{FF2B5EF4-FFF2-40B4-BE49-F238E27FC236}">
                <a16:creationId xmlns:a16="http://schemas.microsoft.com/office/drawing/2014/main" id="{B32EF639-1882-4991-A86E-EB3E7789B30C}"/>
              </a:ext>
            </a:extLst>
          </p:cNvPr>
          <p:cNvSpPr/>
          <p:nvPr/>
        </p:nvSpPr>
        <p:spPr>
          <a:xfrm rot="16536184">
            <a:off x="6398553" y="2809654"/>
            <a:ext cx="45719" cy="79285"/>
          </a:xfrm>
          <a:custGeom>
            <a:avLst/>
            <a:gdLst>
              <a:gd name="connsiteX0" fmla="*/ 242596 w 242596"/>
              <a:gd name="connsiteY0" fmla="*/ 46653 h 261257"/>
              <a:gd name="connsiteX1" fmla="*/ 242596 w 242596"/>
              <a:gd name="connsiteY1" fmla="*/ 46653 h 261257"/>
              <a:gd name="connsiteX2" fmla="*/ 205274 w 242596"/>
              <a:gd name="connsiteY2" fmla="*/ 186612 h 261257"/>
              <a:gd name="connsiteX3" fmla="*/ 167951 w 242596"/>
              <a:gd name="connsiteY3" fmla="*/ 261257 h 261257"/>
              <a:gd name="connsiteX4" fmla="*/ 0 w 242596"/>
              <a:gd name="connsiteY4" fmla="*/ 93306 h 261257"/>
              <a:gd name="connsiteX5" fmla="*/ 93306 w 242596"/>
              <a:gd name="connsiteY5" fmla="*/ 0 h 261257"/>
              <a:gd name="connsiteX6" fmla="*/ 93306 w 242596"/>
              <a:gd name="connsiteY6" fmla="*/ 83975 h 261257"/>
              <a:gd name="connsiteX7" fmla="*/ 130628 w 242596"/>
              <a:gd name="connsiteY7" fmla="*/ 46653 h 261257"/>
              <a:gd name="connsiteX8" fmla="*/ 177282 w 242596"/>
              <a:gd name="connsiteY8" fmla="*/ 93307 h 261257"/>
              <a:gd name="connsiteX9" fmla="*/ 242596 w 242596"/>
              <a:gd name="connsiteY9" fmla="*/ 46653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596" h="261257">
                <a:moveTo>
                  <a:pt x="242596" y="46653"/>
                </a:moveTo>
                <a:lnTo>
                  <a:pt x="242596" y="46653"/>
                </a:lnTo>
                <a:cubicBezTo>
                  <a:pt x="232106" y="93859"/>
                  <a:pt x="224470" y="141821"/>
                  <a:pt x="205274" y="186612"/>
                </a:cubicBezTo>
                <a:cubicBezTo>
                  <a:pt x="194316" y="212181"/>
                  <a:pt x="167951" y="261257"/>
                  <a:pt x="167951" y="261257"/>
                </a:cubicBezTo>
                <a:lnTo>
                  <a:pt x="0" y="93306"/>
                </a:lnTo>
                <a:lnTo>
                  <a:pt x="93306" y="0"/>
                </a:lnTo>
                <a:lnTo>
                  <a:pt x="93306" y="83975"/>
                </a:lnTo>
                <a:lnTo>
                  <a:pt x="130628" y="46653"/>
                </a:lnTo>
                <a:lnTo>
                  <a:pt x="177282" y="93307"/>
                </a:lnTo>
                <a:lnTo>
                  <a:pt x="242596" y="466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5" name="Forme libre : forme 594">
            <a:extLst>
              <a:ext uri="{FF2B5EF4-FFF2-40B4-BE49-F238E27FC236}">
                <a16:creationId xmlns:a16="http://schemas.microsoft.com/office/drawing/2014/main" id="{644FCA43-1C14-4DAF-896E-FB5078C20D6D}"/>
              </a:ext>
            </a:extLst>
          </p:cNvPr>
          <p:cNvSpPr/>
          <p:nvPr/>
        </p:nvSpPr>
        <p:spPr>
          <a:xfrm rot="16536184">
            <a:off x="5149103" y="2938425"/>
            <a:ext cx="45719" cy="106394"/>
          </a:xfrm>
          <a:custGeom>
            <a:avLst/>
            <a:gdLst>
              <a:gd name="connsiteX0" fmla="*/ 83975 w 158620"/>
              <a:gd name="connsiteY0" fmla="*/ 261257 h 401216"/>
              <a:gd name="connsiteX1" fmla="*/ 0 w 158620"/>
              <a:gd name="connsiteY1" fmla="*/ 93306 h 401216"/>
              <a:gd name="connsiteX2" fmla="*/ 55983 w 158620"/>
              <a:gd name="connsiteY2" fmla="*/ 0 h 401216"/>
              <a:gd name="connsiteX3" fmla="*/ 74644 w 158620"/>
              <a:gd name="connsiteY3" fmla="*/ 121298 h 401216"/>
              <a:gd name="connsiteX4" fmla="*/ 139959 w 158620"/>
              <a:gd name="connsiteY4" fmla="*/ 214604 h 401216"/>
              <a:gd name="connsiteX5" fmla="*/ 139959 w 158620"/>
              <a:gd name="connsiteY5" fmla="*/ 158620 h 401216"/>
              <a:gd name="connsiteX6" fmla="*/ 158620 w 158620"/>
              <a:gd name="connsiteY6" fmla="*/ 242596 h 401216"/>
              <a:gd name="connsiteX7" fmla="*/ 55983 w 158620"/>
              <a:gd name="connsiteY7" fmla="*/ 401216 h 401216"/>
              <a:gd name="connsiteX8" fmla="*/ 130628 w 158620"/>
              <a:gd name="connsiteY8" fmla="*/ 233265 h 401216"/>
              <a:gd name="connsiteX9" fmla="*/ 83975 w 158620"/>
              <a:gd name="connsiteY9" fmla="*/ 261257 h 40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620" h="401216">
                <a:moveTo>
                  <a:pt x="83975" y="261257"/>
                </a:moveTo>
                <a:lnTo>
                  <a:pt x="0" y="93306"/>
                </a:lnTo>
                <a:lnTo>
                  <a:pt x="55983" y="0"/>
                </a:lnTo>
                <a:lnTo>
                  <a:pt x="74644" y="121298"/>
                </a:lnTo>
                <a:lnTo>
                  <a:pt x="139959" y="214604"/>
                </a:lnTo>
                <a:lnTo>
                  <a:pt x="139959" y="158620"/>
                </a:lnTo>
                <a:lnTo>
                  <a:pt x="158620" y="242596"/>
                </a:lnTo>
                <a:lnTo>
                  <a:pt x="55983" y="401216"/>
                </a:lnTo>
                <a:lnTo>
                  <a:pt x="130628" y="233265"/>
                </a:lnTo>
                <a:lnTo>
                  <a:pt x="83975" y="2612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6" name="Forme libre : forme 595">
            <a:extLst>
              <a:ext uri="{FF2B5EF4-FFF2-40B4-BE49-F238E27FC236}">
                <a16:creationId xmlns:a16="http://schemas.microsoft.com/office/drawing/2014/main" id="{90B6D00F-88C1-4751-9BB0-17AEFFDCE774}"/>
              </a:ext>
            </a:extLst>
          </p:cNvPr>
          <p:cNvSpPr/>
          <p:nvPr/>
        </p:nvSpPr>
        <p:spPr>
          <a:xfrm rot="16536184">
            <a:off x="6104989" y="3047158"/>
            <a:ext cx="47402" cy="79285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Explosion : 8 points 596">
            <a:extLst>
              <a:ext uri="{FF2B5EF4-FFF2-40B4-BE49-F238E27FC236}">
                <a16:creationId xmlns:a16="http://schemas.microsoft.com/office/drawing/2014/main" id="{BC5A9B30-BAC1-4798-A70E-C38F39C83B24}"/>
              </a:ext>
            </a:extLst>
          </p:cNvPr>
          <p:cNvSpPr/>
          <p:nvPr/>
        </p:nvSpPr>
        <p:spPr>
          <a:xfrm rot="16536184">
            <a:off x="6702632" y="3071166"/>
            <a:ext cx="45719" cy="79285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Étoile : 32 branches 597">
            <a:extLst>
              <a:ext uri="{FF2B5EF4-FFF2-40B4-BE49-F238E27FC236}">
                <a16:creationId xmlns:a16="http://schemas.microsoft.com/office/drawing/2014/main" id="{0E6C7AD0-3F87-441B-B0D7-EC2929D90180}"/>
              </a:ext>
            </a:extLst>
          </p:cNvPr>
          <p:cNvSpPr/>
          <p:nvPr/>
        </p:nvSpPr>
        <p:spPr>
          <a:xfrm rot="16536184">
            <a:off x="6205025" y="2678147"/>
            <a:ext cx="45719" cy="79285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Explosion : 8 points 598">
            <a:extLst>
              <a:ext uri="{FF2B5EF4-FFF2-40B4-BE49-F238E27FC236}">
                <a16:creationId xmlns:a16="http://schemas.microsoft.com/office/drawing/2014/main" id="{2F07DA98-11EA-4B8C-B3C8-DE05BAC77380}"/>
              </a:ext>
            </a:extLst>
          </p:cNvPr>
          <p:cNvSpPr/>
          <p:nvPr/>
        </p:nvSpPr>
        <p:spPr>
          <a:xfrm rot="12163650" flipH="1">
            <a:off x="4614924" y="2713675"/>
            <a:ext cx="275072" cy="55119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Forme libre : forme 599">
            <a:extLst>
              <a:ext uri="{FF2B5EF4-FFF2-40B4-BE49-F238E27FC236}">
                <a16:creationId xmlns:a16="http://schemas.microsoft.com/office/drawing/2014/main" id="{356CD0CC-E8EC-451D-9E3E-CFD405F73E56}"/>
              </a:ext>
            </a:extLst>
          </p:cNvPr>
          <p:cNvSpPr/>
          <p:nvPr/>
        </p:nvSpPr>
        <p:spPr>
          <a:xfrm rot="12163650" flipH="1">
            <a:off x="5866418" y="2886213"/>
            <a:ext cx="440484" cy="91926"/>
          </a:xfrm>
          <a:custGeom>
            <a:avLst/>
            <a:gdLst>
              <a:gd name="connsiteX0" fmla="*/ 6350 w 254000"/>
              <a:gd name="connsiteY0" fmla="*/ 228600 h 228600"/>
              <a:gd name="connsiteX1" fmla="*/ 254000 w 254000"/>
              <a:gd name="connsiteY1" fmla="*/ 95250 h 228600"/>
              <a:gd name="connsiteX2" fmla="*/ 165100 w 254000"/>
              <a:gd name="connsiteY2" fmla="*/ 0 h 228600"/>
              <a:gd name="connsiteX3" fmla="*/ 139700 w 254000"/>
              <a:gd name="connsiteY3" fmla="*/ 101600 h 228600"/>
              <a:gd name="connsiteX4" fmla="*/ 0 w 254000"/>
              <a:gd name="connsiteY4" fmla="*/ 69850 h 228600"/>
              <a:gd name="connsiteX5" fmla="*/ 6350 w 254000"/>
              <a:gd name="connsiteY5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000" h="228600">
                <a:moveTo>
                  <a:pt x="6350" y="228600"/>
                </a:moveTo>
                <a:lnTo>
                  <a:pt x="254000" y="95250"/>
                </a:lnTo>
                <a:lnTo>
                  <a:pt x="165100" y="0"/>
                </a:lnTo>
                <a:lnTo>
                  <a:pt x="139700" y="101600"/>
                </a:lnTo>
                <a:lnTo>
                  <a:pt x="0" y="69850"/>
                </a:lnTo>
                <a:lnTo>
                  <a:pt x="6350" y="228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Forme libre : forme 600">
            <a:extLst>
              <a:ext uri="{FF2B5EF4-FFF2-40B4-BE49-F238E27FC236}">
                <a16:creationId xmlns:a16="http://schemas.microsoft.com/office/drawing/2014/main" id="{ABD88E5B-02AB-42DC-8914-CFDE2C27B3F1}"/>
              </a:ext>
            </a:extLst>
          </p:cNvPr>
          <p:cNvSpPr/>
          <p:nvPr/>
        </p:nvSpPr>
        <p:spPr>
          <a:xfrm rot="12163650" flipH="1">
            <a:off x="5385153" y="2822939"/>
            <a:ext cx="187206" cy="117461"/>
          </a:xfrm>
          <a:custGeom>
            <a:avLst/>
            <a:gdLst>
              <a:gd name="connsiteX0" fmla="*/ 50800 w 107950"/>
              <a:gd name="connsiteY0" fmla="*/ 285750 h 292100"/>
              <a:gd name="connsiteX1" fmla="*/ 0 w 107950"/>
              <a:gd name="connsiteY1" fmla="*/ 101600 h 292100"/>
              <a:gd name="connsiteX2" fmla="*/ 57150 w 107950"/>
              <a:gd name="connsiteY2" fmla="*/ 184150 h 292100"/>
              <a:gd name="connsiteX3" fmla="*/ 25400 w 107950"/>
              <a:gd name="connsiteY3" fmla="*/ 0 h 292100"/>
              <a:gd name="connsiteX4" fmla="*/ 107950 w 107950"/>
              <a:gd name="connsiteY4" fmla="*/ 292100 h 292100"/>
              <a:gd name="connsiteX5" fmla="*/ 63500 w 107950"/>
              <a:gd name="connsiteY5" fmla="*/ 228600 h 292100"/>
              <a:gd name="connsiteX6" fmla="*/ 50800 w 107950"/>
              <a:gd name="connsiteY6" fmla="*/ 285750 h 29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950" h="292100">
                <a:moveTo>
                  <a:pt x="50800" y="285750"/>
                </a:moveTo>
                <a:lnTo>
                  <a:pt x="0" y="101600"/>
                </a:lnTo>
                <a:lnTo>
                  <a:pt x="57150" y="184150"/>
                </a:lnTo>
                <a:lnTo>
                  <a:pt x="25400" y="0"/>
                </a:lnTo>
                <a:lnTo>
                  <a:pt x="107950" y="292100"/>
                </a:lnTo>
                <a:lnTo>
                  <a:pt x="63500" y="228600"/>
                </a:lnTo>
                <a:lnTo>
                  <a:pt x="50800" y="2857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Explosion : 8 points 601">
            <a:extLst>
              <a:ext uri="{FF2B5EF4-FFF2-40B4-BE49-F238E27FC236}">
                <a16:creationId xmlns:a16="http://schemas.microsoft.com/office/drawing/2014/main" id="{E979E995-336D-4F3D-98D4-EAA96C1B5AEB}"/>
              </a:ext>
            </a:extLst>
          </p:cNvPr>
          <p:cNvSpPr/>
          <p:nvPr/>
        </p:nvSpPr>
        <p:spPr>
          <a:xfrm rot="7651073" flipV="1">
            <a:off x="5664357" y="2627505"/>
            <a:ext cx="45719" cy="124288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3" name="Forme libre : forme 602">
            <a:extLst>
              <a:ext uri="{FF2B5EF4-FFF2-40B4-BE49-F238E27FC236}">
                <a16:creationId xmlns:a16="http://schemas.microsoft.com/office/drawing/2014/main" id="{19EDB240-93C6-4E3F-B13C-0388A5E595C7}"/>
              </a:ext>
            </a:extLst>
          </p:cNvPr>
          <p:cNvSpPr/>
          <p:nvPr/>
        </p:nvSpPr>
        <p:spPr>
          <a:xfrm rot="6270083">
            <a:off x="5053938" y="2579235"/>
            <a:ext cx="45719" cy="79285"/>
          </a:xfrm>
          <a:custGeom>
            <a:avLst/>
            <a:gdLst>
              <a:gd name="connsiteX0" fmla="*/ 233265 w 233265"/>
              <a:gd name="connsiteY0" fmla="*/ 289249 h 289249"/>
              <a:gd name="connsiteX1" fmla="*/ 0 w 233265"/>
              <a:gd name="connsiteY1" fmla="*/ 65314 h 289249"/>
              <a:gd name="connsiteX2" fmla="*/ 46653 w 233265"/>
              <a:gd name="connsiteY2" fmla="*/ 0 h 289249"/>
              <a:gd name="connsiteX3" fmla="*/ 233265 w 233265"/>
              <a:gd name="connsiteY3" fmla="*/ 289249 h 2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65" h="289249">
                <a:moveTo>
                  <a:pt x="233265" y="289249"/>
                </a:moveTo>
                <a:lnTo>
                  <a:pt x="0" y="65314"/>
                </a:lnTo>
                <a:lnTo>
                  <a:pt x="46653" y="0"/>
                </a:lnTo>
                <a:lnTo>
                  <a:pt x="233265" y="289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4" name="Forme libre : forme 603">
            <a:extLst>
              <a:ext uri="{FF2B5EF4-FFF2-40B4-BE49-F238E27FC236}">
                <a16:creationId xmlns:a16="http://schemas.microsoft.com/office/drawing/2014/main" id="{439571AF-F14D-4926-AA1F-37BF1AE51F7D}"/>
              </a:ext>
            </a:extLst>
          </p:cNvPr>
          <p:cNvSpPr/>
          <p:nvPr/>
        </p:nvSpPr>
        <p:spPr>
          <a:xfrm rot="1897549" flipH="1">
            <a:off x="4448644" y="2845947"/>
            <a:ext cx="334154" cy="63740"/>
          </a:xfrm>
          <a:custGeom>
            <a:avLst/>
            <a:gdLst>
              <a:gd name="connsiteX0" fmla="*/ 6350 w 254000"/>
              <a:gd name="connsiteY0" fmla="*/ 228600 h 228600"/>
              <a:gd name="connsiteX1" fmla="*/ 254000 w 254000"/>
              <a:gd name="connsiteY1" fmla="*/ 95250 h 228600"/>
              <a:gd name="connsiteX2" fmla="*/ 165100 w 254000"/>
              <a:gd name="connsiteY2" fmla="*/ 0 h 228600"/>
              <a:gd name="connsiteX3" fmla="*/ 139700 w 254000"/>
              <a:gd name="connsiteY3" fmla="*/ 101600 h 228600"/>
              <a:gd name="connsiteX4" fmla="*/ 0 w 254000"/>
              <a:gd name="connsiteY4" fmla="*/ 69850 h 228600"/>
              <a:gd name="connsiteX5" fmla="*/ 6350 w 254000"/>
              <a:gd name="connsiteY5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000" h="228600">
                <a:moveTo>
                  <a:pt x="6350" y="228600"/>
                </a:moveTo>
                <a:lnTo>
                  <a:pt x="254000" y="95250"/>
                </a:lnTo>
                <a:lnTo>
                  <a:pt x="165100" y="0"/>
                </a:lnTo>
                <a:lnTo>
                  <a:pt x="139700" y="101600"/>
                </a:lnTo>
                <a:lnTo>
                  <a:pt x="0" y="69850"/>
                </a:lnTo>
                <a:lnTo>
                  <a:pt x="6350" y="228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5" name="Ellipse 604">
            <a:extLst>
              <a:ext uri="{FF2B5EF4-FFF2-40B4-BE49-F238E27FC236}">
                <a16:creationId xmlns:a16="http://schemas.microsoft.com/office/drawing/2014/main" id="{1D89D684-F7D7-410B-91C3-CACDEE2F9AC0}"/>
              </a:ext>
            </a:extLst>
          </p:cNvPr>
          <p:cNvSpPr/>
          <p:nvPr/>
        </p:nvSpPr>
        <p:spPr>
          <a:xfrm rot="12163650" flipH="1">
            <a:off x="4405901" y="3098739"/>
            <a:ext cx="189151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7" name="Étoile : 4 branches 606">
            <a:extLst>
              <a:ext uri="{FF2B5EF4-FFF2-40B4-BE49-F238E27FC236}">
                <a16:creationId xmlns:a16="http://schemas.microsoft.com/office/drawing/2014/main" id="{2E7B509C-A6B5-4595-926A-BF753254D259}"/>
              </a:ext>
            </a:extLst>
          </p:cNvPr>
          <p:cNvSpPr/>
          <p:nvPr/>
        </p:nvSpPr>
        <p:spPr>
          <a:xfrm rot="12163650" flipH="1">
            <a:off x="5217331" y="2794079"/>
            <a:ext cx="196343" cy="59945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8" name="Bande diagonale 607">
            <a:extLst>
              <a:ext uri="{FF2B5EF4-FFF2-40B4-BE49-F238E27FC236}">
                <a16:creationId xmlns:a16="http://schemas.microsoft.com/office/drawing/2014/main" id="{0B52EDCB-9ABA-4E76-A09F-99D8CB26A132}"/>
              </a:ext>
            </a:extLst>
          </p:cNvPr>
          <p:cNvSpPr/>
          <p:nvPr/>
        </p:nvSpPr>
        <p:spPr>
          <a:xfrm rot="12163650" flipH="1">
            <a:off x="6227928" y="2687940"/>
            <a:ext cx="341328" cy="45719"/>
          </a:xfrm>
          <a:prstGeom prst="diagStri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9" name="Forme en L 608">
            <a:extLst>
              <a:ext uri="{FF2B5EF4-FFF2-40B4-BE49-F238E27FC236}">
                <a16:creationId xmlns:a16="http://schemas.microsoft.com/office/drawing/2014/main" id="{BB3098F8-0E45-4F91-938D-7F04C925D764}"/>
              </a:ext>
            </a:extLst>
          </p:cNvPr>
          <p:cNvSpPr/>
          <p:nvPr/>
        </p:nvSpPr>
        <p:spPr>
          <a:xfrm rot="13782111" flipH="1">
            <a:off x="6265091" y="3205525"/>
            <a:ext cx="286203" cy="45992"/>
          </a:xfrm>
          <a:prstGeom prst="corne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0" name="Étoile : 32 branches 609">
            <a:extLst>
              <a:ext uri="{FF2B5EF4-FFF2-40B4-BE49-F238E27FC236}">
                <a16:creationId xmlns:a16="http://schemas.microsoft.com/office/drawing/2014/main" id="{30019639-BCD2-434D-B387-D5A43395EA7B}"/>
              </a:ext>
            </a:extLst>
          </p:cNvPr>
          <p:cNvSpPr/>
          <p:nvPr/>
        </p:nvSpPr>
        <p:spPr>
          <a:xfrm rot="12163650" flipH="1">
            <a:off x="5912327" y="2460602"/>
            <a:ext cx="252843" cy="45719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1" name="Trapèze 610">
            <a:extLst>
              <a:ext uri="{FF2B5EF4-FFF2-40B4-BE49-F238E27FC236}">
                <a16:creationId xmlns:a16="http://schemas.microsoft.com/office/drawing/2014/main" id="{294E0DFA-B364-48BA-ABBC-DD14E8ACD2D8}"/>
              </a:ext>
            </a:extLst>
          </p:cNvPr>
          <p:cNvSpPr/>
          <p:nvPr/>
        </p:nvSpPr>
        <p:spPr>
          <a:xfrm rot="12163650" flipH="1">
            <a:off x="5479507" y="4623304"/>
            <a:ext cx="293145" cy="59945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Forme libre : forme 612">
            <a:extLst>
              <a:ext uri="{FF2B5EF4-FFF2-40B4-BE49-F238E27FC236}">
                <a16:creationId xmlns:a16="http://schemas.microsoft.com/office/drawing/2014/main" id="{F44AD4CE-9C7A-483D-9103-ED94BA2DEC12}"/>
              </a:ext>
            </a:extLst>
          </p:cNvPr>
          <p:cNvSpPr/>
          <p:nvPr/>
        </p:nvSpPr>
        <p:spPr>
          <a:xfrm rot="12163650" flipH="1">
            <a:off x="4350923" y="3213988"/>
            <a:ext cx="308339" cy="45719"/>
          </a:xfrm>
          <a:custGeom>
            <a:avLst/>
            <a:gdLst>
              <a:gd name="connsiteX0" fmla="*/ 0 w 177800"/>
              <a:gd name="connsiteY0" fmla="*/ 63500 h 82550"/>
              <a:gd name="connsiteX1" fmla="*/ 114300 w 177800"/>
              <a:gd name="connsiteY1" fmla="*/ 50800 h 82550"/>
              <a:gd name="connsiteX2" fmla="*/ 133350 w 177800"/>
              <a:gd name="connsiteY2" fmla="*/ 0 h 82550"/>
              <a:gd name="connsiteX3" fmla="*/ 177800 w 177800"/>
              <a:gd name="connsiteY3" fmla="*/ 82550 h 82550"/>
              <a:gd name="connsiteX4" fmla="*/ 0 w 177800"/>
              <a:gd name="connsiteY4" fmla="*/ 63500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800" h="82550">
                <a:moveTo>
                  <a:pt x="0" y="63500"/>
                </a:moveTo>
                <a:lnTo>
                  <a:pt x="114300" y="50800"/>
                </a:lnTo>
                <a:lnTo>
                  <a:pt x="133350" y="0"/>
                </a:lnTo>
                <a:lnTo>
                  <a:pt x="177800" y="82550"/>
                </a:lnTo>
                <a:lnTo>
                  <a:pt x="0" y="63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Forme libre : forme 613">
            <a:extLst>
              <a:ext uri="{FF2B5EF4-FFF2-40B4-BE49-F238E27FC236}">
                <a16:creationId xmlns:a16="http://schemas.microsoft.com/office/drawing/2014/main" id="{7BCFB2FC-0A13-4601-A1FB-B8D5EA33B455}"/>
              </a:ext>
            </a:extLst>
          </p:cNvPr>
          <p:cNvSpPr/>
          <p:nvPr/>
        </p:nvSpPr>
        <p:spPr>
          <a:xfrm rot="12163650" flipH="1">
            <a:off x="4932612" y="2648710"/>
            <a:ext cx="143157" cy="81712"/>
          </a:xfrm>
          <a:custGeom>
            <a:avLst/>
            <a:gdLst>
              <a:gd name="connsiteX0" fmla="*/ 63500 w 82550"/>
              <a:gd name="connsiteY0" fmla="*/ 50800 h 203200"/>
              <a:gd name="connsiteX1" fmla="*/ 0 w 82550"/>
              <a:gd name="connsiteY1" fmla="*/ 184150 h 203200"/>
              <a:gd name="connsiteX2" fmla="*/ 76200 w 82550"/>
              <a:gd name="connsiteY2" fmla="*/ 203200 h 203200"/>
              <a:gd name="connsiteX3" fmla="*/ 82550 w 82550"/>
              <a:gd name="connsiteY3" fmla="*/ 0 h 203200"/>
              <a:gd name="connsiteX4" fmla="*/ 63500 w 82550"/>
              <a:gd name="connsiteY4" fmla="*/ 5080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50" h="203200">
                <a:moveTo>
                  <a:pt x="63500" y="50800"/>
                </a:moveTo>
                <a:lnTo>
                  <a:pt x="0" y="184150"/>
                </a:lnTo>
                <a:lnTo>
                  <a:pt x="76200" y="203200"/>
                </a:lnTo>
                <a:lnTo>
                  <a:pt x="82550" y="0"/>
                </a:lnTo>
                <a:lnTo>
                  <a:pt x="63500" y="50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Forme libre : forme 614">
            <a:extLst>
              <a:ext uri="{FF2B5EF4-FFF2-40B4-BE49-F238E27FC236}">
                <a16:creationId xmlns:a16="http://schemas.microsoft.com/office/drawing/2014/main" id="{9C8228FE-AD4F-4A94-AF3B-955D80616B5E}"/>
              </a:ext>
            </a:extLst>
          </p:cNvPr>
          <p:cNvSpPr/>
          <p:nvPr/>
        </p:nvSpPr>
        <p:spPr>
          <a:xfrm rot="12163650" flipH="1">
            <a:off x="4965730" y="2912138"/>
            <a:ext cx="264290" cy="45963"/>
          </a:xfrm>
          <a:custGeom>
            <a:avLst/>
            <a:gdLst>
              <a:gd name="connsiteX0" fmla="*/ 152400 w 152400"/>
              <a:gd name="connsiteY0" fmla="*/ 114300 h 114300"/>
              <a:gd name="connsiteX1" fmla="*/ 0 w 152400"/>
              <a:gd name="connsiteY1" fmla="*/ 63500 h 114300"/>
              <a:gd name="connsiteX2" fmla="*/ 25400 w 152400"/>
              <a:gd name="connsiteY2" fmla="*/ 0 h 114300"/>
              <a:gd name="connsiteX3" fmla="*/ 127000 w 152400"/>
              <a:gd name="connsiteY3" fmla="*/ 44450 h 114300"/>
              <a:gd name="connsiteX4" fmla="*/ 152400 w 152400"/>
              <a:gd name="connsiteY4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" h="114300">
                <a:moveTo>
                  <a:pt x="152400" y="114300"/>
                </a:moveTo>
                <a:lnTo>
                  <a:pt x="0" y="63500"/>
                </a:lnTo>
                <a:lnTo>
                  <a:pt x="25400" y="0"/>
                </a:lnTo>
                <a:lnTo>
                  <a:pt x="127000" y="44450"/>
                </a:lnTo>
                <a:lnTo>
                  <a:pt x="152400" y="114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" name="Forme libre : forme 615">
            <a:extLst>
              <a:ext uri="{FF2B5EF4-FFF2-40B4-BE49-F238E27FC236}">
                <a16:creationId xmlns:a16="http://schemas.microsoft.com/office/drawing/2014/main" id="{4CE55D06-16F5-4CBA-AB6D-8E311C1AEBB0}"/>
              </a:ext>
            </a:extLst>
          </p:cNvPr>
          <p:cNvSpPr/>
          <p:nvPr/>
        </p:nvSpPr>
        <p:spPr>
          <a:xfrm rot="12163650" flipH="1">
            <a:off x="5120212" y="2924628"/>
            <a:ext cx="242266" cy="48517"/>
          </a:xfrm>
          <a:custGeom>
            <a:avLst/>
            <a:gdLst>
              <a:gd name="connsiteX0" fmla="*/ 139700 w 139700"/>
              <a:gd name="connsiteY0" fmla="*/ 44450 h 120650"/>
              <a:gd name="connsiteX1" fmla="*/ 0 w 139700"/>
              <a:gd name="connsiteY1" fmla="*/ 120650 h 120650"/>
              <a:gd name="connsiteX2" fmla="*/ 88900 w 139700"/>
              <a:gd name="connsiteY2" fmla="*/ 0 h 120650"/>
              <a:gd name="connsiteX3" fmla="*/ 139700 w 139700"/>
              <a:gd name="connsiteY3" fmla="*/ 444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20650">
                <a:moveTo>
                  <a:pt x="139700" y="44450"/>
                </a:moveTo>
                <a:lnTo>
                  <a:pt x="0" y="120650"/>
                </a:lnTo>
                <a:lnTo>
                  <a:pt x="88900" y="0"/>
                </a:lnTo>
                <a:lnTo>
                  <a:pt x="139700" y="444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Forme libre : forme 619">
            <a:extLst>
              <a:ext uri="{FF2B5EF4-FFF2-40B4-BE49-F238E27FC236}">
                <a16:creationId xmlns:a16="http://schemas.microsoft.com/office/drawing/2014/main" id="{A37B5967-6081-4C91-9F87-D7A9F5F342DE}"/>
              </a:ext>
            </a:extLst>
          </p:cNvPr>
          <p:cNvSpPr/>
          <p:nvPr/>
        </p:nvSpPr>
        <p:spPr>
          <a:xfrm rot="12163650" flipH="1">
            <a:off x="4242281" y="3256191"/>
            <a:ext cx="275302" cy="81712"/>
          </a:xfrm>
          <a:custGeom>
            <a:avLst/>
            <a:gdLst>
              <a:gd name="connsiteX0" fmla="*/ 0 w 158750"/>
              <a:gd name="connsiteY0" fmla="*/ 0 h 203200"/>
              <a:gd name="connsiteX1" fmla="*/ 31750 w 158750"/>
              <a:gd name="connsiteY1" fmla="*/ 203200 h 203200"/>
              <a:gd name="connsiteX2" fmla="*/ 158750 w 158750"/>
              <a:gd name="connsiteY2" fmla="*/ 101600 h 203200"/>
              <a:gd name="connsiteX3" fmla="*/ 0 w 158750"/>
              <a:gd name="connsiteY3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750" h="203200">
                <a:moveTo>
                  <a:pt x="0" y="0"/>
                </a:moveTo>
                <a:lnTo>
                  <a:pt x="31750" y="203200"/>
                </a:lnTo>
                <a:lnTo>
                  <a:pt x="158750" y="101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Étoile : 7 branches 620">
            <a:extLst>
              <a:ext uri="{FF2B5EF4-FFF2-40B4-BE49-F238E27FC236}">
                <a16:creationId xmlns:a16="http://schemas.microsoft.com/office/drawing/2014/main" id="{CCEEE223-DF39-4A5E-B9EB-AB88DD9B119F}"/>
              </a:ext>
            </a:extLst>
          </p:cNvPr>
          <p:cNvSpPr/>
          <p:nvPr/>
        </p:nvSpPr>
        <p:spPr>
          <a:xfrm rot="12163650" flipH="1">
            <a:off x="7096149" y="2709419"/>
            <a:ext cx="135756" cy="63995"/>
          </a:xfrm>
          <a:prstGeom prst="star7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Explosion : 8 points 622">
            <a:extLst>
              <a:ext uri="{FF2B5EF4-FFF2-40B4-BE49-F238E27FC236}">
                <a16:creationId xmlns:a16="http://schemas.microsoft.com/office/drawing/2014/main" id="{BA2AC3B3-128C-45DF-AD57-B513EE8EB198}"/>
              </a:ext>
            </a:extLst>
          </p:cNvPr>
          <p:cNvSpPr/>
          <p:nvPr/>
        </p:nvSpPr>
        <p:spPr>
          <a:xfrm rot="12163650" flipH="1">
            <a:off x="6565708" y="3096941"/>
            <a:ext cx="185855" cy="64062"/>
          </a:xfrm>
          <a:prstGeom prst="irregularSeal1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Forme libre : forme 623">
            <a:extLst>
              <a:ext uri="{FF2B5EF4-FFF2-40B4-BE49-F238E27FC236}">
                <a16:creationId xmlns:a16="http://schemas.microsoft.com/office/drawing/2014/main" id="{1D7B558D-A8E2-4963-8836-3604B8B2E246}"/>
              </a:ext>
            </a:extLst>
          </p:cNvPr>
          <p:cNvSpPr/>
          <p:nvPr/>
        </p:nvSpPr>
        <p:spPr>
          <a:xfrm rot="12163650" flipH="1">
            <a:off x="4852748" y="3220600"/>
            <a:ext cx="462508" cy="45719"/>
          </a:xfrm>
          <a:custGeom>
            <a:avLst/>
            <a:gdLst>
              <a:gd name="connsiteX0" fmla="*/ 228600 w 266700"/>
              <a:gd name="connsiteY0" fmla="*/ 0 h 107950"/>
              <a:gd name="connsiteX1" fmla="*/ 0 w 266700"/>
              <a:gd name="connsiteY1" fmla="*/ 50800 h 107950"/>
              <a:gd name="connsiteX2" fmla="*/ 95250 w 266700"/>
              <a:gd name="connsiteY2" fmla="*/ 107950 h 107950"/>
              <a:gd name="connsiteX3" fmla="*/ 266700 w 266700"/>
              <a:gd name="connsiteY3" fmla="*/ 44450 h 107950"/>
              <a:gd name="connsiteX4" fmla="*/ 228600 w 266700"/>
              <a:gd name="connsiteY4" fmla="*/ 0 h 10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07950">
                <a:moveTo>
                  <a:pt x="228600" y="0"/>
                </a:moveTo>
                <a:lnTo>
                  <a:pt x="0" y="50800"/>
                </a:lnTo>
                <a:lnTo>
                  <a:pt x="95250" y="107950"/>
                </a:lnTo>
                <a:lnTo>
                  <a:pt x="266700" y="44450"/>
                </a:lnTo>
                <a:lnTo>
                  <a:pt x="228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" name="Étoile : 7 branches 624">
            <a:extLst>
              <a:ext uri="{FF2B5EF4-FFF2-40B4-BE49-F238E27FC236}">
                <a16:creationId xmlns:a16="http://schemas.microsoft.com/office/drawing/2014/main" id="{41D3593F-96BB-4FA0-B1B1-33848745AECA}"/>
              </a:ext>
            </a:extLst>
          </p:cNvPr>
          <p:cNvSpPr/>
          <p:nvPr/>
        </p:nvSpPr>
        <p:spPr>
          <a:xfrm rot="12163650" flipH="1">
            <a:off x="4495271" y="4807727"/>
            <a:ext cx="110693" cy="45719"/>
          </a:xfrm>
          <a:prstGeom prst="star7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" name="Bande diagonale 625">
            <a:extLst>
              <a:ext uri="{FF2B5EF4-FFF2-40B4-BE49-F238E27FC236}">
                <a16:creationId xmlns:a16="http://schemas.microsoft.com/office/drawing/2014/main" id="{93543E28-B90A-43A1-BBA3-20BF35A9331C}"/>
              </a:ext>
            </a:extLst>
          </p:cNvPr>
          <p:cNvSpPr/>
          <p:nvPr/>
        </p:nvSpPr>
        <p:spPr>
          <a:xfrm rot="12163650" flipH="1">
            <a:off x="4387327" y="4863561"/>
            <a:ext cx="268301" cy="45719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7" name="Ellipse 626">
            <a:extLst>
              <a:ext uri="{FF2B5EF4-FFF2-40B4-BE49-F238E27FC236}">
                <a16:creationId xmlns:a16="http://schemas.microsoft.com/office/drawing/2014/main" id="{A8479C80-AC1D-4A48-8E85-F4B52368CF40}"/>
              </a:ext>
            </a:extLst>
          </p:cNvPr>
          <p:cNvSpPr/>
          <p:nvPr/>
        </p:nvSpPr>
        <p:spPr>
          <a:xfrm rot="12163650" flipH="1">
            <a:off x="4622939" y="4780166"/>
            <a:ext cx="127875" cy="457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" name="Ellipse 627">
            <a:extLst>
              <a:ext uri="{FF2B5EF4-FFF2-40B4-BE49-F238E27FC236}">
                <a16:creationId xmlns:a16="http://schemas.microsoft.com/office/drawing/2014/main" id="{203ED48C-A154-407F-BE85-DBD4590F631C}"/>
              </a:ext>
            </a:extLst>
          </p:cNvPr>
          <p:cNvSpPr/>
          <p:nvPr/>
        </p:nvSpPr>
        <p:spPr>
          <a:xfrm rot="12163650" flipH="1">
            <a:off x="5440362" y="2887544"/>
            <a:ext cx="10292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" name="Ellipse 628">
            <a:extLst>
              <a:ext uri="{FF2B5EF4-FFF2-40B4-BE49-F238E27FC236}">
                <a16:creationId xmlns:a16="http://schemas.microsoft.com/office/drawing/2014/main" id="{98D62482-B42B-4A80-BC36-8788AF36B890}"/>
              </a:ext>
            </a:extLst>
          </p:cNvPr>
          <p:cNvSpPr/>
          <p:nvPr/>
        </p:nvSpPr>
        <p:spPr>
          <a:xfrm rot="12163650" flipH="1">
            <a:off x="6720296" y="2663609"/>
            <a:ext cx="156420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" name="Étoile : 32 branches 629">
            <a:extLst>
              <a:ext uri="{FF2B5EF4-FFF2-40B4-BE49-F238E27FC236}">
                <a16:creationId xmlns:a16="http://schemas.microsoft.com/office/drawing/2014/main" id="{BD329DE8-EB18-4611-B42B-DDEE015B980F}"/>
              </a:ext>
            </a:extLst>
          </p:cNvPr>
          <p:cNvSpPr/>
          <p:nvPr/>
        </p:nvSpPr>
        <p:spPr>
          <a:xfrm rot="12163650" flipH="1">
            <a:off x="4290258" y="2734036"/>
            <a:ext cx="118941" cy="45719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" name="Forme libre : forme 630">
            <a:extLst>
              <a:ext uri="{FF2B5EF4-FFF2-40B4-BE49-F238E27FC236}">
                <a16:creationId xmlns:a16="http://schemas.microsoft.com/office/drawing/2014/main" id="{6E0B2347-5401-430F-AE58-F7EB9C54C1AC}"/>
              </a:ext>
            </a:extLst>
          </p:cNvPr>
          <p:cNvSpPr/>
          <p:nvPr/>
        </p:nvSpPr>
        <p:spPr>
          <a:xfrm rot="12163650" flipH="1">
            <a:off x="5218158" y="2625462"/>
            <a:ext cx="198218" cy="48517"/>
          </a:xfrm>
          <a:custGeom>
            <a:avLst/>
            <a:gdLst>
              <a:gd name="connsiteX0" fmla="*/ 44450 w 114300"/>
              <a:gd name="connsiteY0" fmla="*/ 120650 h 120650"/>
              <a:gd name="connsiteX1" fmla="*/ 0 w 114300"/>
              <a:gd name="connsiteY1" fmla="*/ 0 h 120650"/>
              <a:gd name="connsiteX2" fmla="*/ 101600 w 114300"/>
              <a:gd name="connsiteY2" fmla="*/ 0 h 120650"/>
              <a:gd name="connsiteX3" fmla="*/ 114300 w 114300"/>
              <a:gd name="connsiteY3" fmla="*/ 101600 h 120650"/>
              <a:gd name="connsiteX4" fmla="*/ 44450 w 114300"/>
              <a:gd name="connsiteY4" fmla="*/ 120650 h 12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" h="120650">
                <a:moveTo>
                  <a:pt x="44450" y="120650"/>
                </a:moveTo>
                <a:lnTo>
                  <a:pt x="0" y="0"/>
                </a:lnTo>
                <a:lnTo>
                  <a:pt x="101600" y="0"/>
                </a:lnTo>
                <a:lnTo>
                  <a:pt x="114300" y="101600"/>
                </a:lnTo>
                <a:lnTo>
                  <a:pt x="44450" y="1206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" name="Forme libre : forme 631">
            <a:extLst>
              <a:ext uri="{FF2B5EF4-FFF2-40B4-BE49-F238E27FC236}">
                <a16:creationId xmlns:a16="http://schemas.microsoft.com/office/drawing/2014/main" id="{72998BDD-018E-4252-AC59-F563F2EC27D8}"/>
              </a:ext>
            </a:extLst>
          </p:cNvPr>
          <p:cNvSpPr/>
          <p:nvPr/>
        </p:nvSpPr>
        <p:spPr>
          <a:xfrm rot="12163650" flipH="1">
            <a:off x="5407641" y="2734830"/>
            <a:ext cx="99109" cy="45963"/>
          </a:xfrm>
          <a:custGeom>
            <a:avLst/>
            <a:gdLst>
              <a:gd name="connsiteX0" fmla="*/ 57150 w 57150"/>
              <a:gd name="connsiteY0" fmla="*/ 0 h 114300"/>
              <a:gd name="connsiteX1" fmla="*/ 25400 w 57150"/>
              <a:gd name="connsiteY1" fmla="*/ 114300 h 114300"/>
              <a:gd name="connsiteX2" fmla="*/ 0 w 57150"/>
              <a:gd name="connsiteY2" fmla="*/ 6350 h 114300"/>
              <a:gd name="connsiteX3" fmla="*/ 57150 w 57150"/>
              <a:gd name="connsiteY3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" h="114300">
                <a:moveTo>
                  <a:pt x="57150" y="0"/>
                </a:moveTo>
                <a:lnTo>
                  <a:pt x="25400" y="114300"/>
                </a:lnTo>
                <a:lnTo>
                  <a:pt x="0" y="6350"/>
                </a:lnTo>
                <a:lnTo>
                  <a:pt x="571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" name="Forme libre : forme 632">
            <a:extLst>
              <a:ext uri="{FF2B5EF4-FFF2-40B4-BE49-F238E27FC236}">
                <a16:creationId xmlns:a16="http://schemas.microsoft.com/office/drawing/2014/main" id="{97C1CB4F-5BD6-4EC7-9E5B-D09E2116A740}"/>
              </a:ext>
            </a:extLst>
          </p:cNvPr>
          <p:cNvSpPr/>
          <p:nvPr/>
        </p:nvSpPr>
        <p:spPr>
          <a:xfrm rot="12163650" flipH="1">
            <a:off x="5412596" y="2560258"/>
            <a:ext cx="66073" cy="56177"/>
          </a:xfrm>
          <a:custGeom>
            <a:avLst/>
            <a:gdLst>
              <a:gd name="connsiteX0" fmla="*/ 0 w 38100"/>
              <a:gd name="connsiteY0" fmla="*/ 0 h 139700"/>
              <a:gd name="connsiteX1" fmla="*/ 38100 w 38100"/>
              <a:gd name="connsiteY1" fmla="*/ 139700 h 139700"/>
              <a:gd name="connsiteX2" fmla="*/ 0 w 38100"/>
              <a:gd name="connsiteY2" fmla="*/ 120650 h 139700"/>
              <a:gd name="connsiteX3" fmla="*/ 0 w 38100"/>
              <a:gd name="connsiteY3" fmla="*/ 0 h 13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" h="139700">
                <a:moveTo>
                  <a:pt x="0" y="0"/>
                </a:moveTo>
                <a:lnTo>
                  <a:pt x="38100" y="139700"/>
                </a:lnTo>
                <a:lnTo>
                  <a:pt x="0" y="1206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" name="Ellipse 633">
            <a:extLst>
              <a:ext uri="{FF2B5EF4-FFF2-40B4-BE49-F238E27FC236}">
                <a16:creationId xmlns:a16="http://schemas.microsoft.com/office/drawing/2014/main" id="{BFEE75DA-AC3F-4F6C-9200-4D0CD572CFB9}"/>
              </a:ext>
            </a:extLst>
          </p:cNvPr>
          <p:cNvSpPr/>
          <p:nvPr/>
        </p:nvSpPr>
        <p:spPr>
          <a:xfrm rot="12163650" flipH="1">
            <a:off x="5858733" y="2894569"/>
            <a:ext cx="93497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" name="Ellipse 634">
            <a:extLst>
              <a:ext uri="{FF2B5EF4-FFF2-40B4-BE49-F238E27FC236}">
                <a16:creationId xmlns:a16="http://schemas.microsoft.com/office/drawing/2014/main" id="{DCDCBB28-A424-4C12-B8EA-2BEA64357BC9}"/>
              </a:ext>
            </a:extLst>
          </p:cNvPr>
          <p:cNvSpPr/>
          <p:nvPr/>
        </p:nvSpPr>
        <p:spPr>
          <a:xfrm rot="12163650" flipH="1">
            <a:off x="5640724" y="2998257"/>
            <a:ext cx="143022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Ellipse 635">
            <a:extLst>
              <a:ext uri="{FF2B5EF4-FFF2-40B4-BE49-F238E27FC236}">
                <a16:creationId xmlns:a16="http://schemas.microsoft.com/office/drawing/2014/main" id="{72C39369-0741-4FEE-853B-11A666A0D921}"/>
              </a:ext>
            </a:extLst>
          </p:cNvPr>
          <p:cNvSpPr/>
          <p:nvPr/>
        </p:nvSpPr>
        <p:spPr>
          <a:xfrm rot="12163650" flipH="1">
            <a:off x="6898459" y="2967438"/>
            <a:ext cx="79285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7" name="Ellipse 636">
            <a:extLst>
              <a:ext uri="{FF2B5EF4-FFF2-40B4-BE49-F238E27FC236}">
                <a16:creationId xmlns:a16="http://schemas.microsoft.com/office/drawing/2014/main" id="{888FEDBC-8A2D-48BE-8232-9D6FBC2C4ABF}"/>
              </a:ext>
            </a:extLst>
          </p:cNvPr>
          <p:cNvSpPr/>
          <p:nvPr/>
        </p:nvSpPr>
        <p:spPr>
          <a:xfrm rot="12163650" flipH="1">
            <a:off x="5800200" y="4981993"/>
            <a:ext cx="192099" cy="457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Bande diagonale 637">
            <a:extLst>
              <a:ext uri="{FF2B5EF4-FFF2-40B4-BE49-F238E27FC236}">
                <a16:creationId xmlns:a16="http://schemas.microsoft.com/office/drawing/2014/main" id="{07C85233-37B5-4149-8D68-1D53C0DE3428}"/>
              </a:ext>
            </a:extLst>
          </p:cNvPr>
          <p:cNvSpPr/>
          <p:nvPr/>
        </p:nvSpPr>
        <p:spPr>
          <a:xfrm rot="12163650" flipH="1">
            <a:off x="6855668" y="3125345"/>
            <a:ext cx="275302" cy="45719"/>
          </a:xfrm>
          <a:prstGeom prst="diagStri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0" name="Forme libre : forme 639">
            <a:extLst>
              <a:ext uri="{FF2B5EF4-FFF2-40B4-BE49-F238E27FC236}">
                <a16:creationId xmlns:a16="http://schemas.microsoft.com/office/drawing/2014/main" id="{549A9E62-BDC6-4248-8A2C-A47B242CE1FB}"/>
              </a:ext>
            </a:extLst>
          </p:cNvPr>
          <p:cNvSpPr/>
          <p:nvPr/>
        </p:nvSpPr>
        <p:spPr>
          <a:xfrm rot="12163650" flipH="1">
            <a:off x="6426933" y="2914016"/>
            <a:ext cx="74331" cy="63199"/>
          </a:xfrm>
          <a:custGeom>
            <a:avLst/>
            <a:gdLst>
              <a:gd name="connsiteX0" fmla="*/ 38100 w 42862"/>
              <a:gd name="connsiteY0" fmla="*/ 157162 h 157162"/>
              <a:gd name="connsiteX1" fmla="*/ 0 w 42862"/>
              <a:gd name="connsiteY1" fmla="*/ 57150 h 157162"/>
              <a:gd name="connsiteX2" fmla="*/ 38100 w 42862"/>
              <a:gd name="connsiteY2" fmla="*/ 0 h 157162"/>
              <a:gd name="connsiteX3" fmla="*/ 42862 w 42862"/>
              <a:gd name="connsiteY3" fmla="*/ 104775 h 157162"/>
              <a:gd name="connsiteX4" fmla="*/ 38100 w 42862"/>
              <a:gd name="connsiteY4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2" h="157162">
                <a:moveTo>
                  <a:pt x="38100" y="157162"/>
                </a:moveTo>
                <a:lnTo>
                  <a:pt x="0" y="57150"/>
                </a:lnTo>
                <a:lnTo>
                  <a:pt x="38100" y="0"/>
                </a:lnTo>
                <a:lnTo>
                  <a:pt x="42862" y="104775"/>
                </a:lnTo>
                <a:lnTo>
                  <a:pt x="38100" y="157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Forme libre : forme 640">
            <a:extLst>
              <a:ext uri="{FF2B5EF4-FFF2-40B4-BE49-F238E27FC236}">
                <a16:creationId xmlns:a16="http://schemas.microsoft.com/office/drawing/2014/main" id="{7724F28C-CF7D-4FD6-A89F-C53F1F925346}"/>
              </a:ext>
            </a:extLst>
          </p:cNvPr>
          <p:cNvSpPr/>
          <p:nvPr/>
        </p:nvSpPr>
        <p:spPr>
          <a:xfrm rot="12163650" flipH="1">
            <a:off x="6807753" y="3108256"/>
            <a:ext cx="140405" cy="45719"/>
          </a:xfrm>
          <a:custGeom>
            <a:avLst/>
            <a:gdLst>
              <a:gd name="connsiteX0" fmla="*/ 14288 w 80963"/>
              <a:gd name="connsiteY0" fmla="*/ 85725 h 85725"/>
              <a:gd name="connsiteX1" fmla="*/ 0 w 80963"/>
              <a:gd name="connsiteY1" fmla="*/ 14288 h 85725"/>
              <a:gd name="connsiteX2" fmla="*/ 80963 w 80963"/>
              <a:gd name="connsiteY2" fmla="*/ 0 h 85725"/>
              <a:gd name="connsiteX3" fmla="*/ 14288 w 80963"/>
              <a:gd name="connsiteY3" fmla="*/ 85725 h 8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963" h="85725">
                <a:moveTo>
                  <a:pt x="14288" y="85725"/>
                </a:moveTo>
                <a:lnTo>
                  <a:pt x="0" y="14288"/>
                </a:lnTo>
                <a:lnTo>
                  <a:pt x="80963" y="0"/>
                </a:lnTo>
                <a:lnTo>
                  <a:pt x="14288" y="857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Forme libre : forme 642">
            <a:extLst>
              <a:ext uri="{FF2B5EF4-FFF2-40B4-BE49-F238E27FC236}">
                <a16:creationId xmlns:a16="http://schemas.microsoft.com/office/drawing/2014/main" id="{90A27912-D9A5-44D3-9E63-55D96B649FE4}"/>
              </a:ext>
            </a:extLst>
          </p:cNvPr>
          <p:cNvSpPr/>
          <p:nvPr/>
        </p:nvSpPr>
        <p:spPr>
          <a:xfrm rot="12163650" flipH="1">
            <a:off x="6985989" y="3074142"/>
            <a:ext cx="82591" cy="45719"/>
          </a:xfrm>
          <a:custGeom>
            <a:avLst/>
            <a:gdLst>
              <a:gd name="connsiteX0" fmla="*/ 47625 w 47625"/>
              <a:gd name="connsiteY0" fmla="*/ 28575 h 28575"/>
              <a:gd name="connsiteX1" fmla="*/ 0 w 47625"/>
              <a:gd name="connsiteY1" fmla="*/ 0 h 28575"/>
              <a:gd name="connsiteX2" fmla="*/ 47625 w 47625"/>
              <a:gd name="connsiteY2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" h="28575">
                <a:moveTo>
                  <a:pt x="47625" y="28575"/>
                </a:moveTo>
                <a:lnTo>
                  <a:pt x="0" y="0"/>
                </a:lnTo>
                <a:lnTo>
                  <a:pt x="47625" y="285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4" name="Forme libre : forme 643">
            <a:extLst>
              <a:ext uri="{FF2B5EF4-FFF2-40B4-BE49-F238E27FC236}">
                <a16:creationId xmlns:a16="http://schemas.microsoft.com/office/drawing/2014/main" id="{7B8BB2AC-7FB3-4139-9266-52792C85F987}"/>
              </a:ext>
            </a:extLst>
          </p:cNvPr>
          <p:cNvSpPr/>
          <p:nvPr/>
        </p:nvSpPr>
        <p:spPr>
          <a:xfrm rot="12163650" flipH="1">
            <a:off x="6681511" y="2996574"/>
            <a:ext cx="132145" cy="45719"/>
          </a:xfrm>
          <a:custGeom>
            <a:avLst/>
            <a:gdLst>
              <a:gd name="connsiteX0" fmla="*/ 0 w 76200"/>
              <a:gd name="connsiteY0" fmla="*/ 95250 h 95250"/>
              <a:gd name="connsiteX1" fmla="*/ 61913 w 76200"/>
              <a:gd name="connsiteY1" fmla="*/ 0 h 95250"/>
              <a:gd name="connsiteX2" fmla="*/ 76200 w 76200"/>
              <a:gd name="connsiteY2" fmla="*/ 71437 h 95250"/>
              <a:gd name="connsiteX3" fmla="*/ 0 w 76200"/>
              <a:gd name="connsiteY3" fmla="*/ 95250 h 9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" h="95250">
                <a:moveTo>
                  <a:pt x="0" y="95250"/>
                </a:moveTo>
                <a:lnTo>
                  <a:pt x="61913" y="0"/>
                </a:lnTo>
                <a:lnTo>
                  <a:pt x="76200" y="71437"/>
                </a:lnTo>
                <a:lnTo>
                  <a:pt x="0" y="95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5" name="Forme libre : forme 644">
            <a:extLst>
              <a:ext uri="{FF2B5EF4-FFF2-40B4-BE49-F238E27FC236}">
                <a16:creationId xmlns:a16="http://schemas.microsoft.com/office/drawing/2014/main" id="{B4B0DD3B-657A-4EDA-B449-A63272CDC094}"/>
              </a:ext>
            </a:extLst>
          </p:cNvPr>
          <p:cNvSpPr/>
          <p:nvPr/>
        </p:nvSpPr>
        <p:spPr>
          <a:xfrm rot="12163650" flipH="1">
            <a:off x="6982892" y="2675562"/>
            <a:ext cx="45719" cy="45719"/>
          </a:xfrm>
          <a:custGeom>
            <a:avLst/>
            <a:gdLst>
              <a:gd name="connsiteX0" fmla="*/ 9525 w 9525"/>
              <a:gd name="connsiteY0" fmla="*/ 71438 h 71438"/>
              <a:gd name="connsiteX1" fmla="*/ 9525 w 9525"/>
              <a:gd name="connsiteY1" fmla="*/ 71438 h 71438"/>
              <a:gd name="connsiteX2" fmla="*/ 0 w 9525"/>
              <a:gd name="connsiteY2" fmla="*/ 0 h 71438"/>
              <a:gd name="connsiteX3" fmla="*/ 0 w 9525"/>
              <a:gd name="connsiteY3" fmla="*/ 0 h 71438"/>
              <a:gd name="connsiteX4" fmla="*/ 9525 w 9525"/>
              <a:gd name="connsiteY4" fmla="*/ 71438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25" h="71438">
                <a:moveTo>
                  <a:pt x="9525" y="71438"/>
                </a:moveTo>
                <a:lnTo>
                  <a:pt x="9525" y="71438"/>
                </a:lnTo>
                <a:lnTo>
                  <a:pt x="0" y="0"/>
                </a:lnTo>
                <a:lnTo>
                  <a:pt x="0" y="0"/>
                </a:lnTo>
                <a:lnTo>
                  <a:pt x="9525" y="714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6" name="Forme libre : forme 645">
            <a:extLst>
              <a:ext uri="{FF2B5EF4-FFF2-40B4-BE49-F238E27FC236}">
                <a16:creationId xmlns:a16="http://schemas.microsoft.com/office/drawing/2014/main" id="{0BEAAE04-EF83-4E56-958B-F7EB3FAA731B}"/>
              </a:ext>
            </a:extLst>
          </p:cNvPr>
          <p:cNvSpPr/>
          <p:nvPr/>
        </p:nvSpPr>
        <p:spPr>
          <a:xfrm rot="12163650" flipH="1">
            <a:off x="6325428" y="2786043"/>
            <a:ext cx="173441" cy="45963"/>
          </a:xfrm>
          <a:custGeom>
            <a:avLst/>
            <a:gdLst>
              <a:gd name="connsiteX0" fmla="*/ 33338 w 100013"/>
              <a:gd name="connsiteY0" fmla="*/ 114300 h 114300"/>
              <a:gd name="connsiteX1" fmla="*/ 33338 w 100013"/>
              <a:gd name="connsiteY1" fmla="*/ 114300 h 114300"/>
              <a:gd name="connsiteX2" fmla="*/ 0 w 100013"/>
              <a:gd name="connsiteY2" fmla="*/ 0 h 114300"/>
              <a:gd name="connsiteX3" fmla="*/ 42863 w 100013"/>
              <a:gd name="connsiteY3" fmla="*/ 4763 h 114300"/>
              <a:gd name="connsiteX4" fmla="*/ 100013 w 100013"/>
              <a:gd name="connsiteY4" fmla="*/ 95250 h 114300"/>
              <a:gd name="connsiteX5" fmla="*/ 33338 w 100013"/>
              <a:gd name="connsiteY5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13" h="114300">
                <a:moveTo>
                  <a:pt x="33338" y="114300"/>
                </a:moveTo>
                <a:lnTo>
                  <a:pt x="33338" y="114300"/>
                </a:lnTo>
                <a:lnTo>
                  <a:pt x="0" y="0"/>
                </a:lnTo>
                <a:lnTo>
                  <a:pt x="42863" y="4763"/>
                </a:lnTo>
                <a:lnTo>
                  <a:pt x="100013" y="95250"/>
                </a:lnTo>
                <a:lnTo>
                  <a:pt x="33338" y="1143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7" name="Forme libre : forme 646">
            <a:extLst>
              <a:ext uri="{FF2B5EF4-FFF2-40B4-BE49-F238E27FC236}">
                <a16:creationId xmlns:a16="http://schemas.microsoft.com/office/drawing/2014/main" id="{113A6C48-BA99-4807-A029-DFC08A878B87}"/>
              </a:ext>
            </a:extLst>
          </p:cNvPr>
          <p:cNvSpPr/>
          <p:nvPr/>
        </p:nvSpPr>
        <p:spPr>
          <a:xfrm rot="12163650" flipH="1">
            <a:off x="5475749" y="3024492"/>
            <a:ext cx="148663" cy="45719"/>
          </a:xfrm>
          <a:custGeom>
            <a:avLst/>
            <a:gdLst>
              <a:gd name="connsiteX0" fmla="*/ 0 w 85725"/>
              <a:gd name="connsiteY0" fmla="*/ 71438 h 71438"/>
              <a:gd name="connsiteX1" fmla="*/ 47625 w 85725"/>
              <a:gd name="connsiteY1" fmla="*/ 0 h 71438"/>
              <a:gd name="connsiteX2" fmla="*/ 85725 w 85725"/>
              <a:gd name="connsiteY2" fmla="*/ 52388 h 71438"/>
              <a:gd name="connsiteX3" fmla="*/ 0 w 85725"/>
              <a:gd name="connsiteY3" fmla="*/ 71438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" h="71438">
                <a:moveTo>
                  <a:pt x="0" y="71438"/>
                </a:moveTo>
                <a:lnTo>
                  <a:pt x="47625" y="0"/>
                </a:lnTo>
                <a:lnTo>
                  <a:pt x="85725" y="52388"/>
                </a:lnTo>
                <a:lnTo>
                  <a:pt x="0" y="714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Forme libre : forme 647">
            <a:extLst>
              <a:ext uri="{FF2B5EF4-FFF2-40B4-BE49-F238E27FC236}">
                <a16:creationId xmlns:a16="http://schemas.microsoft.com/office/drawing/2014/main" id="{633EEA03-0D8F-4340-8783-66C0B143CC78}"/>
              </a:ext>
            </a:extLst>
          </p:cNvPr>
          <p:cNvSpPr/>
          <p:nvPr/>
        </p:nvSpPr>
        <p:spPr>
          <a:xfrm rot="12163650" flipH="1">
            <a:off x="5161385" y="2743470"/>
            <a:ext cx="214736" cy="45719"/>
          </a:xfrm>
          <a:custGeom>
            <a:avLst/>
            <a:gdLst>
              <a:gd name="connsiteX0" fmla="*/ 0 w 123825"/>
              <a:gd name="connsiteY0" fmla="*/ 42862 h 42862"/>
              <a:gd name="connsiteX1" fmla="*/ 33338 w 123825"/>
              <a:gd name="connsiteY1" fmla="*/ 0 h 42862"/>
              <a:gd name="connsiteX2" fmla="*/ 123825 w 123825"/>
              <a:gd name="connsiteY2" fmla="*/ 42862 h 42862"/>
              <a:gd name="connsiteX3" fmla="*/ 0 w 123825"/>
              <a:gd name="connsiteY3" fmla="*/ 42862 h 42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825" h="42862">
                <a:moveTo>
                  <a:pt x="0" y="42862"/>
                </a:moveTo>
                <a:lnTo>
                  <a:pt x="33338" y="0"/>
                </a:lnTo>
                <a:lnTo>
                  <a:pt x="123825" y="42862"/>
                </a:lnTo>
                <a:lnTo>
                  <a:pt x="0" y="428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Forme libre : forme 649">
            <a:extLst>
              <a:ext uri="{FF2B5EF4-FFF2-40B4-BE49-F238E27FC236}">
                <a16:creationId xmlns:a16="http://schemas.microsoft.com/office/drawing/2014/main" id="{E9929AF6-6359-442B-A78A-343FFFF08AE2}"/>
              </a:ext>
            </a:extLst>
          </p:cNvPr>
          <p:cNvSpPr/>
          <p:nvPr/>
        </p:nvSpPr>
        <p:spPr>
          <a:xfrm>
            <a:off x="4242435" y="3671126"/>
            <a:ext cx="2954382" cy="624840"/>
          </a:xfrm>
          <a:custGeom>
            <a:avLst/>
            <a:gdLst>
              <a:gd name="connsiteX0" fmla="*/ 0 w 4541520"/>
              <a:gd name="connsiteY0" fmla="*/ 64752 h 613392"/>
              <a:gd name="connsiteX1" fmla="*/ 2956560 w 4541520"/>
              <a:gd name="connsiteY1" fmla="*/ 49512 h 613392"/>
              <a:gd name="connsiteX2" fmla="*/ 4541520 w 4541520"/>
              <a:gd name="connsiteY2" fmla="*/ 613392 h 613392"/>
              <a:gd name="connsiteX0" fmla="*/ 0 w 4541520"/>
              <a:gd name="connsiteY0" fmla="*/ 28339 h 653179"/>
              <a:gd name="connsiteX1" fmla="*/ 2956560 w 4541520"/>
              <a:gd name="connsiteY1" fmla="*/ 89299 h 653179"/>
              <a:gd name="connsiteX2" fmla="*/ 4541520 w 4541520"/>
              <a:gd name="connsiteY2" fmla="*/ 653179 h 653179"/>
              <a:gd name="connsiteX0" fmla="*/ 0 w 4541520"/>
              <a:gd name="connsiteY0" fmla="*/ 1610 h 626450"/>
              <a:gd name="connsiteX1" fmla="*/ 2956560 w 4541520"/>
              <a:gd name="connsiteY1" fmla="*/ 62570 h 626450"/>
              <a:gd name="connsiteX2" fmla="*/ 4541520 w 4541520"/>
              <a:gd name="connsiteY2" fmla="*/ 626450 h 626450"/>
              <a:gd name="connsiteX0" fmla="*/ 0 w 4541520"/>
              <a:gd name="connsiteY0" fmla="*/ 0 h 624840"/>
              <a:gd name="connsiteX1" fmla="*/ 2956561 w 4541520"/>
              <a:gd name="connsiteY1" fmla="*/ 99060 h 624840"/>
              <a:gd name="connsiteX2" fmla="*/ 4541520 w 4541520"/>
              <a:gd name="connsiteY2" fmla="*/ 624840 h 624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41520" h="624840">
                <a:moveTo>
                  <a:pt x="0" y="0"/>
                </a:moveTo>
                <a:cubicBezTo>
                  <a:pt x="1111534" y="7620"/>
                  <a:pt x="2199641" y="7620"/>
                  <a:pt x="2956561" y="99060"/>
                </a:cubicBezTo>
                <a:cubicBezTo>
                  <a:pt x="3713481" y="190500"/>
                  <a:pt x="4127500" y="388620"/>
                  <a:pt x="4541520" y="62484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6" name="ZoneTexte 655">
            <a:extLst>
              <a:ext uri="{FF2B5EF4-FFF2-40B4-BE49-F238E27FC236}">
                <a16:creationId xmlns:a16="http://schemas.microsoft.com/office/drawing/2014/main" id="{A8216182-70EB-4648-97F4-833353E03F91}"/>
              </a:ext>
            </a:extLst>
          </p:cNvPr>
          <p:cNvSpPr txBox="1"/>
          <p:nvPr/>
        </p:nvSpPr>
        <p:spPr>
          <a:xfrm>
            <a:off x="1384553" y="3787983"/>
            <a:ext cx="2052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Sublimation front</a:t>
            </a:r>
          </a:p>
        </p:txBody>
      </p:sp>
      <p:sp>
        <p:nvSpPr>
          <p:cNvPr id="657" name="Flèche : haut 656">
            <a:extLst>
              <a:ext uri="{FF2B5EF4-FFF2-40B4-BE49-F238E27FC236}">
                <a16:creationId xmlns:a16="http://schemas.microsoft.com/office/drawing/2014/main" id="{82B480EA-51BF-441B-8534-0D622D3A9BE5}"/>
              </a:ext>
            </a:extLst>
          </p:cNvPr>
          <p:cNvSpPr/>
          <p:nvPr/>
        </p:nvSpPr>
        <p:spPr>
          <a:xfrm>
            <a:off x="4984542" y="2060804"/>
            <a:ext cx="158146" cy="793322"/>
          </a:xfrm>
          <a:prstGeom prst="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ZoneTexte 657">
            <a:extLst>
              <a:ext uri="{FF2B5EF4-FFF2-40B4-BE49-F238E27FC236}">
                <a16:creationId xmlns:a16="http://schemas.microsoft.com/office/drawing/2014/main" id="{CA11D204-C44D-4D10-8F82-5B8B0B264C15}"/>
              </a:ext>
            </a:extLst>
          </p:cNvPr>
          <p:cNvSpPr txBox="1"/>
          <p:nvPr/>
        </p:nvSpPr>
        <p:spPr>
          <a:xfrm>
            <a:off x="4632325" y="1371600"/>
            <a:ext cx="87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Vapor flow</a:t>
            </a:r>
          </a:p>
        </p:txBody>
      </p:sp>
      <p:sp>
        <p:nvSpPr>
          <p:cNvPr id="660" name="Rectangle 659">
            <a:extLst>
              <a:ext uri="{FF2B5EF4-FFF2-40B4-BE49-F238E27FC236}">
                <a16:creationId xmlns:a16="http://schemas.microsoft.com/office/drawing/2014/main" id="{1DABB484-F51F-4F7D-B701-5C510817BA0E}"/>
              </a:ext>
            </a:extLst>
          </p:cNvPr>
          <p:cNvSpPr/>
          <p:nvPr/>
        </p:nvSpPr>
        <p:spPr>
          <a:xfrm>
            <a:off x="7196818" y="2391488"/>
            <a:ext cx="64407" cy="332560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ctangle 660">
            <a:extLst>
              <a:ext uri="{FF2B5EF4-FFF2-40B4-BE49-F238E27FC236}">
                <a16:creationId xmlns:a16="http://schemas.microsoft.com/office/drawing/2014/main" id="{F7D2B567-3167-4D80-904B-8FC495289CD9}"/>
              </a:ext>
            </a:extLst>
          </p:cNvPr>
          <p:cNvSpPr/>
          <p:nvPr/>
        </p:nvSpPr>
        <p:spPr>
          <a:xfrm rot="5400000">
            <a:off x="6457026" y="4983444"/>
            <a:ext cx="81971" cy="152641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ZoneTexte 662">
            <a:extLst>
              <a:ext uri="{FF2B5EF4-FFF2-40B4-BE49-F238E27FC236}">
                <a16:creationId xmlns:a16="http://schemas.microsoft.com/office/drawing/2014/main" id="{E2C67C4C-37FA-4F68-A5A8-9B47904C768C}"/>
              </a:ext>
            </a:extLst>
          </p:cNvPr>
          <p:cNvSpPr txBox="1"/>
          <p:nvPr/>
        </p:nvSpPr>
        <p:spPr>
          <a:xfrm>
            <a:off x="4177778" y="6279071"/>
            <a:ext cx="353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Convective heat flux from shelf</a:t>
            </a:r>
          </a:p>
        </p:txBody>
      </p:sp>
      <p:sp>
        <p:nvSpPr>
          <p:cNvPr id="664" name="Rectangle 663">
            <a:extLst>
              <a:ext uri="{FF2B5EF4-FFF2-40B4-BE49-F238E27FC236}">
                <a16:creationId xmlns:a16="http://schemas.microsoft.com/office/drawing/2014/main" id="{00FF7EF6-B541-4AD5-9012-D706E4977D1B}"/>
              </a:ext>
            </a:extLst>
          </p:cNvPr>
          <p:cNvSpPr/>
          <p:nvPr/>
        </p:nvSpPr>
        <p:spPr>
          <a:xfrm>
            <a:off x="4232284" y="5795415"/>
            <a:ext cx="3663080" cy="4821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6" name="Connecteur droit 665">
            <a:extLst>
              <a:ext uri="{FF2B5EF4-FFF2-40B4-BE49-F238E27FC236}">
                <a16:creationId xmlns:a16="http://schemas.microsoft.com/office/drawing/2014/main" id="{3680B365-F5F7-4A26-9CDF-D4365E056022}"/>
              </a:ext>
            </a:extLst>
          </p:cNvPr>
          <p:cNvCxnSpPr>
            <a:cxnSpLocks/>
          </p:cNvCxnSpPr>
          <p:nvPr/>
        </p:nvCxnSpPr>
        <p:spPr>
          <a:xfrm>
            <a:off x="4232283" y="5803215"/>
            <a:ext cx="515857" cy="47631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eur droit 667">
            <a:extLst>
              <a:ext uri="{FF2B5EF4-FFF2-40B4-BE49-F238E27FC236}">
                <a16:creationId xmlns:a16="http://schemas.microsoft.com/office/drawing/2014/main" id="{87E99464-5CB2-42C8-BD6F-8CAF120599FE}"/>
              </a:ext>
            </a:extLst>
          </p:cNvPr>
          <p:cNvCxnSpPr>
            <a:cxnSpLocks/>
          </p:cNvCxnSpPr>
          <p:nvPr/>
        </p:nvCxnSpPr>
        <p:spPr>
          <a:xfrm>
            <a:off x="4494256" y="5790477"/>
            <a:ext cx="527936" cy="48127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eur droit 668">
            <a:extLst>
              <a:ext uri="{FF2B5EF4-FFF2-40B4-BE49-F238E27FC236}">
                <a16:creationId xmlns:a16="http://schemas.microsoft.com/office/drawing/2014/main" id="{9BF135D2-18DA-499F-9094-BB023CAA0782}"/>
              </a:ext>
            </a:extLst>
          </p:cNvPr>
          <p:cNvCxnSpPr>
            <a:cxnSpLocks/>
          </p:cNvCxnSpPr>
          <p:nvPr/>
        </p:nvCxnSpPr>
        <p:spPr>
          <a:xfrm>
            <a:off x="4805999" y="5801673"/>
            <a:ext cx="508147" cy="47262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Connecteur droit 669">
            <a:extLst>
              <a:ext uri="{FF2B5EF4-FFF2-40B4-BE49-F238E27FC236}">
                <a16:creationId xmlns:a16="http://schemas.microsoft.com/office/drawing/2014/main" id="{50F6FD1C-4EFB-4922-BE0A-A47DD9021972}"/>
              </a:ext>
            </a:extLst>
          </p:cNvPr>
          <p:cNvCxnSpPr>
            <a:cxnSpLocks/>
          </p:cNvCxnSpPr>
          <p:nvPr/>
        </p:nvCxnSpPr>
        <p:spPr>
          <a:xfrm>
            <a:off x="5083801" y="5798000"/>
            <a:ext cx="525700" cy="47743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 droit 670">
            <a:extLst>
              <a:ext uri="{FF2B5EF4-FFF2-40B4-BE49-F238E27FC236}">
                <a16:creationId xmlns:a16="http://schemas.microsoft.com/office/drawing/2014/main" id="{48D61C94-D05C-4459-A804-5D0C5FFCCEFB}"/>
              </a:ext>
            </a:extLst>
          </p:cNvPr>
          <p:cNvCxnSpPr>
            <a:cxnSpLocks/>
          </p:cNvCxnSpPr>
          <p:nvPr/>
        </p:nvCxnSpPr>
        <p:spPr>
          <a:xfrm>
            <a:off x="5357960" y="5804367"/>
            <a:ext cx="515786" cy="47629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 droit 671">
            <a:extLst>
              <a:ext uri="{FF2B5EF4-FFF2-40B4-BE49-F238E27FC236}">
                <a16:creationId xmlns:a16="http://schemas.microsoft.com/office/drawing/2014/main" id="{E7F05565-5CF5-4531-8678-A92C767BD86F}"/>
              </a:ext>
            </a:extLst>
          </p:cNvPr>
          <p:cNvCxnSpPr>
            <a:cxnSpLocks/>
          </p:cNvCxnSpPr>
          <p:nvPr/>
        </p:nvCxnSpPr>
        <p:spPr>
          <a:xfrm>
            <a:off x="5639406" y="5791269"/>
            <a:ext cx="535969" cy="48780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Connecteur droit 672">
            <a:extLst>
              <a:ext uri="{FF2B5EF4-FFF2-40B4-BE49-F238E27FC236}">
                <a16:creationId xmlns:a16="http://schemas.microsoft.com/office/drawing/2014/main" id="{28FC001B-79B8-402B-BDC0-12430E20A169}"/>
              </a:ext>
            </a:extLst>
          </p:cNvPr>
          <p:cNvCxnSpPr>
            <a:cxnSpLocks/>
          </p:cNvCxnSpPr>
          <p:nvPr/>
        </p:nvCxnSpPr>
        <p:spPr>
          <a:xfrm>
            <a:off x="5965996" y="5799767"/>
            <a:ext cx="498475" cy="47307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4" name="Connecteur droit 673">
            <a:extLst>
              <a:ext uri="{FF2B5EF4-FFF2-40B4-BE49-F238E27FC236}">
                <a16:creationId xmlns:a16="http://schemas.microsoft.com/office/drawing/2014/main" id="{41AC7C26-CA33-44ED-9054-6BCA8185DC03}"/>
              </a:ext>
            </a:extLst>
          </p:cNvPr>
          <p:cNvCxnSpPr>
            <a:cxnSpLocks/>
          </p:cNvCxnSpPr>
          <p:nvPr/>
        </p:nvCxnSpPr>
        <p:spPr>
          <a:xfrm>
            <a:off x="6258992" y="5796844"/>
            <a:ext cx="519633" cy="48222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5" name="Connecteur droit 674">
            <a:extLst>
              <a:ext uri="{FF2B5EF4-FFF2-40B4-BE49-F238E27FC236}">
                <a16:creationId xmlns:a16="http://schemas.microsoft.com/office/drawing/2014/main" id="{AF51BED2-D35F-4124-A697-6031CE30E3AB}"/>
              </a:ext>
            </a:extLst>
          </p:cNvPr>
          <p:cNvCxnSpPr>
            <a:cxnSpLocks/>
          </p:cNvCxnSpPr>
          <p:nvPr/>
        </p:nvCxnSpPr>
        <p:spPr>
          <a:xfrm>
            <a:off x="6546099" y="5790196"/>
            <a:ext cx="527801" cy="48252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6" name="Connecteur droit 675">
            <a:extLst>
              <a:ext uri="{FF2B5EF4-FFF2-40B4-BE49-F238E27FC236}">
                <a16:creationId xmlns:a16="http://schemas.microsoft.com/office/drawing/2014/main" id="{40B69631-77A2-40D1-ABF9-BB1A6C40FBA2}"/>
              </a:ext>
            </a:extLst>
          </p:cNvPr>
          <p:cNvCxnSpPr>
            <a:cxnSpLocks/>
          </p:cNvCxnSpPr>
          <p:nvPr/>
        </p:nvCxnSpPr>
        <p:spPr>
          <a:xfrm>
            <a:off x="6848537" y="5804367"/>
            <a:ext cx="520638" cy="47470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7" name="Connecteur droit 676">
            <a:extLst>
              <a:ext uri="{FF2B5EF4-FFF2-40B4-BE49-F238E27FC236}">
                <a16:creationId xmlns:a16="http://schemas.microsoft.com/office/drawing/2014/main" id="{41840489-4AA2-416E-8754-F8896E0616BB}"/>
              </a:ext>
            </a:extLst>
          </p:cNvPr>
          <p:cNvCxnSpPr>
            <a:cxnSpLocks/>
          </p:cNvCxnSpPr>
          <p:nvPr/>
        </p:nvCxnSpPr>
        <p:spPr>
          <a:xfrm>
            <a:off x="7110510" y="5791629"/>
            <a:ext cx="541240" cy="48426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Connecteur droit 677">
            <a:extLst>
              <a:ext uri="{FF2B5EF4-FFF2-40B4-BE49-F238E27FC236}">
                <a16:creationId xmlns:a16="http://schemas.microsoft.com/office/drawing/2014/main" id="{DE74C4FB-3C9A-4D1C-BA6C-C8C8458C8167}"/>
              </a:ext>
            </a:extLst>
          </p:cNvPr>
          <p:cNvCxnSpPr>
            <a:cxnSpLocks/>
          </p:cNvCxnSpPr>
          <p:nvPr/>
        </p:nvCxnSpPr>
        <p:spPr>
          <a:xfrm>
            <a:off x="7397617" y="5784981"/>
            <a:ext cx="497746" cy="45381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0" name="Forme libre : forme 679">
            <a:extLst>
              <a:ext uri="{FF2B5EF4-FFF2-40B4-BE49-F238E27FC236}">
                <a16:creationId xmlns:a16="http://schemas.microsoft.com/office/drawing/2014/main" id="{3686CF92-34C3-4A93-9EED-37C7B49353DB}"/>
              </a:ext>
            </a:extLst>
          </p:cNvPr>
          <p:cNvSpPr/>
          <p:nvPr/>
        </p:nvSpPr>
        <p:spPr>
          <a:xfrm>
            <a:off x="4245837" y="5597892"/>
            <a:ext cx="1491615" cy="205105"/>
          </a:xfrm>
          <a:custGeom>
            <a:avLst/>
            <a:gdLst>
              <a:gd name="connsiteX0" fmla="*/ 1470660 w 1501140"/>
              <a:gd name="connsiteY0" fmla="*/ 190500 h 190500"/>
              <a:gd name="connsiteX1" fmla="*/ 1272540 w 1501140"/>
              <a:gd name="connsiteY1" fmla="*/ 137160 h 190500"/>
              <a:gd name="connsiteX2" fmla="*/ 899160 w 1501140"/>
              <a:gd name="connsiteY2" fmla="*/ 83820 h 190500"/>
              <a:gd name="connsiteX3" fmla="*/ 624840 w 1501140"/>
              <a:gd name="connsiteY3" fmla="*/ 76200 h 190500"/>
              <a:gd name="connsiteX4" fmla="*/ 251460 w 1501140"/>
              <a:gd name="connsiteY4" fmla="*/ 76200 h 190500"/>
              <a:gd name="connsiteX5" fmla="*/ 0 w 1501140"/>
              <a:gd name="connsiteY5" fmla="*/ 76200 h 190500"/>
              <a:gd name="connsiteX6" fmla="*/ 0 w 1501140"/>
              <a:gd name="connsiteY6" fmla="*/ 7620 h 190500"/>
              <a:gd name="connsiteX7" fmla="*/ 830580 w 1501140"/>
              <a:gd name="connsiteY7" fmla="*/ 0 h 190500"/>
              <a:gd name="connsiteX8" fmla="*/ 1021080 w 1501140"/>
              <a:gd name="connsiteY8" fmla="*/ 22860 h 190500"/>
              <a:gd name="connsiteX9" fmla="*/ 1272540 w 1501140"/>
              <a:gd name="connsiteY9" fmla="*/ 53340 h 190500"/>
              <a:gd name="connsiteX10" fmla="*/ 1501140 w 1501140"/>
              <a:gd name="connsiteY10" fmla="*/ 121920 h 190500"/>
              <a:gd name="connsiteX11" fmla="*/ 1470660 w 1501140"/>
              <a:gd name="connsiteY11" fmla="*/ 190500 h 190500"/>
              <a:gd name="connsiteX0" fmla="*/ 1486535 w 1501140"/>
              <a:gd name="connsiteY0" fmla="*/ 212725 h 212725"/>
              <a:gd name="connsiteX1" fmla="*/ 1272540 w 1501140"/>
              <a:gd name="connsiteY1" fmla="*/ 137160 h 212725"/>
              <a:gd name="connsiteX2" fmla="*/ 899160 w 1501140"/>
              <a:gd name="connsiteY2" fmla="*/ 83820 h 212725"/>
              <a:gd name="connsiteX3" fmla="*/ 624840 w 1501140"/>
              <a:gd name="connsiteY3" fmla="*/ 76200 h 212725"/>
              <a:gd name="connsiteX4" fmla="*/ 251460 w 1501140"/>
              <a:gd name="connsiteY4" fmla="*/ 76200 h 212725"/>
              <a:gd name="connsiteX5" fmla="*/ 0 w 1501140"/>
              <a:gd name="connsiteY5" fmla="*/ 76200 h 212725"/>
              <a:gd name="connsiteX6" fmla="*/ 0 w 1501140"/>
              <a:gd name="connsiteY6" fmla="*/ 7620 h 212725"/>
              <a:gd name="connsiteX7" fmla="*/ 830580 w 1501140"/>
              <a:gd name="connsiteY7" fmla="*/ 0 h 212725"/>
              <a:gd name="connsiteX8" fmla="*/ 1021080 w 1501140"/>
              <a:gd name="connsiteY8" fmla="*/ 22860 h 212725"/>
              <a:gd name="connsiteX9" fmla="*/ 1272540 w 1501140"/>
              <a:gd name="connsiteY9" fmla="*/ 53340 h 212725"/>
              <a:gd name="connsiteX10" fmla="*/ 1501140 w 1501140"/>
              <a:gd name="connsiteY10" fmla="*/ 121920 h 212725"/>
              <a:gd name="connsiteX11" fmla="*/ 1486535 w 1501140"/>
              <a:gd name="connsiteY11" fmla="*/ 212725 h 212725"/>
              <a:gd name="connsiteX0" fmla="*/ 1486535 w 1486535"/>
              <a:gd name="connsiteY0" fmla="*/ 212725 h 212725"/>
              <a:gd name="connsiteX1" fmla="*/ 1272540 w 1486535"/>
              <a:gd name="connsiteY1" fmla="*/ 137160 h 212725"/>
              <a:gd name="connsiteX2" fmla="*/ 899160 w 1486535"/>
              <a:gd name="connsiteY2" fmla="*/ 83820 h 212725"/>
              <a:gd name="connsiteX3" fmla="*/ 624840 w 1486535"/>
              <a:gd name="connsiteY3" fmla="*/ 76200 h 212725"/>
              <a:gd name="connsiteX4" fmla="*/ 251460 w 1486535"/>
              <a:gd name="connsiteY4" fmla="*/ 76200 h 212725"/>
              <a:gd name="connsiteX5" fmla="*/ 0 w 1486535"/>
              <a:gd name="connsiteY5" fmla="*/ 76200 h 212725"/>
              <a:gd name="connsiteX6" fmla="*/ 0 w 1486535"/>
              <a:gd name="connsiteY6" fmla="*/ 7620 h 212725"/>
              <a:gd name="connsiteX7" fmla="*/ 830580 w 1486535"/>
              <a:gd name="connsiteY7" fmla="*/ 0 h 212725"/>
              <a:gd name="connsiteX8" fmla="*/ 1021080 w 1486535"/>
              <a:gd name="connsiteY8" fmla="*/ 22860 h 212725"/>
              <a:gd name="connsiteX9" fmla="*/ 1272540 w 1486535"/>
              <a:gd name="connsiteY9" fmla="*/ 53340 h 212725"/>
              <a:gd name="connsiteX10" fmla="*/ 1478915 w 1486535"/>
              <a:gd name="connsiteY10" fmla="*/ 125095 h 212725"/>
              <a:gd name="connsiteX11" fmla="*/ 1486535 w 1486535"/>
              <a:gd name="connsiteY11" fmla="*/ 212725 h 212725"/>
              <a:gd name="connsiteX0" fmla="*/ 1486535 w 1486535"/>
              <a:gd name="connsiteY0" fmla="*/ 212725 h 212725"/>
              <a:gd name="connsiteX1" fmla="*/ 1272540 w 1486535"/>
              <a:gd name="connsiteY1" fmla="*/ 137160 h 212725"/>
              <a:gd name="connsiteX2" fmla="*/ 899160 w 1486535"/>
              <a:gd name="connsiteY2" fmla="*/ 83820 h 212725"/>
              <a:gd name="connsiteX3" fmla="*/ 624840 w 1486535"/>
              <a:gd name="connsiteY3" fmla="*/ 76200 h 212725"/>
              <a:gd name="connsiteX4" fmla="*/ 251460 w 1486535"/>
              <a:gd name="connsiteY4" fmla="*/ 76200 h 212725"/>
              <a:gd name="connsiteX5" fmla="*/ 0 w 1486535"/>
              <a:gd name="connsiteY5" fmla="*/ 76200 h 212725"/>
              <a:gd name="connsiteX6" fmla="*/ 0 w 1486535"/>
              <a:gd name="connsiteY6" fmla="*/ 7620 h 212725"/>
              <a:gd name="connsiteX7" fmla="*/ 830580 w 1486535"/>
              <a:gd name="connsiteY7" fmla="*/ 0 h 212725"/>
              <a:gd name="connsiteX8" fmla="*/ 1021080 w 1486535"/>
              <a:gd name="connsiteY8" fmla="*/ 22860 h 212725"/>
              <a:gd name="connsiteX9" fmla="*/ 1272540 w 1486535"/>
              <a:gd name="connsiteY9" fmla="*/ 53340 h 212725"/>
              <a:gd name="connsiteX10" fmla="*/ 1478915 w 1486535"/>
              <a:gd name="connsiteY10" fmla="*/ 125095 h 212725"/>
              <a:gd name="connsiteX11" fmla="*/ 1486535 w 1486535"/>
              <a:gd name="connsiteY11" fmla="*/ 212725 h 212725"/>
              <a:gd name="connsiteX0" fmla="*/ 1486535 w 1488440"/>
              <a:gd name="connsiteY0" fmla="*/ 212725 h 212725"/>
              <a:gd name="connsiteX1" fmla="*/ 1272540 w 1488440"/>
              <a:gd name="connsiteY1" fmla="*/ 137160 h 212725"/>
              <a:gd name="connsiteX2" fmla="*/ 899160 w 1488440"/>
              <a:gd name="connsiteY2" fmla="*/ 83820 h 212725"/>
              <a:gd name="connsiteX3" fmla="*/ 624840 w 1488440"/>
              <a:gd name="connsiteY3" fmla="*/ 76200 h 212725"/>
              <a:gd name="connsiteX4" fmla="*/ 251460 w 1488440"/>
              <a:gd name="connsiteY4" fmla="*/ 76200 h 212725"/>
              <a:gd name="connsiteX5" fmla="*/ 0 w 1488440"/>
              <a:gd name="connsiteY5" fmla="*/ 76200 h 212725"/>
              <a:gd name="connsiteX6" fmla="*/ 0 w 1488440"/>
              <a:gd name="connsiteY6" fmla="*/ 7620 h 212725"/>
              <a:gd name="connsiteX7" fmla="*/ 830580 w 1488440"/>
              <a:gd name="connsiteY7" fmla="*/ 0 h 212725"/>
              <a:gd name="connsiteX8" fmla="*/ 1021080 w 1488440"/>
              <a:gd name="connsiteY8" fmla="*/ 22860 h 212725"/>
              <a:gd name="connsiteX9" fmla="*/ 1272540 w 1488440"/>
              <a:gd name="connsiteY9" fmla="*/ 53340 h 212725"/>
              <a:gd name="connsiteX10" fmla="*/ 1488440 w 1488440"/>
              <a:gd name="connsiteY10" fmla="*/ 121920 h 212725"/>
              <a:gd name="connsiteX11" fmla="*/ 1486535 w 1488440"/>
              <a:gd name="connsiteY11" fmla="*/ 212725 h 212725"/>
              <a:gd name="connsiteX0" fmla="*/ 1486535 w 1488440"/>
              <a:gd name="connsiteY0" fmla="*/ 212725 h 212725"/>
              <a:gd name="connsiteX1" fmla="*/ 1326515 w 1488440"/>
              <a:gd name="connsiteY1" fmla="*/ 156210 h 212725"/>
              <a:gd name="connsiteX2" fmla="*/ 899160 w 1488440"/>
              <a:gd name="connsiteY2" fmla="*/ 83820 h 212725"/>
              <a:gd name="connsiteX3" fmla="*/ 624840 w 1488440"/>
              <a:gd name="connsiteY3" fmla="*/ 76200 h 212725"/>
              <a:gd name="connsiteX4" fmla="*/ 251460 w 1488440"/>
              <a:gd name="connsiteY4" fmla="*/ 76200 h 212725"/>
              <a:gd name="connsiteX5" fmla="*/ 0 w 1488440"/>
              <a:gd name="connsiteY5" fmla="*/ 76200 h 212725"/>
              <a:gd name="connsiteX6" fmla="*/ 0 w 1488440"/>
              <a:gd name="connsiteY6" fmla="*/ 7620 h 212725"/>
              <a:gd name="connsiteX7" fmla="*/ 830580 w 1488440"/>
              <a:gd name="connsiteY7" fmla="*/ 0 h 212725"/>
              <a:gd name="connsiteX8" fmla="*/ 1021080 w 1488440"/>
              <a:gd name="connsiteY8" fmla="*/ 22860 h 212725"/>
              <a:gd name="connsiteX9" fmla="*/ 1272540 w 1488440"/>
              <a:gd name="connsiteY9" fmla="*/ 53340 h 212725"/>
              <a:gd name="connsiteX10" fmla="*/ 1488440 w 1488440"/>
              <a:gd name="connsiteY10" fmla="*/ 121920 h 212725"/>
              <a:gd name="connsiteX11" fmla="*/ 1486535 w 1488440"/>
              <a:gd name="connsiteY11" fmla="*/ 212725 h 212725"/>
              <a:gd name="connsiteX0" fmla="*/ 1486535 w 1488440"/>
              <a:gd name="connsiteY0" fmla="*/ 212725 h 212725"/>
              <a:gd name="connsiteX1" fmla="*/ 1326515 w 1488440"/>
              <a:gd name="connsiteY1" fmla="*/ 156210 h 212725"/>
              <a:gd name="connsiteX2" fmla="*/ 1042035 w 1488440"/>
              <a:gd name="connsiteY2" fmla="*/ 121920 h 212725"/>
              <a:gd name="connsiteX3" fmla="*/ 624840 w 1488440"/>
              <a:gd name="connsiteY3" fmla="*/ 76200 h 212725"/>
              <a:gd name="connsiteX4" fmla="*/ 251460 w 1488440"/>
              <a:gd name="connsiteY4" fmla="*/ 76200 h 212725"/>
              <a:gd name="connsiteX5" fmla="*/ 0 w 1488440"/>
              <a:gd name="connsiteY5" fmla="*/ 76200 h 212725"/>
              <a:gd name="connsiteX6" fmla="*/ 0 w 1488440"/>
              <a:gd name="connsiteY6" fmla="*/ 7620 h 212725"/>
              <a:gd name="connsiteX7" fmla="*/ 830580 w 1488440"/>
              <a:gd name="connsiteY7" fmla="*/ 0 h 212725"/>
              <a:gd name="connsiteX8" fmla="*/ 1021080 w 1488440"/>
              <a:gd name="connsiteY8" fmla="*/ 22860 h 212725"/>
              <a:gd name="connsiteX9" fmla="*/ 1272540 w 1488440"/>
              <a:gd name="connsiteY9" fmla="*/ 53340 h 212725"/>
              <a:gd name="connsiteX10" fmla="*/ 1488440 w 1488440"/>
              <a:gd name="connsiteY10" fmla="*/ 121920 h 212725"/>
              <a:gd name="connsiteX11" fmla="*/ 1486535 w 1488440"/>
              <a:gd name="connsiteY11" fmla="*/ 212725 h 212725"/>
              <a:gd name="connsiteX0" fmla="*/ 1486535 w 1488440"/>
              <a:gd name="connsiteY0" fmla="*/ 212725 h 212725"/>
              <a:gd name="connsiteX1" fmla="*/ 1326515 w 1488440"/>
              <a:gd name="connsiteY1" fmla="*/ 156210 h 212725"/>
              <a:gd name="connsiteX2" fmla="*/ 1042035 w 1488440"/>
              <a:gd name="connsiteY2" fmla="*/ 121920 h 212725"/>
              <a:gd name="connsiteX3" fmla="*/ 777240 w 1488440"/>
              <a:gd name="connsiteY3" fmla="*/ 92075 h 212725"/>
              <a:gd name="connsiteX4" fmla="*/ 251460 w 1488440"/>
              <a:gd name="connsiteY4" fmla="*/ 76200 h 212725"/>
              <a:gd name="connsiteX5" fmla="*/ 0 w 1488440"/>
              <a:gd name="connsiteY5" fmla="*/ 76200 h 212725"/>
              <a:gd name="connsiteX6" fmla="*/ 0 w 1488440"/>
              <a:gd name="connsiteY6" fmla="*/ 7620 h 212725"/>
              <a:gd name="connsiteX7" fmla="*/ 830580 w 1488440"/>
              <a:gd name="connsiteY7" fmla="*/ 0 h 212725"/>
              <a:gd name="connsiteX8" fmla="*/ 1021080 w 1488440"/>
              <a:gd name="connsiteY8" fmla="*/ 22860 h 212725"/>
              <a:gd name="connsiteX9" fmla="*/ 1272540 w 1488440"/>
              <a:gd name="connsiteY9" fmla="*/ 53340 h 212725"/>
              <a:gd name="connsiteX10" fmla="*/ 1488440 w 1488440"/>
              <a:gd name="connsiteY10" fmla="*/ 121920 h 212725"/>
              <a:gd name="connsiteX11" fmla="*/ 1486535 w 1488440"/>
              <a:gd name="connsiteY11" fmla="*/ 212725 h 212725"/>
              <a:gd name="connsiteX0" fmla="*/ 1486535 w 1488440"/>
              <a:gd name="connsiteY0" fmla="*/ 212725 h 212725"/>
              <a:gd name="connsiteX1" fmla="*/ 1326515 w 1488440"/>
              <a:gd name="connsiteY1" fmla="*/ 156210 h 212725"/>
              <a:gd name="connsiteX2" fmla="*/ 1042035 w 1488440"/>
              <a:gd name="connsiteY2" fmla="*/ 121920 h 212725"/>
              <a:gd name="connsiteX3" fmla="*/ 777240 w 1488440"/>
              <a:gd name="connsiteY3" fmla="*/ 92075 h 212725"/>
              <a:gd name="connsiteX4" fmla="*/ 305435 w 1488440"/>
              <a:gd name="connsiteY4" fmla="*/ 85725 h 212725"/>
              <a:gd name="connsiteX5" fmla="*/ 0 w 1488440"/>
              <a:gd name="connsiteY5" fmla="*/ 76200 h 212725"/>
              <a:gd name="connsiteX6" fmla="*/ 0 w 1488440"/>
              <a:gd name="connsiteY6" fmla="*/ 7620 h 212725"/>
              <a:gd name="connsiteX7" fmla="*/ 830580 w 1488440"/>
              <a:gd name="connsiteY7" fmla="*/ 0 h 212725"/>
              <a:gd name="connsiteX8" fmla="*/ 1021080 w 1488440"/>
              <a:gd name="connsiteY8" fmla="*/ 22860 h 212725"/>
              <a:gd name="connsiteX9" fmla="*/ 1272540 w 1488440"/>
              <a:gd name="connsiteY9" fmla="*/ 53340 h 212725"/>
              <a:gd name="connsiteX10" fmla="*/ 1488440 w 1488440"/>
              <a:gd name="connsiteY10" fmla="*/ 121920 h 212725"/>
              <a:gd name="connsiteX11" fmla="*/ 1486535 w 1488440"/>
              <a:gd name="connsiteY11" fmla="*/ 212725 h 212725"/>
              <a:gd name="connsiteX0" fmla="*/ 1502410 w 1504315"/>
              <a:gd name="connsiteY0" fmla="*/ 212725 h 212725"/>
              <a:gd name="connsiteX1" fmla="*/ 1342390 w 1504315"/>
              <a:gd name="connsiteY1" fmla="*/ 156210 h 212725"/>
              <a:gd name="connsiteX2" fmla="*/ 1057910 w 1504315"/>
              <a:gd name="connsiteY2" fmla="*/ 121920 h 212725"/>
              <a:gd name="connsiteX3" fmla="*/ 793115 w 1504315"/>
              <a:gd name="connsiteY3" fmla="*/ 92075 h 212725"/>
              <a:gd name="connsiteX4" fmla="*/ 321310 w 1504315"/>
              <a:gd name="connsiteY4" fmla="*/ 85725 h 212725"/>
              <a:gd name="connsiteX5" fmla="*/ 0 w 1504315"/>
              <a:gd name="connsiteY5" fmla="*/ 85725 h 212725"/>
              <a:gd name="connsiteX6" fmla="*/ 15875 w 1504315"/>
              <a:gd name="connsiteY6" fmla="*/ 7620 h 212725"/>
              <a:gd name="connsiteX7" fmla="*/ 846455 w 1504315"/>
              <a:gd name="connsiteY7" fmla="*/ 0 h 212725"/>
              <a:gd name="connsiteX8" fmla="*/ 1036955 w 1504315"/>
              <a:gd name="connsiteY8" fmla="*/ 22860 h 212725"/>
              <a:gd name="connsiteX9" fmla="*/ 1288415 w 1504315"/>
              <a:gd name="connsiteY9" fmla="*/ 53340 h 212725"/>
              <a:gd name="connsiteX10" fmla="*/ 1504315 w 1504315"/>
              <a:gd name="connsiteY10" fmla="*/ 121920 h 212725"/>
              <a:gd name="connsiteX11" fmla="*/ 1502410 w 1504315"/>
              <a:gd name="connsiteY11" fmla="*/ 212725 h 212725"/>
              <a:gd name="connsiteX0" fmla="*/ 1489710 w 1491615"/>
              <a:gd name="connsiteY0" fmla="*/ 212725 h 212725"/>
              <a:gd name="connsiteX1" fmla="*/ 1329690 w 1491615"/>
              <a:gd name="connsiteY1" fmla="*/ 156210 h 212725"/>
              <a:gd name="connsiteX2" fmla="*/ 1045210 w 1491615"/>
              <a:gd name="connsiteY2" fmla="*/ 121920 h 212725"/>
              <a:gd name="connsiteX3" fmla="*/ 780415 w 1491615"/>
              <a:gd name="connsiteY3" fmla="*/ 92075 h 212725"/>
              <a:gd name="connsiteX4" fmla="*/ 308610 w 1491615"/>
              <a:gd name="connsiteY4" fmla="*/ 85725 h 212725"/>
              <a:gd name="connsiteX5" fmla="*/ 0 w 1491615"/>
              <a:gd name="connsiteY5" fmla="*/ 82550 h 212725"/>
              <a:gd name="connsiteX6" fmla="*/ 3175 w 1491615"/>
              <a:gd name="connsiteY6" fmla="*/ 7620 h 212725"/>
              <a:gd name="connsiteX7" fmla="*/ 833755 w 1491615"/>
              <a:gd name="connsiteY7" fmla="*/ 0 h 212725"/>
              <a:gd name="connsiteX8" fmla="*/ 1024255 w 1491615"/>
              <a:gd name="connsiteY8" fmla="*/ 22860 h 212725"/>
              <a:gd name="connsiteX9" fmla="*/ 1275715 w 1491615"/>
              <a:gd name="connsiteY9" fmla="*/ 53340 h 212725"/>
              <a:gd name="connsiteX10" fmla="*/ 1491615 w 1491615"/>
              <a:gd name="connsiteY10" fmla="*/ 121920 h 212725"/>
              <a:gd name="connsiteX11" fmla="*/ 1489710 w 1491615"/>
              <a:gd name="connsiteY11" fmla="*/ 212725 h 212725"/>
              <a:gd name="connsiteX0" fmla="*/ 1489710 w 1491615"/>
              <a:gd name="connsiteY0" fmla="*/ 212725 h 212725"/>
              <a:gd name="connsiteX1" fmla="*/ 1329690 w 1491615"/>
              <a:gd name="connsiteY1" fmla="*/ 156210 h 212725"/>
              <a:gd name="connsiteX2" fmla="*/ 1045210 w 1491615"/>
              <a:gd name="connsiteY2" fmla="*/ 121920 h 212725"/>
              <a:gd name="connsiteX3" fmla="*/ 780415 w 1491615"/>
              <a:gd name="connsiteY3" fmla="*/ 92075 h 212725"/>
              <a:gd name="connsiteX4" fmla="*/ 308610 w 1491615"/>
              <a:gd name="connsiteY4" fmla="*/ 85725 h 212725"/>
              <a:gd name="connsiteX5" fmla="*/ 0 w 1491615"/>
              <a:gd name="connsiteY5" fmla="*/ 88900 h 212725"/>
              <a:gd name="connsiteX6" fmla="*/ 3175 w 1491615"/>
              <a:gd name="connsiteY6" fmla="*/ 7620 h 212725"/>
              <a:gd name="connsiteX7" fmla="*/ 833755 w 1491615"/>
              <a:gd name="connsiteY7" fmla="*/ 0 h 212725"/>
              <a:gd name="connsiteX8" fmla="*/ 1024255 w 1491615"/>
              <a:gd name="connsiteY8" fmla="*/ 22860 h 212725"/>
              <a:gd name="connsiteX9" fmla="*/ 1275715 w 1491615"/>
              <a:gd name="connsiteY9" fmla="*/ 53340 h 212725"/>
              <a:gd name="connsiteX10" fmla="*/ 1491615 w 1491615"/>
              <a:gd name="connsiteY10" fmla="*/ 121920 h 212725"/>
              <a:gd name="connsiteX11" fmla="*/ 1489710 w 1491615"/>
              <a:gd name="connsiteY11" fmla="*/ 212725 h 21272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045210 w 1491615"/>
              <a:gd name="connsiteY2" fmla="*/ 114300 h 205105"/>
              <a:gd name="connsiteX3" fmla="*/ 780415 w 1491615"/>
              <a:gd name="connsiteY3" fmla="*/ 84455 h 205105"/>
              <a:gd name="connsiteX4" fmla="*/ 308610 w 1491615"/>
              <a:gd name="connsiteY4" fmla="*/ 78105 h 205105"/>
              <a:gd name="connsiteX5" fmla="*/ 0 w 1491615"/>
              <a:gd name="connsiteY5" fmla="*/ 81280 h 205105"/>
              <a:gd name="connsiteX6" fmla="*/ 3175 w 1491615"/>
              <a:gd name="connsiteY6" fmla="*/ 0 h 205105"/>
              <a:gd name="connsiteX7" fmla="*/ 754380 w 1491615"/>
              <a:gd name="connsiteY7" fmla="*/ 1905 h 205105"/>
              <a:gd name="connsiteX8" fmla="*/ 1024255 w 1491615"/>
              <a:gd name="connsiteY8" fmla="*/ 15240 h 205105"/>
              <a:gd name="connsiteX9" fmla="*/ 1275715 w 1491615"/>
              <a:gd name="connsiteY9" fmla="*/ 45720 h 205105"/>
              <a:gd name="connsiteX10" fmla="*/ 1491615 w 1491615"/>
              <a:gd name="connsiteY10" fmla="*/ 114300 h 205105"/>
              <a:gd name="connsiteX11" fmla="*/ 1489710 w 1491615"/>
              <a:gd name="connsiteY11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045210 w 1491615"/>
              <a:gd name="connsiteY2" fmla="*/ 114300 h 205105"/>
              <a:gd name="connsiteX3" fmla="*/ 780415 w 1491615"/>
              <a:gd name="connsiteY3" fmla="*/ 84455 h 205105"/>
              <a:gd name="connsiteX4" fmla="*/ 308610 w 1491615"/>
              <a:gd name="connsiteY4" fmla="*/ 78105 h 205105"/>
              <a:gd name="connsiteX5" fmla="*/ 0 w 1491615"/>
              <a:gd name="connsiteY5" fmla="*/ 81280 h 205105"/>
              <a:gd name="connsiteX6" fmla="*/ 3175 w 1491615"/>
              <a:gd name="connsiteY6" fmla="*/ 0 h 205105"/>
              <a:gd name="connsiteX7" fmla="*/ 754380 w 1491615"/>
              <a:gd name="connsiteY7" fmla="*/ 1905 h 205105"/>
              <a:gd name="connsiteX8" fmla="*/ 1043305 w 1491615"/>
              <a:gd name="connsiteY8" fmla="*/ 31115 h 205105"/>
              <a:gd name="connsiteX9" fmla="*/ 1275715 w 1491615"/>
              <a:gd name="connsiteY9" fmla="*/ 45720 h 205105"/>
              <a:gd name="connsiteX10" fmla="*/ 1491615 w 1491615"/>
              <a:gd name="connsiteY10" fmla="*/ 114300 h 205105"/>
              <a:gd name="connsiteX11" fmla="*/ 1489710 w 1491615"/>
              <a:gd name="connsiteY11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045210 w 1491615"/>
              <a:gd name="connsiteY2" fmla="*/ 114300 h 205105"/>
              <a:gd name="connsiteX3" fmla="*/ 780415 w 1491615"/>
              <a:gd name="connsiteY3" fmla="*/ 84455 h 205105"/>
              <a:gd name="connsiteX4" fmla="*/ 308610 w 1491615"/>
              <a:gd name="connsiteY4" fmla="*/ 78105 h 205105"/>
              <a:gd name="connsiteX5" fmla="*/ 0 w 1491615"/>
              <a:gd name="connsiteY5" fmla="*/ 81280 h 205105"/>
              <a:gd name="connsiteX6" fmla="*/ 3175 w 1491615"/>
              <a:gd name="connsiteY6" fmla="*/ 0 h 205105"/>
              <a:gd name="connsiteX7" fmla="*/ 754380 w 1491615"/>
              <a:gd name="connsiteY7" fmla="*/ 1905 h 205105"/>
              <a:gd name="connsiteX8" fmla="*/ 1043305 w 1491615"/>
              <a:gd name="connsiteY8" fmla="*/ 31115 h 205105"/>
              <a:gd name="connsiteX9" fmla="*/ 1323340 w 1491615"/>
              <a:gd name="connsiteY9" fmla="*/ 80645 h 205105"/>
              <a:gd name="connsiteX10" fmla="*/ 1491615 w 1491615"/>
              <a:gd name="connsiteY10" fmla="*/ 114300 h 205105"/>
              <a:gd name="connsiteX11" fmla="*/ 1489710 w 1491615"/>
              <a:gd name="connsiteY11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045210 w 1491615"/>
              <a:gd name="connsiteY2" fmla="*/ 114300 h 205105"/>
              <a:gd name="connsiteX3" fmla="*/ 780415 w 1491615"/>
              <a:gd name="connsiteY3" fmla="*/ 84455 h 205105"/>
              <a:gd name="connsiteX4" fmla="*/ 308610 w 1491615"/>
              <a:gd name="connsiteY4" fmla="*/ 78105 h 205105"/>
              <a:gd name="connsiteX5" fmla="*/ 0 w 1491615"/>
              <a:gd name="connsiteY5" fmla="*/ 81280 h 205105"/>
              <a:gd name="connsiteX6" fmla="*/ 3175 w 1491615"/>
              <a:gd name="connsiteY6" fmla="*/ 0 h 205105"/>
              <a:gd name="connsiteX7" fmla="*/ 754380 w 1491615"/>
              <a:gd name="connsiteY7" fmla="*/ 1905 h 205105"/>
              <a:gd name="connsiteX8" fmla="*/ 1043305 w 1491615"/>
              <a:gd name="connsiteY8" fmla="*/ 31115 h 205105"/>
              <a:gd name="connsiteX9" fmla="*/ 1332865 w 1491615"/>
              <a:gd name="connsiteY9" fmla="*/ 71120 h 205105"/>
              <a:gd name="connsiteX10" fmla="*/ 1491615 w 1491615"/>
              <a:gd name="connsiteY10" fmla="*/ 114300 h 205105"/>
              <a:gd name="connsiteX11" fmla="*/ 1489710 w 1491615"/>
              <a:gd name="connsiteY11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045210 w 1491615"/>
              <a:gd name="connsiteY2" fmla="*/ 114300 h 205105"/>
              <a:gd name="connsiteX3" fmla="*/ 780415 w 1491615"/>
              <a:gd name="connsiteY3" fmla="*/ 84455 h 205105"/>
              <a:gd name="connsiteX4" fmla="*/ 308610 w 1491615"/>
              <a:gd name="connsiteY4" fmla="*/ 78105 h 205105"/>
              <a:gd name="connsiteX5" fmla="*/ 0 w 1491615"/>
              <a:gd name="connsiteY5" fmla="*/ 81280 h 205105"/>
              <a:gd name="connsiteX6" fmla="*/ 3175 w 1491615"/>
              <a:gd name="connsiteY6" fmla="*/ 0 h 205105"/>
              <a:gd name="connsiteX7" fmla="*/ 754380 w 1491615"/>
              <a:gd name="connsiteY7" fmla="*/ 1905 h 205105"/>
              <a:gd name="connsiteX8" fmla="*/ 1049655 w 1491615"/>
              <a:gd name="connsiteY8" fmla="*/ 27940 h 205105"/>
              <a:gd name="connsiteX9" fmla="*/ 1332865 w 1491615"/>
              <a:gd name="connsiteY9" fmla="*/ 71120 h 205105"/>
              <a:gd name="connsiteX10" fmla="*/ 1491615 w 1491615"/>
              <a:gd name="connsiteY10" fmla="*/ 114300 h 205105"/>
              <a:gd name="connsiteX11" fmla="*/ 1489710 w 1491615"/>
              <a:gd name="connsiteY11" fmla="*/ 205105 h 205105"/>
              <a:gd name="connsiteX0" fmla="*/ 1489710 w 1491615"/>
              <a:gd name="connsiteY0" fmla="*/ 209550 h 209550"/>
              <a:gd name="connsiteX1" fmla="*/ 1329690 w 1491615"/>
              <a:gd name="connsiteY1" fmla="*/ 153035 h 209550"/>
              <a:gd name="connsiteX2" fmla="*/ 1045210 w 1491615"/>
              <a:gd name="connsiteY2" fmla="*/ 118745 h 209550"/>
              <a:gd name="connsiteX3" fmla="*/ 780415 w 1491615"/>
              <a:gd name="connsiteY3" fmla="*/ 88900 h 209550"/>
              <a:gd name="connsiteX4" fmla="*/ 308610 w 1491615"/>
              <a:gd name="connsiteY4" fmla="*/ 82550 h 209550"/>
              <a:gd name="connsiteX5" fmla="*/ 0 w 1491615"/>
              <a:gd name="connsiteY5" fmla="*/ 85725 h 209550"/>
              <a:gd name="connsiteX6" fmla="*/ 3175 w 1491615"/>
              <a:gd name="connsiteY6" fmla="*/ 4445 h 209550"/>
              <a:gd name="connsiteX7" fmla="*/ 782955 w 1491615"/>
              <a:gd name="connsiteY7" fmla="*/ 0 h 209550"/>
              <a:gd name="connsiteX8" fmla="*/ 1049655 w 1491615"/>
              <a:gd name="connsiteY8" fmla="*/ 32385 h 209550"/>
              <a:gd name="connsiteX9" fmla="*/ 1332865 w 1491615"/>
              <a:gd name="connsiteY9" fmla="*/ 75565 h 209550"/>
              <a:gd name="connsiteX10" fmla="*/ 1491615 w 1491615"/>
              <a:gd name="connsiteY10" fmla="*/ 118745 h 209550"/>
              <a:gd name="connsiteX11" fmla="*/ 1489710 w 1491615"/>
              <a:gd name="connsiteY11" fmla="*/ 209550 h 209550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045210 w 1491615"/>
              <a:gd name="connsiteY2" fmla="*/ 114300 h 205105"/>
              <a:gd name="connsiteX3" fmla="*/ 780415 w 1491615"/>
              <a:gd name="connsiteY3" fmla="*/ 84455 h 205105"/>
              <a:gd name="connsiteX4" fmla="*/ 308610 w 1491615"/>
              <a:gd name="connsiteY4" fmla="*/ 78105 h 205105"/>
              <a:gd name="connsiteX5" fmla="*/ 0 w 1491615"/>
              <a:gd name="connsiteY5" fmla="*/ 81280 h 205105"/>
              <a:gd name="connsiteX6" fmla="*/ 3175 w 1491615"/>
              <a:gd name="connsiteY6" fmla="*/ 0 h 205105"/>
              <a:gd name="connsiteX7" fmla="*/ 782955 w 1491615"/>
              <a:gd name="connsiteY7" fmla="*/ 5080 h 205105"/>
              <a:gd name="connsiteX8" fmla="*/ 1049655 w 1491615"/>
              <a:gd name="connsiteY8" fmla="*/ 27940 h 205105"/>
              <a:gd name="connsiteX9" fmla="*/ 1332865 w 1491615"/>
              <a:gd name="connsiteY9" fmla="*/ 71120 h 205105"/>
              <a:gd name="connsiteX10" fmla="*/ 1491615 w 1491615"/>
              <a:gd name="connsiteY10" fmla="*/ 114300 h 205105"/>
              <a:gd name="connsiteX11" fmla="*/ 1489710 w 1491615"/>
              <a:gd name="connsiteY11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189763 w 1491615"/>
              <a:gd name="connsiteY2" fmla="*/ 125554 h 205105"/>
              <a:gd name="connsiteX3" fmla="*/ 1045210 w 1491615"/>
              <a:gd name="connsiteY3" fmla="*/ 114300 h 205105"/>
              <a:gd name="connsiteX4" fmla="*/ 780415 w 1491615"/>
              <a:gd name="connsiteY4" fmla="*/ 84455 h 205105"/>
              <a:gd name="connsiteX5" fmla="*/ 308610 w 1491615"/>
              <a:gd name="connsiteY5" fmla="*/ 78105 h 205105"/>
              <a:gd name="connsiteX6" fmla="*/ 0 w 1491615"/>
              <a:gd name="connsiteY6" fmla="*/ 81280 h 205105"/>
              <a:gd name="connsiteX7" fmla="*/ 3175 w 1491615"/>
              <a:gd name="connsiteY7" fmla="*/ 0 h 205105"/>
              <a:gd name="connsiteX8" fmla="*/ 782955 w 1491615"/>
              <a:gd name="connsiteY8" fmla="*/ 5080 h 205105"/>
              <a:gd name="connsiteX9" fmla="*/ 1049655 w 1491615"/>
              <a:gd name="connsiteY9" fmla="*/ 27940 h 205105"/>
              <a:gd name="connsiteX10" fmla="*/ 1332865 w 1491615"/>
              <a:gd name="connsiteY10" fmla="*/ 71120 h 205105"/>
              <a:gd name="connsiteX11" fmla="*/ 1491615 w 1491615"/>
              <a:gd name="connsiteY11" fmla="*/ 114300 h 205105"/>
              <a:gd name="connsiteX12" fmla="*/ 1489710 w 1491615"/>
              <a:gd name="connsiteY12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180238 w 1491615"/>
              <a:gd name="connsiteY2" fmla="*/ 119204 h 205105"/>
              <a:gd name="connsiteX3" fmla="*/ 1045210 w 1491615"/>
              <a:gd name="connsiteY3" fmla="*/ 114300 h 205105"/>
              <a:gd name="connsiteX4" fmla="*/ 780415 w 1491615"/>
              <a:gd name="connsiteY4" fmla="*/ 84455 h 205105"/>
              <a:gd name="connsiteX5" fmla="*/ 308610 w 1491615"/>
              <a:gd name="connsiteY5" fmla="*/ 78105 h 205105"/>
              <a:gd name="connsiteX6" fmla="*/ 0 w 1491615"/>
              <a:gd name="connsiteY6" fmla="*/ 81280 h 205105"/>
              <a:gd name="connsiteX7" fmla="*/ 3175 w 1491615"/>
              <a:gd name="connsiteY7" fmla="*/ 0 h 205105"/>
              <a:gd name="connsiteX8" fmla="*/ 782955 w 1491615"/>
              <a:gd name="connsiteY8" fmla="*/ 5080 h 205105"/>
              <a:gd name="connsiteX9" fmla="*/ 1049655 w 1491615"/>
              <a:gd name="connsiteY9" fmla="*/ 27940 h 205105"/>
              <a:gd name="connsiteX10" fmla="*/ 1332865 w 1491615"/>
              <a:gd name="connsiteY10" fmla="*/ 71120 h 205105"/>
              <a:gd name="connsiteX11" fmla="*/ 1491615 w 1491615"/>
              <a:gd name="connsiteY11" fmla="*/ 114300 h 205105"/>
              <a:gd name="connsiteX12" fmla="*/ 1489710 w 1491615"/>
              <a:gd name="connsiteY12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180238 w 1491615"/>
              <a:gd name="connsiteY2" fmla="*/ 119204 h 205105"/>
              <a:gd name="connsiteX3" fmla="*/ 1022985 w 1491615"/>
              <a:gd name="connsiteY3" fmla="*/ 95250 h 205105"/>
              <a:gd name="connsiteX4" fmla="*/ 780415 w 1491615"/>
              <a:gd name="connsiteY4" fmla="*/ 84455 h 205105"/>
              <a:gd name="connsiteX5" fmla="*/ 308610 w 1491615"/>
              <a:gd name="connsiteY5" fmla="*/ 78105 h 205105"/>
              <a:gd name="connsiteX6" fmla="*/ 0 w 1491615"/>
              <a:gd name="connsiteY6" fmla="*/ 81280 h 205105"/>
              <a:gd name="connsiteX7" fmla="*/ 3175 w 1491615"/>
              <a:gd name="connsiteY7" fmla="*/ 0 h 205105"/>
              <a:gd name="connsiteX8" fmla="*/ 782955 w 1491615"/>
              <a:gd name="connsiteY8" fmla="*/ 5080 h 205105"/>
              <a:gd name="connsiteX9" fmla="*/ 1049655 w 1491615"/>
              <a:gd name="connsiteY9" fmla="*/ 27940 h 205105"/>
              <a:gd name="connsiteX10" fmla="*/ 1332865 w 1491615"/>
              <a:gd name="connsiteY10" fmla="*/ 71120 h 205105"/>
              <a:gd name="connsiteX11" fmla="*/ 1491615 w 1491615"/>
              <a:gd name="connsiteY11" fmla="*/ 114300 h 205105"/>
              <a:gd name="connsiteX12" fmla="*/ 1489710 w 1491615"/>
              <a:gd name="connsiteY12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180238 w 1491615"/>
              <a:gd name="connsiteY2" fmla="*/ 119204 h 205105"/>
              <a:gd name="connsiteX3" fmla="*/ 1022985 w 1491615"/>
              <a:gd name="connsiteY3" fmla="*/ 95250 h 205105"/>
              <a:gd name="connsiteX4" fmla="*/ 780415 w 1491615"/>
              <a:gd name="connsiteY4" fmla="*/ 84455 h 205105"/>
              <a:gd name="connsiteX5" fmla="*/ 308610 w 1491615"/>
              <a:gd name="connsiteY5" fmla="*/ 78105 h 205105"/>
              <a:gd name="connsiteX6" fmla="*/ 0 w 1491615"/>
              <a:gd name="connsiteY6" fmla="*/ 81280 h 205105"/>
              <a:gd name="connsiteX7" fmla="*/ 3175 w 1491615"/>
              <a:gd name="connsiteY7" fmla="*/ 0 h 205105"/>
              <a:gd name="connsiteX8" fmla="*/ 782955 w 1491615"/>
              <a:gd name="connsiteY8" fmla="*/ 5080 h 205105"/>
              <a:gd name="connsiteX9" fmla="*/ 1049655 w 1491615"/>
              <a:gd name="connsiteY9" fmla="*/ 27940 h 205105"/>
              <a:gd name="connsiteX10" fmla="*/ 1199288 w 1491615"/>
              <a:gd name="connsiteY10" fmla="*/ 52529 h 205105"/>
              <a:gd name="connsiteX11" fmla="*/ 1332865 w 1491615"/>
              <a:gd name="connsiteY11" fmla="*/ 71120 h 205105"/>
              <a:gd name="connsiteX12" fmla="*/ 1491615 w 1491615"/>
              <a:gd name="connsiteY12" fmla="*/ 114300 h 205105"/>
              <a:gd name="connsiteX13" fmla="*/ 1489710 w 1491615"/>
              <a:gd name="connsiteY13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180238 w 1491615"/>
              <a:gd name="connsiteY2" fmla="*/ 119204 h 205105"/>
              <a:gd name="connsiteX3" fmla="*/ 1022985 w 1491615"/>
              <a:gd name="connsiteY3" fmla="*/ 95250 h 205105"/>
              <a:gd name="connsiteX4" fmla="*/ 780415 w 1491615"/>
              <a:gd name="connsiteY4" fmla="*/ 84455 h 205105"/>
              <a:gd name="connsiteX5" fmla="*/ 308610 w 1491615"/>
              <a:gd name="connsiteY5" fmla="*/ 78105 h 205105"/>
              <a:gd name="connsiteX6" fmla="*/ 0 w 1491615"/>
              <a:gd name="connsiteY6" fmla="*/ 81280 h 205105"/>
              <a:gd name="connsiteX7" fmla="*/ 3175 w 1491615"/>
              <a:gd name="connsiteY7" fmla="*/ 0 h 205105"/>
              <a:gd name="connsiteX8" fmla="*/ 782955 w 1491615"/>
              <a:gd name="connsiteY8" fmla="*/ 5080 h 205105"/>
              <a:gd name="connsiteX9" fmla="*/ 1049655 w 1491615"/>
              <a:gd name="connsiteY9" fmla="*/ 27940 h 205105"/>
              <a:gd name="connsiteX10" fmla="*/ 1183413 w 1491615"/>
              <a:gd name="connsiteY10" fmla="*/ 43004 h 205105"/>
              <a:gd name="connsiteX11" fmla="*/ 1332865 w 1491615"/>
              <a:gd name="connsiteY11" fmla="*/ 71120 h 205105"/>
              <a:gd name="connsiteX12" fmla="*/ 1491615 w 1491615"/>
              <a:gd name="connsiteY12" fmla="*/ 114300 h 205105"/>
              <a:gd name="connsiteX13" fmla="*/ 1489710 w 1491615"/>
              <a:gd name="connsiteY13" fmla="*/ 205105 h 205105"/>
              <a:gd name="connsiteX0" fmla="*/ 1489710 w 1491615"/>
              <a:gd name="connsiteY0" fmla="*/ 205105 h 205105"/>
              <a:gd name="connsiteX1" fmla="*/ 1329690 w 1491615"/>
              <a:gd name="connsiteY1" fmla="*/ 148590 h 205105"/>
              <a:gd name="connsiteX2" fmla="*/ 1180238 w 1491615"/>
              <a:gd name="connsiteY2" fmla="*/ 119204 h 205105"/>
              <a:gd name="connsiteX3" fmla="*/ 1022985 w 1491615"/>
              <a:gd name="connsiteY3" fmla="*/ 95250 h 205105"/>
              <a:gd name="connsiteX4" fmla="*/ 780415 w 1491615"/>
              <a:gd name="connsiteY4" fmla="*/ 84455 h 205105"/>
              <a:gd name="connsiteX5" fmla="*/ 308610 w 1491615"/>
              <a:gd name="connsiteY5" fmla="*/ 78105 h 205105"/>
              <a:gd name="connsiteX6" fmla="*/ 0 w 1491615"/>
              <a:gd name="connsiteY6" fmla="*/ 81280 h 205105"/>
              <a:gd name="connsiteX7" fmla="*/ 3175 w 1491615"/>
              <a:gd name="connsiteY7" fmla="*/ 0 h 205105"/>
              <a:gd name="connsiteX8" fmla="*/ 782955 w 1491615"/>
              <a:gd name="connsiteY8" fmla="*/ 5080 h 205105"/>
              <a:gd name="connsiteX9" fmla="*/ 1017905 w 1491615"/>
              <a:gd name="connsiteY9" fmla="*/ 15240 h 205105"/>
              <a:gd name="connsiteX10" fmla="*/ 1183413 w 1491615"/>
              <a:gd name="connsiteY10" fmla="*/ 43004 h 205105"/>
              <a:gd name="connsiteX11" fmla="*/ 1332865 w 1491615"/>
              <a:gd name="connsiteY11" fmla="*/ 71120 h 205105"/>
              <a:gd name="connsiteX12" fmla="*/ 1491615 w 1491615"/>
              <a:gd name="connsiteY12" fmla="*/ 114300 h 205105"/>
              <a:gd name="connsiteX13" fmla="*/ 1489710 w 1491615"/>
              <a:gd name="connsiteY13" fmla="*/ 205105 h 205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91615" h="205105">
                <a:moveTo>
                  <a:pt x="1489710" y="205105"/>
                </a:moveTo>
                <a:lnTo>
                  <a:pt x="1329690" y="148590"/>
                </a:lnTo>
                <a:lnTo>
                  <a:pt x="1180238" y="119204"/>
                </a:lnTo>
                <a:lnTo>
                  <a:pt x="1022985" y="95250"/>
                </a:lnTo>
                <a:lnTo>
                  <a:pt x="780415" y="84455"/>
                </a:lnTo>
                <a:lnTo>
                  <a:pt x="308610" y="78105"/>
                </a:lnTo>
                <a:lnTo>
                  <a:pt x="0" y="81280"/>
                </a:lnTo>
                <a:lnTo>
                  <a:pt x="3175" y="0"/>
                </a:lnTo>
                <a:lnTo>
                  <a:pt x="782955" y="5080"/>
                </a:lnTo>
                <a:lnTo>
                  <a:pt x="1017905" y="15240"/>
                </a:lnTo>
                <a:lnTo>
                  <a:pt x="1183413" y="43004"/>
                </a:lnTo>
                <a:lnTo>
                  <a:pt x="1332865" y="71120"/>
                </a:lnTo>
                <a:lnTo>
                  <a:pt x="1491615" y="114300"/>
                </a:lnTo>
                <a:lnTo>
                  <a:pt x="1489710" y="20510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8" name="Connecteur droit avec flèche 697">
            <a:extLst>
              <a:ext uri="{FF2B5EF4-FFF2-40B4-BE49-F238E27FC236}">
                <a16:creationId xmlns:a16="http://schemas.microsoft.com/office/drawing/2014/main" id="{41D1E653-1CEA-4DA9-8871-A9CE84335BE5}"/>
              </a:ext>
            </a:extLst>
          </p:cNvPr>
          <p:cNvCxnSpPr>
            <a:cxnSpLocks/>
          </p:cNvCxnSpPr>
          <p:nvPr/>
        </p:nvCxnSpPr>
        <p:spPr>
          <a:xfrm>
            <a:off x="7098068" y="5302953"/>
            <a:ext cx="94528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0" name="ZoneTexte 699">
            <a:extLst>
              <a:ext uri="{FF2B5EF4-FFF2-40B4-BE49-F238E27FC236}">
                <a16:creationId xmlns:a16="http://schemas.microsoft.com/office/drawing/2014/main" id="{A617A62D-C2C3-42FB-9D58-62A2468822B6}"/>
              </a:ext>
            </a:extLst>
          </p:cNvPr>
          <p:cNvSpPr txBox="1"/>
          <p:nvPr/>
        </p:nvSpPr>
        <p:spPr>
          <a:xfrm>
            <a:off x="8051165" y="5101508"/>
            <a:ext cx="1798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Frozen product</a:t>
            </a:r>
          </a:p>
        </p:txBody>
      </p:sp>
      <p:cxnSp>
        <p:nvCxnSpPr>
          <p:cNvPr id="701" name="Connecteur droit avec flèche 700">
            <a:extLst>
              <a:ext uri="{FF2B5EF4-FFF2-40B4-BE49-F238E27FC236}">
                <a16:creationId xmlns:a16="http://schemas.microsoft.com/office/drawing/2014/main" id="{4988FA6F-2E5F-4633-91B2-E46ACA4B3CD2}"/>
              </a:ext>
            </a:extLst>
          </p:cNvPr>
          <p:cNvCxnSpPr>
            <a:cxnSpLocks/>
          </p:cNvCxnSpPr>
          <p:nvPr/>
        </p:nvCxnSpPr>
        <p:spPr>
          <a:xfrm>
            <a:off x="7077075" y="3088296"/>
            <a:ext cx="94528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2" name="ZoneTexte 701">
            <a:extLst>
              <a:ext uri="{FF2B5EF4-FFF2-40B4-BE49-F238E27FC236}">
                <a16:creationId xmlns:a16="http://schemas.microsoft.com/office/drawing/2014/main" id="{141F615C-E3FF-4D19-B9AA-475596A1EEAC}"/>
              </a:ext>
            </a:extLst>
          </p:cNvPr>
          <p:cNvSpPr txBox="1"/>
          <p:nvPr/>
        </p:nvSpPr>
        <p:spPr>
          <a:xfrm>
            <a:off x="8051165" y="2896818"/>
            <a:ext cx="2753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Dried Porous product</a:t>
            </a:r>
          </a:p>
        </p:txBody>
      </p:sp>
      <p:sp>
        <p:nvSpPr>
          <p:cNvPr id="703" name="Flèche : haut 702">
            <a:extLst>
              <a:ext uri="{FF2B5EF4-FFF2-40B4-BE49-F238E27FC236}">
                <a16:creationId xmlns:a16="http://schemas.microsoft.com/office/drawing/2014/main" id="{116780D6-4063-4DEC-BD80-0EE8F01B1F11}"/>
              </a:ext>
            </a:extLst>
          </p:cNvPr>
          <p:cNvSpPr/>
          <p:nvPr/>
        </p:nvSpPr>
        <p:spPr>
          <a:xfrm rot="16200000">
            <a:off x="7359758" y="3734774"/>
            <a:ext cx="158146" cy="38961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4" name="ZoneTexte 703">
            <a:extLst>
              <a:ext uri="{FF2B5EF4-FFF2-40B4-BE49-F238E27FC236}">
                <a16:creationId xmlns:a16="http://schemas.microsoft.com/office/drawing/2014/main" id="{D556F2C7-DF53-4C61-913B-1A6A347C645F}"/>
              </a:ext>
            </a:extLst>
          </p:cNvPr>
          <p:cNvSpPr txBox="1"/>
          <p:nvPr/>
        </p:nvSpPr>
        <p:spPr>
          <a:xfrm>
            <a:off x="7643646" y="3725512"/>
            <a:ext cx="3809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Convective heat flux from ambient</a:t>
            </a:r>
          </a:p>
        </p:txBody>
      </p:sp>
      <p:sp>
        <p:nvSpPr>
          <p:cNvPr id="705" name="Flèche : haut 704">
            <a:extLst>
              <a:ext uri="{FF2B5EF4-FFF2-40B4-BE49-F238E27FC236}">
                <a16:creationId xmlns:a16="http://schemas.microsoft.com/office/drawing/2014/main" id="{753A6ED9-06AF-4628-A105-2A22DE65C45C}"/>
              </a:ext>
            </a:extLst>
          </p:cNvPr>
          <p:cNvSpPr/>
          <p:nvPr/>
        </p:nvSpPr>
        <p:spPr>
          <a:xfrm rot="10800000">
            <a:off x="6534818" y="2010966"/>
            <a:ext cx="158146" cy="38961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6" name="ZoneTexte 705">
            <a:extLst>
              <a:ext uri="{FF2B5EF4-FFF2-40B4-BE49-F238E27FC236}">
                <a16:creationId xmlns:a16="http://schemas.microsoft.com/office/drawing/2014/main" id="{8291157D-C83C-4BCE-AA40-A3CADEEF1054}"/>
              </a:ext>
            </a:extLst>
          </p:cNvPr>
          <p:cNvSpPr txBox="1"/>
          <p:nvPr/>
        </p:nvSpPr>
        <p:spPr>
          <a:xfrm>
            <a:off x="5653266" y="1371600"/>
            <a:ext cx="2846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Convective and radiative heat fluxes from ambient</a:t>
            </a:r>
          </a:p>
        </p:txBody>
      </p:sp>
      <p:cxnSp>
        <p:nvCxnSpPr>
          <p:cNvPr id="707" name="Connecteur droit avec flèche 706">
            <a:extLst>
              <a:ext uri="{FF2B5EF4-FFF2-40B4-BE49-F238E27FC236}">
                <a16:creationId xmlns:a16="http://schemas.microsoft.com/office/drawing/2014/main" id="{7DF00C86-4C1F-4CFF-980C-E484C57EFB23}"/>
              </a:ext>
            </a:extLst>
          </p:cNvPr>
          <p:cNvCxnSpPr>
            <a:cxnSpLocks/>
          </p:cNvCxnSpPr>
          <p:nvPr/>
        </p:nvCxnSpPr>
        <p:spPr>
          <a:xfrm>
            <a:off x="7234271" y="4630802"/>
            <a:ext cx="809085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8" name="ZoneTexte 707">
            <a:extLst>
              <a:ext uri="{FF2B5EF4-FFF2-40B4-BE49-F238E27FC236}">
                <a16:creationId xmlns:a16="http://schemas.microsoft.com/office/drawing/2014/main" id="{08C2B5E4-E6E7-48E5-BB17-381873C34771}"/>
              </a:ext>
            </a:extLst>
          </p:cNvPr>
          <p:cNvSpPr txBox="1"/>
          <p:nvPr/>
        </p:nvSpPr>
        <p:spPr>
          <a:xfrm>
            <a:off x="8053721" y="4439714"/>
            <a:ext cx="772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Vial</a:t>
            </a:r>
          </a:p>
        </p:txBody>
      </p:sp>
      <p:cxnSp>
        <p:nvCxnSpPr>
          <p:cNvPr id="545" name="Connecteur droit avec flèche 544">
            <a:extLst>
              <a:ext uri="{FF2B5EF4-FFF2-40B4-BE49-F238E27FC236}">
                <a16:creationId xmlns:a16="http://schemas.microsoft.com/office/drawing/2014/main" id="{23EB2F07-436A-44D9-8E8C-E974C088DBF2}"/>
              </a:ext>
            </a:extLst>
          </p:cNvPr>
          <p:cNvCxnSpPr>
            <a:cxnSpLocks/>
          </p:cNvCxnSpPr>
          <p:nvPr/>
        </p:nvCxnSpPr>
        <p:spPr>
          <a:xfrm>
            <a:off x="3377682" y="2817845"/>
            <a:ext cx="857797" cy="194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6" name="ZoneTexte 545">
            <a:extLst>
              <a:ext uri="{FF2B5EF4-FFF2-40B4-BE49-F238E27FC236}">
                <a16:creationId xmlns:a16="http://schemas.microsoft.com/office/drawing/2014/main" id="{D03659CA-7DDF-4150-9460-C810E627C12C}"/>
              </a:ext>
            </a:extLst>
          </p:cNvPr>
          <p:cNvSpPr txBox="1"/>
          <p:nvPr/>
        </p:nvSpPr>
        <p:spPr>
          <a:xfrm>
            <a:off x="1685230" y="2617530"/>
            <a:ext cx="1764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Symmetry axis</a:t>
            </a:r>
          </a:p>
        </p:txBody>
      </p:sp>
      <p:cxnSp>
        <p:nvCxnSpPr>
          <p:cNvPr id="548" name="Connecteur droit avec flèche 547">
            <a:extLst>
              <a:ext uri="{FF2B5EF4-FFF2-40B4-BE49-F238E27FC236}">
                <a16:creationId xmlns:a16="http://schemas.microsoft.com/office/drawing/2014/main" id="{F2002CC6-EEC3-47AA-A3BB-2E0E09EFD75A}"/>
              </a:ext>
            </a:extLst>
          </p:cNvPr>
          <p:cNvCxnSpPr>
            <a:cxnSpLocks/>
          </p:cNvCxnSpPr>
          <p:nvPr/>
        </p:nvCxnSpPr>
        <p:spPr>
          <a:xfrm flipV="1">
            <a:off x="3400491" y="5742085"/>
            <a:ext cx="1301016" cy="656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9" name="ZoneTexte 548">
            <a:extLst>
              <a:ext uri="{FF2B5EF4-FFF2-40B4-BE49-F238E27FC236}">
                <a16:creationId xmlns:a16="http://schemas.microsoft.com/office/drawing/2014/main" id="{382685AB-13F7-4035-AB55-0FB56F70D852}"/>
              </a:ext>
            </a:extLst>
          </p:cNvPr>
          <p:cNvSpPr txBox="1"/>
          <p:nvPr/>
        </p:nvSpPr>
        <p:spPr>
          <a:xfrm>
            <a:off x="2413981" y="5538784"/>
            <a:ext cx="989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Air gap</a:t>
            </a:r>
          </a:p>
        </p:txBody>
      </p:sp>
      <p:sp>
        <p:nvSpPr>
          <p:cNvPr id="564" name="Flèche : haut 563">
            <a:extLst>
              <a:ext uri="{FF2B5EF4-FFF2-40B4-BE49-F238E27FC236}">
                <a16:creationId xmlns:a16="http://schemas.microsoft.com/office/drawing/2014/main" id="{72DFE197-80B4-4386-806B-5500F9F1D513}"/>
              </a:ext>
            </a:extLst>
          </p:cNvPr>
          <p:cNvSpPr/>
          <p:nvPr/>
        </p:nvSpPr>
        <p:spPr>
          <a:xfrm>
            <a:off x="5729291" y="5763139"/>
            <a:ext cx="158146" cy="389617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0" name="Connecteur droit avec flèche 549">
            <a:extLst>
              <a:ext uri="{FF2B5EF4-FFF2-40B4-BE49-F238E27FC236}">
                <a16:creationId xmlns:a16="http://schemas.microsoft.com/office/drawing/2014/main" id="{112FC3FD-5D57-46C9-91ED-23ABF111565B}"/>
              </a:ext>
            </a:extLst>
          </p:cNvPr>
          <p:cNvCxnSpPr>
            <a:cxnSpLocks/>
          </p:cNvCxnSpPr>
          <p:nvPr/>
        </p:nvCxnSpPr>
        <p:spPr>
          <a:xfrm>
            <a:off x="3429120" y="3999152"/>
            <a:ext cx="94528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Connecteur droit avec flèche 550">
            <a:extLst>
              <a:ext uri="{FF2B5EF4-FFF2-40B4-BE49-F238E27FC236}">
                <a16:creationId xmlns:a16="http://schemas.microsoft.com/office/drawing/2014/main" id="{7979806F-139D-4384-B32E-A77D0D881D68}"/>
              </a:ext>
            </a:extLst>
          </p:cNvPr>
          <p:cNvCxnSpPr>
            <a:cxnSpLocks/>
          </p:cNvCxnSpPr>
          <p:nvPr/>
        </p:nvCxnSpPr>
        <p:spPr>
          <a:xfrm flipH="1" flipV="1">
            <a:off x="4355030" y="3655131"/>
            <a:ext cx="1" cy="34780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741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Model Definition: Heat Transfer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Solves the heat transfer equation for porous media in dried and frozen domains. The vapor convection is taken in account in the dried region.</a:t>
                </a:r>
              </a:p>
              <a:p>
                <a:r>
                  <a:rPr lang="en-US" dirty="0"/>
                  <a:t>The temperature at the sublimation interface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is given by the saturation vapor pressure (Clausius-Clapeyron equation)</a:t>
                </a:r>
                <a:r>
                  <a:rPr lang="en-US" baseline="30000" dirty="0"/>
                  <a:t> [1,2,3]</a:t>
                </a:r>
                <a:r>
                  <a:rPr lang="en-US" dirty="0"/>
                  <a:t>:</a:t>
                </a:r>
                <a:endParaRPr lang="en-US" baseline="30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2.19×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8.89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𝑙𝑛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r>
                  <a:rPr lang="en-US" dirty="0"/>
                  <a:t>Stefan condition for the interface velocity: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𝑖𝑐𝑒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68" t="-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0824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Model Definition: Mass Transfer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r>
                  <a:rPr lang="en-US" dirty="0"/>
                  <a:t>In dried porous domain, the vapor pressure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and velocity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 panose="02040503050406030204" pitchFamily="18" charset="0"/>
                      </a:rPr>
                      <m:t>𝐮</m:t>
                    </m:r>
                  </m:oMath>
                </a14:m>
                <a:r>
                  <a:rPr lang="en-US" dirty="0"/>
                  <a:t> are computed by Darcy’s law. Mass flow rate of inert gas is neglected</a:t>
                </a:r>
                <a:r>
                  <a:rPr lang="en-US" baseline="30000" dirty="0"/>
                  <a:t>[1]</a:t>
                </a:r>
                <a:r>
                  <a:rPr lang="en-US" dirty="0"/>
                  <a:t>. Material properties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dirty="0"/>
                  <a:t>) for vapor flow in dried skim milk porous domain are assumed to be constant</a:t>
                </a:r>
                <a:r>
                  <a:rPr lang="en-US" baseline="30000" dirty="0"/>
                  <a:t>[1]</a:t>
                </a:r>
                <a:r>
                  <a:rPr lang="en-US" dirty="0"/>
                  <a:t>. More advanced mass transfer models have been discussed in refs 2 and 3.</a:t>
                </a:r>
              </a:p>
              <a:p>
                <a:r>
                  <a:rPr lang="en-US" dirty="0"/>
                  <a:t>The mass flux at the sublimation interface: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𝐧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𝐮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𝑖𝑐𝑒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Vacuum-chamber vapor pressure is prescribed at the top of the vial: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68" t="-609" r="-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4311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07766DF-53A0-48BE-98F7-E5724DEC70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543" t="13258" r="28619" b="5042"/>
          <a:stretch/>
        </p:blipFill>
        <p:spPr>
          <a:xfrm>
            <a:off x="8920065" y="1371600"/>
            <a:ext cx="2730759" cy="3461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Implementation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71600"/>
                <a:ext cx="5257800" cy="50038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 Deformed Geometry interface is used to track the ice surface </a:t>
                </a:r>
              </a:p>
              <a:p>
                <a:pPr lvl="1"/>
                <a:r>
                  <a:rPr lang="en-US" dirty="0"/>
                  <a:t>Computes the coupled mass and heat balances on the moving mesh</a:t>
                </a:r>
              </a:p>
              <a:p>
                <a:r>
                  <a:rPr lang="en-US" dirty="0"/>
                  <a:t>The transient analysis stops when the external edges of the ice surface reaches 3% of the total height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corresponds to the jump in normal heat flux at the interface</a:t>
                </a:r>
              </a:p>
              <a:p>
                <a:pPr lvl="1"/>
                <a:r>
                  <a:rPr lang="en-US" dirty="0"/>
                  <a:t>Evaluated using a Lagrange multiplier (</a:t>
                </a:r>
                <a:r>
                  <a:rPr lang="en-US" i="1" dirty="0" err="1"/>
                  <a:t>T_Im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Weak constraints are enabled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71600"/>
                <a:ext cx="5257800" cy="5003800"/>
              </a:xfrm>
              <a:blipFill>
                <a:blip r:embed="rId3"/>
                <a:stretch>
                  <a:fillRect l="-1160" t="-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E56C4B1-D0DA-4F55-A2AA-3039566300EE}"/>
              </a:ext>
            </a:extLst>
          </p:cNvPr>
          <p:cNvSpPr txBox="1"/>
          <p:nvPr/>
        </p:nvSpPr>
        <p:spPr>
          <a:xfrm>
            <a:off x="9721860" y="5082540"/>
            <a:ext cx="1036493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spcBef>
                <a:spcPct val="0"/>
              </a:spcBef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>
              <a:spcBef>
                <a:spcPct val="0"/>
              </a:spcBef>
            </a:lvl2pPr>
            <a:lvl3pPr>
              <a:spcBef>
                <a:spcPct val="0"/>
              </a:spcBef>
            </a:lvl3pPr>
            <a:lvl4pPr>
              <a:spcBef>
                <a:spcPct val="0"/>
              </a:spcBef>
            </a:lvl4pPr>
            <a:lvl5pPr>
              <a:spcBef>
                <a:spcPct val="0"/>
              </a:spcBef>
            </a:lvl5pPr>
          </a:lstStyle>
          <a:p>
            <a:pPr algn="l"/>
            <a:r>
              <a:rPr lang="sv-SE" dirty="0"/>
              <a:t>Final mesh, with skewness quality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76735F-3E40-43BC-B164-1A1F0031A42A}"/>
              </a:ext>
            </a:extLst>
          </p:cNvPr>
          <p:cNvSpPr txBox="1"/>
          <p:nvPr/>
        </p:nvSpPr>
        <p:spPr>
          <a:xfrm>
            <a:off x="7308482" y="5082540"/>
            <a:ext cx="874623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spcBef>
                <a:spcPct val="0"/>
              </a:spcBef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>
              <a:spcBef>
                <a:spcPct val="0"/>
              </a:spcBef>
            </a:lvl2pPr>
            <a:lvl3pPr>
              <a:spcBef>
                <a:spcPct val="0"/>
              </a:spcBef>
            </a:lvl3pPr>
            <a:lvl4pPr>
              <a:spcBef>
                <a:spcPct val="0"/>
              </a:spcBef>
            </a:lvl4pPr>
            <a:lvl5pPr>
              <a:spcBef>
                <a:spcPct val="0"/>
              </a:spcBef>
            </a:lvl5pPr>
          </a:lstStyle>
          <a:p>
            <a:pPr algn="l"/>
            <a:r>
              <a:rPr lang="sv-SE" dirty="0"/>
              <a:t>Initial </a:t>
            </a:r>
            <a:r>
              <a:rPr lang="sv-SE" dirty="0" err="1"/>
              <a:t>mesh</a:t>
            </a:r>
            <a:endParaRPr lang="sv-SE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B5AF77A-8940-4945-8B64-25ECCEEED9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873"/>
          <a:stretch/>
        </p:blipFill>
        <p:spPr>
          <a:xfrm>
            <a:off x="11490649" y="1001008"/>
            <a:ext cx="697991" cy="399065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312CA5C-FCE7-454B-8F4C-A9209DC9C2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796" t="11639" r="32513" b="5073"/>
          <a:stretch/>
        </p:blipFill>
        <p:spPr>
          <a:xfrm>
            <a:off x="6365601" y="1287624"/>
            <a:ext cx="2548270" cy="355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0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About 10 h are necessary to sublimate 85% of initial ice amount. The sublimation front reaches the bottom of the vial with a convex shape, lower around the vial walls.</a:t>
            </a:r>
          </a:p>
          <a:p>
            <a:r>
              <a:rPr lang="en-US" dirty="0"/>
              <a:t>About 3.3 g of water has been sublimated.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Results</a:t>
            </a:r>
            <a:endParaRPr lang="sv-SE" dirty="0"/>
          </a:p>
        </p:txBody>
      </p:sp>
      <p:sp>
        <p:nvSpPr>
          <p:cNvPr id="5" name="TextBox 4"/>
          <p:cNvSpPr txBox="1"/>
          <p:nvPr/>
        </p:nvSpPr>
        <p:spPr>
          <a:xfrm>
            <a:off x="7467024" y="5189936"/>
            <a:ext cx="3683058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sv-SE"/>
            </a:defPPr>
            <a:lvl1pPr algn="r">
              <a:spcBef>
                <a:spcPct val="0"/>
              </a:spcBef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>
              <a:spcBef>
                <a:spcPct val="0"/>
              </a:spcBef>
            </a:lvl2pPr>
            <a:lvl3pPr>
              <a:spcBef>
                <a:spcPct val="0"/>
              </a:spcBef>
            </a:lvl3pPr>
            <a:lvl4pPr>
              <a:spcBef>
                <a:spcPct val="0"/>
              </a:spcBef>
            </a:lvl4pPr>
            <a:lvl5pPr>
              <a:spcBef>
                <a:spcPct val="0"/>
              </a:spcBef>
            </a:lvl5pPr>
          </a:lstStyle>
          <a:p>
            <a:pPr algn="ctr"/>
            <a:r>
              <a:rPr lang="en-US" dirty="0"/>
              <a:t>Left: Final interface position Right: Temperature and heat flux.</a:t>
            </a:r>
            <a:endParaRPr lang="sv-SE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01E5FE7-C9CA-4699-A39F-DFFF4A3B2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0" y="1129336"/>
            <a:ext cx="5961888" cy="388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883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figure on the right shows the ice mass in the vial, in percentage of the initial amount.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Results</a:t>
            </a:r>
            <a:endParaRPr lang="sv-S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3B643F-081F-498B-8393-6C34F48F4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71600"/>
            <a:ext cx="5897880" cy="392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55568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-slide-template-NEW2" id="{1599B3F4-C756-4B27-BC08-7366E62434A3}" vid="{D044A537-18D9-4D16-90D5-8C33D46A50FD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comsol-slide-template-NEW2</Template>
  <TotalTime>36614</TotalTime>
  <Words>788</Words>
  <Application>Microsoft Office PowerPoint</Application>
  <PresentationFormat>Grand écran</PresentationFormat>
  <Paragraphs>72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 Math</vt:lpstr>
      <vt:lpstr>Lato</vt:lpstr>
      <vt:lpstr>Lato Light</vt:lpstr>
      <vt:lpstr>Wingdings</vt:lpstr>
      <vt:lpstr>comsol-slide-template-NEW</vt:lpstr>
      <vt:lpstr>1_comsol-slide-template-NEW</vt:lpstr>
      <vt:lpstr>Freeze Drying</vt:lpstr>
      <vt:lpstr>Introduction</vt:lpstr>
      <vt:lpstr>Geometry</vt:lpstr>
      <vt:lpstr>Model schematic</vt:lpstr>
      <vt:lpstr>Model Definition: Heat Transfer equations</vt:lpstr>
      <vt:lpstr>Model Definition: Mass Transfer equations</vt:lpstr>
      <vt:lpstr>Implementation</vt:lpstr>
      <vt:lpstr>Results</vt:lpstr>
      <vt:lpstr>Results</vt:lpstr>
      <vt:lpstr>Results</vt:lpstr>
      <vt:lpstr>Notations</vt:lpstr>
      <vt:lpstr>References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 Fontes</dc:creator>
  <cp:lastModifiedBy>Felix Dabonneville</cp:lastModifiedBy>
  <cp:revision>128</cp:revision>
  <dcterms:created xsi:type="dcterms:W3CDTF">2019-05-20T06:45:58Z</dcterms:created>
  <dcterms:modified xsi:type="dcterms:W3CDTF">2020-10-26T15:23:44Z</dcterms:modified>
</cp:coreProperties>
</file>