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1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3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542311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191322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54341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24323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41192730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36077304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520602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02108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5705075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6069142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134921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884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30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77792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737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497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198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8468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20493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15415" indent="-380990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071007" indent="-304792" algn="l" defTabSz="121917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1B127-CCCE-4CD6-AD3E-DE501340E9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Model of a </a:t>
            </a:r>
            <a:r>
              <a:rPr lang="en-US" dirty="0" err="1"/>
              <a:t>NiCd</a:t>
            </a:r>
            <a:r>
              <a:rPr lang="en-US" dirty="0"/>
              <a:t> Battery</a:t>
            </a: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61A299-A85C-4A0D-9256-4DE809E329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COMSOL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907974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6BA394-6F75-4682-A356-58406833B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S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47B3D9-4D15-43C6-A5AF-82DE755C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model is based on the following publication:</a:t>
            </a:r>
          </a:p>
          <a:p>
            <a:pPr lvl="1"/>
            <a:r>
              <a:rPr lang="en-US" dirty="0"/>
              <a:t>P. De </a:t>
            </a:r>
            <a:r>
              <a:rPr lang="en-US" dirty="0" err="1"/>
              <a:t>Vidts</a:t>
            </a:r>
            <a:r>
              <a:rPr lang="en-US" dirty="0"/>
              <a:t>, R. E. White, “Mathematical Modeling of a Nickel-Cadmium Cell: Proton Diffusion in the Nickel Electrode”, J. </a:t>
            </a:r>
            <a:r>
              <a:rPr lang="en-US" dirty="0" err="1"/>
              <a:t>Electrochem</a:t>
            </a:r>
            <a:r>
              <a:rPr lang="en-US" dirty="0"/>
              <a:t>. Soc, Vol. 142, No. 5, May 1995.</a:t>
            </a:r>
          </a:p>
          <a:p>
            <a:r>
              <a:rPr lang="en-US" dirty="0"/>
              <a:t>The phenomena that are accounted for are the following:</a:t>
            </a:r>
          </a:p>
          <a:p>
            <a:pPr lvl="1"/>
            <a:r>
              <a:rPr lang="en-US" dirty="0"/>
              <a:t>Oxygen diffusion in the electrolyte</a:t>
            </a:r>
          </a:p>
          <a:p>
            <a:pPr lvl="1"/>
            <a:r>
              <a:rPr lang="en-US" dirty="0"/>
              <a:t>Charge and mass transfer of aqueous K</a:t>
            </a:r>
            <a:r>
              <a:rPr lang="en-US" baseline="30000" dirty="0"/>
              <a:t>+</a:t>
            </a:r>
            <a:r>
              <a:rPr lang="en-US" dirty="0"/>
              <a:t>/OH</a:t>
            </a:r>
            <a:r>
              <a:rPr lang="en-US" baseline="30000" dirty="0"/>
              <a:t>-</a:t>
            </a:r>
            <a:r>
              <a:rPr lang="en-US" dirty="0"/>
              <a:t> in the electrolyte</a:t>
            </a:r>
          </a:p>
          <a:p>
            <a:pPr lvl="1"/>
            <a:r>
              <a:rPr lang="en-US" dirty="0"/>
              <a:t>Proton transport in the Ni electrode</a:t>
            </a:r>
          </a:p>
          <a:p>
            <a:pPr lvl="1"/>
            <a:r>
              <a:rPr lang="en-US" dirty="0"/>
              <a:t>Charge transfer reactions</a:t>
            </a:r>
          </a:p>
          <a:p>
            <a:pPr lvl="2"/>
            <a:r>
              <a:rPr lang="en-US" dirty="0"/>
              <a:t>Also the dissolution and deposition of Cd at the negative electrode</a:t>
            </a:r>
          </a:p>
          <a:p>
            <a:pPr lvl="1"/>
            <a:r>
              <a:rPr lang="en-US" dirty="0"/>
              <a:t>The dissolution and deposition of Cd also means that the porosity is a variable in the model</a:t>
            </a:r>
          </a:p>
          <a:p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059329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0A682-20D0-4AA6-A061-B1D10ED3C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Definition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70A62-C7E9-4623-9DF9-D893BE821B1C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1D model assuming no variations along the length of the electrodes</a:t>
            </a:r>
          </a:p>
          <a:p>
            <a:pPr lvl="1"/>
            <a:r>
              <a:rPr lang="en-US" dirty="0"/>
              <a:t>Only on space variable: along the thickness, 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r>
              <a:rPr lang="en-US" dirty="0"/>
              <a:t> , of the cell</a:t>
            </a:r>
            <a:endParaRPr lang="en-US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lvl="1"/>
            <a:r>
              <a:rPr lang="en-US" dirty="0"/>
              <a:t>Time dependent model for charge and discharge</a:t>
            </a:r>
          </a:p>
          <a:p>
            <a:r>
              <a:rPr lang="en-US" dirty="0"/>
              <a:t>Microstructure</a:t>
            </a:r>
          </a:p>
          <a:p>
            <a:pPr lvl="1"/>
            <a:r>
              <a:rPr lang="en-US" dirty="0"/>
              <a:t>Substrate covered by an active material in both electrodes</a:t>
            </a:r>
          </a:p>
          <a:p>
            <a:pPr lvl="1"/>
            <a:r>
              <a:rPr lang="en-US" dirty="0"/>
              <a:t>Pore electrolyte fills the void in both electrodes</a:t>
            </a:r>
          </a:p>
          <a:p>
            <a:pPr lvl="1"/>
            <a:r>
              <a:rPr lang="en-US" dirty="0"/>
              <a:t>Note: only shown for positive electrode but the same structure is assumed in the negative electrode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E4BAC9-4BC9-4C60-820A-FEFFA0096AD4}"/>
              </a:ext>
            </a:extLst>
          </p:cNvPr>
          <p:cNvGrpSpPr/>
          <p:nvPr/>
        </p:nvGrpSpPr>
        <p:grpSpPr>
          <a:xfrm>
            <a:off x="7962111" y="1327447"/>
            <a:ext cx="2995863" cy="2872540"/>
            <a:chOff x="6803858" y="1991226"/>
            <a:chExt cx="2995863" cy="287254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1B3B748-4CD5-4481-9E69-D91154EC121C}"/>
                </a:ext>
              </a:extLst>
            </p:cNvPr>
            <p:cNvSpPr/>
            <p:nvPr/>
          </p:nvSpPr>
          <p:spPr>
            <a:xfrm>
              <a:off x="7802479" y="1994234"/>
              <a:ext cx="998621" cy="28695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EA1AE49-38A8-4D2A-AB7B-9D38D0846868}"/>
                </a:ext>
              </a:extLst>
            </p:cNvPr>
            <p:cNvSpPr/>
            <p:nvPr/>
          </p:nvSpPr>
          <p:spPr>
            <a:xfrm>
              <a:off x="8801100" y="1991226"/>
              <a:ext cx="998621" cy="2869532"/>
            </a:xfrm>
            <a:prstGeom prst="rect">
              <a:avLst/>
            </a:prstGeom>
            <a:pattFill prst="lgConfetti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8E06B62-9777-4558-AFBF-571F43284843}"/>
                </a:ext>
              </a:extLst>
            </p:cNvPr>
            <p:cNvSpPr/>
            <p:nvPr/>
          </p:nvSpPr>
          <p:spPr>
            <a:xfrm>
              <a:off x="6803858" y="1991226"/>
              <a:ext cx="998621" cy="2869532"/>
            </a:xfrm>
            <a:prstGeom prst="rect">
              <a:avLst/>
            </a:prstGeom>
            <a:pattFill prst="lgConfetti">
              <a:fgClr>
                <a:srgbClr val="C00000"/>
              </a:fgClr>
              <a:bgClr>
                <a:schemeClr val="bg1"/>
              </a:bgClr>
            </a:patt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DB8D78B-B3DF-4D2F-9801-95E9EAACE0AE}"/>
              </a:ext>
            </a:extLst>
          </p:cNvPr>
          <p:cNvSpPr txBox="1"/>
          <p:nvPr/>
        </p:nvSpPr>
        <p:spPr>
          <a:xfrm>
            <a:off x="7953108" y="464818"/>
            <a:ext cx="9140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Positive</a:t>
            </a:r>
          </a:p>
          <a:p>
            <a:r>
              <a:rPr lang="en-US" sz="1400" dirty="0">
                <a:latin typeface="Lato Light" panose="020F0302020204030203" pitchFamily="34" charset="0"/>
              </a:rPr>
              <a:t>Nickel </a:t>
            </a:r>
            <a:br>
              <a:rPr lang="en-US" sz="1400" dirty="0">
                <a:latin typeface="Lato Light" panose="020F0302020204030203" pitchFamily="34" charset="0"/>
              </a:rPr>
            </a:br>
            <a:r>
              <a:rPr lang="en-US" sz="1400" dirty="0">
                <a:latin typeface="Lato Light" panose="020F0302020204030203" pitchFamily="34" charset="0"/>
              </a:rPr>
              <a:t>electrode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FDE4AA-45D1-4E54-973D-1C146692D39D}"/>
              </a:ext>
            </a:extLst>
          </p:cNvPr>
          <p:cNvSpPr txBox="1"/>
          <p:nvPr/>
        </p:nvSpPr>
        <p:spPr>
          <a:xfrm>
            <a:off x="9959353" y="464817"/>
            <a:ext cx="9220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Negative</a:t>
            </a:r>
          </a:p>
          <a:p>
            <a:r>
              <a:rPr lang="en-US" sz="1400" dirty="0">
                <a:latin typeface="Lato Light" panose="020F0302020204030203" pitchFamily="34" charset="0"/>
              </a:rPr>
              <a:t>Cadmium</a:t>
            </a:r>
            <a:br>
              <a:rPr lang="en-US" sz="1400" dirty="0">
                <a:latin typeface="Lato Light" panose="020F0302020204030203" pitchFamily="34" charset="0"/>
              </a:rPr>
            </a:br>
            <a:r>
              <a:rPr lang="en-US" sz="1400" dirty="0">
                <a:latin typeface="Lato Light" panose="020F0302020204030203" pitchFamily="34" charset="0"/>
              </a:rPr>
              <a:t>electrode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E9AFD5-8804-4C8A-83AD-4D8F0127D1E3}"/>
              </a:ext>
            </a:extLst>
          </p:cNvPr>
          <p:cNvSpPr txBox="1"/>
          <p:nvPr/>
        </p:nvSpPr>
        <p:spPr>
          <a:xfrm>
            <a:off x="8941803" y="895704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Separator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C3F16D-A9AF-48CC-9CF1-7AA5DAE10759}"/>
              </a:ext>
            </a:extLst>
          </p:cNvPr>
          <p:cNvGrpSpPr/>
          <p:nvPr/>
        </p:nvGrpSpPr>
        <p:grpSpPr>
          <a:xfrm>
            <a:off x="7955338" y="4375575"/>
            <a:ext cx="3091980" cy="386080"/>
            <a:chOff x="7508287" y="4870021"/>
            <a:chExt cx="3544504" cy="38608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17FD46E-C613-4116-8CE1-0ABFF3E8809C}"/>
                </a:ext>
              </a:extLst>
            </p:cNvPr>
            <p:cNvCxnSpPr/>
            <p:nvPr/>
          </p:nvCxnSpPr>
          <p:spPr>
            <a:xfrm>
              <a:off x="7513771" y="5059680"/>
              <a:ext cx="35390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E302412-64D1-48E3-9B73-91152395F4A3}"/>
                </a:ext>
              </a:extLst>
            </p:cNvPr>
            <p:cNvCxnSpPr/>
            <p:nvPr/>
          </p:nvCxnSpPr>
          <p:spPr>
            <a:xfrm>
              <a:off x="7508287" y="4870021"/>
              <a:ext cx="0" cy="386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38D0738-476B-4101-B53B-6A0E91DA3C6B}"/>
              </a:ext>
            </a:extLst>
          </p:cNvPr>
          <p:cNvSpPr txBox="1"/>
          <p:nvPr/>
        </p:nvSpPr>
        <p:spPr>
          <a:xfrm>
            <a:off x="9309199" y="4565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endParaRPr lang="en-SE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2219564-4FA6-4D0B-9F3C-4FEC22CC9880}"/>
              </a:ext>
            </a:extLst>
          </p:cNvPr>
          <p:cNvSpPr/>
          <p:nvPr/>
        </p:nvSpPr>
        <p:spPr>
          <a:xfrm>
            <a:off x="8297347" y="2628061"/>
            <a:ext cx="74506" cy="7450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5B69178-E5CC-44B0-8C16-FE94C286994F}"/>
              </a:ext>
            </a:extLst>
          </p:cNvPr>
          <p:cNvGrpSpPr/>
          <p:nvPr/>
        </p:nvGrpSpPr>
        <p:grpSpPr>
          <a:xfrm>
            <a:off x="5730254" y="3833714"/>
            <a:ext cx="1465416" cy="1463039"/>
            <a:chOff x="6007947" y="4328160"/>
            <a:chExt cx="1465416" cy="146303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9CDAB98-DBF5-4C4B-B91D-9AB6179B946E}"/>
                </a:ext>
              </a:extLst>
            </p:cNvPr>
            <p:cNvSpPr/>
            <p:nvPr/>
          </p:nvSpPr>
          <p:spPr>
            <a:xfrm>
              <a:off x="6007947" y="4328160"/>
              <a:ext cx="1463039" cy="1463039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5B411A6-09EA-4772-95C0-55BAADEA8BA3}"/>
                </a:ext>
              </a:extLst>
            </p:cNvPr>
            <p:cNvGrpSpPr/>
            <p:nvPr/>
          </p:nvGrpSpPr>
          <p:grpSpPr>
            <a:xfrm>
              <a:off x="6062967" y="4402667"/>
              <a:ext cx="1381760" cy="1354952"/>
              <a:chOff x="6048587" y="4395893"/>
              <a:chExt cx="1381760" cy="1354952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65DE96E-E391-42EA-ACEE-635C3DB08911}"/>
                  </a:ext>
                </a:extLst>
              </p:cNvPr>
              <p:cNvSpPr/>
              <p:nvPr/>
            </p:nvSpPr>
            <p:spPr>
              <a:xfrm>
                <a:off x="6048587" y="4856480"/>
                <a:ext cx="880533" cy="406400"/>
              </a:xfrm>
              <a:custGeom>
                <a:avLst/>
                <a:gdLst>
                  <a:gd name="connsiteX0" fmla="*/ 0 w 880533"/>
                  <a:gd name="connsiteY0" fmla="*/ 0 h 406400"/>
                  <a:gd name="connsiteX1" fmla="*/ 67733 w 880533"/>
                  <a:gd name="connsiteY1" fmla="*/ 27093 h 406400"/>
                  <a:gd name="connsiteX2" fmla="*/ 108373 w 880533"/>
                  <a:gd name="connsiteY2" fmla="*/ 33867 h 406400"/>
                  <a:gd name="connsiteX3" fmla="*/ 128693 w 880533"/>
                  <a:gd name="connsiteY3" fmla="*/ 40640 h 406400"/>
                  <a:gd name="connsiteX4" fmla="*/ 162560 w 880533"/>
                  <a:gd name="connsiteY4" fmla="*/ 47413 h 406400"/>
                  <a:gd name="connsiteX5" fmla="*/ 223520 w 880533"/>
                  <a:gd name="connsiteY5" fmla="*/ 74507 h 406400"/>
                  <a:gd name="connsiteX6" fmla="*/ 250613 w 880533"/>
                  <a:gd name="connsiteY6" fmla="*/ 88053 h 406400"/>
                  <a:gd name="connsiteX7" fmla="*/ 284480 w 880533"/>
                  <a:gd name="connsiteY7" fmla="*/ 101600 h 406400"/>
                  <a:gd name="connsiteX8" fmla="*/ 304800 w 880533"/>
                  <a:gd name="connsiteY8" fmla="*/ 108373 h 406400"/>
                  <a:gd name="connsiteX9" fmla="*/ 365760 w 880533"/>
                  <a:gd name="connsiteY9" fmla="*/ 135467 h 406400"/>
                  <a:gd name="connsiteX10" fmla="*/ 399626 w 880533"/>
                  <a:gd name="connsiteY10" fmla="*/ 169333 h 406400"/>
                  <a:gd name="connsiteX11" fmla="*/ 419946 w 880533"/>
                  <a:gd name="connsiteY11" fmla="*/ 189653 h 406400"/>
                  <a:gd name="connsiteX12" fmla="*/ 433493 w 880533"/>
                  <a:gd name="connsiteY12" fmla="*/ 209973 h 406400"/>
                  <a:gd name="connsiteX13" fmla="*/ 474133 w 880533"/>
                  <a:gd name="connsiteY13" fmla="*/ 250613 h 406400"/>
                  <a:gd name="connsiteX14" fmla="*/ 501226 w 880533"/>
                  <a:gd name="connsiteY14" fmla="*/ 277707 h 406400"/>
                  <a:gd name="connsiteX15" fmla="*/ 528320 w 880533"/>
                  <a:gd name="connsiteY15" fmla="*/ 298027 h 406400"/>
                  <a:gd name="connsiteX16" fmla="*/ 568960 w 880533"/>
                  <a:gd name="connsiteY16" fmla="*/ 325120 h 406400"/>
                  <a:gd name="connsiteX17" fmla="*/ 616373 w 880533"/>
                  <a:gd name="connsiteY17" fmla="*/ 318347 h 406400"/>
                  <a:gd name="connsiteX18" fmla="*/ 657013 w 880533"/>
                  <a:gd name="connsiteY18" fmla="*/ 298027 h 406400"/>
                  <a:gd name="connsiteX19" fmla="*/ 677333 w 880533"/>
                  <a:gd name="connsiteY19" fmla="*/ 291253 h 406400"/>
                  <a:gd name="connsiteX20" fmla="*/ 697653 w 880533"/>
                  <a:gd name="connsiteY20" fmla="*/ 277707 h 406400"/>
                  <a:gd name="connsiteX21" fmla="*/ 738293 w 880533"/>
                  <a:gd name="connsiteY21" fmla="*/ 264160 h 406400"/>
                  <a:gd name="connsiteX22" fmla="*/ 765386 w 880533"/>
                  <a:gd name="connsiteY22" fmla="*/ 270933 h 406400"/>
                  <a:gd name="connsiteX23" fmla="*/ 806026 w 880533"/>
                  <a:gd name="connsiteY23" fmla="*/ 304800 h 406400"/>
                  <a:gd name="connsiteX24" fmla="*/ 826346 w 880533"/>
                  <a:gd name="connsiteY24" fmla="*/ 318347 h 406400"/>
                  <a:gd name="connsiteX25" fmla="*/ 833120 w 880533"/>
                  <a:gd name="connsiteY25" fmla="*/ 338667 h 406400"/>
                  <a:gd name="connsiteX26" fmla="*/ 853440 w 880533"/>
                  <a:gd name="connsiteY26" fmla="*/ 352213 h 406400"/>
                  <a:gd name="connsiteX27" fmla="*/ 880533 w 880533"/>
                  <a:gd name="connsiteY27" fmla="*/ 4064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80533" h="406400">
                    <a:moveTo>
                      <a:pt x="0" y="0"/>
                    </a:moveTo>
                    <a:cubicBezTo>
                      <a:pt x="102014" y="20402"/>
                      <a:pt x="-39175" y="-11783"/>
                      <a:pt x="67733" y="27093"/>
                    </a:cubicBezTo>
                    <a:cubicBezTo>
                      <a:pt x="80640" y="31786"/>
                      <a:pt x="94966" y="30888"/>
                      <a:pt x="108373" y="33867"/>
                    </a:cubicBezTo>
                    <a:cubicBezTo>
                      <a:pt x="115343" y="35416"/>
                      <a:pt x="121766" y="38908"/>
                      <a:pt x="128693" y="40640"/>
                    </a:cubicBezTo>
                    <a:cubicBezTo>
                      <a:pt x="139862" y="43432"/>
                      <a:pt x="151271" y="45155"/>
                      <a:pt x="162560" y="47413"/>
                    </a:cubicBezTo>
                    <a:lnTo>
                      <a:pt x="223520" y="74507"/>
                    </a:lnTo>
                    <a:cubicBezTo>
                      <a:pt x="232688" y="78738"/>
                      <a:pt x="241386" y="83952"/>
                      <a:pt x="250613" y="88053"/>
                    </a:cubicBezTo>
                    <a:cubicBezTo>
                      <a:pt x="261724" y="92991"/>
                      <a:pt x="273095" y="97331"/>
                      <a:pt x="284480" y="101600"/>
                    </a:cubicBezTo>
                    <a:cubicBezTo>
                      <a:pt x="291165" y="104107"/>
                      <a:pt x="298414" y="105180"/>
                      <a:pt x="304800" y="108373"/>
                    </a:cubicBezTo>
                    <a:cubicBezTo>
                      <a:pt x="363391" y="137669"/>
                      <a:pt x="314055" y="122540"/>
                      <a:pt x="365760" y="135467"/>
                    </a:cubicBezTo>
                    <a:cubicBezTo>
                      <a:pt x="403013" y="160301"/>
                      <a:pt x="371405" y="135467"/>
                      <a:pt x="399626" y="169333"/>
                    </a:cubicBezTo>
                    <a:cubicBezTo>
                      <a:pt x="405758" y="176692"/>
                      <a:pt x="413814" y="182294"/>
                      <a:pt x="419946" y="189653"/>
                    </a:cubicBezTo>
                    <a:cubicBezTo>
                      <a:pt x="425158" y="195907"/>
                      <a:pt x="428085" y="203889"/>
                      <a:pt x="433493" y="209973"/>
                    </a:cubicBezTo>
                    <a:cubicBezTo>
                      <a:pt x="446221" y="224292"/>
                      <a:pt x="460586" y="237066"/>
                      <a:pt x="474133" y="250613"/>
                    </a:cubicBezTo>
                    <a:cubicBezTo>
                      <a:pt x="483164" y="259644"/>
                      <a:pt x="491008" y="270044"/>
                      <a:pt x="501226" y="277707"/>
                    </a:cubicBezTo>
                    <a:cubicBezTo>
                      <a:pt x="510257" y="284480"/>
                      <a:pt x="519749" y="290680"/>
                      <a:pt x="528320" y="298027"/>
                    </a:cubicBezTo>
                    <a:cubicBezTo>
                      <a:pt x="560608" y="325702"/>
                      <a:pt x="534395" y="313599"/>
                      <a:pt x="568960" y="325120"/>
                    </a:cubicBezTo>
                    <a:cubicBezTo>
                      <a:pt x="584764" y="322862"/>
                      <a:pt x="600718" y="321478"/>
                      <a:pt x="616373" y="318347"/>
                    </a:cubicBezTo>
                    <a:cubicBezTo>
                      <a:pt x="644743" y="312673"/>
                      <a:pt x="630379" y="311344"/>
                      <a:pt x="657013" y="298027"/>
                    </a:cubicBezTo>
                    <a:cubicBezTo>
                      <a:pt x="663399" y="294834"/>
                      <a:pt x="670947" y="294446"/>
                      <a:pt x="677333" y="291253"/>
                    </a:cubicBezTo>
                    <a:cubicBezTo>
                      <a:pt x="684614" y="287612"/>
                      <a:pt x="690214" y="281013"/>
                      <a:pt x="697653" y="277707"/>
                    </a:cubicBezTo>
                    <a:cubicBezTo>
                      <a:pt x="710702" y="271908"/>
                      <a:pt x="738293" y="264160"/>
                      <a:pt x="738293" y="264160"/>
                    </a:cubicBezTo>
                    <a:cubicBezTo>
                      <a:pt x="747324" y="266418"/>
                      <a:pt x="756830" y="267266"/>
                      <a:pt x="765386" y="270933"/>
                    </a:cubicBezTo>
                    <a:cubicBezTo>
                      <a:pt x="786159" y="279836"/>
                      <a:pt x="788795" y="290441"/>
                      <a:pt x="806026" y="304800"/>
                    </a:cubicBezTo>
                    <a:cubicBezTo>
                      <a:pt x="812280" y="310012"/>
                      <a:pt x="819573" y="313831"/>
                      <a:pt x="826346" y="318347"/>
                    </a:cubicBezTo>
                    <a:cubicBezTo>
                      <a:pt x="828604" y="325120"/>
                      <a:pt x="828660" y="333092"/>
                      <a:pt x="833120" y="338667"/>
                    </a:cubicBezTo>
                    <a:cubicBezTo>
                      <a:pt x="838205" y="345023"/>
                      <a:pt x="849126" y="345310"/>
                      <a:pt x="853440" y="352213"/>
                    </a:cubicBezTo>
                    <a:cubicBezTo>
                      <a:pt x="905327" y="435233"/>
                      <a:pt x="840645" y="366512"/>
                      <a:pt x="880533" y="40640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CDD341A9-E846-44AD-BF28-499A1420783A}"/>
                  </a:ext>
                </a:extLst>
              </p:cNvPr>
              <p:cNvSpPr/>
              <p:nvPr/>
            </p:nvSpPr>
            <p:spPr>
              <a:xfrm>
                <a:off x="6407573" y="4849314"/>
                <a:ext cx="541867" cy="141903"/>
              </a:xfrm>
              <a:custGeom>
                <a:avLst/>
                <a:gdLst>
                  <a:gd name="connsiteX0" fmla="*/ 0 w 541867"/>
                  <a:gd name="connsiteY0" fmla="*/ 129086 h 141903"/>
                  <a:gd name="connsiteX1" fmla="*/ 277707 w 541867"/>
                  <a:gd name="connsiteY1" fmla="*/ 129086 h 141903"/>
                  <a:gd name="connsiteX2" fmla="*/ 318347 w 541867"/>
                  <a:gd name="connsiteY2" fmla="*/ 122313 h 141903"/>
                  <a:gd name="connsiteX3" fmla="*/ 372534 w 541867"/>
                  <a:gd name="connsiteY3" fmla="*/ 108766 h 141903"/>
                  <a:gd name="connsiteX4" fmla="*/ 419947 w 541867"/>
                  <a:gd name="connsiteY4" fmla="*/ 95219 h 141903"/>
                  <a:gd name="connsiteX5" fmla="*/ 460587 w 541867"/>
                  <a:gd name="connsiteY5" fmla="*/ 68126 h 141903"/>
                  <a:gd name="connsiteX6" fmla="*/ 467360 w 541867"/>
                  <a:gd name="connsiteY6" fmla="*/ 47806 h 141903"/>
                  <a:gd name="connsiteX7" fmla="*/ 528320 w 541867"/>
                  <a:gd name="connsiteY7" fmla="*/ 393 h 141903"/>
                  <a:gd name="connsiteX8" fmla="*/ 541867 w 541867"/>
                  <a:gd name="connsiteY8" fmla="*/ 393 h 141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1867" h="141903">
                    <a:moveTo>
                      <a:pt x="0" y="129086"/>
                    </a:moveTo>
                    <a:cubicBezTo>
                      <a:pt x="110703" y="151225"/>
                      <a:pt x="42820" y="140271"/>
                      <a:pt x="277707" y="129086"/>
                    </a:cubicBezTo>
                    <a:cubicBezTo>
                      <a:pt x="291425" y="128433"/>
                      <a:pt x="304918" y="125191"/>
                      <a:pt x="318347" y="122313"/>
                    </a:cubicBezTo>
                    <a:cubicBezTo>
                      <a:pt x="336552" y="118412"/>
                      <a:pt x="354472" y="113282"/>
                      <a:pt x="372534" y="108766"/>
                    </a:cubicBezTo>
                    <a:cubicBezTo>
                      <a:pt x="378917" y="107170"/>
                      <a:pt x="411993" y="99638"/>
                      <a:pt x="419947" y="95219"/>
                    </a:cubicBezTo>
                    <a:cubicBezTo>
                      <a:pt x="434179" y="87312"/>
                      <a:pt x="460587" y="68126"/>
                      <a:pt x="460587" y="68126"/>
                    </a:cubicBezTo>
                    <a:cubicBezTo>
                      <a:pt x="462845" y="61353"/>
                      <a:pt x="462977" y="53442"/>
                      <a:pt x="467360" y="47806"/>
                    </a:cubicBezTo>
                    <a:cubicBezTo>
                      <a:pt x="488341" y="20831"/>
                      <a:pt x="499033" y="6250"/>
                      <a:pt x="528320" y="393"/>
                    </a:cubicBezTo>
                    <a:cubicBezTo>
                      <a:pt x="532748" y="-493"/>
                      <a:pt x="537351" y="393"/>
                      <a:pt x="541867" y="393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SE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CD03C39-0640-46F0-97C5-48607283DDDD}"/>
                  </a:ext>
                </a:extLst>
              </p:cNvPr>
              <p:cNvSpPr/>
              <p:nvPr/>
            </p:nvSpPr>
            <p:spPr>
              <a:xfrm>
                <a:off x="6272107" y="4463627"/>
                <a:ext cx="514773" cy="440266"/>
              </a:xfrm>
              <a:custGeom>
                <a:avLst/>
                <a:gdLst>
                  <a:gd name="connsiteX0" fmla="*/ 0 w 514773"/>
                  <a:gd name="connsiteY0" fmla="*/ 440266 h 440266"/>
                  <a:gd name="connsiteX1" fmla="*/ 27093 w 514773"/>
                  <a:gd name="connsiteY1" fmla="*/ 379306 h 440266"/>
                  <a:gd name="connsiteX2" fmla="*/ 88053 w 514773"/>
                  <a:gd name="connsiteY2" fmla="*/ 304800 h 440266"/>
                  <a:gd name="connsiteX3" fmla="*/ 121920 w 514773"/>
                  <a:gd name="connsiteY3" fmla="*/ 264160 h 440266"/>
                  <a:gd name="connsiteX4" fmla="*/ 149013 w 514773"/>
                  <a:gd name="connsiteY4" fmla="*/ 250613 h 440266"/>
                  <a:gd name="connsiteX5" fmla="*/ 176106 w 514773"/>
                  <a:gd name="connsiteY5" fmla="*/ 230293 h 440266"/>
                  <a:gd name="connsiteX6" fmla="*/ 216746 w 514773"/>
                  <a:gd name="connsiteY6" fmla="*/ 216746 h 440266"/>
                  <a:gd name="connsiteX7" fmla="*/ 237066 w 514773"/>
                  <a:gd name="connsiteY7" fmla="*/ 209973 h 440266"/>
                  <a:gd name="connsiteX8" fmla="*/ 257386 w 514773"/>
                  <a:gd name="connsiteY8" fmla="*/ 203200 h 440266"/>
                  <a:gd name="connsiteX9" fmla="*/ 338666 w 514773"/>
                  <a:gd name="connsiteY9" fmla="*/ 189653 h 440266"/>
                  <a:gd name="connsiteX10" fmla="*/ 379306 w 514773"/>
                  <a:gd name="connsiteY10" fmla="*/ 176106 h 440266"/>
                  <a:gd name="connsiteX11" fmla="*/ 399626 w 514773"/>
                  <a:gd name="connsiteY11" fmla="*/ 169333 h 440266"/>
                  <a:gd name="connsiteX12" fmla="*/ 419946 w 514773"/>
                  <a:gd name="connsiteY12" fmla="*/ 155786 h 440266"/>
                  <a:gd name="connsiteX13" fmla="*/ 433493 w 514773"/>
                  <a:gd name="connsiteY13" fmla="*/ 135466 h 440266"/>
                  <a:gd name="connsiteX14" fmla="*/ 453813 w 514773"/>
                  <a:gd name="connsiteY14" fmla="*/ 128693 h 440266"/>
                  <a:gd name="connsiteX15" fmla="*/ 487680 w 514773"/>
                  <a:gd name="connsiteY15" fmla="*/ 94826 h 440266"/>
                  <a:gd name="connsiteX16" fmla="*/ 508000 w 514773"/>
                  <a:gd name="connsiteY16" fmla="*/ 81280 h 440266"/>
                  <a:gd name="connsiteX17" fmla="*/ 514773 w 514773"/>
                  <a:gd name="connsiteY17" fmla="*/ 60960 h 440266"/>
                  <a:gd name="connsiteX18" fmla="*/ 494453 w 514773"/>
                  <a:gd name="connsiteY18" fmla="*/ 13546 h 440266"/>
                  <a:gd name="connsiteX19" fmla="*/ 494453 w 514773"/>
                  <a:gd name="connsiteY19" fmla="*/ 0 h 44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4773" h="440266">
                    <a:moveTo>
                      <a:pt x="0" y="440266"/>
                    </a:moveTo>
                    <a:cubicBezTo>
                      <a:pt x="5867" y="425598"/>
                      <a:pt x="17600" y="393545"/>
                      <a:pt x="27093" y="379306"/>
                    </a:cubicBezTo>
                    <a:cubicBezTo>
                      <a:pt x="104720" y="262866"/>
                      <a:pt x="38514" y="364246"/>
                      <a:pt x="88053" y="304800"/>
                    </a:cubicBezTo>
                    <a:cubicBezTo>
                      <a:pt x="105526" y="283832"/>
                      <a:pt x="97476" y="281620"/>
                      <a:pt x="121920" y="264160"/>
                    </a:cubicBezTo>
                    <a:cubicBezTo>
                      <a:pt x="130136" y="258291"/>
                      <a:pt x="140451" y="255965"/>
                      <a:pt x="149013" y="250613"/>
                    </a:cubicBezTo>
                    <a:cubicBezTo>
                      <a:pt x="158586" y="244630"/>
                      <a:pt x="166009" y="235342"/>
                      <a:pt x="176106" y="230293"/>
                    </a:cubicBezTo>
                    <a:cubicBezTo>
                      <a:pt x="188878" y="223907"/>
                      <a:pt x="203199" y="221262"/>
                      <a:pt x="216746" y="216746"/>
                    </a:cubicBezTo>
                    <a:lnTo>
                      <a:pt x="237066" y="209973"/>
                    </a:lnTo>
                    <a:cubicBezTo>
                      <a:pt x="243839" y="207715"/>
                      <a:pt x="250385" y="204600"/>
                      <a:pt x="257386" y="203200"/>
                    </a:cubicBezTo>
                    <a:cubicBezTo>
                      <a:pt x="306908" y="193295"/>
                      <a:pt x="279856" y="198054"/>
                      <a:pt x="338666" y="189653"/>
                    </a:cubicBezTo>
                    <a:lnTo>
                      <a:pt x="379306" y="176106"/>
                    </a:lnTo>
                    <a:lnTo>
                      <a:pt x="399626" y="169333"/>
                    </a:lnTo>
                    <a:cubicBezTo>
                      <a:pt x="406399" y="164817"/>
                      <a:pt x="414190" y="161542"/>
                      <a:pt x="419946" y="155786"/>
                    </a:cubicBezTo>
                    <a:cubicBezTo>
                      <a:pt x="425702" y="150030"/>
                      <a:pt x="427136" y="140551"/>
                      <a:pt x="433493" y="135466"/>
                    </a:cubicBezTo>
                    <a:cubicBezTo>
                      <a:pt x="439068" y="131006"/>
                      <a:pt x="447040" y="130951"/>
                      <a:pt x="453813" y="128693"/>
                    </a:cubicBezTo>
                    <a:cubicBezTo>
                      <a:pt x="508004" y="92565"/>
                      <a:pt x="442520" y="139985"/>
                      <a:pt x="487680" y="94826"/>
                    </a:cubicBezTo>
                    <a:cubicBezTo>
                      <a:pt x="493436" y="89070"/>
                      <a:pt x="501227" y="85795"/>
                      <a:pt x="508000" y="81280"/>
                    </a:cubicBezTo>
                    <a:cubicBezTo>
                      <a:pt x="510258" y="74507"/>
                      <a:pt x="514773" y="68100"/>
                      <a:pt x="514773" y="60960"/>
                    </a:cubicBezTo>
                    <a:cubicBezTo>
                      <a:pt x="514773" y="26440"/>
                      <a:pt x="505515" y="41199"/>
                      <a:pt x="494453" y="13546"/>
                    </a:cubicBezTo>
                    <a:cubicBezTo>
                      <a:pt x="492776" y="9354"/>
                      <a:pt x="494453" y="4515"/>
                      <a:pt x="494453" y="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C68E9D7-2DB3-41C9-8870-244E9E8D0126}"/>
                  </a:ext>
                </a:extLst>
              </p:cNvPr>
              <p:cNvSpPr/>
              <p:nvPr/>
            </p:nvSpPr>
            <p:spPr>
              <a:xfrm>
                <a:off x="6874933" y="4991947"/>
                <a:ext cx="555414" cy="169333"/>
              </a:xfrm>
              <a:custGeom>
                <a:avLst/>
                <a:gdLst>
                  <a:gd name="connsiteX0" fmla="*/ 0 w 555414"/>
                  <a:gd name="connsiteY0" fmla="*/ 169333 h 169333"/>
                  <a:gd name="connsiteX1" fmla="*/ 74507 w 555414"/>
                  <a:gd name="connsiteY1" fmla="*/ 115146 h 169333"/>
                  <a:gd name="connsiteX2" fmla="*/ 94827 w 555414"/>
                  <a:gd name="connsiteY2" fmla="*/ 101600 h 169333"/>
                  <a:gd name="connsiteX3" fmla="*/ 176107 w 555414"/>
                  <a:gd name="connsiteY3" fmla="*/ 88053 h 169333"/>
                  <a:gd name="connsiteX4" fmla="*/ 216747 w 555414"/>
                  <a:gd name="connsiteY4" fmla="*/ 81280 h 169333"/>
                  <a:gd name="connsiteX5" fmla="*/ 264160 w 555414"/>
                  <a:gd name="connsiteY5" fmla="*/ 74506 h 169333"/>
                  <a:gd name="connsiteX6" fmla="*/ 298027 w 555414"/>
                  <a:gd name="connsiteY6" fmla="*/ 67733 h 169333"/>
                  <a:gd name="connsiteX7" fmla="*/ 379307 w 555414"/>
                  <a:gd name="connsiteY7" fmla="*/ 54186 h 169333"/>
                  <a:gd name="connsiteX8" fmla="*/ 433494 w 555414"/>
                  <a:gd name="connsiteY8" fmla="*/ 33866 h 169333"/>
                  <a:gd name="connsiteX9" fmla="*/ 474134 w 555414"/>
                  <a:gd name="connsiteY9" fmla="*/ 27093 h 169333"/>
                  <a:gd name="connsiteX10" fmla="*/ 494454 w 555414"/>
                  <a:gd name="connsiteY10" fmla="*/ 20320 h 169333"/>
                  <a:gd name="connsiteX11" fmla="*/ 541867 w 555414"/>
                  <a:gd name="connsiteY11" fmla="*/ 6773 h 169333"/>
                  <a:gd name="connsiteX12" fmla="*/ 555414 w 555414"/>
                  <a:gd name="connsiteY12" fmla="*/ 0 h 16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5414" h="169333">
                    <a:moveTo>
                      <a:pt x="0" y="169333"/>
                    </a:moveTo>
                    <a:cubicBezTo>
                      <a:pt x="24836" y="151271"/>
                      <a:pt x="48955" y="132180"/>
                      <a:pt x="74507" y="115146"/>
                    </a:cubicBezTo>
                    <a:cubicBezTo>
                      <a:pt x="81280" y="110631"/>
                      <a:pt x="87546" y="105241"/>
                      <a:pt x="94827" y="101600"/>
                    </a:cubicBezTo>
                    <a:cubicBezTo>
                      <a:pt x="117934" y="90046"/>
                      <a:pt x="155610" y="90786"/>
                      <a:pt x="176107" y="88053"/>
                    </a:cubicBezTo>
                    <a:cubicBezTo>
                      <a:pt x="189720" y="86238"/>
                      <a:pt x="203173" y="83368"/>
                      <a:pt x="216747" y="81280"/>
                    </a:cubicBezTo>
                    <a:cubicBezTo>
                      <a:pt x="232526" y="78852"/>
                      <a:pt x="248412" y="77131"/>
                      <a:pt x="264160" y="74506"/>
                    </a:cubicBezTo>
                    <a:cubicBezTo>
                      <a:pt x="275516" y="72613"/>
                      <a:pt x="286690" y="69734"/>
                      <a:pt x="298027" y="67733"/>
                    </a:cubicBezTo>
                    <a:lnTo>
                      <a:pt x="379307" y="54186"/>
                    </a:lnTo>
                    <a:cubicBezTo>
                      <a:pt x="385886" y="51555"/>
                      <a:pt x="421557" y="36519"/>
                      <a:pt x="433494" y="33866"/>
                    </a:cubicBezTo>
                    <a:cubicBezTo>
                      <a:pt x="446900" y="30887"/>
                      <a:pt x="460727" y="30072"/>
                      <a:pt x="474134" y="27093"/>
                    </a:cubicBezTo>
                    <a:cubicBezTo>
                      <a:pt x="481104" y="25544"/>
                      <a:pt x="487589" y="22281"/>
                      <a:pt x="494454" y="20320"/>
                    </a:cubicBezTo>
                    <a:cubicBezTo>
                      <a:pt x="516926" y="13899"/>
                      <a:pt x="521572" y="14891"/>
                      <a:pt x="541867" y="6773"/>
                    </a:cubicBezTo>
                    <a:cubicBezTo>
                      <a:pt x="546555" y="4898"/>
                      <a:pt x="550898" y="2258"/>
                      <a:pt x="555414" y="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8E95986-865A-4F56-9973-8C08C32295EB}"/>
                  </a:ext>
                </a:extLst>
              </p:cNvPr>
              <p:cNvSpPr/>
              <p:nvPr/>
            </p:nvSpPr>
            <p:spPr>
              <a:xfrm>
                <a:off x="6617547" y="5201920"/>
                <a:ext cx="128693" cy="548925"/>
              </a:xfrm>
              <a:custGeom>
                <a:avLst/>
                <a:gdLst>
                  <a:gd name="connsiteX0" fmla="*/ 0 w 128693"/>
                  <a:gd name="connsiteY0" fmla="*/ 0 h 548925"/>
                  <a:gd name="connsiteX1" fmla="*/ 13546 w 128693"/>
                  <a:gd name="connsiteY1" fmla="*/ 33867 h 548925"/>
                  <a:gd name="connsiteX2" fmla="*/ 20320 w 128693"/>
                  <a:gd name="connsiteY2" fmla="*/ 54187 h 548925"/>
                  <a:gd name="connsiteX3" fmla="*/ 40640 w 128693"/>
                  <a:gd name="connsiteY3" fmla="*/ 108373 h 548925"/>
                  <a:gd name="connsiteX4" fmla="*/ 54186 w 128693"/>
                  <a:gd name="connsiteY4" fmla="*/ 189653 h 548925"/>
                  <a:gd name="connsiteX5" fmla="*/ 47413 w 128693"/>
                  <a:gd name="connsiteY5" fmla="*/ 345440 h 548925"/>
                  <a:gd name="connsiteX6" fmla="*/ 54186 w 128693"/>
                  <a:gd name="connsiteY6" fmla="*/ 460587 h 548925"/>
                  <a:gd name="connsiteX7" fmla="*/ 60960 w 128693"/>
                  <a:gd name="connsiteY7" fmla="*/ 480907 h 548925"/>
                  <a:gd name="connsiteX8" fmla="*/ 88053 w 128693"/>
                  <a:gd name="connsiteY8" fmla="*/ 521547 h 548925"/>
                  <a:gd name="connsiteX9" fmla="*/ 108373 w 128693"/>
                  <a:gd name="connsiteY9" fmla="*/ 528320 h 548925"/>
                  <a:gd name="connsiteX10" fmla="*/ 128693 w 128693"/>
                  <a:gd name="connsiteY10" fmla="*/ 548640 h 54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693" h="548925">
                    <a:moveTo>
                      <a:pt x="0" y="0"/>
                    </a:moveTo>
                    <a:cubicBezTo>
                      <a:pt x="4515" y="11289"/>
                      <a:pt x="9277" y="22483"/>
                      <a:pt x="13546" y="33867"/>
                    </a:cubicBezTo>
                    <a:cubicBezTo>
                      <a:pt x="16053" y="40552"/>
                      <a:pt x="17507" y="47625"/>
                      <a:pt x="20320" y="54187"/>
                    </a:cubicBezTo>
                    <a:cubicBezTo>
                      <a:pt x="35549" y="89720"/>
                      <a:pt x="33704" y="71380"/>
                      <a:pt x="40640" y="108373"/>
                    </a:cubicBezTo>
                    <a:cubicBezTo>
                      <a:pt x="45702" y="135370"/>
                      <a:pt x="54186" y="189653"/>
                      <a:pt x="54186" y="189653"/>
                    </a:cubicBezTo>
                    <a:cubicBezTo>
                      <a:pt x="51928" y="241582"/>
                      <a:pt x="47413" y="293462"/>
                      <a:pt x="47413" y="345440"/>
                    </a:cubicBezTo>
                    <a:cubicBezTo>
                      <a:pt x="47413" y="383889"/>
                      <a:pt x="50360" y="422329"/>
                      <a:pt x="54186" y="460587"/>
                    </a:cubicBezTo>
                    <a:cubicBezTo>
                      <a:pt x="54896" y="467691"/>
                      <a:pt x="57493" y="474666"/>
                      <a:pt x="60960" y="480907"/>
                    </a:cubicBezTo>
                    <a:cubicBezTo>
                      <a:pt x="68867" y="495139"/>
                      <a:pt x="72607" y="516399"/>
                      <a:pt x="88053" y="521547"/>
                    </a:cubicBezTo>
                    <a:lnTo>
                      <a:pt x="108373" y="528320"/>
                    </a:lnTo>
                    <a:cubicBezTo>
                      <a:pt x="116574" y="552924"/>
                      <a:pt x="108006" y="548640"/>
                      <a:pt x="128693" y="54864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0761B840-9441-46BE-8888-E35245276170}"/>
                  </a:ext>
                </a:extLst>
              </p:cNvPr>
              <p:cNvSpPr/>
              <p:nvPr/>
            </p:nvSpPr>
            <p:spPr>
              <a:xfrm>
                <a:off x="6082453" y="5113867"/>
                <a:ext cx="433494" cy="237066"/>
              </a:xfrm>
              <a:custGeom>
                <a:avLst/>
                <a:gdLst>
                  <a:gd name="connsiteX0" fmla="*/ 0 w 433494"/>
                  <a:gd name="connsiteY0" fmla="*/ 237066 h 237066"/>
                  <a:gd name="connsiteX1" fmla="*/ 54187 w 433494"/>
                  <a:gd name="connsiteY1" fmla="*/ 196426 h 237066"/>
                  <a:gd name="connsiteX2" fmla="*/ 94827 w 433494"/>
                  <a:gd name="connsiteY2" fmla="*/ 182880 h 237066"/>
                  <a:gd name="connsiteX3" fmla="*/ 121920 w 433494"/>
                  <a:gd name="connsiteY3" fmla="*/ 176106 h 237066"/>
                  <a:gd name="connsiteX4" fmla="*/ 243840 w 433494"/>
                  <a:gd name="connsiteY4" fmla="*/ 162560 h 237066"/>
                  <a:gd name="connsiteX5" fmla="*/ 311574 w 433494"/>
                  <a:gd name="connsiteY5" fmla="*/ 142240 h 237066"/>
                  <a:gd name="connsiteX6" fmla="*/ 345440 w 433494"/>
                  <a:gd name="connsiteY6" fmla="*/ 108373 h 237066"/>
                  <a:gd name="connsiteX7" fmla="*/ 365760 w 433494"/>
                  <a:gd name="connsiteY7" fmla="*/ 94826 h 237066"/>
                  <a:gd name="connsiteX8" fmla="*/ 386080 w 433494"/>
                  <a:gd name="connsiteY8" fmla="*/ 54186 h 237066"/>
                  <a:gd name="connsiteX9" fmla="*/ 406400 w 433494"/>
                  <a:gd name="connsiteY9" fmla="*/ 33866 h 237066"/>
                  <a:gd name="connsiteX10" fmla="*/ 433494 w 433494"/>
                  <a:gd name="connsiteY10" fmla="*/ 0 h 23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3494" h="237066">
                    <a:moveTo>
                      <a:pt x="0" y="237066"/>
                    </a:moveTo>
                    <a:cubicBezTo>
                      <a:pt x="4314" y="233615"/>
                      <a:pt x="42059" y="201816"/>
                      <a:pt x="54187" y="196426"/>
                    </a:cubicBezTo>
                    <a:cubicBezTo>
                      <a:pt x="67236" y="190627"/>
                      <a:pt x="80974" y="186344"/>
                      <a:pt x="94827" y="182880"/>
                    </a:cubicBezTo>
                    <a:cubicBezTo>
                      <a:pt x="103858" y="180622"/>
                      <a:pt x="112761" y="177771"/>
                      <a:pt x="121920" y="176106"/>
                    </a:cubicBezTo>
                    <a:cubicBezTo>
                      <a:pt x="163113" y="168616"/>
                      <a:pt x="201713" y="166390"/>
                      <a:pt x="243840" y="162560"/>
                    </a:cubicBezTo>
                    <a:cubicBezTo>
                      <a:pt x="293312" y="146069"/>
                      <a:pt x="270627" y="152476"/>
                      <a:pt x="311574" y="142240"/>
                    </a:cubicBezTo>
                    <a:cubicBezTo>
                      <a:pt x="365761" y="106114"/>
                      <a:pt x="300285" y="153529"/>
                      <a:pt x="345440" y="108373"/>
                    </a:cubicBezTo>
                    <a:cubicBezTo>
                      <a:pt x="351196" y="102617"/>
                      <a:pt x="358987" y="99342"/>
                      <a:pt x="365760" y="94826"/>
                    </a:cubicBezTo>
                    <a:cubicBezTo>
                      <a:pt x="372548" y="74463"/>
                      <a:pt x="371492" y="71691"/>
                      <a:pt x="386080" y="54186"/>
                    </a:cubicBezTo>
                    <a:cubicBezTo>
                      <a:pt x="392212" y="46827"/>
                      <a:pt x="400268" y="41225"/>
                      <a:pt x="406400" y="33866"/>
                    </a:cubicBezTo>
                    <a:cubicBezTo>
                      <a:pt x="449113" y="-17389"/>
                      <a:pt x="394090" y="39401"/>
                      <a:pt x="433494" y="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4B7A8B71-5EEA-4DA9-9E28-0FA5EF36F017}"/>
                  </a:ext>
                </a:extLst>
              </p:cNvPr>
              <p:cNvSpPr/>
              <p:nvPr/>
            </p:nvSpPr>
            <p:spPr>
              <a:xfrm>
                <a:off x="6744760" y="4470400"/>
                <a:ext cx="360467" cy="480907"/>
              </a:xfrm>
              <a:custGeom>
                <a:avLst/>
                <a:gdLst>
                  <a:gd name="connsiteX0" fmla="*/ 360467 w 360467"/>
                  <a:gd name="connsiteY0" fmla="*/ 0 h 480907"/>
                  <a:gd name="connsiteX1" fmla="*/ 225000 w 360467"/>
                  <a:gd name="connsiteY1" fmla="*/ 54187 h 480907"/>
                  <a:gd name="connsiteX2" fmla="*/ 211453 w 360467"/>
                  <a:gd name="connsiteY2" fmla="*/ 94827 h 480907"/>
                  <a:gd name="connsiteX3" fmla="*/ 191133 w 360467"/>
                  <a:gd name="connsiteY3" fmla="*/ 176107 h 480907"/>
                  <a:gd name="connsiteX4" fmla="*/ 164040 w 360467"/>
                  <a:gd name="connsiteY4" fmla="*/ 216747 h 480907"/>
                  <a:gd name="connsiteX5" fmla="*/ 143720 w 360467"/>
                  <a:gd name="connsiteY5" fmla="*/ 230293 h 480907"/>
                  <a:gd name="connsiteX6" fmla="*/ 103080 w 360467"/>
                  <a:gd name="connsiteY6" fmla="*/ 264160 h 480907"/>
                  <a:gd name="connsiteX7" fmla="*/ 42120 w 360467"/>
                  <a:gd name="connsiteY7" fmla="*/ 291253 h 480907"/>
                  <a:gd name="connsiteX8" fmla="*/ 28573 w 360467"/>
                  <a:gd name="connsiteY8" fmla="*/ 311573 h 480907"/>
                  <a:gd name="connsiteX9" fmla="*/ 8253 w 360467"/>
                  <a:gd name="connsiteY9" fmla="*/ 352213 h 480907"/>
                  <a:gd name="connsiteX10" fmla="*/ 1480 w 360467"/>
                  <a:gd name="connsiteY10" fmla="*/ 480907 h 48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0467" h="480907">
                    <a:moveTo>
                      <a:pt x="360467" y="0"/>
                    </a:moveTo>
                    <a:cubicBezTo>
                      <a:pt x="315311" y="18062"/>
                      <a:pt x="266031" y="28077"/>
                      <a:pt x="225000" y="54187"/>
                    </a:cubicBezTo>
                    <a:cubicBezTo>
                      <a:pt x="212953" y="61853"/>
                      <a:pt x="211453" y="94827"/>
                      <a:pt x="211453" y="94827"/>
                    </a:cubicBezTo>
                    <a:cubicBezTo>
                      <a:pt x="208067" y="115143"/>
                      <a:pt x="203060" y="158216"/>
                      <a:pt x="191133" y="176107"/>
                    </a:cubicBezTo>
                    <a:cubicBezTo>
                      <a:pt x="182102" y="189654"/>
                      <a:pt x="177587" y="207716"/>
                      <a:pt x="164040" y="216747"/>
                    </a:cubicBezTo>
                    <a:cubicBezTo>
                      <a:pt x="157267" y="221262"/>
                      <a:pt x="149974" y="225082"/>
                      <a:pt x="143720" y="230293"/>
                    </a:cubicBezTo>
                    <a:cubicBezTo>
                      <a:pt x="125490" y="245484"/>
                      <a:pt x="124702" y="254550"/>
                      <a:pt x="103080" y="264160"/>
                    </a:cubicBezTo>
                    <a:cubicBezTo>
                      <a:pt x="30531" y="296405"/>
                      <a:pt x="88110" y="260595"/>
                      <a:pt x="42120" y="291253"/>
                    </a:cubicBezTo>
                    <a:cubicBezTo>
                      <a:pt x="37604" y="298026"/>
                      <a:pt x="32214" y="304292"/>
                      <a:pt x="28573" y="311573"/>
                    </a:cubicBezTo>
                    <a:cubicBezTo>
                      <a:pt x="530" y="367659"/>
                      <a:pt x="47077" y="293978"/>
                      <a:pt x="8253" y="352213"/>
                    </a:cubicBezTo>
                    <a:cubicBezTo>
                      <a:pt x="-4719" y="417075"/>
                      <a:pt x="1480" y="374567"/>
                      <a:pt x="1480" y="480907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A824316-E441-4FD4-9373-923EED02DCA2}"/>
                  </a:ext>
                </a:extLst>
              </p:cNvPr>
              <p:cNvSpPr/>
              <p:nvPr/>
            </p:nvSpPr>
            <p:spPr>
              <a:xfrm>
                <a:off x="6502400" y="4395893"/>
                <a:ext cx="115183" cy="250614"/>
              </a:xfrm>
              <a:custGeom>
                <a:avLst/>
                <a:gdLst>
                  <a:gd name="connsiteX0" fmla="*/ 0 w 115183"/>
                  <a:gd name="connsiteY0" fmla="*/ 0 h 250614"/>
                  <a:gd name="connsiteX1" fmla="*/ 6773 w 115183"/>
                  <a:gd name="connsiteY1" fmla="*/ 121920 h 250614"/>
                  <a:gd name="connsiteX2" fmla="*/ 20320 w 115183"/>
                  <a:gd name="connsiteY2" fmla="*/ 142240 h 250614"/>
                  <a:gd name="connsiteX3" fmla="*/ 60960 w 115183"/>
                  <a:gd name="connsiteY3" fmla="*/ 169334 h 250614"/>
                  <a:gd name="connsiteX4" fmla="*/ 81280 w 115183"/>
                  <a:gd name="connsiteY4" fmla="*/ 189654 h 250614"/>
                  <a:gd name="connsiteX5" fmla="*/ 101600 w 115183"/>
                  <a:gd name="connsiteY5" fmla="*/ 196427 h 250614"/>
                  <a:gd name="connsiteX6" fmla="*/ 115147 w 115183"/>
                  <a:gd name="connsiteY6" fmla="*/ 250614 h 25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183" h="250614">
                    <a:moveTo>
                      <a:pt x="0" y="0"/>
                    </a:moveTo>
                    <a:cubicBezTo>
                      <a:pt x="2258" y="40640"/>
                      <a:pt x="1017" y="81626"/>
                      <a:pt x="6773" y="121920"/>
                    </a:cubicBezTo>
                    <a:cubicBezTo>
                      <a:pt x="7924" y="129979"/>
                      <a:pt x="14194" y="136879"/>
                      <a:pt x="20320" y="142240"/>
                    </a:cubicBezTo>
                    <a:cubicBezTo>
                      <a:pt x="32573" y="152961"/>
                      <a:pt x="49447" y="157821"/>
                      <a:pt x="60960" y="169334"/>
                    </a:cubicBezTo>
                    <a:cubicBezTo>
                      <a:pt x="67733" y="176107"/>
                      <a:pt x="73310" y="184341"/>
                      <a:pt x="81280" y="189654"/>
                    </a:cubicBezTo>
                    <a:cubicBezTo>
                      <a:pt x="87221" y="193614"/>
                      <a:pt x="94827" y="194169"/>
                      <a:pt x="101600" y="196427"/>
                    </a:cubicBezTo>
                    <a:cubicBezTo>
                      <a:pt x="116575" y="241351"/>
                      <a:pt x="115147" y="222788"/>
                      <a:pt x="115147" y="250614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48964764-A868-4AFF-BBFE-8EA8BC2557E6}"/>
                  </a:ext>
                </a:extLst>
              </p:cNvPr>
              <p:cNvSpPr/>
              <p:nvPr/>
            </p:nvSpPr>
            <p:spPr>
              <a:xfrm>
                <a:off x="7125528" y="5059680"/>
                <a:ext cx="128694" cy="521547"/>
              </a:xfrm>
              <a:custGeom>
                <a:avLst/>
                <a:gdLst>
                  <a:gd name="connsiteX0" fmla="*/ 13565 w 121939"/>
                  <a:gd name="connsiteY0" fmla="*/ 0 h 494454"/>
                  <a:gd name="connsiteX1" fmla="*/ 19 w 121939"/>
                  <a:gd name="connsiteY1" fmla="*/ 318347 h 494454"/>
                  <a:gd name="connsiteX2" fmla="*/ 6792 w 121939"/>
                  <a:gd name="connsiteY2" fmla="*/ 372534 h 494454"/>
                  <a:gd name="connsiteX3" fmla="*/ 13565 w 121939"/>
                  <a:gd name="connsiteY3" fmla="*/ 392854 h 494454"/>
                  <a:gd name="connsiteX4" fmla="*/ 54205 w 121939"/>
                  <a:gd name="connsiteY4" fmla="*/ 433494 h 494454"/>
                  <a:gd name="connsiteX5" fmla="*/ 101619 w 121939"/>
                  <a:gd name="connsiteY5" fmla="*/ 460587 h 494454"/>
                  <a:gd name="connsiteX6" fmla="*/ 121939 w 121939"/>
                  <a:gd name="connsiteY6" fmla="*/ 494454 h 494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939" h="494454">
                    <a:moveTo>
                      <a:pt x="13565" y="0"/>
                    </a:moveTo>
                    <a:cubicBezTo>
                      <a:pt x="9050" y="106116"/>
                      <a:pt x="1950" y="212153"/>
                      <a:pt x="19" y="318347"/>
                    </a:cubicBezTo>
                    <a:cubicBezTo>
                      <a:pt x="-312" y="336547"/>
                      <a:pt x="3536" y="354625"/>
                      <a:pt x="6792" y="372534"/>
                    </a:cubicBezTo>
                    <a:cubicBezTo>
                      <a:pt x="8069" y="379559"/>
                      <a:pt x="9182" y="387218"/>
                      <a:pt x="13565" y="392854"/>
                    </a:cubicBezTo>
                    <a:cubicBezTo>
                      <a:pt x="25327" y="407976"/>
                      <a:pt x="37069" y="424927"/>
                      <a:pt x="54205" y="433494"/>
                    </a:cubicBezTo>
                    <a:cubicBezTo>
                      <a:pt x="88580" y="450680"/>
                      <a:pt x="72898" y="441439"/>
                      <a:pt x="101619" y="460587"/>
                    </a:cubicBezTo>
                    <a:cubicBezTo>
                      <a:pt x="110411" y="486965"/>
                      <a:pt x="103343" y="475858"/>
                      <a:pt x="121939" y="494454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57C3EBD0-26B8-4B9A-B2D8-00F63EE94DAC}"/>
                  </a:ext>
                </a:extLst>
              </p:cNvPr>
              <p:cNvSpPr/>
              <p:nvPr/>
            </p:nvSpPr>
            <p:spPr>
              <a:xfrm>
                <a:off x="6935893" y="5229013"/>
                <a:ext cx="115204" cy="501227"/>
              </a:xfrm>
              <a:custGeom>
                <a:avLst/>
                <a:gdLst>
                  <a:gd name="connsiteX0" fmla="*/ 20320 w 115204"/>
                  <a:gd name="connsiteY0" fmla="*/ 501227 h 501227"/>
                  <a:gd name="connsiteX1" fmla="*/ 27094 w 115204"/>
                  <a:gd name="connsiteY1" fmla="*/ 325120 h 501227"/>
                  <a:gd name="connsiteX2" fmla="*/ 54187 w 115204"/>
                  <a:gd name="connsiteY2" fmla="*/ 284480 h 501227"/>
                  <a:gd name="connsiteX3" fmla="*/ 88054 w 115204"/>
                  <a:gd name="connsiteY3" fmla="*/ 250614 h 501227"/>
                  <a:gd name="connsiteX4" fmla="*/ 115147 w 115204"/>
                  <a:gd name="connsiteY4" fmla="*/ 209974 h 501227"/>
                  <a:gd name="connsiteX5" fmla="*/ 94827 w 115204"/>
                  <a:gd name="connsiteY5" fmla="*/ 81280 h 501227"/>
                  <a:gd name="connsiteX6" fmla="*/ 81280 w 115204"/>
                  <a:gd name="connsiteY6" fmla="*/ 40640 h 501227"/>
                  <a:gd name="connsiteX7" fmla="*/ 40640 w 115204"/>
                  <a:gd name="connsiteY7" fmla="*/ 13547 h 501227"/>
                  <a:gd name="connsiteX8" fmla="*/ 0 w 115204"/>
                  <a:gd name="connsiteY8" fmla="*/ 0 h 50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04" h="501227">
                    <a:moveTo>
                      <a:pt x="20320" y="501227"/>
                    </a:moveTo>
                    <a:cubicBezTo>
                      <a:pt x="22578" y="442525"/>
                      <a:pt x="18025" y="383161"/>
                      <a:pt x="27094" y="325120"/>
                    </a:cubicBezTo>
                    <a:cubicBezTo>
                      <a:pt x="29607" y="309034"/>
                      <a:pt x="45156" y="298027"/>
                      <a:pt x="54187" y="284480"/>
                    </a:cubicBezTo>
                    <a:cubicBezTo>
                      <a:pt x="72249" y="257387"/>
                      <a:pt x="60961" y="268675"/>
                      <a:pt x="88054" y="250614"/>
                    </a:cubicBezTo>
                    <a:cubicBezTo>
                      <a:pt x="97085" y="237067"/>
                      <a:pt x="116396" y="226207"/>
                      <a:pt x="115147" y="209974"/>
                    </a:cubicBezTo>
                    <a:cubicBezTo>
                      <a:pt x="107279" y="107678"/>
                      <a:pt x="117683" y="149849"/>
                      <a:pt x="94827" y="81280"/>
                    </a:cubicBezTo>
                    <a:cubicBezTo>
                      <a:pt x="94826" y="81278"/>
                      <a:pt x="81282" y="40641"/>
                      <a:pt x="81280" y="40640"/>
                    </a:cubicBezTo>
                    <a:cubicBezTo>
                      <a:pt x="67733" y="31609"/>
                      <a:pt x="56085" y="18696"/>
                      <a:pt x="40640" y="13547"/>
                    </a:cubicBezTo>
                    <a:lnTo>
                      <a:pt x="0" y="0"/>
                    </a:ln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E4F1BF0-949D-4EE6-8805-121F99AFA7A1}"/>
                </a:ext>
              </a:extLst>
            </p:cNvPr>
            <p:cNvGrpSpPr/>
            <p:nvPr/>
          </p:nvGrpSpPr>
          <p:grpSpPr>
            <a:xfrm>
              <a:off x="6048587" y="4395893"/>
              <a:ext cx="1381760" cy="1354952"/>
              <a:chOff x="6048587" y="4395893"/>
              <a:chExt cx="1381760" cy="1354952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DB51279E-5D82-4E66-B369-A7486879F38A}"/>
                  </a:ext>
                </a:extLst>
              </p:cNvPr>
              <p:cNvSpPr/>
              <p:nvPr/>
            </p:nvSpPr>
            <p:spPr>
              <a:xfrm>
                <a:off x="6048587" y="4856480"/>
                <a:ext cx="880533" cy="406400"/>
              </a:xfrm>
              <a:custGeom>
                <a:avLst/>
                <a:gdLst>
                  <a:gd name="connsiteX0" fmla="*/ 0 w 880533"/>
                  <a:gd name="connsiteY0" fmla="*/ 0 h 406400"/>
                  <a:gd name="connsiteX1" fmla="*/ 67733 w 880533"/>
                  <a:gd name="connsiteY1" fmla="*/ 27093 h 406400"/>
                  <a:gd name="connsiteX2" fmla="*/ 108373 w 880533"/>
                  <a:gd name="connsiteY2" fmla="*/ 33867 h 406400"/>
                  <a:gd name="connsiteX3" fmla="*/ 128693 w 880533"/>
                  <a:gd name="connsiteY3" fmla="*/ 40640 h 406400"/>
                  <a:gd name="connsiteX4" fmla="*/ 162560 w 880533"/>
                  <a:gd name="connsiteY4" fmla="*/ 47413 h 406400"/>
                  <a:gd name="connsiteX5" fmla="*/ 223520 w 880533"/>
                  <a:gd name="connsiteY5" fmla="*/ 74507 h 406400"/>
                  <a:gd name="connsiteX6" fmla="*/ 250613 w 880533"/>
                  <a:gd name="connsiteY6" fmla="*/ 88053 h 406400"/>
                  <a:gd name="connsiteX7" fmla="*/ 284480 w 880533"/>
                  <a:gd name="connsiteY7" fmla="*/ 101600 h 406400"/>
                  <a:gd name="connsiteX8" fmla="*/ 304800 w 880533"/>
                  <a:gd name="connsiteY8" fmla="*/ 108373 h 406400"/>
                  <a:gd name="connsiteX9" fmla="*/ 365760 w 880533"/>
                  <a:gd name="connsiteY9" fmla="*/ 135467 h 406400"/>
                  <a:gd name="connsiteX10" fmla="*/ 399626 w 880533"/>
                  <a:gd name="connsiteY10" fmla="*/ 169333 h 406400"/>
                  <a:gd name="connsiteX11" fmla="*/ 419946 w 880533"/>
                  <a:gd name="connsiteY11" fmla="*/ 189653 h 406400"/>
                  <a:gd name="connsiteX12" fmla="*/ 433493 w 880533"/>
                  <a:gd name="connsiteY12" fmla="*/ 209973 h 406400"/>
                  <a:gd name="connsiteX13" fmla="*/ 474133 w 880533"/>
                  <a:gd name="connsiteY13" fmla="*/ 250613 h 406400"/>
                  <a:gd name="connsiteX14" fmla="*/ 501226 w 880533"/>
                  <a:gd name="connsiteY14" fmla="*/ 277707 h 406400"/>
                  <a:gd name="connsiteX15" fmla="*/ 528320 w 880533"/>
                  <a:gd name="connsiteY15" fmla="*/ 298027 h 406400"/>
                  <a:gd name="connsiteX16" fmla="*/ 568960 w 880533"/>
                  <a:gd name="connsiteY16" fmla="*/ 325120 h 406400"/>
                  <a:gd name="connsiteX17" fmla="*/ 616373 w 880533"/>
                  <a:gd name="connsiteY17" fmla="*/ 318347 h 406400"/>
                  <a:gd name="connsiteX18" fmla="*/ 657013 w 880533"/>
                  <a:gd name="connsiteY18" fmla="*/ 298027 h 406400"/>
                  <a:gd name="connsiteX19" fmla="*/ 677333 w 880533"/>
                  <a:gd name="connsiteY19" fmla="*/ 291253 h 406400"/>
                  <a:gd name="connsiteX20" fmla="*/ 697653 w 880533"/>
                  <a:gd name="connsiteY20" fmla="*/ 277707 h 406400"/>
                  <a:gd name="connsiteX21" fmla="*/ 738293 w 880533"/>
                  <a:gd name="connsiteY21" fmla="*/ 264160 h 406400"/>
                  <a:gd name="connsiteX22" fmla="*/ 765386 w 880533"/>
                  <a:gd name="connsiteY22" fmla="*/ 270933 h 406400"/>
                  <a:gd name="connsiteX23" fmla="*/ 806026 w 880533"/>
                  <a:gd name="connsiteY23" fmla="*/ 304800 h 406400"/>
                  <a:gd name="connsiteX24" fmla="*/ 826346 w 880533"/>
                  <a:gd name="connsiteY24" fmla="*/ 318347 h 406400"/>
                  <a:gd name="connsiteX25" fmla="*/ 833120 w 880533"/>
                  <a:gd name="connsiteY25" fmla="*/ 338667 h 406400"/>
                  <a:gd name="connsiteX26" fmla="*/ 853440 w 880533"/>
                  <a:gd name="connsiteY26" fmla="*/ 352213 h 406400"/>
                  <a:gd name="connsiteX27" fmla="*/ 880533 w 880533"/>
                  <a:gd name="connsiteY27" fmla="*/ 4064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80533" h="406400">
                    <a:moveTo>
                      <a:pt x="0" y="0"/>
                    </a:moveTo>
                    <a:cubicBezTo>
                      <a:pt x="102014" y="20402"/>
                      <a:pt x="-39175" y="-11783"/>
                      <a:pt x="67733" y="27093"/>
                    </a:cubicBezTo>
                    <a:cubicBezTo>
                      <a:pt x="80640" y="31786"/>
                      <a:pt x="94966" y="30888"/>
                      <a:pt x="108373" y="33867"/>
                    </a:cubicBezTo>
                    <a:cubicBezTo>
                      <a:pt x="115343" y="35416"/>
                      <a:pt x="121766" y="38908"/>
                      <a:pt x="128693" y="40640"/>
                    </a:cubicBezTo>
                    <a:cubicBezTo>
                      <a:pt x="139862" y="43432"/>
                      <a:pt x="151271" y="45155"/>
                      <a:pt x="162560" y="47413"/>
                    </a:cubicBezTo>
                    <a:lnTo>
                      <a:pt x="223520" y="74507"/>
                    </a:lnTo>
                    <a:cubicBezTo>
                      <a:pt x="232688" y="78738"/>
                      <a:pt x="241386" y="83952"/>
                      <a:pt x="250613" y="88053"/>
                    </a:cubicBezTo>
                    <a:cubicBezTo>
                      <a:pt x="261724" y="92991"/>
                      <a:pt x="273095" y="97331"/>
                      <a:pt x="284480" y="101600"/>
                    </a:cubicBezTo>
                    <a:cubicBezTo>
                      <a:pt x="291165" y="104107"/>
                      <a:pt x="298414" y="105180"/>
                      <a:pt x="304800" y="108373"/>
                    </a:cubicBezTo>
                    <a:cubicBezTo>
                      <a:pt x="363391" y="137669"/>
                      <a:pt x="314055" y="122540"/>
                      <a:pt x="365760" y="135467"/>
                    </a:cubicBezTo>
                    <a:cubicBezTo>
                      <a:pt x="403013" y="160301"/>
                      <a:pt x="371405" y="135467"/>
                      <a:pt x="399626" y="169333"/>
                    </a:cubicBezTo>
                    <a:cubicBezTo>
                      <a:pt x="405758" y="176692"/>
                      <a:pt x="413814" y="182294"/>
                      <a:pt x="419946" y="189653"/>
                    </a:cubicBezTo>
                    <a:cubicBezTo>
                      <a:pt x="425158" y="195907"/>
                      <a:pt x="428085" y="203889"/>
                      <a:pt x="433493" y="209973"/>
                    </a:cubicBezTo>
                    <a:cubicBezTo>
                      <a:pt x="446221" y="224292"/>
                      <a:pt x="460586" y="237066"/>
                      <a:pt x="474133" y="250613"/>
                    </a:cubicBezTo>
                    <a:cubicBezTo>
                      <a:pt x="483164" y="259644"/>
                      <a:pt x="491008" y="270044"/>
                      <a:pt x="501226" y="277707"/>
                    </a:cubicBezTo>
                    <a:cubicBezTo>
                      <a:pt x="510257" y="284480"/>
                      <a:pt x="519749" y="290680"/>
                      <a:pt x="528320" y="298027"/>
                    </a:cubicBezTo>
                    <a:cubicBezTo>
                      <a:pt x="560608" y="325702"/>
                      <a:pt x="534395" y="313599"/>
                      <a:pt x="568960" y="325120"/>
                    </a:cubicBezTo>
                    <a:cubicBezTo>
                      <a:pt x="584764" y="322862"/>
                      <a:pt x="600718" y="321478"/>
                      <a:pt x="616373" y="318347"/>
                    </a:cubicBezTo>
                    <a:cubicBezTo>
                      <a:pt x="644743" y="312673"/>
                      <a:pt x="630379" y="311344"/>
                      <a:pt x="657013" y="298027"/>
                    </a:cubicBezTo>
                    <a:cubicBezTo>
                      <a:pt x="663399" y="294834"/>
                      <a:pt x="670947" y="294446"/>
                      <a:pt x="677333" y="291253"/>
                    </a:cubicBezTo>
                    <a:cubicBezTo>
                      <a:pt x="684614" y="287612"/>
                      <a:pt x="690214" y="281013"/>
                      <a:pt x="697653" y="277707"/>
                    </a:cubicBezTo>
                    <a:cubicBezTo>
                      <a:pt x="710702" y="271908"/>
                      <a:pt x="738293" y="264160"/>
                      <a:pt x="738293" y="264160"/>
                    </a:cubicBezTo>
                    <a:cubicBezTo>
                      <a:pt x="747324" y="266418"/>
                      <a:pt x="756830" y="267266"/>
                      <a:pt x="765386" y="270933"/>
                    </a:cubicBezTo>
                    <a:cubicBezTo>
                      <a:pt x="786159" y="279836"/>
                      <a:pt x="788795" y="290441"/>
                      <a:pt x="806026" y="304800"/>
                    </a:cubicBezTo>
                    <a:cubicBezTo>
                      <a:pt x="812280" y="310012"/>
                      <a:pt x="819573" y="313831"/>
                      <a:pt x="826346" y="318347"/>
                    </a:cubicBezTo>
                    <a:cubicBezTo>
                      <a:pt x="828604" y="325120"/>
                      <a:pt x="828660" y="333092"/>
                      <a:pt x="833120" y="338667"/>
                    </a:cubicBezTo>
                    <a:cubicBezTo>
                      <a:pt x="838205" y="345023"/>
                      <a:pt x="849126" y="345310"/>
                      <a:pt x="853440" y="352213"/>
                    </a:cubicBezTo>
                    <a:cubicBezTo>
                      <a:pt x="905327" y="435233"/>
                      <a:pt x="840645" y="366512"/>
                      <a:pt x="880533" y="40640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30A1975-738C-4538-B409-8085E5982C40}"/>
                  </a:ext>
                </a:extLst>
              </p:cNvPr>
              <p:cNvSpPr/>
              <p:nvPr/>
            </p:nvSpPr>
            <p:spPr>
              <a:xfrm>
                <a:off x="6407573" y="4849314"/>
                <a:ext cx="541867" cy="141903"/>
              </a:xfrm>
              <a:custGeom>
                <a:avLst/>
                <a:gdLst>
                  <a:gd name="connsiteX0" fmla="*/ 0 w 541867"/>
                  <a:gd name="connsiteY0" fmla="*/ 129086 h 141903"/>
                  <a:gd name="connsiteX1" fmla="*/ 277707 w 541867"/>
                  <a:gd name="connsiteY1" fmla="*/ 129086 h 141903"/>
                  <a:gd name="connsiteX2" fmla="*/ 318347 w 541867"/>
                  <a:gd name="connsiteY2" fmla="*/ 122313 h 141903"/>
                  <a:gd name="connsiteX3" fmla="*/ 372534 w 541867"/>
                  <a:gd name="connsiteY3" fmla="*/ 108766 h 141903"/>
                  <a:gd name="connsiteX4" fmla="*/ 419947 w 541867"/>
                  <a:gd name="connsiteY4" fmla="*/ 95219 h 141903"/>
                  <a:gd name="connsiteX5" fmla="*/ 460587 w 541867"/>
                  <a:gd name="connsiteY5" fmla="*/ 68126 h 141903"/>
                  <a:gd name="connsiteX6" fmla="*/ 467360 w 541867"/>
                  <a:gd name="connsiteY6" fmla="*/ 47806 h 141903"/>
                  <a:gd name="connsiteX7" fmla="*/ 528320 w 541867"/>
                  <a:gd name="connsiteY7" fmla="*/ 393 h 141903"/>
                  <a:gd name="connsiteX8" fmla="*/ 541867 w 541867"/>
                  <a:gd name="connsiteY8" fmla="*/ 393 h 141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1867" h="141903">
                    <a:moveTo>
                      <a:pt x="0" y="129086"/>
                    </a:moveTo>
                    <a:cubicBezTo>
                      <a:pt x="110703" y="151225"/>
                      <a:pt x="42820" y="140271"/>
                      <a:pt x="277707" y="129086"/>
                    </a:cubicBezTo>
                    <a:cubicBezTo>
                      <a:pt x="291425" y="128433"/>
                      <a:pt x="304918" y="125191"/>
                      <a:pt x="318347" y="122313"/>
                    </a:cubicBezTo>
                    <a:cubicBezTo>
                      <a:pt x="336552" y="118412"/>
                      <a:pt x="354472" y="113282"/>
                      <a:pt x="372534" y="108766"/>
                    </a:cubicBezTo>
                    <a:cubicBezTo>
                      <a:pt x="378917" y="107170"/>
                      <a:pt x="411993" y="99638"/>
                      <a:pt x="419947" y="95219"/>
                    </a:cubicBezTo>
                    <a:cubicBezTo>
                      <a:pt x="434179" y="87312"/>
                      <a:pt x="460587" y="68126"/>
                      <a:pt x="460587" y="68126"/>
                    </a:cubicBezTo>
                    <a:cubicBezTo>
                      <a:pt x="462845" y="61353"/>
                      <a:pt x="462977" y="53442"/>
                      <a:pt x="467360" y="47806"/>
                    </a:cubicBezTo>
                    <a:cubicBezTo>
                      <a:pt x="488341" y="20831"/>
                      <a:pt x="499033" y="6250"/>
                      <a:pt x="528320" y="393"/>
                    </a:cubicBezTo>
                    <a:cubicBezTo>
                      <a:pt x="532748" y="-493"/>
                      <a:pt x="537351" y="393"/>
                      <a:pt x="541867" y="393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SE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41B212C-283B-4147-B96D-00064FB8E0ED}"/>
                  </a:ext>
                </a:extLst>
              </p:cNvPr>
              <p:cNvSpPr/>
              <p:nvPr/>
            </p:nvSpPr>
            <p:spPr>
              <a:xfrm>
                <a:off x="6272107" y="4463627"/>
                <a:ext cx="514773" cy="440266"/>
              </a:xfrm>
              <a:custGeom>
                <a:avLst/>
                <a:gdLst>
                  <a:gd name="connsiteX0" fmla="*/ 0 w 514773"/>
                  <a:gd name="connsiteY0" fmla="*/ 440266 h 440266"/>
                  <a:gd name="connsiteX1" fmla="*/ 27093 w 514773"/>
                  <a:gd name="connsiteY1" fmla="*/ 379306 h 440266"/>
                  <a:gd name="connsiteX2" fmla="*/ 88053 w 514773"/>
                  <a:gd name="connsiteY2" fmla="*/ 304800 h 440266"/>
                  <a:gd name="connsiteX3" fmla="*/ 121920 w 514773"/>
                  <a:gd name="connsiteY3" fmla="*/ 264160 h 440266"/>
                  <a:gd name="connsiteX4" fmla="*/ 149013 w 514773"/>
                  <a:gd name="connsiteY4" fmla="*/ 250613 h 440266"/>
                  <a:gd name="connsiteX5" fmla="*/ 176106 w 514773"/>
                  <a:gd name="connsiteY5" fmla="*/ 230293 h 440266"/>
                  <a:gd name="connsiteX6" fmla="*/ 216746 w 514773"/>
                  <a:gd name="connsiteY6" fmla="*/ 216746 h 440266"/>
                  <a:gd name="connsiteX7" fmla="*/ 237066 w 514773"/>
                  <a:gd name="connsiteY7" fmla="*/ 209973 h 440266"/>
                  <a:gd name="connsiteX8" fmla="*/ 257386 w 514773"/>
                  <a:gd name="connsiteY8" fmla="*/ 203200 h 440266"/>
                  <a:gd name="connsiteX9" fmla="*/ 338666 w 514773"/>
                  <a:gd name="connsiteY9" fmla="*/ 189653 h 440266"/>
                  <a:gd name="connsiteX10" fmla="*/ 379306 w 514773"/>
                  <a:gd name="connsiteY10" fmla="*/ 176106 h 440266"/>
                  <a:gd name="connsiteX11" fmla="*/ 399626 w 514773"/>
                  <a:gd name="connsiteY11" fmla="*/ 169333 h 440266"/>
                  <a:gd name="connsiteX12" fmla="*/ 419946 w 514773"/>
                  <a:gd name="connsiteY12" fmla="*/ 155786 h 440266"/>
                  <a:gd name="connsiteX13" fmla="*/ 433493 w 514773"/>
                  <a:gd name="connsiteY13" fmla="*/ 135466 h 440266"/>
                  <a:gd name="connsiteX14" fmla="*/ 453813 w 514773"/>
                  <a:gd name="connsiteY14" fmla="*/ 128693 h 440266"/>
                  <a:gd name="connsiteX15" fmla="*/ 487680 w 514773"/>
                  <a:gd name="connsiteY15" fmla="*/ 94826 h 440266"/>
                  <a:gd name="connsiteX16" fmla="*/ 508000 w 514773"/>
                  <a:gd name="connsiteY16" fmla="*/ 81280 h 440266"/>
                  <a:gd name="connsiteX17" fmla="*/ 514773 w 514773"/>
                  <a:gd name="connsiteY17" fmla="*/ 60960 h 440266"/>
                  <a:gd name="connsiteX18" fmla="*/ 494453 w 514773"/>
                  <a:gd name="connsiteY18" fmla="*/ 13546 h 440266"/>
                  <a:gd name="connsiteX19" fmla="*/ 494453 w 514773"/>
                  <a:gd name="connsiteY19" fmla="*/ 0 h 44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4773" h="440266">
                    <a:moveTo>
                      <a:pt x="0" y="440266"/>
                    </a:moveTo>
                    <a:cubicBezTo>
                      <a:pt x="5867" y="425598"/>
                      <a:pt x="17600" y="393545"/>
                      <a:pt x="27093" y="379306"/>
                    </a:cubicBezTo>
                    <a:cubicBezTo>
                      <a:pt x="104720" y="262866"/>
                      <a:pt x="38514" y="364246"/>
                      <a:pt x="88053" y="304800"/>
                    </a:cubicBezTo>
                    <a:cubicBezTo>
                      <a:pt x="105526" y="283832"/>
                      <a:pt x="97476" y="281620"/>
                      <a:pt x="121920" y="264160"/>
                    </a:cubicBezTo>
                    <a:cubicBezTo>
                      <a:pt x="130136" y="258291"/>
                      <a:pt x="140451" y="255965"/>
                      <a:pt x="149013" y="250613"/>
                    </a:cubicBezTo>
                    <a:cubicBezTo>
                      <a:pt x="158586" y="244630"/>
                      <a:pt x="166009" y="235342"/>
                      <a:pt x="176106" y="230293"/>
                    </a:cubicBezTo>
                    <a:cubicBezTo>
                      <a:pt x="188878" y="223907"/>
                      <a:pt x="203199" y="221262"/>
                      <a:pt x="216746" y="216746"/>
                    </a:cubicBezTo>
                    <a:lnTo>
                      <a:pt x="237066" y="209973"/>
                    </a:lnTo>
                    <a:cubicBezTo>
                      <a:pt x="243839" y="207715"/>
                      <a:pt x="250385" y="204600"/>
                      <a:pt x="257386" y="203200"/>
                    </a:cubicBezTo>
                    <a:cubicBezTo>
                      <a:pt x="306908" y="193295"/>
                      <a:pt x="279856" y="198054"/>
                      <a:pt x="338666" y="189653"/>
                    </a:cubicBezTo>
                    <a:lnTo>
                      <a:pt x="379306" y="176106"/>
                    </a:lnTo>
                    <a:lnTo>
                      <a:pt x="399626" y="169333"/>
                    </a:lnTo>
                    <a:cubicBezTo>
                      <a:pt x="406399" y="164817"/>
                      <a:pt x="414190" y="161542"/>
                      <a:pt x="419946" y="155786"/>
                    </a:cubicBezTo>
                    <a:cubicBezTo>
                      <a:pt x="425702" y="150030"/>
                      <a:pt x="427136" y="140551"/>
                      <a:pt x="433493" y="135466"/>
                    </a:cubicBezTo>
                    <a:cubicBezTo>
                      <a:pt x="439068" y="131006"/>
                      <a:pt x="447040" y="130951"/>
                      <a:pt x="453813" y="128693"/>
                    </a:cubicBezTo>
                    <a:cubicBezTo>
                      <a:pt x="508004" y="92565"/>
                      <a:pt x="442520" y="139985"/>
                      <a:pt x="487680" y="94826"/>
                    </a:cubicBezTo>
                    <a:cubicBezTo>
                      <a:pt x="493436" y="89070"/>
                      <a:pt x="501227" y="85795"/>
                      <a:pt x="508000" y="81280"/>
                    </a:cubicBezTo>
                    <a:cubicBezTo>
                      <a:pt x="510258" y="74507"/>
                      <a:pt x="514773" y="68100"/>
                      <a:pt x="514773" y="60960"/>
                    </a:cubicBezTo>
                    <a:cubicBezTo>
                      <a:pt x="514773" y="26440"/>
                      <a:pt x="505515" y="41199"/>
                      <a:pt x="494453" y="13546"/>
                    </a:cubicBezTo>
                    <a:cubicBezTo>
                      <a:pt x="492776" y="9354"/>
                      <a:pt x="494453" y="4515"/>
                      <a:pt x="494453" y="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61A726BD-C481-4093-96C9-8AE78DA15383}"/>
                  </a:ext>
                </a:extLst>
              </p:cNvPr>
              <p:cNvSpPr/>
              <p:nvPr/>
            </p:nvSpPr>
            <p:spPr>
              <a:xfrm>
                <a:off x="6874933" y="4991947"/>
                <a:ext cx="555414" cy="169333"/>
              </a:xfrm>
              <a:custGeom>
                <a:avLst/>
                <a:gdLst>
                  <a:gd name="connsiteX0" fmla="*/ 0 w 555414"/>
                  <a:gd name="connsiteY0" fmla="*/ 169333 h 169333"/>
                  <a:gd name="connsiteX1" fmla="*/ 74507 w 555414"/>
                  <a:gd name="connsiteY1" fmla="*/ 115146 h 169333"/>
                  <a:gd name="connsiteX2" fmla="*/ 94827 w 555414"/>
                  <a:gd name="connsiteY2" fmla="*/ 101600 h 169333"/>
                  <a:gd name="connsiteX3" fmla="*/ 176107 w 555414"/>
                  <a:gd name="connsiteY3" fmla="*/ 88053 h 169333"/>
                  <a:gd name="connsiteX4" fmla="*/ 216747 w 555414"/>
                  <a:gd name="connsiteY4" fmla="*/ 81280 h 169333"/>
                  <a:gd name="connsiteX5" fmla="*/ 264160 w 555414"/>
                  <a:gd name="connsiteY5" fmla="*/ 74506 h 169333"/>
                  <a:gd name="connsiteX6" fmla="*/ 298027 w 555414"/>
                  <a:gd name="connsiteY6" fmla="*/ 67733 h 169333"/>
                  <a:gd name="connsiteX7" fmla="*/ 379307 w 555414"/>
                  <a:gd name="connsiteY7" fmla="*/ 54186 h 169333"/>
                  <a:gd name="connsiteX8" fmla="*/ 433494 w 555414"/>
                  <a:gd name="connsiteY8" fmla="*/ 33866 h 169333"/>
                  <a:gd name="connsiteX9" fmla="*/ 474134 w 555414"/>
                  <a:gd name="connsiteY9" fmla="*/ 27093 h 169333"/>
                  <a:gd name="connsiteX10" fmla="*/ 494454 w 555414"/>
                  <a:gd name="connsiteY10" fmla="*/ 20320 h 169333"/>
                  <a:gd name="connsiteX11" fmla="*/ 541867 w 555414"/>
                  <a:gd name="connsiteY11" fmla="*/ 6773 h 169333"/>
                  <a:gd name="connsiteX12" fmla="*/ 555414 w 555414"/>
                  <a:gd name="connsiteY12" fmla="*/ 0 h 16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5414" h="169333">
                    <a:moveTo>
                      <a:pt x="0" y="169333"/>
                    </a:moveTo>
                    <a:cubicBezTo>
                      <a:pt x="24836" y="151271"/>
                      <a:pt x="48955" y="132180"/>
                      <a:pt x="74507" y="115146"/>
                    </a:cubicBezTo>
                    <a:cubicBezTo>
                      <a:pt x="81280" y="110631"/>
                      <a:pt x="87546" y="105241"/>
                      <a:pt x="94827" y="101600"/>
                    </a:cubicBezTo>
                    <a:cubicBezTo>
                      <a:pt x="117934" y="90046"/>
                      <a:pt x="155610" y="90786"/>
                      <a:pt x="176107" y="88053"/>
                    </a:cubicBezTo>
                    <a:cubicBezTo>
                      <a:pt x="189720" y="86238"/>
                      <a:pt x="203173" y="83368"/>
                      <a:pt x="216747" y="81280"/>
                    </a:cubicBezTo>
                    <a:cubicBezTo>
                      <a:pt x="232526" y="78852"/>
                      <a:pt x="248412" y="77131"/>
                      <a:pt x="264160" y="74506"/>
                    </a:cubicBezTo>
                    <a:cubicBezTo>
                      <a:pt x="275516" y="72613"/>
                      <a:pt x="286690" y="69734"/>
                      <a:pt x="298027" y="67733"/>
                    </a:cubicBezTo>
                    <a:lnTo>
                      <a:pt x="379307" y="54186"/>
                    </a:lnTo>
                    <a:cubicBezTo>
                      <a:pt x="385886" y="51555"/>
                      <a:pt x="421557" y="36519"/>
                      <a:pt x="433494" y="33866"/>
                    </a:cubicBezTo>
                    <a:cubicBezTo>
                      <a:pt x="446900" y="30887"/>
                      <a:pt x="460727" y="30072"/>
                      <a:pt x="474134" y="27093"/>
                    </a:cubicBezTo>
                    <a:cubicBezTo>
                      <a:pt x="481104" y="25544"/>
                      <a:pt x="487589" y="22281"/>
                      <a:pt x="494454" y="20320"/>
                    </a:cubicBezTo>
                    <a:cubicBezTo>
                      <a:pt x="516926" y="13899"/>
                      <a:pt x="521572" y="14891"/>
                      <a:pt x="541867" y="6773"/>
                    </a:cubicBezTo>
                    <a:cubicBezTo>
                      <a:pt x="546555" y="4898"/>
                      <a:pt x="550898" y="2258"/>
                      <a:pt x="555414" y="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BBB685F1-C623-4E42-B91F-41635EB7A522}"/>
                  </a:ext>
                </a:extLst>
              </p:cNvPr>
              <p:cNvSpPr/>
              <p:nvPr/>
            </p:nvSpPr>
            <p:spPr>
              <a:xfrm>
                <a:off x="6617547" y="5201920"/>
                <a:ext cx="128693" cy="548925"/>
              </a:xfrm>
              <a:custGeom>
                <a:avLst/>
                <a:gdLst>
                  <a:gd name="connsiteX0" fmla="*/ 0 w 128693"/>
                  <a:gd name="connsiteY0" fmla="*/ 0 h 548925"/>
                  <a:gd name="connsiteX1" fmla="*/ 13546 w 128693"/>
                  <a:gd name="connsiteY1" fmla="*/ 33867 h 548925"/>
                  <a:gd name="connsiteX2" fmla="*/ 20320 w 128693"/>
                  <a:gd name="connsiteY2" fmla="*/ 54187 h 548925"/>
                  <a:gd name="connsiteX3" fmla="*/ 40640 w 128693"/>
                  <a:gd name="connsiteY3" fmla="*/ 108373 h 548925"/>
                  <a:gd name="connsiteX4" fmla="*/ 54186 w 128693"/>
                  <a:gd name="connsiteY4" fmla="*/ 189653 h 548925"/>
                  <a:gd name="connsiteX5" fmla="*/ 47413 w 128693"/>
                  <a:gd name="connsiteY5" fmla="*/ 345440 h 548925"/>
                  <a:gd name="connsiteX6" fmla="*/ 54186 w 128693"/>
                  <a:gd name="connsiteY6" fmla="*/ 460587 h 548925"/>
                  <a:gd name="connsiteX7" fmla="*/ 60960 w 128693"/>
                  <a:gd name="connsiteY7" fmla="*/ 480907 h 548925"/>
                  <a:gd name="connsiteX8" fmla="*/ 88053 w 128693"/>
                  <a:gd name="connsiteY8" fmla="*/ 521547 h 548925"/>
                  <a:gd name="connsiteX9" fmla="*/ 108373 w 128693"/>
                  <a:gd name="connsiteY9" fmla="*/ 528320 h 548925"/>
                  <a:gd name="connsiteX10" fmla="*/ 128693 w 128693"/>
                  <a:gd name="connsiteY10" fmla="*/ 548640 h 54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693" h="548925">
                    <a:moveTo>
                      <a:pt x="0" y="0"/>
                    </a:moveTo>
                    <a:cubicBezTo>
                      <a:pt x="4515" y="11289"/>
                      <a:pt x="9277" y="22483"/>
                      <a:pt x="13546" y="33867"/>
                    </a:cubicBezTo>
                    <a:cubicBezTo>
                      <a:pt x="16053" y="40552"/>
                      <a:pt x="17507" y="47625"/>
                      <a:pt x="20320" y="54187"/>
                    </a:cubicBezTo>
                    <a:cubicBezTo>
                      <a:pt x="35549" y="89720"/>
                      <a:pt x="33704" y="71380"/>
                      <a:pt x="40640" y="108373"/>
                    </a:cubicBezTo>
                    <a:cubicBezTo>
                      <a:pt x="45702" y="135370"/>
                      <a:pt x="54186" y="189653"/>
                      <a:pt x="54186" y="189653"/>
                    </a:cubicBezTo>
                    <a:cubicBezTo>
                      <a:pt x="51928" y="241582"/>
                      <a:pt x="47413" y="293462"/>
                      <a:pt x="47413" y="345440"/>
                    </a:cubicBezTo>
                    <a:cubicBezTo>
                      <a:pt x="47413" y="383889"/>
                      <a:pt x="50360" y="422329"/>
                      <a:pt x="54186" y="460587"/>
                    </a:cubicBezTo>
                    <a:cubicBezTo>
                      <a:pt x="54896" y="467691"/>
                      <a:pt x="57493" y="474666"/>
                      <a:pt x="60960" y="480907"/>
                    </a:cubicBezTo>
                    <a:cubicBezTo>
                      <a:pt x="68867" y="495139"/>
                      <a:pt x="72607" y="516399"/>
                      <a:pt x="88053" y="521547"/>
                    </a:cubicBezTo>
                    <a:lnTo>
                      <a:pt x="108373" y="528320"/>
                    </a:lnTo>
                    <a:cubicBezTo>
                      <a:pt x="116574" y="552924"/>
                      <a:pt x="108006" y="548640"/>
                      <a:pt x="128693" y="54864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858A9B3B-6B9F-41BC-A6E4-2901F7D172AD}"/>
                  </a:ext>
                </a:extLst>
              </p:cNvPr>
              <p:cNvSpPr/>
              <p:nvPr/>
            </p:nvSpPr>
            <p:spPr>
              <a:xfrm>
                <a:off x="6082453" y="5113867"/>
                <a:ext cx="433494" cy="237066"/>
              </a:xfrm>
              <a:custGeom>
                <a:avLst/>
                <a:gdLst>
                  <a:gd name="connsiteX0" fmla="*/ 0 w 433494"/>
                  <a:gd name="connsiteY0" fmla="*/ 237066 h 237066"/>
                  <a:gd name="connsiteX1" fmla="*/ 54187 w 433494"/>
                  <a:gd name="connsiteY1" fmla="*/ 196426 h 237066"/>
                  <a:gd name="connsiteX2" fmla="*/ 94827 w 433494"/>
                  <a:gd name="connsiteY2" fmla="*/ 182880 h 237066"/>
                  <a:gd name="connsiteX3" fmla="*/ 121920 w 433494"/>
                  <a:gd name="connsiteY3" fmla="*/ 176106 h 237066"/>
                  <a:gd name="connsiteX4" fmla="*/ 243840 w 433494"/>
                  <a:gd name="connsiteY4" fmla="*/ 162560 h 237066"/>
                  <a:gd name="connsiteX5" fmla="*/ 311574 w 433494"/>
                  <a:gd name="connsiteY5" fmla="*/ 142240 h 237066"/>
                  <a:gd name="connsiteX6" fmla="*/ 345440 w 433494"/>
                  <a:gd name="connsiteY6" fmla="*/ 108373 h 237066"/>
                  <a:gd name="connsiteX7" fmla="*/ 365760 w 433494"/>
                  <a:gd name="connsiteY7" fmla="*/ 94826 h 237066"/>
                  <a:gd name="connsiteX8" fmla="*/ 386080 w 433494"/>
                  <a:gd name="connsiteY8" fmla="*/ 54186 h 237066"/>
                  <a:gd name="connsiteX9" fmla="*/ 406400 w 433494"/>
                  <a:gd name="connsiteY9" fmla="*/ 33866 h 237066"/>
                  <a:gd name="connsiteX10" fmla="*/ 433494 w 433494"/>
                  <a:gd name="connsiteY10" fmla="*/ 0 h 23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3494" h="237066">
                    <a:moveTo>
                      <a:pt x="0" y="237066"/>
                    </a:moveTo>
                    <a:cubicBezTo>
                      <a:pt x="4314" y="233615"/>
                      <a:pt x="42059" y="201816"/>
                      <a:pt x="54187" y="196426"/>
                    </a:cubicBezTo>
                    <a:cubicBezTo>
                      <a:pt x="67236" y="190627"/>
                      <a:pt x="80974" y="186344"/>
                      <a:pt x="94827" y="182880"/>
                    </a:cubicBezTo>
                    <a:cubicBezTo>
                      <a:pt x="103858" y="180622"/>
                      <a:pt x="112761" y="177771"/>
                      <a:pt x="121920" y="176106"/>
                    </a:cubicBezTo>
                    <a:cubicBezTo>
                      <a:pt x="163113" y="168616"/>
                      <a:pt x="201713" y="166390"/>
                      <a:pt x="243840" y="162560"/>
                    </a:cubicBezTo>
                    <a:cubicBezTo>
                      <a:pt x="293312" y="146069"/>
                      <a:pt x="270627" y="152476"/>
                      <a:pt x="311574" y="142240"/>
                    </a:cubicBezTo>
                    <a:cubicBezTo>
                      <a:pt x="365761" y="106114"/>
                      <a:pt x="300285" y="153529"/>
                      <a:pt x="345440" y="108373"/>
                    </a:cubicBezTo>
                    <a:cubicBezTo>
                      <a:pt x="351196" y="102617"/>
                      <a:pt x="358987" y="99342"/>
                      <a:pt x="365760" y="94826"/>
                    </a:cubicBezTo>
                    <a:cubicBezTo>
                      <a:pt x="372548" y="74463"/>
                      <a:pt x="371492" y="71691"/>
                      <a:pt x="386080" y="54186"/>
                    </a:cubicBezTo>
                    <a:cubicBezTo>
                      <a:pt x="392212" y="46827"/>
                      <a:pt x="400268" y="41225"/>
                      <a:pt x="406400" y="33866"/>
                    </a:cubicBezTo>
                    <a:cubicBezTo>
                      <a:pt x="449113" y="-17389"/>
                      <a:pt x="394090" y="39401"/>
                      <a:pt x="433494" y="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A79B2224-5032-4AD8-9465-290EC850F81A}"/>
                  </a:ext>
                </a:extLst>
              </p:cNvPr>
              <p:cNvSpPr/>
              <p:nvPr/>
            </p:nvSpPr>
            <p:spPr>
              <a:xfrm>
                <a:off x="6744760" y="4470400"/>
                <a:ext cx="360467" cy="480907"/>
              </a:xfrm>
              <a:custGeom>
                <a:avLst/>
                <a:gdLst>
                  <a:gd name="connsiteX0" fmla="*/ 360467 w 360467"/>
                  <a:gd name="connsiteY0" fmla="*/ 0 h 480907"/>
                  <a:gd name="connsiteX1" fmla="*/ 225000 w 360467"/>
                  <a:gd name="connsiteY1" fmla="*/ 54187 h 480907"/>
                  <a:gd name="connsiteX2" fmla="*/ 211453 w 360467"/>
                  <a:gd name="connsiteY2" fmla="*/ 94827 h 480907"/>
                  <a:gd name="connsiteX3" fmla="*/ 191133 w 360467"/>
                  <a:gd name="connsiteY3" fmla="*/ 176107 h 480907"/>
                  <a:gd name="connsiteX4" fmla="*/ 164040 w 360467"/>
                  <a:gd name="connsiteY4" fmla="*/ 216747 h 480907"/>
                  <a:gd name="connsiteX5" fmla="*/ 143720 w 360467"/>
                  <a:gd name="connsiteY5" fmla="*/ 230293 h 480907"/>
                  <a:gd name="connsiteX6" fmla="*/ 103080 w 360467"/>
                  <a:gd name="connsiteY6" fmla="*/ 264160 h 480907"/>
                  <a:gd name="connsiteX7" fmla="*/ 42120 w 360467"/>
                  <a:gd name="connsiteY7" fmla="*/ 291253 h 480907"/>
                  <a:gd name="connsiteX8" fmla="*/ 28573 w 360467"/>
                  <a:gd name="connsiteY8" fmla="*/ 311573 h 480907"/>
                  <a:gd name="connsiteX9" fmla="*/ 8253 w 360467"/>
                  <a:gd name="connsiteY9" fmla="*/ 352213 h 480907"/>
                  <a:gd name="connsiteX10" fmla="*/ 1480 w 360467"/>
                  <a:gd name="connsiteY10" fmla="*/ 480907 h 48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0467" h="480907">
                    <a:moveTo>
                      <a:pt x="360467" y="0"/>
                    </a:moveTo>
                    <a:cubicBezTo>
                      <a:pt x="315311" y="18062"/>
                      <a:pt x="266031" y="28077"/>
                      <a:pt x="225000" y="54187"/>
                    </a:cubicBezTo>
                    <a:cubicBezTo>
                      <a:pt x="212953" y="61853"/>
                      <a:pt x="211453" y="94827"/>
                      <a:pt x="211453" y="94827"/>
                    </a:cubicBezTo>
                    <a:cubicBezTo>
                      <a:pt x="208067" y="115143"/>
                      <a:pt x="203060" y="158216"/>
                      <a:pt x="191133" y="176107"/>
                    </a:cubicBezTo>
                    <a:cubicBezTo>
                      <a:pt x="182102" y="189654"/>
                      <a:pt x="177587" y="207716"/>
                      <a:pt x="164040" y="216747"/>
                    </a:cubicBezTo>
                    <a:cubicBezTo>
                      <a:pt x="157267" y="221262"/>
                      <a:pt x="149974" y="225082"/>
                      <a:pt x="143720" y="230293"/>
                    </a:cubicBezTo>
                    <a:cubicBezTo>
                      <a:pt x="125490" y="245484"/>
                      <a:pt x="124702" y="254550"/>
                      <a:pt x="103080" y="264160"/>
                    </a:cubicBezTo>
                    <a:cubicBezTo>
                      <a:pt x="30531" y="296405"/>
                      <a:pt x="88110" y="260595"/>
                      <a:pt x="42120" y="291253"/>
                    </a:cubicBezTo>
                    <a:cubicBezTo>
                      <a:pt x="37604" y="298026"/>
                      <a:pt x="32214" y="304292"/>
                      <a:pt x="28573" y="311573"/>
                    </a:cubicBezTo>
                    <a:cubicBezTo>
                      <a:pt x="530" y="367659"/>
                      <a:pt x="47077" y="293978"/>
                      <a:pt x="8253" y="352213"/>
                    </a:cubicBezTo>
                    <a:cubicBezTo>
                      <a:pt x="-4719" y="417075"/>
                      <a:pt x="1480" y="374567"/>
                      <a:pt x="1480" y="480907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2939104D-4AE3-4273-959A-12C9E486F438}"/>
                  </a:ext>
                </a:extLst>
              </p:cNvPr>
              <p:cNvSpPr/>
              <p:nvPr/>
            </p:nvSpPr>
            <p:spPr>
              <a:xfrm>
                <a:off x="6502400" y="4395893"/>
                <a:ext cx="115183" cy="250614"/>
              </a:xfrm>
              <a:custGeom>
                <a:avLst/>
                <a:gdLst>
                  <a:gd name="connsiteX0" fmla="*/ 0 w 115183"/>
                  <a:gd name="connsiteY0" fmla="*/ 0 h 250614"/>
                  <a:gd name="connsiteX1" fmla="*/ 6773 w 115183"/>
                  <a:gd name="connsiteY1" fmla="*/ 121920 h 250614"/>
                  <a:gd name="connsiteX2" fmla="*/ 20320 w 115183"/>
                  <a:gd name="connsiteY2" fmla="*/ 142240 h 250614"/>
                  <a:gd name="connsiteX3" fmla="*/ 60960 w 115183"/>
                  <a:gd name="connsiteY3" fmla="*/ 169334 h 250614"/>
                  <a:gd name="connsiteX4" fmla="*/ 81280 w 115183"/>
                  <a:gd name="connsiteY4" fmla="*/ 189654 h 250614"/>
                  <a:gd name="connsiteX5" fmla="*/ 101600 w 115183"/>
                  <a:gd name="connsiteY5" fmla="*/ 196427 h 250614"/>
                  <a:gd name="connsiteX6" fmla="*/ 115147 w 115183"/>
                  <a:gd name="connsiteY6" fmla="*/ 250614 h 25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183" h="250614">
                    <a:moveTo>
                      <a:pt x="0" y="0"/>
                    </a:moveTo>
                    <a:cubicBezTo>
                      <a:pt x="2258" y="40640"/>
                      <a:pt x="1017" y="81626"/>
                      <a:pt x="6773" y="121920"/>
                    </a:cubicBezTo>
                    <a:cubicBezTo>
                      <a:pt x="7924" y="129979"/>
                      <a:pt x="14194" y="136879"/>
                      <a:pt x="20320" y="142240"/>
                    </a:cubicBezTo>
                    <a:cubicBezTo>
                      <a:pt x="32573" y="152961"/>
                      <a:pt x="49447" y="157821"/>
                      <a:pt x="60960" y="169334"/>
                    </a:cubicBezTo>
                    <a:cubicBezTo>
                      <a:pt x="67733" y="176107"/>
                      <a:pt x="73310" y="184341"/>
                      <a:pt x="81280" y="189654"/>
                    </a:cubicBezTo>
                    <a:cubicBezTo>
                      <a:pt x="87221" y="193614"/>
                      <a:pt x="94827" y="194169"/>
                      <a:pt x="101600" y="196427"/>
                    </a:cubicBezTo>
                    <a:cubicBezTo>
                      <a:pt x="116575" y="241351"/>
                      <a:pt x="115147" y="222788"/>
                      <a:pt x="115147" y="250614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33D8CD08-35A0-4ED0-BA6D-4A2401FEB20C}"/>
                  </a:ext>
                </a:extLst>
              </p:cNvPr>
              <p:cNvSpPr/>
              <p:nvPr/>
            </p:nvSpPr>
            <p:spPr>
              <a:xfrm>
                <a:off x="7125528" y="5059680"/>
                <a:ext cx="128694" cy="521547"/>
              </a:xfrm>
              <a:custGeom>
                <a:avLst/>
                <a:gdLst>
                  <a:gd name="connsiteX0" fmla="*/ 13565 w 121939"/>
                  <a:gd name="connsiteY0" fmla="*/ 0 h 494454"/>
                  <a:gd name="connsiteX1" fmla="*/ 19 w 121939"/>
                  <a:gd name="connsiteY1" fmla="*/ 318347 h 494454"/>
                  <a:gd name="connsiteX2" fmla="*/ 6792 w 121939"/>
                  <a:gd name="connsiteY2" fmla="*/ 372534 h 494454"/>
                  <a:gd name="connsiteX3" fmla="*/ 13565 w 121939"/>
                  <a:gd name="connsiteY3" fmla="*/ 392854 h 494454"/>
                  <a:gd name="connsiteX4" fmla="*/ 54205 w 121939"/>
                  <a:gd name="connsiteY4" fmla="*/ 433494 h 494454"/>
                  <a:gd name="connsiteX5" fmla="*/ 101619 w 121939"/>
                  <a:gd name="connsiteY5" fmla="*/ 460587 h 494454"/>
                  <a:gd name="connsiteX6" fmla="*/ 121939 w 121939"/>
                  <a:gd name="connsiteY6" fmla="*/ 494454 h 494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939" h="494454">
                    <a:moveTo>
                      <a:pt x="13565" y="0"/>
                    </a:moveTo>
                    <a:cubicBezTo>
                      <a:pt x="9050" y="106116"/>
                      <a:pt x="1950" y="212153"/>
                      <a:pt x="19" y="318347"/>
                    </a:cubicBezTo>
                    <a:cubicBezTo>
                      <a:pt x="-312" y="336547"/>
                      <a:pt x="3536" y="354625"/>
                      <a:pt x="6792" y="372534"/>
                    </a:cubicBezTo>
                    <a:cubicBezTo>
                      <a:pt x="8069" y="379559"/>
                      <a:pt x="9182" y="387218"/>
                      <a:pt x="13565" y="392854"/>
                    </a:cubicBezTo>
                    <a:cubicBezTo>
                      <a:pt x="25327" y="407976"/>
                      <a:pt x="37069" y="424927"/>
                      <a:pt x="54205" y="433494"/>
                    </a:cubicBezTo>
                    <a:cubicBezTo>
                      <a:pt x="88580" y="450680"/>
                      <a:pt x="72898" y="441439"/>
                      <a:pt x="101619" y="460587"/>
                    </a:cubicBezTo>
                    <a:cubicBezTo>
                      <a:pt x="110411" y="486965"/>
                      <a:pt x="103343" y="475858"/>
                      <a:pt x="121939" y="494454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DA93D6C4-1B6B-439E-B77B-32EB380A8B5F}"/>
                  </a:ext>
                </a:extLst>
              </p:cNvPr>
              <p:cNvSpPr/>
              <p:nvPr/>
            </p:nvSpPr>
            <p:spPr>
              <a:xfrm>
                <a:off x="6935893" y="5229013"/>
                <a:ext cx="115204" cy="501227"/>
              </a:xfrm>
              <a:custGeom>
                <a:avLst/>
                <a:gdLst>
                  <a:gd name="connsiteX0" fmla="*/ 20320 w 115204"/>
                  <a:gd name="connsiteY0" fmla="*/ 501227 h 501227"/>
                  <a:gd name="connsiteX1" fmla="*/ 27094 w 115204"/>
                  <a:gd name="connsiteY1" fmla="*/ 325120 h 501227"/>
                  <a:gd name="connsiteX2" fmla="*/ 54187 w 115204"/>
                  <a:gd name="connsiteY2" fmla="*/ 284480 h 501227"/>
                  <a:gd name="connsiteX3" fmla="*/ 88054 w 115204"/>
                  <a:gd name="connsiteY3" fmla="*/ 250614 h 501227"/>
                  <a:gd name="connsiteX4" fmla="*/ 115147 w 115204"/>
                  <a:gd name="connsiteY4" fmla="*/ 209974 h 501227"/>
                  <a:gd name="connsiteX5" fmla="*/ 94827 w 115204"/>
                  <a:gd name="connsiteY5" fmla="*/ 81280 h 501227"/>
                  <a:gd name="connsiteX6" fmla="*/ 81280 w 115204"/>
                  <a:gd name="connsiteY6" fmla="*/ 40640 h 501227"/>
                  <a:gd name="connsiteX7" fmla="*/ 40640 w 115204"/>
                  <a:gd name="connsiteY7" fmla="*/ 13547 h 501227"/>
                  <a:gd name="connsiteX8" fmla="*/ 0 w 115204"/>
                  <a:gd name="connsiteY8" fmla="*/ 0 h 50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04" h="501227">
                    <a:moveTo>
                      <a:pt x="20320" y="501227"/>
                    </a:moveTo>
                    <a:cubicBezTo>
                      <a:pt x="22578" y="442525"/>
                      <a:pt x="18025" y="383161"/>
                      <a:pt x="27094" y="325120"/>
                    </a:cubicBezTo>
                    <a:cubicBezTo>
                      <a:pt x="29607" y="309034"/>
                      <a:pt x="45156" y="298027"/>
                      <a:pt x="54187" y="284480"/>
                    </a:cubicBezTo>
                    <a:cubicBezTo>
                      <a:pt x="72249" y="257387"/>
                      <a:pt x="60961" y="268675"/>
                      <a:pt x="88054" y="250614"/>
                    </a:cubicBezTo>
                    <a:cubicBezTo>
                      <a:pt x="97085" y="237067"/>
                      <a:pt x="116396" y="226207"/>
                      <a:pt x="115147" y="209974"/>
                    </a:cubicBezTo>
                    <a:cubicBezTo>
                      <a:pt x="107279" y="107678"/>
                      <a:pt x="117683" y="149849"/>
                      <a:pt x="94827" y="81280"/>
                    </a:cubicBezTo>
                    <a:cubicBezTo>
                      <a:pt x="94826" y="81278"/>
                      <a:pt x="81282" y="40641"/>
                      <a:pt x="81280" y="40640"/>
                    </a:cubicBezTo>
                    <a:cubicBezTo>
                      <a:pt x="67733" y="31609"/>
                      <a:pt x="56085" y="18696"/>
                      <a:pt x="40640" y="13547"/>
                    </a:cubicBez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EE2D702-B22F-4F0C-B327-4D3BC8AD2924}"/>
                </a:ext>
              </a:extLst>
            </p:cNvPr>
            <p:cNvSpPr/>
            <p:nvPr/>
          </p:nvSpPr>
          <p:spPr>
            <a:xfrm>
              <a:off x="6010324" y="4328160"/>
              <a:ext cx="1463039" cy="146303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377048B-4E3D-4BA1-8270-90E8CD8EB7C8}"/>
              </a:ext>
            </a:extLst>
          </p:cNvPr>
          <p:cNvCxnSpPr/>
          <p:nvPr/>
        </p:nvCxnSpPr>
        <p:spPr>
          <a:xfrm>
            <a:off x="7379560" y="5621866"/>
            <a:ext cx="270933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A547B7F-AB0D-4BD1-B859-CDE7074D80AE}"/>
              </a:ext>
            </a:extLst>
          </p:cNvPr>
          <p:cNvCxnSpPr/>
          <p:nvPr/>
        </p:nvCxnSpPr>
        <p:spPr>
          <a:xfrm>
            <a:off x="7379560" y="5970691"/>
            <a:ext cx="270933" cy="0"/>
          </a:xfrm>
          <a:prstGeom prst="line">
            <a:avLst/>
          </a:prstGeom>
          <a:ln w="47625">
            <a:solidFill>
              <a:srgbClr val="FF8F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DE2E3C4-5345-4485-B560-049C56F2B5F5}"/>
              </a:ext>
            </a:extLst>
          </p:cNvPr>
          <p:cNvSpPr txBox="1"/>
          <p:nvPr/>
        </p:nvSpPr>
        <p:spPr>
          <a:xfrm>
            <a:off x="7747017" y="5467977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Substrate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5C24FA8-77B7-4BB9-B7CB-7D221AF884D0}"/>
              </a:ext>
            </a:extLst>
          </p:cNvPr>
          <p:cNvSpPr txBox="1"/>
          <p:nvPr/>
        </p:nvSpPr>
        <p:spPr>
          <a:xfrm>
            <a:off x="7747017" y="5808407"/>
            <a:ext cx="1332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Active material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E18C3DA-9D89-4705-AFCE-0FAA58EA0E2C}"/>
              </a:ext>
            </a:extLst>
          </p:cNvPr>
          <p:cNvSpPr txBox="1"/>
          <p:nvPr/>
        </p:nvSpPr>
        <p:spPr>
          <a:xfrm>
            <a:off x="5482888" y="5806650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Pore electrolyte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19C378B-B10B-47DB-BD3F-585133D66D5A}"/>
              </a:ext>
            </a:extLst>
          </p:cNvPr>
          <p:cNvCxnSpPr/>
          <p:nvPr/>
        </p:nvCxnSpPr>
        <p:spPr>
          <a:xfrm>
            <a:off x="6144260" y="4988710"/>
            <a:ext cx="0" cy="787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F1B1795-1564-41D6-9A18-86BC025CCC95}"/>
              </a:ext>
            </a:extLst>
          </p:cNvPr>
          <p:cNvCxnSpPr>
            <a:cxnSpLocks/>
          </p:cNvCxnSpPr>
          <p:nvPr/>
        </p:nvCxnSpPr>
        <p:spPr>
          <a:xfrm>
            <a:off x="7953108" y="1327447"/>
            <a:ext cx="0" cy="2875414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61A8F95-C20E-4D47-B500-960F24DE9768}"/>
              </a:ext>
            </a:extLst>
          </p:cNvPr>
          <p:cNvCxnSpPr>
            <a:cxnSpLocks/>
          </p:cNvCxnSpPr>
          <p:nvPr/>
        </p:nvCxnSpPr>
        <p:spPr>
          <a:xfrm>
            <a:off x="10961556" y="1324506"/>
            <a:ext cx="0" cy="2875414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A328AFB3-36A9-4CEF-B42C-EA21A83C2AFF}"/>
              </a:ext>
            </a:extLst>
          </p:cNvPr>
          <p:cNvCxnSpPr>
            <a:cxnSpLocks/>
            <a:stCxn id="20" idx="0"/>
            <a:endCxn id="19" idx="2"/>
          </p:cNvCxnSpPr>
          <p:nvPr/>
        </p:nvCxnSpPr>
        <p:spPr>
          <a:xfrm rot="5400000" flipH="1" flipV="1">
            <a:off x="6795360" y="2331728"/>
            <a:ext cx="1168400" cy="183557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560E0CA-1F76-49FF-BDF6-14E05404767E}"/>
              </a:ext>
            </a:extLst>
          </p:cNvPr>
          <p:cNvSpPr txBox="1"/>
          <p:nvPr/>
        </p:nvSpPr>
        <p:spPr>
          <a:xfrm>
            <a:off x="6313339" y="1225495"/>
            <a:ext cx="856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Current</a:t>
            </a:r>
            <a:br>
              <a:rPr lang="en-US" sz="1400" dirty="0">
                <a:latin typeface="Lato Light" panose="020F0302020204030203" pitchFamily="34" charset="0"/>
              </a:rPr>
            </a:br>
            <a:r>
              <a:rPr lang="en-US" sz="1400" dirty="0">
                <a:latin typeface="Lato Light" panose="020F0302020204030203" pitchFamily="34" charset="0"/>
              </a:rPr>
              <a:t>collector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12458B1A-B2D5-4967-A68A-AE69CA4C12C2}"/>
              </a:ext>
            </a:extLst>
          </p:cNvPr>
          <p:cNvCxnSpPr>
            <a:cxnSpLocks/>
            <a:stCxn id="63" idx="2"/>
          </p:cNvCxnSpPr>
          <p:nvPr/>
        </p:nvCxnSpPr>
        <p:spPr>
          <a:xfrm rot="16200000" flipH="1">
            <a:off x="7055247" y="1434970"/>
            <a:ext cx="547453" cy="117494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57C8EF9B-F67A-4B4F-A49C-B7310D8C0430}"/>
              </a:ext>
            </a:extLst>
          </p:cNvPr>
          <p:cNvSpPr txBox="1"/>
          <p:nvPr/>
        </p:nvSpPr>
        <p:spPr>
          <a:xfrm>
            <a:off x="11196981" y="1225494"/>
            <a:ext cx="856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Current</a:t>
            </a:r>
            <a:br>
              <a:rPr lang="en-US" sz="1400" dirty="0">
                <a:latin typeface="Lato Light" panose="020F0302020204030203" pitchFamily="34" charset="0"/>
              </a:rPr>
            </a:br>
            <a:r>
              <a:rPr lang="en-US" sz="1400" dirty="0">
                <a:latin typeface="Lato Light" panose="020F0302020204030203" pitchFamily="34" charset="0"/>
              </a:rPr>
              <a:t>collector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A3DF176C-8777-4BCF-805E-6F75AE11243A}"/>
              </a:ext>
            </a:extLst>
          </p:cNvPr>
          <p:cNvCxnSpPr>
            <a:cxnSpLocks/>
            <a:stCxn id="67" idx="2"/>
          </p:cNvCxnSpPr>
          <p:nvPr/>
        </p:nvCxnSpPr>
        <p:spPr>
          <a:xfrm rot="5400000">
            <a:off x="11082379" y="1631475"/>
            <a:ext cx="425526" cy="66000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374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0A682-20D0-4AA6-A061-B1D10ED3C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Definition</a:t>
            </a:r>
            <a:endParaRPr lang="en-S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C70A62-C7E9-4623-9DF9-D893BE821B1C}"/>
                  </a:ext>
                </a:extLst>
              </p:cNvPr>
              <p:cNvSpPr>
                <a:spLocks noGrp="1"/>
              </p:cNvSpPr>
              <p:nvPr>
                <p:ph sz="half" idx="10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Electrode reactions, positive nickel electrode:</a:t>
                </a:r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𝑁𝑖𝑂𝑂𝐻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𝑁𝑖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𝑂𝐻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𝑂𝐻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br>
                  <a:rPr lang="en-US" b="0" dirty="0">
                    <a:ea typeface="Cambria Math" panose="02040503050406030204" pitchFamily="18" charset="0"/>
                  </a:rPr>
                </a:br>
                <a:br>
                  <a:rPr lang="en-US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𝑂𝐻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Electrode reactions, negative cadmium electrode:</a:t>
                </a:r>
                <a:br>
                  <a:rPr lang="en-US" dirty="0"/>
                </a:b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𝑂𝐻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𝐶𝑑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𝑂𝐻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br>
                  <a:rPr lang="en-US" dirty="0">
                    <a:ea typeface="Cambria Math" panose="02040503050406030204" pitchFamily="18" charset="0"/>
                  </a:rPr>
                </a:br>
                <a:br>
                  <a:rPr lang="en-US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box>
                      <m:box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box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𝑂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⇌2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𝑂𝐻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1C70A62-C7E9-4623-9DF9-D893BE821B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blipFill>
                <a:blip r:embed="rId2"/>
                <a:stretch>
                  <a:fillRect l="-1085" t="-724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B6E4BAC9-4BC9-4C60-820A-FEFFA0096AD4}"/>
              </a:ext>
            </a:extLst>
          </p:cNvPr>
          <p:cNvGrpSpPr/>
          <p:nvPr/>
        </p:nvGrpSpPr>
        <p:grpSpPr>
          <a:xfrm>
            <a:off x="7962111" y="1327447"/>
            <a:ext cx="2995863" cy="2872540"/>
            <a:chOff x="6803858" y="1991226"/>
            <a:chExt cx="2995863" cy="287254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1B3B748-4CD5-4481-9E69-D91154EC121C}"/>
                </a:ext>
              </a:extLst>
            </p:cNvPr>
            <p:cNvSpPr/>
            <p:nvPr/>
          </p:nvSpPr>
          <p:spPr>
            <a:xfrm>
              <a:off x="7802479" y="1994234"/>
              <a:ext cx="998621" cy="286953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EA1AE49-38A8-4D2A-AB7B-9D38D0846868}"/>
                </a:ext>
              </a:extLst>
            </p:cNvPr>
            <p:cNvSpPr/>
            <p:nvPr/>
          </p:nvSpPr>
          <p:spPr>
            <a:xfrm>
              <a:off x="8801100" y="1991226"/>
              <a:ext cx="998621" cy="2869532"/>
            </a:xfrm>
            <a:prstGeom prst="rect">
              <a:avLst/>
            </a:prstGeom>
            <a:pattFill prst="lgConfetti">
              <a:fgClr>
                <a:schemeClr val="accent1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8E06B62-9777-4558-AFBF-571F43284843}"/>
                </a:ext>
              </a:extLst>
            </p:cNvPr>
            <p:cNvSpPr/>
            <p:nvPr/>
          </p:nvSpPr>
          <p:spPr>
            <a:xfrm>
              <a:off x="6803858" y="1991226"/>
              <a:ext cx="998621" cy="2869532"/>
            </a:xfrm>
            <a:prstGeom prst="rect">
              <a:avLst/>
            </a:prstGeom>
            <a:pattFill prst="lgConfetti">
              <a:fgClr>
                <a:srgbClr val="C00000"/>
              </a:fgClr>
              <a:bgClr>
                <a:schemeClr val="bg1"/>
              </a:bgClr>
            </a:patt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DB8D78B-B3DF-4D2F-9801-95E9EAACE0AE}"/>
              </a:ext>
            </a:extLst>
          </p:cNvPr>
          <p:cNvSpPr txBox="1"/>
          <p:nvPr/>
        </p:nvSpPr>
        <p:spPr>
          <a:xfrm>
            <a:off x="7953108" y="464818"/>
            <a:ext cx="9140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Positive</a:t>
            </a:r>
          </a:p>
          <a:p>
            <a:r>
              <a:rPr lang="en-US" sz="1400" dirty="0">
                <a:latin typeface="Lato Light" panose="020F0302020204030203" pitchFamily="34" charset="0"/>
              </a:rPr>
              <a:t>Nickel </a:t>
            </a:r>
            <a:br>
              <a:rPr lang="en-US" sz="1400" dirty="0">
                <a:latin typeface="Lato Light" panose="020F0302020204030203" pitchFamily="34" charset="0"/>
              </a:rPr>
            </a:br>
            <a:r>
              <a:rPr lang="en-US" sz="1400" dirty="0">
                <a:latin typeface="Lato Light" panose="020F0302020204030203" pitchFamily="34" charset="0"/>
              </a:rPr>
              <a:t>electrode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FDE4AA-45D1-4E54-973D-1C146692D39D}"/>
              </a:ext>
            </a:extLst>
          </p:cNvPr>
          <p:cNvSpPr txBox="1"/>
          <p:nvPr/>
        </p:nvSpPr>
        <p:spPr>
          <a:xfrm>
            <a:off x="9959353" y="464817"/>
            <a:ext cx="9220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Negative</a:t>
            </a:r>
          </a:p>
          <a:p>
            <a:r>
              <a:rPr lang="en-US" sz="1400" dirty="0">
                <a:latin typeface="Lato Light" panose="020F0302020204030203" pitchFamily="34" charset="0"/>
              </a:rPr>
              <a:t>Cadmium</a:t>
            </a:r>
            <a:br>
              <a:rPr lang="en-US" sz="1400" dirty="0">
                <a:latin typeface="Lato Light" panose="020F0302020204030203" pitchFamily="34" charset="0"/>
              </a:rPr>
            </a:br>
            <a:r>
              <a:rPr lang="en-US" sz="1400" dirty="0">
                <a:latin typeface="Lato Light" panose="020F0302020204030203" pitchFamily="34" charset="0"/>
              </a:rPr>
              <a:t>electrode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BE9AFD5-8804-4C8A-83AD-4D8F0127D1E3}"/>
              </a:ext>
            </a:extLst>
          </p:cNvPr>
          <p:cNvSpPr txBox="1"/>
          <p:nvPr/>
        </p:nvSpPr>
        <p:spPr>
          <a:xfrm>
            <a:off x="8941803" y="895704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Separator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C3F16D-A9AF-48CC-9CF1-7AA5DAE10759}"/>
              </a:ext>
            </a:extLst>
          </p:cNvPr>
          <p:cNvGrpSpPr/>
          <p:nvPr/>
        </p:nvGrpSpPr>
        <p:grpSpPr>
          <a:xfrm>
            <a:off x="7955338" y="4375575"/>
            <a:ext cx="3091980" cy="386080"/>
            <a:chOff x="7508287" y="4870021"/>
            <a:chExt cx="3544504" cy="386080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117FD46E-C613-4116-8CE1-0ABFF3E8809C}"/>
                </a:ext>
              </a:extLst>
            </p:cNvPr>
            <p:cNvCxnSpPr/>
            <p:nvPr/>
          </p:nvCxnSpPr>
          <p:spPr>
            <a:xfrm>
              <a:off x="7513771" y="5059680"/>
              <a:ext cx="353902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E302412-64D1-48E3-9B73-91152395F4A3}"/>
                </a:ext>
              </a:extLst>
            </p:cNvPr>
            <p:cNvCxnSpPr/>
            <p:nvPr/>
          </p:nvCxnSpPr>
          <p:spPr>
            <a:xfrm>
              <a:off x="7508287" y="4870021"/>
              <a:ext cx="0" cy="386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38D0738-476B-4101-B53B-6A0E91DA3C6B}"/>
              </a:ext>
            </a:extLst>
          </p:cNvPr>
          <p:cNvSpPr txBox="1"/>
          <p:nvPr/>
        </p:nvSpPr>
        <p:spPr>
          <a:xfrm>
            <a:off x="9309199" y="45652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</a:rPr>
              <a:t>x</a:t>
            </a:r>
            <a:endParaRPr lang="en-SE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2219564-4FA6-4D0B-9F3C-4FEC22CC9880}"/>
              </a:ext>
            </a:extLst>
          </p:cNvPr>
          <p:cNvSpPr/>
          <p:nvPr/>
        </p:nvSpPr>
        <p:spPr>
          <a:xfrm>
            <a:off x="8297347" y="2628061"/>
            <a:ext cx="74506" cy="7450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5B69178-E5CC-44B0-8C16-FE94C286994F}"/>
              </a:ext>
            </a:extLst>
          </p:cNvPr>
          <p:cNvGrpSpPr/>
          <p:nvPr/>
        </p:nvGrpSpPr>
        <p:grpSpPr>
          <a:xfrm>
            <a:off x="5730254" y="3833714"/>
            <a:ext cx="1465416" cy="1463039"/>
            <a:chOff x="6007947" y="4328160"/>
            <a:chExt cx="1465416" cy="1463039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9CDAB98-DBF5-4C4B-B91D-9AB6179B946E}"/>
                </a:ext>
              </a:extLst>
            </p:cNvPr>
            <p:cNvSpPr/>
            <p:nvPr/>
          </p:nvSpPr>
          <p:spPr>
            <a:xfrm>
              <a:off x="6007947" y="4328160"/>
              <a:ext cx="1463039" cy="1463039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5B411A6-09EA-4772-95C0-55BAADEA8BA3}"/>
                </a:ext>
              </a:extLst>
            </p:cNvPr>
            <p:cNvGrpSpPr/>
            <p:nvPr/>
          </p:nvGrpSpPr>
          <p:grpSpPr>
            <a:xfrm>
              <a:off x="6062967" y="4402667"/>
              <a:ext cx="1381760" cy="1354952"/>
              <a:chOff x="6048587" y="4395893"/>
              <a:chExt cx="1381760" cy="1354952"/>
            </a:xfrm>
          </p:grpSpPr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65DE96E-E391-42EA-ACEE-635C3DB08911}"/>
                  </a:ext>
                </a:extLst>
              </p:cNvPr>
              <p:cNvSpPr/>
              <p:nvPr/>
            </p:nvSpPr>
            <p:spPr>
              <a:xfrm>
                <a:off x="6048587" y="4856480"/>
                <a:ext cx="880533" cy="406400"/>
              </a:xfrm>
              <a:custGeom>
                <a:avLst/>
                <a:gdLst>
                  <a:gd name="connsiteX0" fmla="*/ 0 w 880533"/>
                  <a:gd name="connsiteY0" fmla="*/ 0 h 406400"/>
                  <a:gd name="connsiteX1" fmla="*/ 67733 w 880533"/>
                  <a:gd name="connsiteY1" fmla="*/ 27093 h 406400"/>
                  <a:gd name="connsiteX2" fmla="*/ 108373 w 880533"/>
                  <a:gd name="connsiteY2" fmla="*/ 33867 h 406400"/>
                  <a:gd name="connsiteX3" fmla="*/ 128693 w 880533"/>
                  <a:gd name="connsiteY3" fmla="*/ 40640 h 406400"/>
                  <a:gd name="connsiteX4" fmla="*/ 162560 w 880533"/>
                  <a:gd name="connsiteY4" fmla="*/ 47413 h 406400"/>
                  <a:gd name="connsiteX5" fmla="*/ 223520 w 880533"/>
                  <a:gd name="connsiteY5" fmla="*/ 74507 h 406400"/>
                  <a:gd name="connsiteX6" fmla="*/ 250613 w 880533"/>
                  <a:gd name="connsiteY6" fmla="*/ 88053 h 406400"/>
                  <a:gd name="connsiteX7" fmla="*/ 284480 w 880533"/>
                  <a:gd name="connsiteY7" fmla="*/ 101600 h 406400"/>
                  <a:gd name="connsiteX8" fmla="*/ 304800 w 880533"/>
                  <a:gd name="connsiteY8" fmla="*/ 108373 h 406400"/>
                  <a:gd name="connsiteX9" fmla="*/ 365760 w 880533"/>
                  <a:gd name="connsiteY9" fmla="*/ 135467 h 406400"/>
                  <a:gd name="connsiteX10" fmla="*/ 399626 w 880533"/>
                  <a:gd name="connsiteY10" fmla="*/ 169333 h 406400"/>
                  <a:gd name="connsiteX11" fmla="*/ 419946 w 880533"/>
                  <a:gd name="connsiteY11" fmla="*/ 189653 h 406400"/>
                  <a:gd name="connsiteX12" fmla="*/ 433493 w 880533"/>
                  <a:gd name="connsiteY12" fmla="*/ 209973 h 406400"/>
                  <a:gd name="connsiteX13" fmla="*/ 474133 w 880533"/>
                  <a:gd name="connsiteY13" fmla="*/ 250613 h 406400"/>
                  <a:gd name="connsiteX14" fmla="*/ 501226 w 880533"/>
                  <a:gd name="connsiteY14" fmla="*/ 277707 h 406400"/>
                  <a:gd name="connsiteX15" fmla="*/ 528320 w 880533"/>
                  <a:gd name="connsiteY15" fmla="*/ 298027 h 406400"/>
                  <a:gd name="connsiteX16" fmla="*/ 568960 w 880533"/>
                  <a:gd name="connsiteY16" fmla="*/ 325120 h 406400"/>
                  <a:gd name="connsiteX17" fmla="*/ 616373 w 880533"/>
                  <a:gd name="connsiteY17" fmla="*/ 318347 h 406400"/>
                  <a:gd name="connsiteX18" fmla="*/ 657013 w 880533"/>
                  <a:gd name="connsiteY18" fmla="*/ 298027 h 406400"/>
                  <a:gd name="connsiteX19" fmla="*/ 677333 w 880533"/>
                  <a:gd name="connsiteY19" fmla="*/ 291253 h 406400"/>
                  <a:gd name="connsiteX20" fmla="*/ 697653 w 880533"/>
                  <a:gd name="connsiteY20" fmla="*/ 277707 h 406400"/>
                  <a:gd name="connsiteX21" fmla="*/ 738293 w 880533"/>
                  <a:gd name="connsiteY21" fmla="*/ 264160 h 406400"/>
                  <a:gd name="connsiteX22" fmla="*/ 765386 w 880533"/>
                  <a:gd name="connsiteY22" fmla="*/ 270933 h 406400"/>
                  <a:gd name="connsiteX23" fmla="*/ 806026 w 880533"/>
                  <a:gd name="connsiteY23" fmla="*/ 304800 h 406400"/>
                  <a:gd name="connsiteX24" fmla="*/ 826346 w 880533"/>
                  <a:gd name="connsiteY24" fmla="*/ 318347 h 406400"/>
                  <a:gd name="connsiteX25" fmla="*/ 833120 w 880533"/>
                  <a:gd name="connsiteY25" fmla="*/ 338667 h 406400"/>
                  <a:gd name="connsiteX26" fmla="*/ 853440 w 880533"/>
                  <a:gd name="connsiteY26" fmla="*/ 352213 h 406400"/>
                  <a:gd name="connsiteX27" fmla="*/ 880533 w 880533"/>
                  <a:gd name="connsiteY27" fmla="*/ 4064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80533" h="406400">
                    <a:moveTo>
                      <a:pt x="0" y="0"/>
                    </a:moveTo>
                    <a:cubicBezTo>
                      <a:pt x="102014" y="20402"/>
                      <a:pt x="-39175" y="-11783"/>
                      <a:pt x="67733" y="27093"/>
                    </a:cubicBezTo>
                    <a:cubicBezTo>
                      <a:pt x="80640" y="31786"/>
                      <a:pt x="94966" y="30888"/>
                      <a:pt x="108373" y="33867"/>
                    </a:cubicBezTo>
                    <a:cubicBezTo>
                      <a:pt x="115343" y="35416"/>
                      <a:pt x="121766" y="38908"/>
                      <a:pt x="128693" y="40640"/>
                    </a:cubicBezTo>
                    <a:cubicBezTo>
                      <a:pt x="139862" y="43432"/>
                      <a:pt x="151271" y="45155"/>
                      <a:pt x="162560" y="47413"/>
                    </a:cubicBezTo>
                    <a:lnTo>
                      <a:pt x="223520" y="74507"/>
                    </a:lnTo>
                    <a:cubicBezTo>
                      <a:pt x="232688" y="78738"/>
                      <a:pt x="241386" y="83952"/>
                      <a:pt x="250613" y="88053"/>
                    </a:cubicBezTo>
                    <a:cubicBezTo>
                      <a:pt x="261724" y="92991"/>
                      <a:pt x="273095" y="97331"/>
                      <a:pt x="284480" y="101600"/>
                    </a:cubicBezTo>
                    <a:cubicBezTo>
                      <a:pt x="291165" y="104107"/>
                      <a:pt x="298414" y="105180"/>
                      <a:pt x="304800" y="108373"/>
                    </a:cubicBezTo>
                    <a:cubicBezTo>
                      <a:pt x="363391" y="137669"/>
                      <a:pt x="314055" y="122540"/>
                      <a:pt x="365760" y="135467"/>
                    </a:cubicBezTo>
                    <a:cubicBezTo>
                      <a:pt x="403013" y="160301"/>
                      <a:pt x="371405" y="135467"/>
                      <a:pt x="399626" y="169333"/>
                    </a:cubicBezTo>
                    <a:cubicBezTo>
                      <a:pt x="405758" y="176692"/>
                      <a:pt x="413814" y="182294"/>
                      <a:pt x="419946" y="189653"/>
                    </a:cubicBezTo>
                    <a:cubicBezTo>
                      <a:pt x="425158" y="195907"/>
                      <a:pt x="428085" y="203889"/>
                      <a:pt x="433493" y="209973"/>
                    </a:cubicBezTo>
                    <a:cubicBezTo>
                      <a:pt x="446221" y="224292"/>
                      <a:pt x="460586" y="237066"/>
                      <a:pt x="474133" y="250613"/>
                    </a:cubicBezTo>
                    <a:cubicBezTo>
                      <a:pt x="483164" y="259644"/>
                      <a:pt x="491008" y="270044"/>
                      <a:pt x="501226" y="277707"/>
                    </a:cubicBezTo>
                    <a:cubicBezTo>
                      <a:pt x="510257" y="284480"/>
                      <a:pt x="519749" y="290680"/>
                      <a:pt x="528320" y="298027"/>
                    </a:cubicBezTo>
                    <a:cubicBezTo>
                      <a:pt x="560608" y="325702"/>
                      <a:pt x="534395" y="313599"/>
                      <a:pt x="568960" y="325120"/>
                    </a:cubicBezTo>
                    <a:cubicBezTo>
                      <a:pt x="584764" y="322862"/>
                      <a:pt x="600718" y="321478"/>
                      <a:pt x="616373" y="318347"/>
                    </a:cubicBezTo>
                    <a:cubicBezTo>
                      <a:pt x="644743" y="312673"/>
                      <a:pt x="630379" y="311344"/>
                      <a:pt x="657013" y="298027"/>
                    </a:cubicBezTo>
                    <a:cubicBezTo>
                      <a:pt x="663399" y="294834"/>
                      <a:pt x="670947" y="294446"/>
                      <a:pt x="677333" y="291253"/>
                    </a:cubicBezTo>
                    <a:cubicBezTo>
                      <a:pt x="684614" y="287612"/>
                      <a:pt x="690214" y="281013"/>
                      <a:pt x="697653" y="277707"/>
                    </a:cubicBezTo>
                    <a:cubicBezTo>
                      <a:pt x="710702" y="271908"/>
                      <a:pt x="738293" y="264160"/>
                      <a:pt x="738293" y="264160"/>
                    </a:cubicBezTo>
                    <a:cubicBezTo>
                      <a:pt x="747324" y="266418"/>
                      <a:pt x="756830" y="267266"/>
                      <a:pt x="765386" y="270933"/>
                    </a:cubicBezTo>
                    <a:cubicBezTo>
                      <a:pt x="786159" y="279836"/>
                      <a:pt x="788795" y="290441"/>
                      <a:pt x="806026" y="304800"/>
                    </a:cubicBezTo>
                    <a:cubicBezTo>
                      <a:pt x="812280" y="310012"/>
                      <a:pt x="819573" y="313831"/>
                      <a:pt x="826346" y="318347"/>
                    </a:cubicBezTo>
                    <a:cubicBezTo>
                      <a:pt x="828604" y="325120"/>
                      <a:pt x="828660" y="333092"/>
                      <a:pt x="833120" y="338667"/>
                    </a:cubicBezTo>
                    <a:cubicBezTo>
                      <a:pt x="838205" y="345023"/>
                      <a:pt x="849126" y="345310"/>
                      <a:pt x="853440" y="352213"/>
                    </a:cubicBezTo>
                    <a:cubicBezTo>
                      <a:pt x="905327" y="435233"/>
                      <a:pt x="840645" y="366512"/>
                      <a:pt x="880533" y="40640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CDD341A9-E846-44AD-BF28-499A1420783A}"/>
                  </a:ext>
                </a:extLst>
              </p:cNvPr>
              <p:cNvSpPr/>
              <p:nvPr/>
            </p:nvSpPr>
            <p:spPr>
              <a:xfrm>
                <a:off x="6407573" y="4849314"/>
                <a:ext cx="541867" cy="141903"/>
              </a:xfrm>
              <a:custGeom>
                <a:avLst/>
                <a:gdLst>
                  <a:gd name="connsiteX0" fmla="*/ 0 w 541867"/>
                  <a:gd name="connsiteY0" fmla="*/ 129086 h 141903"/>
                  <a:gd name="connsiteX1" fmla="*/ 277707 w 541867"/>
                  <a:gd name="connsiteY1" fmla="*/ 129086 h 141903"/>
                  <a:gd name="connsiteX2" fmla="*/ 318347 w 541867"/>
                  <a:gd name="connsiteY2" fmla="*/ 122313 h 141903"/>
                  <a:gd name="connsiteX3" fmla="*/ 372534 w 541867"/>
                  <a:gd name="connsiteY3" fmla="*/ 108766 h 141903"/>
                  <a:gd name="connsiteX4" fmla="*/ 419947 w 541867"/>
                  <a:gd name="connsiteY4" fmla="*/ 95219 h 141903"/>
                  <a:gd name="connsiteX5" fmla="*/ 460587 w 541867"/>
                  <a:gd name="connsiteY5" fmla="*/ 68126 h 141903"/>
                  <a:gd name="connsiteX6" fmla="*/ 467360 w 541867"/>
                  <a:gd name="connsiteY6" fmla="*/ 47806 h 141903"/>
                  <a:gd name="connsiteX7" fmla="*/ 528320 w 541867"/>
                  <a:gd name="connsiteY7" fmla="*/ 393 h 141903"/>
                  <a:gd name="connsiteX8" fmla="*/ 541867 w 541867"/>
                  <a:gd name="connsiteY8" fmla="*/ 393 h 141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1867" h="141903">
                    <a:moveTo>
                      <a:pt x="0" y="129086"/>
                    </a:moveTo>
                    <a:cubicBezTo>
                      <a:pt x="110703" y="151225"/>
                      <a:pt x="42820" y="140271"/>
                      <a:pt x="277707" y="129086"/>
                    </a:cubicBezTo>
                    <a:cubicBezTo>
                      <a:pt x="291425" y="128433"/>
                      <a:pt x="304918" y="125191"/>
                      <a:pt x="318347" y="122313"/>
                    </a:cubicBezTo>
                    <a:cubicBezTo>
                      <a:pt x="336552" y="118412"/>
                      <a:pt x="354472" y="113282"/>
                      <a:pt x="372534" y="108766"/>
                    </a:cubicBezTo>
                    <a:cubicBezTo>
                      <a:pt x="378917" y="107170"/>
                      <a:pt x="411993" y="99638"/>
                      <a:pt x="419947" y="95219"/>
                    </a:cubicBezTo>
                    <a:cubicBezTo>
                      <a:pt x="434179" y="87312"/>
                      <a:pt x="460587" y="68126"/>
                      <a:pt x="460587" y="68126"/>
                    </a:cubicBezTo>
                    <a:cubicBezTo>
                      <a:pt x="462845" y="61353"/>
                      <a:pt x="462977" y="53442"/>
                      <a:pt x="467360" y="47806"/>
                    </a:cubicBezTo>
                    <a:cubicBezTo>
                      <a:pt x="488341" y="20831"/>
                      <a:pt x="499033" y="6250"/>
                      <a:pt x="528320" y="393"/>
                    </a:cubicBezTo>
                    <a:cubicBezTo>
                      <a:pt x="532748" y="-493"/>
                      <a:pt x="537351" y="393"/>
                      <a:pt x="541867" y="393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SE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CD03C39-0640-46F0-97C5-48607283DDDD}"/>
                  </a:ext>
                </a:extLst>
              </p:cNvPr>
              <p:cNvSpPr/>
              <p:nvPr/>
            </p:nvSpPr>
            <p:spPr>
              <a:xfrm>
                <a:off x="6272107" y="4463627"/>
                <a:ext cx="514773" cy="440266"/>
              </a:xfrm>
              <a:custGeom>
                <a:avLst/>
                <a:gdLst>
                  <a:gd name="connsiteX0" fmla="*/ 0 w 514773"/>
                  <a:gd name="connsiteY0" fmla="*/ 440266 h 440266"/>
                  <a:gd name="connsiteX1" fmla="*/ 27093 w 514773"/>
                  <a:gd name="connsiteY1" fmla="*/ 379306 h 440266"/>
                  <a:gd name="connsiteX2" fmla="*/ 88053 w 514773"/>
                  <a:gd name="connsiteY2" fmla="*/ 304800 h 440266"/>
                  <a:gd name="connsiteX3" fmla="*/ 121920 w 514773"/>
                  <a:gd name="connsiteY3" fmla="*/ 264160 h 440266"/>
                  <a:gd name="connsiteX4" fmla="*/ 149013 w 514773"/>
                  <a:gd name="connsiteY4" fmla="*/ 250613 h 440266"/>
                  <a:gd name="connsiteX5" fmla="*/ 176106 w 514773"/>
                  <a:gd name="connsiteY5" fmla="*/ 230293 h 440266"/>
                  <a:gd name="connsiteX6" fmla="*/ 216746 w 514773"/>
                  <a:gd name="connsiteY6" fmla="*/ 216746 h 440266"/>
                  <a:gd name="connsiteX7" fmla="*/ 237066 w 514773"/>
                  <a:gd name="connsiteY7" fmla="*/ 209973 h 440266"/>
                  <a:gd name="connsiteX8" fmla="*/ 257386 w 514773"/>
                  <a:gd name="connsiteY8" fmla="*/ 203200 h 440266"/>
                  <a:gd name="connsiteX9" fmla="*/ 338666 w 514773"/>
                  <a:gd name="connsiteY9" fmla="*/ 189653 h 440266"/>
                  <a:gd name="connsiteX10" fmla="*/ 379306 w 514773"/>
                  <a:gd name="connsiteY10" fmla="*/ 176106 h 440266"/>
                  <a:gd name="connsiteX11" fmla="*/ 399626 w 514773"/>
                  <a:gd name="connsiteY11" fmla="*/ 169333 h 440266"/>
                  <a:gd name="connsiteX12" fmla="*/ 419946 w 514773"/>
                  <a:gd name="connsiteY12" fmla="*/ 155786 h 440266"/>
                  <a:gd name="connsiteX13" fmla="*/ 433493 w 514773"/>
                  <a:gd name="connsiteY13" fmla="*/ 135466 h 440266"/>
                  <a:gd name="connsiteX14" fmla="*/ 453813 w 514773"/>
                  <a:gd name="connsiteY14" fmla="*/ 128693 h 440266"/>
                  <a:gd name="connsiteX15" fmla="*/ 487680 w 514773"/>
                  <a:gd name="connsiteY15" fmla="*/ 94826 h 440266"/>
                  <a:gd name="connsiteX16" fmla="*/ 508000 w 514773"/>
                  <a:gd name="connsiteY16" fmla="*/ 81280 h 440266"/>
                  <a:gd name="connsiteX17" fmla="*/ 514773 w 514773"/>
                  <a:gd name="connsiteY17" fmla="*/ 60960 h 440266"/>
                  <a:gd name="connsiteX18" fmla="*/ 494453 w 514773"/>
                  <a:gd name="connsiteY18" fmla="*/ 13546 h 440266"/>
                  <a:gd name="connsiteX19" fmla="*/ 494453 w 514773"/>
                  <a:gd name="connsiteY19" fmla="*/ 0 h 44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4773" h="440266">
                    <a:moveTo>
                      <a:pt x="0" y="440266"/>
                    </a:moveTo>
                    <a:cubicBezTo>
                      <a:pt x="5867" y="425598"/>
                      <a:pt x="17600" y="393545"/>
                      <a:pt x="27093" y="379306"/>
                    </a:cubicBezTo>
                    <a:cubicBezTo>
                      <a:pt x="104720" y="262866"/>
                      <a:pt x="38514" y="364246"/>
                      <a:pt x="88053" y="304800"/>
                    </a:cubicBezTo>
                    <a:cubicBezTo>
                      <a:pt x="105526" y="283832"/>
                      <a:pt x="97476" y="281620"/>
                      <a:pt x="121920" y="264160"/>
                    </a:cubicBezTo>
                    <a:cubicBezTo>
                      <a:pt x="130136" y="258291"/>
                      <a:pt x="140451" y="255965"/>
                      <a:pt x="149013" y="250613"/>
                    </a:cubicBezTo>
                    <a:cubicBezTo>
                      <a:pt x="158586" y="244630"/>
                      <a:pt x="166009" y="235342"/>
                      <a:pt x="176106" y="230293"/>
                    </a:cubicBezTo>
                    <a:cubicBezTo>
                      <a:pt x="188878" y="223907"/>
                      <a:pt x="203199" y="221262"/>
                      <a:pt x="216746" y="216746"/>
                    </a:cubicBezTo>
                    <a:lnTo>
                      <a:pt x="237066" y="209973"/>
                    </a:lnTo>
                    <a:cubicBezTo>
                      <a:pt x="243839" y="207715"/>
                      <a:pt x="250385" y="204600"/>
                      <a:pt x="257386" y="203200"/>
                    </a:cubicBezTo>
                    <a:cubicBezTo>
                      <a:pt x="306908" y="193295"/>
                      <a:pt x="279856" y="198054"/>
                      <a:pt x="338666" y="189653"/>
                    </a:cubicBezTo>
                    <a:lnTo>
                      <a:pt x="379306" y="176106"/>
                    </a:lnTo>
                    <a:lnTo>
                      <a:pt x="399626" y="169333"/>
                    </a:lnTo>
                    <a:cubicBezTo>
                      <a:pt x="406399" y="164817"/>
                      <a:pt x="414190" y="161542"/>
                      <a:pt x="419946" y="155786"/>
                    </a:cubicBezTo>
                    <a:cubicBezTo>
                      <a:pt x="425702" y="150030"/>
                      <a:pt x="427136" y="140551"/>
                      <a:pt x="433493" y="135466"/>
                    </a:cubicBezTo>
                    <a:cubicBezTo>
                      <a:pt x="439068" y="131006"/>
                      <a:pt x="447040" y="130951"/>
                      <a:pt x="453813" y="128693"/>
                    </a:cubicBezTo>
                    <a:cubicBezTo>
                      <a:pt x="508004" y="92565"/>
                      <a:pt x="442520" y="139985"/>
                      <a:pt x="487680" y="94826"/>
                    </a:cubicBezTo>
                    <a:cubicBezTo>
                      <a:pt x="493436" y="89070"/>
                      <a:pt x="501227" y="85795"/>
                      <a:pt x="508000" y="81280"/>
                    </a:cubicBezTo>
                    <a:cubicBezTo>
                      <a:pt x="510258" y="74507"/>
                      <a:pt x="514773" y="68100"/>
                      <a:pt x="514773" y="60960"/>
                    </a:cubicBezTo>
                    <a:cubicBezTo>
                      <a:pt x="514773" y="26440"/>
                      <a:pt x="505515" y="41199"/>
                      <a:pt x="494453" y="13546"/>
                    </a:cubicBezTo>
                    <a:cubicBezTo>
                      <a:pt x="492776" y="9354"/>
                      <a:pt x="494453" y="4515"/>
                      <a:pt x="494453" y="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EC68E9D7-2DB3-41C9-8870-244E9E8D0126}"/>
                  </a:ext>
                </a:extLst>
              </p:cNvPr>
              <p:cNvSpPr/>
              <p:nvPr/>
            </p:nvSpPr>
            <p:spPr>
              <a:xfrm>
                <a:off x="6874933" y="4991947"/>
                <a:ext cx="555414" cy="169333"/>
              </a:xfrm>
              <a:custGeom>
                <a:avLst/>
                <a:gdLst>
                  <a:gd name="connsiteX0" fmla="*/ 0 w 555414"/>
                  <a:gd name="connsiteY0" fmla="*/ 169333 h 169333"/>
                  <a:gd name="connsiteX1" fmla="*/ 74507 w 555414"/>
                  <a:gd name="connsiteY1" fmla="*/ 115146 h 169333"/>
                  <a:gd name="connsiteX2" fmla="*/ 94827 w 555414"/>
                  <a:gd name="connsiteY2" fmla="*/ 101600 h 169333"/>
                  <a:gd name="connsiteX3" fmla="*/ 176107 w 555414"/>
                  <a:gd name="connsiteY3" fmla="*/ 88053 h 169333"/>
                  <a:gd name="connsiteX4" fmla="*/ 216747 w 555414"/>
                  <a:gd name="connsiteY4" fmla="*/ 81280 h 169333"/>
                  <a:gd name="connsiteX5" fmla="*/ 264160 w 555414"/>
                  <a:gd name="connsiteY5" fmla="*/ 74506 h 169333"/>
                  <a:gd name="connsiteX6" fmla="*/ 298027 w 555414"/>
                  <a:gd name="connsiteY6" fmla="*/ 67733 h 169333"/>
                  <a:gd name="connsiteX7" fmla="*/ 379307 w 555414"/>
                  <a:gd name="connsiteY7" fmla="*/ 54186 h 169333"/>
                  <a:gd name="connsiteX8" fmla="*/ 433494 w 555414"/>
                  <a:gd name="connsiteY8" fmla="*/ 33866 h 169333"/>
                  <a:gd name="connsiteX9" fmla="*/ 474134 w 555414"/>
                  <a:gd name="connsiteY9" fmla="*/ 27093 h 169333"/>
                  <a:gd name="connsiteX10" fmla="*/ 494454 w 555414"/>
                  <a:gd name="connsiteY10" fmla="*/ 20320 h 169333"/>
                  <a:gd name="connsiteX11" fmla="*/ 541867 w 555414"/>
                  <a:gd name="connsiteY11" fmla="*/ 6773 h 169333"/>
                  <a:gd name="connsiteX12" fmla="*/ 555414 w 555414"/>
                  <a:gd name="connsiteY12" fmla="*/ 0 h 16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5414" h="169333">
                    <a:moveTo>
                      <a:pt x="0" y="169333"/>
                    </a:moveTo>
                    <a:cubicBezTo>
                      <a:pt x="24836" y="151271"/>
                      <a:pt x="48955" y="132180"/>
                      <a:pt x="74507" y="115146"/>
                    </a:cubicBezTo>
                    <a:cubicBezTo>
                      <a:pt x="81280" y="110631"/>
                      <a:pt x="87546" y="105241"/>
                      <a:pt x="94827" y="101600"/>
                    </a:cubicBezTo>
                    <a:cubicBezTo>
                      <a:pt x="117934" y="90046"/>
                      <a:pt x="155610" y="90786"/>
                      <a:pt x="176107" y="88053"/>
                    </a:cubicBezTo>
                    <a:cubicBezTo>
                      <a:pt x="189720" y="86238"/>
                      <a:pt x="203173" y="83368"/>
                      <a:pt x="216747" y="81280"/>
                    </a:cubicBezTo>
                    <a:cubicBezTo>
                      <a:pt x="232526" y="78852"/>
                      <a:pt x="248412" y="77131"/>
                      <a:pt x="264160" y="74506"/>
                    </a:cubicBezTo>
                    <a:cubicBezTo>
                      <a:pt x="275516" y="72613"/>
                      <a:pt x="286690" y="69734"/>
                      <a:pt x="298027" y="67733"/>
                    </a:cubicBezTo>
                    <a:lnTo>
                      <a:pt x="379307" y="54186"/>
                    </a:lnTo>
                    <a:cubicBezTo>
                      <a:pt x="385886" y="51555"/>
                      <a:pt x="421557" y="36519"/>
                      <a:pt x="433494" y="33866"/>
                    </a:cubicBezTo>
                    <a:cubicBezTo>
                      <a:pt x="446900" y="30887"/>
                      <a:pt x="460727" y="30072"/>
                      <a:pt x="474134" y="27093"/>
                    </a:cubicBezTo>
                    <a:cubicBezTo>
                      <a:pt x="481104" y="25544"/>
                      <a:pt x="487589" y="22281"/>
                      <a:pt x="494454" y="20320"/>
                    </a:cubicBezTo>
                    <a:cubicBezTo>
                      <a:pt x="516926" y="13899"/>
                      <a:pt x="521572" y="14891"/>
                      <a:pt x="541867" y="6773"/>
                    </a:cubicBezTo>
                    <a:cubicBezTo>
                      <a:pt x="546555" y="4898"/>
                      <a:pt x="550898" y="2258"/>
                      <a:pt x="555414" y="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68E95986-865A-4F56-9973-8C08C32295EB}"/>
                  </a:ext>
                </a:extLst>
              </p:cNvPr>
              <p:cNvSpPr/>
              <p:nvPr/>
            </p:nvSpPr>
            <p:spPr>
              <a:xfrm>
                <a:off x="6617547" y="5201920"/>
                <a:ext cx="128693" cy="548925"/>
              </a:xfrm>
              <a:custGeom>
                <a:avLst/>
                <a:gdLst>
                  <a:gd name="connsiteX0" fmla="*/ 0 w 128693"/>
                  <a:gd name="connsiteY0" fmla="*/ 0 h 548925"/>
                  <a:gd name="connsiteX1" fmla="*/ 13546 w 128693"/>
                  <a:gd name="connsiteY1" fmla="*/ 33867 h 548925"/>
                  <a:gd name="connsiteX2" fmla="*/ 20320 w 128693"/>
                  <a:gd name="connsiteY2" fmla="*/ 54187 h 548925"/>
                  <a:gd name="connsiteX3" fmla="*/ 40640 w 128693"/>
                  <a:gd name="connsiteY3" fmla="*/ 108373 h 548925"/>
                  <a:gd name="connsiteX4" fmla="*/ 54186 w 128693"/>
                  <a:gd name="connsiteY4" fmla="*/ 189653 h 548925"/>
                  <a:gd name="connsiteX5" fmla="*/ 47413 w 128693"/>
                  <a:gd name="connsiteY5" fmla="*/ 345440 h 548925"/>
                  <a:gd name="connsiteX6" fmla="*/ 54186 w 128693"/>
                  <a:gd name="connsiteY6" fmla="*/ 460587 h 548925"/>
                  <a:gd name="connsiteX7" fmla="*/ 60960 w 128693"/>
                  <a:gd name="connsiteY7" fmla="*/ 480907 h 548925"/>
                  <a:gd name="connsiteX8" fmla="*/ 88053 w 128693"/>
                  <a:gd name="connsiteY8" fmla="*/ 521547 h 548925"/>
                  <a:gd name="connsiteX9" fmla="*/ 108373 w 128693"/>
                  <a:gd name="connsiteY9" fmla="*/ 528320 h 548925"/>
                  <a:gd name="connsiteX10" fmla="*/ 128693 w 128693"/>
                  <a:gd name="connsiteY10" fmla="*/ 548640 h 54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693" h="548925">
                    <a:moveTo>
                      <a:pt x="0" y="0"/>
                    </a:moveTo>
                    <a:cubicBezTo>
                      <a:pt x="4515" y="11289"/>
                      <a:pt x="9277" y="22483"/>
                      <a:pt x="13546" y="33867"/>
                    </a:cubicBezTo>
                    <a:cubicBezTo>
                      <a:pt x="16053" y="40552"/>
                      <a:pt x="17507" y="47625"/>
                      <a:pt x="20320" y="54187"/>
                    </a:cubicBezTo>
                    <a:cubicBezTo>
                      <a:pt x="35549" y="89720"/>
                      <a:pt x="33704" y="71380"/>
                      <a:pt x="40640" y="108373"/>
                    </a:cubicBezTo>
                    <a:cubicBezTo>
                      <a:pt x="45702" y="135370"/>
                      <a:pt x="54186" y="189653"/>
                      <a:pt x="54186" y="189653"/>
                    </a:cubicBezTo>
                    <a:cubicBezTo>
                      <a:pt x="51928" y="241582"/>
                      <a:pt x="47413" y="293462"/>
                      <a:pt x="47413" y="345440"/>
                    </a:cubicBezTo>
                    <a:cubicBezTo>
                      <a:pt x="47413" y="383889"/>
                      <a:pt x="50360" y="422329"/>
                      <a:pt x="54186" y="460587"/>
                    </a:cubicBezTo>
                    <a:cubicBezTo>
                      <a:pt x="54896" y="467691"/>
                      <a:pt x="57493" y="474666"/>
                      <a:pt x="60960" y="480907"/>
                    </a:cubicBezTo>
                    <a:cubicBezTo>
                      <a:pt x="68867" y="495139"/>
                      <a:pt x="72607" y="516399"/>
                      <a:pt x="88053" y="521547"/>
                    </a:cubicBezTo>
                    <a:lnTo>
                      <a:pt x="108373" y="528320"/>
                    </a:lnTo>
                    <a:cubicBezTo>
                      <a:pt x="116574" y="552924"/>
                      <a:pt x="108006" y="548640"/>
                      <a:pt x="128693" y="54864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0761B840-9441-46BE-8888-E35245276170}"/>
                  </a:ext>
                </a:extLst>
              </p:cNvPr>
              <p:cNvSpPr/>
              <p:nvPr/>
            </p:nvSpPr>
            <p:spPr>
              <a:xfrm>
                <a:off x="6082453" y="5113867"/>
                <a:ext cx="433494" cy="237066"/>
              </a:xfrm>
              <a:custGeom>
                <a:avLst/>
                <a:gdLst>
                  <a:gd name="connsiteX0" fmla="*/ 0 w 433494"/>
                  <a:gd name="connsiteY0" fmla="*/ 237066 h 237066"/>
                  <a:gd name="connsiteX1" fmla="*/ 54187 w 433494"/>
                  <a:gd name="connsiteY1" fmla="*/ 196426 h 237066"/>
                  <a:gd name="connsiteX2" fmla="*/ 94827 w 433494"/>
                  <a:gd name="connsiteY2" fmla="*/ 182880 h 237066"/>
                  <a:gd name="connsiteX3" fmla="*/ 121920 w 433494"/>
                  <a:gd name="connsiteY3" fmla="*/ 176106 h 237066"/>
                  <a:gd name="connsiteX4" fmla="*/ 243840 w 433494"/>
                  <a:gd name="connsiteY4" fmla="*/ 162560 h 237066"/>
                  <a:gd name="connsiteX5" fmla="*/ 311574 w 433494"/>
                  <a:gd name="connsiteY5" fmla="*/ 142240 h 237066"/>
                  <a:gd name="connsiteX6" fmla="*/ 345440 w 433494"/>
                  <a:gd name="connsiteY6" fmla="*/ 108373 h 237066"/>
                  <a:gd name="connsiteX7" fmla="*/ 365760 w 433494"/>
                  <a:gd name="connsiteY7" fmla="*/ 94826 h 237066"/>
                  <a:gd name="connsiteX8" fmla="*/ 386080 w 433494"/>
                  <a:gd name="connsiteY8" fmla="*/ 54186 h 237066"/>
                  <a:gd name="connsiteX9" fmla="*/ 406400 w 433494"/>
                  <a:gd name="connsiteY9" fmla="*/ 33866 h 237066"/>
                  <a:gd name="connsiteX10" fmla="*/ 433494 w 433494"/>
                  <a:gd name="connsiteY10" fmla="*/ 0 h 23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3494" h="237066">
                    <a:moveTo>
                      <a:pt x="0" y="237066"/>
                    </a:moveTo>
                    <a:cubicBezTo>
                      <a:pt x="4314" y="233615"/>
                      <a:pt x="42059" y="201816"/>
                      <a:pt x="54187" y="196426"/>
                    </a:cubicBezTo>
                    <a:cubicBezTo>
                      <a:pt x="67236" y="190627"/>
                      <a:pt x="80974" y="186344"/>
                      <a:pt x="94827" y="182880"/>
                    </a:cubicBezTo>
                    <a:cubicBezTo>
                      <a:pt x="103858" y="180622"/>
                      <a:pt x="112761" y="177771"/>
                      <a:pt x="121920" y="176106"/>
                    </a:cubicBezTo>
                    <a:cubicBezTo>
                      <a:pt x="163113" y="168616"/>
                      <a:pt x="201713" y="166390"/>
                      <a:pt x="243840" y="162560"/>
                    </a:cubicBezTo>
                    <a:cubicBezTo>
                      <a:pt x="293312" y="146069"/>
                      <a:pt x="270627" y="152476"/>
                      <a:pt x="311574" y="142240"/>
                    </a:cubicBezTo>
                    <a:cubicBezTo>
                      <a:pt x="365761" y="106114"/>
                      <a:pt x="300285" y="153529"/>
                      <a:pt x="345440" y="108373"/>
                    </a:cubicBezTo>
                    <a:cubicBezTo>
                      <a:pt x="351196" y="102617"/>
                      <a:pt x="358987" y="99342"/>
                      <a:pt x="365760" y="94826"/>
                    </a:cubicBezTo>
                    <a:cubicBezTo>
                      <a:pt x="372548" y="74463"/>
                      <a:pt x="371492" y="71691"/>
                      <a:pt x="386080" y="54186"/>
                    </a:cubicBezTo>
                    <a:cubicBezTo>
                      <a:pt x="392212" y="46827"/>
                      <a:pt x="400268" y="41225"/>
                      <a:pt x="406400" y="33866"/>
                    </a:cubicBezTo>
                    <a:cubicBezTo>
                      <a:pt x="449113" y="-17389"/>
                      <a:pt x="394090" y="39401"/>
                      <a:pt x="433494" y="0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4B7A8B71-5EEA-4DA9-9E28-0FA5EF36F017}"/>
                  </a:ext>
                </a:extLst>
              </p:cNvPr>
              <p:cNvSpPr/>
              <p:nvPr/>
            </p:nvSpPr>
            <p:spPr>
              <a:xfrm>
                <a:off x="6744760" y="4470400"/>
                <a:ext cx="360467" cy="480907"/>
              </a:xfrm>
              <a:custGeom>
                <a:avLst/>
                <a:gdLst>
                  <a:gd name="connsiteX0" fmla="*/ 360467 w 360467"/>
                  <a:gd name="connsiteY0" fmla="*/ 0 h 480907"/>
                  <a:gd name="connsiteX1" fmla="*/ 225000 w 360467"/>
                  <a:gd name="connsiteY1" fmla="*/ 54187 h 480907"/>
                  <a:gd name="connsiteX2" fmla="*/ 211453 w 360467"/>
                  <a:gd name="connsiteY2" fmla="*/ 94827 h 480907"/>
                  <a:gd name="connsiteX3" fmla="*/ 191133 w 360467"/>
                  <a:gd name="connsiteY3" fmla="*/ 176107 h 480907"/>
                  <a:gd name="connsiteX4" fmla="*/ 164040 w 360467"/>
                  <a:gd name="connsiteY4" fmla="*/ 216747 h 480907"/>
                  <a:gd name="connsiteX5" fmla="*/ 143720 w 360467"/>
                  <a:gd name="connsiteY5" fmla="*/ 230293 h 480907"/>
                  <a:gd name="connsiteX6" fmla="*/ 103080 w 360467"/>
                  <a:gd name="connsiteY6" fmla="*/ 264160 h 480907"/>
                  <a:gd name="connsiteX7" fmla="*/ 42120 w 360467"/>
                  <a:gd name="connsiteY7" fmla="*/ 291253 h 480907"/>
                  <a:gd name="connsiteX8" fmla="*/ 28573 w 360467"/>
                  <a:gd name="connsiteY8" fmla="*/ 311573 h 480907"/>
                  <a:gd name="connsiteX9" fmla="*/ 8253 w 360467"/>
                  <a:gd name="connsiteY9" fmla="*/ 352213 h 480907"/>
                  <a:gd name="connsiteX10" fmla="*/ 1480 w 360467"/>
                  <a:gd name="connsiteY10" fmla="*/ 480907 h 48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0467" h="480907">
                    <a:moveTo>
                      <a:pt x="360467" y="0"/>
                    </a:moveTo>
                    <a:cubicBezTo>
                      <a:pt x="315311" y="18062"/>
                      <a:pt x="266031" y="28077"/>
                      <a:pt x="225000" y="54187"/>
                    </a:cubicBezTo>
                    <a:cubicBezTo>
                      <a:pt x="212953" y="61853"/>
                      <a:pt x="211453" y="94827"/>
                      <a:pt x="211453" y="94827"/>
                    </a:cubicBezTo>
                    <a:cubicBezTo>
                      <a:pt x="208067" y="115143"/>
                      <a:pt x="203060" y="158216"/>
                      <a:pt x="191133" y="176107"/>
                    </a:cubicBezTo>
                    <a:cubicBezTo>
                      <a:pt x="182102" y="189654"/>
                      <a:pt x="177587" y="207716"/>
                      <a:pt x="164040" y="216747"/>
                    </a:cubicBezTo>
                    <a:cubicBezTo>
                      <a:pt x="157267" y="221262"/>
                      <a:pt x="149974" y="225082"/>
                      <a:pt x="143720" y="230293"/>
                    </a:cubicBezTo>
                    <a:cubicBezTo>
                      <a:pt x="125490" y="245484"/>
                      <a:pt x="124702" y="254550"/>
                      <a:pt x="103080" y="264160"/>
                    </a:cubicBezTo>
                    <a:cubicBezTo>
                      <a:pt x="30531" y="296405"/>
                      <a:pt x="88110" y="260595"/>
                      <a:pt x="42120" y="291253"/>
                    </a:cubicBezTo>
                    <a:cubicBezTo>
                      <a:pt x="37604" y="298026"/>
                      <a:pt x="32214" y="304292"/>
                      <a:pt x="28573" y="311573"/>
                    </a:cubicBezTo>
                    <a:cubicBezTo>
                      <a:pt x="530" y="367659"/>
                      <a:pt x="47077" y="293978"/>
                      <a:pt x="8253" y="352213"/>
                    </a:cubicBezTo>
                    <a:cubicBezTo>
                      <a:pt x="-4719" y="417075"/>
                      <a:pt x="1480" y="374567"/>
                      <a:pt x="1480" y="480907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AA824316-E441-4FD4-9373-923EED02DCA2}"/>
                  </a:ext>
                </a:extLst>
              </p:cNvPr>
              <p:cNvSpPr/>
              <p:nvPr/>
            </p:nvSpPr>
            <p:spPr>
              <a:xfrm>
                <a:off x="6502400" y="4395893"/>
                <a:ext cx="115183" cy="250614"/>
              </a:xfrm>
              <a:custGeom>
                <a:avLst/>
                <a:gdLst>
                  <a:gd name="connsiteX0" fmla="*/ 0 w 115183"/>
                  <a:gd name="connsiteY0" fmla="*/ 0 h 250614"/>
                  <a:gd name="connsiteX1" fmla="*/ 6773 w 115183"/>
                  <a:gd name="connsiteY1" fmla="*/ 121920 h 250614"/>
                  <a:gd name="connsiteX2" fmla="*/ 20320 w 115183"/>
                  <a:gd name="connsiteY2" fmla="*/ 142240 h 250614"/>
                  <a:gd name="connsiteX3" fmla="*/ 60960 w 115183"/>
                  <a:gd name="connsiteY3" fmla="*/ 169334 h 250614"/>
                  <a:gd name="connsiteX4" fmla="*/ 81280 w 115183"/>
                  <a:gd name="connsiteY4" fmla="*/ 189654 h 250614"/>
                  <a:gd name="connsiteX5" fmla="*/ 101600 w 115183"/>
                  <a:gd name="connsiteY5" fmla="*/ 196427 h 250614"/>
                  <a:gd name="connsiteX6" fmla="*/ 115147 w 115183"/>
                  <a:gd name="connsiteY6" fmla="*/ 250614 h 25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183" h="250614">
                    <a:moveTo>
                      <a:pt x="0" y="0"/>
                    </a:moveTo>
                    <a:cubicBezTo>
                      <a:pt x="2258" y="40640"/>
                      <a:pt x="1017" y="81626"/>
                      <a:pt x="6773" y="121920"/>
                    </a:cubicBezTo>
                    <a:cubicBezTo>
                      <a:pt x="7924" y="129979"/>
                      <a:pt x="14194" y="136879"/>
                      <a:pt x="20320" y="142240"/>
                    </a:cubicBezTo>
                    <a:cubicBezTo>
                      <a:pt x="32573" y="152961"/>
                      <a:pt x="49447" y="157821"/>
                      <a:pt x="60960" y="169334"/>
                    </a:cubicBezTo>
                    <a:cubicBezTo>
                      <a:pt x="67733" y="176107"/>
                      <a:pt x="73310" y="184341"/>
                      <a:pt x="81280" y="189654"/>
                    </a:cubicBezTo>
                    <a:cubicBezTo>
                      <a:pt x="87221" y="193614"/>
                      <a:pt x="94827" y="194169"/>
                      <a:pt x="101600" y="196427"/>
                    </a:cubicBezTo>
                    <a:cubicBezTo>
                      <a:pt x="116575" y="241351"/>
                      <a:pt x="115147" y="222788"/>
                      <a:pt x="115147" y="250614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48964764-A868-4AFF-BBFE-8EA8BC2557E6}"/>
                  </a:ext>
                </a:extLst>
              </p:cNvPr>
              <p:cNvSpPr/>
              <p:nvPr/>
            </p:nvSpPr>
            <p:spPr>
              <a:xfrm>
                <a:off x="7125528" y="5059680"/>
                <a:ext cx="128694" cy="521547"/>
              </a:xfrm>
              <a:custGeom>
                <a:avLst/>
                <a:gdLst>
                  <a:gd name="connsiteX0" fmla="*/ 13565 w 121939"/>
                  <a:gd name="connsiteY0" fmla="*/ 0 h 494454"/>
                  <a:gd name="connsiteX1" fmla="*/ 19 w 121939"/>
                  <a:gd name="connsiteY1" fmla="*/ 318347 h 494454"/>
                  <a:gd name="connsiteX2" fmla="*/ 6792 w 121939"/>
                  <a:gd name="connsiteY2" fmla="*/ 372534 h 494454"/>
                  <a:gd name="connsiteX3" fmla="*/ 13565 w 121939"/>
                  <a:gd name="connsiteY3" fmla="*/ 392854 h 494454"/>
                  <a:gd name="connsiteX4" fmla="*/ 54205 w 121939"/>
                  <a:gd name="connsiteY4" fmla="*/ 433494 h 494454"/>
                  <a:gd name="connsiteX5" fmla="*/ 101619 w 121939"/>
                  <a:gd name="connsiteY5" fmla="*/ 460587 h 494454"/>
                  <a:gd name="connsiteX6" fmla="*/ 121939 w 121939"/>
                  <a:gd name="connsiteY6" fmla="*/ 494454 h 494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939" h="494454">
                    <a:moveTo>
                      <a:pt x="13565" y="0"/>
                    </a:moveTo>
                    <a:cubicBezTo>
                      <a:pt x="9050" y="106116"/>
                      <a:pt x="1950" y="212153"/>
                      <a:pt x="19" y="318347"/>
                    </a:cubicBezTo>
                    <a:cubicBezTo>
                      <a:pt x="-312" y="336547"/>
                      <a:pt x="3536" y="354625"/>
                      <a:pt x="6792" y="372534"/>
                    </a:cubicBezTo>
                    <a:cubicBezTo>
                      <a:pt x="8069" y="379559"/>
                      <a:pt x="9182" y="387218"/>
                      <a:pt x="13565" y="392854"/>
                    </a:cubicBezTo>
                    <a:cubicBezTo>
                      <a:pt x="25327" y="407976"/>
                      <a:pt x="37069" y="424927"/>
                      <a:pt x="54205" y="433494"/>
                    </a:cubicBezTo>
                    <a:cubicBezTo>
                      <a:pt x="88580" y="450680"/>
                      <a:pt x="72898" y="441439"/>
                      <a:pt x="101619" y="460587"/>
                    </a:cubicBezTo>
                    <a:cubicBezTo>
                      <a:pt x="110411" y="486965"/>
                      <a:pt x="103343" y="475858"/>
                      <a:pt x="121939" y="494454"/>
                    </a:cubicBez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57C3EBD0-26B8-4B9A-B2D8-00F63EE94DAC}"/>
                  </a:ext>
                </a:extLst>
              </p:cNvPr>
              <p:cNvSpPr/>
              <p:nvPr/>
            </p:nvSpPr>
            <p:spPr>
              <a:xfrm>
                <a:off x="6935893" y="5229013"/>
                <a:ext cx="115204" cy="501227"/>
              </a:xfrm>
              <a:custGeom>
                <a:avLst/>
                <a:gdLst>
                  <a:gd name="connsiteX0" fmla="*/ 20320 w 115204"/>
                  <a:gd name="connsiteY0" fmla="*/ 501227 h 501227"/>
                  <a:gd name="connsiteX1" fmla="*/ 27094 w 115204"/>
                  <a:gd name="connsiteY1" fmla="*/ 325120 h 501227"/>
                  <a:gd name="connsiteX2" fmla="*/ 54187 w 115204"/>
                  <a:gd name="connsiteY2" fmla="*/ 284480 h 501227"/>
                  <a:gd name="connsiteX3" fmla="*/ 88054 w 115204"/>
                  <a:gd name="connsiteY3" fmla="*/ 250614 h 501227"/>
                  <a:gd name="connsiteX4" fmla="*/ 115147 w 115204"/>
                  <a:gd name="connsiteY4" fmla="*/ 209974 h 501227"/>
                  <a:gd name="connsiteX5" fmla="*/ 94827 w 115204"/>
                  <a:gd name="connsiteY5" fmla="*/ 81280 h 501227"/>
                  <a:gd name="connsiteX6" fmla="*/ 81280 w 115204"/>
                  <a:gd name="connsiteY6" fmla="*/ 40640 h 501227"/>
                  <a:gd name="connsiteX7" fmla="*/ 40640 w 115204"/>
                  <a:gd name="connsiteY7" fmla="*/ 13547 h 501227"/>
                  <a:gd name="connsiteX8" fmla="*/ 0 w 115204"/>
                  <a:gd name="connsiteY8" fmla="*/ 0 h 50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04" h="501227">
                    <a:moveTo>
                      <a:pt x="20320" y="501227"/>
                    </a:moveTo>
                    <a:cubicBezTo>
                      <a:pt x="22578" y="442525"/>
                      <a:pt x="18025" y="383161"/>
                      <a:pt x="27094" y="325120"/>
                    </a:cubicBezTo>
                    <a:cubicBezTo>
                      <a:pt x="29607" y="309034"/>
                      <a:pt x="45156" y="298027"/>
                      <a:pt x="54187" y="284480"/>
                    </a:cubicBezTo>
                    <a:cubicBezTo>
                      <a:pt x="72249" y="257387"/>
                      <a:pt x="60961" y="268675"/>
                      <a:pt x="88054" y="250614"/>
                    </a:cubicBezTo>
                    <a:cubicBezTo>
                      <a:pt x="97085" y="237067"/>
                      <a:pt x="116396" y="226207"/>
                      <a:pt x="115147" y="209974"/>
                    </a:cubicBezTo>
                    <a:cubicBezTo>
                      <a:pt x="107279" y="107678"/>
                      <a:pt x="117683" y="149849"/>
                      <a:pt x="94827" y="81280"/>
                    </a:cubicBezTo>
                    <a:cubicBezTo>
                      <a:pt x="94826" y="81278"/>
                      <a:pt x="81282" y="40641"/>
                      <a:pt x="81280" y="40640"/>
                    </a:cubicBezTo>
                    <a:cubicBezTo>
                      <a:pt x="67733" y="31609"/>
                      <a:pt x="56085" y="18696"/>
                      <a:pt x="40640" y="13547"/>
                    </a:cubicBezTo>
                    <a:lnTo>
                      <a:pt x="0" y="0"/>
                    </a:lnTo>
                  </a:path>
                </a:pathLst>
              </a:custGeom>
              <a:noFill/>
              <a:ln w="107950">
                <a:solidFill>
                  <a:srgbClr val="FF8F8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4E4F1BF0-949D-4EE6-8805-121F99AFA7A1}"/>
                </a:ext>
              </a:extLst>
            </p:cNvPr>
            <p:cNvGrpSpPr/>
            <p:nvPr/>
          </p:nvGrpSpPr>
          <p:grpSpPr>
            <a:xfrm>
              <a:off x="6048587" y="4395893"/>
              <a:ext cx="1381760" cy="1354952"/>
              <a:chOff x="6048587" y="4395893"/>
              <a:chExt cx="1381760" cy="1354952"/>
            </a:xfrm>
          </p:grpSpPr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DB51279E-5D82-4E66-B369-A7486879F38A}"/>
                  </a:ext>
                </a:extLst>
              </p:cNvPr>
              <p:cNvSpPr/>
              <p:nvPr/>
            </p:nvSpPr>
            <p:spPr>
              <a:xfrm>
                <a:off x="6048587" y="4856480"/>
                <a:ext cx="880533" cy="406400"/>
              </a:xfrm>
              <a:custGeom>
                <a:avLst/>
                <a:gdLst>
                  <a:gd name="connsiteX0" fmla="*/ 0 w 880533"/>
                  <a:gd name="connsiteY0" fmla="*/ 0 h 406400"/>
                  <a:gd name="connsiteX1" fmla="*/ 67733 w 880533"/>
                  <a:gd name="connsiteY1" fmla="*/ 27093 h 406400"/>
                  <a:gd name="connsiteX2" fmla="*/ 108373 w 880533"/>
                  <a:gd name="connsiteY2" fmla="*/ 33867 h 406400"/>
                  <a:gd name="connsiteX3" fmla="*/ 128693 w 880533"/>
                  <a:gd name="connsiteY3" fmla="*/ 40640 h 406400"/>
                  <a:gd name="connsiteX4" fmla="*/ 162560 w 880533"/>
                  <a:gd name="connsiteY4" fmla="*/ 47413 h 406400"/>
                  <a:gd name="connsiteX5" fmla="*/ 223520 w 880533"/>
                  <a:gd name="connsiteY5" fmla="*/ 74507 h 406400"/>
                  <a:gd name="connsiteX6" fmla="*/ 250613 w 880533"/>
                  <a:gd name="connsiteY6" fmla="*/ 88053 h 406400"/>
                  <a:gd name="connsiteX7" fmla="*/ 284480 w 880533"/>
                  <a:gd name="connsiteY7" fmla="*/ 101600 h 406400"/>
                  <a:gd name="connsiteX8" fmla="*/ 304800 w 880533"/>
                  <a:gd name="connsiteY8" fmla="*/ 108373 h 406400"/>
                  <a:gd name="connsiteX9" fmla="*/ 365760 w 880533"/>
                  <a:gd name="connsiteY9" fmla="*/ 135467 h 406400"/>
                  <a:gd name="connsiteX10" fmla="*/ 399626 w 880533"/>
                  <a:gd name="connsiteY10" fmla="*/ 169333 h 406400"/>
                  <a:gd name="connsiteX11" fmla="*/ 419946 w 880533"/>
                  <a:gd name="connsiteY11" fmla="*/ 189653 h 406400"/>
                  <a:gd name="connsiteX12" fmla="*/ 433493 w 880533"/>
                  <a:gd name="connsiteY12" fmla="*/ 209973 h 406400"/>
                  <a:gd name="connsiteX13" fmla="*/ 474133 w 880533"/>
                  <a:gd name="connsiteY13" fmla="*/ 250613 h 406400"/>
                  <a:gd name="connsiteX14" fmla="*/ 501226 w 880533"/>
                  <a:gd name="connsiteY14" fmla="*/ 277707 h 406400"/>
                  <a:gd name="connsiteX15" fmla="*/ 528320 w 880533"/>
                  <a:gd name="connsiteY15" fmla="*/ 298027 h 406400"/>
                  <a:gd name="connsiteX16" fmla="*/ 568960 w 880533"/>
                  <a:gd name="connsiteY16" fmla="*/ 325120 h 406400"/>
                  <a:gd name="connsiteX17" fmla="*/ 616373 w 880533"/>
                  <a:gd name="connsiteY17" fmla="*/ 318347 h 406400"/>
                  <a:gd name="connsiteX18" fmla="*/ 657013 w 880533"/>
                  <a:gd name="connsiteY18" fmla="*/ 298027 h 406400"/>
                  <a:gd name="connsiteX19" fmla="*/ 677333 w 880533"/>
                  <a:gd name="connsiteY19" fmla="*/ 291253 h 406400"/>
                  <a:gd name="connsiteX20" fmla="*/ 697653 w 880533"/>
                  <a:gd name="connsiteY20" fmla="*/ 277707 h 406400"/>
                  <a:gd name="connsiteX21" fmla="*/ 738293 w 880533"/>
                  <a:gd name="connsiteY21" fmla="*/ 264160 h 406400"/>
                  <a:gd name="connsiteX22" fmla="*/ 765386 w 880533"/>
                  <a:gd name="connsiteY22" fmla="*/ 270933 h 406400"/>
                  <a:gd name="connsiteX23" fmla="*/ 806026 w 880533"/>
                  <a:gd name="connsiteY23" fmla="*/ 304800 h 406400"/>
                  <a:gd name="connsiteX24" fmla="*/ 826346 w 880533"/>
                  <a:gd name="connsiteY24" fmla="*/ 318347 h 406400"/>
                  <a:gd name="connsiteX25" fmla="*/ 833120 w 880533"/>
                  <a:gd name="connsiteY25" fmla="*/ 338667 h 406400"/>
                  <a:gd name="connsiteX26" fmla="*/ 853440 w 880533"/>
                  <a:gd name="connsiteY26" fmla="*/ 352213 h 406400"/>
                  <a:gd name="connsiteX27" fmla="*/ 880533 w 880533"/>
                  <a:gd name="connsiteY27" fmla="*/ 406400 h 40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880533" h="406400">
                    <a:moveTo>
                      <a:pt x="0" y="0"/>
                    </a:moveTo>
                    <a:cubicBezTo>
                      <a:pt x="102014" y="20402"/>
                      <a:pt x="-39175" y="-11783"/>
                      <a:pt x="67733" y="27093"/>
                    </a:cubicBezTo>
                    <a:cubicBezTo>
                      <a:pt x="80640" y="31786"/>
                      <a:pt x="94966" y="30888"/>
                      <a:pt x="108373" y="33867"/>
                    </a:cubicBezTo>
                    <a:cubicBezTo>
                      <a:pt x="115343" y="35416"/>
                      <a:pt x="121766" y="38908"/>
                      <a:pt x="128693" y="40640"/>
                    </a:cubicBezTo>
                    <a:cubicBezTo>
                      <a:pt x="139862" y="43432"/>
                      <a:pt x="151271" y="45155"/>
                      <a:pt x="162560" y="47413"/>
                    </a:cubicBezTo>
                    <a:lnTo>
                      <a:pt x="223520" y="74507"/>
                    </a:lnTo>
                    <a:cubicBezTo>
                      <a:pt x="232688" y="78738"/>
                      <a:pt x="241386" y="83952"/>
                      <a:pt x="250613" y="88053"/>
                    </a:cubicBezTo>
                    <a:cubicBezTo>
                      <a:pt x="261724" y="92991"/>
                      <a:pt x="273095" y="97331"/>
                      <a:pt x="284480" y="101600"/>
                    </a:cubicBezTo>
                    <a:cubicBezTo>
                      <a:pt x="291165" y="104107"/>
                      <a:pt x="298414" y="105180"/>
                      <a:pt x="304800" y="108373"/>
                    </a:cubicBezTo>
                    <a:cubicBezTo>
                      <a:pt x="363391" y="137669"/>
                      <a:pt x="314055" y="122540"/>
                      <a:pt x="365760" y="135467"/>
                    </a:cubicBezTo>
                    <a:cubicBezTo>
                      <a:pt x="403013" y="160301"/>
                      <a:pt x="371405" y="135467"/>
                      <a:pt x="399626" y="169333"/>
                    </a:cubicBezTo>
                    <a:cubicBezTo>
                      <a:pt x="405758" y="176692"/>
                      <a:pt x="413814" y="182294"/>
                      <a:pt x="419946" y="189653"/>
                    </a:cubicBezTo>
                    <a:cubicBezTo>
                      <a:pt x="425158" y="195907"/>
                      <a:pt x="428085" y="203889"/>
                      <a:pt x="433493" y="209973"/>
                    </a:cubicBezTo>
                    <a:cubicBezTo>
                      <a:pt x="446221" y="224292"/>
                      <a:pt x="460586" y="237066"/>
                      <a:pt x="474133" y="250613"/>
                    </a:cubicBezTo>
                    <a:cubicBezTo>
                      <a:pt x="483164" y="259644"/>
                      <a:pt x="491008" y="270044"/>
                      <a:pt x="501226" y="277707"/>
                    </a:cubicBezTo>
                    <a:cubicBezTo>
                      <a:pt x="510257" y="284480"/>
                      <a:pt x="519749" y="290680"/>
                      <a:pt x="528320" y="298027"/>
                    </a:cubicBezTo>
                    <a:cubicBezTo>
                      <a:pt x="560608" y="325702"/>
                      <a:pt x="534395" y="313599"/>
                      <a:pt x="568960" y="325120"/>
                    </a:cubicBezTo>
                    <a:cubicBezTo>
                      <a:pt x="584764" y="322862"/>
                      <a:pt x="600718" y="321478"/>
                      <a:pt x="616373" y="318347"/>
                    </a:cubicBezTo>
                    <a:cubicBezTo>
                      <a:pt x="644743" y="312673"/>
                      <a:pt x="630379" y="311344"/>
                      <a:pt x="657013" y="298027"/>
                    </a:cubicBezTo>
                    <a:cubicBezTo>
                      <a:pt x="663399" y="294834"/>
                      <a:pt x="670947" y="294446"/>
                      <a:pt x="677333" y="291253"/>
                    </a:cubicBezTo>
                    <a:cubicBezTo>
                      <a:pt x="684614" y="287612"/>
                      <a:pt x="690214" y="281013"/>
                      <a:pt x="697653" y="277707"/>
                    </a:cubicBezTo>
                    <a:cubicBezTo>
                      <a:pt x="710702" y="271908"/>
                      <a:pt x="738293" y="264160"/>
                      <a:pt x="738293" y="264160"/>
                    </a:cubicBezTo>
                    <a:cubicBezTo>
                      <a:pt x="747324" y="266418"/>
                      <a:pt x="756830" y="267266"/>
                      <a:pt x="765386" y="270933"/>
                    </a:cubicBezTo>
                    <a:cubicBezTo>
                      <a:pt x="786159" y="279836"/>
                      <a:pt x="788795" y="290441"/>
                      <a:pt x="806026" y="304800"/>
                    </a:cubicBezTo>
                    <a:cubicBezTo>
                      <a:pt x="812280" y="310012"/>
                      <a:pt x="819573" y="313831"/>
                      <a:pt x="826346" y="318347"/>
                    </a:cubicBezTo>
                    <a:cubicBezTo>
                      <a:pt x="828604" y="325120"/>
                      <a:pt x="828660" y="333092"/>
                      <a:pt x="833120" y="338667"/>
                    </a:cubicBezTo>
                    <a:cubicBezTo>
                      <a:pt x="838205" y="345023"/>
                      <a:pt x="849126" y="345310"/>
                      <a:pt x="853440" y="352213"/>
                    </a:cubicBezTo>
                    <a:cubicBezTo>
                      <a:pt x="905327" y="435233"/>
                      <a:pt x="840645" y="366512"/>
                      <a:pt x="880533" y="40640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E30A1975-738C-4538-B409-8085E5982C40}"/>
                  </a:ext>
                </a:extLst>
              </p:cNvPr>
              <p:cNvSpPr/>
              <p:nvPr/>
            </p:nvSpPr>
            <p:spPr>
              <a:xfrm>
                <a:off x="6407573" y="4849314"/>
                <a:ext cx="541867" cy="141903"/>
              </a:xfrm>
              <a:custGeom>
                <a:avLst/>
                <a:gdLst>
                  <a:gd name="connsiteX0" fmla="*/ 0 w 541867"/>
                  <a:gd name="connsiteY0" fmla="*/ 129086 h 141903"/>
                  <a:gd name="connsiteX1" fmla="*/ 277707 w 541867"/>
                  <a:gd name="connsiteY1" fmla="*/ 129086 h 141903"/>
                  <a:gd name="connsiteX2" fmla="*/ 318347 w 541867"/>
                  <a:gd name="connsiteY2" fmla="*/ 122313 h 141903"/>
                  <a:gd name="connsiteX3" fmla="*/ 372534 w 541867"/>
                  <a:gd name="connsiteY3" fmla="*/ 108766 h 141903"/>
                  <a:gd name="connsiteX4" fmla="*/ 419947 w 541867"/>
                  <a:gd name="connsiteY4" fmla="*/ 95219 h 141903"/>
                  <a:gd name="connsiteX5" fmla="*/ 460587 w 541867"/>
                  <a:gd name="connsiteY5" fmla="*/ 68126 h 141903"/>
                  <a:gd name="connsiteX6" fmla="*/ 467360 w 541867"/>
                  <a:gd name="connsiteY6" fmla="*/ 47806 h 141903"/>
                  <a:gd name="connsiteX7" fmla="*/ 528320 w 541867"/>
                  <a:gd name="connsiteY7" fmla="*/ 393 h 141903"/>
                  <a:gd name="connsiteX8" fmla="*/ 541867 w 541867"/>
                  <a:gd name="connsiteY8" fmla="*/ 393 h 141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41867" h="141903">
                    <a:moveTo>
                      <a:pt x="0" y="129086"/>
                    </a:moveTo>
                    <a:cubicBezTo>
                      <a:pt x="110703" y="151225"/>
                      <a:pt x="42820" y="140271"/>
                      <a:pt x="277707" y="129086"/>
                    </a:cubicBezTo>
                    <a:cubicBezTo>
                      <a:pt x="291425" y="128433"/>
                      <a:pt x="304918" y="125191"/>
                      <a:pt x="318347" y="122313"/>
                    </a:cubicBezTo>
                    <a:cubicBezTo>
                      <a:pt x="336552" y="118412"/>
                      <a:pt x="354472" y="113282"/>
                      <a:pt x="372534" y="108766"/>
                    </a:cubicBezTo>
                    <a:cubicBezTo>
                      <a:pt x="378917" y="107170"/>
                      <a:pt x="411993" y="99638"/>
                      <a:pt x="419947" y="95219"/>
                    </a:cubicBezTo>
                    <a:cubicBezTo>
                      <a:pt x="434179" y="87312"/>
                      <a:pt x="460587" y="68126"/>
                      <a:pt x="460587" y="68126"/>
                    </a:cubicBezTo>
                    <a:cubicBezTo>
                      <a:pt x="462845" y="61353"/>
                      <a:pt x="462977" y="53442"/>
                      <a:pt x="467360" y="47806"/>
                    </a:cubicBezTo>
                    <a:cubicBezTo>
                      <a:pt x="488341" y="20831"/>
                      <a:pt x="499033" y="6250"/>
                      <a:pt x="528320" y="393"/>
                    </a:cubicBezTo>
                    <a:cubicBezTo>
                      <a:pt x="532748" y="-493"/>
                      <a:pt x="537351" y="393"/>
                      <a:pt x="541867" y="393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SE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41B212C-283B-4147-B96D-00064FB8E0ED}"/>
                  </a:ext>
                </a:extLst>
              </p:cNvPr>
              <p:cNvSpPr/>
              <p:nvPr/>
            </p:nvSpPr>
            <p:spPr>
              <a:xfrm>
                <a:off x="6272107" y="4463627"/>
                <a:ext cx="514773" cy="440266"/>
              </a:xfrm>
              <a:custGeom>
                <a:avLst/>
                <a:gdLst>
                  <a:gd name="connsiteX0" fmla="*/ 0 w 514773"/>
                  <a:gd name="connsiteY0" fmla="*/ 440266 h 440266"/>
                  <a:gd name="connsiteX1" fmla="*/ 27093 w 514773"/>
                  <a:gd name="connsiteY1" fmla="*/ 379306 h 440266"/>
                  <a:gd name="connsiteX2" fmla="*/ 88053 w 514773"/>
                  <a:gd name="connsiteY2" fmla="*/ 304800 h 440266"/>
                  <a:gd name="connsiteX3" fmla="*/ 121920 w 514773"/>
                  <a:gd name="connsiteY3" fmla="*/ 264160 h 440266"/>
                  <a:gd name="connsiteX4" fmla="*/ 149013 w 514773"/>
                  <a:gd name="connsiteY4" fmla="*/ 250613 h 440266"/>
                  <a:gd name="connsiteX5" fmla="*/ 176106 w 514773"/>
                  <a:gd name="connsiteY5" fmla="*/ 230293 h 440266"/>
                  <a:gd name="connsiteX6" fmla="*/ 216746 w 514773"/>
                  <a:gd name="connsiteY6" fmla="*/ 216746 h 440266"/>
                  <a:gd name="connsiteX7" fmla="*/ 237066 w 514773"/>
                  <a:gd name="connsiteY7" fmla="*/ 209973 h 440266"/>
                  <a:gd name="connsiteX8" fmla="*/ 257386 w 514773"/>
                  <a:gd name="connsiteY8" fmla="*/ 203200 h 440266"/>
                  <a:gd name="connsiteX9" fmla="*/ 338666 w 514773"/>
                  <a:gd name="connsiteY9" fmla="*/ 189653 h 440266"/>
                  <a:gd name="connsiteX10" fmla="*/ 379306 w 514773"/>
                  <a:gd name="connsiteY10" fmla="*/ 176106 h 440266"/>
                  <a:gd name="connsiteX11" fmla="*/ 399626 w 514773"/>
                  <a:gd name="connsiteY11" fmla="*/ 169333 h 440266"/>
                  <a:gd name="connsiteX12" fmla="*/ 419946 w 514773"/>
                  <a:gd name="connsiteY12" fmla="*/ 155786 h 440266"/>
                  <a:gd name="connsiteX13" fmla="*/ 433493 w 514773"/>
                  <a:gd name="connsiteY13" fmla="*/ 135466 h 440266"/>
                  <a:gd name="connsiteX14" fmla="*/ 453813 w 514773"/>
                  <a:gd name="connsiteY14" fmla="*/ 128693 h 440266"/>
                  <a:gd name="connsiteX15" fmla="*/ 487680 w 514773"/>
                  <a:gd name="connsiteY15" fmla="*/ 94826 h 440266"/>
                  <a:gd name="connsiteX16" fmla="*/ 508000 w 514773"/>
                  <a:gd name="connsiteY16" fmla="*/ 81280 h 440266"/>
                  <a:gd name="connsiteX17" fmla="*/ 514773 w 514773"/>
                  <a:gd name="connsiteY17" fmla="*/ 60960 h 440266"/>
                  <a:gd name="connsiteX18" fmla="*/ 494453 w 514773"/>
                  <a:gd name="connsiteY18" fmla="*/ 13546 h 440266"/>
                  <a:gd name="connsiteX19" fmla="*/ 494453 w 514773"/>
                  <a:gd name="connsiteY19" fmla="*/ 0 h 4402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14773" h="440266">
                    <a:moveTo>
                      <a:pt x="0" y="440266"/>
                    </a:moveTo>
                    <a:cubicBezTo>
                      <a:pt x="5867" y="425598"/>
                      <a:pt x="17600" y="393545"/>
                      <a:pt x="27093" y="379306"/>
                    </a:cubicBezTo>
                    <a:cubicBezTo>
                      <a:pt x="104720" y="262866"/>
                      <a:pt x="38514" y="364246"/>
                      <a:pt x="88053" y="304800"/>
                    </a:cubicBezTo>
                    <a:cubicBezTo>
                      <a:pt x="105526" y="283832"/>
                      <a:pt x="97476" y="281620"/>
                      <a:pt x="121920" y="264160"/>
                    </a:cubicBezTo>
                    <a:cubicBezTo>
                      <a:pt x="130136" y="258291"/>
                      <a:pt x="140451" y="255965"/>
                      <a:pt x="149013" y="250613"/>
                    </a:cubicBezTo>
                    <a:cubicBezTo>
                      <a:pt x="158586" y="244630"/>
                      <a:pt x="166009" y="235342"/>
                      <a:pt x="176106" y="230293"/>
                    </a:cubicBezTo>
                    <a:cubicBezTo>
                      <a:pt x="188878" y="223907"/>
                      <a:pt x="203199" y="221262"/>
                      <a:pt x="216746" y="216746"/>
                    </a:cubicBezTo>
                    <a:lnTo>
                      <a:pt x="237066" y="209973"/>
                    </a:lnTo>
                    <a:cubicBezTo>
                      <a:pt x="243839" y="207715"/>
                      <a:pt x="250385" y="204600"/>
                      <a:pt x="257386" y="203200"/>
                    </a:cubicBezTo>
                    <a:cubicBezTo>
                      <a:pt x="306908" y="193295"/>
                      <a:pt x="279856" y="198054"/>
                      <a:pt x="338666" y="189653"/>
                    </a:cubicBezTo>
                    <a:lnTo>
                      <a:pt x="379306" y="176106"/>
                    </a:lnTo>
                    <a:lnTo>
                      <a:pt x="399626" y="169333"/>
                    </a:lnTo>
                    <a:cubicBezTo>
                      <a:pt x="406399" y="164817"/>
                      <a:pt x="414190" y="161542"/>
                      <a:pt x="419946" y="155786"/>
                    </a:cubicBezTo>
                    <a:cubicBezTo>
                      <a:pt x="425702" y="150030"/>
                      <a:pt x="427136" y="140551"/>
                      <a:pt x="433493" y="135466"/>
                    </a:cubicBezTo>
                    <a:cubicBezTo>
                      <a:pt x="439068" y="131006"/>
                      <a:pt x="447040" y="130951"/>
                      <a:pt x="453813" y="128693"/>
                    </a:cubicBezTo>
                    <a:cubicBezTo>
                      <a:pt x="508004" y="92565"/>
                      <a:pt x="442520" y="139985"/>
                      <a:pt x="487680" y="94826"/>
                    </a:cubicBezTo>
                    <a:cubicBezTo>
                      <a:pt x="493436" y="89070"/>
                      <a:pt x="501227" y="85795"/>
                      <a:pt x="508000" y="81280"/>
                    </a:cubicBezTo>
                    <a:cubicBezTo>
                      <a:pt x="510258" y="74507"/>
                      <a:pt x="514773" y="68100"/>
                      <a:pt x="514773" y="60960"/>
                    </a:cubicBezTo>
                    <a:cubicBezTo>
                      <a:pt x="514773" y="26440"/>
                      <a:pt x="505515" y="41199"/>
                      <a:pt x="494453" y="13546"/>
                    </a:cubicBezTo>
                    <a:cubicBezTo>
                      <a:pt x="492776" y="9354"/>
                      <a:pt x="494453" y="4515"/>
                      <a:pt x="494453" y="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61A726BD-C481-4093-96C9-8AE78DA15383}"/>
                  </a:ext>
                </a:extLst>
              </p:cNvPr>
              <p:cNvSpPr/>
              <p:nvPr/>
            </p:nvSpPr>
            <p:spPr>
              <a:xfrm>
                <a:off x="6874933" y="4991947"/>
                <a:ext cx="555414" cy="169333"/>
              </a:xfrm>
              <a:custGeom>
                <a:avLst/>
                <a:gdLst>
                  <a:gd name="connsiteX0" fmla="*/ 0 w 555414"/>
                  <a:gd name="connsiteY0" fmla="*/ 169333 h 169333"/>
                  <a:gd name="connsiteX1" fmla="*/ 74507 w 555414"/>
                  <a:gd name="connsiteY1" fmla="*/ 115146 h 169333"/>
                  <a:gd name="connsiteX2" fmla="*/ 94827 w 555414"/>
                  <a:gd name="connsiteY2" fmla="*/ 101600 h 169333"/>
                  <a:gd name="connsiteX3" fmla="*/ 176107 w 555414"/>
                  <a:gd name="connsiteY3" fmla="*/ 88053 h 169333"/>
                  <a:gd name="connsiteX4" fmla="*/ 216747 w 555414"/>
                  <a:gd name="connsiteY4" fmla="*/ 81280 h 169333"/>
                  <a:gd name="connsiteX5" fmla="*/ 264160 w 555414"/>
                  <a:gd name="connsiteY5" fmla="*/ 74506 h 169333"/>
                  <a:gd name="connsiteX6" fmla="*/ 298027 w 555414"/>
                  <a:gd name="connsiteY6" fmla="*/ 67733 h 169333"/>
                  <a:gd name="connsiteX7" fmla="*/ 379307 w 555414"/>
                  <a:gd name="connsiteY7" fmla="*/ 54186 h 169333"/>
                  <a:gd name="connsiteX8" fmla="*/ 433494 w 555414"/>
                  <a:gd name="connsiteY8" fmla="*/ 33866 h 169333"/>
                  <a:gd name="connsiteX9" fmla="*/ 474134 w 555414"/>
                  <a:gd name="connsiteY9" fmla="*/ 27093 h 169333"/>
                  <a:gd name="connsiteX10" fmla="*/ 494454 w 555414"/>
                  <a:gd name="connsiteY10" fmla="*/ 20320 h 169333"/>
                  <a:gd name="connsiteX11" fmla="*/ 541867 w 555414"/>
                  <a:gd name="connsiteY11" fmla="*/ 6773 h 169333"/>
                  <a:gd name="connsiteX12" fmla="*/ 555414 w 555414"/>
                  <a:gd name="connsiteY12" fmla="*/ 0 h 169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55414" h="169333">
                    <a:moveTo>
                      <a:pt x="0" y="169333"/>
                    </a:moveTo>
                    <a:cubicBezTo>
                      <a:pt x="24836" y="151271"/>
                      <a:pt x="48955" y="132180"/>
                      <a:pt x="74507" y="115146"/>
                    </a:cubicBezTo>
                    <a:cubicBezTo>
                      <a:pt x="81280" y="110631"/>
                      <a:pt x="87546" y="105241"/>
                      <a:pt x="94827" y="101600"/>
                    </a:cubicBezTo>
                    <a:cubicBezTo>
                      <a:pt x="117934" y="90046"/>
                      <a:pt x="155610" y="90786"/>
                      <a:pt x="176107" y="88053"/>
                    </a:cubicBezTo>
                    <a:cubicBezTo>
                      <a:pt x="189720" y="86238"/>
                      <a:pt x="203173" y="83368"/>
                      <a:pt x="216747" y="81280"/>
                    </a:cubicBezTo>
                    <a:cubicBezTo>
                      <a:pt x="232526" y="78852"/>
                      <a:pt x="248412" y="77131"/>
                      <a:pt x="264160" y="74506"/>
                    </a:cubicBezTo>
                    <a:cubicBezTo>
                      <a:pt x="275516" y="72613"/>
                      <a:pt x="286690" y="69734"/>
                      <a:pt x="298027" y="67733"/>
                    </a:cubicBezTo>
                    <a:lnTo>
                      <a:pt x="379307" y="54186"/>
                    </a:lnTo>
                    <a:cubicBezTo>
                      <a:pt x="385886" y="51555"/>
                      <a:pt x="421557" y="36519"/>
                      <a:pt x="433494" y="33866"/>
                    </a:cubicBezTo>
                    <a:cubicBezTo>
                      <a:pt x="446900" y="30887"/>
                      <a:pt x="460727" y="30072"/>
                      <a:pt x="474134" y="27093"/>
                    </a:cubicBezTo>
                    <a:cubicBezTo>
                      <a:pt x="481104" y="25544"/>
                      <a:pt x="487589" y="22281"/>
                      <a:pt x="494454" y="20320"/>
                    </a:cubicBezTo>
                    <a:cubicBezTo>
                      <a:pt x="516926" y="13899"/>
                      <a:pt x="521572" y="14891"/>
                      <a:pt x="541867" y="6773"/>
                    </a:cubicBezTo>
                    <a:cubicBezTo>
                      <a:pt x="546555" y="4898"/>
                      <a:pt x="550898" y="2258"/>
                      <a:pt x="555414" y="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BBB685F1-C623-4E42-B91F-41635EB7A522}"/>
                  </a:ext>
                </a:extLst>
              </p:cNvPr>
              <p:cNvSpPr/>
              <p:nvPr/>
            </p:nvSpPr>
            <p:spPr>
              <a:xfrm>
                <a:off x="6617547" y="5201920"/>
                <a:ext cx="128693" cy="548925"/>
              </a:xfrm>
              <a:custGeom>
                <a:avLst/>
                <a:gdLst>
                  <a:gd name="connsiteX0" fmla="*/ 0 w 128693"/>
                  <a:gd name="connsiteY0" fmla="*/ 0 h 548925"/>
                  <a:gd name="connsiteX1" fmla="*/ 13546 w 128693"/>
                  <a:gd name="connsiteY1" fmla="*/ 33867 h 548925"/>
                  <a:gd name="connsiteX2" fmla="*/ 20320 w 128693"/>
                  <a:gd name="connsiteY2" fmla="*/ 54187 h 548925"/>
                  <a:gd name="connsiteX3" fmla="*/ 40640 w 128693"/>
                  <a:gd name="connsiteY3" fmla="*/ 108373 h 548925"/>
                  <a:gd name="connsiteX4" fmla="*/ 54186 w 128693"/>
                  <a:gd name="connsiteY4" fmla="*/ 189653 h 548925"/>
                  <a:gd name="connsiteX5" fmla="*/ 47413 w 128693"/>
                  <a:gd name="connsiteY5" fmla="*/ 345440 h 548925"/>
                  <a:gd name="connsiteX6" fmla="*/ 54186 w 128693"/>
                  <a:gd name="connsiteY6" fmla="*/ 460587 h 548925"/>
                  <a:gd name="connsiteX7" fmla="*/ 60960 w 128693"/>
                  <a:gd name="connsiteY7" fmla="*/ 480907 h 548925"/>
                  <a:gd name="connsiteX8" fmla="*/ 88053 w 128693"/>
                  <a:gd name="connsiteY8" fmla="*/ 521547 h 548925"/>
                  <a:gd name="connsiteX9" fmla="*/ 108373 w 128693"/>
                  <a:gd name="connsiteY9" fmla="*/ 528320 h 548925"/>
                  <a:gd name="connsiteX10" fmla="*/ 128693 w 128693"/>
                  <a:gd name="connsiteY10" fmla="*/ 548640 h 548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8693" h="548925">
                    <a:moveTo>
                      <a:pt x="0" y="0"/>
                    </a:moveTo>
                    <a:cubicBezTo>
                      <a:pt x="4515" y="11289"/>
                      <a:pt x="9277" y="22483"/>
                      <a:pt x="13546" y="33867"/>
                    </a:cubicBezTo>
                    <a:cubicBezTo>
                      <a:pt x="16053" y="40552"/>
                      <a:pt x="17507" y="47625"/>
                      <a:pt x="20320" y="54187"/>
                    </a:cubicBezTo>
                    <a:cubicBezTo>
                      <a:pt x="35549" y="89720"/>
                      <a:pt x="33704" y="71380"/>
                      <a:pt x="40640" y="108373"/>
                    </a:cubicBezTo>
                    <a:cubicBezTo>
                      <a:pt x="45702" y="135370"/>
                      <a:pt x="54186" y="189653"/>
                      <a:pt x="54186" y="189653"/>
                    </a:cubicBezTo>
                    <a:cubicBezTo>
                      <a:pt x="51928" y="241582"/>
                      <a:pt x="47413" y="293462"/>
                      <a:pt x="47413" y="345440"/>
                    </a:cubicBezTo>
                    <a:cubicBezTo>
                      <a:pt x="47413" y="383889"/>
                      <a:pt x="50360" y="422329"/>
                      <a:pt x="54186" y="460587"/>
                    </a:cubicBezTo>
                    <a:cubicBezTo>
                      <a:pt x="54896" y="467691"/>
                      <a:pt x="57493" y="474666"/>
                      <a:pt x="60960" y="480907"/>
                    </a:cubicBezTo>
                    <a:cubicBezTo>
                      <a:pt x="68867" y="495139"/>
                      <a:pt x="72607" y="516399"/>
                      <a:pt x="88053" y="521547"/>
                    </a:cubicBezTo>
                    <a:lnTo>
                      <a:pt x="108373" y="528320"/>
                    </a:lnTo>
                    <a:cubicBezTo>
                      <a:pt x="116574" y="552924"/>
                      <a:pt x="108006" y="548640"/>
                      <a:pt x="128693" y="54864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858A9B3B-6B9F-41BC-A6E4-2901F7D172AD}"/>
                  </a:ext>
                </a:extLst>
              </p:cNvPr>
              <p:cNvSpPr/>
              <p:nvPr/>
            </p:nvSpPr>
            <p:spPr>
              <a:xfrm>
                <a:off x="6082453" y="5113867"/>
                <a:ext cx="433494" cy="237066"/>
              </a:xfrm>
              <a:custGeom>
                <a:avLst/>
                <a:gdLst>
                  <a:gd name="connsiteX0" fmla="*/ 0 w 433494"/>
                  <a:gd name="connsiteY0" fmla="*/ 237066 h 237066"/>
                  <a:gd name="connsiteX1" fmla="*/ 54187 w 433494"/>
                  <a:gd name="connsiteY1" fmla="*/ 196426 h 237066"/>
                  <a:gd name="connsiteX2" fmla="*/ 94827 w 433494"/>
                  <a:gd name="connsiteY2" fmla="*/ 182880 h 237066"/>
                  <a:gd name="connsiteX3" fmla="*/ 121920 w 433494"/>
                  <a:gd name="connsiteY3" fmla="*/ 176106 h 237066"/>
                  <a:gd name="connsiteX4" fmla="*/ 243840 w 433494"/>
                  <a:gd name="connsiteY4" fmla="*/ 162560 h 237066"/>
                  <a:gd name="connsiteX5" fmla="*/ 311574 w 433494"/>
                  <a:gd name="connsiteY5" fmla="*/ 142240 h 237066"/>
                  <a:gd name="connsiteX6" fmla="*/ 345440 w 433494"/>
                  <a:gd name="connsiteY6" fmla="*/ 108373 h 237066"/>
                  <a:gd name="connsiteX7" fmla="*/ 365760 w 433494"/>
                  <a:gd name="connsiteY7" fmla="*/ 94826 h 237066"/>
                  <a:gd name="connsiteX8" fmla="*/ 386080 w 433494"/>
                  <a:gd name="connsiteY8" fmla="*/ 54186 h 237066"/>
                  <a:gd name="connsiteX9" fmla="*/ 406400 w 433494"/>
                  <a:gd name="connsiteY9" fmla="*/ 33866 h 237066"/>
                  <a:gd name="connsiteX10" fmla="*/ 433494 w 433494"/>
                  <a:gd name="connsiteY10" fmla="*/ 0 h 237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3494" h="237066">
                    <a:moveTo>
                      <a:pt x="0" y="237066"/>
                    </a:moveTo>
                    <a:cubicBezTo>
                      <a:pt x="4314" y="233615"/>
                      <a:pt x="42059" y="201816"/>
                      <a:pt x="54187" y="196426"/>
                    </a:cubicBezTo>
                    <a:cubicBezTo>
                      <a:pt x="67236" y="190627"/>
                      <a:pt x="80974" y="186344"/>
                      <a:pt x="94827" y="182880"/>
                    </a:cubicBezTo>
                    <a:cubicBezTo>
                      <a:pt x="103858" y="180622"/>
                      <a:pt x="112761" y="177771"/>
                      <a:pt x="121920" y="176106"/>
                    </a:cubicBezTo>
                    <a:cubicBezTo>
                      <a:pt x="163113" y="168616"/>
                      <a:pt x="201713" y="166390"/>
                      <a:pt x="243840" y="162560"/>
                    </a:cubicBezTo>
                    <a:cubicBezTo>
                      <a:pt x="293312" y="146069"/>
                      <a:pt x="270627" y="152476"/>
                      <a:pt x="311574" y="142240"/>
                    </a:cubicBezTo>
                    <a:cubicBezTo>
                      <a:pt x="365761" y="106114"/>
                      <a:pt x="300285" y="153529"/>
                      <a:pt x="345440" y="108373"/>
                    </a:cubicBezTo>
                    <a:cubicBezTo>
                      <a:pt x="351196" y="102617"/>
                      <a:pt x="358987" y="99342"/>
                      <a:pt x="365760" y="94826"/>
                    </a:cubicBezTo>
                    <a:cubicBezTo>
                      <a:pt x="372548" y="74463"/>
                      <a:pt x="371492" y="71691"/>
                      <a:pt x="386080" y="54186"/>
                    </a:cubicBezTo>
                    <a:cubicBezTo>
                      <a:pt x="392212" y="46827"/>
                      <a:pt x="400268" y="41225"/>
                      <a:pt x="406400" y="33866"/>
                    </a:cubicBezTo>
                    <a:cubicBezTo>
                      <a:pt x="449113" y="-17389"/>
                      <a:pt x="394090" y="39401"/>
                      <a:pt x="433494" y="0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A79B2224-5032-4AD8-9465-290EC850F81A}"/>
                  </a:ext>
                </a:extLst>
              </p:cNvPr>
              <p:cNvSpPr/>
              <p:nvPr/>
            </p:nvSpPr>
            <p:spPr>
              <a:xfrm>
                <a:off x="6744760" y="4470400"/>
                <a:ext cx="360467" cy="480907"/>
              </a:xfrm>
              <a:custGeom>
                <a:avLst/>
                <a:gdLst>
                  <a:gd name="connsiteX0" fmla="*/ 360467 w 360467"/>
                  <a:gd name="connsiteY0" fmla="*/ 0 h 480907"/>
                  <a:gd name="connsiteX1" fmla="*/ 225000 w 360467"/>
                  <a:gd name="connsiteY1" fmla="*/ 54187 h 480907"/>
                  <a:gd name="connsiteX2" fmla="*/ 211453 w 360467"/>
                  <a:gd name="connsiteY2" fmla="*/ 94827 h 480907"/>
                  <a:gd name="connsiteX3" fmla="*/ 191133 w 360467"/>
                  <a:gd name="connsiteY3" fmla="*/ 176107 h 480907"/>
                  <a:gd name="connsiteX4" fmla="*/ 164040 w 360467"/>
                  <a:gd name="connsiteY4" fmla="*/ 216747 h 480907"/>
                  <a:gd name="connsiteX5" fmla="*/ 143720 w 360467"/>
                  <a:gd name="connsiteY5" fmla="*/ 230293 h 480907"/>
                  <a:gd name="connsiteX6" fmla="*/ 103080 w 360467"/>
                  <a:gd name="connsiteY6" fmla="*/ 264160 h 480907"/>
                  <a:gd name="connsiteX7" fmla="*/ 42120 w 360467"/>
                  <a:gd name="connsiteY7" fmla="*/ 291253 h 480907"/>
                  <a:gd name="connsiteX8" fmla="*/ 28573 w 360467"/>
                  <a:gd name="connsiteY8" fmla="*/ 311573 h 480907"/>
                  <a:gd name="connsiteX9" fmla="*/ 8253 w 360467"/>
                  <a:gd name="connsiteY9" fmla="*/ 352213 h 480907"/>
                  <a:gd name="connsiteX10" fmla="*/ 1480 w 360467"/>
                  <a:gd name="connsiteY10" fmla="*/ 480907 h 480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60467" h="480907">
                    <a:moveTo>
                      <a:pt x="360467" y="0"/>
                    </a:moveTo>
                    <a:cubicBezTo>
                      <a:pt x="315311" y="18062"/>
                      <a:pt x="266031" y="28077"/>
                      <a:pt x="225000" y="54187"/>
                    </a:cubicBezTo>
                    <a:cubicBezTo>
                      <a:pt x="212953" y="61853"/>
                      <a:pt x="211453" y="94827"/>
                      <a:pt x="211453" y="94827"/>
                    </a:cubicBezTo>
                    <a:cubicBezTo>
                      <a:pt x="208067" y="115143"/>
                      <a:pt x="203060" y="158216"/>
                      <a:pt x="191133" y="176107"/>
                    </a:cubicBezTo>
                    <a:cubicBezTo>
                      <a:pt x="182102" y="189654"/>
                      <a:pt x="177587" y="207716"/>
                      <a:pt x="164040" y="216747"/>
                    </a:cubicBezTo>
                    <a:cubicBezTo>
                      <a:pt x="157267" y="221262"/>
                      <a:pt x="149974" y="225082"/>
                      <a:pt x="143720" y="230293"/>
                    </a:cubicBezTo>
                    <a:cubicBezTo>
                      <a:pt x="125490" y="245484"/>
                      <a:pt x="124702" y="254550"/>
                      <a:pt x="103080" y="264160"/>
                    </a:cubicBezTo>
                    <a:cubicBezTo>
                      <a:pt x="30531" y="296405"/>
                      <a:pt x="88110" y="260595"/>
                      <a:pt x="42120" y="291253"/>
                    </a:cubicBezTo>
                    <a:cubicBezTo>
                      <a:pt x="37604" y="298026"/>
                      <a:pt x="32214" y="304292"/>
                      <a:pt x="28573" y="311573"/>
                    </a:cubicBezTo>
                    <a:cubicBezTo>
                      <a:pt x="530" y="367659"/>
                      <a:pt x="47077" y="293978"/>
                      <a:pt x="8253" y="352213"/>
                    </a:cubicBezTo>
                    <a:cubicBezTo>
                      <a:pt x="-4719" y="417075"/>
                      <a:pt x="1480" y="374567"/>
                      <a:pt x="1480" y="480907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2939104D-4AE3-4273-959A-12C9E486F438}"/>
                  </a:ext>
                </a:extLst>
              </p:cNvPr>
              <p:cNvSpPr/>
              <p:nvPr/>
            </p:nvSpPr>
            <p:spPr>
              <a:xfrm>
                <a:off x="6502400" y="4395893"/>
                <a:ext cx="115183" cy="250614"/>
              </a:xfrm>
              <a:custGeom>
                <a:avLst/>
                <a:gdLst>
                  <a:gd name="connsiteX0" fmla="*/ 0 w 115183"/>
                  <a:gd name="connsiteY0" fmla="*/ 0 h 250614"/>
                  <a:gd name="connsiteX1" fmla="*/ 6773 w 115183"/>
                  <a:gd name="connsiteY1" fmla="*/ 121920 h 250614"/>
                  <a:gd name="connsiteX2" fmla="*/ 20320 w 115183"/>
                  <a:gd name="connsiteY2" fmla="*/ 142240 h 250614"/>
                  <a:gd name="connsiteX3" fmla="*/ 60960 w 115183"/>
                  <a:gd name="connsiteY3" fmla="*/ 169334 h 250614"/>
                  <a:gd name="connsiteX4" fmla="*/ 81280 w 115183"/>
                  <a:gd name="connsiteY4" fmla="*/ 189654 h 250614"/>
                  <a:gd name="connsiteX5" fmla="*/ 101600 w 115183"/>
                  <a:gd name="connsiteY5" fmla="*/ 196427 h 250614"/>
                  <a:gd name="connsiteX6" fmla="*/ 115147 w 115183"/>
                  <a:gd name="connsiteY6" fmla="*/ 250614 h 2506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5183" h="250614">
                    <a:moveTo>
                      <a:pt x="0" y="0"/>
                    </a:moveTo>
                    <a:cubicBezTo>
                      <a:pt x="2258" y="40640"/>
                      <a:pt x="1017" y="81626"/>
                      <a:pt x="6773" y="121920"/>
                    </a:cubicBezTo>
                    <a:cubicBezTo>
                      <a:pt x="7924" y="129979"/>
                      <a:pt x="14194" y="136879"/>
                      <a:pt x="20320" y="142240"/>
                    </a:cubicBezTo>
                    <a:cubicBezTo>
                      <a:pt x="32573" y="152961"/>
                      <a:pt x="49447" y="157821"/>
                      <a:pt x="60960" y="169334"/>
                    </a:cubicBezTo>
                    <a:cubicBezTo>
                      <a:pt x="67733" y="176107"/>
                      <a:pt x="73310" y="184341"/>
                      <a:pt x="81280" y="189654"/>
                    </a:cubicBezTo>
                    <a:cubicBezTo>
                      <a:pt x="87221" y="193614"/>
                      <a:pt x="94827" y="194169"/>
                      <a:pt x="101600" y="196427"/>
                    </a:cubicBezTo>
                    <a:cubicBezTo>
                      <a:pt x="116575" y="241351"/>
                      <a:pt x="115147" y="222788"/>
                      <a:pt x="115147" y="250614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33D8CD08-35A0-4ED0-BA6D-4A2401FEB20C}"/>
                  </a:ext>
                </a:extLst>
              </p:cNvPr>
              <p:cNvSpPr/>
              <p:nvPr/>
            </p:nvSpPr>
            <p:spPr>
              <a:xfrm>
                <a:off x="7125528" y="5059680"/>
                <a:ext cx="128694" cy="521547"/>
              </a:xfrm>
              <a:custGeom>
                <a:avLst/>
                <a:gdLst>
                  <a:gd name="connsiteX0" fmla="*/ 13565 w 121939"/>
                  <a:gd name="connsiteY0" fmla="*/ 0 h 494454"/>
                  <a:gd name="connsiteX1" fmla="*/ 19 w 121939"/>
                  <a:gd name="connsiteY1" fmla="*/ 318347 h 494454"/>
                  <a:gd name="connsiteX2" fmla="*/ 6792 w 121939"/>
                  <a:gd name="connsiteY2" fmla="*/ 372534 h 494454"/>
                  <a:gd name="connsiteX3" fmla="*/ 13565 w 121939"/>
                  <a:gd name="connsiteY3" fmla="*/ 392854 h 494454"/>
                  <a:gd name="connsiteX4" fmla="*/ 54205 w 121939"/>
                  <a:gd name="connsiteY4" fmla="*/ 433494 h 494454"/>
                  <a:gd name="connsiteX5" fmla="*/ 101619 w 121939"/>
                  <a:gd name="connsiteY5" fmla="*/ 460587 h 494454"/>
                  <a:gd name="connsiteX6" fmla="*/ 121939 w 121939"/>
                  <a:gd name="connsiteY6" fmla="*/ 494454 h 494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1939" h="494454">
                    <a:moveTo>
                      <a:pt x="13565" y="0"/>
                    </a:moveTo>
                    <a:cubicBezTo>
                      <a:pt x="9050" y="106116"/>
                      <a:pt x="1950" y="212153"/>
                      <a:pt x="19" y="318347"/>
                    </a:cubicBezTo>
                    <a:cubicBezTo>
                      <a:pt x="-312" y="336547"/>
                      <a:pt x="3536" y="354625"/>
                      <a:pt x="6792" y="372534"/>
                    </a:cubicBezTo>
                    <a:cubicBezTo>
                      <a:pt x="8069" y="379559"/>
                      <a:pt x="9182" y="387218"/>
                      <a:pt x="13565" y="392854"/>
                    </a:cubicBezTo>
                    <a:cubicBezTo>
                      <a:pt x="25327" y="407976"/>
                      <a:pt x="37069" y="424927"/>
                      <a:pt x="54205" y="433494"/>
                    </a:cubicBezTo>
                    <a:cubicBezTo>
                      <a:pt x="88580" y="450680"/>
                      <a:pt x="72898" y="441439"/>
                      <a:pt x="101619" y="460587"/>
                    </a:cubicBezTo>
                    <a:cubicBezTo>
                      <a:pt x="110411" y="486965"/>
                      <a:pt x="103343" y="475858"/>
                      <a:pt x="121939" y="494454"/>
                    </a:cubicBez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DA93D6C4-1B6B-439E-B77B-32EB380A8B5F}"/>
                  </a:ext>
                </a:extLst>
              </p:cNvPr>
              <p:cNvSpPr/>
              <p:nvPr/>
            </p:nvSpPr>
            <p:spPr>
              <a:xfrm>
                <a:off x="6935893" y="5229013"/>
                <a:ext cx="115204" cy="501227"/>
              </a:xfrm>
              <a:custGeom>
                <a:avLst/>
                <a:gdLst>
                  <a:gd name="connsiteX0" fmla="*/ 20320 w 115204"/>
                  <a:gd name="connsiteY0" fmla="*/ 501227 h 501227"/>
                  <a:gd name="connsiteX1" fmla="*/ 27094 w 115204"/>
                  <a:gd name="connsiteY1" fmla="*/ 325120 h 501227"/>
                  <a:gd name="connsiteX2" fmla="*/ 54187 w 115204"/>
                  <a:gd name="connsiteY2" fmla="*/ 284480 h 501227"/>
                  <a:gd name="connsiteX3" fmla="*/ 88054 w 115204"/>
                  <a:gd name="connsiteY3" fmla="*/ 250614 h 501227"/>
                  <a:gd name="connsiteX4" fmla="*/ 115147 w 115204"/>
                  <a:gd name="connsiteY4" fmla="*/ 209974 h 501227"/>
                  <a:gd name="connsiteX5" fmla="*/ 94827 w 115204"/>
                  <a:gd name="connsiteY5" fmla="*/ 81280 h 501227"/>
                  <a:gd name="connsiteX6" fmla="*/ 81280 w 115204"/>
                  <a:gd name="connsiteY6" fmla="*/ 40640 h 501227"/>
                  <a:gd name="connsiteX7" fmla="*/ 40640 w 115204"/>
                  <a:gd name="connsiteY7" fmla="*/ 13547 h 501227"/>
                  <a:gd name="connsiteX8" fmla="*/ 0 w 115204"/>
                  <a:gd name="connsiteY8" fmla="*/ 0 h 501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5204" h="501227">
                    <a:moveTo>
                      <a:pt x="20320" y="501227"/>
                    </a:moveTo>
                    <a:cubicBezTo>
                      <a:pt x="22578" y="442525"/>
                      <a:pt x="18025" y="383161"/>
                      <a:pt x="27094" y="325120"/>
                    </a:cubicBezTo>
                    <a:cubicBezTo>
                      <a:pt x="29607" y="309034"/>
                      <a:pt x="45156" y="298027"/>
                      <a:pt x="54187" y="284480"/>
                    </a:cubicBezTo>
                    <a:cubicBezTo>
                      <a:pt x="72249" y="257387"/>
                      <a:pt x="60961" y="268675"/>
                      <a:pt x="88054" y="250614"/>
                    </a:cubicBezTo>
                    <a:cubicBezTo>
                      <a:pt x="97085" y="237067"/>
                      <a:pt x="116396" y="226207"/>
                      <a:pt x="115147" y="209974"/>
                    </a:cubicBezTo>
                    <a:cubicBezTo>
                      <a:pt x="107279" y="107678"/>
                      <a:pt x="117683" y="149849"/>
                      <a:pt x="94827" y="81280"/>
                    </a:cubicBezTo>
                    <a:cubicBezTo>
                      <a:pt x="94826" y="81278"/>
                      <a:pt x="81282" y="40641"/>
                      <a:pt x="81280" y="40640"/>
                    </a:cubicBezTo>
                    <a:cubicBezTo>
                      <a:pt x="67733" y="31609"/>
                      <a:pt x="56085" y="18696"/>
                      <a:pt x="40640" y="13547"/>
                    </a:cubicBezTo>
                    <a:lnTo>
                      <a:pt x="0" y="0"/>
                    </a:lnTo>
                  </a:path>
                </a:pathLst>
              </a:custGeom>
              <a:noFill/>
              <a:ln w="47625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</p:grp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EE2D702-B22F-4F0C-B327-4D3BC8AD2924}"/>
                </a:ext>
              </a:extLst>
            </p:cNvPr>
            <p:cNvSpPr/>
            <p:nvPr/>
          </p:nvSpPr>
          <p:spPr>
            <a:xfrm>
              <a:off x="6010324" y="4328160"/>
              <a:ext cx="1463039" cy="146303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377048B-4E3D-4BA1-8270-90E8CD8EB7C8}"/>
              </a:ext>
            </a:extLst>
          </p:cNvPr>
          <p:cNvCxnSpPr/>
          <p:nvPr/>
        </p:nvCxnSpPr>
        <p:spPr>
          <a:xfrm>
            <a:off x="7379560" y="5621866"/>
            <a:ext cx="270933" cy="0"/>
          </a:xfrm>
          <a:prstGeom prst="line">
            <a:avLst/>
          </a:prstGeom>
          <a:ln w="476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9A547B7F-AB0D-4BD1-B859-CDE7074D80AE}"/>
              </a:ext>
            </a:extLst>
          </p:cNvPr>
          <p:cNvCxnSpPr/>
          <p:nvPr/>
        </p:nvCxnSpPr>
        <p:spPr>
          <a:xfrm>
            <a:off x="7379560" y="5970691"/>
            <a:ext cx="270933" cy="0"/>
          </a:xfrm>
          <a:prstGeom prst="line">
            <a:avLst/>
          </a:prstGeom>
          <a:ln w="47625">
            <a:solidFill>
              <a:srgbClr val="FF8F8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BDE2E3C4-5345-4485-B560-049C56F2B5F5}"/>
              </a:ext>
            </a:extLst>
          </p:cNvPr>
          <p:cNvSpPr txBox="1"/>
          <p:nvPr/>
        </p:nvSpPr>
        <p:spPr>
          <a:xfrm>
            <a:off x="7747017" y="5467977"/>
            <a:ext cx="9284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Substrate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5C24FA8-77B7-4BB9-B7CB-7D221AF884D0}"/>
              </a:ext>
            </a:extLst>
          </p:cNvPr>
          <p:cNvSpPr txBox="1"/>
          <p:nvPr/>
        </p:nvSpPr>
        <p:spPr>
          <a:xfrm>
            <a:off x="7747017" y="5808407"/>
            <a:ext cx="1332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Active material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E18C3DA-9D89-4705-AFCE-0FAA58EA0E2C}"/>
              </a:ext>
            </a:extLst>
          </p:cNvPr>
          <p:cNvSpPr txBox="1"/>
          <p:nvPr/>
        </p:nvSpPr>
        <p:spPr>
          <a:xfrm>
            <a:off x="5482888" y="5806650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Pore electrolyte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19C378B-B10B-47DB-BD3F-585133D66D5A}"/>
              </a:ext>
            </a:extLst>
          </p:cNvPr>
          <p:cNvCxnSpPr/>
          <p:nvPr/>
        </p:nvCxnSpPr>
        <p:spPr>
          <a:xfrm>
            <a:off x="6144260" y="4988710"/>
            <a:ext cx="0" cy="7870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F1B1795-1564-41D6-9A18-86BC025CCC95}"/>
              </a:ext>
            </a:extLst>
          </p:cNvPr>
          <p:cNvCxnSpPr>
            <a:cxnSpLocks/>
          </p:cNvCxnSpPr>
          <p:nvPr/>
        </p:nvCxnSpPr>
        <p:spPr>
          <a:xfrm>
            <a:off x="7953108" y="1327447"/>
            <a:ext cx="0" cy="2875414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D61A8F95-C20E-4D47-B500-960F24DE9768}"/>
              </a:ext>
            </a:extLst>
          </p:cNvPr>
          <p:cNvCxnSpPr>
            <a:cxnSpLocks/>
          </p:cNvCxnSpPr>
          <p:nvPr/>
        </p:nvCxnSpPr>
        <p:spPr>
          <a:xfrm>
            <a:off x="10961556" y="1324506"/>
            <a:ext cx="0" cy="2875414"/>
          </a:xfrm>
          <a:prstGeom prst="line">
            <a:avLst/>
          </a:prstGeom>
          <a:ln w="50800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A328AFB3-36A9-4CEF-B42C-EA21A83C2AFF}"/>
              </a:ext>
            </a:extLst>
          </p:cNvPr>
          <p:cNvCxnSpPr>
            <a:cxnSpLocks/>
            <a:stCxn id="20" idx="0"/>
            <a:endCxn id="19" idx="2"/>
          </p:cNvCxnSpPr>
          <p:nvPr/>
        </p:nvCxnSpPr>
        <p:spPr>
          <a:xfrm rot="5400000" flipH="1" flipV="1">
            <a:off x="6795360" y="2331728"/>
            <a:ext cx="1168400" cy="183557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6560E0CA-1F76-49FF-BDF6-14E05404767E}"/>
              </a:ext>
            </a:extLst>
          </p:cNvPr>
          <p:cNvSpPr txBox="1"/>
          <p:nvPr/>
        </p:nvSpPr>
        <p:spPr>
          <a:xfrm>
            <a:off x="6313339" y="1225495"/>
            <a:ext cx="856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Current</a:t>
            </a:r>
            <a:br>
              <a:rPr lang="en-US" sz="1400" dirty="0">
                <a:latin typeface="Lato Light" panose="020F0302020204030203" pitchFamily="34" charset="0"/>
              </a:rPr>
            </a:br>
            <a:r>
              <a:rPr lang="en-US" sz="1400" dirty="0">
                <a:latin typeface="Lato Light" panose="020F0302020204030203" pitchFamily="34" charset="0"/>
              </a:rPr>
              <a:t>collector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12458B1A-B2D5-4967-A68A-AE69CA4C12C2}"/>
              </a:ext>
            </a:extLst>
          </p:cNvPr>
          <p:cNvCxnSpPr>
            <a:cxnSpLocks/>
            <a:stCxn id="63" idx="2"/>
          </p:cNvCxnSpPr>
          <p:nvPr/>
        </p:nvCxnSpPr>
        <p:spPr>
          <a:xfrm rot="16200000" flipH="1">
            <a:off x="7055247" y="1434970"/>
            <a:ext cx="547453" cy="117494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57C8EF9B-F67A-4B4F-A49C-B7310D8C0430}"/>
              </a:ext>
            </a:extLst>
          </p:cNvPr>
          <p:cNvSpPr txBox="1"/>
          <p:nvPr/>
        </p:nvSpPr>
        <p:spPr>
          <a:xfrm>
            <a:off x="11196981" y="1225494"/>
            <a:ext cx="8563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Lato Light" panose="020F0302020204030203" pitchFamily="34" charset="0"/>
              </a:rPr>
              <a:t>Current</a:t>
            </a:r>
            <a:br>
              <a:rPr lang="en-US" sz="1400" dirty="0">
                <a:latin typeface="Lato Light" panose="020F0302020204030203" pitchFamily="34" charset="0"/>
              </a:rPr>
            </a:br>
            <a:r>
              <a:rPr lang="en-US" sz="1400" dirty="0">
                <a:latin typeface="Lato Light" panose="020F0302020204030203" pitchFamily="34" charset="0"/>
              </a:rPr>
              <a:t>collector</a:t>
            </a:r>
            <a:endParaRPr lang="en-SE" sz="1400" dirty="0">
              <a:latin typeface="Lato Light" panose="020F0302020204030203" pitchFamily="34" charset="0"/>
            </a:endParaRPr>
          </a:p>
        </p:txBody>
      </p: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A3DF176C-8777-4BCF-805E-6F75AE11243A}"/>
              </a:ext>
            </a:extLst>
          </p:cNvPr>
          <p:cNvCxnSpPr>
            <a:cxnSpLocks/>
            <a:stCxn id="67" idx="2"/>
          </p:cNvCxnSpPr>
          <p:nvPr/>
        </p:nvCxnSpPr>
        <p:spPr>
          <a:xfrm rot="5400000">
            <a:off x="11082379" y="1631475"/>
            <a:ext cx="425526" cy="660005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525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6E440-18EC-4A20-B78B-26EDA7D87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S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DBB4CF-35EF-4AF4-A2F9-655B9FBB2BAA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Cell voltage as a function of time</a:t>
            </a:r>
          </a:p>
          <a:p>
            <a:r>
              <a:rPr lang="en-US" dirty="0"/>
              <a:t>Excellent agreement with De </a:t>
            </a:r>
            <a:r>
              <a:rPr lang="en-US" dirty="0" err="1"/>
              <a:t>Vidts</a:t>
            </a:r>
            <a:r>
              <a:rPr lang="en-US" dirty="0"/>
              <a:t>’ and White’s paper</a:t>
            </a:r>
            <a:endParaRPr lang="en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B6F7BC-0D33-4DF6-B21A-7FA42E5D9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773" y="1295215"/>
            <a:ext cx="5852667" cy="4267570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61078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6E440-18EC-4A20-B78B-26EDA7D878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  <a:endParaRPr lang="en-S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DBB4CF-35EF-4AF4-A2F9-655B9FBB2BAA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Cell voltage as a function of SOC</a:t>
            </a:r>
          </a:p>
          <a:p>
            <a:r>
              <a:rPr lang="en-US" dirty="0"/>
              <a:t>Excellent agreement with De </a:t>
            </a:r>
            <a:r>
              <a:rPr lang="en-US" dirty="0" err="1"/>
              <a:t>Vidts</a:t>
            </a:r>
            <a:r>
              <a:rPr lang="en-US" dirty="0"/>
              <a:t>’ and White’s paper</a:t>
            </a:r>
            <a:endParaRPr lang="en-S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C5CD29-B6E0-458D-B44F-2788F4C49B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5773" y="1295215"/>
            <a:ext cx="5852667" cy="4267570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48285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33E8F-171C-4EA8-9861-11F1FF2BA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Concluding Remarks</a:t>
            </a:r>
            <a:endParaRPr lang="en-S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421F45-A2C1-4E3B-835D-D062C9F64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Excellent agreement with scientific literature</a:t>
            </a:r>
          </a:p>
          <a:p>
            <a:r>
              <a:rPr lang="en-US" dirty="0"/>
              <a:t>Possible extensions:</a:t>
            </a:r>
          </a:p>
          <a:p>
            <a:pPr lvl="1"/>
            <a:r>
              <a:rPr lang="en-US" dirty="0"/>
              <a:t>Thermal analysis, which is very straightforward</a:t>
            </a:r>
          </a:p>
          <a:p>
            <a:pPr lvl="1"/>
            <a:r>
              <a:rPr lang="en-US" dirty="0"/>
              <a:t>2D or 3D to investigate effects of current collector geometry?</a:t>
            </a:r>
          </a:p>
        </p:txBody>
      </p:sp>
    </p:spTree>
    <p:extLst>
      <p:ext uri="{BB962C8B-B14F-4D97-AF65-F5344CB8AC3E}">
        <p14:creationId xmlns:p14="http://schemas.microsoft.com/office/powerpoint/2010/main" val="1032482954"/>
      </p:ext>
    </p:extLst>
  </p:cSld>
  <p:clrMapOvr>
    <a:masterClrMapping/>
  </p:clrMapOvr>
</p:sld>
</file>

<file path=ppt/theme/theme1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potential_profile_electrochemical_cell</Template>
  <TotalTime>334</TotalTime>
  <Words>359</Words>
  <Application>Microsoft Office PowerPoint</Application>
  <PresentationFormat>Widescreen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Cambria Math</vt:lpstr>
      <vt:lpstr>Lato</vt:lpstr>
      <vt:lpstr>Lato Light</vt:lpstr>
      <vt:lpstr>Wingdings</vt:lpstr>
      <vt:lpstr>1_comsol-slide-template-NEW</vt:lpstr>
      <vt:lpstr>Model of a NiCd Battery</vt:lpstr>
      <vt:lpstr>Background</vt:lpstr>
      <vt:lpstr>Model Definition</vt:lpstr>
      <vt:lpstr>Model Definition</vt:lpstr>
      <vt:lpstr>Results</vt:lpstr>
      <vt:lpstr>Results</vt:lpstr>
      <vt:lpstr>Concluding Remarks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 of a NiCd Battery</dc:title>
  <dc:creator>Ed Fontes</dc:creator>
  <cp:lastModifiedBy>Henrik Ekström</cp:lastModifiedBy>
  <cp:revision>16</cp:revision>
  <dcterms:created xsi:type="dcterms:W3CDTF">2020-03-11T09:08:42Z</dcterms:created>
  <dcterms:modified xsi:type="dcterms:W3CDTF">2020-03-18T10:32:26Z</dcterms:modified>
</cp:coreProperties>
</file>