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1" r:id="rId3"/>
    <p:sldId id="462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53" d="100"/>
          <a:sy n="153" d="100"/>
        </p:scale>
        <p:origin x="168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08/03/2022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Minimizing the Flow Velocity </a:t>
            </a:r>
            <a:br>
              <a:rPr lang="en-US" dirty="0"/>
            </a:br>
            <a:r>
              <a:rPr lang="en-US" dirty="0"/>
              <a:t>in a 3D Microchannel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A9BAEE-5DF7-4C93-BE17-6F4BD4AB9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964" y="3403075"/>
            <a:ext cx="4622787" cy="34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85BC140-F7E8-4AC3-9C4A-5CAE062233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929"/>
          <a:stretch/>
        </p:blipFill>
        <p:spPr>
          <a:xfrm>
            <a:off x="6538754" y="4020173"/>
            <a:ext cx="5144218" cy="234245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Shape optimization can be used to improve the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performance of products.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 this model we will use it to solve an academic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benchmark problem. 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This requires large deformations, which normally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results in </a:t>
            </a:r>
            <a:r>
              <a:rPr lang="en-US" sz="1600" dirty="0" err="1">
                <a:solidFill>
                  <a:schemeClr val="tx1"/>
                </a:solidFill>
              </a:rPr>
              <a:t>NaN</a:t>
            </a:r>
            <a:r>
              <a:rPr lang="en-US" sz="1600" dirty="0">
                <a:solidFill>
                  <a:schemeClr val="tx1"/>
                </a:solidFill>
              </a:rPr>
              <a:t>/Inf error messages due to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inverted elements.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issue can be circumvented using a model method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that imports and exports the design between restarts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of the optimization solver.</a:t>
            </a:r>
          </a:p>
          <a:p>
            <a:r>
              <a:rPr lang="en-US" sz="1600" dirty="0">
                <a:solidFill>
                  <a:schemeClr val="tx1"/>
                </a:solidFill>
              </a:rPr>
              <a:t>Oscillations in the objective function due to remeshing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is to be expected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05D366-8295-4F16-8EA3-1B636D2EF6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951" y="687869"/>
            <a:ext cx="4938449" cy="277787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6E17A32-D00B-48C1-81C1-BEDD529432E2}"/>
              </a:ext>
            </a:extLst>
          </p:cNvPr>
          <p:cNvSpPr/>
          <p:nvPr/>
        </p:nvSpPr>
        <p:spPr>
          <a:xfrm>
            <a:off x="6260989" y="1474779"/>
            <a:ext cx="5522553" cy="4913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49BE87-FBA9-45F4-99D7-F4919CC3ADD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950" y="687869"/>
            <a:ext cx="4938449" cy="27778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1F0B07-1E49-492B-9F24-202D0EC73D3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847" y="3099779"/>
            <a:ext cx="5522552" cy="31064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891854" y="6288830"/>
            <a:ext cx="28916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DK" sz="1200" b="1" u="sng" dirty="0">
                <a:solidFill>
                  <a:srgbClr val="0000FF"/>
                </a:solidFill>
              </a:rPr>
              <a:t>https://www.comsol.com/model/72401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Minimizing the Flow Velocity in a 3D Microchannel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12525</TotalTime>
  <Words>117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Minimizing the Flow Velocity  in a 3D Microchannel</vt:lpstr>
      <vt:lpstr>Minimizing the Flow Velocity in a 3D Microchannel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161</cp:revision>
  <dcterms:created xsi:type="dcterms:W3CDTF">2018-09-05T09:19:01Z</dcterms:created>
  <dcterms:modified xsi:type="dcterms:W3CDTF">2022-03-08T13:51:23Z</dcterms:modified>
</cp:coreProperties>
</file>