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6"/>
  </p:notes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You</a:t>
            </a:r>
            <a:r>
              <a:rPr lang="sv-SE" baseline="0" dirty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126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Homogeneous Charge Compression Ignition of Methane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3087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1143000"/>
          </a:xfrm>
        </p:spPr>
        <p:txBody>
          <a:bodyPr>
            <a:normAutofit/>
          </a:bodyPr>
          <a:lstStyle/>
          <a:p>
            <a:r>
              <a:rPr lang="sv-SE" sz="3600" dirty="0" smtClean="0"/>
              <a:t>CHEMKIN kinetics import</a:t>
            </a:r>
            <a:endParaRPr lang="sv-SE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81741"/>
            <a:ext cx="6873966" cy="426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3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09600" y="625476"/>
            <a:ext cx="8077200" cy="104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3200" dirty="0" smtClean="0"/>
              <a:t>Homogeneous Charge Compression Ignition of Methane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4039345"/>
          </a:xfrm>
        </p:spPr>
        <p:txBody>
          <a:bodyPr>
            <a:normAutofit fontScale="70000" lnSpcReduction="20000"/>
          </a:bodyPr>
          <a:lstStyle/>
          <a:p>
            <a:r>
              <a:rPr lang="sv-SE" altLang="sv-SE" dirty="0" smtClean="0"/>
              <a:t>Alternative to traditional spark and compression-ignition engines</a:t>
            </a:r>
          </a:p>
          <a:p>
            <a:r>
              <a:rPr lang="sv-SE" altLang="sv-SE" dirty="0" smtClean="0"/>
              <a:t>Low combustion temperatures </a:t>
            </a:r>
          </a:p>
          <a:p>
            <a:pPr lvl="1"/>
            <a:r>
              <a:rPr lang="sv-SE" altLang="sv-SE" dirty="0" smtClean="0"/>
              <a:t> Low levels of NOx emissions</a:t>
            </a:r>
          </a:p>
          <a:p>
            <a:r>
              <a:rPr lang="sv-SE" altLang="sv-SE" dirty="0" smtClean="0"/>
              <a:t>Homogeneous nature of the fuel</a:t>
            </a:r>
          </a:p>
          <a:p>
            <a:pPr lvl="1"/>
            <a:r>
              <a:rPr lang="sv-SE" altLang="sv-SE" dirty="0" smtClean="0"/>
              <a:t> Low levels of particulate matter</a:t>
            </a:r>
          </a:p>
          <a:p>
            <a:r>
              <a:rPr lang="sv-SE" altLang="sv-SE" dirty="0" smtClean="0"/>
              <a:t>One important issue, timing of the ignition</a:t>
            </a:r>
          </a:p>
          <a:p>
            <a:r>
              <a:rPr lang="sv-SE" altLang="sv-SE" dirty="0" smtClean="0"/>
              <a:t>Examine the HCCI of methane</a:t>
            </a:r>
          </a:p>
          <a:p>
            <a:pPr lvl="1"/>
            <a:r>
              <a:rPr lang="sv-SE" altLang="sv-SE" dirty="0" smtClean="0"/>
              <a:t> Import data from CHEMKIN Kinetics and Thermo input files</a:t>
            </a:r>
          </a:p>
          <a:p>
            <a:pPr lvl="1"/>
            <a:r>
              <a:rPr lang="sv-SE" altLang="sv-SE" dirty="0" smtClean="0"/>
              <a:t> Calculate the mass and energy balances </a:t>
            </a:r>
          </a:p>
          <a:p>
            <a:pPr lvl="1"/>
            <a:r>
              <a:rPr lang="sv-SE" altLang="sv-SE" dirty="0" smtClean="0"/>
              <a:t> Solve for different initial temperatures</a:t>
            </a:r>
          </a:p>
          <a:p>
            <a:pPr lvl="1"/>
            <a:r>
              <a:rPr lang="sv-SE" altLang="sv-SE" dirty="0" smtClean="0"/>
              <a:t> Investigate the effect of Formaldehyde on the ignition</a:t>
            </a:r>
            <a:endParaRPr lang="en-US" altLang="sv-SE" dirty="0" smtClean="0"/>
          </a:p>
          <a:p>
            <a:endParaRPr lang="en-US" alt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42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09600" y="625476"/>
            <a:ext cx="8077200" cy="104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3200" dirty="0" smtClean="0"/>
              <a:t>Homogeneous Charge Compression Ignition of Methane</a:t>
            </a:r>
            <a:endParaRPr lang="sv-SE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98619" y="5329535"/>
            <a:ext cx="3535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Calibri Light" panose="020F0302020204030204" pitchFamily="34" charset="0"/>
              </a:rPr>
              <a:t>Pressure traces from compression and ignition using differen</a:t>
            </a:r>
            <a:r>
              <a:rPr lang="en-US" sz="1200" i="1" dirty="0" smtClean="0">
                <a:latin typeface="Calibri Light" panose="020F0302020204030204" pitchFamily="34" charset="0"/>
              </a:rPr>
              <a:t>t </a:t>
            </a:r>
            <a:r>
              <a:rPr lang="en-US" sz="1200" i="1" dirty="0">
                <a:latin typeface="Calibri Light" panose="020F0302020204030204" pitchFamily="34" charset="0"/>
              </a:rPr>
              <a:t>i</a:t>
            </a:r>
            <a:r>
              <a:rPr lang="en-US" sz="1200" i="1" dirty="0" smtClean="0">
                <a:latin typeface="Calibri Light" panose="020F0302020204030204" pitchFamily="34" charset="0"/>
              </a:rPr>
              <a:t>nitial temperatures </a:t>
            </a:r>
            <a:endParaRPr lang="en-US" sz="1200" i="1" dirty="0"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7490" y="5421867"/>
            <a:ext cx="3535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Calibri Light" panose="020F0302020204030204" pitchFamily="34" charset="0"/>
              </a:rPr>
              <a:t>Small amounts of formaldehyde stimulate the ignition</a:t>
            </a:r>
            <a:endParaRPr lang="en-US" sz="1200" i="1" dirty="0">
              <a:latin typeface="Calibri Light" panose="020F03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53" y="2388548"/>
            <a:ext cx="3626494" cy="2720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240" y="2388548"/>
            <a:ext cx="3626494" cy="27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sol_presentation_v5_4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comsol_presentation_v5_4_3</Template>
  <TotalTime>45</TotalTime>
  <Words>124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comsol_presentation_v5_4_3</vt:lpstr>
      <vt:lpstr>Homogeneous Charge Compression Ignition of Methane</vt:lpstr>
      <vt:lpstr>CHEMKIN kinetics import</vt:lpstr>
      <vt:lpstr>Homogeneous Charge Compression Ignition of Methane</vt:lpstr>
      <vt:lpstr>Homogeneous Charge Compression Ignition of Methane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Daniel Ahlman</cp:lastModifiedBy>
  <cp:revision>20</cp:revision>
  <dcterms:created xsi:type="dcterms:W3CDTF">2006-08-16T00:00:00Z</dcterms:created>
  <dcterms:modified xsi:type="dcterms:W3CDTF">2018-09-27T08:18:04Z</dcterms:modified>
</cp:coreProperties>
</file>