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3" r:id="rId4"/>
    <p:sldId id="264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5" d="100"/>
          <a:sy n="155" d="100"/>
        </p:scale>
        <p:origin x="-40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You</a:t>
            </a:r>
            <a:r>
              <a:rPr lang="sv-SE" baseline="0" dirty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Homogeneous Charge Compression Ignition of Methane</a:t>
            </a:r>
            <a:endParaRPr lang="sv-SE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24639"/>
            <a:ext cx="6390968" cy="396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4350"/>
            <a:ext cx="8229600" cy="857250"/>
          </a:xfrm>
        </p:spPr>
        <p:txBody>
          <a:bodyPr>
            <a:normAutofit/>
          </a:bodyPr>
          <a:lstStyle/>
          <a:p>
            <a:r>
              <a:rPr lang="sv-SE" sz="3200" dirty="0" smtClean="0"/>
              <a:t>CHEMKIN kinetics import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214883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09600" y="469107"/>
            <a:ext cx="8077200" cy="78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>
                <a:solidFill>
                  <a:schemeClr val="tx2"/>
                </a:solidFill>
                <a:latin typeface="Arial" charset="0"/>
              </a:defRPr>
            </a:lvl1pPr>
            <a:lvl2pPr algn="ctr"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sv-SE" sz="2800" dirty="0" smtClean="0"/>
              <a:t>Homogeneous Charge Compression Ignition of Methane</a:t>
            </a:r>
            <a:endParaRPr lang="sv-S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9642"/>
            <a:ext cx="8229600" cy="3029509"/>
          </a:xfrm>
        </p:spPr>
        <p:txBody>
          <a:bodyPr>
            <a:normAutofit fontScale="55000" lnSpcReduction="20000"/>
          </a:bodyPr>
          <a:lstStyle/>
          <a:p>
            <a:r>
              <a:rPr lang="sv-SE" altLang="sv-SE" dirty="0" smtClean="0"/>
              <a:t>Alternative to traditional spark and compression-ignition engines</a:t>
            </a:r>
          </a:p>
          <a:p>
            <a:r>
              <a:rPr lang="sv-SE" altLang="sv-SE" dirty="0" smtClean="0"/>
              <a:t>Low combustion temperatures </a:t>
            </a:r>
          </a:p>
          <a:p>
            <a:pPr lvl="1"/>
            <a:r>
              <a:rPr lang="sv-SE" altLang="sv-SE" dirty="0" smtClean="0"/>
              <a:t> Low levels of NOx emissions</a:t>
            </a:r>
          </a:p>
          <a:p>
            <a:r>
              <a:rPr lang="sv-SE" altLang="sv-SE" dirty="0" smtClean="0"/>
              <a:t>Homogeneous nature of the fuel</a:t>
            </a:r>
          </a:p>
          <a:p>
            <a:pPr lvl="1"/>
            <a:r>
              <a:rPr lang="sv-SE" altLang="sv-SE" dirty="0" smtClean="0"/>
              <a:t> Low levels of particulate matter</a:t>
            </a:r>
          </a:p>
          <a:p>
            <a:r>
              <a:rPr lang="sv-SE" altLang="sv-SE" dirty="0" smtClean="0"/>
              <a:t>One important issue, timing of the ignition</a:t>
            </a:r>
          </a:p>
          <a:p>
            <a:r>
              <a:rPr lang="sv-SE" altLang="sv-SE" dirty="0" smtClean="0"/>
              <a:t>Examine the HCCI of methane</a:t>
            </a:r>
          </a:p>
          <a:p>
            <a:pPr lvl="1"/>
            <a:r>
              <a:rPr lang="sv-SE" altLang="sv-SE" dirty="0" smtClean="0"/>
              <a:t> Import data from CHEMKIN Kinetics and Thermo input files</a:t>
            </a:r>
          </a:p>
          <a:p>
            <a:pPr lvl="1"/>
            <a:r>
              <a:rPr lang="sv-SE" altLang="sv-SE" dirty="0" smtClean="0"/>
              <a:t> Calculate the mass and energy balances </a:t>
            </a:r>
          </a:p>
          <a:p>
            <a:pPr lvl="1"/>
            <a:r>
              <a:rPr lang="sv-SE" altLang="sv-SE" dirty="0" smtClean="0"/>
              <a:t> Solve for different initial temperatures</a:t>
            </a:r>
          </a:p>
          <a:p>
            <a:pPr lvl="1"/>
            <a:r>
              <a:rPr lang="sv-SE" altLang="sv-SE" dirty="0" smtClean="0"/>
              <a:t> Investigate the effect of Formaldehyde on the ignition</a:t>
            </a:r>
            <a:endParaRPr lang="en-US" altLang="sv-SE" dirty="0" smtClean="0"/>
          </a:p>
          <a:p>
            <a:endParaRPr lang="en-US" alt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300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09600" y="469107"/>
            <a:ext cx="8077200" cy="78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>
                <a:solidFill>
                  <a:schemeClr val="tx2"/>
                </a:solidFill>
                <a:latin typeface="Arial" charset="0"/>
              </a:defRPr>
            </a:lvl1pPr>
            <a:lvl2pPr algn="ctr"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sv-SE" sz="2800" dirty="0" smtClean="0"/>
              <a:t>Homogeneous Charge Compression Ignition of Methane</a:t>
            </a:r>
            <a:endParaRPr lang="sv-SE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24" y="1581150"/>
            <a:ext cx="3423329" cy="25679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511" y="1581150"/>
            <a:ext cx="3423329" cy="25679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0" y="4171950"/>
            <a:ext cx="3535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Calibri Light" panose="020F0302020204030204" pitchFamily="34" charset="0"/>
              </a:rPr>
              <a:t>Pressure traces from compression and ignition using differen</a:t>
            </a:r>
            <a:r>
              <a:rPr lang="en-US" sz="1200" i="1" dirty="0" smtClean="0">
                <a:latin typeface="Calibri Light" panose="020F0302020204030204" pitchFamily="34" charset="0"/>
              </a:rPr>
              <a:t>t </a:t>
            </a:r>
            <a:r>
              <a:rPr lang="en-US" sz="1200" i="1" dirty="0">
                <a:latin typeface="Calibri Light" panose="020F0302020204030204" pitchFamily="34" charset="0"/>
              </a:rPr>
              <a:t>i</a:t>
            </a:r>
            <a:r>
              <a:rPr lang="en-US" sz="1200" i="1" dirty="0" smtClean="0">
                <a:latin typeface="Calibri Light" panose="020F0302020204030204" pitchFamily="34" charset="0"/>
              </a:rPr>
              <a:t>nitial temperatures </a:t>
            </a:r>
            <a:endParaRPr lang="en-US" sz="1200" i="1" dirty="0"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7490" y="4171950"/>
            <a:ext cx="3535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Calibri Light" panose="020F0302020204030204" pitchFamily="34" charset="0"/>
              </a:rPr>
              <a:t>Small amounts of formaldehyde stimulate the ignition</a:t>
            </a:r>
            <a:endParaRPr lang="en-US" sz="1200" i="1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49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124</Words>
  <Application>Microsoft Office PowerPoint</Application>
  <PresentationFormat>On-screen Show (16:9)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Homogeneous Charge Compression Ignition of Methane</vt:lpstr>
      <vt:lpstr>CHEMKIN kinetics import</vt:lpstr>
      <vt:lpstr>Homogeneous Charge Compression Ignition of Methane</vt:lpstr>
      <vt:lpstr>Homogeneous Charge Compression Ignition of Methane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Ahlman</dc:creator>
  <cp:lastModifiedBy>Daniel Ahlman</cp:lastModifiedBy>
  <cp:revision>22</cp:revision>
  <dcterms:created xsi:type="dcterms:W3CDTF">2006-08-16T00:00:00Z</dcterms:created>
  <dcterms:modified xsi:type="dcterms:W3CDTF">2018-09-27T08:13:42Z</dcterms:modified>
</cp:coreProperties>
</file>