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28" r:id="rId2"/>
    <p:sldId id="329" r:id="rId3"/>
    <p:sldId id="33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65" autoAdjust="0"/>
  </p:normalViewPr>
  <p:slideViewPr>
    <p:cSldViewPr>
      <p:cViewPr>
        <p:scale>
          <a:sx n="120" d="100"/>
          <a:sy n="120" d="100"/>
        </p:scale>
        <p:origin x="-142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12/15/2015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Fatigue Failure of a Eyeglass 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741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Background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Fatigue lifetime of an eyeglass frame is predicted. </a:t>
            </a:r>
          </a:p>
          <a:p>
            <a:r>
              <a:rPr lang="en-US" dirty="0" smtClean="0"/>
              <a:t>The load cycle consists of a simple alternating bending load.</a:t>
            </a:r>
          </a:p>
          <a:p>
            <a:r>
              <a:rPr lang="en-US" dirty="0" smtClean="0"/>
              <a:t>Fatigue lifetime is based on the Combined </a:t>
            </a:r>
            <a:r>
              <a:rPr lang="en-US" dirty="0" err="1" smtClean="0"/>
              <a:t>Basquin</a:t>
            </a:r>
            <a:r>
              <a:rPr lang="en-US" dirty="0" smtClean="0"/>
              <a:t> and Coffin-Manson model.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045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Fatigue Prediction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applied simple bending load causes an uniaxial stress state in the critical part, the thin part over the nose. </a:t>
            </a:r>
          </a:p>
          <a:p>
            <a:r>
              <a:rPr lang="en-US" dirty="0" smtClean="0"/>
              <a:t>Uniaxial stress is an example of proportional loading that can be processed with stress-life and strain-life model families.</a:t>
            </a:r>
          </a:p>
          <a:p>
            <a:r>
              <a:rPr lang="en-US" dirty="0" smtClean="0"/>
              <a:t>The used model, Combined </a:t>
            </a:r>
            <a:r>
              <a:rPr lang="en-US" dirty="0" err="1" smtClean="0"/>
              <a:t>Basquin</a:t>
            </a:r>
            <a:r>
              <a:rPr lang="en-US" dirty="0" smtClean="0"/>
              <a:t> and Coffin-Manson model, covers both the low-cycle and high-cycle fatigue regimes.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029016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COMSOLtemplate</Template>
  <TotalTime>47</TotalTime>
  <Words>102</Words>
  <Application>Microsoft Office PowerPoint</Application>
  <PresentationFormat>Bildspel på skärmen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COMSOLtemplate</vt:lpstr>
      <vt:lpstr>Fatigue Failure of a Eyeglass Frame</vt:lpstr>
      <vt:lpstr>Model Background</vt:lpstr>
      <vt:lpstr>Fatigue Prediction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About this Template</dc:title>
  <dc:creator>Mateusz Stec</dc:creator>
  <cp:lastModifiedBy>Mateusz Stec</cp:lastModifiedBy>
  <cp:revision>9</cp:revision>
  <dcterms:created xsi:type="dcterms:W3CDTF">2015-12-15T12:07:21Z</dcterms:created>
  <dcterms:modified xsi:type="dcterms:W3CDTF">2015-12-15T12:54:46Z</dcterms:modified>
</cp:coreProperties>
</file>