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328" r:id="rId2"/>
    <p:sldId id="329" r:id="rId3"/>
    <p:sldId id="330" r:id="rId4"/>
    <p:sldId id="33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65" autoAdjust="0"/>
  </p:normalViewPr>
  <p:slideViewPr>
    <p:cSldViewPr>
      <p:cViewPr>
        <p:scale>
          <a:sx n="120" d="100"/>
          <a:sy n="120" d="100"/>
        </p:scale>
        <p:origin x="-142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43434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Notch Approximation to Low-Cycle Fatigue Analysis of a Cylinder with a Hole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808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Background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structural component is subjected to multi-axial cyclic loading. The stresses are above yield limit and localized plasticity occurs.</a:t>
            </a:r>
          </a:p>
          <a:p>
            <a:r>
              <a:rPr lang="en-US" dirty="0" smtClean="0"/>
              <a:t>The elastoplastic response is computed using a method of notch approximation.</a:t>
            </a:r>
          </a:p>
          <a:p>
            <a:r>
              <a:rPr lang="en-US" dirty="0" smtClean="0"/>
              <a:t>Fatigue is based on the stress-based Smith-Watson-Topper model. </a:t>
            </a:r>
          </a:p>
          <a:p>
            <a:r>
              <a:rPr lang="en-US" dirty="0" smtClean="0"/>
              <a:t>This model demonstrates how to perform low-cycle fatigue in absence of plastic material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652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Notch Approximation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Notch approximation is an effective way to perform fatigue evaluation since the elastoplastic response is based on an linear elastic analysis. </a:t>
            </a:r>
          </a:p>
          <a:p>
            <a:r>
              <a:rPr lang="en-US" dirty="0" smtClean="0"/>
              <a:t>The elastic response is transformed using the </a:t>
            </a:r>
            <a:r>
              <a:rPr lang="en-US" dirty="0" err="1" smtClean="0"/>
              <a:t>Neuber</a:t>
            </a:r>
            <a:r>
              <a:rPr lang="en-US" dirty="0" smtClean="0"/>
              <a:t> correction into an elastoplastic state. </a:t>
            </a:r>
          </a:p>
          <a:p>
            <a:r>
              <a:rPr lang="en-US" dirty="0" smtClean="0"/>
              <a:t>The full elastoplastic simulation it therefore not needed and the computation time is significantly reduced.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323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Fatigue Prediction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strain-based models are suitable for low-cycle fatigue. </a:t>
            </a:r>
          </a:p>
          <a:p>
            <a:r>
              <a:rPr lang="en-US" dirty="0" smtClean="0"/>
              <a:t>The fatigue is evaluated with the Smith-Watson-Topper model. </a:t>
            </a:r>
          </a:p>
          <a:p>
            <a:r>
              <a:rPr lang="en-US" dirty="0" smtClean="0"/>
              <a:t>The results based on the notch approximation can differ from the fatigue prediction of a full elastoplastic simulation. </a:t>
            </a:r>
            <a:r>
              <a:rPr lang="en-US" smtClean="0"/>
              <a:t>However they </a:t>
            </a:r>
            <a:r>
              <a:rPr lang="en-US" dirty="0" smtClean="0"/>
              <a:t>qualitatively capture the general fatigue trend.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359303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COMSOLtemplate</Template>
  <TotalTime>74</TotalTime>
  <Words>173</Words>
  <Application>Microsoft Office PowerPoint</Application>
  <PresentationFormat>Bildspel på skärmen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5" baseType="lpstr">
      <vt:lpstr>COMSOLtemplate</vt:lpstr>
      <vt:lpstr>Notch Approximation to Low-Cycle Fatigue Analysis of a Cylinder with a Hole</vt:lpstr>
      <vt:lpstr>Model Background</vt:lpstr>
      <vt:lpstr>Notch Approximation</vt:lpstr>
      <vt:lpstr>Fatigue Prediction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Notch Approximation to Low-Cycle Fatigue Analysis of a Cylinder with a Hole</dc:title>
  <dc:creator>Mateusz Stec</dc:creator>
  <cp:lastModifiedBy>Mateusz Stec</cp:lastModifiedBy>
  <cp:revision>11</cp:revision>
  <dcterms:created xsi:type="dcterms:W3CDTF">2015-12-10T13:46:41Z</dcterms:created>
  <dcterms:modified xsi:type="dcterms:W3CDTF">2015-12-10T15:01:06Z</dcterms:modified>
</cp:coreProperties>
</file>