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2" r:id="rId2"/>
    <p:sldId id="263" r:id="rId3"/>
    <p:sldId id="264" r:id="rId4"/>
    <p:sldId id="265" r:id="rId5"/>
    <p:sldId id="266" r:id="rId6"/>
    <p:sldId id="267" r:id="rId7"/>
    <p:sldId id="271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179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0126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60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1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80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 smtClean="0">
              <a:latin typeface="GillSans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847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6080815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© </a:t>
            </a:r>
            <a:r>
              <a:rPr lang="en-US" sz="600"/>
              <a:t>Copyright </a:t>
            </a:r>
            <a:r>
              <a:rPr lang="en-US" sz="600" smtClean="0"/>
              <a:t>2015 </a:t>
            </a:r>
            <a:r>
              <a:rPr lang="en-US" sz="600" dirty="0"/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hlinkClick r:id="rId2"/>
              </a:rPr>
              <a:t>www.comsol.com/trademarks</a:t>
            </a:r>
            <a:r>
              <a:rPr lang="en-US" sz="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altLang="sv-SE" dirty="0" smtClean="0"/>
              <a:t>Vibrations of an Impeller</a:t>
            </a:r>
            <a:endParaRPr lang="sv-SE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87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altLang="sv-SE" dirty="0"/>
              <a:t>This application </a:t>
            </a:r>
            <a:r>
              <a:rPr lang="sv-SE" altLang="sv-SE" dirty="0" smtClean="0"/>
              <a:t>studies small amplitude free and forced vibrations of an impeller.</a:t>
            </a:r>
          </a:p>
          <a:p>
            <a:r>
              <a:rPr lang="sv-SE" altLang="sv-SE" dirty="0" smtClean="0"/>
              <a:t>The </a:t>
            </a:r>
            <a:r>
              <a:rPr lang="sv-SE" altLang="sv-SE" dirty="0"/>
              <a:t>application </a:t>
            </a:r>
            <a:r>
              <a:rPr lang="sv-SE" altLang="sv-SE" dirty="0" smtClean="0"/>
              <a:t>show how to make use of  the dynamic </a:t>
            </a:r>
            <a:r>
              <a:rPr lang="en-US" altLang="sv-SE" dirty="0" smtClean="0"/>
              <a:t>cyclic </a:t>
            </a:r>
            <a:r>
              <a:rPr lang="en-US" altLang="sv-SE" dirty="0"/>
              <a:t>symmetry conditions </a:t>
            </a:r>
            <a:r>
              <a:rPr lang="en-US" altLang="sv-SE" dirty="0" smtClean="0"/>
              <a:t>when analyzing </a:t>
            </a:r>
            <a:r>
              <a:rPr lang="en-US" dirty="0" smtClean="0"/>
              <a:t>rotationally </a:t>
            </a:r>
            <a:r>
              <a:rPr lang="en-US" dirty="0"/>
              <a:t>periodic </a:t>
            </a:r>
            <a:r>
              <a:rPr lang="en-US" dirty="0" smtClean="0"/>
              <a:t>structures.</a:t>
            </a:r>
            <a:endParaRPr lang="sv-SE" altLang="sv-SE" dirty="0"/>
          </a:p>
        </p:txBody>
      </p:sp>
    </p:spTree>
    <p:extLst>
      <p:ext uri="{BB962C8B-B14F-4D97-AF65-F5344CB8AC3E}">
        <p14:creationId xmlns:p14="http://schemas.microsoft.com/office/powerpoint/2010/main" val="134534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altLang="sv-SE" dirty="0"/>
              <a:t>Problem Definition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1338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impeller is made of aluminum, and </a:t>
            </a:r>
            <a:r>
              <a:rPr lang="en-US" dirty="0" smtClean="0"/>
              <a:t>it is </a:t>
            </a:r>
            <a:r>
              <a:rPr lang="en-US" dirty="0"/>
              <a:t>supposed to be mounted on a </a:t>
            </a:r>
            <a:r>
              <a:rPr lang="en-US" dirty="0" smtClean="0"/>
              <a:t>shaft </a:t>
            </a:r>
          </a:p>
          <a:p>
            <a:r>
              <a:rPr lang="en-US" dirty="0" smtClean="0"/>
              <a:t>The </a:t>
            </a:r>
            <a:r>
              <a:rPr lang="en-US" dirty="0"/>
              <a:t>mounting boundary is modeled via a fixed </a:t>
            </a:r>
            <a:r>
              <a:rPr lang="en-US" dirty="0" smtClean="0"/>
              <a:t>constraint</a:t>
            </a:r>
          </a:p>
          <a:p>
            <a:r>
              <a:rPr lang="en-US" dirty="0" smtClean="0"/>
              <a:t>All </a:t>
            </a:r>
            <a:r>
              <a:rPr lang="en-US" dirty="0"/>
              <a:t>possible effects of the shaft rotation are </a:t>
            </a:r>
            <a:r>
              <a:rPr lang="en-US" dirty="0" smtClean="0"/>
              <a:t>neglected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28800"/>
            <a:ext cx="455295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21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Problem Definition, </a:t>
            </a:r>
            <a:r>
              <a:rPr lang="en-US" altLang="sv-SE" dirty="0" smtClean="0"/>
              <a:t>symmetry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4191000" cy="4343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impeller has eight </a:t>
            </a:r>
            <a:r>
              <a:rPr lang="en-US" sz="2800" dirty="0"/>
              <a:t>identical </a:t>
            </a:r>
            <a:r>
              <a:rPr lang="en-US" sz="2800" dirty="0" smtClean="0"/>
              <a:t>blades</a:t>
            </a:r>
          </a:p>
          <a:p>
            <a:r>
              <a:rPr lang="en-US" sz="2800" dirty="0"/>
              <a:t>The geometry can be divided into eight identical parts, each represented by a sector with an angle </a:t>
            </a:r>
            <a:r>
              <a:rPr lang="en-US" sz="2800" dirty="0" smtClean="0"/>
              <a:t>of 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dirty="0" smtClean="0"/>
              <a:t>/4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414377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81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685800"/>
            <a:ext cx="8839200" cy="1143000"/>
          </a:xfrm>
        </p:spPr>
        <p:txBody>
          <a:bodyPr>
            <a:normAutofit/>
          </a:bodyPr>
          <a:lstStyle/>
          <a:p>
            <a:r>
              <a:rPr lang="en-US" altLang="sv-SE" dirty="0"/>
              <a:t>Problem Definition, </a:t>
            </a:r>
            <a:r>
              <a:rPr lang="en-US" altLang="sv-SE" dirty="0" smtClean="0"/>
              <a:t>analyses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3962399"/>
          </a:xfrm>
        </p:spPr>
        <p:txBody>
          <a:bodyPr>
            <a:noAutofit/>
          </a:bodyPr>
          <a:lstStyle/>
          <a:p>
            <a:r>
              <a:rPr lang="en-US" altLang="sv-SE" sz="2400" dirty="0" smtClean="0"/>
              <a:t>Eigenfrequency and Frequency analyses are performed on a unit sector geometry with  Cyclic symmetry conditions applied on the periodicity boundaries </a:t>
            </a:r>
          </a:p>
          <a:p>
            <a:r>
              <a:rPr lang="en-US" altLang="sv-SE" sz="2400" dirty="0"/>
              <a:t>Cyclic symmetry </a:t>
            </a:r>
            <a:r>
              <a:rPr lang="en-US" altLang="sv-SE" sz="2400" dirty="0" smtClean="0"/>
              <a:t>is an option available within the Periodic Conditions feature under Solid Mechanics physics interface in COMSOL Multiphysics </a:t>
            </a:r>
          </a:p>
          <a:p>
            <a:r>
              <a:rPr lang="en-US" altLang="sv-SE" sz="2400" dirty="0" smtClean="0"/>
              <a:t>In order to compare the results and performance, the same type of studies also performed on the whole geometry.</a:t>
            </a:r>
          </a:p>
        </p:txBody>
      </p:sp>
    </p:spTree>
    <p:extLst>
      <p:ext uri="{BB962C8B-B14F-4D97-AF65-F5344CB8AC3E}">
        <p14:creationId xmlns:p14="http://schemas.microsoft.com/office/powerpoint/2010/main" val="99322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Results, eigenfrequency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382000" cy="3962400"/>
          </a:xfrm>
        </p:spPr>
        <p:txBody>
          <a:bodyPr>
            <a:noAutofit/>
          </a:bodyPr>
          <a:lstStyle/>
          <a:p>
            <a:r>
              <a:rPr lang="en-US" altLang="sv-SE" sz="2400" dirty="0" smtClean="0"/>
              <a:t>In order to use the Cyclic symmetry conditions under an Eigenfrequency study, </a:t>
            </a:r>
            <a:r>
              <a:rPr lang="en-US" altLang="sv-SE" sz="2400" dirty="0" smtClean="0"/>
              <a:t>you need </a:t>
            </a:r>
            <a:r>
              <a:rPr lang="en-US" altLang="sv-SE" sz="2400" dirty="0" smtClean="0"/>
              <a:t>to perform a parametric sweep with respect to the azimuthal  mode number  from zero to </a:t>
            </a:r>
            <a:r>
              <a:rPr lang="en-US" altLang="sv-SE" sz="2400" i="1" dirty="0" smtClean="0"/>
              <a:t>N</a:t>
            </a:r>
            <a:r>
              <a:rPr lang="en-US" altLang="sv-SE" sz="2400" dirty="0" smtClean="0"/>
              <a:t>/2 where </a:t>
            </a:r>
            <a:r>
              <a:rPr lang="en-US" altLang="sv-SE" sz="2400" i="1" dirty="0" smtClean="0"/>
              <a:t>N</a:t>
            </a:r>
            <a:r>
              <a:rPr lang="en-US" altLang="sv-SE" sz="2400" dirty="0" smtClean="0"/>
              <a:t> is the total number of sectors.</a:t>
            </a:r>
          </a:p>
          <a:p>
            <a:r>
              <a:rPr lang="en-US" altLang="sv-SE" sz="2400" dirty="0" smtClean="0"/>
              <a:t>The eigenfrequency values and eigenmodes computed on a unit sector of the impeller are in perfect agreement  with those computed on the whole geometry.</a:t>
            </a:r>
          </a:p>
        </p:txBody>
      </p:sp>
    </p:spTree>
    <p:extLst>
      <p:ext uri="{BB962C8B-B14F-4D97-AF65-F5344CB8AC3E}">
        <p14:creationId xmlns:p14="http://schemas.microsoft.com/office/powerpoint/2010/main" val="338261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Results, frequency domain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382000" cy="13715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sv-SE" sz="1800" dirty="0" smtClean="0"/>
              <a:t>The figures below show the total displacement at excitation frequency of 200 Hz. </a:t>
            </a:r>
          </a:p>
          <a:p>
            <a:pPr marL="0" indent="0">
              <a:buNone/>
            </a:pPr>
            <a:r>
              <a:rPr lang="en-US" altLang="sv-SE" sz="1800" dirty="0" smtClean="0"/>
              <a:t>The </a:t>
            </a:r>
            <a:r>
              <a:rPr lang="en-US" altLang="sv-SE" sz="1800" dirty="0"/>
              <a:t>left </a:t>
            </a:r>
            <a:r>
              <a:rPr lang="en-US" altLang="sv-SE" sz="1800" dirty="0" smtClean="0"/>
              <a:t>one </a:t>
            </a:r>
            <a:r>
              <a:rPr lang="en-US" altLang="sv-SE" sz="1800" dirty="0"/>
              <a:t>shows the </a:t>
            </a:r>
            <a:r>
              <a:rPr lang="en-US" altLang="sv-SE" sz="1800" dirty="0" smtClean="0"/>
              <a:t>result computed on the full geometry. In </a:t>
            </a:r>
            <a:r>
              <a:rPr lang="en-US" altLang="sv-SE" sz="1800" dirty="0"/>
              <a:t>the right figure, the </a:t>
            </a:r>
            <a:r>
              <a:rPr lang="en-US" altLang="sv-SE" sz="1800" dirty="0" smtClean="0"/>
              <a:t>results computed on the unit sector are visualized over the whole geometry via a sec</a:t>
            </a:r>
            <a:r>
              <a:rPr lang="en-US" altLang="sv-SE" sz="2000" dirty="0" smtClean="0"/>
              <a:t>tor data set.</a:t>
            </a:r>
            <a:endParaRPr lang="en-US" altLang="sv-SE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113314"/>
            <a:ext cx="3267907" cy="300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13314"/>
            <a:ext cx="3276600" cy="300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588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altLang="sv-SE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458200" cy="41909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/>
              <a:t>results </a:t>
            </a:r>
            <a:r>
              <a:rPr lang="en-US" sz="2800" dirty="0" smtClean="0"/>
              <a:t>obtained using a unit sector </a:t>
            </a:r>
            <a:r>
              <a:rPr lang="en-US" sz="2800" dirty="0"/>
              <a:t>are in very good agreement with </a:t>
            </a:r>
            <a:r>
              <a:rPr lang="en-US" sz="2800" dirty="0" smtClean="0"/>
              <a:t>that computed </a:t>
            </a:r>
            <a:r>
              <a:rPr lang="en-US" sz="2800" dirty="0"/>
              <a:t>on the full </a:t>
            </a:r>
            <a:r>
              <a:rPr lang="en-US" sz="2800" dirty="0" smtClean="0"/>
              <a:t>geometry of the impeller. Both </a:t>
            </a:r>
            <a:r>
              <a:rPr lang="en-US" sz="2800" dirty="0"/>
              <a:t>the computational time and memory requirements are significantly </a:t>
            </a:r>
            <a:r>
              <a:rPr lang="en-US" sz="2800" dirty="0" smtClean="0"/>
              <a:t>reduced when using a unit sector geometry.</a:t>
            </a:r>
          </a:p>
          <a:p>
            <a:r>
              <a:rPr lang="en-US" sz="2800" dirty="0" smtClean="0"/>
              <a:t>Cyclic symmetry conditions allow to efficiently perform both </a:t>
            </a:r>
            <a:r>
              <a:rPr lang="en-US" sz="2800" dirty="0"/>
              <a:t>eigenfrequency and frequency response analyses </a:t>
            </a:r>
            <a:r>
              <a:rPr lang="en-US" sz="2800" dirty="0" smtClean="0"/>
              <a:t>by using a unit sector geometry for </a:t>
            </a:r>
            <a:r>
              <a:rPr lang="en-US" sz="2800" dirty="0"/>
              <a:t>a rotationally periodic structure.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2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363</Words>
  <Application>Microsoft Office PowerPoint</Application>
  <PresentationFormat>On-screen Show (4:3)</PresentationFormat>
  <Paragraphs>29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Vibrations of an Impeller</vt:lpstr>
      <vt:lpstr>Background and Motivation</vt:lpstr>
      <vt:lpstr>Problem Definition</vt:lpstr>
      <vt:lpstr>Problem Definition, symmetry</vt:lpstr>
      <vt:lpstr>Problem Definition, analyses</vt:lpstr>
      <vt:lpstr>Results, eigenfrequency</vt:lpstr>
      <vt:lpstr>Results, frequency domain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c</cp:lastModifiedBy>
  <cp:revision>31</cp:revision>
  <dcterms:created xsi:type="dcterms:W3CDTF">2006-08-16T00:00:00Z</dcterms:created>
  <dcterms:modified xsi:type="dcterms:W3CDTF">2015-12-08T07:38:59Z</dcterms:modified>
</cp:coreProperties>
</file>