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814" r:id="rId1"/>
  </p:sldMasterIdLst>
  <p:notesMasterIdLst>
    <p:notesMasterId r:id="rId6"/>
  </p:notesMasterIdLst>
  <p:handoutMasterIdLst>
    <p:handoutMasterId r:id="rId7"/>
  </p:handoutMasterIdLst>
  <p:sldIdLst>
    <p:sldId id="461" r:id="rId2"/>
    <p:sldId id="463" r:id="rId3"/>
    <p:sldId id="467" r:id="rId4"/>
    <p:sldId id="466" r:id="rId5"/>
  </p:sldIdLst>
  <p:sldSz cx="9144000" cy="5143500" type="screen16x9"/>
  <p:notesSz cx="6858000" cy="9144000"/>
  <p:embeddedFontLst>
    <p:embeddedFont>
      <p:font typeface="Lato" panose="020F0502020204030203" pitchFamily="34" charset="0"/>
      <p:regular r:id="rId8"/>
      <p:bold r:id="rId9"/>
      <p:italic r:id="rId10"/>
      <p:boldItalic r:id="rId11"/>
    </p:embeddedFont>
    <p:embeddedFont>
      <p:font typeface="Lato Black" panose="020F0A02020204030203" pitchFamily="34" charset="0"/>
      <p:bold r:id="rId12"/>
      <p:italic r:id="rId13"/>
      <p:boldItalic r:id="rId14"/>
    </p:embeddedFont>
    <p:embeddedFont>
      <p:font typeface="Lato Light" panose="020F0302020204030203" pitchFamily="34" charset="0"/>
      <p:regular r:id="rId15"/>
      <p:italic r:id="rId16"/>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3D7E5"/>
    <a:srgbClr val="84C2EA"/>
    <a:srgbClr val="FFD999"/>
    <a:srgbClr val="F19986"/>
    <a:srgbClr val="C3D2E6"/>
    <a:srgbClr val="C8D7E5"/>
    <a:srgbClr val="CDD7E5"/>
    <a:srgbClr val="C9D5D9"/>
    <a:srgbClr val="D2DDE2"/>
    <a:srgbClr val="D9E5F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089" autoAdjust="0"/>
    <p:restoredTop sz="92025" autoAdjust="0"/>
  </p:normalViewPr>
  <p:slideViewPr>
    <p:cSldViewPr>
      <p:cViewPr>
        <p:scale>
          <a:sx n="75" d="100"/>
          <a:sy n="75" d="100"/>
        </p:scale>
        <p:origin x="4374" y="2118"/>
      </p:cViewPr>
      <p:guideLst>
        <p:guide orient="horz" pos="1620"/>
        <p:guide pos="2880"/>
      </p:guideLst>
    </p:cSldViewPr>
  </p:slideViewPr>
  <p:outlineViewPr>
    <p:cViewPr>
      <p:scale>
        <a:sx n="33" d="100"/>
        <a:sy n="33" d="100"/>
      </p:scale>
      <p:origin x="0" y="-7446"/>
    </p:cViewPr>
  </p:outlineViewPr>
  <p:notesTextViewPr>
    <p:cViewPr>
      <p:scale>
        <a:sx n="3" d="2"/>
        <a:sy n="3" d="2"/>
      </p:scale>
      <p:origin x="0" y="0"/>
    </p:cViewPr>
  </p:notesTextViewPr>
  <p:sorterViewPr>
    <p:cViewPr>
      <p:scale>
        <a:sx n="1" d="1"/>
        <a:sy n="1" d="1"/>
      </p:scale>
      <p:origin x="0" y="0"/>
    </p:cViewPr>
  </p:sorterViewPr>
  <p:notesViewPr>
    <p:cSldViewPr>
      <p:cViewPr varScale="1">
        <p:scale>
          <a:sx n="86" d="100"/>
          <a:sy n="86" d="100"/>
        </p:scale>
        <p:origin x="-235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1.fntdata"/><Relationship Id="rId13" Type="http://schemas.openxmlformats.org/officeDocument/2006/relationships/font" Target="fonts/font6.fntdata"/><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handoutMaster" Target="handoutMasters/handoutMaster1.xml"/><Relationship Id="rId12" Type="http://schemas.openxmlformats.org/officeDocument/2006/relationships/font" Target="fonts/font5.fntdata"/><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9.fntdata"/><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font" Target="fonts/font4.fntdata"/><Relationship Id="rId5" Type="http://schemas.openxmlformats.org/officeDocument/2006/relationships/slide" Target="slides/slide4.xml"/><Relationship Id="rId15" Type="http://schemas.openxmlformats.org/officeDocument/2006/relationships/font" Target="fonts/font8.fntdata"/><Relationship Id="rId10" Type="http://schemas.openxmlformats.org/officeDocument/2006/relationships/font" Target="fonts/font3.fntdata"/><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font" Target="fonts/font2.fntdata"/><Relationship Id="rId14" Type="http://schemas.openxmlformats.org/officeDocument/2006/relationships/font" Target="fonts/font7.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B7DFBB-723A-4C70-937C-7B7B9979FA7A}" type="datetimeFigureOut">
              <a:rPr lang="en-US" smtClean="0">
                <a:latin typeface="Lato" panose="020F0502020204030203" pitchFamily="34" charset="0"/>
              </a:rPr>
              <a:t>4/24/2025</a:t>
            </a:fld>
            <a:endParaRPr lang="en-US">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EAD82E-7F1E-418B-975C-83A08072A0C7}" type="slidenum">
              <a:rPr lang="en-US" smtClean="0">
                <a:latin typeface="Lato" panose="020F0502020204030203" pitchFamily="34" charset="0"/>
              </a:rPr>
              <a:t>‹#›</a:t>
            </a:fld>
            <a:endParaRPr lang="en-US">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Lato" panose="020F0502020204030203" pitchFamily="34" charset="0"/>
              </a:defRPr>
            </a:lvl1pPr>
          </a:lstStyle>
          <a:p>
            <a:fld id="{6C6E9356-AC72-409D-90D8-8C02829E7BF8}" type="datetimeFigureOut">
              <a:rPr lang="en-US" smtClean="0"/>
              <a:pPr/>
              <a:t>4/24/2025</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B3A9A2-A8E6-44B9-B8F3-91C5FB4F6B08}" type="slidenum">
              <a:rPr lang="en-US" smtClean="0"/>
              <a:t>1</a:t>
            </a:fld>
            <a:endParaRPr lang="en-US"/>
          </a:p>
        </p:txBody>
      </p:sp>
    </p:spTree>
    <p:extLst>
      <p:ext uri="{BB962C8B-B14F-4D97-AF65-F5344CB8AC3E}">
        <p14:creationId xmlns:p14="http://schemas.microsoft.com/office/powerpoint/2010/main" val="36694323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B3A9A2-A8E6-44B9-B8F3-91C5FB4F6B08}" type="slidenum">
              <a:rPr lang="en-US" smtClean="0"/>
              <a:t>2</a:t>
            </a:fld>
            <a:endParaRPr lang="en-US"/>
          </a:p>
        </p:txBody>
      </p:sp>
    </p:spTree>
    <p:extLst>
      <p:ext uri="{BB962C8B-B14F-4D97-AF65-F5344CB8AC3E}">
        <p14:creationId xmlns:p14="http://schemas.microsoft.com/office/powerpoint/2010/main" val="19806255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B3A9A2-A8E6-44B9-B8F3-91C5FB4F6B08}" type="slidenum">
              <a:rPr lang="en-US" smtClean="0"/>
              <a:t>3</a:t>
            </a:fld>
            <a:endParaRPr lang="en-US"/>
          </a:p>
        </p:txBody>
      </p:sp>
    </p:spTree>
    <p:extLst>
      <p:ext uri="{BB962C8B-B14F-4D97-AF65-F5344CB8AC3E}">
        <p14:creationId xmlns:p14="http://schemas.microsoft.com/office/powerpoint/2010/main" val="19806255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B3A9A2-A8E6-44B9-B8F3-91C5FB4F6B08}" type="slidenum">
              <a:rPr lang="en-US" smtClean="0"/>
              <a:t>4</a:t>
            </a:fld>
            <a:endParaRPr lang="en-US"/>
          </a:p>
        </p:txBody>
      </p:sp>
    </p:spTree>
    <p:extLst>
      <p:ext uri="{BB962C8B-B14F-4D97-AF65-F5344CB8AC3E}">
        <p14:creationId xmlns:p14="http://schemas.microsoft.com/office/powerpoint/2010/main" val="19806255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4265592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1628296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3823739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8261009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2306699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3034640"/>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177576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528874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5955009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3499"/>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3499"/>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332307576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42073559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D8A0CAE-EB69-8B4A-8FD3-105C3132143E}"/>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0" y="3257550"/>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11033196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01577108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0"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072464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810"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0" y="3561776"/>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3918291"/>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72407"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7" y="3561776"/>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18291"/>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213286886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0"/>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0"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253811565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12863270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8540295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73639162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73388484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307058270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8234452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29249245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58880416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0507787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282665404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109669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6722741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0233121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70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1068912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3249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82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2333727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24612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1124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63242969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4347412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p:nvSpPr>
        <p:spPr>
          <a:xfrm>
            <a:off x="2540115"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p:nvSpPr>
        <p:spPr>
          <a:xfrm>
            <a:off x="2548581"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p:nvSpPr>
        <p:spPr>
          <a:xfrm>
            <a:off x="4624723"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7" y="819150"/>
            <a:ext cx="1965960" cy="1965958"/>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58873" y="2886100"/>
            <a:ext cx="1947202" cy="19735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40853" y="819150"/>
            <a:ext cx="1965221" cy="196595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86100"/>
            <a:ext cx="1935062"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330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24723"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53077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77760766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49705" y="1342271"/>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782808" y="1342271"/>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9" name="Content Placeholder 3">
            <a:extLst>
              <a:ext uri="{FF2B5EF4-FFF2-40B4-BE49-F238E27FC236}">
                <a16:creationId xmlns:a16="http://schemas.microsoft.com/office/drawing/2014/main" id="{883CEC0D-877D-B04D-90D5-E1CF01A8E507}"/>
              </a:ext>
            </a:extLst>
          </p:cNvPr>
          <p:cNvSpPr>
            <a:spLocks noGrp="1" noChangeAspect="1"/>
          </p:cNvSpPr>
          <p:nvPr>
            <p:ph sz="quarter" idx="33" hasCustomPrompt="1"/>
          </p:nvPr>
        </p:nvSpPr>
        <p:spPr>
          <a:xfrm>
            <a:off x="449705" y="3380933"/>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0" name="Content Placeholder 3">
            <a:extLst>
              <a:ext uri="{FF2B5EF4-FFF2-40B4-BE49-F238E27FC236}">
                <a16:creationId xmlns:a16="http://schemas.microsoft.com/office/drawing/2014/main" id="{32EDD358-615C-1649-8F62-18AA2762B14B}"/>
              </a:ext>
            </a:extLst>
          </p:cNvPr>
          <p:cNvSpPr>
            <a:spLocks noGrp="1" noChangeAspect="1"/>
          </p:cNvSpPr>
          <p:nvPr>
            <p:ph sz="quarter" idx="34" hasCustomPrompt="1"/>
          </p:nvPr>
        </p:nvSpPr>
        <p:spPr>
          <a:xfrm>
            <a:off x="4782808" y="3380933"/>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29124015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5934655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4094160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9894943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2802"/>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737003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3790674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5881480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3302623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7930179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851567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199"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199" y="3957985"/>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199"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413093961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0811543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0128042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356201536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32101178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27140021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25868920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48803481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421730632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70165051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837353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15863644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44D7FA-71D5-1247-8CC0-659E1B402155}"/>
              </a:ext>
            </a:extLst>
          </p:cNvPr>
          <p:cNvSpPr/>
          <p:nvPr/>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1933150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cSld name="Title, 4 image each with captions with title +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93258" y="1824557"/>
            <a:ext cx="1941251" cy="1327126"/>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90" y="1824557"/>
            <a:ext cx="1941251" cy="1327126"/>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90" y="3508197"/>
            <a:ext cx="1941251" cy="1210288"/>
          </a:xfrm>
          <a:solidFill>
            <a:schemeClr val="bg1">
              <a:lumMod val="95000"/>
            </a:schemeClr>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457200" y="841929"/>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90" y="3151683"/>
            <a:ext cx="1941251" cy="356515"/>
          </a:xfrm>
          <a:solidFill>
            <a:schemeClr val="bg1">
              <a:lumMod val="95000"/>
            </a:schemeClr>
          </a:solidFill>
        </p:spPr>
        <p:txBody>
          <a:bodyPr lIns="137160" tIns="137160" rIns="137160" bIns="9144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93258" y="3508197"/>
            <a:ext cx="1941251" cy="1210288"/>
          </a:xfrm>
          <a:solidFill>
            <a:schemeClr val="bg1">
              <a:lumMod val="95000"/>
            </a:schemeClr>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93258" y="3151683"/>
            <a:ext cx="1941251" cy="356515"/>
          </a:xfrm>
          <a:solidFill>
            <a:schemeClr val="bg1">
              <a:lumMod val="95000"/>
            </a:schemeClr>
          </a:solidFill>
        </p:spPr>
        <p:txBody>
          <a:bodyPr lIns="137160" tIns="137160" rIns="137160" bIns="9144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6" y="1824557"/>
            <a:ext cx="1941251" cy="1327126"/>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6" y="3508197"/>
            <a:ext cx="1941251" cy="1210288"/>
          </a:xfrm>
          <a:solidFill>
            <a:schemeClr val="bg1">
              <a:lumMod val="95000"/>
            </a:schemeClr>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6" y="3151683"/>
            <a:ext cx="1941251" cy="356515"/>
          </a:xfrm>
          <a:solidFill>
            <a:schemeClr val="bg1">
              <a:lumMod val="95000"/>
            </a:schemeClr>
          </a:solidFill>
        </p:spPr>
        <p:txBody>
          <a:bodyPr lIns="137160" tIns="137160" rIns="137160" bIns="9144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4" y="1824557"/>
            <a:ext cx="1941251" cy="1327126"/>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4" y="3508197"/>
            <a:ext cx="1941251" cy="1210288"/>
          </a:xfrm>
          <a:solidFill>
            <a:schemeClr val="bg1">
              <a:lumMod val="95000"/>
            </a:schemeClr>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4" y="3151683"/>
            <a:ext cx="1941251" cy="356515"/>
          </a:xfrm>
          <a:solidFill>
            <a:schemeClr val="bg1">
              <a:lumMod val="95000"/>
            </a:schemeClr>
          </a:solidFill>
        </p:spPr>
        <p:txBody>
          <a:bodyPr lIns="137160" tIns="137160" rIns="137160" bIns="9144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Tree>
    <p:extLst>
      <p:ext uri="{BB962C8B-B14F-4D97-AF65-F5344CB8AC3E}">
        <p14:creationId xmlns:p14="http://schemas.microsoft.com/office/powerpoint/2010/main" val="55609766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cSld name="3_8 images with caption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3767586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cSld name="2 image with subtitle + body text, Title V2">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1129836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cSld name="3 images, Title, limited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70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Second level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4460676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cSld name="2 image with list, Title">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spTree>
    <p:extLst>
      <p:ext uri="{BB962C8B-B14F-4D97-AF65-F5344CB8AC3E}">
        <p14:creationId xmlns:p14="http://schemas.microsoft.com/office/powerpoint/2010/main" val="5524979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cSld name="Title, body text, 1 image, 2 subtitles with body text V2">
    <p:spTree>
      <p:nvGrpSpPr>
        <p:cNvPr id="1" name=""/>
        <p:cNvGrpSpPr/>
        <p:nvPr/>
      </p:nvGrpSpPr>
      <p:grpSpPr>
        <a:xfrm>
          <a:off x="0" y="0"/>
          <a:ext cx="0" cy="0"/>
          <a:chOff x="0" y="0"/>
          <a:chExt cx="0" cy="0"/>
        </a:xfrm>
      </p:grpSpPr>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38681846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2"/>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42" indent="0">
              <a:buNone/>
              <a:defRPr sz="2000">
                <a:solidFill>
                  <a:schemeClr val="tx1">
                    <a:tint val="75000"/>
                  </a:schemeClr>
                </a:solidFill>
              </a:defRPr>
            </a:lvl2pPr>
            <a:lvl3pPr marL="914288" indent="0">
              <a:buNone/>
              <a:defRPr sz="1800">
                <a:solidFill>
                  <a:schemeClr val="tx1">
                    <a:tint val="75000"/>
                  </a:schemeClr>
                </a:solidFill>
              </a:defRPr>
            </a:lvl3pPr>
            <a:lvl4pPr marL="1371430" indent="0">
              <a:buNone/>
              <a:defRPr sz="1600">
                <a:solidFill>
                  <a:schemeClr val="tx1">
                    <a:tint val="75000"/>
                  </a:schemeClr>
                </a:solidFill>
              </a:defRPr>
            </a:lvl4pPr>
            <a:lvl5pPr marL="1828574" indent="0">
              <a:buNone/>
              <a:defRPr sz="1600">
                <a:solidFill>
                  <a:schemeClr val="tx1">
                    <a:tint val="75000"/>
                  </a:schemeClr>
                </a:solidFill>
              </a:defRPr>
            </a:lvl5pPr>
            <a:lvl6pPr marL="2285715" indent="0">
              <a:buNone/>
              <a:defRPr sz="1600">
                <a:solidFill>
                  <a:schemeClr val="tx1">
                    <a:tint val="75000"/>
                  </a:schemeClr>
                </a:solidFill>
              </a:defRPr>
            </a:lvl6pPr>
            <a:lvl7pPr marL="2742857" indent="0">
              <a:buNone/>
              <a:defRPr sz="1600">
                <a:solidFill>
                  <a:schemeClr val="tx1">
                    <a:tint val="75000"/>
                  </a:schemeClr>
                </a:solidFill>
              </a:defRPr>
            </a:lvl7pPr>
            <a:lvl8pPr marL="3200000" indent="0">
              <a:buNone/>
              <a:defRPr sz="1600">
                <a:solidFill>
                  <a:schemeClr val="tx1">
                    <a:tint val="75000"/>
                  </a:schemeClr>
                </a:solidFill>
              </a:defRPr>
            </a:lvl8pPr>
            <a:lvl9pPr marL="3657143" indent="0">
              <a:buNone/>
              <a:defRPr sz="1600">
                <a:solidFill>
                  <a:schemeClr val="tx1">
                    <a:tint val="75000"/>
                  </a:schemeClr>
                </a:solidFill>
              </a:defRPr>
            </a:lvl9pPr>
          </a:lstStyle>
          <a:p>
            <a:pPr lvl="0"/>
            <a:r>
              <a:rPr lang="en-US"/>
              <a:t>Edit Master text styles</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p:nvPr>
        </p:nvSpPr>
        <p:spPr>
          <a:xfrm>
            <a:off x="623888" y="3714750"/>
            <a:ext cx="1837944" cy="453190"/>
          </a:xfrm>
          <a:prstGeom prst="rect">
            <a:avLst/>
          </a:prstGeom>
        </p:spPr>
        <p:txBody>
          <a:bodyPr>
            <a:normAutofit/>
          </a:bodyPr>
          <a:lstStyle>
            <a:lvl1pPr marL="0" indent="0">
              <a:spcBef>
                <a:spcPts val="100"/>
              </a:spcBef>
              <a:buNone/>
              <a:defRPr sz="1200">
                <a:solidFill>
                  <a:srgbClr val="393A39"/>
                </a:solidFill>
                <a:latin typeface="Lato" panose="020F0502020204030203" pitchFamily="34" charset="0"/>
              </a:defRPr>
            </a:lvl1pPr>
            <a:lvl2pPr marL="457142" indent="0">
              <a:buNone/>
              <a:defRPr sz="2000">
                <a:solidFill>
                  <a:schemeClr val="tx1">
                    <a:tint val="75000"/>
                  </a:schemeClr>
                </a:solidFill>
              </a:defRPr>
            </a:lvl2pPr>
            <a:lvl3pPr marL="914288" indent="0">
              <a:buNone/>
              <a:defRPr sz="1800">
                <a:solidFill>
                  <a:schemeClr val="tx1">
                    <a:tint val="75000"/>
                  </a:schemeClr>
                </a:solidFill>
              </a:defRPr>
            </a:lvl3pPr>
            <a:lvl4pPr marL="1371430" indent="0">
              <a:buNone/>
              <a:defRPr sz="1600">
                <a:solidFill>
                  <a:schemeClr val="tx1">
                    <a:tint val="75000"/>
                  </a:schemeClr>
                </a:solidFill>
              </a:defRPr>
            </a:lvl4pPr>
            <a:lvl5pPr marL="1828574" indent="0">
              <a:buNone/>
              <a:defRPr sz="1600">
                <a:solidFill>
                  <a:schemeClr val="tx1">
                    <a:tint val="75000"/>
                  </a:schemeClr>
                </a:solidFill>
              </a:defRPr>
            </a:lvl5pPr>
            <a:lvl6pPr marL="2285715" indent="0">
              <a:buNone/>
              <a:defRPr sz="1600">
                <a:solidFill>
                  <a:schemeClr val="tx1">
                    <a:tint val="75000"/>
                  </a:schemeClr>
                </a:solidFill>
              </a:defRPr>
            </a:lvl6pPr>
            <a:lvl7pPr marL="2742857" indent="0">
              <a:buNone/>
              <a:defRPr sz="1600">
                <a:solidFill>
                  <a:schemeClr val="tx1">
                    <a:tint val="75000"/>
                  </a:schemeClr>
                </a:solidFill>
              </a:defRPr>
            </a:lvl7pPr>
            <a:lvl8pPr marL="3200000" indent="0">
              <a:buNone/>
              <a:defRPr sz="1600">
                <a:solidFill>
                  <a:schemeClr val="tx1">
                    <a:tint val="75000"/>
                  </a:schemeClr>
                </a:solidFill>
              </a:defRPr>
            </a:lvl8pPr>
            <a:lvl9pPr marL="3657143" indent="0">
              <a:buNone/>
              <a:defRPr sz="1600">
                <a:solidFill>
                  <a:schemeClr val="tx1">
                    <a:tint val="75000"/>
                  </a:schemeClr>
                </a:solidFill>
              </a:defRPr>
            </a:lvl9pPr>
          </a:lstStyle>
          <a:p>
            <a:pPr lvl="0"/>
            <a:r>
              <a:rPr lang="en-US"/>
              <a:t>Edit Master text styles</a:t>
            </a:r>
          </a:p>
          <a:p>
            <a:pPr lvl="1"/>
            <a:r>
              <a:rPr lang="en-US"/>
              <a:t>Second level</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p:nvPr>
        </p:nvSpPr>
        <p:spPr>
          <a:xfrm>
            <a:off x="2729294" y="3452731"/>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42" indent="0">
              <a:buNone/>
              <a:defRPr sz="2000">
                <a:solidFill>
                  <a:schemeClr val="tx1">
                    <a:tint val="75000"/>
                  </a:schemeClr>
                </a:solidFill>
              </a:defRPr>
            </a:lvl2pPr>
            <a:lvl3pPr marL="914288" indent="0">
              <a:buNone/>
              <a:defRPr sz="1800">
                <a:solidFill>
                  <a:schemeClr val="tx1">
                    <a:tint val="75000"/>
                  </a:schemeClr>
                </a:solidFill>
              </a:defRPr>
            </a:lvl3pPr>
            <a:lvl4pPr marL="1371430" indent="0">
              <a:buNone/>
              <a:defRPr sz="1600">
                <a:solidFill>
                  <a:schemeClr val="tx1">
                    <a:tint val="75000"/>
                  </a:schemeClr>
                </a:solidFill>
              </a:defRPr>
            </a:lvl4pPr>
            <a:lvl5pPr marL="1828574" indent="0">
              <a:buNone/>
              <a:defRPr sz="1600">
                <a:solidFill>
                  <a:schemeClr val="tx1">
                    <a:tint val="75000"/>
                  </a:schemeClr>
                </a:solidFill>
              </a:defRPr>
            </a:lvl5pPr>
            <a:lvl6pPr marL="2285715" indent="0">
              <a:buNone/>
              <a:defRPr sz="1600">
                <a:solidFill>
                  <a:schemeClr val="tx1">
                    <a:tint val="75000"/>
                  </a:schemeClr>
                </a:solidFill>
              </a:defRPr>
            </a:lvl6pPr>
            <a:lvl7pPr marL="2742857" indent="0">
              <a:buNone/>
              <a:defRPr sz="1600">
                <a:solidFill>
                  <a:schemeClr val="tx1">
                    <a:tint val="75000"/>
                  </a:schemeClr>
                </a:solidFill>
              </a:defRPr>
            </a:lvl7pPr>
            <a:lvl8pPr marL="3200000" indent="0">
              <a:buNone/>
              <a:defRPr sz="1600">
                <a:solidFill>
                  <a:schemeClr val="tx1">
                    <a:tint val="75000"/>
                  </a:schemeClr>
                </a:solidFill>
              </a:defRPr>
            </a:lvl8pPr>
            <a:lvl9pPr marL="3657143" indent="0">
              <a:buNone/>
              <a:defRPr sz="1600">
                <a:solidFill>
                  <a:schemeClr val="tx1">
                    <a:tint val="75000"/>
                  </a:schemeClr>
                </a:solidFill>
              </a:defRPr>
            </a:lvl9pPr>
          </a:lstStyle>
          <a:p>
            <a:pPr lvl="0"/>
            <a:r>
              <a:rPr lang="en-US"/>
              <a:t>Edit Master text styles</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p:nvPr>
        </p:nvSpPr>
        <p:spPr>
          <a:xfrm>
            <a:off x="2729294" y="3725781"/>
            <a:ext cx="1837944" cy="453190"/>
          </a:xfrm>
          <a:prstGeom prst="rect">
            <a:avLst/>
          </a:prstGeom>
        </p:spPr>
        <p:txBody>
          <a:bodyPr>
            <a:normAutofit/>
          </a:bodyPr>
          <a:lstStyle>
            <a:lvl1pPr marL="0" indent="0">
              <a:spcBef>
                <a:spcPts val="100"/>
              </a:spcBef>
              <a:buNone/>
              <a:defRPr sz="1200">
                <a:solidFill>
                  <a:srgbClr val="393A39"/>
                </a:solidFill>
                <a:latin typeface="Lato" panose="020F0502020204030203" pitchFamily="34" charset="0"/>
              </a:defRPr>
            </a:lvl1pPr>
            <a:lvl2pPr marL="457142" indent="0">
              <a:buNone/>
              <a:defRPr sz="2000">
                <a:solidFill>
                  <a:schemeClr val="tx1">
                    <a:tint val="75000"/>
                  </a:schemeClr>
                </a:solidFill>
              </a:defRPr>
            </a:lvl2pPr>
            <a:lvl3pPr marL="914288" indent="0">
              <a:buNone/>
              <a:defRPr sz="1800">
                <a:solidFill>
                  <a:schemeClr val="tx1">
                    <a:tint val="75000"/>
                  </a:schemeClr>
                </a:solidFill>
              </a:defRPr>
            </a:lvl3pPr>
            <a:lvl4pPr marL="1371430" indent="0">
              <a:buNone/>
              <a:defRPr sz="1600">
                <a:solidFill>
                  <a:schemeClr val="tx1">
                    <a:tint val="75000"/>
                  </a:schemeClr>
                </a:solidFill>
              </a:defRPr>
            </a:lvl4pPr>
            <a:lvl5pPr marL="1828574" indent="0">
              <a:buNone/>
              <a:defRPr sz="1600">
                <a:solidFill>
                  <a:schemeClr val="tx1">
                    <a:tint val="75000"/>
                  </a:schemeClr>
                </a:solidFill>
              </a:defRPr>
            </a:lvl5pPr>
            <a:lvl6pPr marL="2285715" indent="0">
              <a:buNone/>
              <a:defRPr sz="1600">
                <a:solidFill>
                  <a:schemeClr val="tx1">
                    <a:tint val="75000"/>
                  </a:schemeClr>
                </a:solidFill>
              </a:defRPr>
            </a:lvl6pPr>
            <a:lvl7pPr marL="2742857" indent="0">
              <a:buNone/>
              <a:defRPr sz="1600">
                <a:solidFill>
                  <a:schemeClr val="tx1">
                    <a:tint val="75000"/>
                  </a:schemeClr>
                </a:solidFill>
              </a:defRPr>
            </a:lvl7pPr>
            <a:lvl8pPr marL="3200000" indent="0">
              <a:buNone/>
              <a:defRPr sz="1600">
                <a:solidFill>
                  <a:schemeClr val="tx1">
                    <a:tint val="75000"/>
                  </a:schemeClr>
                </a:solidFill>
              </a:defRPr>
            </a:lvl8pPr>
            <a:lvl9pPr marL="3657143" indent="0">
              <a:buNone/>
              <a:defRPr sz="1600">
                <a:solidFill>
                  <a:schemeClr val="tx1">
                    <a:tint val="75000"/>
                  </a:schemeClr>
                </a:solidFill>
              </a:defRPr>
            </a:lvl9pPr>
          </a:lstStyle>
          <a:p>
            <a:pPr lvl="0"/>
            <a:r>
              <a:rPr lang="en-US"/>
              <a:t>Edit Master text styles</a:t>
            </a:r>
          </a:p>
          <a:p>
            <a:pPr lvl="1"/>
            <a:r>
              <a:rPr lang="en-US"/>
              <a:t>Second level</a:t>
            </a:r>
          </a:p>
        </p:txBody>
      </p:sp>
    </p:spTree>
    <p:extLst>
      <p:ext uri="{BB962C8B-B14F-4D97-AF65-F5344CB8AC3E}">
        <p14:creationId xmlns:p14="http://schemas.microsoft.com/office/powerpoint/2010/main" val="402222779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43" y="1028705"/>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42" indent="0">
              <a:buNone/>
              <a:defRPr sz="2000" b="1"/>
            </a:lvl2pPr>
            <a:lvl3pPr marL="914288" indent="0">
              <a:buNone/>
              <a:defRPr sz="1800" b="1"/>
            </a:lvl3pPr>
            <a:lvl4pPr marL="1371430" indent="0">
              <a:buNone/>
              <a:defRPr sz="1600" b="1"/>
            </a:lvl4pPr>
            <a:lvl5pPr marL="1828574" indent="0">
              <a:buNone/>
              <a:defRPr sz="1600" b="1"/>
            </a:lvl5pPr>
            <a:lvl6pPr marL="2285715" indent="0">
              <a:buNone/>
              <a:defRPr sz="1600" b="1"/>
            </a:lvl6pPr>
            <a:lvl7pPr marL="2742857" indent="0">
              <a:buNone/>
              <a:defRPr sz="1600" b="1"/>
            </a:lvl7pPr>
            <a:lvl8pPr marL="3200000" indent="0">
              <a:buNone/>
              <a:defRPr sz="1600" b="1"/>
            </a:lvl8pPr>
            <a:lvl9pPr marL="3657143"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43" y="1657336"/>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430" indent="0">
              <a:buNone/>
              <a:defRPr sz="1200">
                <a:latin typeface="Lato" panose="020F0502020204030203" pitchFamily="34" charset="0"/>
              </a:defRPr>
            </a:lvl4pPr>
            <a:lvl5pPr marL="182857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5"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42" indent="0">
              <a:buNone/>
              <a:defRPr sz="2000" b="1"/>
            </a:lvl2pPr>
            <a:lvl3pPr marL="914288" indent="0">
              <a:buNone/>
              <a:defRPr sz="1800" b="1"/>
            </a:lvl3pPr>
            <a:lvl4pPr marL="1371430" indent="0">
              <a:buNone/>
              <a:defRPr sz="1600" b="1"/>
            </a:lvl4pPr>
            <a:lvl5pPr marL="1828574" indent="0">
              <a:buNone/>
              <a:defRPr sz="1600" b="1"/>
            </a:lvl5pPr>
            <a:lvl6pPr marL="2285715" indent="0">
              <a:buNone/>
              <a:defRPr sz="1600" b="1"/>
            </a:lvl6pPr>
            <a:lvl7pPr marL="2742857" indent="0">
              <a:buNone/>
              <a:defRPr sz="1600" b="1"/>
            </a:lvl7pPr>
            <a:lvl8pPr marL="3200000" indent="0">
              <a:buNone/>
              <a:defRPr sz="1600" b="1"/>
            </a:lvl8pPr>
            <a:lvl9pPr marL="3657143"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5" y="1657353"/>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430" indent="0">
              <a:buNone/>
              <a:defRPr sz="1200">
                <a:latin typeface="Lato" panose="020F0502020204030203" pitchFamily="34" charset="0"/>
              </a:defRPr>
            </a:lvl4pPr>
            <a:lvl5pPr marL="182857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7571069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1" y="1028705"/>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430" indent="0">
              <a:buNone/>
              <a:defRPr sz="1200">
                <a:latin typeface="Lato" panose="020F0502020204030203" pitchFamily="34" charset="0"/>
              </a:defRPr>
            </a:lvl4pPr>
            <a:lvl5pPr marL="182857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5"/>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430" indent="0">
              <a:buNone/>
              <a:defRPr sz="1200">
                <a:latin typeface="Lato" panose="020F0502020204030203" pitchFamily="34" charset="0"/>
              </a:defRPr>
            </a:lvl4pPr>
            <a:lvl5pPr marL="182857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917936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1794660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1347962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55994170"/>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image" Target="../media/image2.emf"/><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71"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71"/>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72"/>
          <a:stretch>
            <a:fillRect/>
          </a:stretch>
        </p:blipFill>
        <p:spPr>
          <a:xfrm>
            <a:off x="115778" y="223913"/>
            <a:ext cx="752320" cy="69658"/>
          </a:xfrm>
          <a:prstGeom prst="rect">
            <a:avLst/>
          </a:prstGeom>
        </p:spPr>
      </p:pic>
    </p:spTree>
    <p:extLst>
      <p:ext uri="{BB962C8B-B14F-4D97-AF65-F5344CB8AC3E}">
        <p14:creationId xmlns:p14="http://schemas.microsoft.com/office/powerpoint/2010/main" val="3102669687"/>
      </p:ext>
    </p:extLst>
  </p:cSld>
  <p:clrMap bg1="lt1" tx1="dk1" bg2="lt2" tx2="dk2" accent1="accent1" accent2="accent2" accent3="accent3" accent4="accent4" accent5="accent5" accent6="accent6" hlink="hlink" folHlink="folHlink"/>
  <p:sldLayoutIdLst>
    <p:sldLayoutId id="2147483815" r:id="rId1"/>
    <p:sldLayoutId id="2147483816" r:id="rId2"/>
    <p:sldLayoutId id="2147483817" r:id="rId3"/>
    <p:sldLayoutId id="2147483818" r:id="rId4"/>
    <p:sldLayoutId id="2147483819" r:id="rId5"/>
    <p:sldLayoutId id="2147483820" r:id="rId6"/>
    <p:sldLayoutId id="2147483821" r:id="rId7"/>
    <p:sldLayoutId id="2147483822" r:id="rId8"/>
    <p:sldLayoutId id="2147483823" r:id="rId9"/>
    <p:sldLayoutId id="2147483824" r:id="rId10"/>
    <p:sldLayoutId id="2147483825" r:id="rId11"/>
    <p:sldLayoutId id="2147483826" r:id="rId12"/>
    <p:sldLayoutId id="2147483827" r:id="rId13"/>
    <p:sldLayoutId id="2147483828" r:id="rId14"/>
    <p:sldLayoutId id="2147483829" r:id="rId15"/>
    <p:sldLayoutId id="2147483830" r:id="rId16"/>
    <p:sldLayoutId id="2147483831" r:id="rId17"/>
    <p:sldLayoutId id="2147483832" r:id="rId18"/>
    <p:sldLayoutId id="2147483833" r:id="rId19"/>
    <p:sldLayoutId id="2147483834" r:id="rId20"/>
    <p:sldLayoutId id="2147483835" r:id="rId21"/>
    <p:sldLayoutId id="2147483836" r:id="rId22"/>
    <p:sldLayoutId id="2147483837" r:id="rId23"/>
    <p:sldLayoutId id="2147483838" r:id="rId24"/>
    <p:sldLayoutId id="2147483839" r:id="rId25"/>
    <p:sldLayoutId id="2147483840" r:id="rId26"/>
    <p:sldLayoutId id="2147483841" r:id="rId27"/>
    <p:sldLayoutId id="2147483842" r:id="rId28"/>
    <p:sldLayoutId id="2147483843" r:id="rId29"/>
    <p:sldLayoutId id="2147483844" r:id="rId30"/>
    <p:sldLayoutId id="2147483845" r:id="rId31"/>
    <p:sldLayoutId id="2147483846" r:id="rId32"/>
    <p:sldLayoutId id="2147483847" r:id="rId33"/>
    <p:sldLayoutId id="2147483848" r:id="rId34"/>
    <p:sldLayoutId id="2147483849" r:id="rId35"/>
    <p:sldLayoutId id="2147483850" r:id="rId36"/>
    <p:sldLayoutId id="2147483851" r:id="rId37"/>
    <p:sldLayoutId id="2147483852" r:id="rId38"/>
    <p:sldLayoutId id="2147483853" r:id="rId39"/>
    <p:sldLayoutId id="2147483854" r:id="rId40"/>
    <p:sldLayoutId id="2147483855" r:id="rId41"/>
    <p:sldLayoutId id="2147483856" r:id="rId42"/>
    <p:sldLayoutId id="2147483857" r:id="rId43"/>
    <p:sldLayoutId id="2147483858" r:id="rId44"/>
    <p:sldLayoutId id="2147483859" r:id="rId45"/>
    <p:sldLayoutId id="2147483860" r:id="rId46"/>
    <p:sldLayoutId id="2147483861" r:id="rId47"/>
    <p:sldLayoutId id="2147483862" r:id="rId48"/>
    <p:sldLayoutId id="2147483863" r:id="rId49"/>
    <p:sldLayoutId id="2147483864" r:id="rId50"/>
    <p:sldLayoutId id="2147483865" r:id="rId51"/>
    <p:sldLayoutId id="2147483866" r:id="rId52"/>
    <p:sldLayoutId id="2147483867" r:id="rId53"/>
    <p:sldLayoutId id="2147483868" r:id="rId54"/>
    <p:sldLayoutId id="2147483869" r:id="rId55"/>
    <p:sldLayoutId id="2147483870" r:id="rId56"/>
    <p:sldLayoutId id="2147483871" r:id="rId57"/>
    <p:sldLayoutId id="2147483872" r:id="rId58"/>
    <p:sldLayoutId id="2147483873" r:id="rId59"/>
    <p:sldLayoutId id="2147483874" r:id="rId60"/>
    <p:sldLayoutId id="2147483875" r:id="rId61"/>
    <p:sldLayoutId id="2147483878" r:id="rId62"/>
    <p:sldLayoutId id="2147483879" r:id="rId63"/>
    <p:sldLayoutId id="2147483880" r:id="rId64"/>
    <p:sldLayoutId id="2147483881" r:id="rId65"/>
    <p:sldLayoutId id="2147483882" r:id="rId66"/>
    <p:sldLayoutId id="2147483883" r:id="rId67"/>
    <p:sldLayoutId id="2147483884" r:id="rId68"/>
    <p:sldLayoutId id="2147483885" r:id="rId69"/>
  </p:sldLayoutIdLst>
  <p:txStyles>
    <p:titleStyle>
      <a:lvl1pPr algn="l" defTabSz="914400"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73"/>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comsol.com/model/14513" TargetMode="External"/><Relationship Id="rId2" Type="http://schemas.openxmlformats.org/officeDocument/2006/relationships/notesSlide" Target="../notesSlides/notesSlide1.xml"/><Relationship Id="rId1" Type="http://schemas.openxmlformats.org/officeDocument/2006/relationships/slideLayout" Target="../slideLayouts/slideLayout67.xml"/><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68.xml"/><Relationship Id="rId4" Type="http://schemas.openxmlformats.org/officeDocument/2006/relationships/hyperlink" Target="https://www.comsol.com/model/14513"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69.xml"/><Relationship Id="rId5" Type="http://schemas.openxmlformats.org/officeDocument/2006/relationships/hyperlink" Target="https://www.comsol.com/model/14513" TargetMode="External"/><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hyperlink" Target="https://www.comsol.com/model/14513" TargetMode="External"/><Relationship Id="rId2" Type="http://schemas.openxmlformats.org/officeDocument/2006/relationships/notesSlide" Target="../notesSlides/notesSlide4.xml"/><Relationship Id="rId1" Type="http://schemas.openxmlformats.org/officeDocument/2006/relationships/slideLayout" Target="../slideLayouts/slideLayout69.xml"/><Relationship Id="rId5" Type="http://schemas.openxmlformats.org/officeDocument/2006/relationships/image" Target="../media/image18.pn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Optimization of </a:t>
            </a:r>
            <a:br>
              <a:rPr lang="en-US" dirty="0"/>
            </a:br>
            <a:r>
              <a:rPr lang="en-US" dirty="0"/>
              <a:t>a Tesla Microvalve</a:t>
            </a:r>
          </a:p>
        </p:txBody>
      </p:sp>
      <p:sp>
        <p:nvSpPr>
          <p:cNvPr id="5" name="Text Placeholder 4">
            <a:extLst>
              <a:ext uri="{FF2B5EF4-FFF2-40B4-BE49-F238E27FC236}">
                <a16:creationId xmlns:a16="http://schemas.microsoft.com/office/drawing/2014/main" id="{70308400-DEC9-4420-9028-C84369ABCC0E}"/>
              </a:ext>
            </a:extLst>
          </p:cNvPr>
          <p:cNvSpPr>
            <a:spLocks noGrp="1"/>
          </p:cNvSpPr>
          <p:nvPr>
            <p:ph type="body" idx="1"/>
          </p:nvPr>
        </p:nvSpPr>
        <p:spPr/>
        <p:txBody>
          <a:bodyPr>
            <a:normAutofit lnSpcReduction="10000"/>
          </a:bodyPr>
          <a:lstStyle/>
          <a:p>
            <a:endParaRPr lang="en-SE"/>
          </a:p>
        </p:txBody>
      </p:sp>
      <p:sp>
        <p:nvSpPr>
          <p:cNvPr id="6" name="Text Placeholder 5">
            <a:extLst>
              <a:ext uri="{FF2B5EF4-FFF2-40B4-BE49-F238E27FC236}">
                <a16:creationId xmlns:a16="http://schemas.microsoft.com/office/drawing/2014/main" id="{BDE4656E-8122-410C-93B2-6C667E6F06CB}"/>
              </a:ext>
            </a:extLst>
          </p:cNvPr>
          <p:cNvSpPr>
            <a:spLocks noGrp="1"/>
          </p:cNvSpPr>
          <p:nvPr>
            <p:ph type="body" idx="10"/>
          </p:nvPr>
        </p:nvSpPr>
        <p:spPr/>
        <p:txBody>
          <a:bodyPr/>
          <a:lstStyle/>
          <a:p>
            <a:endParaRPr lang="en-SE"/>
          </a:p>
        </p:txBody>
      </p:sp>
      <p:sp>
        <p:nvSpPr>
          <p:cNvPr id="7" name="Text Placeholder 6">
            <a:extLst>
              <a:ext uri="{FF2B5EF4-FFF2-40B4-BE49-F238E27FC236}">
                <a16:creationId xmlns:a16="http://schemas.microsoft.com/office/drawing/2014/main" id="{41DC1F86-3868-46D1-AB0E-47D6CFAD30DE}"/>
              </a:ext>
            </a:extLst>
          </p:cNvPr>
          <p:cNvSpPr>
            <a:spLocks noGrp="1"/>
          </p:cNvSpPr>
          <p:nvPr>
            <p:ph type="body" idx="11"/>
          </p:nvPr>
        </p:nvSpPr>
        <p:spPr/>
        <p:txBody>
          <a:bodyPr>
            <a:normAutofit lnSpcReduction="10000"/>
          </a:bodyPr>
          <a:lstStyle/>
          <a:p>
            <a:endParaRPr lang="en-SE"/>
          </a:p>
        </p:txBody>
      </p:sp>
      <p:sp>
        <p:nvSpPr>
          <p:cNvPr id="8" name="Text Placeholder 7">
            <a:extLst>
              <a:ext uri="{FF2B5EF4-FFF2-40B4-BE49-F238E27FC236}">
                <a16:creationId xmlns:a16="http://schemas.microsoft.com/office/drawing/2014/main" id="{E29F20E0-8237-4A5A-BBFF-04B02E9C49A9}"/>
              </a:ext>
            </a:extLst>
          </p:cNvPr>
          <p:cNvSpPr>
            <a:spLocks noGrp="1"/>
          </p:cNvSpPr>
          <p:nvPr>
            <p:ph type="body" idx="12"/>
          </p:nvPr>
        </p:nvSpPr>
        <p:spPr/>
        <p:txBody>
          <a:bodyPr/>
          <a:lstStyle/>
          <a:p>
            <a:endParaRPr lang="en-SE"/>
          </a:p>
        </p:txBody>
      </p:sp>
      <p:pic>
        <p:nvPicPr>
          <p:cNvPr id="3" name="Picture 2">
            <a:hlinkClick r:id="rId3"/>
            <a:extLst>
              <a:ext uri="{FF2B5EF4-FFF2-40B4-BE49-F238E27FC236}">
                <a16:creationId xmlns:a16="http://schemas.microsoft.com/office/drawing/2014/main" id="{6948EF5C-899C-6ABD-94F0-8FEE9CC938D9}"/>
              </a:ext>
            </a:extLst>
          </p:cNvPr>
          <p:cNvPicPr>
            <a:picLocks noChangeAspect="1"/>
          </p:cNvPicPr>
          <p:nvPr/>
        </p:nvPicPr>
        <p:blipFill rotWithShape="1">
          <a:blip r:embed="rId4"/>
          <a:stretch/>
        </p:blipFill>
        <p:spPr>
          <a:xfrm>
            <a:off x="3229372" y="13618"/>
            <a:ext cx="6550086" cy="3684422"/>
          </a:xfrm>
          <a:prstGeom prst="rect">
            <a:avLst/>
          </a:prstGeom>
        </p:spPr>
      </p:pic>
    </p:spTree>
    <p:extLst>
      <p:ext uri="{BB962C8B-B14F-4D97-AF65-F5344CB8AC3E}">
        <p14:creationId xmlns:p14="http://schemas.microsoft.com/office/powerpoint/2010/main" val="14794959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4615A90-C6F2-4B9D-B6C6-F1A5AFEDE209}"/>
              </a:ext>
            </a:extLst>
          </p:cNvPr>
          <p:cNvSpPr>
            <a:spLocks noGrp="1"/>
          </p:cNvSpPr>
          <p:nvPr>
            <p:ph type="body" idx="1"/>
          </p:nvPr>
        </p:nvSpPr>
        <p:spPr/>
        <p:txBody>
          <a:bodyPr/>
          <a:lstStyle/>
          <a:p>
            <a:r>
              <a:rPr lang="en-US" dirty="0">
                <a:solidFill>
                  <a:schemeClr val="tx1"/>
                </a:solidFill>
              </a:rPr>
              <a:t>Introduction</a:t>
            </a:r>
            <a:endParaRPr lang="en-DK" dirty="0"/>
          </a:p>
        </p:txBody>
      </p:sp>
      <p:sp>
        <p:nvSpPr>
          <p:cNvPr id="3" name="Content Placeholder 2">
            <a:extLst>
              <a:ext uri="{FF2B5EF4-FFF2-40B4-BE49-F238E27FC236}">
                <a16:creationId xmlns:a16="http://schemas.microsoft.com/office/drawing/2014/main" id="{1CE86218-823C-4EEF-87AB-04B1FFBB7656}"/>
              </a:ext>
            </a:extLst>
          </p:cNvPr>
          <p:cNvSpPr>
            <a:spLocks noGrp="1"/>
          </p:cNvSpPr>
          <p:nvPr>
            <p:ph sz="half" idx="2"/>
          </p:nvPr>
        </p:nvSpPr>
        <p:spPr/>
        <p:txBody>
          <a:bodyPr>
            <a:normAutofit fontScale="92500" lnSpcReduction="20000"/>
          </a:bodyPr>
          <a:lstStyle/>
          <a:p>
            <a:pPr marL="0" indent="0">
              <a:buNone/>
            </a:pPr>
            <a:r>
              <a:rPr lang="en-US" sz="1800" dirty="0">
                <a:solidFill>
                  <a:schemeClr val="tx1"/>
                </a:solidFill>
              </a:rPr>
              <a:t>A tesla valve is a fluid device exhibiting anisotropic flow resistance due to inertial effects, i.e. it is a fluid diode.</a:t>
            </a:r>
          </a:p>
          <a:p>
            <a:pPr algn="l"/>
            <a:endParaRPr lang="en-US" sz="1800" dirty="0">
              <a:solidFill>
                <a:schemeClr val="tx1"/>
              </a:solidFill>
            </a:endParaRPr>
          </a:p>
          <a:p>
            <a:pPr marL="0" indent="0">
              <a:buNone/>
            </a:pPr>
            <a:r>
              <a:rPr lang="en-US" sz="1800" dirty="0">
                <a:solidFill>
                  <a:schemeClr val="tx1"/>
                </a:solidFill>
              </a:rPr>
              <a:t>The behavior is due to the geometry of the device and it gets stronger at higher flow rates.</a:t>
            </a:r>
          </a:p>
          <a:p>
            <a:pPr algn="l"/>
            <a:endParaRPr lang="en-US" sz="1800" dirty="0">
              <a:solidFill>
                <a:schemeClr val="tx1"/>
              </a:solidFill>
            </a:endParaRPr>
          </a:p>
          <a:p>
            <a:pPr marL="0" indent="0">
              <a:buNone/>
            </a:pPr>
            <a:r>
              <a:rPr lang="en-US" sz="1800" dirty="0">
                <a:solidFill>
                  <a:schemeClr val="tx1"/>
                </a:solidFill>
              </a:rPr>
              <a:t>We will design a device for the steady state regime using topology optimization.</a:t>
            </a:r>
          </a:p>
          <a:p>
            <a:endParaRPr lang="en-DK" dirty="0"/>
          </a:p>
        </p:txBody>
      </p:sp>
      <p:sp>
        <p:nvSpPr>
          <p:cNvPr id="5" name="Text Placeholder 4">
            <a:extLst>
              <a:ext uri="{FF2B5EF4-FFF2-40B4-BE49-F238E27FC236}">
                <a16:creationId xmlns:a16="http://schemas.microsoft.com/office/drawing/2014/main" id="{8F63BCBC-D71C-43B3-AD12-C141605611A8}"/>
              </a:ext>
            </a:extLst>
          </p:cNvPr>
          <p:cNvSpPr>
            <a:spLocks noGrp="1"/>
          </p:cNvSpPr>
          <p:nvPr>
            <p:ph type="body" sz="quarter" idx="3"/>
          </p:nvPr>
        </p:nvSpPr>
        <p:spPr/>
        <p:txBody>
          <a:bodyPr/>
          <a:lstStyle/>
          <a:p>
            <a:r>
              <a:rPr lang="da-DK" dirty="0"/>
              <a:t> </a:t>
            </a:r>
            <a:endParaRPr lang="en-DK" dirty="0"/>
          </a:p>
        </p:txBody>
      </p:sp>
      <p:sp>
        <p:nvSpPr>
          <p:cNvPr id="6" name="Content Placeholder 5">
            <a:extLst>
              <a:ext uri="{FF2B5EF4-FFF2-40B4-BE49-F238E27FC236}">
                <a16:creationId xmlns:a16="http://schemas.microsoft.com/office/drawing/2014/main" id="{1B1EC9B3-089F-4ABA-A2D5-1D60256F52B2}"/>
              </a:ext>
            </a:extLst>
          </p:cNvPr>
          <p:cNvSpPr>
            <a:spLocks noGrp="1"/>
          </p:cNvSpPr>
          <p:nvPr>
            <p:ph sz="quarter" idx="4"/>
          </p:nvPr>
        </p:nvSpPr>
        <p:spPr/>
        <p:txBody>
          <a:bodyPr/>
          <a:lstStyle/>
          <a:p>
            <a:pPr marL="0" indent="0">
              <a:buNone/>
            </a:pPr>
            <a:r>
              <a:rPr lang="da-DK" dirty="0"/>
              <a:t> </a:t>
            </a:r>
            <a:endParaRPr lang="en-DK" dirty="0"/>
          </a:p>
        </p:txBody>
      </p:sp>
      <p:pic>
        <p:nvPicPr>
          <p:cNvPr id="1028" name="Picture 4" descr="C:\Users\kristianej\Downloads\tesla\geom.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2741" y="2320202"/>
            <a:ext cx="3836194" cy="2157694"/>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C7736A90-DC53-4BE2-A014-58050EBC8D8F}"/>
              </a:ext>
            </a:extLst>
          </p:cNvPr>
          <p:cNvSpPr/>
          <p:nvPr/>
        </p:nvSpPr>
        <p:spPr>
          <a:xfrm>
            <a:off x="7222105" y="4781540"/>
            <a:ext cx="1818126" cy="230832"/>
          </a:xfrm>
          <a:prstGeom prst="rect">
            <a:avLst/>
          </a:prstGeom>
        </p:spPr>
        <p:txBody>
          <a:bodyPr wrap="none">
            <a:spAutoFit/>
          </a:bodyPr>
          <a:lstStyle/>
          <a:p>
            <a:r>
              <a:rPr lang="en-US" sz="900" i="1" dirty="0">
                <a:hlinkClick r:id="rId4"/>
              </a:rPr>
              <a:t>Optimization of a Tesla Microvalve</a:t>
            </a:r>
            <a:endParaRPr lang="en-DK" sz="900" b="1" i="1" u="sng" dirty="0">
              <a:solidFill>
                <a:srgbClr val="3B80B6"/>
              </a:solidFill>
            </a:endParaRPr>
          </a:p>
        </p:txBody>
      </p:sp>
    </p:spTree>
    <p:extLst>
      <p:ext uri="{BB962C8B-B14F-4D97-AF65-F5344CB8AC3E}">
        <p14:creationId xmlns:p14="http://schemas.microsoft.com/office/powerpoint/2010/main" val="12490958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54AF5D7-71A8-421F-9550-917E6D784F72}"/>
              </a:ext>
            </a:extLst>
          </p:cNvPr>
          <p:cNvSpPr>
            <a:spLocks noGrp="1"/>
          </p:cNvSpPr>
          <p:nvPr>
            <p:ph sz="half" idx="1"/>
          </p:nvPr>
        </p:nvSpPr>
        <p:spPr/>
        <p:txBody>
          <a:bodyPr>
            <a:normAutofit fontScale="85000" lnSpcReduction="20000"/>
          </a:bodyPr>
          <a:lstStyle/>
          <a:p>
            <a:pPr marL="0" indent="0">
              <a:buNone/>
            </a:pPr>
            <a:r>
              <a:rPr lang="en-US" sz="1800" b="1" dirty="0">
                <a:solidFill>
                  <a:schemeClr val="tx1"/>
                </a:solidFill>
              </a:rPr>
              <a:t>Setup and solve the optimization problem</a:t>
            </a:r>
            <a:endParaRPr lang="en-US" sz="1800" dirty="0">
              <a:solidFill>
                <a:schemeClr val="tx1"/>
              </a:solidFill>
            </a:endParaRPr>
          </a:p>
          <a:p>
            <a:pPr marL="342900" indent="-342900">
              <a:buFont typeface="+mj-lt"/>
              <a:buAutoNum type="arabicPeriod"/>
            </a:pPr>
            <a:r>
              <a:rPr lang="en-US" sz="1800" dirty="0">
                <a:solidFill>
                  <a:schemeClr val="tx1"/>
                </a:solidFill>
              </a:rPr>
              <a:t>Define the parameters and the geometry</a:t>
            </a:r>
          </a:p>
          <a:p>
            <a:pPr marL="342900" indent="-342900">
              <a:buFont typeface="+mj-lt"/>
              <a:buAutoNum type="arabicPeriod"/>
            </a:pPr>
            <a:r>
              <a:rPr lang="en-US" sz="1800" dirty="0">
                <a:solidFill>
                  <a:schemeClr val="tx1"/>
                </a:solidFill>
              </a:rPr>
              <a:t>Setup a density model feature under </a:t>
            </a:r>
            <a:br>
              <a:rPr lang="en-US" sz="1800" dirty="0">
                <a:solidFill>
                  <a:schemeClr val="tx1"/>
                </a:solidFill>
              </a:rPr>
            </a:br>
            <a:r>
              <a:rPr lang="en-US" sz="1800" dirty="0">
                <a:solidFill>
                  <a:schemeClr val="tx1"/>
                </a:solidFill>
              </a:rPr>
              <a:t>Component &gt; Definitions &gt; Topology Optimization. </a:t>
            </a:r>
          </a:p>
          <a:p>
            <a:pPr marL="342900" indent="-342900">
              <a:buFont typeface="+mj-lt"/>
              <a:buAutoNum type="arabicPeriod"/>
            </a:pPr>
            <a:r>
              <a:rPr lang="en-US" sz="1800" dirty="0">
                <a:solidFill>
                  <a:schemeClr val="tx1"/>
                </a:solidFill>
              </a:rPr>
              <a:t>Setup up a laminar flow interfaces for each direction</a:t>
            </a:r>
          </a:p>
          <a:p>
            <a:pPr marL="342900" indent="-342900">
              <a:buFont typeface="+mj-lt"/>
              <a:buAutoNum type="arabicPeriod"/>
            </a:pPr>
            <a:r>
              <a:rPr lang="en-US" sz="1800" dirty="0">
                <a:solidFill>
                  <a:schemeClr val="tx1"/>
                </a:solidFill>
              </a:rPr>
              <a:t>Add a damping term proportional to the </a:t>
            </a:r>
            <a:br>
              <a:rPr lang="en-US" sz="1800" dirty="0">
                <a:solidFill>
                  <a:schemeClr val="tx1"/>
                </a:solidFill>
              </a:rPr>
            </a:br>
            <a:r>
              <a:rPr lang="en-US" sz="1800" dirty="0">
                <a:solidFill>
                  <a:schemeClr val="tx1"/>
                </a:solidFill>
              </a:rPr>
              <a:t>penalized material volume factor, </a:t>
            </a:r>
            <a:r>
              <a:rPr lang="en-US" sz="1800" dirty="0">
                <a:solidFill>
                  <a:schemeClr val="tx1"/>
                </a:solidFill>
                <a:latin typeface="Courier New" panose="02070309020205020404" pitchFamily="49" charset="0"/>
                <a:cs typeface="Courier New" panose="02070309020205020404" pitchFamily="49" charset="0"/>
              </a:rPr>
              <a:t>dtopo1.theta_p</a:t>
            </a:r>
          </a:p>
          <a:p>
            <a:pPr marL="342900" indent="-342900">
              <a:buFont typeface="+mj-lt"/>
              <a:buAutoNum type="arabicPeriod"/>
            </a:pPr>
            <a:r>
              <a:rPr lang="en-US" sz="1800" dirty="0">
                <a:solidFill>
                  <a:schemeClr val="tx1"/>
                </a:solidFill>
              </a:rPr>
              <a:t>Compute the viscous dissipation and use it to define the </a:t>
            </a:r>
            <a:r>
              <a:rPr lang="en-US" sz="1800" dirty="0" err="1">
                <a:solidFill>
                  <a:schemeClr val="tx1"/>
                </a:solidFill>
              </a:rPr>
              <a:t>diodicity</a:t>
            </a:r>
            <a:r>
              <a:rPr lang="en-US" sz="1800" dirty="0">
                <a:solidFill>
                  <a:schemeClr val="tx1"/>
                </a:solidFill>
              </a:rPr>
              <a:t> </a:t>
            </a:r>
          </a:p>
          <a:p>
            <a:pPr marL="342900" indent="-342900">
              <a:buFont typeface="+mj-lt"/>
              <a:buAutoNum type="arabicPeriod"/>
            </a:pPr>
            <a:r>
              <a:rPr lang="en-US" sz="1800" dirty="0">
                <a:solidFill>
                  <a:schemeClr val="tx1"/>
                </a:solidFill>
              </a:rPr>
              <a:t>Setup mirror datasets for use in plots and enable plot while solving. </a:t>
            </a:r>
          </a:p>
          <a:p>
            <a:pPr marL="342900" indent="-342900">
              <a:buFont typeface="+mj-lt"/>
              <a:buAutoNum type="arabicPeriod"/>
            </a:pPr>
            <a:r>
              <a:rPr lang="en-US" sz="1800" dirty="0">
                <a:solidFill>
                  <a:schemeClr val="tx1"/>
                </a:solidFill>
              </a:rPr>
              <a:t>Run the optimization</a:t>
            </a:r>
          </a:p>
          <a:p>
            <a:endParaRPr lang="en-DK" dirty="0"/>
          </a:p>
        </p:txBody>
      </p:sp>
      <p:sp>
        <p:nvSpPr>
          <p:cNvPr id="3" name="Content Placeholder 2">
            <a:extLst>
              <a:ext uri="{FF2B5EF4-FFF2-40B4-BE49-F238E27FC236}">
                <a16:creationId xmlns:a16="http://schemas.microsoft.com/office/drawing/2014/main" id="{3ED994D7-C42C-4E6F-A518-E222FEB3C336}"/>
              </a:ext>
            </a:extLst>
          </p:cNvPr>
          <p:cNvSpPr>
            <a:spLocks noGrp="1"/>
          </p:cNvSpPr>
          <p:nvPr>
            <p:ph sz="half" idx="2"/>
          </p:nvPr>
        </p:nvSpPr>
        <p:spPr/>
        <p:txBody>
          <a:bodyPr/>
          <a:lstStyle/>
          <a:p>
            <a:pPr marL="0" indent="0">
              <a:buNone/>
            </a:pPr>
            <a:r>
              <a:rPr lang="da-DK" dirty="0"/>
              <a:t> </a:t>
            </a:r>
            <a:endParaRPr lang="en-DK" dirty="0"/>
          </a:p>
        </p:txBody>
      </p:sp>
      <p:pic>
        <p:nvPicPr>
          <p:cNvPr id="1026" name="Picture 2" descr="C:\Users\kristianej\Downloads\tesla\v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33072" y="1504951"/>
            <a:ext cx="2563593" cy="1497126"/>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kristianej\Downloads\tesla\u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33072" y="3088821"/>
            <a:ext cx="2563593" cy="1497126"/>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A25472D4-1395-42C0-8779-CE6A0369143D}"/>
              </a:ext>
            </a:extLst>
          </p:cNvPr>
          <p:cNvSpPr/>
          <p:nvPr/>
        </p:nvSpPr>
        <p:spPr>
          <a:xfrm>
            <a:off x="7222105" y="4781540"/>
            <a:ext cx="1818126" cy="230832"/>
          </a:xfrm>
          <a:prstGeom prst="rect">
            <a:avLst/>
          </a:prstGeom>
        </p:spPr>
        <p:txBody>
          <a:bodyPr wrap="none">
            <a:spAutoFit/>
          </a:bodyPr>
          <a:lstStyle/>
          <a:p>
            <a:r>
              <a:rPr lang="en-US" sz="900" i="1" dirty="0">
                <a:hlinkClick r:id="rId5"/>
              </a:rPr>
              <a:t>Optimization of a Tesla Microvalve</a:t>
            </a:r>
            <a:endParaRPr lang="en-DK" sz="900" b="1" i="1" u="sng" dirty="0">
              <a:solidFill>
                <a:srgbClr val="3B80B6"/>
              </a:solidFill>
            </a:endParaRPr>
          </a:p>
        </p:txBody>
      </p:sp>
    </p:spTree>
    <p:extLst>
      <p:ext uri="{BB962C8B-B14F-4D97-AF65-F5344CB8AC3E}">
        <p14:creationId xmlns:p14="http://schemas.microsoft.com/office/powerpoint/2010/main" val="33470975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4E9E237-2F9E-4E02-8532-3D00805B112A}"/>
              </a:ext>
            </a:extLst>
          </p:cNvPr>
          <p:cNvSpPr>
            <a:spLocks noGrp="1"/>
          </p:cNvSpPr>
          <p:nvPr>
            <p:ph sz="half" idx="1"/>
          </p:nvPr>
        </p:nvSpPr>
        <p:spPr/>
        <p:txBody>
          <a:bodyPr/>
          <a:lstStyle/>
          <a:p>
            <a:pPr marL="0" indent="0">
              <a:buNone/>
            </a:pPr>
            <a:r>
              <a:rPr lang="en-US" sz="1800" b="1" dirty="0">
                <a:solidFill>
                  <a:schemeClr val="tx1"/>
                </a:solidFill>
              </a:rPr>
              <a:t>Evaluate the influence of the damping term</a:t>
            </a:r>
            <a:endParaRPr lang="en-US" sz="1800" dirty="0">
              <a:solidFill>
                <a:schemeClr val="tx1"/>
              </a:solidFill>
            </a:endParaRPr>
          </a:p>
          <a:p>
            <a:pPr marL="342900" indent="-342900">
              <a:buFont typeface="+mj-lt"/>
              <a:buAutoNum type="arabicPeriod"/>
            </a:pPr>
            <a:r>
              <a:rPr lang="en-US" sz="1800" dirty="0">
                <a:solidFill>
                  <a:schemeClr val="tx1"/>
                </a:solidFill>
              </a:rPr>
              <a:t>Threshold the design and export the result to a new component.</a:t>
            </a:r>
          </a:p>
          <a:p>
            <a:pPr marL="342900" indent="-342900">
              <a:buFont typeface="+mj-lt"/>
              <a:buAutoNum type="arabicPeriod"/>
            </a:pPr>
            <a:r>
              <a:rPr lang="en-US" sz="1800" dirty="0">
                <a:solidFill>
                  <a:schemeClr val="tx1"/>
                </a:solidFill>
              </a:rPr>
              <a:t>Copy/paste the physics to the component.</a:t>
            </a:r>
          </a:p>
          <a:p>
            <a:pPr marL="342900" indent="-342900">
              <a:buFont typeface="+mj-lt"/>
              <a:buAutoNum type="arabicPeriod"/>
            </a:pPr>
            <a:r>
              <a:rPr lang="en-US" sz="1800" dirty="0">
                <a:solidFill>
                  <a:schemeClr val="tx1"/>
                </a:solidFill>
              </a:rPr>
              <a:t>Recompute the flow </a:t>
            </a:r>
          </a:p>
          <a:p>
            <a:pPr marL="342900" indent="-342900">
              <a:buFont typeface="+mj-lt"/>
              <a:buAutoNum type="arabicPeriod"/>
            </a:pPr>
            <a:r>
              <a:rPr lang="en-US" sz="1800" dirty="0">
                <a:solidFill>
                  <a:schemeClr val="tx1"/>
                </a:solidFill>
              </a:rPr>
              <a:t>Evaluate the objective function </a:t>
            </a:r>
            <a:br>
              <a:rPr lang="en-US" sz="1800" dirty="0">
                <a:solidFill>
                  <a:schemeClr val="tx1"/>
                </a:solidFill>
              </a:rPr>
            </a:br>
            <a:r>
              <a:rPr lang="en-US" sz="1800" dirty="0">
                <a:solidFill>
                  <a:schemeClr val="tx1"/>
                </a:solidFill>
              </a:rPr>
              <a:t>(it increases slightly).</a:t>
            </a:r>
          </a:p>
          <a:p>
            <a:pPr marL="342900" indent="-342900">
              <a:buFont typeface="+mj-lt"/>
              <a:buAutoNum type="arabicPeriod"/>
            </a:pPr>
            <a:endParaRPr lang="en-US" sz="1800" dirty="0">
              <a:solidFill>
                <a:schemeClr val="tx1"/>
              </a:solidFill>
            </a:endParaRPr>
          </a:p>
          <a:p>
            <a:endParaRPr lang="en-DK" dirty="0"/>
          </a:p>
        </p:txBody>
      </p:sp>
      <p:sp>
        <p:nvSpPr>
          <p:cNvPr id="5" name="Rectangle 4">
            <a:extLst>
              <a:ext uri="{FF2B5EF4-FFF2-40B4-BE49-F238E27FC236}">
                <a16:creationId xmlns:a16="http://schemas.microsoft.com/office/drawing/2014/main" id="{9E042ED1-76EB-46C6-8A71-7E72F93B339F}"/>
              </a:ext>
            </a:extLst>
          </p:cNvPr>
          <p:cNvSpPr/>
          <p:nvPr/>
        </p:nvSpPr>
        <p:spPr>
          <a:xfrm>
            <a:off x="7222105" y="4781540"/>
            <a:ext cx="1818126" cy="230832"/>
          </a:xfrm>
          <a:prstGeom prst="rect">
            <a:avLst/>
          </a:prstGeom>
        </p:spPr>
        <p:txBody>
          <a:bodyPr wrap="none">
            <a:spAutoFit/>
          </a:bodyPr>
          <a:lstStyle/>
          <a:p>
            <a:r>
              <a:rPr lang="en-US" sz="900" i="1" dirty="0">
                <a:hlinkClick r:id="rId3"/>
              </a:rPr>
              <a:t>Optimization of a Tesla Microvalve</a:t>
            </a:r>
            <a:endParaRPr lang="en-DK" sz="900" b="1" i="1" u="sng" dirty="0">
              <a:solidFill>
                <a:srgbClr val="3B80B6"/>
              </a:solidFill>
            </a:endParaRPr>
          </a:p>
        </p:txBody>
      </p:sp>
      <p:pic>
        <p:nvPicPr>
          <p:cNvPr id="6" name="Picture 5">
            <a:extLst>
              <a:ext uri="{FF2B5EF4-FFF2-40B4-BE49-F238E27FC236}">
                <a16:creationId xmlns:a16="http://schemas.microsoft.com/office/drawing/2014/main" id="{7E5CCA36-7C97-41E7-AC10-A27620A821AD}"/>
              </a:ext>
            </a:extLst>
          </p:cNvPr>
          <p:cNvPicPr>
            <a:picLocks noChangeAspect="1"/>
          </p:cNvPicPr>
          <p:nvPr/>
        </p:nvPicPr>
        <p:blipFill>
          <a:blip r:embed="rId4"/>
          <a:stretch>
            <a:fillRect/>
          </a:stretch>
        </p:blipFill>
        <p:spPr>
          <a:xfrm>
            <a:off x="5746715" y="3780701"/>
            <a:ext cx="2950781" cy="835936"/>
          </a:xfrm>
          <a:prstGeom prst="rect">
            <a:avLst/>
          </a:prstGeom>
        </p:spPr>
      </p:pic>
      <p:pic>
        <p:nvPicPr>
          <p:cNvPr id="9" name="Picture 8">
            <a:extLst>
              <a:ext uri="{FF2B5EF4-FFF2-40B4-BE49-F238E27FC236}">
                <a16:creationId xmlns:a16="http://schemas.microsoft.com/office/drawing/2014/main" id="{D5E08BB6-2AF1-4167-8573-B5EF9F087460}"/>
              </a:ext>
            </a:extLst>
          </p:cNvPr>
          <p:cNvPicPr>
            <a:picLocks noChangeAspect="1"/>
          </p:cNvPicPr>
          <p:nvPr/>
        </p:nvPicPr>
        <p:blipFill rotWithShape="1">
          <a:blip r:embed="rId5">
            <a:clrChange>
              <a:clrFrom>
                <a:srgbClr val="FFFFFF"/>
              </a:clrFrom>
              <a:clrTo>
                <a:srgbClr val="FFFFFF">
                  <a:alpha val="0"/>
                </a:srgbClr>
              </a:clrTo>
            </a:clrChange>
          </a:blip>
          <a:srcRect l="18112" t="14335" r="19924" b="19917"/>
          <a:stretch/>
        </p:blipFill>
        <p:spPr>
          <a:xfrm>
            <a:off x="4422777" y="1942131"/>
            <a:ext cx="4264023" cy="1508105"/>
          </a:xfrm>
          <a:prstGeom prst="rect">
            <a:avLst/>
          </a:prstGeom>
        </p:spPr>
      </p:pic>
    </p:spTree>
    <p:extLst>
      <p:ext uri="{BB962C8B-B14F-4D97-AF65-F5344CB8AC3E}">
        <p14:creationId xmlns:p14="http://schemas.microsoft.com/office/powerpoint/2010/main" val="906818666"/>
      </p:ext>
    </p:extLst>
  </p:cSld>
  <p:clrMapOvr>
    <a:masterClrMapping/>
  </p:clrMapOvr>
</p:sld>
</file>

<file path=ppt/theme/theme1.xml><?xml version="1.0" encoding="utf-8"?>
<a:theme xmlns:a="http://schemas.openxmlformats.org/drawingml/2006/main" name="COMSOL_Apr25">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_Apr25" id="{9EE01D0D-25D1-CD47-AE3E-F5E510E9EB4F}" vid="{169F4AEA-1033-2C4D-9DD1-E87413C9109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Slide-Template-2022</Template>
  <TotalTime>5995</TotalTime>
  <Words>209</Words>
  <Application>Microsoft Office PowerPoint</Application>
  <PresentationFormat>On-screen Show (16:9)</PresentationFormat>
  <Paragraphs>30</Paragraphs>
  <Slides>4</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vt:i4>
      </vt:variant>
    </vt:vector>
  </HeadingPairs>
  <TitlesOfParts>
    <vt:vector size="11" baseType="lpstr">
      <vt:lpstr>Courier New</vt:lpstr>
      <vt:lpstr>Wingdings</vt:lpstr>
      <vt:lpstr>Arial</vt:lpstr>
      <vt:lpstr>Lato</vt:lpstr>
      <vt:lpstr>Lato Black</vt:lpstr>
      <vt:lpstr>Lato Light</vt:lpstr>
      <vt:lpstr>COMSOL_Apr25</vt:lpstr>
      <vt:lpstr>Optimization of  a Tesla Microvalve</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Kristian Ejlebjærg Jensen</dc:creator>
  <cp:lastModifiedBy>Kristian Ejlebjærg Jensen</cp:lastModifiedBy>
  <cp:revision>59</cp:revision>
  <dcterms:created xsi:type="dcterms:W3CDTF">2022-04-21T12:06:36Z</dcterms:created>
  <dcterms:modified xsi:type="dcterms:W3CDTF">2025-04-24T11:25:24Z</dcterms:modified>
</cp:coreProperties>
</file>