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3" r:id="rId1"/>
  </p:sldMasterIdLst>
  <p:notesMasterIdLst>
    <p:notesMasterId r:id="rId10"/>
  </p:notesMasterIdLst>
  <p:sldIdLst>
    <p:sldId id="272" r:id="rId2"/>
    <p:sldId id="262" r:id="rId3"/>
    <p:sldId id="274" r:id="rId4"/>
    <p:sldId id="275" r:id="rId5"/>
    <p:sldId id="265" r:id="rId6"/>
    <p:sldId id="276" r:id="rId7"/>
    <p:sldId id="271" r:id="rId8"/>
    <p:sldId id="277" r:id="rId9"/>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46" d="100"/>
          <a:sy n="146" d="100"/>
        </p:scale>
        <p:origin x="498" y="126"/>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C6E9356-AC72-409D-90D8-8C02829E7BF8}" type="datetimeFigureOut">
              <a:rPr lang="en-US" smtClean="0"/>
              <a:t>12/27/2024</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8B3A9A2-A8E6-44B9-B8F3-91C5FB4F6B08}" type="slidenum">
              <a:rPr lang="en-US" smtClean="0"/>
              <a:t>‹#›</a:t>
            </a:fld>
            <a:endParaRPr lang="en-US"/>
          </a:p>
        </p:txBody>
      </p:sp>
    </p:spTree>
    <p:extLst>
      <p:ext uri="{BB962C8B-B14F-4D97-AF65-F5344CB8AC3E}">
        <p14:creationId xmlns:p14="http://schemas.microsoft.com/office/powerpoint/2010/main" val="2923427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emf"/></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6.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56.xml.rels><?xml version="1.0" encoding="UTF-8" standalone="yes"?>
<Relationships xmlns="http://schemas.openxmlformats.org/package/2006/relationships"><Relationship Id="rId8" Type="http://schemas.openxmlformats.org/officeDocument/2006/relationships/hyperlink" Target="http://www.comsol.com/stories" TargetMode="External"/><Relationship Id="rId3" Type="http://schemas.openxmlformats.org/officeDocument/2006/relationships/hyperlink" Target="https://www.comsol.com/product-download" TargetMode="External"/><Relationship Id="rId7" Type="http://schemas.openxmlformats.org/officeDocument/2006/relationships/hyperlink" Target="http://www.comsol.com/videos" TargetMode="External"/><Relationship Id="rId2" Type="http://schemas.openxmlformats.org/officeDocument/2006/relationships/image" Target="../media/image7.jpg"/><Relationship Id="rId1" Type="http://schemas.openxmlformats.org/officeDocument/2006/relationships/slideMaster" Target="../slideMasters/slideMaster1.xml"/><Relationship Id="rId6" Type="http://schemas.openxmlformats.org/officeDocument/2006/relationships/hyperlink" Target="http://www.comsol.com/blogs" TargetMode="External"/><Relationship Id="rId5" Type="http://schemas.openxmlformats.org/officeDocument/2006/relationships/hyperlink" Target="http://www.comsol.com/learning-center" TargetMode="External"/><Relationship Id="rId4" Type="http://schemas.openxmlformats.org/officeDocument/2006/relationships/hyperlink" Target="http://www.comsol.com/models" TargetMode="External"/><Relationship Id="rId9" Type="http://schemas.openxmlformats.org/officeDocument/2006/relationships/hyperlink" Target="http://www.comsol.com/" TargetMode="Externa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3714750"/>
            <a:ext cx="1837944"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2559504" y="3441700"/>
            <a:ext cx="1837944" cy="349250"/>
          </a:xfrm>
          <a:prstGeom prst="rect">
            <a:avLst/>
          </a:prstGeom>
        </p:spPr>
        <p:txBody>
          <a:bodyPr lIns="0"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2559504" y="3714750"/>
            <a:ext cx="1837944" cy="453190"/>
          </a:xfrm>
          <a:prstGeom prst="rect">
            <a:avLst/>
          </a:prstGeom>
        </p:spPr>
        <p:txBody>
          <a:bodyPr lIns="0">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28087448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6172200" y="0"/>
            <a:ext cx="29718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819150"/>
            <a:ext cx="53133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6172200" y="0"/>
            <a:ext cx="2971800" cy="5143500"/>
          </a:xfrm>
          <a:noFill/>
        </p:spPr>
        <p:txBody>
          <a:bodyPr/>
          <a:lstStyle>
            <a:lvl1pPr marL="0" indent="0">
              <a:buNone/>
              <a:defRPr/>
            </a:lvl1pPr>
            <a:lvl2pPr marL="292100" indent="0">
              <a:buFont typeface="Arial" panose="020B0604020202020204" pitchFamily="34" charset="0"/>
              <a:buNone/>
              <a:defRPr/>
            </a:lvl2pPr>
            <a:lvl3pPr marL="576262"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5313362" cy="3162300"/>
          </a:xfrm>
          <a:prstGeom prst="rect">
            <a:avLst/>
          </a:prstGeom>
        </p:spPr>
        <p:txBody>
          <a:bodyPr lIns="0" numCol="1">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6392008" y="4629150"/>
            <a:ext cx="2523392"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0282342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887788" y="0"/>
            <a:ext cx="5256212"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41830497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19150"/>
            <a:ext cx="2949575"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4114800" y="209550"/>
            <a:ext cx="4800600" cy="47244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457200" y="1619250"/>
            <a:ext cx="2949575" cy="31623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4114800" y="4629150"/>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941448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19050"/>
            <a:ext cx="9144000" cy="3619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143000" y="971550"/>
            <a:ext cx="7699124" cy="4330757"/>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066800" y="115217"/>
            <a:ext cx="5410200" cy="326781"/>
          </a:xfrm>
          <a:prstGeom prst="rect">
            <a:avLst/>
          </a:prstGeom>
        </p:spPr>
        <p:txBody>
          <a:bodyPr lIns="91440" anchor="t">
            <a:normAutofit/>
          </a:bodyPr>
          <a:lstStyle>
            <a:lvl1pPr>
              <a:defRPr sz="1000"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9377349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457200" y="3034640"/>
            <a:ext cx="2417762" cy="167071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047750"/>
            <a:ext cx="3733800" cy="18288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00150"/>
            <a:ext cx="2417762" cy="15240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5320076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2724150"/>
            <a:ext cx="1634721" cy="685801"/>
          </a:xfrm>
          <a:solidFill>
            <a:schemeClr val="tx2"/>
          </a:solidFill>
        </p:spPr>
        <p:txBody>
          <a:bodyPr lIns="274320" tIns="137160" rIns="13716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3409951"/>
            <a:ext cx="1634721" cy="1447800"/>
          </a:xfrm>
          <a:solidFill>
            <a:schemeClr val="tx2"/>
          </a:solidFill>
        </p:spPr>
        <p:txBody>
          <a:bodyPr lIns="274320" tIns="45720" rIns="13716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4287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1634717" y="2724150"/>
            <a:ext cx="1634721" cy="685801"/>
          </a:xfrm>
          <a:solidFill>
            <a:schemeClr val="tx2"/>
          </a:solidFill>
        </p:spPr>
        <p:txBody>
          <a:bodyPr lIns="137160" tIns="137160" rIns="274320" bIns="45720" anchor="b" anchorCtr="0">
            <a:noAutofit/>
          </a:bodyPr>
          <a:lstStyle>
            <a:lvl1pPr marL="0" indent="0">
              <a:buNone/>
              <a:defRPr sz="12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1634717" y="3409951"/>
            <a:ext cx="1634721" cy="1447800"/>
          </a:xfrm>
          <a:solidFill>
            <a:schemeClr val="tx2"/>
          </a:solidFill>
        </p:spPr>
        <p:txBody>
          <a:bodyPr lIns="137160" tIns="45720" rIns="274320" bIns="137160">
            <a:normAutofit/>
          </a:bodyPr>
          <a:lstStyle>
            <a:lvl1pPr>
              <a:defRPr>
                <a:solidFill>
                  <a:schemeClr val="bg2"/>
                </a:solidFill>
              </a:defRPr>
            </a:lvl1pPr>
            <a:lvl2pPr marL="6350" indent="0">
              <a:buFont typeface="Arial" panose="020B0604020202020204" pitchFamily="34" charset="0"/>
              <a:buNone/>
              <a:tabLst/>
              <a:defRPr sz="1100">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71058" y="436766"/>
            <a:ext cx="5872941" cy="4706734"/>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258827399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538480" y="895350"/>
            <a:ext cx="8148320" cy="1143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0" y="742950"/>
            <a:ext cx="2971801"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1009650"/>
            <a:ext cx="4224020" cy="914400"/>
          </a:xfrm>
          <a:prstGeom prst="rect">
            <a:avLst/>
          </a:prstGeom>
        </p:spPr>
        <p:txBody>
          <a:bodyPr lIns="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4234180" y="2190750"/>
            <a:ext cx="4224020" cy="2743200"/>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9069187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2603500"/>
            <a:ext cx="9144000" cy="253999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762000" y="742950"/>
            <a:ext cx="3124200" cy="44005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79" y="1009650"/>
            <a:ext cx="4355321" cy="91440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233401" y="2606674"/>
            <a:ext cx="210312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6497206" y="2606674"/>
            <a:ext cx="2103119"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233401"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6497207" y="2963189"/>
            <a:ext cx="2103121" cy="1743114"/>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2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15678426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61038962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2799100"/>
            <a:ext cx="9144000" cy="23443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D8A0CAE-EB69-8B4A-8FD3-105C3132143E}"/>
              </a:ext>
            </a:extLst>
          </p:cNvPr>
          <p:cNvSpPr/>
          <p:nvPr/>
        </p:nvSpPr>
        <p:spPr>
          <a:xfrm>
            <a:off x="0" y="869461"/>
            <a:ext cx="9144000" cy="238808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914401"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234180" y="742950"/>
            <a:ext cx="4224020"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4234180" y="1771650"/>
            <a:ext cx="4224020"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3505200" y="3257550"/>
            <a:ext cx="5617563" cy="1885949"/>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218143619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0" y="0"/>
            <a:ext cx="9160329" cy="51435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457200" y="3028950"/>
            <a:ext cx="8062912" cy="1231900"/>
          </a:xfrm>
          <a:prstGeom prst="rect">
            <a:avLst/>
          </a:prstGeom>
        </p:spPr>
        <p:txBody>
          <a:bodyPr lIns="0" anchor="b">
            <a:normAutofit/>
          </a:bodyPr>
          <a:lstStyle>
            <a:lvl1pPr>
              <a:defRPr sz="36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457200"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457200"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2559503" y="4267777"/>
            <a:ext cx="1837944" cy="349250"/>
          </a:xfrm>
          <a:prstGeom prst="rect">
            <a:avLst/>
          </a:prstGeom>
        </p:spPr>
        <p:txBody>
          <a:bodyPr lIns="0" anchor="b">
            <a:normAutofit/>
          </a:bodyPr>
          <a:lstStyle>
            <a:lvl1pPr marL="0" indent="0">
              <a:spcBef>
                <a:spcPts val="100"/>
              </a:spcBef>
              <a:buNone/>
              <a:defRPr sz="1800">
                <a:solidFill>
                  <a:schemeClr val="bg1"/>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2559503" y="4540827"/>
            <a:ext cx="1837944" cy="453190"/>
          </a:xfrm>
          <a:prstGeom prst="rect">
            <a:avLst/>
          </a:prstGeom>
        </p:spPr>
        <p:txBody>
          <a:bodyPr lIns="0">
            <a:normAutofit/>
          </a:bodyPr>
          <a:lstStyle>
            <a:lvl1pPr marL="0" indent="0">
              <a:spcBef>
                <a:spcPts val="100"/>
              </a:spcBef>
              <a:buNone/>
              <a:defRPr sz="1200" b="0" i="0">
                <a:solidFill>
                  <a:schemeClr val="bg1"/>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84144302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648200" y="590550"/>
            <a:ext cx="2590800" cy="4552950"/>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457199" y="1276350"/>
            <a:ext cx="3200399"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457200" y="2076450"/>
            <a:ext cx="3200399"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4870251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561776"/>
            <a:ext cx="9144000" cy="158172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3268635"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3271810"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3271811"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6169232" y="309904"/>
            <a:ext cx="2742991" cy="3251872"/>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6172407" y="3564951"/>
            <a:ext cx="2742991"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6172408" y="3921466"/>
            <a:ext cx="2742992" cy="915305"/>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2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457201" y="2076450"/>
            <a:ext cx="2417762" cy="1104900"/>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296646400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9144000" cy="2553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55361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072542"/>
            <a:ext cx="8382000" cy="879516"/>
          </a:xfrm>
          <a:prstGeom prst="rect">
            <a:avLst/>
          </a:prstGeom>
          <a:solidFill>
            <a:schemeClr val="tx2"/>
          </a:solidFill>
        </p:spPr>
        <p:txBody>
          <a:bodyPr lIns="2834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368348" y="2266950"/>
            <a:ext cx="2180990" cy="2742283"/>
          </a:xfrm>
          <a:solidFill>
            <a:schemeClr val="bg1"/>
          </a:solidFill>
        </p:spPr>
        <p:txBody>
          <a:bodyPr lIns="137160" tIns="45720" rIns="137160" bIns="91440">
            <a:normAutofit/>
          </a:bodyPr>
          <a:lstStyle>
            <a:lvl1pPr>
              <a:defRPr>
                <a:solidFill>
                  <a:schemeClr val="bg2"/>
                </a:solidFill>
              </a:defRPr>
            </a:lvl1pPr>
            <a:lvl2pPr marL="6350" indent="0">
              <a:buFont typeface="Arial" panose="020B0604020202020204" pitchFamily="34" charset="0"/>
              <a:buNone/>
              <a:tabLst/>
              <a:defRPr sz="12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2819400" y="3182268"/>
            <a:ext cx="5373585" cy="1827882"/>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84673834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144022"/>
            <a:ext cx="9144000" cy="285545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4724399" y="1352550"/>
            <a:ext cx="4042889" cy="914400"/>
          </a:xfrm>
          <a:prstGeom prst="rect">
            <a:avLst/>
          </a:prstGeom>
        </p:spPr>
        <p:txBody>
          <a:bodyPr lIns="0" anchor="b">
            <a:normAutofit/>
          </a:bodyPr>
          <a:lstStyle>
            <a:lvl1pPr>
              <a:defRPr sz="24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4724399" y="2381250"/>
            <a:ext cx="4042889" cy="1257300"/>
          </a:xfrm>
          <a:prstGeom prst="rect">
            <a:avLst/>
          </a:prstGeom>
        </p:spPr>
        <p:txBody>
          <a:bodyPr lIns="0" tIns="0">
            <a:normAutofit/>
          </a:bodyPr>
          <a:lstStyle>
            <a:lvl1pPr marL="0" indent="0">
              <a:lnSpc>
                <a:spcPct val="100000"/>
              </a:lnSpc>
              <a:buNone/>
              <a:defRPr sz="1400">
                <a:solidFill>
                  <a:schemeClr val="bg2"/>
                </a:solidFill>
                <a:latin typeface="Lato" panose="020F0502020204030203" pitchFamily="34" charset="0"/>
              </a:defRPr>
            </a:lvl1pPr>
            <a:lvl2pPr marL="514350" indent="-222250">
              <a:lnSpc>
                <a:spcPct val="100000"/>
              </a:lnSpc>
              <a:buFont typeface="Arial" panose="020B0604020202020204" pitchFamily="34" charset="0"/>
              <a:buChar char="•"/>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502386" y="666649"/>
            <a:ext cx="4008287" cy="4030896"/>
          </a:xfrm>
          <a:prstGeom prst="rect">
            <a:avLst/>
          </a:prstGeom>
          <a:solidFill>
            <a:schemeClr val="bg2"/>
          </a:solidFill>
          <a:ln w="6350">
            <a:noFill/>
          </a:ln>
        </p:spPr>
        <p:txBody>
          <a:bodyPr vert="horz" lIns="102870" tIns="34290" rIns="102870" bIns="6858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200"/>
              <a:t> </a:t>
            </a:r>
            <a:endParaRPr lang="en-US" sz="12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502386" y="666650"/>
            <a:ext cx="4008287" cy="4030896"/>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6217286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6766560"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676656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4746172" y="2878462"/>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4746172"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29884463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3276600" y="438149"/>
            <a:ext cx="5867400" cy="4267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3275214" y="433531"/>
            <a:ext cx="5944986" cy="4267201"/>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6766560" y="285750"/>
            <a:ext cx="1920240" cy="1295400"/>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6766560" y="2647950"/>
            <a:ext cx="1920240"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6766560" y="1583327"/>
            <a:ext cx="1920240"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6766560" y="3562351"/>
            <a:ext cx="1920240" cy="129539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68188857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685800" y="1574619"/>
            <a:ext cx="80772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574619"/>
            <a:ext cx="8077200" cy="356888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200"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200"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2570363"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2570363"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053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747060475"/>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14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781050"/>
            <a:ext cx="4572000"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6400800" y="516526"/>
            <a:ext cx="2196352" cy="1064624"/>
          </a:xfrm>
          <a:solidFill>
            <a:schemeClr val="tx2"/>
          </a:solidFill>
        </p:spPr>
        <p:txBody>
          <a:bodyPr lIns="137160" tIns="137160" rIns="9144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6400800" y="2647950"/>
            <a:ext cx="2196352" cy="914401"/>
          </a:xfrm>
          <a:solidFill>
            <a:schemeClr val="tx2"/>
          </a:solidFill>
        </p:spPr>
        <p:txBody>
          <a:bodyPr lIns="137160" tIns="13716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6400800" y="1583327"/>
            <a:ext cx="2196352" cy="1064623"/>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6400800" y="3562350"/>
            <a:ext cx="2196352" cy="1574620"/>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3135235636"/>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828800"/>
            <a:ext cx="9144000" cy="33301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1828800"/>
            <a:ext cx="9144000" cy="331470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457200" y="800101"/>
            <a:ext cx="3429001"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4336774" y="666750"/>
            <a:ext cx="4343400" cy="933451"/>
          </a:xfrm>
          <a:prstGeom prst="rect">
            <a:avLst/>
          </a:prstGeom>
        </p:spPr>
        <p:txBody>
          <a:bodyPr anchor="b">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97022" y="4854151"/>
            <a:ext cx="3103378" cy="304800"/>
          </a:xfrm>
        </p:spPr>
        <p:txBody>
          <a:bodyPr>
            <a:normAutofit/>
          </a:bodyPr>
          <a:lstStyle>
            <a:lvl1pPr marL="0" indent="0">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474586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270"/>
            <a:ext cx="91440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373810"/>
            <a:ext cx="7467600" cy="879516"/>
          </a:xfrm>
          <a:prstGeom prst="rect">
            <a:avLst/>
          </a:prstGeom>
          <a:solidFill>
            <a:schemeClr val="tx2"/>
          </a:solidFill>
        </p:spPr>
        <p:txBody>
          <a:bodyPr lIns="548640" rIns="137160" bIns="13716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920106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395288" y="1282700"/>
            <a:ext cx="8062912" cy="2139950"/>
          </a:xfrm>
          <a:prstGeom prst="rect">
            <a:avLst/>
          </a:prstGeom>
        </p:spPr>
        <p:txBody>
          <a:bodyPr lIns="0" anchor="b">
            <a:normAutofit/>
          </a:bodyPr>
          <a:lstStyle>
            <a:lvl1pPr>
              <a:defRPr sz="36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1600200"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1600200"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4727266" y="3436566"/>
            <a:ext cx="1836821" cy="349250"/>
          </a:xfrm>
          <a:prstGeom prst="rect">
            <a:avLst/>
          </a:prstGeom>
        </p:spPr>
        <p:txBody>
          <a:bodyPr anchor="b">
            <a:normAutofit/>
          </a:bodyPr>
          <a:lstStyle>
            <a:lvl1pPr marL="0" indent="0">
              <a:spcBef>
                <a:spcPts val="100"/>
              </a:spcBef>
              <a:buNone/>
              <a:defRPr sz="1800">
                <a:solidFill>
                  <a:srgbClr val="393A39"/>
                </a:solidFill>
                <a:latin typeface="Lato" panose="020F0502020204030203"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4727266" y="3709616"/>
            <a:ext cx="1836821" cy="453190"/>
          </a:xfrm>
          <a:prstGeom prst="rect">
            <a:avLst/>
          </a:prstGeom>
        </p:spPr>
        <p:txBody>
          <a:bodyPr>
            <a:normAutofit/>
          </a:bodyPr>
          <a:lstStyle>
            <a:lvl1pPr marL="0" indent="0">
              <a:spcBef>
                <a:spcPts val="100"/>
              </a:spcBef>
              <a:buNone/>
              <a:defRPr sz="1200" b="0" i="0">
                <a:solidFill>
                  <a:srgbClr val="393A39"/>
                </a:solidFill>
                <a:latin typeface="Lato Light" panose="020F0302020204030203" pitchFamily="34"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395288" y="3432556"/>
            <a:ext cx="1115568" cy="1115568"/>
          </a:xfrm>
        </p:spPr>
        <p:txBody>
          <a:bodyPr/>
          <a:lstStyle/>
          <a:p>
            <a:pPr lvl="0"/>
            <a:r>
              <a:rPr lang="en-US"/>
              <a:t>Click to 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3524359" y="3429000"/>
            <a:ext cx="1115568" cy="1115568"/>
          </a:xfrm>
        </p:spPr>
        <p:txBody>
          <a:bodyPr/>
          <a:lstStyle/>
          <a:p>
            <a:pPr lvl="0"/>
            <a:r>
              <a:rPr lang="en-US"/>
              <a:t>Click to edit Master text styles</a:t>
            </a:r>
          </a:p>
        </p:txBody>
      </p:sp>
    </p:spTree>
    <p:extLst>
      <p:ext uri="{BB962C8B-B14F-4D97-AF65-F5344CB8AC3E}">
        <p14:creationId xmlns:p14="http://schemas.microsoft.com/office/powerpoint/2010/main" val="161754572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9144000" cy="29146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4572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4572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25908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25908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47155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383459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465021"/>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3828066"/>
            <a:ext cx="1920240" cy="1069692"/>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293571"/>
            <a:ext cx="4038600" cy="296397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15778" y="223913"/>
            <a:ext cx="752320" cy="69658"/>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4038600" y="-1270"/>
            <a:ext cx="5105400" cy="2915920"/>
          </a:xfrm>
          <a:noFill/>
        </p:spPr>
        <p:txBody>
          <a:bodyPr lIns="137160" tIns="457200" rIns="91440" bIns="91440" anchor="t"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87041"/>
            <a:ext cx="4038600" cy="2056109"/>
          </a:xfrm>
          <a:prstGeom prst="rect">
            <a:avLst/>
          </a:prstGeom>
          <a:noFill/>
        </p:spPr>
        <p:txBody>
          <a:bodyPr lIns="548640" rIns="365760" bIns="45720" anchor="b">
            <a:normAutofit/>
          </a:bodyPr>
          <a:lstStyle>
            <a:lvl1pPr>
              <a:defRPr sz="24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2349680"/>
            <a:ext cx="4038600" cy="907869"/>
          </a:xfrm>
          <a:noFill/>
        </p:spPr>
        <p:txBody>
          <a:bodyPr lIns="548640" tIns="45720" rIns="182880" bIns="137160" anchor="t" anchorCtr="0">
            <a:normAutofit/>
          </a:bodyPr>
          <a:lstStyle>
            <a:lvl1pPr marL="0" indent="0">
              <a:buNone/>
              <a:defRPr sz="12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11408279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4343400" cy="51435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DC1C3825-2765-004B-AADE-07B48076C16B}"/>
              </a:ext>
            </a:extLst>
          </p:cNvPr>
          <p:cNvSpPr/>
          <p:nvPr/>
        </p:nvSpPr>
        <p:spPr>
          <a:xfrm>
            <a:off x="0" y="742950"/>
            <a:ext cx="4577080" cy="111711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4724400" y="37327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4724400" y="40957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6858000" y="37261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6858000" y="40892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4724400" y="231030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4724400" y="267334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6858000" y="230377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6858000" y="266681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4724400" y="91838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4724400" y="128142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6858000" y="911854"/>
            <a:ext cx="1920240" cy="356515"/>
          </a:xfrm>
          <a:noFill/>
        </p:spPr>
        <p:txBody>
          <a:bodyPr lIns="137160" tIns="137160" rIns="137160" bIns="45720" anchor="b" anchorCtr="0">
            <a:normAutofit/>
          </a:bodyPr>
          <a:lstStyle>
            <a:lvl1pPr marL="0" indent="0">
              <a:buNone/>
              <a:defRPr sz="1400"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6858000" y="1274899"/>
            <a:ext cx="1920240" cy="889435"/>
          </a:xfrm>
          <a:noFill/>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15778" y="223913"/>
            <a:ext cx="752320" cy="69658"/>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5080" y="0"/>
            <a:ext cx="4343400" cy="5144770"/>
          </a:xfrm>
          <a:noFill/>
        </p:spPr>
        <p:txBody>
          <a:bodyPr lIns="137160" tIns="457200" rIns="91440" bIns="91440" anchor="b" anchorCtr="0">
            <a:normAutofit/>
          </a:bodyPr>
          <a:lstStyle>
            <a:lvl1pPr marL="0" indent="0">
              <a:buNone/>
              <a:defRPr sz="14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742950"/>
            <a:ext cx="4572000" cy="1117110"/>
          </a:xfrm>
          <a:prstGeom prst="rect">
            <a:avLst/>
          </a:prstGeom>
          <a:solidFill>
            <a:schemeClr val="tx2"/>
          </a:solidFill>
        </p:spPr>
        <p:txBody>
          <a:bodyPr lIns="457200" tIns="182880" rIns="182880" bIns="182880" anchor="b">
            <a:normAutofit/>
          </a:bodyPr>
          <a:lstStyle>
            <a:lvl1pPr algn="r">
              <a:defRPr sz="24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6253414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5984631" y="0"/>
            <a:ext cx="3159369"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0"/>
            <a:ext cx="5867400" cy="264795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5867400"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5984631" y="0"/>
            <a:ext cx="3159368" cy="264795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274320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457200" y="3505198"/>
            <a:ext cx="7924799" cy="1276351"/>
          </a:xfrm>
          <a:prstGeom prst="rect">
            <a:avLst/>
          </a:prstGeom>
        </p:spPr>
        <p:txBody>
          <a:bodyPr lIns="0" numCol="2" spcCol="27432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Tree>
    <p:extLst>
      <p:ext uri="{BB962C8B-B14F-4D97-AF65-F5344CB8AC3E}">
        <p14:creationId xmlns:p14="http://schemas.microsoft.com/office/powerpoint/2010/main" val="411450545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4709162"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E90536AE-01BB-8045-A38A-303A59E98089}"/>
              </a:ext>
            </a:extLst>
          </p:cNvPr>
          <p:cNvSpPr/>
          <p:nvPr/>
        </p:nvSpPr>
        <p:spPr>
          <a:xfrm>
            <a:off x="457200" y="1428751"/>
            <a:ext cx="3657600" cy="371475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457200"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4709162" y="1428751"/>
            <a:ext cx="3657600" cy="371475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514600"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514600"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756265" y="280035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756265" y="348615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38506179"/>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6248400" y="1574619"/>
            <a:ext cx="2895600"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1">
            <a:extLst>
              <a:ext uri="{FF2B5EF4-FFF2-40B4-BE49-F238E27FC236}">
                <a16:creationId xmlns:a16="http://schemas.microsoft.com/office/drawing/2014/main" id="{01A19ABD-8F20-9948-B84A-E38FAEDBE435}"/>
              </a:ext>
            </a:extLst>
          </p:cNvPr>
          <p:cNvSpPr/>
          <p:nvPr/>
        </p:nvSpPr>
        <p:spPr>
          <a:xfrm>
            <a:off x="0" y="1574619"/>
            <a:ext cx="5527431" cy="356888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574619"/>
            <a:ext cx="5527431"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901694"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901694"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248400" y="1574619"/>
            <a:ext cx="2895600" cy="3568881"/>
          </a:xfrm>
          <a:no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6014857" y="2883080"/>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6014857" y="3568881"/>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1146237"/>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457200" y="1431925"/>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7A8A7BBB-02C2-3B25-29B0-C7537CFDB858}"/>
              </a:ext>
            </a:extLst>
          </p:cNvPr>
          <p:cNvSpPr/>
          <p:nvPr/>
        </p:nvSpPr>
        <p:spPr>
          <a:xfrm>
            <a:off x="4722974" y="1439294"/>
            <a:ext cx="4023360" cy="220662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3347728"/>
            <a:ext cx="9144000" cy="1795772"/>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4722974" y="3704206"/>
            <a:ext cx="4023360" cy="1083694"/>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4722974" y="1431925"/>
            <a:ext cx="4023360" cy="1909396"/>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4722974" y="3347690"/>
            <a:ext cx="40233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4003394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3671415" y="302683"/>
            <a:ext cx="2566988" cy="15367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5198B12-F0DC-FC40-A343-A79509F228C4}"/>
              </a:ext>
            </a:extLst>
          </p:cNvPr>
          <p:cNvSpPr/>
          <p:nvPr/>
        </p:nvSpPr>
        <p:spPr>
          <a:xfrm>
            <a:off x="3671415" y="1929468"/>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5BC1452-772F-BB4B-94B4-41012A92321B}"/>
              </a:ext>
            </a:extLst>
          </p:cNvPr>
          <p:cNvSpPr/>
          <p:nvPr/>
        </p:nvSpPr>
        <p:spPr>
          <a:xfrm>
            <a:off x="6339590" y="0"/>
            <a:ext cx="2566988" cy="321403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671415" y="302684"/>
            <a:ext cx="2566988" cy="153669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6339590" y="0"/>
            <a:ext cx="2566988" cy="321403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671415" y="1929116"/>
            <a:ext cx="2566988" cy="32140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57201" y="2076450"/>
            <a:ext cx="2417762" cy="2705100"/>
          </a:xfrm>
          <a:prstGeom prst="rect">
            <a:avLst/>
          </a:prstGeom>
        </p:spPr>
        <p:txBody>
          <a:bodyPr l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339590" y="3333751"/>
            <a:ext cx="2271010" cy="457200"/>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339590" y="3790951"/>
            <a:ext cx="2271010"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457200" y="1276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0100505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61824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2884564-BF92-DEC3-5831-8633D5487C8B}"/>
              </a:ext>
            </a:extLst>
          </p:cNvPr>
          <p:cNvSpPr/>
          <p:nvPr/>
        </p:nvSpPr>
        <p:spPr>
          <a:xfrm>
            <a:off x="3324997"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79D9CDFF-245F-98BE-4166-91FDB7B98DF8}"/>
              </a:ext>
            </a:extLst>
          </p:cNvPr>
          <p:cNvSpPr/>
          <p:nvPr/>
        </p:nvSpPr>
        <p:spPr>
          <a:xfrm>
            <a:off x="457200" y="1574619"/>
            <a:ext cx="2351903" cy="35688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457200"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219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219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3324996"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0767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0767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6182497" y="1574617"/>
            <a:ext cx="2351903" cy="356888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934200"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934200"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03756694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45720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457200" y="1574619"/>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3284220" y="1578113"/>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3284220" y="1578052"/>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6111240" y="1574619"/>
            <a:ext cx="2651760" cy="297833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6111240" y="1574617"/>
            <a:ext cx="2641463" cy="2978331"/>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44222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44222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64796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64796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364877" y="3022419"/>
            <a:ext cx="1920240" cy="685801"/>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364877" y="3708220"/>
            <a:ext cx="1920240" cy="1288868"/>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92648859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457200"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Rectangle 2">
            <a:extLst>
              <a:ext uri="{FF2B5EF4-FFF2-40B4-BE49-F238E27FC236}">
                <a16:creationId xmlns:a16="http://schemas.microsoft.com/office/drawing/2014/main" id="{01807E07-0660-B614-DB6B-8DE1577CE6B5}"/>
              </a:ext>
            </a:extLst>
          </p:cNvPr>
          <p:cNvSpPr/>
          <p:nvPr/>
        </p:nvSpPr>
        <p:spPr>
          <a:xfrm>
            <a:off x="3288669"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Rectangle 3">
            <a:extLst>
              <a:ext uri="{FF2B5EF4-FFF2-40B4-BE49-F238E27FC236}">
                <a16:creationId xmlns:a16="http://schemas.microsoft.com/office/drawing/2014/main" id="{EBC81947-00F9-74BB-8D6D-8D99C59D515A}"/>
              </a:ext>
            </a:extLst>
          </p:cNvPr>
          <p:cNvSpPr/>
          <p:nvPr/>
        </p:nvSpPr>
        <p:spPr>
          <a:xfrm>
            <a:off x="6116183" y="1398627"/>
            <a:ext cx="2651760" cy="1707775"/>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398627"/>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887847"/>
            <a:ext cx="9144000" cy="225565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3291840"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3291840"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3291840"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6116183" y="3240006"/>
            <a:ext cx="2651760" cy="1490472"/>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349250" indent="-22066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6116183" y="1397375"/>
            <a:ext cx="2651760" cy="149047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6116183" y="2883490"/>
            <a:ext cx="26517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43014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143000" y="841375"/>
            <a:ext cx="7010400" cy="1790700"/>
          </a:xfrm>
          <a:prstGeom prst="rect">
            <a:avLst/>
          </a:prstGeom>
        </p:spPr>
        <p:txBody>
          <a:bodyPr anchor="b">
            <a:normAutofit/>
          </a:bodyPr>
          <a:lstStyle>
            <a:lvl1pPr algn="ctr">
              <a:defRPr sz="36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143000" y="2701925"/>
            <a:ext cx="7010400" cy="1241425"/>
          </a:xfrm>
          <a:prstGeom prst="rect">
            <a:avLst/>
          </a:prstGeom>
        </p:spPr>
        <p:txBody>
          <a:bodyPr>
            <a:normAutofit/>
          </a:bodyPr>
          <a:lstStyle>
            <a:lvl1pPr marL="0" indent="0" algn="ctr">
              <a:buNone/>
              <a:defRPr sz="1800">
                <a:solidFill>
                  <a:srgbClr val="393A39"/>
                </a:solidFill>
                <a:latin typeface="Lato" panose="020F0502020204030203"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Section subtitle</a:t>
            </a:r>
          </a:p>
        </p:txBody>
      </p:sp>
    </p:spTree>
    <p:extLst>
      <p:ext uri="{BB962C8B-B14F-4D97-AF65-F5344CB8AC3E}">
        <p14:creationId xmlns:p14="http://schemas.microsoft.com/office/powerpoint/2010/main" val="2073829786"/>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503338"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Rectangle 19">
            <a:extLst>
              <a:ext uri="{FF2B5EF4-FFF2-40B4-BE49-F238E27FC236}">
                <a16:creationId xmlns:a16="http://schemas.microsoft.com/office/drawing/2014/main" id="{2BEE92EE-CB1A-564D-AFDA-ECC078177899}"/>
              </a:ext>
            </a:extLst>
          </p:cNvPr>
          <p:cNvSpPr/>
          <p:nvPr/>
        </p:nvSpPr>
        <p:spPr>
          <a:xfrm>
            <a:off x="2577989" y="819150"/>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113ADE27-8124-2E48-9321-9D361EB8E511}"/>
              </a:ext>
            </a:extLst>
          </p:cNvPr>
          <p:cNvSpPr/>
          <p:nvPr/>
        </p:nvSpPr>
        <p:spPr>
          <a:xfrm>
            <a:off x="2577989"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942C7726-2FB8-454D-88F1-E8C59C67CCDE}"/>
              </a:ext>
            </a:extLst>
          </p:cNvPr>
          <p:cNvSpPr/>
          <p:nvPr/>
        </p:nvSpPr>
        <p:spPr>
          <a:xfrm>
            <a:off x="4662597" y="2893719"/>
            <a:ext cx="1965960" cy="19659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3338" y="819150"/>
            <a:ext cx="1965960" cy="195813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2582382" y="2893720"/>
            <a:ext cx="1956212"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15778" y="223913"/>
            <a:ext cx="752320" cy="69658"/>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2582382" y="819149"/>
            <a:ext cx="1956212" cy="1958135"/>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4852144" y="1695450"/>
            <a:ext cx="2691656" cy="943227"/>
          </a:xfrm>
          <a:prstGeom prst="rect">
            <a:avLst/>
          </a:prstGeom>
        </p:spPr>
        <p:txBody>
          <a:bodyPr lIns="0">
            <a:normAutofit/>
          </a:bodyPr>
          <a:lstStyle>
            <a:lvl1pPr marL="0" indent="0">
              <a:lnSpc>
                <a:spcPct val="100000"/>
              </a:lnSpc>
              <a:buNone/>
              <a:defRPr sz="1400">
                <a:solidFill>
                  <a:srgbClr val="393A39"/>
                </a:solidFill>
                <a:latin typeface="Lato" panose="020F0502020204030203" pitchFamily="34" charset="0"/>
              </a:defRPr>
            </a:lvl1pPr>
            <a:lvl2pPr marL="292100" indent="0">
              <a:lnSpc>
                <a:spcPct val="100000"/>
              </a:lnSpc>
              <a:buFont typeface="Arial" panose="020B0604020202020204" pitchFamily="34" charset="0"/>
              <a:buNone/>
              <a:defRPr sz="1200">
                <a:solidFill>
                  <a:srgbClr val="393A39"/>
                </a:solidFill>
                <a:latin typeface="Lato" panose="020F0502020204030203" pitchFamily="34" charset="0"/>
              </a:defRPr>
            </a:lvl2pPr>
            <a:lvl3pPr marL="576262" indent="0">
              <a:lnSpc>
                <a:spcPct val="100000"/>
              </a:lnSpc>
              <a:buNone/>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503337" y="2893718"/>
            <a:ext cx="1935062" cy="455931"/>
          </a:xfrm>
          <a:noFill/>
        </p:spPr>
        <p:txBody>
          <a:bodyPr lIns="137160" tIns="137160" rIns="137160" bIns="45720" anchor="b" anchorCtr="0">
            <a:normAutofit/>
          </a:bodyPr>
          <a:lstStyle>
            <a:lvl1pPr marL="0" indent="0">
              <a:buNone/>
              <a:defRPr sz="12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503337" y="3349650"/>
            <a:ext cx="1935062" cy="1066799"/>
          </a:xfrm>
          <a:noFill/>
        </p:spPr>
        <p:txBody>
          <a:bodyPr lIns="137160" tIns="45720" rIns="137160" bIns="13716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4662597" y="2893719"/>
            <a:ext cx="1965960" cy="196596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4852144" y="895350"/>
            <a:ext cx="2417762" cy="80010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75409949"/>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4782808"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5B7F8B45-2942-FFC7-D3E1-885DFB4F2996}"/>
              </a:ext>
            </a:extLst>
          </p:cNvPr>
          <p:cNvSpPr/>
          <p:nvPr/>
        </p:nvSpPr>
        <p:spPr>
          <a:xfrm>
            <a:off x="4782808" y="1338055"/>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20A0D4FB-E53C-992F-1223-76C9CEAFB374}"/>
              </a:ext>
            </a:extLst>
          </p:cNvPr>
          <p:cNvSpPr/>
          <p:nvPr/>
        </p:nvSpPr>
        <p:spPr>
          <a:xfrm>
            <a:off x="457200" y="338062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EE0EDB29-4637-0289-6363-D852B2A703B3}"/>
              </a:ext>
            </a:extLst>
          </p:cNvPr>
          <p:cNvSpPr/>
          <p:nvPr/>
        </p:nvSpPr>
        <p:spPr>
          <a:xfrm>
            <a:off x="449704" y="1342271"/>
            <a:ext cx="2971799" cy="176287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457200" y="590550"/>
            <a:ext cx="8305800" cy="742950"/>
          </a:xfrm>
          <a:prstGeom prst="rect">
            <a:avLst/>
          </a:prstGeom>
        </p:spPr>
        <p:txBody>
          <a:bodyPr lIns="0"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457199" y="133350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4785512" y="1336234"/>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244063"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244063"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6582110" y="176038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6582110" y="229378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4785512" y="3381460"/>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6582110"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6582110"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457199" y="3389547"/>
            <a:ext cx="2971799" cy="1762879"/>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244063" y="3695701"/>
            <a:ext cx="2207123" cy="533400"/>
          </a:xfrm>
          <a:solidFill>
            <a:schemeClr val="tx2"/>
          </a:solidFill>
        </p:spPr>
        <p:txBody>
          <a:bodyPr lIns="137160" tIns="45720" rIns="137160" bIns="45720" anchor="b" anchorCtr="0">
            <a:normAutofit/>
          </a:bodyPr>
          <a:lstStyle>
            <a:lvl1pPr marL="0" indent="0">
              <a:buNone/>
              <a:defRPr sz="14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244063" y="4229101"/>
            <a:ext cx="2207123" cy="914399"/>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427971175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571500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572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57200" y="590550"/>
            <a:ext cx="51054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20795687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3429000" cy="51435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15217"/>
            <a:ext cx="1066800" cy="287051"/>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15778" y="223913"/>
            <a:ext cx="752320" cy="69658"/>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72327"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504950"/>
            <a:ext cx="1965960" cy="1472184"/>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72327"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87454"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87454"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02581" y="1504948"/>
            <a:ext cx="1965960" cy="1472185"/>
          </a:xfrm>
          <a:solidFill>
            <a:schemeClr val="bg2"/>
          </a:solidFill>
          <a:ln>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02581" y="2977134"/>
            <a:ext cx="1965960" cy="316595"/>
          </a:xfrm>
          <a:solidFill>
            <a:schemeClr val="bg2"/>
          </a:solidFill>
          <a:ln>
            <a:no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3733800" y="3486148"/>
            <a:ext cx="4864512" cy="1243222"/>
          </a:xfrm>
          <a:prstGeom prst="rect">
            <a:avLst/>
          </a:prstGeom>
        </p:spPr>
        <p:txBody>
          <a:bodyPr lIns="0" tIns="0">
            <a:normAutofit/>
          </a:bodyPr>
          <a:lstStyle>
            <a:lvl1pPr>
              <a:lnSpc>
                <a:spcPct val="100000"/>
              </a:lnSpc>
              <a:defRPr sz="1400">
                <a:solidFill>
                  <a:srgbClr val="393A39"/>
                </a:solidFill>
                <a:latin typeface="Lato" panose="020F0502020204030203" pitchFamily="34" charset="0"/>
              </a:defRPr>
            </a:lvl1pPr>
            <a:lvl2pPr>
              <a:lnSpc>
                <a:spcPct val="100000"/>
              </a:lnSpc>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3733800" y="590550"/>
            <a:ext cx="5034741"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57298144"/>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457200"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5B89AB11-3892-56C1-3CDF-F6E297969B8C}"/>
              </a:ext>
            </a:extLst>
          </p:cNvPr>
          <p:cNvSpPr/>
          <p:nvPr/>
        </p:nvSpPr>
        <p:spPr>
          <a:xfrm>
            <a:off x="2580968"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3239923-4C50-0419-C887-C8920B25B7FA}"/>
              </a:ext>
            </a:extLst>
          </p:cNvPr>
          <p:cNvSpPr/>
          <p:nvPr/>
        </p:nvSpPr>
        <p:spPr>
          <a:xfrm>
            <a:off x="471952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DF4186F-023F-128B-56EF-71586D1AEBDD}"/>
              </a:ext>
            </a:extLst>
          </p:cNvPr>
          <p:cNvSpPr/>
          <p:nvPr/>
        </p:nvSpPr>
        <p:spPr>
          <a:xfrm>
            <a:off x="6840792" y="1885949"/>
            <a:ext cx="1965960" cy="16764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2580968"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885950"/>
            <a:ext cx="1965960" cy="1474470"/>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358135"/>
            <a:ext cx="9144000" cy="1785365"/>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2580968"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2580968"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4717024"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4717024"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4717024"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6840792" y="1885950"/>
            <a:ext cx="1965960" cy="147218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6840792" y="3714649"/>
            <a:ext cx="1965960" cy="111566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6840792" y="3358134"/>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457200" y="829818"/>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431860361"/>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45720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3DF75490-FC04-D3A4-D7C4-8E92CF0A3A64}"/>
              </a:ext>
            </a:extLst>
          </p:cNvPr>
          <p:cNvSpPr/>
          <p:nvPr/>
        </p:nvSpPr>
        <p:spPr>
          <a:xfrm>
            <a:off x="2591861"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2F55CD14-DBA3-8FBF-5247-AC80F83814E1}"/>
              </a:ext>
            </a:extLst>
          </p:cNvPr>
          <p:cNvSpPr/>
          <p:nvPr/>
        </p:nvSpPr>
        <p:spPr>
          <a:xfrm>
            <a:off x="4712240"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A20D7B49-B6C1-DC37-3940-A85D84AC3CBE}"/>
              </a:ext>
            </a:extLst>
          </p:cNvPr>
          <p:cNvSpPr/>
          <p:nvPr/>
        </p:nvSpPr>
        <p:spPr>
          <a:xfrm>
            <a:off x="6828634" y="1574268"/>
            <a:ext cx="1965960" cy="168328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2591861"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45720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57200" y="1574268"/>
            <a:ext cx="1963970" cy="1104733"/>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2591861"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2591861"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4712240"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4712240"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4712240"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6828634" y="1574268"/>
            <a:ext cx="1965960" cy="110642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6828634" y="3043575"/>
            <a:ext cx="196596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6828634" y="2687060"/>
            <a:ext cx="196596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739575115"/>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3810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0502DE8E-03C4-E9CF-55ED-1D0BFF006CCC}"/>
              </a:ext>
            </a:extLst>
          </p:cNvPr>
          <p:cNvSpPr/>
          <p:nvPr/>
        </p:nvSpPr>
        <p:spPr>
          <a:xfrm>
            <a:off x="2095522"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D768C8A2-3EA9-4494-7B1C-6E0325DF19B0}"/>
              </a:ext>
            </a:extLst>
          </p:cNvPr>
          <p:cNvSpPr/>
          <p:nvPr/>
        </p:nvSpPr>
        <p:spPr>
          <a:xfrm>
            <a:off x="381001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C2A364-C0A0-CF03-BC3C-1C70BB0CDF34}"/>
              </a:ext>
            </a:extLst>
          </p:cNvPr>
          <p:cNvSpPr/>
          <p:nvPr/>
        </p:nvSpPr>
        <p:spPr>
          <a:xfrm>
            <a:off x="5524510"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D59CB0F5-B221-D611-12B7-33483232273F}"/>
              </a:ext>
            </a:extLst>
          </p:cNvPr>
          <p:cNvSpPr/>
          <p:nvPr/>
        </p:nvSpPr>
        <p:spPr>
          <a:xfrm>
            <a:off x="7238998" y="1489215"/>
            <a:ext cx="1600200" cy="155436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BF6B05F-53E1-8945-B16F-0DF3CF82F24C}"/>
              </a:ext>
            </a:extLst>
          </p:cNvPr>
          <p:cNvSpPr/>
          <p:nvPr/>
        </p:nvSpPr>
        <p:spPr>
          <a:xfrm>
            <a:off x="0" y="2683922"/>
            <a:ext cx="9144000" cy="2459578"/>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3810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38102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3810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095522"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095524"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095522"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381001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381002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381001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5524510"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5524512"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5524510"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7238998" y="3043575"/>
            <a:ext cx="1600200" cy="1684437"/>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400">
                <a:solidFill>
                  <a:srgbClr val="393A39"/>
                </a:solidFill>
                <a:latin typeface="Lato" panose="020F0502020204030203" pitchFamily="34" charset="0"/>
              </a:defRPr>
            </a:lvl1pPr>
            <a:lvl2pPr marL="461963" indent="-201613">
              <a:lnSpc>
                <a:spcPct val="100000"/>
              </a:lnSpc>
              <a:tabLst/>
              <a:defRPr sz="1200">
                <a:solidFill>
                  <a:srgbClr val="393A39"/>
                </a:solidFill>
                <a:latin typeface="Lato" panose="020F0502020204030203" pitchFamily="34" charset="0"/>
              </a:defRPr>
            </a:lvl2pPr>
            <a:lvl3pPr>
              <a:lnSpc>
                <a:spcPct val="100000"/>
              </a:lnSpc>
              <a:defRPr sz="11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7239000" y="1489215"/>
            <a:ext cx="1600200" cy="1197864"/>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7238998" y="2687060"/>
            <a:ext cx="1600200" cy="356515"/>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4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855341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2876550"/>
            <a:ext cx="9144000" cy="226695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555354" y="1387823"/>
            <a:ext cx="6033292" cy="3393727"/>
          </a:xfrm>
          <a:solidFill>
            <a:schemeClr val="bg2"/>
          </a:solidFill>
          <a:ln w="6350">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1555354" y="4838700"/>
            <a:ext cx="3103378" cy="304800"/>
          </a:xfrm>
        </p:spPr>
        <p:txBody>
          <a:bodyPr>
            <a:normAutofit/>
          </a:bodyPr>
          <a:lstStyle>
            <a:lvl1pPr marL="0" indent="0">
              <a:buNone/>
              <a:defRPr sz="900" b="0" i="1">
                <a:solidFill>
                  <a:schemeClr val="bg1">
                    <a:lumMod val="75000"/>
                  </a:schemeClr>
                </a:solidFill>
                <a:latin typeface="Lato" panose="020F0502020204030203" pitchFamily="34" charset="77"/>
              </a:defRPr>
            </a:lvl1pPr>
            <a:lvl2pPr marL="457200" indent="0">
              <a:buNone/>
              <a:defRPr/>
            </a:lvl2pPr>
            <a:lvl3pPr marL="91440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250881872"/>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83820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10271823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2343150"/>
            <a:ext cx="8305800" cy="23622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2584615"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457200"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4699742"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6814869" y="1478312"/>
            <a:ext cx="1965960" cy="2527280"/>
          </a:xfrm>
          <a:solidFill>
            <a:schemeClr val="bg2"/>
          </a:solidFill>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4005592"/>
            <a:ext cx="1965960" cy="316595"/>
          </a:xfrm>
          <a:solidFill>
            <a:schemeClr val="bg2"/>
          </a:solidFill>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457200" y="590550"/>
            <a:ext cx="8305800" cy="742950"/>
          </a:xfrm>
          <a:prstGeom prst="rect">
            <a:avLst/>
          </a:prstGeom>
        </p:spPr>
        <p:txBody>
          <a:bodyPr lIns="0"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8678269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685799" y="1055688"/>
            <a:ext cx="8085668" cy="4087812"/>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85800" y="1055689"/>
            <a:ext cx="8077200" cy="4087812"/>
          </a:xfrm>
          <a:noFill/>
          <a:ln w="6350">
            <a:no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457199" y="3058220"/>
            <a:ext cx="2650067" cy="899764"/>
          </a:xfrm>
          <a:solidFill>
            <a:schemeClr val="tx2"/>
          </a:solidFill>
        </p:spPr>
        <p:txBody>
          <a:bodyPr lIns="137160" tIns="45720" rIns="137160" bIns="45720" anchor="b" anchorCtr="0">
            <a:noAutofit/>
          </a:bodyPr>
          <a:lstStyle>
            <a:lvl1pPr marL="0" indent="0">
              <a:buNone/>
              <a:defRPr sz="27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457199" y="3957985"/>
            <a:ext cx="2650067" cy="899764"/>
          </a:xfrm>
          <a:solidFill>
            <a:schemeClr val="tx2"/>
          </a:solidFill>
        </p:spPr>
        <p:txBody>
          <a:bodyPr lIns="137160" tIns="45720" rIns="137160" bIns="137160" anchor="t" anchorCtr="0">
            <a:normAutofit/>
          </a:bodyPr>
          <a:lstStyle>
            <a:lvl1pPr marL="0" indent="0">
              <a:buNone/>
              <a:defRPr sz="12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6553200" y="4781550"/>
            <a:ext cx="2133600" cy="304800"/>
          </a:xfrm>
        </p:spPr>
        <p:txBody>
          <a:bodyPr>
            <a:normAutofit/>
          </a:bodyPr>
          <a:lstStyle>
            <a:lvl1pPr marL="0" indent="0" algn="r">
              <a:buNone/>
              <a:defRPr sz="900" b="0" i="1">
                <a:solidFill>
                  <a:schemeClr val="accent5"/>
                </a:solidFill>
                <a:latin typeface="Lato" panose="020F0502020204030203" pitchFamily="34" charset="77"/>
              </a:defRPr>
            </a:lvl1pPr>
            <a:lvl2pPr marL="457200" indent="0">
              <a:buNone/>
              <a:defRPr/>
            </a:lvl2pPr>
            <a:lvl3pPr marL="91440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457199" y="2674679"/>
            <a:ext cx="2650067" cy="383540"/>
          </a:xfrm>
          <a:solidFill>
            <a:schemeClr val="tx2"/>
          </a:solidFill>
        </p:spPr>
        <p:txBody>
          <a:bodyPr lIns="137160" tIns="45720" rIns="137160" bIns="0" anchor="b" anchorCtr="0">
            <a:normAutofit/>
          </a:bodyPr>
          <a:lstStyle>
            <a:lvl1pPr marL="0" indent="0">
              <a:buNone/>
              <a:defRPr sz="12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83938222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457200"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2584615"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4699742"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2494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6814869" y="26724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3558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457200"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2584615"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4699742"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79816"/>
            <a:ext cx="1965960" cy="1106424"/>
          </a:xfrm>
          <a:solidFill>
            <a:schemeClr val="bg2"/>
          </a:solidFill>
          <a:ln w="9525">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6814869" y="4602835"/>
            <a:ext cx="1965960" cy="316595"/>
          </a:xfrm>
          <a:solidFill>
            <a:srgbClr val="C3D7E5"/>
          </a:solidFill>
          <a:ln w="9525">
            <a:solidFill>
              <a:srgbClr val="C3D7E5"/>
            </a:solidFill>
          </a:ln>
        </p:spPr>
        <p:txBody>
          <a:bodyPr lIns="91440" tIns="45720" rIns="91440" bIns="91440" anchor="t" anchorCtr="0">
            <a:normAutofit/>
          </a:bodyPr>
          <a:lstStyle>
            <a:lvl1pPr marL="0" indent="0">
              <a:buNone/>
              <a:defRPr sz="1100"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86240"/>
            <a:ext cx="1965960" cy="316595"/>
          </a:xfrm>
          <a:solidFill>
            <a:srgbClr val="C3D7E5"/>
          </a:solidFill>
          <a:ln w="9525">
            <a:solidFill>
              <a:srgbClr val="C3D7E5"/>
            </a:solidFill>
          </a:ln>
        </p:spPr>
        <p:txBody>
          <a:bodyPr lIns="91440" tIns="45720" rIns="91440" bIns="45720" anchor="b" anchorCtr="0">
            <a:normAutofit/>
          </a:bodyPr>
          <a:lstStyle>
            <a:lvl1pPr marL="0" indent="0">
              <a:buNone/>
              <a:defRPr sz="12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457200" y="590550"/>
            <a:ext cx="8305800" cy="468080"/>
          </a:xfrm>
          <a:prstGeom prst="rect">
            <a:avLst/>
          </a:prstGeom>
        </p:spPr>
        <p:txBody>
          <a:bodyPr anchor="t">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31715182"/>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2584615"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457200"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2584615"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4699742"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4699742"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6814869" y="1478312"/>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6814869" y="2584736"/>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2584615"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457200"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457200"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2584615"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4699742"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4699742"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6814869" y="3129931"/>
            <a:ext cx="1965960" cy="1106424"/>
          </a:xfrm>
          <a:solidFill>
            <a:schemeClr val="bg2"/>
          </a:solid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6814869" y="4236355"/>
            <a:ext cx="1965960" cy="316595"/>
          </a:xfrm>
          <a:solidFill>
            <a:schemeClr val="bg2"/>
          </a:solidFill>
          <a:ln>
            <a:solidFill>
              <a:schemeClr val="bg2"/>
            </a:solidFill>
          </a:ln>
        </p:spPr>
        <p:txBody>
          <a:bodyPr lIns="91440" tIns="45720" rIns="91440" bIns="73152" anchor="b" anchorCtr="0">
            <a:normAutofit/>
          </a:bodyPr>
          <a:lstStyle>
            <a:lvl1pPr marL="0" indent="0">
              <a:buNone/>
              <a:defRPr sz="11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42950"/>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2532185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4572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4572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457200" y="590550"/>
            <a:ext cx="8305800" cy="739142"/>
          </a:xfrm>
          <a:prstGeom prst="rect">
            <a:avLst/>
          </a:prstGeom>
        </p:spPr>
        <p:txBody>
          <a:bodyPr anchor="b">
            <a:normAutofit/>
          </a:bodyPr>
          <a:lstStyle>
            <a:lvl1pPr>
              <a:defRPr sz="24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1336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1336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38100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38100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54864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54864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7162800" y="13830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7162800" y="25755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4572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4572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1336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1336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38100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38100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54864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54864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7162800" y="3097530"/>
            <a:ext cx="1581912" cy="1188720"/>
          </a:xfrm>
          <a:noFill/>
          <a:ln>
            <a:solidFill>
              <a:schemeClr val="bg2"/>
            </a:solidFill>
          </a:ln>
        </p:spPr>
        <p:txBody>
          <a:bodyPr lIns="137160" tIns="45720" rIns="137160" bIns="91440" anchor="t" anchorCtr="0">
            <a:noAutofit/>
          </a:bodyPr>
          <a:lstStyle>
            <a:lvl1pPr marL="0" indent="0">
              <a:buNone/>
              <a:defRPr sz="12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7162800" y="4290059"/>
            <a:ext cx="1581912" cy="402852"/>
          </a:xfrm>
          <a:solidFill>
            <a:schemeClr val="bg2"/>
          </a:solidFill>
          <a:ln>
            <a:solidFill>
              <a:schemeClr val="bg2"/>
            </a:solidFill>
          </a:ln>
        </p:spPr>
        <p:txBody>
          <a:bodyPr lIns="91440" tIns="45720" rIns="91440" bIns="73152" anchor="ctr" anchorCtr="0">
            <a:normAutofit/>
          </a:bodyPr>
          <a:lstStyle>
            <a:lvl1pPr marL="0" indent="0" algn="ctr">
              <a:buNone/>
              <a:defRPr sz="800"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710885919"/>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2010398-561B-62F6-76E0-8AFD54EA5A30}"/>
              </a:ext>
            </a:extLst>
          </p:cNvPr>
          <p:cNvPicPr>
            <a:picLocks noChangeAspect="1"/>
          </p:cNvPicPr>
          <p:nvPr/>
        </p:nvPicPr>
        <p:blipFill>
          <a:blip r:embed="rId2"/>
          <a:stretch>
            <a:fillRect/>
          </a:stretch>
        </p:blipFill>
        <p:spPr>
          <a:xfrm>
            <a:off x="0" y="0"/>
            <a:ext cx="9144000" cy="5143500"/>
          </a:xfrm>
          <a:prstGeom prst="rect">
            <a:avLst/>
          </a:prstGeom>
        </p:spPr>
      </p:pic>
      <p:pic>
        <p:nvPicPr>
          <p:cNvPr id="2" name="Picture 1">
            <a:extLst>
              <a:ext uri="{FF2B5EF4-FFF2-40B4-BE49-F238E27FC236}">
                <a16:creationId xmlns:a16="http://schemas.microsoft.com/office/drawing/2014/main" id="{2A3629F0-3722-4778-8802-11B0F9CBA5A6}"/>
              </a:ext>
            </a:extLst>
          </p:cNvPr>
          <p:cNvPicPr>
            <a:picLocks noChangeAspect="1"/>
          </p:cNvPicPr>
          <p:nvPr/>
        </p:nvPicPr>
        <p:blipFill rotWithShape="1">
          <a:blip r:embed="rId3"/>
          <a:srcRect l="24096"/>
          <a:stretch/>
        </p:blipFill>
        <p:spPr>
          <a:xfrm>
            <a:off x="0" y="115217"/>
            <a:ext cx="1066800" cy="287051"/>
          </a:xfrm>
          <a:prstGeom prst="rect">
            <a:avLst/>
          </a:prstGeom>
        </p:spPr>
      </p:pic>
      <p:pic>
        <p:nvPicPr>
          <p:cNvPr id="4" name="Picture 3">
            <a:extLst>
              <a:ext uri="{FF2B5EF4-FFF2-40B4-BE49-F238E27FC236}">
                <a16:creationId xmlns:a16="http://schemas.microsoft.com/office/drawing/2014/main" id="{7C237979-A68D-F9A0-1687-4C2773810301}"/>
              </a:ext>
            </a:extLst>
          </p:cNvPr>
          <p:cNvPicPr>
            <a:picLocks noChangeAspect="1"/>
          </p:cNvPicPr>
          <p:nvPr/>
        </p:nvPicPr>
        <p:blipFill>
          <a:blip r:embed="rId4"/>
          <a:stretch>
            <a:fillRect/>
          </a:stretch>
        </p:blipFill>
        <p:spPr>
          <a:xfrm>
            <a:off x="115778" y="223913"/>
            <a:ext cx="752320" cy="69658"/>
          </a:xfrm>
          <a:prstGeom prst="rect">
            <a:avLst/>
          </a:prstGeom>
        </p:spPr>
      </p:pic>
    </p:spTree>
    <p:extLst>
      <p:ext uri="{BB962C8B-B14F-4D97-AF65-F5344CB8AC3E}">
        <p14:creationId xmlns:p14="http://schemas.microsoft.com/office/powerpoint/2010/main" val="1073589278"/>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03293A6-C4C6-229D-91C7-11068B7C4CBA}"/>
              </a:ext>
            </a:extLst>
          </p:cNvPr>
          <p:cNvPicPr>
            <a:picLocks noChangeAspect="1"/>
          </p:cNvPicPr>
          <p:nvPr/>
        </p:nvPicPr>
        <p:blipFill>
          <a:blip r:embed="rId2"/>
          <a:stretch>
            <a:fillRect/>
          </a:stretch>
        </p:blipFill>
        <p:spPr>
          <a:xfrm>
            <a:off x="0" y="0"/>
            <a:ext cx="9144000" cy="51435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304800" y="4469785"/>
            <a:ext cx="2133600" cy="923925"/>
          </a:xfrm>
          <a:prstGeom prst="rect">
            <a:avLst/>
          </a:prstGeom>
        </p:spPr>
        <p:txBody>
          <a:bodyPr>
            <a:normAutofit/>
          </a:bodyPr>
          <a:lstStyle>
            <a:lvl1pPr marL="0" indent="0">
              <a:spcBef>
                <a:spcPts val="100"/>
              </a:spcBef>
              <a:buNone/>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304800" y="4019550"/>
            <a:ext cx="2514600" cy="461665"/>
          </a:xfrm>
          <a:prstGeom prst="rect">
            <a:avLst/>
          </a:prstGeom>
          <a:noFill/>
        </p:spPr>
        <p:txBody>
          <a:bodyPr wrap="square" lIns="0" rtlCol="0">
            <a:spAutoFit/>
          </a:bodyPr>
          <a:lstStyle/>
          <a:p>
            <a:r>
              <a:rPr lang="en-US" sz="24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169075409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2F0B16B-5D6B-F6B9-BE76-01EDA1F9DB62}"/>
              </a:ext>
            </a:extLst>
          </p:cNvPr>
          <p:cNvPicPr>
            <a:picLocks noChangeAspect="1"/>
          </p:cNvPicPr>
          <p:nvPr/>
        </p:nvPicPr>
        <p:blipFill>
          <a:blip r:embed="rId2"/>
          <a:stretch>
            <a:fillRect/>
          </a:stretch>
        </p:blipFill>
        <p:spPr>
          <a:xfrm>
            <a:off x="-1" y="-1"/>
            <a:ext cx="9143997" cy="5143499"/>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661542" y="1885950"/>
            <a:ext cx="1929258" cy="325755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2743200" y="1885950"/>
            <a:ext cx="19812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4876800" y="1885950"/>
            <a:ext cx="1905000" cy="32575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7010400" y="1885950"/>
            <a:ext cx="1905001" cy="325754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064947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9CE6CDCD-4955-A280-E4B2-159DD3BD6D60}"/>
              </a:ext>
            </a:extLst>
          </p:cNvPr>
          <p:cNvPicPr>
            <a:picLocks noChangeAspect="1"/>
          </p:cNvPicPr>
          <p:nvPr/>
        </p:nvPicPr>
        <p:blipFill>
          <a:blip r:embed="rId2"/>
          <a:stretch>
            <a:fillRect/>
          </a:stretch>
        </p:blipFill>
        <p:spPr>
          <a:xfrm>
            <a:off x="0" y="0"/>
            <a:ext cx="9144000" cy="5143500"/>
          </a:xfrm>
          <a:prstGeom prst="rect">
            <a:avLst/>
          </a:prstGeom>
        </p:spPr>
      </p:pic>
      <p:sp>
        <p:nvSpPr>
          <p:cNvPr id="2" name="Rectangle 1">
            <a:hlinkClick r:id="rId3"/>
            <a:extLst>
              <a:ext uri="{FF2B5EF4-FFF2-40B4-BE49-F238E27FC236}">
                <a16:creationId xmlns:a16="http://schemas.microsoft.com/office/drawing/2014/main" id="{B166C7F8-C424-7449-A19A-6EFB37F971D8}"/>
              </a:ext>
            </a:extLst>
          </p:cNvPr>
          <p:cNvSpPr/>
          <p:nvPr/>
        </p:nvSpPr>
        <p:spPr>
          <a:xfrm>
            <a:off x="661542" y="2114550"/>
            <a:ext cx="2538858" cy="12192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a:p>
        </p:txBody>
      </p:sp>
      <p:sp>
        <p:nvSpPr>
          <p:cNvPr id="3" name="Rectangle 2">
            <a:hlinkClick r:id="rId4"/>
            <a:extLst>
              <a:ext uri="{FF2B5EF4-FFF2-40B4-BE49-F238E27FC236}">
                <a16:creationId xmlns:a16="http://schemas.microsoft.com/office/drawing/2014/main" id="{7542C372-51F9-7B49-95F3-2BB4DD107F2C}"/>
              </a:ext>
            </a:extLst>
          </p:cNvPr>
          <p:cNvSpPr/>
          <p:nvPr/>
        </p:nvSpPr>
        <p:spPr>
          <a:xfrm>
            <a:off x="3276600" y="2114550"/>
            <a:ext cx="2438400" cy="12192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hlinkClick r:id="rId5"/>
            <a:extLst>
              <a:ext uri="{FF2B5EF4-FFF2-40B4-BE49-F238E27FC236}">
                <a16:creationId xmlns:a16="http://schemas.microsoft.com/office/drawing/2014/main" id="{218B93B9-5E84-F144-B5CB-7142E73CC8BF}"/>
              </a:ext>
            </a:extLst>
          </p:cNvPr>
          <p:cNvSpPr/>
          <p:nvPr/>
        </p:nvSpPr>
        <p:spPr>
          <a:xfrm>
            <a:off x="661542" y="3347881"/>
            <a:ext cx="2514600" cy="120506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hlinkClick r:id="rId6"/>
            <a:extLst>
              <a:ext uri="{FF2B5EF4-FFF2-40B4-BE49-F238E27FC236}">
                <a16:creationId xmlns:a16="http://schemas.microsoft.com/office/drawing/2014/main" id="{5AB17312-9520-7E42-A4CD-6B7EB6B7EF86}"/>
              </a:ext>
            </a:extLst>
          </p:cNvPr>
          <p:cNvSpPr/>
          <p:nvPr/>
        </p:nvSpPr>
        <p:spPr>
          <a:xfrm>
            <a:off x="3276600" y="3333750"/>
            <a:ext cx="2438400" cy="12333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hlinkClick r:id="rId6"/>
            <a:extLst>
              <a:ext uri="{FF2B5EF4-FFF2-40B4-BE49-F238E27FC236}">
                <a16:creationId xmlns:a16="http://schemas.microsoft.com/office/drawing/2014/main" id="{FB176131-B89E-304A-92DF-9CD3D468CD52}"/>
              </a:ext>
            </a:extLst>
          </p:cNvPr>
          <p:cNvSpPr/>
          <p:nvPr/>
        </p:nvSpPr>
        <p:spPr>
          <a:xfrm>
            <a:off x="637284"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hlinkClick r:id="rId7"/>
            <a:extLst>
              <a:ext uri="{FF2B5EF4-FFF2-40B4-BE49-F238E27FC236}">
                <a16:creationId xmlns:a16="http://schemas.microsoft.com/office/drawing/2014/main" id="{D57913DA-4C41-E144-8C67-313CA8644FB7}"/>
              </a:ext>
            </a:extLst>
          </p:cNvPr>
          <p:cNvSpPr/>
          <p:nvPr/>
        </p:nvSpPr>
        <p:spPr>
          <a:xfrm>
            <a:off x="2743200"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hlinkClick r:id="rId8"/>
            <a:extLst>
              <a:ext uri="{FF2B5EF4-FFF2-40B4-BE49-F238E27FC236}">
                <a16:creationId xmlns:a16="http://schemas.microsoft.com/office/drawing/2014/main" id="{84D23C97-34CA-EB47-8438-4CEEB5B8B203}"/>
              </a:ext>
            </a:extLst>
          </p:cNvPr>
          <p:cNvSpPr/>
          <p:nvPr/>
        </p:nvSpPr>
        <p:spPr>
          <a:xfrm>
            <a:off x="4849116"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hlinkClick r:id="rId4"/>
            <a:extLst>
              <a:ext uri="{FF2B5EF4-FFF2-40B4-BE49-F238E27FC236}">
                <a16:creationId xmlns:a16="http://schemas.microsoft.com/office/drawing/2014/main" id="{E56E6BD5-8E0F-3E4D-AD7C-420C316889E3}"/>
              </a:ext>
            </a:extLst>
          </p:cNvPr>
          <p:cNvSpPr/>
          <p:nvPr/>
        </p:nvSpPr>
        <p:spPr>
          <a:xfrm>
            <a:off x="6955032" y="1859615"/>
            <a:ext cx="1953516" cy="32838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48281B1D-1988-B135-F45B-9E1929E666BC}"/>
              </a:ext>
            </a:extLst>
          </p:cNvPr>
          <p:cNvSpPr txBox="1"/>
          <p:nvPr/>
        </p:nvSpPr>
        <p:spPr>
          <a:xfrm>
            <a:off x="661542" y="947815"/>
            <a:ext cx="4824858" cy="461665"/>
          </a:xfrm>
          <a:prstGeom prst="rect">
            <a:avLst/>
          </a:prstGeom>
          <a:noFill/>
        </p:spPr>
        <p:txBody>
          <a:bodyPr wrap="square" rtlCol="0">
            <a:spAutoFit/>
          </a:bodyPr>
          <a:lstStyle/>
          <a:p>
            <a:r>
              <a:rPr lang="en-US" sz="2400" b="1" i="0" dirty="0">
                <a:solidFill>
                  <a:schemeClr val="accent1"/>
                </a:solidFill>
                <a:latin typeface="Lato" panose="020F0502020204030203" pitchFamily="34" charset="77"/>
              </a:rPr>
              <a:t>Further Resources for Inspiration</a:t>
            </a:r>
          </a:p>
        </p:txBody>
      </p:sp>
      <p:sp>
        <p:nvSpPr>
          <p:cNvPr id="17" name="TextBox 16">
            <a:hlinkClick r:id="rId9"/>
            <a:extLst>
              <a:ext uri="{FF2B5EF4-FFF2-40B4-BE49-F238E27FC236}">
                <a16:creationId xmlns:a16="http://schemas.microsoft.com/office/drawing/2014/main" id="{BDA230B6-CF76-60A7-1D75-1701578E1750}"/>
              </a:ext>
            </a:extLst>
          </p:cNvPr>
          <p:cNvSpPr txBox="1"/>
          <p:nvPr/>
        </p:nvSpPr>
        <p:spPr>
          <a:xfrm>
            <a:off x="661542" y="1325861"/>
            <a:ext cx="2895600" cy="338554"/>
          </a:xfrm>
          <a:prstGeom prst="rect">
            <a:avLst/>
          </a:prstGeom>
          <a:noFill/>
        </p:spPr>
        <p:txBody>
          <a:bodyPr wrap="square" rtlCol="0">
            <a:spAutoFit/>
          </a:bodyPr>
          <a:lstStyle/>
          <a:p>
            <a:r>
              <a:rPr lang="en-US" sz="1600" b="0" i="0" dirty="0" err="1">
                <a:solidFill>
                  <a:schemeClr val="tx1"/>
                </a:solidFill>
                <a:latin typeface="Lato" panose="020F0502020204030203" pitchFamily="34" charset="77"/>
              </a:rPr>
              <a:t>comsol.com</a:t>
            </a:r>
            <a:endParaRPr lang="en-US" sz="1600" b="0" i="0" dirty="0">
              <a:solidFill>
                <a:schemeClr val="tx1"/>
              </a:solidFill>
              <a:latin typeface="Lato" panose="020F0502020204030203" pitchFamily="34" charset="77"/>
            </a:endParaRPr>
          </a:p>
        </p:txBody>
      </p:sp>
    </p:spTree>
    <p:extLst>
      <p:ext uri="{BB962C8B-B14F-4D97-AF65-F5344CB8AC3E}">
        <p14:creationId xmlns:p14="http://schemas.microsoft.com/office/powerpoint/2010/main" val="262393632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457200" y="590550"/>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457200" y="1333500"/>
            <a:ext cx="8305800" cy="3752850"/>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348242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457200" y="1333513"/>
            <a:ext cx="41124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4726714" y="1333513"/>
            <a:ext cx="4036286" cy="3752837"/>
          </a:xfrm>
          <a:prstGeom prst="rect">
            <a:avLst/>
          </a:prstGeom>
        </p:spPr>
        <p:txBody>
          <a:bodyPr lIns="0">
            <a:normAutofit/>
          </a:bodyPr>
          <a:lstStyle>
            <a:lvl1pPr>
              <a:defRPr sz="1600">
                <a:solidFill>
                  <a:srgbClr val="393A39"/>
                </a:solidFill>
                <a:latin typeface="Lato" panose="020F0502020204030203" pitchFamily="34" charset="0"/>
              </a:defRPr>
            </a:lvl1pPr>
            <a:lvl2pPr>
              <a:defRPr sz="1400">
                <a:solidFill>
                  <a:srgbClr val="393A39"/>
                </a:solidFill>
                <a:latin typeface="Lato" panose="020F0502020204030203" pitchFamily="34" charset="0"/>
              </a:defRPr>
            </a:lvl2pPr>
            <a:lvl3pPr>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457199" y="590563"/>
            <a:ext cx="8305801"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550423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458788" y="1333514"/>
            <a:ext cx="4041574" cy="628631"/>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458788" y="1962145"/>
            <a:ext cx="4041574" cy="3124205"/>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4719808" y="1333515"/>
            <a:ext cx="4043192" cy="628650"/>
          </a:xfrm>
          <a:prstGeom prst="rect">
            <a:avLst/>
          </a:prstGeom>
        </p:spPr>
        <p:txBody>
          <a:bodyPr lIns="0" anchor="b">
            <a:normAutofit/>
          </a:bodyPr>
          <a:lstStyle>
            <a:lvl1pPr marL="0" indent="0">
              <a:buNone/>
              <a:defRPr sz="1800" b="1">
                <a:solidFill>
                  <a:srgbClr val="393A39"/>
                </a:solidFill>
                <a:latin typeface="Lato" panose="020F0502020204030203"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4719808" y="1962162"/>
            <a:ext cx="4043192" cy="3124187"/>
          </a:xfrm>
          <a:prstGeom prst="rect">
            <a:avLst/>
          </a:prstGeom>
        </p:spPr>
        <p:txBody>
          <a:bodyPr lIns="0">
            <a:normAutofit/>
          </a:bodyPr>
          <a:lstStyle>
            <a:lvl1pPr>
              <a:lnSpc>
                <a:spcPct val="100000"/>
              </a:lnSpc>
              <a:defRPr sz="1600">
                <a:solidFill>
                  <a:srgbClr val="393A39"/>
                </a:solidFill>
                <a:latin typeface="Lato" panose="020F0502020204030203" pitchFamily="34" charset="0"/>
              </a:defRPr>
            </a:lvl1pPr>
            <a:lvl2pPr>
              <a:lnSpc>
                <a:spcPct val="100000"/>
              </a:lnSpc>
              <a:defRPr sz="1400">
                <a:solidFill>
                  <a:srgbClr val="393A39"/>
                </a:solidFill>
                <a:latin typeface="Lato" panose="020F0502020204030203" pitchFamily="34" charset="0"/>
              </a:defRPr>
            </a:lvl2pPr>
            <a:lvl3pPr>
              <a:lnSpc>
                <a:spcPct val="100000"/>
              </a:lnSpc>
              <a:defRPr sz="1200">
                <a:solidFill>
                  <a:srgbClr val="393A39"/>
                </a:solidFill>
                <a:latin typeface="Lato" panose="020F0502020204030203" pitchFamily="34" charset="0"/>
              </a:defRPr>
            </a:lvl3pPr>
            <a:lvl4pPr marL="1371600" indent="0">
              <a:buNone/>
              <a:defRPr sz="1200">
                <a:latin typeface="Lato" panose="020F0502020204030203" pitchFamily="34" charset="0"/>
              </a:defRPr>
            </a:lvl4pPr>
            <a:lvl5pPr marL="1828800" indent="0">
              <a:buNone/>
              <a:defRPr sz="1200">
                <a:latin typeface="Lato" panose="020F0502020204030203" pitchFamily="34" charset="0"/>
              </a:defRPr>
            </a:lvl5pPr>
          </a:lstStyle>
          <a:p>
            <a:pPr lvl="0"/>
            <a:r>
              <a:rPr lang="en-US"/>
              <a:t>Click to 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457200" y="590564"/>
            <a:ext cx="8305800" cy="742950"/>
          </a:xfrm>
          <a:prstGeom prst="rect">
            <a:avLst/>
          </a:prstGeom>
        </p:spPr>
        <p:txBody>
          <a:bodyPr lIns="0" anchor="ctr">
            <a:normAutofit/>
          </a:bodyPr>
          <a:lstStyle>
            <a:lvl1pPr>
              <a:defRPr sz="24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24202154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1036617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image" Target="../media/image1.emf"/><Relationship Id="rId5" Type="http://schemas.openxmlformats.org/officeDocument/2006/relationships/slideLayout" Target="../slideLayouts/slideLayout5.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image" Target="../media/image2.emf"/><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theme" Target="../theme/theme1.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457200" y="590550"/>
            <a:ext cx="8229600" cy="74295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457200" y="1333501"/>
            <a:ext cx="8229600" cy="3752848"/>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58"/>
          <a:srcRect l="24096"/>
          <a:stretch/>
        </p:blipFill>
        <p:spPr>
          <a:xfrm>
            <a:off x="0" y="115217"/>
            <a:ext cx="1066800" cy="287051"/>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59"/>
          <a:stretch>
            <a:fillRect/>
          </a:stretch>
        </p:blipFill>
        <p:spPr>
          <a:xfrm>
            <a:off x="115778" y="223913"/>
            <a:ext cx="752320" cy="69658"/>
          </a:xfrm>
          <a:prstGeom prst="rect">
            <a:avLst/>
          </a:prstGeom>
        </p:spPr>
      </p:pic>
    </p:spTree>
    <p:extLst>
      <p:ext uri="{BB962C8B-B14F-4D97-AF65-F5344CB8AC3E}">
        <p14:creationId xmlns:p14="http://schemas.microsoft.com/office/powerpoint/2010/main" val="2088161670"/>
      </p:ext>
    </p:extLst>
  </p:cSld>
  <p:clrMap bg1="lt1" tx1="dk1" bg2="lt2" tx2="dk2" accent1="accent1" accent2="accent2" accent3="accent3" accent4="accent4" accent5="accent5" accent6="accent6" hlink="hlink" folHlink="folHlink"/>
  <p:sldLayoutIdLst>
    <p:sldLayoutId id="2147483654" r:id="rId1"/>
    <p:sldLayoutId id="2147483655" r:id="rId2"/>
    <p:sldLayoutId id="2147483656" r:id="rId3"/>
    <p:sldLayoutId id="2147483657" r:id="rId4"/>
    <p:sldLayoutId id="2147483658" r:id="rId5"/>
    <p:sldLayoutId id="2147483659" r:id="rId6"/>
    <p:sldLayoutId id="2147483660" r:id="rId7"/>
    <p:sldLayoutId id="2147483661" r:id="rId8"/>
    <p:sldLayoutId id="2147483662" r:id="rId9"/>
    <p:sldLayoutId id="2147483663" r:id="rId10"/>
    <p:sldLayoutId id="2147483664" r:id="rId11"/>
    <p:sldLayoutId id="2147483665" r:id="rId12"/>
    <p:sldLayoutId id="2147483666" r:id="rId13"/>
    <p:sldLayoutId id="2147483667" r:id="rId14"/>
    <p:sldLayoutId id="2147483668" r:id="rId15"/>
    <p:sldLayoutId id="2147483669" r:id="rId16"/>
    <p:sldLayoutId id="2147483670" r:id="rId17"/>
    <p:sldLayoutId id="2147483671" r:id="rId18"/>
    <p:sldLayoutId id="2147483672" r:id="rId19"/>
    <p:sldLayoutId id="2147483673" r:id="rId20"/>
    <p:sldLayoutId id="2147483674" r:id="rId21"/>
    <p:sldLayoutId id="2147483675" r:id="rId22"/>
    <p:sldLayoutId id="2147483676" r:id="rId23"/>
    <p:sldLayoutId id="2147483677" r:id="rId24"/>
    <p:sldLayoutId id="2147483678"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 id="2147483691" r:id="rId38"/>
    <p:sldLayoutId id="2147483692" r:id="rId39"/>
    <p:sldLayoutId id="2147483693" r:id="rId40"/>
    <p:sldLayoutId id="2147483694" r:id="rId41"/>
    <p:sldLayoutId id="2147483695" r:id="rId42"/>
    <p:sldLayoutId id="2147483696" r:id="rId43"/>
    <p:sldLayoutId id="2147483697" r:id="rId44"/>
    <p:sldLayoutId id="2147483698" r:id="rId45"/>
    <p:sldLayoutId id="2147483699" r:id="rId46"/>
    <p:sldLayoutId id="2147483700" r:id="rId47"/>
    <p:sldLayoutId id="2147483701" r:id="rId48"/>
    <p:sldLayoutId id="2147483702" r:id="rId49"/>
    <p:sldLayoutId id="2147483703" r:id="rId50"/>
    <p:sldLayoutId id="2147483704" r:id="rId51"/>
    <p:sldLayoutId id="2147483705" r:id="rId52"/>
    <p:sldLayoutId id="2147483706" r:id="rId53"/>
    <p:sldLayoutId id="2147483707" r:id="rId54"/>
    <p:sldLayoutId id="2147483708" r:id="rId55"/>
    <p:sldLayoutId id="2147483709" r:id="rId56"/>
  </p:sldLayoutIdLst>
  <p:txStyles>
    <p:titleStyle>
      <a:lvl1pPr algn="l" defTabSz="914400" rtl="0" eaLnBrk="1" latinLnBrk="0" hangingPunct="1">
        <a:lnSpc>
          <a:spcPct val="90000"/>
        </a:lnSpc>
        <a:spcBef>
          <a:spcPct val="0"/>
        </a:spcBef>
        <a:buNone/>
        <a:defRPr sz="2400" b="1" kern="1200">
          <a:solidFill>
            <a:schemeClr val="accent1"/>
          </a:solidFill>
          <a:latin typeface="Lato" panose="020F0502020204030203" pitchFamily="34" charset="0"/>
          <a:ea typeface="+mj-ea"/>
          <a:cs typeface="+mj-cs"/>
        </a:defRPr>
      </a:lvl1pPr>
    </p:titleStyle>
    <p:bodyStyle>
      <a:lvl1pPr marL="176213" indent="-176213" algn="l" defTabSz="914400" rtl="0" eaLnBrk="1" latinLnBrk="0" hangingPunct="1">
        <a:lnSpc>
          <a:spcPct val="100000"/>
        </a:lnSpc>
        <a:spcBef>
          <a:spcPts val="1000"/>
        </a:spcBef>
        <a:buFont typeface="Wingdings" pitchFamily="2" charset="2"/>
        <a:buChar char="§"/>
        <a:tabLst/>
        <a:defRPr sz="1600" kern="1200">
          <a:solidFill>
            <a:srgbClr val="393A39"/>
          </a:solidFill>
          <a:latin typeface="Lato" panose="020F0502020204030203" pitchFamily="34" charset="0"/>
          <a:ea typeface="+mn-ea"/>
          <a:cs typeface="+mn-cs"/>
        </a:defRPr>
      </a:lvl1pPr>
      <a:lvl2pPr marL="514350" indent="-222250" algn="l" defTabSz="914400" rtl="0" eaLnBrk="1" latinLnBrk="0" hangingPunct="1">
        <a:lnSpc>
          <a:spcPct val="100000"/>
        </a:lnSpc>
        <a:spcBef>
          <a:spcPts val="500"/>
        </a:spcBef>
        <a:buFontTx/>
        <a:buBlip>
          <a:blip r:embed="rId60"/>
        </a:buBlip>
        <a:tabLst/>
        <a:defRPr sz="1400" kern="1200">
          <a:solidFill>
            <a:srgbClr val="393A39"/>
          </a:solidFill>
          <a:latin typeface="Lato" panose="020F0502020204030203" pitchFamily="34" charset="0"/>
          <a:ea typeface="+mn-ea"/>
          <a:cs typeface="+mn-cs"/>
        </a:defRPr>
      </a:lvl2pPr>
      <a:lvl3pPr marL="746125" indent="-169863" algn="l" defTabSz="806450" rtl="0" eaLnBrk="1" latinLnBrk="0" hangingPunct="1">
        <a:lnSpc>
          <a:spcPct val="100000"/>
        </a:lnSpc>
        <a:spcBef>
          <a:spcPts val="500"/>
        </a:spcBef>
        <a:buFont typeface="Arial" panose="020B0604020202020204" pitchFamily="34" charset="0"/>
        <a:buChar char="•"/>
        <a:tabLst/>
        <a:defRPr sz="1200" kern="1200">
          <a:solidFill>
            <a:srgbClr val="393A39"/>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1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9.xml"/><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95CEBF1-1A2A-ACAB-A11C-0E27886DD669}"/>
              </a:ext>
            </a:extLst>
          </p:cNvPr>
          <p:cNvSpPr>
            <a:spLocks noGrp="1"/>
          </p:cNvSpPr>
          <p:nvPr>
            <p:ph type="title"/>
          </p:nvPr>
        </p:nvSpPr>
        <p:spPr/>
        <p:txBody>
          <a:bodyPr/>
          <a:lstStyle/>
          <a:p>
            <a:r>
              <a:rPr lang="en-US" dirty="0"/>
              <a:t>Submarine Scattering: Time Domain Simulation and FFT</a:t>
            </a:r>
          </a:p>
        </p:txBody>
      </p:sp>
      <p:pic>
        <p:nvPicPr>
          <p:cNvPr id="14" name="Picture 13">
            <a:extLst>
              <a:ext uri="{FF2B5EF4-FFF2-40B4-BE49-F238E27FC236}">
                <a16:creationId xmlns:a16="http://schemas.microsoft.com/office/drawing/2014/main" id="{A9865EED-9B5E-4D0A-8558-8857257B58A4}"/>
              </a:ext>
            </a:extLst>
          </p:cNvPr>
          <p:cNvPicPr>
            <a:picLocks noChangeAspect="1"/>
          </p:cNvPicPr>
          <p:nvPr/>
        </p:nvPicPr>
        <p:blipFill>
          <a:blip r:embed="rId2"/>
          <a:stretch>
            <a:fillRect/>
          </a:stretch>
        </p:blipFill>
        <p:spPr>
          <a:xfrm>
            <a:off x="4453822" y="-138778"/>
            <a:ext cx="5380287" cy="3026411"/>
          </a:xfrm>
          <a:prstGeom prst="rect">
            <a:avLst/>
          </a:prstGeom>
        </p:spPr>
      </p:pic>
    </p:spTree>
    <p:extLst>
      <p:ext uri="{BB962C8B-B14F-4D97-AF65-F5344CB8AC3E}">
        <p14:creationId xmlns:p14="http://schemas.microsoft.com/office/powerpoint/2010/main" val="19287181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p:txBody>
          <a:bodyPr>
            <a:normAutofit/>
          </a:bodyPr>
          <a:lstStyle/>
          <a:p>
            <a:r>
              <a:rPr lang="en-US" dirty="0"/>
              <a:t>This model illustrates how to treat large-scale transient acoustic scattering problems</a:t>
            </a:r>
          </a:p>
          <a:p>
            <a:r>
              <a:rPr lang="en-US" dirty="0"/>
              <a:t>The background field is given as a Gaussian modulated sine pulse with a plane-wave front</a:t>
            </a:r>
          </a:p>
          <a:p>
            <a:r>
              <a:rPr lang="en-US" dirty="0"/>
              <a:t>The traditional FEM approach becomes inefficient due to the large number of degrees of freedom. Thus, it is advantageous to use the time-explicit discontinuous </a:t>
            </a:r>
            <a:r>
              <a:rPr lang="en-US" dirty="0" err="1"/>
              <a:t>Galerkin</a:t>
            </a:r>
            <a:r>
              <a:rPr lang="en-US" dirty="0"/>
              <a:t> FEM</a:t>
            </a:r>
          </a:p>
        </p:txBody>
      </p:sp>
      <p:sp>
        <p:nvSpPr>
          <p:cNvPr id="2" name="Title 1"/>
          <p:cNvSpPr>
            <a:spLocks noGrp="1"/>
          </p:cNvSpPr>
          <p:nvPr>
            <p:ph type="title"/>
          </p:nvPr>
        </p:nvSpPr>
        <p:spPr/>
        <p:txBody>
          <a:bodyPr/>
          <a:lstStyle/>
          <a:p>
            <a:r>
              <a:rPr lang="sv-SE" dirty="0"/>
              <a:t>Abstract</a:t>
            </a:r>
          </a:p>
        </p:txBody>
      </p:sp>
      <p:pic>
        <p:nvPicPr>
          <p:cNvPr id="14" name="Content Placeholder 13">
            <a:extLst>
              <a:ext uri="{FF2B5EF4-FFF2-40B4-BE49-F238E27FC236}">
                <a16:creationId xmlns:a16="http://schemas.microsoft.com/office/drawing/2014/main" id="{3924663E-0AA9-E04F-72F2-E9629485055C}"/>
              </a:ext>
            </a:extLst>
          </p:cNvPr>
          <p:cNvPicPr>
            <a:picLocks noGrp="1" noChangeAspect="1"/>
          </p:cNvPicPr>
          <p:nvPr>
            <p:ph sz="half" idx="2"/>
          </p:nvPr>
        </p:nvPicPr>
        <p:blipFill>
          <a:blip r:embed="rId2"/>
          <a:stretch>
            <a:fillRect/>
          </a:stretch>
        </p:blipFill>
        <p:spPr>
          <a:xfrm>
            <a:off x="4547915" y="1546845"/>
            <a:ext cx="4863307" cy="2735610"/>
          </a:xfrm>
        </p:spPr>
      </p:pic>
      <p:cxnSp>
        <p:nvCxnSpPr>
          <p:cNvPr id="15" name="Straight Arrow Connector 14">
            <a:extLst>
              <a:ext uri="{FF2B5EF4-FFF2-40B4-BE49-F238E27FC236}">
                <a16:creationId xmlns:a16="http://schemas.microsoft.com/office/drawing/2014/main" id="{F8052BF3-2C6D-86AF-62D2-636A882083C2}"/>
              </a:ext>
            </a:extLst>
          </p:cNvPr>
          <p:cNvCxnSpPr/>
          <p:nvPr/>
        </p:nvCxnSpPr>
        <p:spPr>
          <a:xfrm>
            <a:off x="6248400" y="2724150"/>
            <a:ext cx="304800" cy="76200"/>
          </a:xfrm>
          <a:prstGeom prst="straightConnector1">
            <a:avLst/>
          </a:prstGeom>
          <a:ln>
            <a:solidFill>
              <a:schemeClr val="tx2"/>
            </a:solidFill>
            <a:tailEnd type="triangle"/>
          </a:ln>
        </p:spPr>
        <p:style>
          <a:lnRef idx="2">
            <a:schemeClr val="dk1"/>
          </a:lnRef>
          <a:fillRef idx="0">
            <a:schemeClr val="dk1"/>
          </a:fillRef>
          <a:effectRef idx="1">
            <a:schemeClr val="dk1"/>
          </a:effectRef>
          <a:fontRef idx="minor">
            <a:schemeClr val="tx1"/>
          </a:fontRef>
        </p:style>
      </p:cxnSp>
      <p:sp>
        <p:nvSpPr>
          <p:cNvPr id="16" name="TextBox 8">
            <a:extLst>
              <a:ext uri="{FF2B5EF4-FFF2-40B4-BE49-F238E27FC236}">
                <a16:creationId xmlns:a16="http://schemas.microsoft.com/office/drawing/2014/main" id="{0F8C2DFE-A3FB-4079-8EA6-C280158B4493}"/>
              </a:ext>
            </a:extLst>
          </p:cNvPr>
          <p:cNvSpPr txBox="1">
            <a:spLocks noChangeArrowheads="1"/>
          </p:cNvSpPr>
          <p:nvPr/>
        </p:nvSpPr>
        <p:spPr bwMode="auto">
          <a:xfrm>
            <a:off x="4876800" y="2266950"/>
            <a:ext cx="1447800" cy="415498"/>
          </a:xfrm>
          <a:prstGeom prst="rect">
            <a:avLst/>
          </a:prstGeom>
          <a:noFill/>
          <a:ln w="9525">
            <a:noFill/>
            <a:miter lim="800000"/>
            <a:headEnd/>
            <a:tailEnd/>
          </a:ln>
        </p:spPr>
        <p:txBody>
          <a:bodyPr wrap="square">
            <a:spAutoFit/>
          </a:bodyPr>
          <a:lstStyle/>
          <a:p>
            <a:r>
              <a:rPr lang="sv-SE" sz="1050" dirty="0">
                <a:latin typeface="Calibri Light" panose="020F0302020204030204" pitchFamily="34" charset="0"/>
              </a:rPr>
              <a:t>Background wave propagation direction</a:t>
            </a:r>
          </a:p>
        </p:txBody>
      </p:sp>
      <p:cxnSp>
        <p:nvCxnSpPr>
          <p:cNvPr id="17" name="Straight Arrow Connector 16">
            <a:extLst>
              <a:ext uri="{FF2B5EF4-FFF2-40B4-BE49-F238E27FC236}">
                <a16:creationId xmlns:a16="http://schemas.microsoft.com/office/drawing/2014/main" id="{09B32645-DB50-4B44-0427-11F4378C9B28}"/>
              </a:ext>
            </a:extLst>
          </p:cNvPr>
          <p:cNvCxnSpPr/>
          <p:nvPr/>
        </p:nvCxnSpPr>
        <p:spPr>
          <a:xfrm>
            <a:off x="5943600" y="2876550"/>
            <a:ext cx="304800" cy="76200"/>
          </a:xfrm>
          <a:prstGeom prst="straightConnector1">
            <a:avLst/>
          </a:prstGeom>
          <a:ln>
            <a:solidFill>
              <a:schemeClr val="tx2"/>
            </a:solidFill>
            <a:tailEnd type="triangle"/>
          </a:ln>
        </p:spPr>
        <p:style>
          <a:lnRef idx="2">
            <a:schemeClr val="dk1"/>
          </a:lnRef>
          <a:fillRef idx="0">
            <a:schemeClr val="dk1"/>
          </a:fillRef>
          <a:effectRef idx="1">
            <a:schemeClr val="dk1"/>
          </a:effectRef>
          <a:fontRef idx="minor">
            <a:schemeClr val="tx1"/>
          </a:fontRef>
        </p:style>
      </p:cxnSp>
      <p:cxnSp>
        <p:nvCxnSpPr>
          <p:cNvPr id="18" name="Straight Arrow Connector 17">
            <a:extLst>
              <a:ext uri="{FF2B5EF4-FFF2-40B4-BE49-F238E27FC236}">
                <a16:creationId xmlns:a16="http://schemas.microsoft.com/office/drawing/2014/main" id="{C2B339C2-AAD7-A0CD-FB10-18F62D5EE438}"/>
              </a:ext>
            </a:extLst>
          </p:cNvPr>
          <p:cNvCxnSpPr/>
          <p:nvPr/>
        </p:nvCxnSpPr>
        <p:spPr>
          <a:xfrm>
            <a:off x="6096000" y="2800350"/>
            <a:ext cx="304800" cy="76200"/>
          </a:xfrm>
          <a:prstGeom prst="straightConnector1">
            <a:avLst/>
          </a:prstGeom>
          <a:ln>
            <a:solidFill>
              <a:schemeClr val="tx2"/>
            </a:solidFill>
            <a:tailEnd type="triangle"/>
          </a:ln>
        </p:spPr>
        <p:style>
          <a:lnRef idx="2">
            <a:schemeClr val="dk1"/>
          </a:lnRef>
          <a:fillRef idx="0">
            <a:schemeClr val="dk1"/>
          </a:fillRef>
          <a:effectRef idx="1">
            <a:schemeClr val="dk1"/>
          </a:effectRef>
          <a:fontRef idx="minor">
            <a:schemeClr val="tx1"/>
          </a:fontRef>
        </p:style>
      </p:cxnSp>
    </p:spTree>
    <p:extLst>
      <p:ext uri="{BB962C8B-B14F-4D97-AF65-F5344CB8AC3E}">
        <p14:creationId xmlns:p14="http://schemas.microsoft.com/office/powerpoint/2010/main" val="9655537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4D635A4-995B-3D33-ABA9-B40EDC4AD73E}"/>
              </a:ext>
            </a:extLst>
          </p:cNvPr>
          <p:cNvSpPr>
            <a:spLocks noGrp="1"/>
          </p:cNvSpPr>
          <p:nvPr>
            <p:ph sz="half" idx="1"/>
          </p:nvPr>
        </p:nvSpPr>
        <p:spPr/>
        <p:txBody>
          <a:bodyPr>
            <a:normAutofit/>
          </a:bodyPr>
          <a:lstStyle/>
          <a:p>
            <a:r>
              <a:rPr lang="en-US" sz="1600" dirty="0"/>
              <a:t>The geometry contains a scatterer (submarine) surrounded by a fluid (water)</a:t>
            </a:r>
          </a:p>
          <a:p>
            <a:r>
              <a:rPr lang="en-US" sz="1600" dirty="0"/>
              <a:t>The computational domain is truncated by absorbing layers to mimic wave propagation in the</a:t>
            </a:r>
            <a:r>
              <a:rPr lang="en-US" dirty="0"/>
              <a:t> open</a:t>
            </a:r>
            <a:r>
              <a:rPr lang="en-US" sz="1600" dirty="0"/>
              <a:t> domain without reflections</a:t>
            </a:r>
          </a:p>
          <a:p>
            <a:r>
              <a:rPr lang="en-US" dirty="0"/>
              <a:t>The scattered acoustic field is computed through the </a:t>
            </a:r>
            <a:r>
              <a:rPr lang="en-US" i="1" dirty="0"/>
              <a:t>Pressure Acoustics, Time Explicit</a:t>
            </a:r>
            <a:r>
              <a:rPr lang="en-US" dirty="0"/>
              <a:t> interface</a:t>
            </a:r>
          </a:p>
          <a:p>
            <a:r>
              <a:rPr lang="en-US" dirty="0"/>
              <a:t>The </a:t>
            </a:r>
            <a:r>
              <a:rPr lang="en-US" i="1" dirty="0"/>
              <a:t>Exterior Field Calculation</a:t>
            </a:r>
            <a:r>
              <a:rPr lang="en-US" dirty="0"/>
              <a:t> feature computes the scattered field outside the computational domain, which is enabled by the </a:t>
            </a:r>
            <a:r>
              <a:rPr lang="en-US" i="1" dirty="0"/>
              <a:t>Time to Frequency FFT</a:t>
            </a:r>
            <a:r>
              <a:rPr lang="en-US" dirty="0"/>
              <a:t> study step</a:t>
            </a:r>
            <a:endParaRPr lang="en-US" sz="1600" dirty="0"/>
          </a:p>
          <a:p>
            <a:pPr marL="0" indent="0">
              <a:buNone/>
            </a:pPr>
            <a:endParaRPr lang="en-US" dirty="0"/>
          </a:p>
        </p:txBody>
      </p:sp>
      <p:pic>
        <p:nvPicPr>
          <p:cNvPr id="6" name="Content Placeholder 5">
            <a:extLst>
              <a:ext uri="{FF2B5EF4-FFF2-40B4-BE49-F238E27FC236}">
                <a16:creationId xmlns:a16="http://schemas.microsoft.com/office/drawing/2014/main" id="{333A4D4C-3C2C-AF1C-059F-5E8484C9F462}"/>
              </a:ext>
            </a:extLst>
          </p:cNvPr>
          <p:cNvPicPr>
            <a:picLocks noGrp="1" noChangeAspect="1"/>
          </p:cNvPicPr>
          <p:nvPr>
            <p:ph sz="half" idx="2"/>
          </p:nvPr>
        </p:nvPicPr>
        <p:blipFill>
          <a:blip r:embed="rId2"/>
          <a:stretch>
            <a:fillRect/>
          </a:stretch>
        </p:blipFill>
        <p:spPr>
          <a:xfrm>
            <a:off x="5037133" y="1333500"/>
            <a:ext cx="3414721" cy="3752850"/>
          </a:xfrm>
        </p:spPr>
      </p:pic>
      <p:sp>
        <p:nvSpPr>
          <p:cNvPr id="4" name="Title 3">
            <a:extLst>
              <a:ext uri="{FF2B5EF4-FFF2-40B4-BE49-F238E27FC236}">
                <a16:creationId xmlns:a16="http://schemas.microsoft.com/office/drawing/2014/main" id="{3FCE189D-616A-9D32-2D15-5CDEA5F27AFC}"/>
              </a:ext>
            </a:extLst>
          </p:cNvPr>
          <p:cNvSpPr>
            <a:spLocks noGrp="1"/>
          </p:cNvSpPr>
          <p:nvPr>
            <p:ph type="title"/>
          </p:nvPr>
        </p:nvSpPr>
        <p:spPr/>
        <p:txBody>
          <a:bodyPr/>
          <a:lstStyle/>
          <a:p>
            <a:r>
              <a:rPr lang="en-US" dirty="0"/>
              <a:t>Geometry and Model Setup</a:t>
            </a:r>
          </a:p>
        </p:txBody>
      </p:sp>
    </p:spTree>
    <p:extLst>
      <p:ext uri="{BB962C8B-B14F-4D97-AF65-F5344CB8AC3E}">
        <p14:creationId xmlns:p14="http://schemas.microsoft.com/office/powerpoint/2010/main" val="32924233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3D239B-5D93-B989-D99C-B4797B015652}"/>
            </a:ext>
          </a:extLst>
        </p:cNvPr>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7C599BA-3C19-1490-E04B-7BCBB2746E19}"/>
              </a:ext>
            </a:extLst>
          </p:cNvPr>
          <p:cNvSpPr>
            <a:spLocks noGrp="1"/>
          </p:cNvSpPr>
          <p:nvPr>
            <p:ph sz="half" idx="1"/>
          </p:nvPr>
        </p:nvSpPr>
        <p:spPr/>
        <p:txBody>
          <a:bodyPr>
            <a:normAutofit/>
          </a:bodyPr>
          <a:lstStyle/>
          <a:p>
            <a:r>
              <a:rPr lang="en-US" sz="1600" dirty="0"/>
              <a:t>The geometry contains a scatterer (submarine) surrounded by a fluid (water)</a:t>
            </a:r>
          </a:p>
          <a:p>
            <a:r>
              <a:rPr lang="en-US" sz="1600" dirty="0"/>
              <a:t>The computational domain is truncated by absorbing layers to mimic wave propagation in the</a:t>
            </a:r>
            <a:r>
              <a:rPr lang="en-US" dirty="0"/>
              <a:t> open</a:t>
            </a:r>
            <a:r>
              <a:rPr lang="en-US" sz="1600" dirty="0"/>
              <a:t> domain without reflections</a:t>
            </a:r>
          </a:p>
          <a:p>
            <a:r>
              <a:rPr lang="en-US" dirty="0"/>
              <a:t>The scattered acoustic field is computed through the </a:t>
            </a:r>
            <a:r>
              <a:rPr lang="en-US" i="1" dirty="0"/>
              <a:t>Pressure Acoustics, Time Explicit</a:t>
            </a:r>
            <a:r>
              <a:rPr lang="en-US" dirty="0"/>
              <a:t> interface</a:t>
            </a:r>
          </a:p>
          <a:p>
            <a:r>
              <a:rPr lang="en-US" dirty="0"/>
              <a:t>The </a:t>
            </a:r>
            <a:r>
              <a:rPr lang="en-US" i="1" dirty="0"/>
              <a:t>Exterior Field Calculation</a:t>
            </a:r>
            <a:r>
              <a:rPr lang="en-US" dirty="0"/>
              <a:t> feature computes the scattered field outside the computational domain, which is enabled by the </a:t>
            </a:r>
            <a:r>
              <a:rPr lang="en-US" i="1" dirty="0"/>
              <a:t>Time to Frequency FFT</a:t>
            </a:r>
            <a:r>
              <a:rPr lang="en-US" dirty="0"/>
              <a:t> study step</a:t>
            </a:r>
            <a:endParaRPr lang="en-US" sz="1600" dirty="0"/>
          </a:p>
          <a:p>
            <a:pPr marL="0" indent="0">
              <a:buNone/>
            </a:pPr>
            <a:endParaRPr lang="en-US" dirty="0"/>
          </a:p>
        </p:txBody>
      </p:sp>
      <p:pic>
        <p:nvPicPr>
          <p:cNvPr id="6" name="Content Placeholder 5">
            <a:extLst>
              <a:ext uri="{FF2B5EF4-FFF2-40B4-BE49-F238E27FC236}">
                <a16:creationId xmlns:a16="http://schemas.microsoft.com/office/drawing/2014/main" id="{A313524C-BE2B-FE34-D8B9-A50BEC46330F}"/>
              </a:ext>
            </a:extLst>
          </p:cNvPr>
          <p:cNvPicPr>
            <a:picLocks noGrp="1" noChangeAspect="1"/>
          </p:cNvPicPr>
          <p:nvPr>
            <p:ph sz="half" idx="2"/>
          </p:nvPr>
        </p:nvPicPr>
        <p:blipFill>
          <a:blip r:embed="rId2"/>
          <a:stretch>
            <a:fillRect/>
          </a:stretch>
        </p:blipFill>
        <p:spPr>
          <a:xfrm>
            <a:off x="5037133" y="1333500"/>
            <a:ext cx="3414721" cy="3752850"/>
          </a:xfrm>
        </p:spPr>
      </p:pic>
      <p:sp>
        <p:nvSpPr>
          <p:cNvPr id="4" name="Title 3">
            <a:extLst>
              <a:ext uri="{FF2B5EF4-FFF2-40B4-BE49-F238E27FC236}">
                <a16:creationId xmlns:a16="http://schemas.microsoft.com/office/drawing/2014/main" id="{A3B71C83-EF2E-2AAF-E858-68451189FF56}"/>
              </a:ext>
            </a:extLst>
          </p:cNvPr>
          <p:cNvSpPr>
            <a:spLocks noGrp="1"/>
          </p:cNvSpPr>
          <p:nvPr>
            <p:ph type="title"/>
          </p:nvPr>
        </p:nvSpPr>
        <p:spPr/>
        <p:txBody>
          <a:bodyPr/>
          <a:lstStyle/>
          <a:p>
            <a:r>
              <a:rPr lang="en-US" dirty="0"/>
              <a:t>Geometry and Model Setup</a:t>
            </a:r>
          </a:p>
        </p:txBody>
      </p:sp>
    </p:spTree>
    <p:extLst>
      <p:ext uri="{BB962C8B-B14F-4D97-AF65-F5344CB8AC3E}">
        <p14:creationId xmlns:p14="http://schemas.microsoft.com/office/powerpoint/2010/main" val="3949307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3" name="Content Placeholder 2"/>
              <p:cNvSpPr>
                <a:spLocks noGrp="1"/>
              </p:cNvSpPr>
              <p:nvPr>
                <p:ph sz="half" idx="1"/>
              </p:nvPr>
            </p:nvSpPr>
            <p:spPr/>
            <p:txBody>
              <a:bodyPr>
                <a:normAutofit/>
              </a:bodyPr>
              <a:lstStyle/>
              <a:p>
                <a:r>
                  <a:rPr lang="en-US" sz="1200" dirty="0"/>
                  <a:t>The study contains of two steps: Time Dependent and Time to Frequency FFT</a:t>
                </a:r>
              </a:p>
              <a:p>
                <a:r>
                  <a:rPr lang="en-US" sz="1200" dirty="0"/>
                  <a:t>The exterior field results are only reasonable when the scattered field reaches the steady state. Thus, the time domain analysis should be performed for a sufficient time interval</a:t>
                </a:r>
              </a:p>
              <a:p>
                <a:r>
                  <a:rPr lang="en-US" sz="1200" dirty="0"/>
                  <a:t>In this example, the time interval reaches </a:t>
                </a:r>
                <a14:m>
                  <m:oMath xmlns:m="http://schemas.openxmlformats.org/officeDocument/2006/math">
                    <m:sSub>
                      <m:sSubPr>
                        <m:ctrlPr>
                          <a:rPr lang="en-US" sz="1200" b="0" i="1" smtClean="0">
                            <a:latin typeface="Cambria Math" panose="02040503050406030204" pitchFamily="18" charset="0"/>
                          </a:rPr>
                        </m:ctrlPr>
                      </m:sSubPr>
                      <m:e>
                        <m:r>
                          <a:rPr lang="en-US" sz="1200" b="0" i="1" smtClean="0">
                            <a:latin typeface="Cambria Math" panose="02040503050406030204" pitchFamily="18" charset="0"/>
                          </a:rPr>
                          <m:t>𝑇</m:t>
                        </m:r>
                      </m:e>
                      <m:sub>
                        <m:r>
                          <a:rPr lang="en-US" sz="1200" b="0" i="1" smtClean="0">
                            <a:latin typeface="Cambria Math" panose="02040503050406030204" pitchFamily="18" charset="0"/>
                          </a:rPr>
                          <m:t>0</m:t>
                        </m:r>
                      </m:sub>
                    </m:sSub>
                    <m:r>
                      <a:rPr lang="en-US" sz="1200" b="0" i="1" smtClean="0">
                        <a:latin typeface="Cambria Math" panose="02040503050406030204" pitchFamily="18" charset="0"/>
                      </a:rPr>
                      <m:t>=0.03</m:t>
                    </m:r>
                  </m:oMath>
                </a14:m>
                <a:r>
                  <a:rPr lang="en-US" sz="1200" dirty="0"/>
                  <a:t> s, which is based on the signal the center frequency of 500 Hz, the fluid material, and the size of the scatterer</a:t>
                </a:r>
              </a:p>
              <a:p>
                <a:r>
                  <a:rPr lang="en-US" sz="1200" dirty="0"/>
                  <a:t>The </a:t>
                </a:r>
                <a:r>
                  <a:rPr lang="en-US" sz="1200" i="1" dirty="0"/>
                  <a:t>End time</a:t>
                </a:r>
                <a:r>
                  <a:rPr lang="en-US" sz="1200" dirty="0"/>
                  <a:t> in the </a:t>
                </a:r>
                <a:r>
                  <a:rPr lang="en-US" sz="1200" i="1" dirty="0"/>
                  <a:t>Time to Frequency FFT</a:t>
                </a:r>
                <a:r>
                  <a:rPr lang="en-US" sz="1200" dirty="0"/>
                  <a:t> study step should lie in the time interval where the scattered field has reached the steady state</a:t>
                </a:r>
              </a:p>
              <a:p>
                <a:r>
                  <a:rPr lang="en-US" sz="1200" dirty="0"/>
                  <a:t>The time resolution should be fine enough for the FFT results to be realistic. Here, </a:t>
                </a:r>
                <a14:m>
                  <m:oMath xmlns:m="http://schemas.openxmlformats.org/officeDocument/2006/math">
                    <m:r>
                      <a:rPr lang="en-US" sz="1200" b="0" i="1" dirty="0" smtClean="0">
                        <a:latin typeface="Cambria Math" panose="02040503050406030204" pitchFamily="18" charset="0"/>
                        <a:ea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𝑡</m:t>
                    </m:r>
                    <m:r>
                      <a:rPr lang="en-US" sz="1200" b="0" i="1" dirty="0" smtClean="0">
                        <a:latin typeface="Cambria Math" panose="02040503050406030204" pitchFamily="18" charset="0"/>
                        <a:ea typeface="Cambria Math" panose="02040503050406030204" pitchFamily="18" charset="0"/>
                      </a:rPr>
                      <m:t>=</m:t>
                    </m:r>
                    <m:r>
                      <a:rPr lang="en-US" sz="1200" b="0" i="1" dirty="0" smtClean="0">
                        <a:latin typeface="Cambria Math" panose="02040503050406030204" pitchFamily="18" charset="0"/>
                        <a:ea typeface="Cambria Math" panose="02040503050406030204" pitchFamily="18" charset="0"/>
                      </a:rPr>
                      <m:t>𝑇</m:t>
                    </m:r>
                    <m:r>
                      <a:rPr lang="en-US" sz="1200" b="0" i="1" dirty="0" smtClean="0">
                        <a:latin typeface="Cambria Math" panose="02040503050406030204" pitchFamily="18" charset="0"/>
                      </a:rPr>
                      <m:t>/100</m:t>
                    </m:r>
                  </m:oMath>
                </a14:m>
                <a:r>
                  <a:rPr lang="en-US" sz="1200" dirty="0"/>
                  <a:t> s</a:t>
                </a:r>
              </a:p>
            </p:txBody>
          </p:sp>
        </mc:Choice>
        <mc:Fallback>
          <p:sp>
            <p:nvSpPr>
              <p:cNvPr id="3" name="Content Placeholder 2"/>
              <p:cNvSpPr>
                <a:spLocks noGrp="1" noRot="1" noChangeAspect="1" noMove="1" noResize="1" noEditPoints="1" noAdjustHandles="1" noChangeArrowheads="1" noChangeShapeType="1" noTextEdit="1"/>
              </p:cNvSpPr>
              <p:nvPr>
                <p:ph sz="half" idx="1"/>
              </p:nvPr>
            </p:nvSpPr>
            <p:spPr>
              <a:blipFill>
                <a:blip r:embed="rId2"/>
                <a:stretch>
                  <a:fillRect l="-2074" t="-163"/>
                </a:stretch>
              </a:blipFill>
            </p:spPr>
            <p:txBody>
              <a:bodyPr/>
              <a:lstStyle/>
              <a:p>
                <a:r>
                  <a:rPr lang="en-US">
                    <a:noFill/>
                  </a:rPr>
                  <a:t> </a:t>
                </a:r>
              </a:p>
            </p:txBody>
          </p:sp>
        </mc:Fallback>
      </mc:AlternateContent>
      <p:pic>
        <p:nvPicPr>
          <p:cNvPr id="7" name="Content Placeholder 6">
            <a:extLst>
              <a:ext uri="{FF2B5EF4-FFF2-40B4-BE49-F238E27FC236}">
                <a16:creationId xmlns:a16="http://schemas.microsoft.com/office/drawing/2014/main" id="{EBED9E5A-B72E-3A23-BF28-041AE1AB04ED}"/>
              </a:ext>
            </a:extLst>
          </p:cNvPr>
          <p:cNvPicPr>
            <a:picLocks noGrp="1" noChangeAspect="1"/>
          </p:cNvPicPr>
          <p:nvPr>
            <p:ph sz="half" idx="2"/>
          </p:nvPr>
        </p:nvPicPr>
        <p:blipFill>
          <a:blip r:embed="rId3"/>
          <a:stretch>
            <a:fillRect/>
          </a:stretch>
        </p:blipFill>
        <p:spPr>
          <a:xfrm>
            <a:off x="5028799" y="1333500"/>
            <a:ext cx="3431390" cy="3752850"/>
          </a:xfrm>
        </p:spPr>
      </p:pic>
      <p:sp>
        <p:nvSpPr>
          <p:cNvPr id="2" name="Title 1"/>
          <p:cNvSpPr>
            <a:spLocks noGrp="1"/>
          </p:cNvSpPr>
          <p:nvPr>
            <p:ph type="title"/>
          </p:nvPr>
        </p:nvSpPr>
        <p:spPr/>
        <p:txBody>
          <a:bodyPr/>
          <a:lstStyle/>
          <a:p>
            <a:r>
              <a:rPr lang="sv-SE" dirty="0"/>
              <a:t>Study Setup</a:t>
            </a:r>
          </a:p>
        </p:txBody>
      </p:sp>
    </p:spTree>
    <p:extLst>
      <p:ext uri="{BB962C8B-B14F-4D97-AF65-F5344CB8AC3E}">
        <p14:creationId xmlns:p14="http://schemas.microsoft.com/office/powerpoint/2010/main" val="32294586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FFB390DC-F54C-7F6B-576D-163D8E458C5D}"/>
              </a:ext>
            </a:extLst>
          </p:cNvPr>
          <p:cNvPicPr>
            <a:picLocks noGrp="1" noChangeAspect="1"/>
          </p:cNvPicPr>
          <p:nvPr>
            <p:ph sz="half" idx="1"/>
          </p:nvPr>
        </p:nvPicPr>
        <p:blipFill>
          <a:blip r:embed="rId2"/>
          <a:stretch>
            <a:fillRect/>
          </a:stretch>
        </p:blipFill>
        <p:spPr>
          <a:xfrm>
            <a:off x="457200" y="1733550"/>
            <a:ext cx="4113213" cy="2313682"/>
          </a:xfrm>
        </p:spPr>
      </p:pic>
      <p:pic>
        <p:nvPicPr>
          <p:cNvPr id="11" name="Content Placeholder 10">
            <a:extLst>
              <a:ext uri="{FF2B5EF4-FFF2-40B4-BE49-F238E27FC236}">
                <a16:creationId xmlns:a16="http://schemas.microsoft.com/office/drawing/2014/main" id="{8172BF20-D43F-0900-4D4C-D08F1757FDD9}"/>
              </a:ext>
            </a:extLst>
          </p:cNvPr>
          <p:cNvPicPr>
            <a:picLocks noGrp="1" noChangeAspect="1"/>
          </p:cNvPicPr>
          <p:nvPr>
            <p:ph sz="half" idx="2"/>
          </p:nvPr>
        </p:nvPicPr>
        <p:blipFill>
          <a:blip r:embed="rId3"/>
          <a:stretch>
            <a:fillRect/>
          </a:stretch>
        </p:blipFill>
        <p:spPr>
          <a:xfrm>
            <a:off x="4725988" y="1754981"/>
            <a:ext cx="4037012" cy="2270819"/>
          </a:xfrm>
        </p:spPr>
      </p:pic>
      <p:sp>
        <p:nvSpPr>
          <p:cNvPr id="5" name="Title 4">
            <a:extLst>
              <a:ext uri="{FF2B5EF4-FFF2-40B4-BE49-F238E27FC236}">
                <a16:creationId xmlns:a16="http://schemas.microsoft.com/office/drawing/2014/main" id="{D07C0E4E-70AE-AD72-9BC5-3417F3E78AC0}"/>
              </a:ext>
            </a:extLst>
          </p:cNvPr>
          <p:cNvSpPr>
            <a:spLocks noGrp="1"/>
          </p:cNvSpPr>
          <p:nvPr>
            <p:ph type="title"/>
          </p:nvPr>
        </p:nvSpPr>
        <p:spPr/>
        <p:txBody>
          <a:bodyPr/>
          <a:lstStyle/>
          <a:p>
            <a:r>
              <a:rPr lang="sv-SE" dirty="0"/>
              <a:t>Results: Background and Scattered Fields</a:t>
            </a:r>
            <a:endParaRPr lang="en-US" dirty="0"/>
          </a:p>
        </p:txBody>
      </p:sp>
      <p:sp>
        <p:nvSpPr>
          <p:cNvPr id="12" name="TextBox 11">
            <a:extLst>
              <a:ext uri="{FF2B5EF4-FFF2-40B4-BE49-F238E27FC236}">
                <a16:creationId xmlns:a16="http://schemas.microsoft.com/office/drawing/2014/main" id="{9A6EC821-4044-6B2B-D3F7-84DE63F5365F}"/>
              </a:ext>
            </a:extLst>
          </p:cNvPr>
          <p:cNvSpPr txBox="1"/>
          <p:nvPr/>
        </p:nvSpPr>
        <p:spPr>
          <a:xfrm>
            <a:off x="457199" y="4019550"/>
            <a:ext cx="2236510" cy="230832"/>
          </a:xfrm>
          <a:prstGeom prst="rect">
            <a:avLst/>
          </a:prstGeom>
          <a:noFill/>
        </p:spPr>
        <p:txBody>
          <a:bodyPr wrap="none" rtlCol="0">
            <a:spAutoFit/>
          </a:bodyPr>
          <a:lstStyle/>
          <a:p>
            <a:r>
              <a:rPr lang="en-US" sz="900" i="1" dirty="0">
                <a:solidFill>
                  <a:schemeClr val="accent5"/>
                </a:solidFill>
              </a:rPr>
              <a:t>Background acoustic pressure at t = 0.015 s</a:t>
            </a:r>
          </a:p>
        </p:txBody>
      </p:sp>
      <p:sp>
        <p:nvSpPr>
          <p:cNvPr id="13" name="TextBox 12">
            <a:extLst>
              <a:ext uri="{FF2B5EF4-FFF2-40B4-BE49-F238E27FC236}">
                <a16:creationId xmlns:a16="http://schemas.microsoft.com/office/drawing/2014/main" id="{08EF493D-48CB-2678-F36D-76244C78AF73}"/>
              </a:ext>
            </a:extLst>
          </p:cNvPr>
          <p:cNvSpPr txBox="1"/>
          <p:nvPr/>
        </p:nvSpPr>
        <p:spPr>
          <a:xfrm>
            <a:off x="4610099" y="4019550"/>
            <a:ext cx="2121093" cy="230832"/>
          </a:xfrm>
          <a:prstGeom prst="rect">
            <a:avLst/>
          </a:prstGeom>
          <a:noFill/>
        </p:spPr>
        <p:txBody>
          <a:bodyPr wrap="none" rtlCol="0">
            <a:spAutoFit/>
          </a:bodyPr>
          <a:lstStyle/>
          <a:p>
            <a:r>
              <a:rPr lang="en-US" sz="900" i="1" dirty="0">
                <a:solidFill>
                  <a:schemeClr val="accent5"/>
                </a:solidFill>
              </a:rPr>
              <a:t>Scattered acoustic pressure at t = 0.015 s</a:t>
            </a:r>
          </a:p>
        </p:txBody>
      </p:sp>
    </p:spTree>
    <p:extLst>
      <p:ext uri="{BB962C8B-B14F-4D97-AF65-F5344CB8AC3E}">
        <p14:creationId xmlns:p14="http://schemas.microsoft.com/office/powerpoint/2010/main" val="676032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Content Placeholder 16">
            <a:extLst>
              <a:ext uri="{FF2B5EF4-FFF2-40B4-BE49-F238E27FC236}">
                <a16:creationId xmlns:a16="http://schemas.microsoft.com/office/drawing/2014/main" id="{F1698BE1-9732-B635-2B4F-25785E842F44}"/>
              </a:ext>
            </a:extLst>
          </p:cNvPr>
          <p:cNvPicPr>
            <a:picLocks noGrp="1" noChangeAspect="1"/>
          </p:cNvPicPr>
          <p:nvPr>
            <p:ph sz="quarter" idx="29"/>
          </p:nvPr>
        </p:nvPicPr>
        <p:blipFill>
          <a:blip r:embed="rId2"/>
          <a:stretch>
            <a:fillRect/>
          </a:stretch>
        </p:blipFill>
        <p:spPr/>
      </p:pic>
      <p:sp>
        <p:nvSpPr>
          <p:cNvPr id="25" name="Content Placeholder 24">
            <a:extLst>
              <a:ext uri="{FF2B5EF4-FFF2-40B4-BE49-F238E27FC236}">
                <a16:creationId xmlns:a16="http://schemas.microsoft.com/office/drawing/2014/main" id="{7AAF64FC-DEC7-D023-C81A-C08492D7316C}"/>
              </a:ext>
            </a:extLst>
          </p:cNvPr>
          <p:cNvSpPr>
            <a:spLocks noGrp="1"/>
          </p:cNvSpPr>
          <p:nvPr>
            <p:ph sz="half" idx="10"/>
          </p:nvPr>
        </p:nvSpPr>
        <p:spPr/>
        <p:txBody>
          <a:bodyPr/>
          <a:lstStyle/>
          <a:p>
            <a:r>
              <a:rPr lang="en-US" i="1" dirty="0" err="1"/>
              <a:t>xy</a:t>
            </a:r>
            <a:r>
              <a:rPr lang="en-US" dirty="0"/>
              <a:t>-plane</a:t>
            </a:r>
          </a:p>
          <a:p>
            <a:r>
              <a:rPr lang="en-US" dirty="0"/>
              <a:t>30 m away from the scatterer</a:t>
            </a:r>
          </a:p>
        </p:txBody>
      </p:sp>
      <p:sp>
        <p:nvSpPr>
          <p:cNvPr id="4" name="Content Placeholder 3">
            <a:extLst>
              <a:ext uri="{FF2B5EF4-FFF2-40B4-BE49-F238E27FC236}">
                <a16:creationId xmlns:a16="http://schemas.microsoft.com/office/drawing/2014/main" id="{837C1A8F-0318-4B3B-F642-1349513D4430}"/>
              </a:ext>
            </a:extLst>
          </p:cNvPr>
          <p:cNvSpPr>
            <a:spLocks noGrp="1"/>
          </p:cNvSpPr>
          <p:nvPr>
            <p:ph sz="quarter" idx="19"/>
          </p:nvPr>
        </p:nvSpPr>
        <p:spPr/>
        <p:txBody>
          <a:bodyPr>
            <a:normAutofit fontScale="92500" lnSpcReduction="20000"/>
          </a:bodyPr>
          <a:lstStyle/>
          <a:p>
            <a:r>
              <a:rPr lang="en-US" dirty="0"/>
              <a:t>Exterior field SPL</a:t>
            </a:r>
          </a:p>
        </p:txBody>
      </p:sp>
      <p:sp>
        <p:nvSpPr>
          <p:cNvPr id="26" name="Content Placeholder 25">
            <a:extLst>
              <a:ext uri="{FF2B5EF4-FFF2-40B4-BE49-F238E27FC236}">
                <a16:creationId xmlns:a16="http://schemas.microsoft.com/office/drawing/2014/main" id="{FBE55725-D1EC-62DB-862F-A9EC654439B3}"/>
              </a:ext>
            </a:extLst>
          </p:cNvPr>
          <p:cNvSpPr>
            <a:spLocks noGrp="1"/>
          </p:cNvSpPr>
          <p:nvPr>
            <p:ph sz="half" idx="30"/>
          </p:nvPr>
        </p:nvSpPr>
        <p:spPr/>
        <p:txBody>
          <a:bodyPr/>
          <a:lstStyle/>
          <a:p>
            <a:r>
              <a:rPr lang="en-US" i="1" dirty="0" err="1"/>
              <a:t>yz</a:t>
            </a:r>
            <a:r>
              <a:rPr lang="en-US" dirty="0"/>
              <a:t>-plane</a:t>
            </a:r>
          </a:p>
          <a:p>
            <a:r>
              <a:rPr lang="en-US" dirty="0"/>
              <a:t>30 m away from the scatterer</a:t>
            </a:r>
          </a:p>
          <a:p>
            <a:endParaRPr lang="en-US" dirty="0"/>
          </a:p>
        </p:txBody>
      </p:sp>
      <p:pic>
        <p:nvPicPr>
          <p:cNvPr id="19" name="Content Placeholder 18">
            <a:extLst>
              <a:ext uri="{FF2B5EF4-FFF2-40B4-BE49-F238E27FC236}">
                <a16:creationId xmlns:a16="http://schemas.microsoft.com/office/drawing/2014/main" id="{BF898927-6F8C-97CB-B796-367DC869B773}"/>
              </a:ext>
            </a:extLst>
          </p:cNvPr>
          <p:cNvPicPr>
            <a:picLocks noGrp="1" noChangeAspect="1"/>
          </p:cNvPicPr>
          <p:nvPr>
            <p:ph sz="quarter" idx="31"/>
          </p:nvPr>
        </p:nvPicPr>
        <p:blipFill>
          <a:blip r:embed="rId3"/>
          <a:stretch>
            <a:fillRect/>
          </a:stretch>
        </p:blipFill>
        <p:spPr/>
      </p:pic>
      <p:sp>
        <p:nvSpPr>
          <p:cNvPr id="12" name="Content Placeholder 11">
            <a:extLst>
              <a:ext uri="{FF2B5EF4-FFF2-40B4-BE49-F238E27FC236}">
                <a16:creationId xmlns:a16="http://schemas.microsoft.com/office/drawing/2014/main" id="{C3DE893B-8197-F371-971D-949887B1FC27}"/>
              </a:ext>
            </a:extLst>
          </p:cNvPr>
          <p:cNvSpPr>
            <a:spLocks noGrp="1"/>
          </p:cNvSpPr>
          <p:nvPr>
            <p:ph sz="quarter" idx="32"/>
          </p:nvPr>
        </p:nvSpPr>
        <p:spPr/>
        <p:txBody>
          <a:bodyPr>
            <a:normAutofit fontScale="92500" lnSpcReduction="20000"/>
          </a:bodyPr>
          <a:lstStyle/>
          <a:p>
            <a:r>
              <a:rPr lang="en-US" dirty="0"/>
              <a:t>Exterior field SPL</a:t>
            </a:r>
          </a:p>
        </p:txBody>
      </p:sp>
      <p:sp>
        <p:nvSpPr>
          <p:cNvPr id="27" name="Content Placeholder 26">
            <a:extLst>
              <a:ext uri="{FF2B5EF4-FFF2-40B4-BE49-F238E27FC236}">
                <a16:creationId xmlns:a16="http://schemas.microsoft.com/office/drawing/2014/main" id="{49574F27-24F2-F8CB-2665-A8F6989EF22F}"/>
              </a:ext>
            </a:extLst>
          </p:cNvPr>
          <p:cNvSpPr>
            <a:spLocks noGrp="1"/>
          </p:cNvSpPr>
          <p:nvPr>
            <p:ph sz="half" idx="33"/>
          </p:nvPr>
        </p:nvSpPr>
        <p:spPr/>
        <p:txBody>
          <a:bodyPr/>
          <a:lstStyle/>
          <a:p>
            <a:r>
              <a:rPr lang="en-US" i="1" dirty="0" err="1"/>
              <a:t>xz</a:t>
            </a:r>
            <a:r>
              <a:rPr lang="en-US" dirty="0"/>
              <a:t>-plane</a:t>
            </a:r>
          </a:p>
          <a:p>
            <a:r>
              <a:rPr lang="en-US" dirty="0"/>
              <a:t>30 m away from the scatterer</a:t>
            </a:r>
          </a:p>
          <a:p>
            <a:endParaRPr lang="en-US" dirty="0"/>
          </a:p>
        </p:txBody>
      </p:sp>
      <p:pic>
        <p:nvPicPr>
          <p:cNvPr id="21" name="Content Placeholder 20">
            <a:extLst>
              <a:ext uri="{FF2B5EF4-FFF2-40B4-BE49-F238E27FC236}">
                <a16:creationId xmlns:a16="http://schemas.microsoft.com/office/drawing/2014/main" id="{3EF30C34-86C0-72DF-6067-14860158A3F6}"/>
              </a:ext>
            </a:extLst>
          </p:cNvPr>
          <p:cNvPicPr>
            <a:picLocks noGrp="1" noChangeAspect="1"/>
          </p:cNvPicPr>
          <p:nvPr>
            <p:ph sz="quarter" idx="34"/>
          </p:nvPr>
        </p:nvPicPr>
        <p:blipFill>
          <a:blip r:embed="rId4"/>
          <a:stretch>
            <a:fillRect/>
          </a:stretch>
        </p:blipFill>
        <p:spPr/>
      </p:pic>
      <p:sp>
        <p:nvSpPr>
          <p:cNvPr id="15" name="Content Placeholder 14">
            <a:extLst>
              <a:ext uri="{FF2B5EF4-FFF2-40B4-BE49-F238E27FC236}">
                <a16:creationId xmlns:a16="http://schemas.microsoft.com/office/drawing/2014/main" id="{887597AF-517A-2849-55D7-13F47F515E2A}"/>
              </a:ext>
            </a:extLst>
          </p:cNvPr>
          <p:cNvSpPr>
            <a:spLocks noGrp="1"/>
          </p:cNvSpPr>
          <p:nvPr>
            <p:ph sz="quarter" idx="35"/>
          </p:nvPr>
        </p:nvSpPr>
        <p:spPr/>
        <p:txBody>
          <a:bodyPr>
            <a:normAutofit fontScale="92500" lnSpcReduction="20000"/>
          </a:bodyPr>
          <a:lstStyle/>
          <a:p>
            <a:r>
              <a:rPr lang="en-US" dirty="0"/>
              <a:t>Exterior field SPL</a:t>
            </a:r>
          </a:p>
        </p:txBody>
      </p:sp>
      <p:sp>
        <p:nvSpPr>
          <p:cNvPr id="2" name="Title 1"/>
          <p:cNvSpPr>
            <a:spLocks noGrp="1"/>
          </p:cNvSpPr>
          <p:nvPr>
            <p:ph type="title"/>
          </p:nvPr>
        </p:nvSpPr>
        <p:spPr/>
        <p:txBody>
          <a:bodyPr/>
          <a:lstStyle/>
          <a:p>
            <a:r>
              <a:rPr lang="sv-SE" dirty="0"/>
              <a:t>Results: Exterior Field Profiles</a:t>
            </a:r>
          </a:p>
        </p:txBody>
      </p:sp>
    </p:spTree>
    <p:extLst>
      <p:ext uri="{BB962C8B-B14F-4D97-AF65-F5344CB8AC3E}">
        <p14:creationId xmlns:p14="http://schemas.microsoft.com/office/powerpoint/2010/main" val="25109879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Content Placeholder 11">
            <a:extLst>
              <a:ext uri="{FF2B5EF4-FFF2-40B4-BE49-F238E27FC236}">
                <a16:creationId xmlns:a16="http://schemas.microsoft.com/office/drawing/2014/main" id="{6EB979E2-F9E4-365D-BC9C-9FE9B21E21C2}"/>
              </a:ext>
            </a:extLst>
          </p:cNvPr>
          <p:cNvSpPr>
            <a:spLocks noGrp="1"/>
          </p:cNvSpPr>
          <p:nvPr>
            <p:ph idx="1"/>
          </p:nvPr>
        </p:nvSpPr>
        <p:spPr/>
        <p:txBody>
          <a:bodyPr/>
          <a:lstStyle/>
          <a:p>
            <a:r>
              <a:rPr lang="en-US" dirty="0"/>
              <a:t>comsol.com</a:t>
            </a:r>
          </a:p>
        </p:txBody>
      </p:sp>
    </p:spTree>
    <p:extLst>
      <p:ext uri="{BB962C8B-B14F-4D97-AF65-F5344CB8AC3E}">
        <p14:creationId xmlns:p14="http://schemas.microsoft.com/office/powerpoint/2010/main" val="1729920012"/>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D777E4D-F6AA-5640-A7A2-F3D9BE9DC2A6}" vid="{B1957A7B-CB93-6647-A443-8CDACBF99A3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Slide-Template-2024</Template>
  <TotalTime>2074</TotalTime>
  <Words>411</Words>
  <Application>Microsoft Office PowerPoint</Application>
  <PresentationFormat>On-screen Show (16:9)</PresentationFormat>
  <Paragraphs>36</Paragraphs>
  <Slides>8</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8</vt:i4>
      </vt:variant>
    </vt:vector>
  </HeadingPairs>
  <TitlesOfParts>
    <vt:vector size="17" baseType="lpstr">
      <vt:lpstr>Arial</vt:lpstr>
      <vt:lpstr>Calibri</vt:lpstr>
      <vt:lpstr>Calibri Light</vt:lpstr>
      <vt:lpstr>Cambria Math</vt:lpstr>
      <vt:lpstr>Lato</vt:lpstr>
      <vt:lpstr>Lato Black</vt:lpstr>
      <vt:lpstr>Lato Light</vt:lpstr>
      <vt:lpstr>Wingdings</vt:lpstr>
      <vt:lpstr>comsol-slide-template-NEW</vt:lpstr>
      <vt:lpstr>Submarine Scattering: Time Domain Simulation and FFT</vt:lpstr>
      <vt:lpstr>Abstract</vt:lpstr>
      <vt:lpstr>Geometry and Model Setup</vt:lpstr>
      <vt:lpstr>Geometry and Model Setup</vt:lpstr>
      <vt:lpstr>Study Setup</vt:lpstr>
      <vt:lpstr>Results: Background and Scattered Fields</vt:lpstr>
      <vt:lpstr>Results: Exterior Field Profiles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Mads Jensen</dc:creator>
  <cp:lastModifiedBy>Kirill Shaposhnikov</cp:lastModifiedBy>
  <cp:revision>69</cp:revision>
  <dcterms:created xsi:type="dcterms:W3CDTF">2006-08-16T00:00:00Z</dcterms:created>
  <dcterms:modified xsi:type="dcterms:W3CDTF">2024-12-27T11:34:25Z</dcterms:modified>
</cp:coreProperties>
</file>