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60" r:id="rId14"/>
    <p:sldId id="261" r:id="rId15"/>
    <p:sldId id="262" r:id="rId16"/>
    <p:sldId id="263" r:id="rId1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4" Target="slides/slide5.xml" Type="http://schemas.openxmlformats.org/officeDocument/2006/relationships/slide"/><Relationship Id="rId15" Target="slides/slide4.xml" Type="http://schemas.openxmlformats.org/officeDocument/2006/relationships/slide"/><Relationship Id="rId16" Target="slides/slide6.xml" Type="http://schemas.openxmlformats.org/officeDocument/2006/relationships/slide"/><Relationship Id="rId17" Target="slides/slide7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6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5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Antireflection Coating for Infrared Wavelength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Pyramid-Shaped Microstructure</a:t>
            </a:r>
          </a:p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Geometry Assumptions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Pitch of the periodic structure is 2.4 um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Height of the CZT pyramid is 5 um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Top width of the CZT pyramid is 100 nm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Bottom width of the CZT pyramid is 2.16 um</a:t>
            </a:r>
          </a:p>
        </p:txBody>
      </p:sp>
      <p:sp>
        <p:nvSpPr>
          <p:cNvPr name="AutoShape 4" id="4"/>
          <p:cNvSpPr/>
          <p:nvPr/>
        </p:nvSpPr>
        <p:spPr>
          <a:xfrm>
            <a:off x="4780854" y="4633134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Single unit cell model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854" y="209550"/>
            <a:ext cx="3468492" cy="44235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Modeling Assumptions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Out of plane polarization is considered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± 1 out of plane diffraction orders were added to the second Port to account for higher order diffraction wave propagation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Transmission Profile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07900" y="1332000"/>
            <a:ext cx="5003800" cy="37528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Transmission Profile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07900" y="1332000"/>
            <a:ext cx="5003800" cy="37528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Observations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pyramidal CZT microstructure increases the transmittance from bulk CZT ~79% to more than 94% between the 7 um and 14 um spectrum.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transmittance reduces with the increase in angle of incidence.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results matched well with the Hobbs et al. paper [1]. 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Reference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1. Douglas S. Hobbs, Bruce D. MacLeod, "Design, fabrication, and measured performance of anti-reflecting surface textures in infrared transmitting materials," Proc. SPIE 5786, Window and Dome Technologies and Materials IX, (18 May 2005); doi: 10.1117/12.604532.</a:t>
            </a: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303&quot;&gt;&lt;VersionInformation&gt;&lt;Version&gt;1&lt;/Version&gt;&lt;/VersionInformation&gt;&lt;Entity&gt;/result/feature/pg1&lt;/Entity&gt;&lt;Tag&gt;pg1&lt;/Tag&gt;&lt;Node&gt;Results &amp;gt; 1D Plot Group 1&lt;/Node&gt;&lt;LinkType&gt;Image&lt;/LinkType&gt;&lt;ModelLink directoryType=&quot;none&quot;&gt;C:\sbs\sbp\distr\test\models\woptics\pyramid_czt_infrared_ar_coating.mph&lt;/ModelLink&gt;&lt;LocalPath&gt;pyramid_czt_infrared_ar_coating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&quot;/&gt;&lt;Property name=&quot;xmax&quot; type=&quot;real&quot; value=&quot;1&quot;/&gt;&lt;Property name=&quot;ymin&quot; type=&quot;real&quot; value=&quot;-1&quot;/&gt;&lt;Property name=&quot;ymax&quot; type=&quot;real&quot; value=&quot;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Dec 5, 2024, 1:42:33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303&quot;&gt;&lt;VersionInformation&gt;&lt;Version&gt;1&lt;/Version&gt;&lt;/VersionInformation&gt;&lt;Entity&gt;/result/feature/pg2&lt;/Entity&gt;&lt;Tag&gt;pg2&lt;/Tag&gt;&lt;Node&gt;Results &amp;gt; 1D Plot Group 2&lt;/Node&gt;&lt;LinkType&gt;Image&lt;/LinkType&gt;&lt;ModelLink directoryType=&quot;none&quot;&gt;C:\sbs\sbp\distr\test\models\woptics\pyramid_czt_infrared_ar_coating.mph&lt;/ModelLink&gt;&lt;LocalPath&gt;pyramid_czt_infrared_ar_coating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&quot;/&gt;&lt;Property name=&quot;xmax&quot; type=&quot;real&quot; value=&quot;1&quot;/&gt;&lt;Property name=&quot;ymin&quot; type=&quot;real&quot; value=&quot;-1&quot;/&gt;&lt;Property name=&quot;ymax&quot; type=&quot;real&quot; value=&quot;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Dec 5, 2024, 1:42:35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2024-12-05T12:42:36Z</dcterms:created>
  <dc:creator>COMSOL</dc:creator>
  <cp:lastModifiedBy>COMSOL</cp:lastModifiedBy>
  <dcterms:modified xsi:type="dcterms:W3CDTF">2024-12-05T12:42:36Z</dcterms:modified>
  <cp:revision>1</cp:revision>
  <dc:title>Antireflection Coating for Infrared Wavelength</dc:title>
</cp:coreProperties>
</file>