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7.png" Type="http://schemas.openxmlformats.org/officeDocument/2006/relationships/image"/><Relationship Id="rId3" Type="http://schemas.openxmlformats.org/officeDocument/2006/relationships/tags" Target="../tags/tag4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Radial Magnetic Coupler in 3D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Magnetic Coupling (Radial)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radial magnetic coupling. The arrows show the magnetization direction in the magnet pieces. The inner rotor is outward flux-focus and the outer rotor is inward flux-focus to maximize the magnetic coupling torque.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Multislice: Magnetic flux density norm (T) Arrow Volume: Magnetic flux density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Magnetic coupling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The geometry is finalized using Form Assembly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An Identity Pair is created between the inner and outer rotors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Magnet arrays are created using specified domain directions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Zero Magnetic Scalar Potential is specified to produuce a unique solution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Force Calculation features compute force and torque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Continuity is applied at the identity pair      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100" u="none">
                <a:solidFill>
                  <a:srgbClr val="393A39"/>
                </a:solidFill>
                <a:latin typeface="Lato"/>
              </a:rPr>
              <a:t>The rotation angle is varied in an Auxiliary sweep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A finer mesh is applied to the magnet rings.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Magnetic Flux Density</a:t>
            </a:r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A surface plot of the magnetic flux density (normB) with the arrow volume showing the x and y components of the B-field.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Torque vs Angle of rotation</a:t>
            </a:r>
            <a:endParaRPr lang="en-US"/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The axial torque of both the inner and outer magnet arrays.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&lt;/Entity&gt;&lt;Tag&gt;pg1&lt;/Tag&gt;&lt;Node&gt;Results &amp;gt; Magnetic Flux Density Norm (mfnc)&lt;/Node&gt;&lt;LinkType&gt;Image&lt;/LinkType&gt;&lt;ModelLink directoryType=&quot;none&quot;&gt;H:\hub\root\build\main\daily\test\models\acdc\magnetic_coupling_radial.mph&lt;/ModelLink&gt;&lt;LocalPath&gt;magnetic_coupling_radial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ff&quot;/&gt;&lt;Property name=&quot;axisorientation&quot; type=&quot;bool&quot; value=&quot;off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rendermesh&quot; type=&quot;bool&quot; value=&quot;on&quot;/&gt;&lt;Property name=&quot;showaxisorientation&quot; type=&quot;bool&quot; value=&quot;off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239.27191162109375&quot;/&gt;&lt;Property name=&quot;zoomanglefull&quot; type=&quot;real&quot; value=&quot;13.31269741058349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527.4363403320312, -703.2484130859375, 527.4363403320312&quot;/&gt;&lt;Property name=&quot;target&quot; type=&quot;realarray&quot; value=&quot;0, 0, 0&quot;/&gt;&lt;Property name=&quot;up&quot; type=&quot;realarray&quot; value=&quot;0.3086974024772644, 0.4115965962409973, 0.8574929237365723&quot;/&gt;&lt;Property name=&quot;rotationpoint&quot; type=&quot;realarray&quot; value=&quot;0, 0, 0&quot;/&gt;&lt;Property name=&quot;viewoffset&quot; type=&quot;realarray&quot; value=&quot;-0.08013183623552322, 0.027649596779093403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11:27:57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5&lt;/Entity&gt;&lt;Tag&gt;pg5&lt;/Tag&gt;&lt;Node&gt;Results &amp;gt; Mesh Plot 5&lt;/Node&gt;&lt;LinkType&gt;Image&lt;/LinkType&gt;&lt;ModelLink directoryType=&quot;none&quot;&gt;H:\hub\root\build\main\daily\test\models\acdc\magnetic_coupling_radial.mph&lt;/ModelLink&gt;&lt;LocalPath&gt;magnetic_coupling_radial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ff&quot;/&gt;&lt;Property name=&quot;axisorientation&quot; type=&quot;bool&quot; value=&quot;off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rendermesh&quot; type=&quot;bool&quot; value=&quot;on&quot;/&gt;&lt;Property name=&quot;showaxisorientation&quot; type=&quot;bool&quot; value=&quot;off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239.27191162109375&quot;/&gt;&lt;Property name=&quot;zoomanglefull&quot; type=&quot;real&quot; value=&quot;13.31269741058349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527.4363403320312, -703.2484130859375, 527.4363403320312&quot;/&gt;&lt;Property name=&quot;target&quot; type=&quot;realarray&quot; value=&quot;0, 0, 0&quot;/&gt;&lt;Property name=&quot;up&quot; type=&quot;realarray&quot; value=&quot;0.3086974024772644, 0.4115965962409973, 0.8574929237365723&quot;/&gt;&lt;Property name=&quot;rotationpoint&quot; type=&quot;realarray&quot; value=&quot;0, 0, 0&quot;/&gt;&lt;Property name=&quot;viewoffset&quot; type=&quot;realarray&quot; value=&quot;-0.08013183623552322, 0.027649596779093403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11:28:02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4&lt;/Entity&gt;&lt;Tag&gt;pg4&lt;/Tag&gt;&lt;Node&gt;Results &amp;gt; |B| in magnets&lt;/Node&gt;&lt;LinkType&gt;Image&lt;/LinkType&gt;&lt;ModelLink directoryType=&quot;none&quot;&gt;H:\hub\root\build\main\daily\test\models\acdc\magnetic_coupling_radial.mph&lt;/ModelLink&gt;&lt;LocalPath&gt;magnetic_coupling_radial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ff&quot;/&gt;&lt;Property name=&quot;axisorientation&quot; type=&quot;bool&quot; value=&quot;off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rendermesh&quot; type=&quot;bool&quot; value=&quot;on&quot;/&gt;&lt;Property name=&quot;showaxisorientation&quot; type=&quot;bool&quot; value=&quot;off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239.27191162109375&quot;/&gt;&lt;Property name=&quot;zoomanglefull&quot; type=&quot;real&quot; value=&quot;13.31269741058349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527.4363403320312, -703.2484130859375, 527.4363403320312&quot;/&gt;&lt;Property name=&quot;target&quot; type=&quot;realarray&quot; value=&quot;0, 0, 0&quot;/&gt;&lt;Property name=&quot;up&quot; type=&quot;realarray&quot; value=&quot;0.3086974024772644, 0.4115965962409973, 0.8574929237365723&quot;/&gt;&lt;Property name=&quot;rotationpoint&quot; type=&quot;realarray&quot; value=&quot;0, 0, 0&quot;/&gt;&lt;Property name=&quot;viewoffset&quot; type=&quot;realarray&quot; value=&quot;-0.08013183623552322, 0.027649596779093403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11:28:05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3&lt;/Entity&gt;&lt;Tag&gt;pg3&lt;/Tag&gt;&lt;Node&gt;Results &amp;gt; Torque&lt;/Node&gt;&lt;LinkType&gt;Image&lt;/LinkType&gt;&lt;ModelLink directoryType=&quot;none&quot;&gt;H:\hub\root\build\main\daily\test\models\acdc\magnetic_coupling_radial.mph&lt;/ModelLink&gt;&lt;LocalPath&gt;magnetic_coupling_radial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11:28:13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2024-09-26T21:28:16Z</dcterms:created>
  <dc:creator>COMSOL</dc:creator>
  <cp:lastModifiedBy>COMSOL</cp:lastModifiedBy>
  <dcterms:modified xsi:type="dcterms:W3CDTF">2024-09-26T21:28:16Z</dcterms:modified>
  <cp:revision>1</cp:revision>
  <dc:title>Radial Magnetic Coupler in 3D</dc:title>
</cp:coreProperties>
</file>