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7"/>
  </p:notesMasterIdLst>
  <p:sldIdLst>
    <p:sldId id="461" r:id="rId3"/>
    <p:sldId id="462" r:id="rId4"/>
    <p:sldId id="467" r:id="rId5"/>
    <p:sldId id="469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090"/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125" d="100"/>
          <a:sy n="125" d="100"/>
        </p:scale>
        <p:origin x="1974" y="9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11/18/2024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3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7197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gif"/><Relationship Id="rId5" Type="http://schemas.openxmlformats.org/officeDocument/2006/relationships/hyperlink" Target="https://www.comsol.com/model/71971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7197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Shape Optimization of an Acoustic Demultiplexer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F7804-A419-BA65-AC70-B21576425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BDCF1C-7DBD-78BC-1D29-074042F780D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95CC3A-0727-4D00-8504-8904CF39527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49BA73-2DF2-83AE-6176-45A40473852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EBE9E955-4F4E-52D0-E8C3-5F48FA071D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D7E3EE"/>
              </a:clrFrom>
              <a:clrTo>
                <a:srgbClr val="D7E3EE">
                  <a:alpha val="0"/>
                </a:srgbClr>
              </a:clrTo>
            </a:clrChange>
          </a:blip>
          <a:stretch/>
        </p:blipFill>
        <p:spPr>
          <a:xfrm>
            <a:off x="7383780" y="3163124"/>
            <a:ext cx="4608330" cy="460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Shape Optimization of an Acoustic Demultiplexer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</a:t>
            </a:r>
            <a:r>
              <a:rPr lang="en-US" sz="1600" dirty="0" err="1">
                <a:solidFill>
                  <a:schemeClr val="tx1"/>
                </a:solidFill>
              </a:rPr>
              <a:t>demultiplexer</a:t>
            </a:r>
            <a:r>
              <a:rPr lang="en-US" sz="1600" dirty="0">
                <a:solidFill>
                  <a:schemeClr val="tx1"/>
                </a:solidFill>
              </a:rPr>
              <a:t> is a device that directs different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frequency bands to different outputs.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 this model we will design a </a:t>
            </a:r>
            <a:r>
              <a:rPr lang="en-US" sz="1600" dirty="0" err="1">
                <a:solidFill>
                  <a:schemeClr val="tx1"/>
                </a:solidFill>
              </a:rPr>
              <a:t>demultiplexer</a:t>
            </a:r>
            <a:r>
              <a:rPr lang="en-US" sz="1600" dirty="0">
                <a:solidFill>
                  <a:schemeClr val="tx1"/>
                </a:solidFill>
              </a:rPr>
              <a:t> by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performing shape optimization on the circular cavities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illustrated to the right.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model uses shape optimization with Helmholtz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regularization together with a </a:t>
            </a:r>
            <a:r>
              <a:rPr lang="en-US" sz="1600" dirty="0" err="1">
                <a:solidFill>
                  <a:schemeClr val="tx1"/>
                </a:solidFill>
              </a:rPr>
              <a:t>MinMax</a:t>
            </a:r>
            <a:r>
              <a:rPr lang="en-US" sz="1600" dirty="0">
                <a:solidFill>
                  <a:schemeClr val="tx1"/>
                </a:solidFill>
              </a:rPr>
              <a:t> formulation for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the power ratio of the two output ports.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E94505-5644-49EB-8E86-7C0115ED6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051" y="1493200"/>
            <a:ext cx="4964349" cy="372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3AB473-FACF-4896-9A0D-B2F590444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319" y="1244600"/>
            <a:ext cx="6721362" cy="5041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7990DB-63EE-404C-B3AE-4FB39C92BF2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318" y="1244601"/>
            <a:ext cx="6721361" cy="50418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B4D40DC-32BC-4BC2-A073-FE8CA11DC75E}"/>
              </a:ext>
            </a:extLst>
          </p:cNvPr>
          <p:cNvSpPr/>
          <p:nvPr/>
        </p:nvSpPr>
        <p:spPr>
          <a:xfrm>
            <a:off x="2497040" y="1054100"/>
            <a:ext cx="7426519" cy="523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DK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F723506-31B0-4D8B-B2FD-5C3F23C7C863}"/>
              </a:ext>
            </a:extLst>
          </p:cNvPr>
          <p:cNvSpPr txBox="1">
            <a:spLocks/>
          </p:cNvSpPr>
          <p:nvPr/>
        </p:nvSpPr>
        <p:spPr>
          <a:xfrm>
            <a:off x="4249046" y="2253998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 5.5 kHz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35FD5D-8923-4A9B-B53D-DEFA757B7822}"/>
              </a:ext>
            </a:extLst>
          </p:cNvPr>
          <p:cNvSpPr txBox="1">
            <a:spLocks/>
          </p:cNvSpPr>
          <p:nvPr/>
        </p:nvSpPr>
        <p:spPr>
          <a:xfrm>
            <a:off x="6814996" y="2232522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 7.5 kHz</a:t>
            </a:r>
          </a:p>
        </p:txBody>
      </p:sp>
      <p:pic>
        <p:nvPicPr>
          <p:cNvPr id="3" name="Picture 2">
            <a:hlinkClick r:id="rId5"/>
            <a:extLst>
              <a:ext uri="{FF2B5EF4-FFF2-40B4-BE49-F238E27FC236}">
                <a16:creationId xmlns:a16="http://schemas.microsoft.com/office/drawing/2014/main" id="{8FC911F7-161F-4F5F-9014-7D55E47E800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49" y="2456053"/>
            <a:ext cx="5257327" cy="262866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/>
              <a:t>Shape Optimization of an Acoustic Demultiplexer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34709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27E34A9D-70D2-411C-AB90-47C63D815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328" y="1267009"/>
            <a:ext cx="6387489" cy="479145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/>
              <a:t>Shape Optimization of an Acoustic Demultiplexer</a:t>
            </a:r>
            <a:endParaRPr lang="en-US" sz="3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DD743D-FC04-46D3-8B61-C6929CBCFE2B}"/>
              </a:ext>
            </a:extLst>
          </p:cNvPr>
          <p:cNvCxnSpPr>
            <a:cxnSpLocks/>
          </p:cNvCxnSpPr>
          <p:nvPr/>
        </p:nvCxnSpPr>
        <p:spPr>
          <a:xfrm flipV="1">
            <a:off x="8023931" y="2013527"/>
            <a:ext cx="0" cy="2706256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B68BDD80-DCF0-4398-9D9B-1BC09B59B25E}"/>
              </a:ext>
            </a:extLst>
          </p:cNvPr>
          <p:cNvSpPr txBox="1">
            <a:spLocks/>
          </p:cNvSpPr>
          <p:nvPr/>
        </p:nvSpPr>
        <p:spPr>
          <a:xfrm>
            <a:off x="7225412" y="3183378"/>
            <a:ext cx="1052223" cy="44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35 dB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96CCCC-199F-4F62-A945-0DF94C386AF1}"/>
              </a:ext>
            </a:extLst>
          </p:cNvPr>
          <p:cNvCxnSpPr>
            <a:cxnSpLocks/>
          </p:cNvCxnSpPr>
          <p:nvPr/>
        </p:nvCxnSpPr>
        <p:spPr>
          <a:xfrm flipH="1">
            <a:off x="2648553" y="3170722"/>
            <a:ext cx="1791472" cy="1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0BA5AD51-42CC-43E4-BE19-E536D138BAEF}"/>
              </a:ext>
            </a:extLst>
          </p:cNvPr>
          <p:cNvSpPr txBox="1">
            <a:spLocks/>
          </p:cNvSpPr>
          <p:nvPr/>
        </p:nvSpPr>
        <p:spPr>
          <a:xfrm>
            <a:off x="991116" y="2970667"/>
            <a:ext cx="1657437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spcBef>
                <a:spcPts val="100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r>
              <a:rPr lang="en-US" sz="1000" dirty="0"/>
              <a:t>Fine mesh generated in the deformed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94831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12772</TotalTime>
  <Words>107</Words>
  <Application>Microsoft Office PowerPoint</Application>
  <PresentationFormat>Widescreen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Shape Optimization of an Acoustic Demultiplexer</vt:lpstr>
      <vt:lpstr>Shape Optimization of an Acoustic Demultiplexer</vt:lpstr>
      <vt:lpstr>Shape Optimization of an Acoustic Demultiplexer</vt:lpstr>
      <vt:lpstr>Shape Optimization of an Acoustic Demultiplexer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175</cp:revision>
  <dcterms:created xsi:type="dcterms:W3CDTF">2018-09-05T09:19:01Z</dcterms:created>
  <dcterms:modified xsi:type="dcterms:W3CDTF">2024-11-18T11:57:51Z</dcterms:modified>
</cp:coreProperties>
</file>