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10"/>
    <p:sldId id="257" r:id="rId11"/>
    <p:sldId id="258" r:id="rId12"/>
    <p:sldId id="259" r:id="rId13"/>
    <p:sldId id="260" r:id="rId14"/>
    <p:sldId id="262" r:id="rId16"/>
    <p:sldId id="263" r:id="rId17"/>
    <p:sldId id="264" r:id="rId1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54" d="100"/>
          <a:sy n="154" d="100"/>
        </p:scale>
        <p:origin x="168" y="3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1.xml" Type="http://schemas.openxmlformats.org/officeDocument/2006/relationships/slide"/><Relationship Id="rId11" Target="slides/slide2.xml" Type="http://schemas.openxmlformats.org/officeDocument/2006/relationships/slide"/><Relationship Id="rId12" Target="slides/slide3.xml" Type="http://schemas.openxmlformats.org/officeDocument/2006/relationships/slide"/><Relationship Id="rId13" Target="slides/slide4.xml" Type="http://schemas.openxmlformats.org/officeDocument/2006/relationships/slide"/><Relationship Id="rId14" Target="slides/slide5.xml" Type="http://schemas.openxmlformats.org/officeDocument/2006/relationships/slide"/><Relationship Id="rId16" Target="slides/slide7.xml" Type="http://schemas.openxmlformats.org/officeDocument/2006/relationships/slide"/><Relationship Id="rId17" Target="slides/slide6.xml" Type="http://schemas.openxmlformats.org/officeDocument/2006/relationships/slide"/><Relationship Id="rId18" Target="slides/slide8.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28705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7B1DA0-7E63-4CDE-961E-607D001A9B67}"/>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55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1613" indent="-170100">
              <a:lnSpc>
                <a:spcPct val="100000"/>
              </a:lnSpc>
              <a:buFont typeface="Arial" panose="020B0604020202020204" pitchFamily="34" charset="0"/>
              <a:buChar char="•"/>
              <a:defRPr sz="1200">
                <a:latin typeface="Lato" panose="020F0502020204030203" pitchFamily="34" charset="0"/>
              </a:defRPr>
            </a:lvl4pPr>
            <a:lvl5pPr marL="1253813" indent="-170100">
              <a:lnSpc>
                <a:spcPct val="100000"/>
              </a:lnSpc>
              <a:buFont typeface="Arial" panose="020B0604020202020204" pitchFamily="34" charset="0"/>
              <a:buChar char="•"/>
              <a:defRPr sz="1200">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289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hasCustomPrompt="1"/>
          </p:nvPr>
        </p:nvSpPr>
        <p:spPr>
          <a:xfrm>
            <a:off x="457200" y="842400"/>
            <a:ext cx="8305200" cy="178920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dirty="0"/>
              <a:t>Click to edit Master header style</a:t>
            </a:r>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p:nvPr>
        </p:nvSpPr>
        <p:spPr>
          <a:xfrm>
            <a:off x="457200" y="2703600"/>
            <a:ext cx="8305200" cy="124200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6046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183CD7-383B-48A0-8B71-F06BC83DEDB6}"/>
              </a:ext>
            </a:extLst>
          </p:cNvPr>
          <p:cNvSpPr>
            <a:spLocks noGrp="1"/>
          </p:cNvSpPr>
          <p:nvPr>
            <p:ph sz="half" idx="1"/>
          </p:nvPr>
        </p:nvSpPr>
        <p:spPr>
          <a:xfrm>
            <a:off x="457200" y="1332000"/>
            <a:ext cx="41112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64813" indent="-214313">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355965-8388-42DC-8FE0-FECC99CDC81E}"/>
              </a:ext>
            </a:extLst>
          </p:cNvPr>
          <p:cNvSpPr>
            <a:spLocks noGrp="1"/>
          </p:cNvSpPr>
          <p:nvPr>
            <p:ph sz="half" idx="2"/>
          </p:nvPr>
        </p:nvSpPr>
        <p:spPr>
          <a:xfrm>
            <a:off x="4726800" y="1332000"/>
            <a:ext cx="4035600" cy="3752837"/>
          </a:xfrm>
          <a:prstGeom prst="rect">
            <a:avLst/>
          </a:prstGeom>
        </p:spPr>
        <p:txBody>
          <a:bodyPr>
            <a:normAutofit/>
          </a:bodyPr>
          <a:lstStyle>
            <a:lvl1pPr>
              <a:defRPr sz="1403">
                <a:solidFill>
                  <a:srgbClr val="393A39"/>
                </a:solidFill>
                <a:latin typeface="Lato" panose="020F0502020204030203" pitchFamily="34" charset="0"/>
              </a:defRPr>
            </a:lvl1pPr>
            <a:lvl2pPr marL="469800" indent="-175500">
              <a:buFontTx/>
              <a:buChar char="‒"/>
              <a:defRPr sz="1200">
                <a:solidFill>
                  <a:srgbClr val="393A39"/>
                </a:solidFill>
                <a:latin typeface="Lato" panose="020F0502020204030203" pitchFamily="34" charset="0"/>
              </a:defRPr>
            </a:lvl2pPr>
            <a:lvl3pPr>
              <a:defRPr sz="1103">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52800"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F0C35649-F5E1-436D-BCBC-468BEAF27C9D}"/>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5524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3887788" y="0"/>
            <a:ext cx="5256212"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4114800" y="209550"/>
            <a:ext cx="4800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indent="-170100">
              <a:lnSpc>
                <a:spcPct val="100000"/>
              </a:lnSpc>
              <a:buFont typeface="Arial" panose="020B0604020202020204" pitchFamily="34" charset="0"/>
              <a:buChar char="•"/>
              <a:defRPr sz="1103">
                <a:latin typeface="Lato" panose="020F0502020204030203" pitchFamily="34" charset="0"/>
              </a:defRPr>
            </a:lvl4pPr>
            <a:lvl5pPr marL="1297013" indent="-170100">
              <a:lnSpc>
                <a:spcPct val="100000"/>
              </a:lnSpc>
              <a:buFont typeface="Arial" panose="020B0604020202020204" pitchFamily="34" charset="0"/>
              <a:buChar char="•"/>
              <a:defRPr sz="1103">
                <a:latin typeface="Lato" panose="020F0502020204030203" pitchFamily="34" charset="0"/>
              </a:defRPr>
            </a:lvl5pPr>
            <a:lvl6pPr marL="1433700" indent="-170100">
              <a:lnSpc>
                <a:spcPct val="100000"/>
              </a:lnSpc>
              <a:defRPr sz="1103"/>
            </a:lvl6pPr>
            <a:lvl7pPr marL="1674000" indent="-170100">
              <a:lnSpc>
                <a:spcPct val="100000"/>
              </a:lnSpc>
              <a:defRPr sz="1103"/>
            </a:lvl7pPr>
            <a:lvl8pPr marL="1906200" indent="-170100">
              <a:lnSpc>
                <a:spcPct val="100000"/>
              </a:lnSpc>
              <a:defRPr sz="1103"/>
            </a:lvl8pPr>
            <a:lvl9pPr marL="2135700" indent="-170100">
              <a:lnSpc>
                <a:spcPct val="100000"/>
              </a:lnSpc>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3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Small Picture with Fil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16AAA2-A7C1-4541-8877-3F69DB6229BC}"/>
              </a:ext>
            </a:extLst>
          </p:cNvPr>
          <p:cNvSpPr/>
          <p:nvPr/>
        </p:nvSpPr>
        <p:spPr>
          <a:xfrm>
            <a:off x="6172200" y="0"/>
            <a:ext cx="2971800" cy="5143500"/>
          </a:xfrm>
          <a:prstGeom prst="rect">
            <a:avLst/>
          </a:prstGeom>
          <a:solidFill>
            <a:srgbClr val="D3E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5313362"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DC379B0-B7F6-4942-A1A3-CADED67F6B32}"/>
              </a:ext>
            </a:extLst>
          </p:cNvPr>
          <p:cNvSpPr>
            <a:spLocks noGrp="1"/>
          </p:cNvSpPr>
          <p:nvPr>
            <p:ph sz="quarter" idx="11" hasCustomPrompt="1"/>
          </p:nvPr>
        </p:nvSpPr>
        <p:spPr>
          <a:xfrm>
            <a:off x="6400800" y="209550"/>
            <a:ext cx="2514600" cy="4724400"/>
          </a:xfrm>
          <a:noFill/>
        </p:spPr>
        <p:txBody>
          <a:bodyPr/>
          <a:lstStyle>
            <a:lvl2pPr marL="469800" indent="-175500">
              <a:buFontTx/>
              <a:buChar char="‒"/>
              <a:defRPr/>
            </a:lvl2pPr>
            <a:lvl3pPr>
              <a:defRPr/>
            </a:lvl3pPr>
          </a:lstStyle>
          <a:p>
            <a:pPr lvl="0"/>
            <a:r>
              <a:rPr lang="en-US" dirty="0"/>
              <a:t>Click to add transparent background image</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B59D9A38-D1D3-4C7D-A204-0D4D6C3813FF}"/>
              </a:ext>
            </a:extLst>
          </p:cNvPr>
          <p:cNvSpPr>
            <a:spLocks noGrp="1"/>
          </p:cNvSpPr>
          <p:nvPr>
            <p:ph sz="half" idx="10"/>
          </p:nvPr>
        </p:nvSpPr>
        <p:spPr>
          <a:xfrm>
            <a:off x="457200" y="1620000"/>
            <a:ext cx="5313362" cy="3162300"/>
          </a:xfrm>
          <a:prstGeom prst="rect">
            <a:avLst/>
          </a:prstGeom>
        </p:spPr>
        <p:txBody>
          <a:bodyPr numCol="1">
            <a:normAutofit/>
          </a:bodyPr>
          <a:lstStyle>
            <a:lvl1pPr>
              <a:lnSpc>
                <a:spcPct val="100000"/>
              </a:lnSpc>
              <a:defRPr sz="1400">
                <a:solidFill>
                  <a:srgbClr val="393A39"/>
                </a:solidFill>
                <a:latin typeface="Lato" panose="020F0502020204030203" pitchFamily="34" charset="0"/>
              </a:defRPr>
            </a:lvl1pPr>
            <a:lvl2pPr marL="469800" indent="-1755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0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98">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0"/>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800"/>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kumimoji="0" lang="en-US" sz="1100" b="0" i="0" u="none" strike="noStrike" kern="1200" cap="none" spc="0" normalizeH="0" baseline="0" noProof="0" dirty="0">
              <a:ln>
                <a:noFill/>
              </a:ln>
              <a:solidFill>
                <a:srgbClr val="393A39"/>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95723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47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Two Present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AA8A8-3946-DE4F-97CB-CBC48B9F7A60}"/>
              </a:ext>
            </a:extLst>
          </p:cNvPr>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457200" y="3028950"/>
            <a:ext cx="8062912" cy="1231900"/>
          </a:xfrm>
          <a:prstGeom prst="rect">
            <a:avLst/>
          </a:prstGeom>
        </p:spPr>
        <p:txBody>
          <a:bodyPr anchor="b">
            <a:normAutofit/>
          </a:bodyPr>
          <a:lstStyle>
            <a:lvl1pPr>
              <a:defRPr sz="3600" b="1">
                <a:solidFill>
                  <a:schemeClr val="bg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4E28C70-277B-4B74-B137-487CD1BFD7CB}"/>
              </a:ext>
            </a:extLst>
          </p:cNvPr>
          <p:cNvSpPr>
            <a:spLocks noGrp="1"/>
          </p:cNvSpPr>
          <p:nvPr>
            <p:ph type="body" idx="1" hasCustomPrompt="1"/>
          </p:nvPr>
        </p:nvSpPr>
        <p:spPr>
          <a:xfrm>
            <a:off x="457200" y="4267777"/>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4" name="Text Placeholder 2">
            <a:extLst>
              <a:ext uri="{FF2B5EF4-FFF2-40B4-BE49-F238E27FC236}">
                <a16:creationId xmlns:a16="http://schemas.microsoft.com/office/drawing/2014/main" id="{68E08046-4BE1-4FB9-890C-3BAA6099F53A}"/>
              </a:ext>
            </a:extLst>
          </p:cNvPr>
          <p:cNvSpPr>
            <a:spLocks noGrp="1"/>
          </p:cNvSpPr>
          <p:nvPr>
            <p:ph type="body" idx="10" hasCustomPrompt="1"/>
          </p:nvPr>
        </p:nvSpPr>
        <p:spPr>
          <a:xfrm>
            <a:off x="457200" y="4540827"/>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5" name="Text Placeholder 2">
            <a:extLst>
              <a:ext uri="{FF2B5EF4-FFF2-40B4-BE49-F238E27FC236}">
                <a16:creationId xmlns:a16="http://schemas.microsoft.com/office/drawing/2014/main" id="{286E2C5B-58AD-4D69-8653-58174ACC8AD7}"/>
              </a:ext>
            </a:extLst>
          </p:cNvPr>
          <p:cNvSpPr>
            <a:spLocks noGrp="1"/>
          </p:cNvSpPr>
          <p:nvPr>
            <p:ph type="body" idx="11" hasCustomPrompt="1"/>
          </p:nvPr>
        </p:nvSpPr>
        <p:spPr>
          <a:xfrm>
            <a:off x="2559600" y="4269600"/>
            <a:ext cx="1837944" cy="349250"/>
          </a:xfrm>
          <a:prstGeom prst="rect">
            <a:avLst/>
          </a:prstGeom>
        </p:spPr>
        <p:txBody>
          <a:bodyPr anchor="b">
            <a:normAutofit/>
          </a:bodyPr>
          <a:lstStyle>
            <a:lvl1pPr marL="0" indent="0">
              <a:spcBef>
                <a:spcPts val="100"/>
              </a:spcBef>
              <a:buNone/>
              <a:defRPr sz="1800">
                <a:solidFill>
                  <a:schemeClr val="bg2"/>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6" name="Text Placeholder 2">
            <a:extLst>
              <a:ext uri="{FF2B5EF4-FFF2-40B4-BE49-F238E27FC236}">
                <a16:creationId xmlns:a16="http://schemas.microsoft.com/office/drawing/2014/main" id="{8599CD08-F90D-4D15-9B4E-79BB92E4CDF2}"/>
              </a:ext>
            </a:extLst>
          </p:cNvPr>
          <p:cNvSpPr>
            <a:spLocks noGrp="1"/>
          </p:cNvSpPr>
          <p:nvPr>
            <p:ph type="body" idx="12" hasCustomPrompt="1"/>
          </p:nvPr>
        </p:nvSpPr>
        <p:spPr>
          <a:xfrm>
            <a:off x="2559600" y="4539600"/>
            <a:ext cx="1837944" cy="453190"/>
          </a:xfrm>
          <a:prstGeom prst="rect">
            <a:avLst/>
          </a:prstGeom>
        </p:spPr>
        <p:txBody>
          <a:bodyPr>
            <a:normAutofit/>
          </a:bodyPr>
          <a:lstStyle>
            <a:lvl1pPr marL="0" indent="0">
              <a:spcBef>
                <a:spcPts val="100"/>
              </a:spcBef>
              <a:buNone/>
              <a:defRPr sz="1200" b="0" i="0">
                <a:solidFill>
                  <a:schemeClr val="bg2"/>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Tree>
    <p:extLst>
      <p:ext uri="{BB962C8B-B14F-4D97-AF65-F5344CB8AC3E}">
        <p14:creationId xmlns:p14="http://schemas.microsoft.com/office/powerpoint/2010/main" val="386985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514-B9D5-4E6A-B99C-10D5D54F711D}"/>
              </a:ext>
            </a:extLst>
          </p:cNvPr>
          <p:cNvSpPr>
            <a:spLocks noGrp="1"/>
          </p:cNvSpPr>
          <p:nvPr>
            <p:ph type="title"/>
          </p:nvPr>
        </p:nvSpPr>
        <p:spPr>
          <a:xfrm>
            <a:off x="396000" y="1282701"/>
            <a:ext cx="8062912" cy="2139950"/>
          </a:xfrm>
          <a:prstGeom prst="rect">
            <a:avLst/>
          </a:prstGeom>
        </p:spPr>
        <p:txBody>
          <a:bodyPr anchor="b">
            <a:normAutofit/>
          </a:bodyPr>
          <a:lstStyle>
            <a:lvl1pPr>
              <a:defRPr sz="3600" b="1">
                <a:solidFill>
                  <a:srgbClr val="1B4D81"/>
                </a:solidFill>
                <a:latin typeface="Lato" panose="020F0502020204030203" pitchFamily="34" charset="0"/>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4FF62A3-F460-4741-8342-309E52138A71}"/>
              </a:ext>
            </a:extLst>
          </p:cNvPr>
          <p:cNvSpPr>
            <a:spLocks noGrp="1"/>
          </p:cNvSpPr>
          <p:nvPr>
            <p:ph type="body" idx="1" hasCustomPrompt="1"/>
          </p:nvPr>
        </p:nvSpPr>
        <p:spPr>
          <a:xfrm>
            <a:off x="16020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9" name="Text Placeholder 2">
            <a:extLst>
              <a:ext uri="{FF2B5EF4-FFF2-40B4-BE49-F238E27FC236}">
                <a16:creationId xmlns:a16="http://schemas.microsoft.com/office/drawing/2014/main" id="{AF8AF9C0-51D9-4A91-8E30-9CA60298FBC0}"/>
              </a:ext>
            </a:extLst>
          </p:cNvPr>
          <p:cNvSpPr>
            <a:spLocks noGrp="1"/>
          </p:cNvSpPr>
          <p:nvPr>
            <p:ph type="body" idx="13" hasCustomPrompt="1"/>
          </p:nvPr>
        </p:nvSpPr>
        <p:spPr>
          <a:xfrm>
            <a:off x="16020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10" name="Text Placeholder 2">
            <a:extLst>
              <a:ext uri="{FF2B5EF4-FFF2-40B4-BE49-F238E27FC236}">
                <a16:creationId xmlns:a16="http://schemas.microsoft.com/office/drawing/2014/main" id="{C4298647-61D0-4FBB-8F52-37C8A845D3E8}"/>
              </a:ext>
            </a:extLst>
          </p:cNvPr>
          <p:cNvSpPr>
            <a:spLocks noGrp="1"/>
          </p:cNvSpPr>
          <p:nvPr>
            <p:ph type="body" idx="14" hasCustomPrompt="1"/>
          </p:nvPr>
        </p:nvSpPr>
        <p:spPr>
          <a:xfrm>
            <a:off x="4726800" y="3436567"/>
            <a:ext cx="1836821" cy="349250"/>
          </a:xfrm>
          <a:prstGeom prst="rect">
            <a:avLst/>
          </a:prstGeom>
        </p:spPr>
        <p:txBody>
          <a:bodyPr anchor="b">
            <a:normAutofit/>
          </a:bodyPr>
          <a:lstStyle>
            <a:lvl1pPr marL="0" indent="0">
              <a:spcBef>
                <a:spcPts val="100"/>
              </a:spcBef>
              <a:buNone/>
              <a:defRPr sz="1800">
                <a:solidFill>
                  <a:srgbClr val="393A39"/>
                </a:solidFill>
                <a:latin typeface="Lato" panose="020F0502020204030203" pitchFamily="34" charset="0"/>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Name</a:t>
            </a:r>
          </a:p>
        </p:txBody>
      </p:sp>
      <p:sp>
        <p:nvSpPr>
          <p:cNvPr id="11" name="Text Placeholder 2">
            <a:extLst>
              <a:ext uri="{FF2B5EF4-FFF2-40B4-BE49-F238E27FC236}">
                <a16:creationId xmlns:a16="http://schemas.microsoft.com/office/drawing/2014/main" id="{F578A0BF-E876-40F4-A20B-1A438C7EEFAC}"/>
              </a:ext>
            </a:extLst>
          </p:cNvPr>
          <p:cNvSpPr>
            <a:spLocks noGrp="1"/>
          </p:cNvSpPr>
          <p:nvPr>
            <p:ph type="body" idx="15" hasCustomPrompt="1"/>
          </p:nvPr>
        </p:nvSpPr>
        <p:spPr>
          <a:xfrm>
            <a:off x="4726800" y="3709617"/>
            <a:ext cx="1836821" cy="453190"/>
          </a:xfrm>
          <a:prstGeom prst="rect">
            <a:avLst/>
          </a:prstGeom>
        </p:spPr>
        <p:txBody>
          <a:bodyPr>
            <a:normAutofit/>
          </a:bodyPr>
          <a:lstStyle>
            <a:lvl1pPr marL="0" indent="0">
              <a:spcBef>
                <a:spcPts val="100"/>
              </a:spcBef>
              <a:buNone/>
              <a:defRPr sz="1200" b="0" i="0">
                <a:solidFill>
                  <a:srgbClr val="393A39"/>
                </a:solidFill>
                <a:latin typeface="Lato Light" panose="020F0302020204030203" pitchFamily="34" charset="77"/>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Title, company</a:t>
            </a:r>
          </a:p>
        </p:txBody>
      </p:sp>
      <p:sp>
        <p:nvSpPr>
          <p:cNvPr id="4" name="Content Placeholder 3">
            <a:extLst>
              <a:ext uri="{FF2B5EF4-FFF2-40B4-BE49-F238E27FC236}">
                <a16:creationId xmlns:a16="http://schemas.microsoft.com/office/drawing/2014/main" id="{F649E506-AD96-463A-84F2-AAE1BB90340A}"/>
              </a:ext>
            </a:extLst>
          </p:cNvPr>
          <p:cNvSpPr>
            <a:spLocks noGrp="1"/>
          </p:cNvSpPr>
          <p:nvPr>
            <p:ph sz="quarter" idx="16"/>
          </p:nvPr>
        </p:nvSpPr>
        <p:spPr>
          <a:xfrm>
            <a:off x="396000" y="3432556"/>
            <a:ext cx="1115568" cy="1115568"/>
          </a:xfrm>
        </p:spPr>
        <p:txBody>
          <a:bodyPr/>
          <a:lstStyle/>
          <a:p>
            <a:pPr lvl="0"/>
            <a:r>
              <a:rPr lang="en-US"/>
              <a:t>Edit Master text styles</a:t>
            </a:r>
          </a:p>
        </p:txBody>
      </p:sp>
      <p:sp>
        <p:nvSpPr>
          <p:cNvPr id="12" name="Content Placeholder 3">
            <a:extLst>
              <a:ext uri="{FF2B5EF4-FFF2-40B4-BE49-F238E27FC236}">
                <a16:creationId xmlns:a16="http://schemas.microsoft.com/office/drawing/2014/main" id="{D8A7706D-1D21-49ED-888E-699D6B6BE78C}"/>
              </a:ext>
            </a:extLst>
          </p:cNvPr>
          <p:cNvSpPr>
            <a:spLocks noGrp="1"/>
          </p:cNvSpPr>
          <p:nvPr>
            <p:ph sz="quarter" idx="17"/>
          </p:nvPr>
        </p:nvSpPr>
        <p:spPr>
          <a:xfrm>
            <a:off x="3524400" y="3429000"/>
            <a:ext cx="1115568" cy="1115568"/>
          </a:xfrm>
        </p:spPr>
        <p:txBody>
          <a:bodyPr/>
          <a:lstStyle/>
          <a:p>
            <a:pPr lvl="0"/>
            <a:r>
              <a:rPr lang="en-US"/>
              <a:t>Edit Master text styles</a:t>
            </a:r>
          </a:p>
        </p:txBody>
      </p:sp>
    </p:spTree>
    <p:extLst>
      <p:ext uri="{BB962C8B-B14F-4D97-AF65-F5344CB8AC3E}">
        <p14:creationId xmlns:p14="http://schemas.microsoft.com/office/powerpoint/2010/main" val="314912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55CD0-D773-472C-923C-F2A3641F6698}"/>
              </a:ext>
            </a:extLst>
          </p:cNvPr>
          <p:cNvSpPr>
            <a:spLocks noGrp="1"/>
          </p:cNvSpPr>
          <p:nvPr>
            <p:ph type="body" idx="1"/>
          </p:nvPr>
        </p:nvSpPr>
        <p:spPr>
          <a:xfrm>
            <a:off x="457200" y="1332000"/>
            <a:ext cx="4042800" cy="628631"/>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970D2E-452D-4D8D-8871-F92BDDC48512}"/>
              </a:ext>
            </a:extLst>
          </p:cNvPr>
          <p:cNvSpPr>
            <a:spLocks noGrp="1"/>
          </p:cNvSpPr>
          <p:nvPr>
            <p:ph sz="half" idx="2"/>
          </p:nvPr>
        </p:nvSpPr>
        <p:spPr>
          <a:xfrm>
            <a:off x="457200" y="1962000"/>
            <a:ext cx="4042800" cy="3124205"/>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265C34-988A-4381-BE35-3CF7874797A1}"/>
              </a:ext>
            </a:extLst>
          </p:cNvPr>
          <p:cNvSpPr>
            <a:spLocks noGrp="1"/>
          </p:cNvSpPr>
          <p:nvPr>
            <p:ph type="body" sz="quarter" idx="3"/>
          </p:nvPr>
        </p:nvSpPr>
        <p:spPr>
          <a:xfrm>
            <a:off x="4719600" y="1332000"/>
            <a:ext cx="4042800" cy="628650"/>
          </a:xfrm>
          <a:prstGeom prst="rect">
            <a:avLst/>
          </a:prstGeom>
        </p:spPr>
        <p:txBody>
          <a:bodyPr anchor="t">
            <a:normAutofit/>
          </a:bodyPr>
          <a:lstStyle>
            <a:lvl1pPr marL="0" indent="0">
              <a:buNone/>
              <a:defRPr sz="1800" b="1">
                <a:solidFill>
                  <a:srgbClr val="393A39"/>
                </a:solidFill>
                <a:latin typeface="Lato" panose="020F0502020204030203" pitchFamily="34"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FBAD278-0467-4156-945B-8A0C6FB1AAEA}"/>
              </a:ext>
            </a:extLst>
          </p:cNvPr>
          <p:cNvSpPr>
            <a:spLocks noGrp="1"/>
          </p:cNvSpPr>
          <p:nvPr>
            <p:ph sz="quarter" idx="4"/>
          </p:nvPr>
        </p:nvSpPr>
        <p:spPr>
          <a:xfrm>
            <a:off x="4719600" y="1962000"/>
            <a:ext cx="4042800" cy="3124187"/>
          </a:xfrm>
          <a:prstGeom prst="rect">
            <a:avLst/>
          </a:prstGeom>
        </p:spPr>
        <p:txBody>
          <a:bodyPr>
            <a:normAutofit/>
          </a:bodyPr>
          <a:lstStyle>
            <a:lvl1pPr>
              <a:lnSpc>
                <a:spcPct val="100000"/>
              </a:lnSpc>
              <a:defRPr sz="1403">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3">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9B9489FC-5B9D-4C9C-A962-ECD59DECD47F}"/>
              </a:ext>
            </a:extLst>
          </p:cNvPr>
          <p:cNvSpPr>
            <a:spLocks noGrp="1"/>
          </p:cNvSpPr>
          <p:nvPr>
            <p:ph type="title"/>
          </p:nvPr>
        </p:nvSpPr>
        <p:spPr>
          <a:xfrm>
            <a:off x="457200" y="590400"/>
            <a:ext cx="8305200" cy="742950"/>
          </a:xfrm>
          <a:prstGeom prst="rect">
            <a:avLst/>
          </a:prstGeom>
        </p:spPr>
        <p:txBody>
          <a:bodyPr anchor="t">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9764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with Caption">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4E7365-D38C-47DC-98CE-EFDE9B5AA7FB}"/>
              </a:ext>
            </a:extLst>
          </p:cNvPr>
          <p:cNvSpPr>
            <a:spLocks noGrp="1"/>
          </p:cNvSpPr>
          <p:nvPr>
            <p:ph idx="1"/>
          </p:nvPr>
        </p:nvSpPr>
        <p:spPr>
          <a:xfrm>
            <a:off x="457200" y="1332000"/>
            <a:ext cx="8305200" cy="375285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200">
                <a:latin typeface="Lato" panose="020F0502020204030203" pitchFamily="34" charset="0"/>
              </a:defRPr>
            </a:lvl5pPr>
            <a:lvl6pPr marL="1433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AE057F52-E5D6-4C4F-8C1F-48ED323FF9B6}"/>
              </a:ext>
            </a:extLst>
          </p:cNvPr>
          <p:cNvSpPr>
            <a:spLocks noGrp="1"/>
          </p:cNvSpPr>
          <p:nvPr>
            <p:ph type="title"/>
          </p:nvPr>
        </p:nvSpPr>
        <p:spPr>
          <a:xfrm>
            <a:off x="457200" y="590400"/>
            <a:ext cx="8305200" cy="742950"/>
          </a:xfrm>
          <a:prstGeom prst="rect">
            <a:avLst/>
          </a:prstGeom>
        </p:spPr>
        <p:txBody>
          <a:bodyPr>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E51587-1A95-4AA5-AD68-679421FFF792}"/>
              </a:ext>
            </a:extLst>
          </p:cNvPr>
          <p:cNvSpPr>
            <a:spLocks noGrp="1"/>
          </p:cNvSpPr>
          <p:nvPr>
            <p:ph type="body" sz="quarter" idx="10"/>
          </p:nvPr>
        </p:nvSpPr>
        <p:spPr>
          <a:xfrm>
            <a:off x="5659623" y="4780800"/>
            <a:ext cx="3103200" cy="304800"/>
          </a:xfrm>
        </p:spPr>
        <p:txBody>
          <a:bodyPr>
            <a:normAutofit/>
          </a:bodyPr>
          <a:lstStyle>
            <a:lvl1pPr marL="0" indent="0">
              <a:buNone/>
              <a:defRPr sz="800" b="0" i="1">
                <a:solidFill>
                  <a:schemeClr val="accent5"/>
                </a:solidFill>
                <a:latin typeface="Lato" panose="020F0502020204030203" pitchFamily="34" charset="77"/>
              </a:defRPr>
            </a:lvl1pPr>
            <a:lvl2pPr marL="457189" indent="0">
              <a:buNone/>
              <a:defRPr/>
            </a:lvl2pPr>
            <a:lvl3pPr marL="914378" indent="0">
              <a:buNone/>
              <a:defRPr/>
            </a:lvl3pPr>
          </a:lstStyle>
          <a:p>
            <a:pPr lvl="0"/>
            <a:r>
              <a:rPr lang="en-US"/>
              <a:t>Edit Master text styles</a:t>
            </a:r>
          </a:p>
        </p:txBody>
      </p:sp>
    </p:spTree>
    <p:extLst>
      <p:ext uri="{BB962C8B-B14F-4D97-AF65-F5344CB8AC3E}">
        <p14:creationId xmlns:p14="http://schemas.microsoft.com/office/powerpoint/2010/main" val="175201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63150-919C-4838-9C50-4A49E1F7035F}"/>
              </a:ext>
            </a:extLst>
          </p:cNvPr>
          <p:cNvSpPr>
            <a:spLocks noGrp="1"/>
          </p:cNvSpPr>
          <p:nvPr>
            <p:ph idx="1" hasCustomPrompt="1"/>
          </p:nvPr>
        </p:nvSpPr>
        <p:spPr>
          <a:xfrm>
            <a:off x="4114800" y="209551"/>
            <a:ext cx="4800600" cy="4724400"/>
          </a:xfrm>
          <a:prstGeom prst="rect">
            <a:avLst/>
          </a:prstGeom>
        </p:spPr>
        <p:txBody>
          <a:bodyPr>
            <a:normAutofit/>
          </a:bodyPr>
          <a:lstStyle>
            <a:lvl1pPr>
              <a:defRPr sz="1600">
                <a:solidFill>
                  <a:srgbClr val="393A39"/>
                </a:solidFill>
                <a:latin typeface="Lato" panose="020F0502020204030203" pitchFamily="34" charset="0"/>
              </a:defRPr>
            </a:lvl1pPr>
            <a:lvl2pPr marL="469800" indent="-170100">
              <a:buFontTx/>
              <a:buChar char="‒"/>
              <a:defRPr sz="1400">
                <a:solidFill>
                  <a:srgbClr val="393A39"/>
                </a:solidFill>
                <a:latin typeface="Lato" panose="020F0502020204030203" pitchFamily="34" charset="0"/>
              </a:defRPr>
            </a:lvl2pPr>
            <a:lvl3pPr>
              <a:defRPr sz="1200">
                <a:solidFill>
                  <a:srgbClr val="393A39"/>
                </a:solidFill>
                <a:latin typeface="Lato" panose="020F0502020204030203" pitchFamily="34" charset="0"/>
              </a:defRPr>
            </a:lvl3pPr>
            <a:lvl4pPr marL="1371566" indent="0">
              <a:buNone/>
              <a:defRPr sz="2000">
                <a:latin typeface="Lato" panose="020F0502020204030203" pitchFamily="34" charset="0"/>
              </a:defRPr>
            </a:lvl4pPr>
            <a:lvl5pPr marL="1828754" indent="0">
              <a:buNone/>
              <a:defRPr sz="2000">
                <a:latin typeface="Lato" panose="020F0502020204030203" pitchFamily="34" charset="0"/>
              </a:defRPr>
            </a:lvl5pPr>
            <a:lvl6pPr>
              <a:defRPr sz="2000"/>
            </a:lvl6pPr>
            <a:lvl7pPr>
              <a:defRPr sz="2000"/>
            </a:lvl7pPr>
            <a:lvl8pPr>
              <a:defRPr sz="2000"/>
            </a:lvl8pPr>
            <a:lvl9pPr>
              <a:defRPr sz="2000"/>
            </a:lvl9pPr>
          </a:lstStyle>
          <a:p>
            <a:pPr lvl="0"/>
            <a:r>
              <a:rPr lang="en-US" dirty="0"/>
              <a:t>Click to add image</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072DF0CC-FE08-413C-BBD2-A8A78D851C51}"/>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341956C6-5D94-4460-ABB5-94D93E7EDC33}"/>
              </a:ext>
            </a:extLst>
          </p:cNvPr>
          <p:cNvSpPr>
            <a:spLocks noGrp="1"/>
          </p:cNvSpPr>
          <p:nvPr>
            <p:ph sz="half" idx="10"/>
          </p:nvPr>
        </p:nvSpPr>
        <p:spPr>
          <a:xfrm>
            <a:off x="457200" y="1620000"/>
            <a:ext cx="2949575" cy="3162300"/>
          </a:xfrm>
          <a:prstGeom prst="rect">
            <a:avLst/>
          </a:prstGeom>
        </p:spPr>
        <p:txBody>
          <a:bodyPr>
            <a:normAutofit/>
          </a:bodyPr>
          <a:lstStyle>
            <a:lvl1pPr>
              <a:lnSpc>
                <a:spcPct val="100000"/>
              </a:lnSpc>
              <a:defRPr sz="1400">
                <a:solidFill>
                  <a:srgbClr val="393A39"/>
                </a:solidFill>
                <a:latin typeface="Lato" panose="020F0502020204030203" pitchFamily="34" charset="0"/>
              </a:defRPr>
            </a:lvl1pPr>
            <a:lvl2pPr marL="469800" indent="-170100">
              <a:lnSpc>
                <a:spcPct val="100000"/>
              </a:lnSpc>
              <a:buFontTx/>
              <a:buChar char="‒"/>
              <a:defRPr sz="1200">
                <a:solidFill>
                  <a:srgbClr val="393A39"/>
                </a:solidFill>
                <a:latin typeface="Lato" panose="020F0502020204030203" pitchFamily="34" charset="0"/>
              </a:defRPr>
            </a:lvl2pPr>
            <a:lvl3pPr>
              <a:lnSpc>
                <a:spcPct val="100000"/>
              </a:lnSpc>
              <a:defRPr sz="1100">
                <a:solidFill>
                  <a:srgbClr val="393A39"/>
                </a:solidFill>
                <a:latin typeface="Lato" panose="020F0502020204030203" pitchFamily="34" charset="0"/>
              </a:defRPr>
            </a:lvl3pPr>
            <a:lvl4pPr marL="10206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4pPr>
            <a:lvl5pPr marL="12528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atin typeface="Lato" panose="020F0502020204030203" pitchFamily="34" charset="0"/>
              </a:defRPr>
            </a:lvl5pPr>
            <a:lvl6pPr marL="1477913" marR="0" indent="-214313"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6pPr>
            <a:lvl7pPr marL="16740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7pPr>
            <a:lvl8pPr marL="19062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8pPr>
            <a:lvl9pPr marL="2135700" marR="0" indent="-170100" algn="l" defTabSz="914378" rtl="0" eaLnBrk="1" fontAlgn="auto" latinLnBrk="0" hangingPunct="1">
              <a:lnSpc>
                <a:spcPct val="100000"/>
              </a:lnSpc>
              <a:spcBef>
                <a:spcPts val="500"/>
              </a:spcBef>
              <a:spcAft>
                <a:spcPts val="0"/>
              </a:spcAft>
              <a:buClrTx/>
              <a:buSzTx/>
              <a:buFont typeface="Arial" panose="020B0604020202020204" pitchFamily="34" charset="0"/>
              <a:buChar char="•"/>
              <a:tabLst/>
              <a:defRPr sz="110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6FA45BAD-29C1-9741-879D-03074B2081D1}"/>
              </a:ext>
            </a:extLst>
          </p:cNvPr>
          <p:cNvSpPr>
            <a:spLocks noGrp="1"/>
          </p:cNvSpPr>
          <p:nvPr>
            <p:ph type="body" sz="quarter" idx="11" hasCustomPrompt="1"/>
          </p:nvPr>
        </p:nvSpPr>
        <p:spPr>
          <a:xfrm>
            <a:off x="4114800" y="4629600"/>
            <a:ext cx="3103200" cy="306000"/>
          </a:xfrm>
        </p:spPr>
        <p:txBody>
          <a:bodyPr>
            <a:normAutofit/>
          </a:bodyPr>
          <a:lstStyle>
            <a:lvl1pPr marL="0" indent="0">
              <a:buNone/>
              <a:defRPr sz="800" b="0" i="1">
                <a:solidFill>
                  <a:schemeClr val="accent5"/>
                </a:solidFill>
                <a:latin typeface="Lato" panose="020F0502020204030203" pitchFamily="34" charset="77"/>
              </a:defRPr>
            </a:lvl1pPr>
          </a:lstStyle>
          <a:p>
            <a:pPr lvl="0"/>
            <a:r>
              <a:rPr lang="en-US" dirty="0"/>
              <a:t>Caption goes here</a:t>
            </a:r>
          </a:p>
        </p:txBody>
      </p:sp>
    </p:spTree>
    <p:extLst>
      <p:ext uri="{BB962C8B-B14F-4D97-AF65-F5344CB8AC3E}">
        <p14:creationId xmlns:p14="http://schemas.microsoft.com/office/powerpoint/2010/main" val="601439836"/>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14" Target="../media/image1.emf" Type="http://schemas.openxmlformats.org/officeDocument/2006/relationships/image"/><Relationship Id="rId15" Target="../media/image2.emf" Type="http://schemas.openxmlformats.org/officeDocument/2006/relationships/image"/><Relationship Id="rId16" Target="../media/image3.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3F58E3-9A58-46F0-BF14-7D50442D181F}"/>
              </a:ext>
            </a:extLst>
          </p:cNvPr>
          <p:cNvSpPr>
            <a:spLocks noGrp="1"/>
          </p:cNvSpPr>
          <p:nvPr>
            <p:ph type="title"/>
          </p:nvPr>
        </p:nvSpPr>
        <p:spPr>
          <a:xfrm>
            <a:off x="457200" y="590400"/>
            <a:ext cx="8229600" cy="741600"/>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4A2A96-2EF0-4D95-8F42-7400F1711668}"/>
              </a:ext>
            </a:extLst>
          </p:cNvPr>
          <p:cNvSpPr>
            <a:spLocks noGrp="1"/>
          </p:cNvSpPr>
          <p:nvPr>
            <p:ph type="body" idx="1"/>
          </p:nvPr>
        </p:nvSpPr>
        <p:spPr>
          <a:xfrm>
            <a:off x="457200" y="1332000"/>
            <a:ext cx="8107082" cy="3754800"/>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C97D267B-40D0-4DD7-AC1D-48683B254030}"/>
              </a:ext>
            </a:extLst>
          </p:cNvPr>
          <p:cNvPicPr>
            <a:picLocks noChangeAspect="1"/>
          </p:cNvPicPr>
          <p:nvPr userDrawn="1"/>
        </p:nvPicPr>
        <p:blipFill>
          <a:blip r:embed="rId14"/>
          <a:stretch>
            <a:fillRect/>
          </a:stretch>
        </p:blipFill>
        <p:spPr>
          <a:xfrm>
            <a:off x="86834" y="167935"/>
            <a:ext cx="564240" cy="52244"/>
          </a:xfrm>
          <a:prstGeom prst="rect">
            <a:avLst/>
          </a:prstGeom>
        </p:spPr>
      </p:pic>
      <p:pic>
        <p:nvPicPr>
          <p:cNvPr id="6" name="Picture 5">
            <a:extLst>
              <a:ext uri="{FF2B5EF4-FFF2-40B4-BE49-F238E27FC236}">
                <a16:creationId xmlns:a16="http://schemas.microsoft.com/office/drawing/2014/main" id="{ADFCAB09-91CA-475B-B6CD-D124E3343787}"/>
              </a:ext>
            </a:extLst>
          </p:cNvPr>
          <p:cNvPicPr>
            <a:picLocks noChangeAspect="1"/>
          </p:cNvPicPr>
          <p:nvPr userDrawn="1"/>
        </p:nvPicPr>
        <p:blipFill rotWithShape="1">
          <a:blip r:embed="rId15"/>
          <a:srcRect l="24096"/>
          <a:stretch/>
        </p:blipFill>
        <p:spPr>
          <a:xfrm>
            <a:off x="0" y="115217"/>
            <a:ext cx="1066800" cy="287051"/>
          </a:xfrm>
          <a:prstGeom prst="rect">
            <a:avLst/>
          </a:prstGeom>
        </p:spPr>
      </p:pic>
      <p:pic>
        <p:nvPicPr>
          <p:cNvPr id="7" name="Picture 6">
            <a:extLst>
              <a:ext uri="{FF2B5EF4-FFF2-40B4-BE49-F238E27FC236}">
                <a16:creationId xmlns:a16="http://schemas.microsoft.com/office/drawing/2014/main" id="{D390FBC2-4514-4E11-A820-6885E5011C24}"/>
              </a:ext>
            </a:extLst>
          </p:cNvPr>
          <p:cNvPicPr>
            <a:picLocks noChangeAspect="1"/>
          </p:cNvPicPr>
          <p:nvPr userDrawn="1"/>
        </p:nvPicPr>
        <p:blipFill>
          <a:blip r:embed="rId14"/>
          <a:stretch>
            <a:fillRect/>
          </a:stretch>
        </p:blipFill>
        <p:spPr>
          <a:xfrm>
            <a:off x="115778" y="223913"/>
            <a:ext cx="752320" cy="69658"/>
          </a:xfrm>
          <a:prstGeom prst="rect">
            <a:avLst/>
          </a:prstGeom>
        </p:spPr>
      </p:pic>
    </p:spTree>
    <p:extLst>
      <p:ext uri="{BB962C8B-B14F-4D97-AF65-F5344CB8AC3E}">
        <p14:creationId xmlns:p14="http://schemas.microsoft.com/office/powerpoint/2010/main" val="332884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7" r:id="rId4"/>
    <p:sldLayoutId id="2147483671" r:id="rId5"/>
    <p:sldLayoutId id="2147483672" r:id="rId6"/>
    <p:sldLayoutId id="2147483664" r:id="rId7"/>
    <p:sldLayoutId id="2147483665" r:id="rId8"/>
    <p:sldLayoutId id="2147483666" r:id="rId9"/>
    <p:sldLayoutId id="2147483668" r:id="rId10"/>
    <p:sldLayoutId id="2147483669" r:id="rId11"/>
    <p:sldLayoutId id="2147483670" r:id="rId12"/>
  </p:sldLayoutIdLst>
  <p:txStyles>
    <p:titleStyle>
      <a:lvl1pPr algn="l" defTabSz="914378" rtl="0" eaLnBrk="1" latinLnBrk="0" hangingPunct="1">
        <a:lnSpc>
          <a:spcPct val="90000"/>
        </a:lnSpc>
        <a:spcBef>
          <a:spcPct val="0"/>
        </a:spcBef>
        <a:buNone/>
        <a:defRPr sz="2400" b="1" kern="1200" baseline="0">
          <a:solidFill>
            <a:srgbClr val="1B4D81"/>
          </a:solidFill>
          <a:latin typeface="Lato" panose="020F0502020204030203" pitchFamily="34" charset="0"/>
          <a:ea typeface="+mj-ea"/>
          <a:cs typeface="+mj-cs"/>
        </a:defRPr>
      </a:lvl1pPr>
    </p:titleStyle>
    <p:bodyStyle>
      <a:lvl1pPr marL="176209" indent="-176209" algn="l" defTabSz="914378" rtl="0" eaLnBrk="1" latinLnBrk="0" hangingPunct="1">
        <a:lnSpc>
          <a:spcPct val="100000"/>
        </a:lnSpc>
        <a:spcBef>
          <a:spcPts val="1000"/>
        </a:spcBef>
        <a:buFont typeface="Wingdings" pitchFamily="2" charset="2"/>
        <a:buChar char="§"/>
        <a:tabLst/>
        <a:defRPr sz="1600" kern="1200">
          <a:solidFill>
            <a:srgbClr val="393A39"/>
          </a:solidFill>
          <a:latin typeface="Lato" panose="020F0502020204030203" pitchFamily="34" charset="0"/>
          <a:ea typeface="+mn-ea"/>
          <a:cs typeface="+mn-cs"/>
        </a:defRPr>
      </a:lvl1pPr>
      <a:lvl2pPr marL="514337" indent="-222245" algn="l" defTabSz="914378" rtl="0" eaLnBrk="1" latinLnBrk="0" hangingPunct="1">
        <a:lnSpc>
          <a:spcPct val="100000"/>
        </a:lnSpc>
        <a:spcBef>
          <a:spcPts val="500"/>
        </a:spcBef>
        <a:buFontTx/>
        <a:buBlip>
          <a:blip r:embed="rId16"/>
        </a:buBlip>
        <a:tabLst/>
        <a:defRPr sz="1400" kern="1200">
          <a:solidFill>
            <a:srgbClr val="393A39"/>
          </a:solidFill>
          <a:latin typeface="Lato" panose="020F0502020204030203" pitchFamily="34" charset="0"/>
          <a:ea typeface="+mn-ea"/>
          <a:cs typeface="+mn-cs"/>
        </a:defRPr>
      </a:lvl2pPr>
      <a:lvl3pPr marL="746106" indent="-169859" algn="l" defTabSz="806430" rtl="0" eaLnBrk="1" latinLnBrk="0" hangingPunct="1">
        <a:lnSpc>
          <a:spcPct val="100000"/>
        </a:lnSpc>
        <a:spcBef>
          <a:spcPts val="500"/>
        </a:spcBef>
        <a:buFont typeface="Arial" panose="020B0604020202020204" pitchFamily="34" charset="0"/>
        <a:buChar char="•"/>
        <a:tabLst/>
        <a:defRPr sz="1200" kern="1200">
          <a:solidFill>
            <a:srgbClr val="393A39"/>
          </a:solidFill>
          <a:latin typeface="Lato" panose="020F0502020204030203" pitchFamily="34" charset="0"/>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100" kern="1200">
          <a:solidFill>
            <a:schemeClr val="tx1"/>
          </a:solidFill>
          <a:latin typeface="Lato" panose="020F0502020204030203" pitchFamily="34" charset="0"/>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4.png" Type="http://schemas.openxmlformats.org/officeDocument/2006/relationships/image"/><Relationship Id="rId3" Type="http://schemas.openxmlformats.org/officeDocument/2006/relationships/tags" Target="../tags/tag1.xml"/></Relationships>

</file>

<file path=ppt/slides/_rels/slide4.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5.png" Type="http://schemas.openxmlformats.org/officeDocument/2006/relationships/image"/><Relationship Id="rId3" Type="http://schemas.openxmlformats.org/officeDocument/2006/relationships/tags" Target="../tags/tag2.xml"/></Relationships>

</file>

<file path=ppt/slides/_rels/slide5.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10.png" Type="http://schemas.openxmlformats.org/officeDocument/2006/relationships/image"/><Relationship Id="rId3" Type="http://schemas.openxmlformats.org/officeDocument/2006/relationships/tags" Target="../tags/tag4.xml"/></Relationships>

</file>

<file path=ppt/slides/_rels/slide7.xml.rels><?xml version="1.0" encoding="UTF-8" standalone="no"?><Relationships xmlns="http://schemas.openxmlformats.org/package/2006/relationships"><Relationship Id="rId1" Target="../slideLayouts/slideLayout5.xml" Type="http://schemas.openxmlformats.org/officeDocument/2006/relationships/slideLayout"/><Relationship Id="rId2" Target="../media/image9.png" Type="http://schemas.openxmlformats.org/officeDocument/2006/relationships/image"/><Relationship Id="rId3" Type="http://schemas.openxmlformats.org/officeDocument/2006/relationships/tags" Target="../tags/tag3.xml"/></Relationships>

</file>

<file path=ppt/slides/_rels/slide8.xml.rels><?xml version="1.0" encoding="UTF-8" standalone="no"?><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67100E37-2066-457D-A866-CD6115300D34}"/>
              </a:ext>
            </a:extLst>
          </p:cNvPr>
          <p:cNvSpPr>
            <a:spLocks noGrp="1"/>
          </p:cNvSpPr>
          <p:nvPr>
            <p:ph type="ctrTitle"/>
          </p:nvPr>
        </p:nvSpPr>
        <p:spPr>
          <a:xfrm>
            <a:off x="457200" y="841375"/>
            <a:ext cx="8305200" cy="1790700"/>
          </a:xfrm>
          <a:prstGeom prst="rect">
            <a:avLst/>
          </a:prstGeom>
        </p:spPr>
        <p:txBody>
          <a:bodyPr anchor="b">
            <a:normAutofit/>
          </a:bodyPr>
          <a:lstStyle>
            <a:lvl1pPr algn="ctr">
              <a:defRPr sz="3600" b="1">
                <a:solidFill>
                  <a:srgbClr val="1B4D81"/>
                </a:solidFill>
                <a:latin typeface="Lato" panose="020F0502020204030203" pitchFamily="34" charset="0"/>
              </a:defRPr>
            </a:lvl1pPr>
          </a:lstStyle>
          <a:p>
            <a:r>
              <a:rPr lang="en-US"/>
              <a:t>Chloroprene Rubber Compression Test</a:t>
            </a:r>
          </a:p>
        </p:txBody>
      </p:sp>
      <p:sp xmlns:r="http://schemas.openxmlformats.org/officeDocument/2006/relationships">
        <p:nvSpPr>
          <p:cNvPr id="3" name="Subtitle 2">
            <a:extLst>
              <a:ext uri="{FF2B5EF4-FFF2-40B4-BE49-F238E27FC236}">
                <a16:creationId xmlns:a16="http://schemas.microsoft.com/office/drawing/2014/main" id="{FBBC01D0-B230-4859-8CF6-4664E1E5F385}"/>
              </a:ext>
            </a:extLst>
          </p:cNvPr>
          <p:cNvSpPr>
            <a:spLocks noGrp="1"/>
          </p:cNvSpPr>
          <p:nvPr>
            <p:ph type="subTitle" idx="1"/>
          </p:nvPr>
        </p:nvSpPr>
        <p:spPr>
          <a:xfrm>
            <a:off x="1143000" y="2701926"/>
            <a:ext cx="7010400" cy="1241425"/>
          </a:xfrm>
          <a:prstGeom prst="rect">
            <a:avLst/>
          </a:prstGeom>
        </p:spPr>
        <p:txBody>
          <a:bodyPr>
            <a:normAutofit/>
          </a:bodyPr>
          <a:lstStyle>
            <a:lvl1pPr marL="0" indent="0" algn="ctr">
              <a:buNone/>
              <a:defRPr sz="1800">
                <a:solidFill>
                  <a:srgbClr val="393A39"/>
                </a:solidFill>
                <a:latin typeface="Lato" panose="020F0502020204030203" pitchFamily="34" charset="0"/>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pPr lvl="0" indent="0" marL="0">
              <a:spcAft>
                <a:spcPct val="15000"/>
              </a:spcAft>
            </a:pPr>
            <a:r>
              <a:rPr lang="en-US"/>
              <a:t>COMSOL</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Introduction</a:t>
            </a:r>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500" b="true" i="false" u="none">
                <a:solidFill>
                  <a:srgbClr val="393A39"/>
                </a:solidFill>
                <a:latin typeface="Lato"/>
              </a:rPr>
              <a:t>Elastomers</a:t>
            </a:r>
            <a:r>
              <a:rPr lang="en-US" sz="1500" b="false" i="false" u="none">
                <a:solidFill>
                  <a:srgbClr val="393A39"/>
                </a:solidFill>
                <a:latin typeface="Lato"/>
              </a:rPr>
              <a:t> and </a:t>
            </a:r>
            <a:r>
              <a:rPr lang="en-US" sz="1500" b="true" i="false" u="none">
                <a:solidFill>
                  <a:srgbClr val="393A39"/>
                </a:solidFill>
                <a:latin typeface="Lato"/>
              </a:rPr>
              <a:t>biological materials</a:t>
            </a:r>
            <a:r>
              <a:rPr lang="en-US" sz="1500" b="false" i="false" u="none">
                <a:solidFill>
                  <a:srgbClr val="393A39"/>
                </a:solidFill>
                <a:latin typeface="Lato"/>
              </a:rPr>
              <a:t> exhibit </a:t>
            </a:r>
            <a:r>
              <a:rPr lang="en-US" sz="1500" b="true" i="false" u="none">
                <a:solidFill>
                  <a:srgbClr val="393A39"/>
                </a:solidFill>
                <a:latin typeface="Lato"/>
              </a:rPr>
              <a:t>strain rate dependent</a:t>
            </a:r>
            <a:r>
              <a:rPr lang="en-US" sz="1500" b="false" i="false" u="none">
                <a:solidFill>
                  <a:srgbClr val="393A39"/>
                </a:solidFill>
                <a:latin typeface="Lato"/>
              </a:rPr>
              <a:t> mechanical behavior and </a:t>
            </a:r>
            <a:r>
              <a:rPr lang="en-US" sz="1500" b="true" i="false" u="none">
                <a:solidFill>
                  <a:srgbClr val="393A39"/>
                </a:solidFill>
                <a:latin typeface="Lato"/>
              </a:rPr>
              <a:t>hysteresis</a:t>
            </a:r>
            <a:r>
              <a:rPr lang="en-US" sz="1500" b="false" i="false" u="none">
                <a:solidFill>
                  <a:srgbClr val="393A39"/>
                </a:solidFill>
                <a:latin typeface="Lato"/>
              </a:rPr>
              <a:t> when subjected to cyclical loads.</a:t>
            </a:r>
          </a:p>
          <a:p>
            <a:pPr lvl="0" algn="l" indent="-176209" marL="176209">
              <a:lnSpc>
                <a:spcPct val="100000"/>
              </a:lnSpc>
              <a:spcBef>
                <a:spcPts val="1000"/>
              </a:spcBef>
              <a:spcAft>
                <a:spcPct val="15000"/>
              </a:spcAft>
              <a:buFont typeface="Wingdings"/>
              <a:buChar char="§"/>
            </a:pPr>
            <a:r>
              <a:rPr lang="en-US" sz="1500" b="false" i="false" u="none">
                <a:solidFill>
                  <a:srgbClr val="393A39"/>
                </a:solidFill>
                <a:latin typeface="Lato"/>
              </a:rPr>
              <a:t>The </a:t>
            </a:r>
            <a:r>
              <a:rPr lang="en-US" sz="1500" b="true" i="false" u="none">
                <a:solidFill>
                  <a:srgbClr val="393A39"/>
                </a:solidFill>
                <a:latin typeface="Lato"/>
              </a:rPr>
              <a:t>Bergstrom–Boyce material model</a:t>
            </a:r>
            <a:r>
              <a:rPr lang="en-US" sz="1500" b="false" i="false" u="none">
                <a:solidFill>
                  <a:srgbClr val="393A39"/>
                </a:solidFill>
                <a:latin typeface="Lato"/>
              </a:rPr>
              <a:t> has been successfully used to capture such phenomena in application cases where such nonequilibrium effects are important in the modeling.</a:t>
            </a:r>
          </a:p>
          <a:p>
            <a:pPr lvl="0" algn="l" indent="-176209" marL="176209">
              <a:lnSpc>
                <a:spcPct val="100000"/>
              </a:lnSpc>
              <a:spcBef>
                <a:spcPts val="1000"/>
              </a:spcBef>
              <a:spcAft>
                <a:spcPct val="15000"/>
              </a:spcAft>
              <a:buFont typeface="Wingdings"/>
              <a:buChar char="§"/>
            </a:pPr>
            <a:r>
              <a:rPr lang="en-US" sz="1500" b="false" i="false" u="none">
                <a:solidFill>
                  <a:srgbClr val="393A39"/>
                </a:solidFill>
                <a:latin typeface="Lato"/>
              </a:rPr>
              <a:t>This example demonstrates the use of the </a:t>
            </a:r>
            <a:r>
              <a:rPr lang="en-US" sz="1500" b="true" i="false" u="none">
                <a:solidFill>
                  <a:srgbClr val="393A39"/>
                </a:solidFill>
                <a:latin typeface="Lato"/>
              </a:rPr>
              <a:t>Polymer Viscoplasticity</a:t>
            </a:r>
            <a:r>
              <a:rPr lang="en-US" sz="1500" b="false" i="false" u="none">
                <a:solidFill>
                  <a:srgbClr val="393A39"/>
                </a:solidFill>
                <a:latin typeface="Lato"/>
              </a:rPr>
              <a:t> feature available in the Nonlinear Structural Materials Module.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Model Definition</a:t>
            </a:r>
            <a:endParaRPr lang="en-US"/>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176209" lvl="0" marL="176209">
              <a:lnSpc>
                <a:spcPct val="100000"/>
              </a:lnSpc>
              <a:spcBef>
                <a:spcPts val="1000"/>
              </a:spcBef>
              <a:buFont typeface="Wingdings"/>
              <a:buChar char="§"/>
            </a:pPr>
            <a:r>
              <a:rPr b="false" i="false" lang="en-US" sz="1400" u="none">
                <a:solidFill>
                  <a:srgbClr val="393A39"/>
                </a:solidFill>
                <a:latin typeface="Lato"/>
              </a:rPr>
              <a:t>A cylindrical rubber specimen with a height, H, of 13 mm and a diameter, D, of 68 mm, is subjected to compression.</a:t>
            </a:r>
          </a:p>
          <a:p>
            <a:pPr algn="l" indent="-176209" lvl="0" marL="176209">
              <a:lnSpc>
                <a:spcPct val="100000"/>
              </a:lnSpc>
              <a:spcBef>
                <a:spcPts val="1000"/>
              </a:spcBef>
              <a:spcAft>
                <a:spcPct val="15000"/>
              </a:spcAft>
              <a:buFont typeface="Wingdings"/>
              <a:buChar char="§"/>
            </a:pPr>
            <a:r>
              <a:rPr b="false" i="false" lang="en-US" sz="1400" u="none">
                <a:solidFill>
                  <a:srgbClr val="393A39"/>
                </a:solidFill>
                <a:latin typeface="Lato"/>
              </a:rPr>
              <a:t>The geometry exhibits 2D axial symmetry as well as a reflection symmetry in the mid cross section of the cylinder. It is therefore possible to reduce the model geometry to a rectangle.</a:t>
            </a:r>
          </a:p>
        </p:txBody>
      </p:sp>
      <p:pic>
        <p:nvPicPr>
          <p:cNvPr id="3" name="Picture 3"/>
          <p:cNvPicPr>
            <a:picLocks noChangeAspect="true"/>
          </p:cNvPicPr>
          <p:nvPr>
            <p:custDataLst>
              <p:tags r:id="rId3"/>
            </p:custDataLst>
          </p:nvPr>
        </p:nvPicPr>
        <p:blipFill>
          <a:blip r:embed="rId2"/>
          <a:stretch>
            <a:fillRect/>
          </a:stretch>
        </p:blipFill>
        <p:spPr>
          <a:xfrm>
            <a:off x="4114800" y="771525"/>
            <a:ext cx="4800600" cy="3600450"/>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Model Definition</a:t>
            </a:r>
            <a:endParaRPr lang="en-US"/>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specimen is loaded at a constant true strain rate of 0.002 1/s and the strain is held constant for 120 s when the strain level reaches 0.3 and 0.6. The unloading phase is symmetric with respect to the loading one.</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True strain</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sz="2400" b="1">
                <a:solidFill>
                  <a:srgbClr val="1B4D81"/>
                </a:solidFill>
                <a:latin typeface="Lato" panose="020F0502020204030203" pitchFamily="34" charset="0"/>
              </a:defRPr>
            </a:lvl1pPr>
          </a:lstStyle>
          <a:p>
            <a:r>
              <a:rPr lang="en-US"/>
              <a:t>Material Model</a:t>
            </a:r>
          </a:p>
        </p:txBody>
      </p:sp>
      <p:sp>
        <p:nvSpPr>
          <p:cNvPr name="AutoShape 2" id="2"/>
          <p:cNvSpPr/>
          <p:nvPr/>
        </p:nvSpPr>
        <p:spPr>
          <a:xfrm flipH="false" flipV="false" rot="0">
            <a:off x="457200" y="1620000"/>
            <a:ext cx="2949575" cy="963873"/>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400" b="false" i="false" u="none">
                <a:solidFill>
                  <a:srgbClr val="393A39"/>
                </a:solidFill>
                <a:latin typeface="Lato"/>
              </a:rPr>
              <a:t>The viscoplastic flow in the Bergstrom–Boyce model is characterized by the following rate multiplier:</a:t>
            </a:r>
          </a:p>
        </p:txBody>
      </p:sp>
      <p:sp>
        <p:nvSpPr>
          <p:cNvPr name="AutoShape 4" id="4"/>
          <p:cNvSpPr/>
          <p:nvPr/>
        </p:nvSpPr>
        <p:spPr>
          <a:xfrm>
            <a:off x="4114800" y="3500141"/>
            <a:ext cx="4800600" cy="300816"/>
          </a:xfrm>
          <a:prstGeom prst="rect">
            <a:avLst/>
          </a:prstGeom>
        </p:spPr>
        <p:txBody>
          <a:bodyPr anchor="t" anchorCtr="false"/>
          <a:p>
            <a:r>
              <a:rPr lang="en-US" sz="1200" b="false" i="true" u="none">
                <a:solidFill>
                  <a:srgbClr val="1B4D81"/>
                </a:solidFill>
                <a:latin typeface="Lato"/>
              </a:rPr>
              <a:t>Rheology of the Bergstrom–Boyce material model</a:t>
            </a:r>
          </a:p>
        </p:txBody>
      </p:sp>
      <p:pic>
        <p:nvPicPr>
          <p:cNvPr name="Picture 3" id="3"/>
          <p:cNvPicPr>
            <a:picLocks noChangeAspect="true"/>
          </p:cNvPicPr>
          <p:nvPr/>
        </p:nvPicPr>
        <p:blipFill>
          <a:blip r:embed="rId2"/>
          <a:stretch>
            <a:fillRect/>
          </a:stretch>
        </p:blipFill>
        <p:spPr>
          <a:xfrm>
            <a:off x="4114800" y="1342542"/>
            <a:ext cx="4800600" cy="2157599"/>
          </a:xfrm>
          <a:prstGeom prst="rect">
            <a:avLst/>
          </a:prstGeom>
        </p:spPr>
      </p:pic>
      <p:sp>
        <p:nvSpPr>
          <p:cNvPr name="AutoShape 6" id="6"/>
          <p:cNvSpPr/>
          <p:nvPr/>
        </p:nvSpPr>
        <p:spPr>
          <a:xfrm flipH="false" flipV="false" rot="0">
            <a:off x="457200" y="4488873"/>
            <a:ext cx="2949575" cy="293427"/>
          </a:xfrm>
          <a:prstGeom prst="rect">
            <a:avLst/>
          </a:prstGeom>
          <a:noFill/>
          <a:ln>
            <a:noFill/>
            <a:headEnd type="none" len="med" w="med"/>
            <a:tailEnd type="none" len="med" w="med"/>
          </a:ln>
        </p:spPr>
        <p:txBody>
          <a:bodyPr anchorCtr="false" anchor="t" vert="horz" tIns="45720" lIns="0" bIns="45720" rIns="91440" wrap="square">
            <a:normAutofit/>
          </a:bodyPr>
          <a:p>
            <a:pPr lvl="0" algn="l" indent="-176209" marL="176209">
              <a:lnSpc>
                <a:spcPct val="100000"/>
              </a:lnSpc>
              <a:spcBef>
                <a:spcPts val="1000"/>
              </a:spcBef>
              <a:spcAft>
                <a:spcPct val="15000"/>
              </a:spcAft>
              <a:buFont typeface="Wingdings"/>
              <a:buChar char="§"/>
            </a:pPr>
            <a:r>
              <a:rPr lang="en-US" sz="1200"/>
              <a:t/>
            </a:r>
            <a:r>
              <a:rPr lang="en-US" sz="1200" b="false" i="false" u="none">
                <a:solidFill>
                  <a:srgbClr val="393A39"/>
                </a:solidFill>
                <a:latin typeface="Lato"/>
              </a:rPr>
              <a:t>A, </a:t>
            </a:r>
            <a:r>
              <a:rPr lang="en-US" sz="1200" b="false" i="false" u="none">
                <a:solidFill>
                  <a:srgbClr val="393A39"/>
                </a:solidFill>
                <a:latin typeface="Symbol"/>
              </a:rPr>
              <a:t>s</a:t>
            </a:r>
            <a:r>
              <a:rPr lang="en-US" sz="1200" b="false" i="false" u="none" baseline="-25000">
                <a:solidFill>
                  <a:srgbClr val="393A39"/>
                </a:solidFill>
                <a:latin typeface="Lato"/>
              </a:rPr>
              <a:t>co</a:t>
            </a:r>
            <a:r>
              <a:rPr lang="en-US" sz="1200" b="false" i="false" u="none">
                <a:solidFill>
                  <a:srgbClr val="393A39"/>
                </a:solidFill>
                <a:latin typeface="Lato"/>
              </a:rPr>
              <a:t>, c, n, </a:t>
            </a:r>
            <a:r>
              <a:rPr lang="en-US" sz="1200" b="false" i="false" u="none">
                <a:solidFill>
                  <a:srgbClr val="393A39"/>
                </a:solidFill>
                <a:latin typeface="Symbol"/>
              </a:rPr>
              <a:t>s</a:t>
            </a:r>
            <a:r>
              <a:rPr lang="en-US" sz="1200" b="false" i="false" u="none" baseline="-25000">
                <a:solidFill>
                  <a:srgbClr val="393A39"/>
                </a:solidFill>
                <a:latin typeface="Lato"/>
              </a:rPr>
              <a:t>ref</a:t>
            </a:r>
            <a:r>
              <a:rPr lang="en-US" sz="1200" b="false" i="false" u="none">
                <a:solidFill>
                  <a:srgbClr val="393A39"/>
                </a:solidFill>
                <a:latin typeface="Lato"/>
              </a:rPr>
              <a:t> are material parameters.</a:t>
            </a:r>
            <a:endParaRPr lang="en-US"/>
          </a:p>
        </p:txBody>
      </p:sp>
      <p:pic>
        <p:nvPicPr>
          <p:cNvPr name="Picture 7" id="7"/>
          <p:cNvPicPr>
            <a:picLocks noChangeAspect="true"/>
          </p:cNvPicPr>
          <p:nvPr/>
        </p:nvPicPr>
        <p:blipFill>
          <a:blip r:embed="rId3"/>
          <a:stretch>
            <a:fillRect/>
          </a:stretch>
        </p:blipFill>
        <p:spPr>
          <a:xfrm>
            <a:off x="584200" y="2774373"/>
            <a:ext cx="2819400" cy="520700"/>
          </a:xfrm>
          <a:prstGeom prst="rect">
            <a:avLst/>
          </a:prstGeom>
        </p:spPr>
      </p:pic>
      <p:pic>
        <p:nvPicPr>
          <p:cNvPr name="Picture 9" id="9"/>
          <p:cNvPicPr>
            <a:picLocks noChangeAspect="true"/>
          </p:cNvPicPr>
          <p:nvPr/>
        </p:nvPicPr>
        <p:blipFill>
          <a:blip r:embed="rId4"/>
          <a:stretch>
            <a:fillRect/>
          </a:stretch>
        </p:blipFill>
        <p:spPr>
          <a:xfrm>
            <a:off x="584200" y="3549073"/>
            <a:ext cx="2819400" cy="55880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The force developed in the nonequilibrium network relaxes during the time spans where the strain is kept fixed.</a:t>
            </a:r>
          </a:p>
        </p:txBody>
      </p:sp>
      <p:sp>
        <p:nvSpPr>
          <p:cNvPr id="4" name="AutoShape 4"/>
          <p:cNvSpPr/>
          <p:nvPr/>
        </p:nvSpPr>
        <p:spPr>
          <a:xfrm>
            <a:off x="4114800" y="4200235"/>
            <a:ext cx="4800600" cy="343480"/>
          </a:xfrm>
          <a:prstGeom prst="rect">
            <a:avLst/>
          </a:prstGeom>
        </p:spPr>
        <p:txBody>
          <a:bodyPr anchor="t" anchorCtr="false"/>
          <a:p>
            <a:r>
              <a:rPr b="false" i="true" lang="en-US" sz="1200" u="none">
                <a:solidFill>
                  <a:srgbClr val="1B4D81"/>
                </a:solidFill>
                <a:latin typeface="Lato"/>
              </a:rPr>
              <a:t>Normalized Inelastic Force: P</a:t>
            </a:r>
            <a:r>
              <a:rPr b="false" baseline="-25000" i="true" lang="en-US" sz="1200" u="none">
                <a:solidFill>
                  <a:srgbClr val="1B4D81"/>
                </a:solidFill>
                <a:latin typeface="Lato"/>
              </a:rPr>
              <a:t>33</a:t>
            </a:r>
            <a:r>
              <a:rPr b="false" i="true" lang="en-US" sz="1200" u="none">
                <a:solidFill>
                  <a:srgbClr val="1B4D81"/>
                </a:solidFill>
                <a:latin typeface="Lato"/>
              </a:rPr>
              <a:t>A</a:t>
            </a:r>
            <a:r>
              <a:rPr b="false" baseline="-25000" i="true" lang="en-US" sz="1200" u="none">
                <a:solidFill>
                  <a:srgbClr val="1B4D81"/>
                </a:solidFill>
                <a:latin typeface="Lato"/>
              </a:rPr>
              <a:t>0</a:t>
            </a:r>
            <a:r>
              <a:rPr b="false" i="true" lang="en-US" sz="1200" u="none">
                <a:solidFill>
                  <a:srgbClr val="1B4D81"/>
                </a:solidFill>
                <a:latin typeface="Lato"/>
              </a:rPr>
              <a:t>/max(P</a:t>
            </a:r>
            <a:r>
              <a:rPr b="false" baseline="-25000" i="true" lang="en-US" sz="1200" u="none">
                <a:solidFill>
                  <a:srgbClr val="1B4D81"/>
                </a:solidFill>
                <a:latin typeface="Lato"/>
              </a:rPr>
              <a:t>33</a:t>
            </a:r>
            <a:r>
              <a:rPr b="false" i="true" lang="en-US" sz="1200" u="none">
                <a:solidFill>
                  <a:srgbClr val="1B4D81"/>
                </a:solidFill>
                <a:latin typeface="Lato"/>
              </a:rPr>
              <a:t>A</a:t>
            </a:r>
            <a:r>
              <a:rPr b="false" baseline="-25000" i="true" lang="en-US" sz="1200" u="none">
                <a:solidFill>
                  <a:srgbClr val="1B4D81"/>
                </a:solidFill>
                <a:latin typeface="Lato"/>
              </a:rPr>
              <a:t>0</a:t>
            </a:r>
            <a:r>
              <a:rPr b="false" i="true" lang="en-US" sz="1200" u="none">
                <a:solidFill>
                  <a:srgbClr val="1B4D81"/>
                </a:solidFill>
                <a:latin typeface="Lato"/>
              </a:rPr>
              <a:t>)</a:t>
            </a:r>
          </a:p>
        </p:txBody>
      </p:sp>
      <p:pic>
        <p:nvPicPr>
          <p:cNvPr id="3" name="Picture 3"/>
          <p:cNvPicPr>
            <a:picLocks noChangeAspect="true"/>
          </p:cNvPicPr>
          <p:nvPr>
            <p:custDataLst>
              <p:tags r:id="rId3"/>
            </p:custDataLst>
          </p:nvPr>
        </p:nvPicPr>
        <p:blipFill>
          <a:blip r:embed="rId2"/>
          <a:stretch>
            <a:fillRect/>
          </a:stretch>
        </p:blipFill>
        <p:spPr>
          <a:xfrm>
            <a:off x="4114800" y="599785"/>
            <a:ext cx="4800600" cy="360045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9FB627-FD00-4FAF-95D2-71E0F07CFB84}"/>
              </a:ext>
            </a:extLst>
          </p:cNvPr>
          <p:cNvSpPr>
            <a:spLocks noGrp="1"/>
          </p:cNvSpPr>
          <p:nvPr>
            <p:ph type="title"/>
          </p:nvPr>
        </p:nvSpPr>
        <p:spPr>
          <a:xfrm>
            <a:off x="457200" y="820800"/>
            <a:ext cx="2949575" cy="800100"/>
          </a:xfrm>
          <a:prstGeom prst="rect">
            <a:avLst/>
          </a:prstGeom>
        </p:spPr>
        <p:txBody>
          <a:bodyPr anchor="b">
            <a:normAutofit/>
          </a:bodyPr>
          <a:lstStyle>
            <a:lvl1pPr>
              <a:defRPr b="1" sz="2400">
                <a:solidFill>
                  <a:srgbClr val="1B4D81"/>
                </a:solidFill>
                <a:latin charset="0" panose="020F0502020204030203" pitchFamily="34" typeface="Lato"/>
              </a:defRPr>
            </a:lvl1pPr>
          </a:lstStyle>
          <a:p>
            <a:r>
              <a:rPr lang="en-US"/>
              <a:t>Results</a:t>
            </a:r>
          </a:p>
        </p:txBody>
      </p:sp>
      <p:sp>
        <p:nvSpPr>
          <p:cNvPr id="2" name="AutoShape 2"/>
          <p:cNvSpPr/>
          <p:nvPr/>
        </p:nvSpPr>
        <p:spPr>
          <a:xfrm flipH="false" flipV="false" rot="0">
            <a:off x="457200" y="1620000"/>
            <a:ext cx="2949575" cy="3162300"/>
          </a:xfrm>
          <a:prstGeom prst="rect">
            <a:avLst/>
          </a:prstGeom>
          <a:noFill/>
          <a:ln>
            <a:noFill/>
            <a:headEnd len="med" type="none" w="med"/>
            <a:tailEnd len="med" type="none" w="med"/>
          </a:ln>
        </p:spPr>
        <p:txBody>
          <a:bodyPr anchor="t" anchorCtr="false" bIns="45720" lIns="0" rIns="91440" tIns="45720" vert="horz" wrap="square">
            <a:normAutofit/>
          </a:bodyPr>
          <a:p>
            <a:pPr algn="l" indent="0" lvl="0" marL="0">
              <a:lnSpc>
                <a:spcPct val="100000"/>
              </a:lnSpc>
              <a:spcBef>
                <a:spcPts val="1000"/>
              </a:spcBef>
              <a:spcAft>
                <a:spcPct val="15000"/>
              </a:spcAft>
              <a:buNone/>
            </a:pPr>
            <a:r>
              <a:rPr b="false" i="false" lang="en-US" sz="1400" u="none">
                <a:solidFill>
                  <a:srgbClr val="393A39"/>
                </a:solidFill>
                <a:latin typeface="Lato"/>
              </a:rPr>
              <a:t>When the strain is held constant, during both the loading phase and the unloading phase, the stress tends to the same equilibrium value, that is, the one given by the pure elastic network only.</a:t>
            </a:r>
          </a:p>
        </p:txBody>
      </p:sp>
      <p:sp>
        <p:nvSpPr>
          <p:cNvPr id="4" name="AutoShape 4"/>
          <p:cNvSpPr/>
          <p:nvPr/>
        </p:nvSpPr>
        <p:spPr>
          <a:xfrm>
            <a:off x="4114800" y="4221567"/>
            <a:ext cx="4800600" cy="300816"/>
          </a:xfrm>
          <a:prstGeom prst="rect">
            <a:avLst/>
          </a:prstGeom>
        </p:spPr>
        <p:txBody>
          <a:bodyPr anchor="t" anchorCtr="false"/>
          <a:p>
            <a:r>
              <a:rPr b="false" i="true" lang="en-US" sz="1200" u="none">
                <a:solidFill>
                  <a:srgbClr val="1B4D81"/>
                </a:solidFill>
                <a:latin typeface="Lato"/>
              </a:rPr>
              <a:t>True Stress</a:t>
            </a:r>
          </a:p>
        </p:txBody>
      </p:sp>
      <p:pic>
        <p:nvPicPr>
          <p:cNvPr id="3" name="Picture 3"/>
          <p:cNvPicPr>
            <a:picLocks noChangeAspect="true"/>
          </p:cNvPicPr>
          <p:nvPr>
            <p:custDataLst>
              <p:tags r:id="rId3"/>
            </p:custDataLst>
          </p:nvPr>
        </p:nvPicPr>
        <p:blipFill>
          <a:blip r:embed="rId2"/>
          <a:stretch>
            <a:fillRect/>
          </a:stretch>
        </p:blipFill>
        <p:spPr>
          <a:xfrm>
            <a:off x="4114800" y="621117"/>
            <a:ext cx="4800600" cy="360045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2" name="Title 1">
            <a:extLst>
              <a:ext uri="{FF2B5EF4-FFF2-40B4-BE49-F238E27FC236}">
                <a16:creationId xmlns:a16="http://schemas.microsoft.com/office/drawing/2014/main" id="{8BAF8A22-6A5B-4550-87C4-98CDB8846F3D}"/>
              </a:ext>
            </a:extLst>
          </p:cNvPr>
          <p:cNvSpPr>
            <a:spLocks noGrp="1"/>
          </p:cNvSpPr>
          <p:nvPr>
            <p:ph type="title"/>
          </p:nvPr>
        </p:nvSpPr>
        <p:spPr>
          <a:xfrm>
            <a:off x="457200" y="590400"/>
            <a:ext cx="8305200" cy="742950"/>
          </a:xfrm>
          <a:prstGeom prst="rect">
            <a:avLst/>
          </a:prstGeom>
        </p:spPr>
        <p:txBody>
          <a:bodyPr anchor="ctr" anchorCtr="0">
            <a:normAutofit/>
          </a:bodyPr>
          <a:lstStyle>
            <a:lvl1pPr>
              <a:defRPr sz="2400" b="1">
                <a:solidFill>
                  <a:srgbClr val="1B4D81"/>
                </a:solidFill>
                <a:latin typeface="Lato" panose="020F0502020204030203" pitchFamily="34" charset="0"/>
              </a:defRPr>
            </a:lvl1pPr>
          </a:lstStyle>
          <a:p>
            <a:r>
              <a:rPr lang="en-US"/>
              <a:t>References</a:t>
            </a:r>
            <a:endParaRPr lang="en-US"/>
          </a:p>
        </p:txBody>
      </p:sp>
      <p:sp>
        <p:nvSpPr>
          <p:cNvPr name="AutoShape 4" id="4"/>
          <p:cNvSpPr/>
          <p:nvPr/>
        </p:nvSpPr>
        <p:spPr>
          <a:xfrm flipH="false" flipV="false" rot="0">
            <a:off x="457200" y="1332000"/>
            <a:ext cx="8305200" cy="3752850"/>
          </a:xfrm>
          <a:prstGeom prst="rect">
            <a:avLst/>
          </a:prstGeom>
          <a:noFill/>
          <a:ln>
            <a:noFill/>
            <a:headEnd type="none" len="med" w="med"/>
            <a:tailEnd type="none" len="med" w="med"/>
          </a:ln>
        </p:spPr>
        <p:txBody>
          <a:bodyPr anchorCtr="false" anchor="t" vert="horz" tIns="45720" lIns="0" bIns="45720" rIns="91440" wrap="square">
            <a:normAutofit/>
          </a:bodyPr>
          <a:p>
            <a:pPr lvl="1" algn="l" indent="-175500" marL="469800">
              <a:lnSpc>
                <a:spcPct val="100000"/>
              </a:lnSpc>
              <a:spcBef>
                <a:spcPts val="500"/>
              </a:spcBef>
              <a:spcAft>
                <a:spcPct val="15000"/>
              </a:spcAft>
              <a:buFont typeface=""/>
              <a:buChar char="‒"/>
            </a:pPr>
            <a:r>
              <a:rPr lang="en-US" sz="1400" b="false" i="false" u="none">
                <a:solidFill>
                  <a:srgbClr val="393A39"/>
                </a:solidFill>
                <a:latin typeface="Lato"/>
              </a:rPr>
              <a:t>D. Husnu and M.Kaliske, “Bergstrom–Boyce model for nonlinear finite rubber viscoelasticity: theoretical aspects and algorithmic treatment for the FE method,” </a:t>
            </a:r>
            <a:r>
              <a:rPr lang="en-US" sz="1400" b="false" i="true" u="none">
                <a:solidFill>
                  <a:srgbClr val="393A39"/>
                </a:solidFill>
                <a:latin typeface="Courier New"/>
              </a:rPr>
              <a:t>Computational Mechanics</a:t>
            </a:r>
            <a:r>
              <a:rPr lang="en-US" sz="1400" b="false" i="false" u="none">
                <a:solidFill>
                  <a:srgbClr val="393A39"/>
                </a:solidFill>
                <a:latin typeface="Lato"/>
              </a:rPr>
              <a:t>, vol. 44, pp. 809–823, 2009.</a:t>
            </a:r>
          </a:p>
          <a:p>
            <a:pPr lvl="1" algn="l" indent="-175500" marL="469800">
              <a:lnSpc>
                <a:spcPct val="100000"/>
              </a:lnSpc>
              <a:spcBef>
                <a:spcPts val="500"/>
              </a:spcBef>
              <a:spcAft>
                <a:spcPct val="15000"/>
              </a:spcAft>
              <a:buFont typeface=""/>
              <a:buChar char="‒"/>
            </a:pPr>
            <a:r>
              <a:rPr lang="en-US" sz="1400" b="false" i="false" u="none">
                <a:solidFill>
                  <a:srgbClr val="393A39"/>
                </a:solidFill>
                <a:latin typeface="Lato"/>
              </a:rPr>
              <a:t>J. S. Bergström and M. Boyce, “Constitutive modeling of the large strain time-dependent behavior of elastomers”, </a:t>
            </a:r>
            <a:r>
              <a:rPr lang="en-US" sz="1400" b="false" i="true" u="none">
                <a:solidFill>
                  <a:srgbClr val="393A39"/>
                </a:solidFill>
                <a:latin typeface="Courier New"/>
              </a:rPr>
              <a:t>Journal of the Mechanics and Physics of Solids</a:t>
            </a:r>
            <a:r>
              <a:rPr lang="en-US" sz="1400" b="false" i="false" u="none">
                <a:solidFill>
                  <a:srgbClr val="393A39"/>
                </a:solidFill>
                <a:latin typeface="Lato"/>
              </a:rPr>
              <a:t>, vol. 46, pp. 931–954, 1998.</a:t>
            </a:r>
          </a:p>
        </p:txBody>
      </p:sp>
    </p:spTree>
  </p:cSld>
  <p:clrMapOvr>
    <a:masterClrMapping/>
  </p:clrMapOvr>
</p:sld>
</file>

<file path=ppt/tags/tag1.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1&lt;/Entity&gt;&lt;Tag&gt;pg1&lt;/Tag&gt;&lt;Node&gt;Results &amp;gt; Displacements&lt;/Node&gt;&lt;LinkType&gt;Image&lt;/LinkType&gt;&lt;ModelLink directoryType=&quot;none&quot;&gt;H:\hub\root\build\main\daily\test\tapplications\Nonlinear_Structural_Materials_Module\Viscoplasticity\chloroprene_rubber_compression_test.mph&lt;/ModelLink&gt;&lt;LocalPath&gt;chloroprene_rubber_compression_test.mph&lt;/LocalPath&gt;&lt;SDim&gt;3&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ff&quot;/&gt;&lt;Property name=&quot;allowgltf&quot; type=&quot;bool&quot; value=&quot;on&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3&quot;/&gt;&lt;Property name=&quot;options3d&quot; type=&quot;group&quot; value=&quot;on&quot;/&gt;&lt;Property name=&quot;title3d&quot; type=&quot;bool&quot; value=&quot;on&quot;/&gt;&lt;Property name=&quot;legend3d&quot; type=&quot;bool&quot; value=&quot;on&quot;/&gt;&lt;Property name=&quot;grid&quot; type=&quot;bool&quot; value=&quot;on&quot;/&gt;&lt;Property name=&quot;axisorientation&quot; type=&quot;bool&quot; value=&quot;on&quot;/&gt;&lt;Property name=&quot;logo3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renderwireframe&quot; type=&quot;bool&quot; value=&quot;off&quot;/&gt;&lt;Property name=&quot;showlabels&quot; type=&quot;bool&quot; value=&quot;off&quot;/&gt;&lt;Property name=&quot;showDirections&quot; type=&quot;bool&quot; value=&quot;off&quot;/&gt;&lt;Property name=&quot;showgrid&quot; type=&quot;bool&quot; value=&quot;on&quot;/&gt;&lt;Property name=&quot;showaxisorientation&quot; type=&quot;bool&quot; value=&quot;on&quot;/&gt;&lt;Property name=&quot;showunits&quot; type=&quot;bool&quot; value=&quot;on&quot;/&gt;&lt;Property name=&quot;plotgroupunits&quot; type=&quot;stringarray&quot; value=&quot;\small mm, \small mm, \small mm&quot;/&gt;&lt;Property name=&quot;locked&quot; type=&quot;bool&quot; value=&quot;off&quot;/&gt;&lt;Property name=&quot;rotcenlocked&quot; type=&quot;bool&quot; value=&quot;off&quot;/&gt;&lt;Property name=&quot;istemporary&quot; type=&quot;bool&quot; value=&quot;off&quot;/&gt;&lt;Property name=&quot;isx&quot; type=&quot;bool&quot; value=&quot;off&quot;/&gt;&lt;Property name=&quot;scenelight&quot; type=&quot;group&quot; value=&quot;on&quot;/&gt;&lt;Property name=&quot;totlightintensity&quot; type=&quot;real&quot; value=&quot;1.0&quot;/&gt;&lt;Property name=&quot;usediffuse&quot; type=&quot;bool&quot; value=&quot;on&quot;/&gt;&lt;Property name=&quot;usespecular&quot; type=&quot;bool&quot; value=&quot;on&quot;/&gt;&lt;Property name=&quot;globalambient&quot; type=&quot;group&quot; value=&quot;on&quot;/&gt;&lt;Property name=&quot;totambient&quot; type=&quot;real&quot; value=&quot;0.3&quot;/&gt;&lt;Property name=&quot;ambientcolor&quot; type=&quot;group&quot; value=&quot;white&quot;/&gt;&lt;Property name=&quot;customambientcolor&quot; type=&quot;realarray&quot; value=&quot;1, 1, 1&quot;/&gt;&lt;Property name=&quot;ssao&quot; type=&quot;group&quot; value=&quot;off&quot;/&gt;&lt;Property name=&quot;ssaoradiustype&quot; type=&quot;group&quot; value=&quot;relative&quot;/&gt;&lt;Property name=&quot;ssaoradiusrelative&quot; type=&quot;real&quot; value=&quot;0.4&quot;/&gt;&lt;Property name=&quot;ssaoradiusexplicit&quot; type=&quot;real&quot; value=&quot;0.4&quot;/&gt;&lt;Property name=&quot;ssaomagnitude&quot; type=&quot;real&quot; value=&quot;1.0&quot;/&gt;&lt;Property name=&quot;ssaosqueeze&quot; type=&quot;real&quot; value=&quot;1.0&quot;/&gt;&lt;Property name=&quot;ssaopreset&quot; type=&quot;group&quot; value=&quot;medium&quot;/&gt;&lt;Property name=&quot;ssaonsamples&quot; type=&quot;integer&quot; value=&quot;64&quot;/&gt;&lt;Property name=&quot;ssaoroughness&quot; type=&quot;real&quot; value=&quot;1.0&quot;/&gt;&lt;Property name=&quot;ssaokernelrotationstexturewidth&quot; type=&quot;integer&quot; value=&quot;4&quot;/&gt;&lt;Property name=&quot;ssaosmooth&quot; type=&quot;integer&quot; value=&quot;2&quot;/&gt;&lt;Property name=&quot;ssaonormalawaresmoothing&quot; type=&quot;bool&quot; value=&quot;off&quot;/&gt;&lt;Property name=&quot;ssaoresolution&quot; type=&quot;real&quot; value=&quot;1.0&quot;/&gt;&lt;Property name=&quot;shadowmapping&quot; type=&quot;group&quot; value=&quot;off&quot;/&gt;&lt;Property name=&quot;shadowmappingsoftness&quot; type=&quot;real&quot; value=&quot;0.5&quot;/&gt;&lt;Property name=&quot;shadowmappingstrength&quot; type=&quot;real&quot; value=&quot;0.5&quot;/&gt;&lt;Property name=&quot;shadowmappingpreset&quot; type=&quot;group&quot; value=&quot;low&quot;/&gt;&lt;Property name=&quot;shadowmappingnumberofoccludersamples&quot; type=&quot;integer&quot; value=&quot;8&quot;/&gt;&lt;Property name=&quot;shadowmappingnumberofsamples&quot; type=&quot;integer&quot; value=&quot;16&quot;/&gt;&lt;Property name=&quot;shadowmappingresolution&quot; type=&quot;real&quot; value=&quot;0.5&quot;/&gt;&lt;Property name=&quot;shadowmappingmultisamplingeverywhere&quot; type=&quot;bool&quot; value=&quot;on&quot;/&gt;&lt;Property name=&quot;shadowmappinglimitlightviewfrustums&quot; type=&quot;bool&quot; value=&quot;off&quot;/&gt;&lt;Property name=&quot;shadowmappingaccuratedepthcomparison&quot; type=&quot;group&quot; value=&quot;off&quot;/&gt;&lt;Property name=&quot;shadowmappingnormalawaresmoothing&quot; type=&quot;bool&quot; value=&quot;off&quot;/&gt;&lt;Property name=&quot;shadowmappingbiassettings&quot; type=&quot;group&quot; value=&quot;default&quot;/&gt;&lt;Property name=&quot;shadowmappingconstantdepthbias&quot; type=&quot;real&quot; value=&quot;0.001&quot;/&gt;&lt;Property name=&quot;shadowmappingslopedepthbias&quot; type=&quot;real&quot; value=&quot;0.001&quot;/&gt;&lt;Property name=&quot;shadowmappingnormaloffsetbias&quot; type=&quot;real&quot; value=&quot;0.003&quot;/&gt;&lt;Property name=&quot;flooreffect&quot; type=&quot;group&quot; value=&quot;off&quot;/&gt;&lt;Property name=&quot;flooreffectoriginsettings&quot; type=&quot;group&quot; value=&quot;farthestvertex&quot;/&gt;&lt;Property name=&quot;flooreffectshoworigin&quot; type=&quot;group&quot; value=&quot;off&quot;/&gt;&lt;Property name=&quot;flooreffectorigin&quot; type=&quot;realarray&quot; value=&quot;0, 0, 0&quot;/&gt;&lt;Property name=&quot;flooreffectorigin_vector_method&quot; type=&quot;string&quot; value=&quot;step&quot;/&gt;&lt;Property name=&quot;flooreffectorigin_vector_start&quot; type=&quot;string&quot; value=&quot;&quot;/&gt;&lt;Property name=&quot;flooreffectorigin_vector_stop&quot; type=&quot;string&quot; value=&quot;&quot;/&gt;&lt;Property name=&quot;flooreffectorigin_vector_step&quot; type=&quot;string&quot; value=&quot;&quot;/&gt;&lt;Property name=&quot;flooreffectorigin_vector_numvalues&quot; type=&quot;string&quot; value=&quot;&quot;/&gt;&lt;Property name=&quot;flooreffectorigin_vector_function&quot; type=&quot;string&quot; value=&quot;none&quot;/&gt;&lt;Property name=&quot;flooreffectorigin_vector_interval&quot; type=&quot;string&quot; value=&quot;octave&quot;/&gt;&lt;Property name=&quot;flooreffectorigin_vector_freqperdec&quot; type=&quot;string&quot; value=&quot;&quot;/&gt;&lt;Property name=&quot;flooreffectoffset&quot; type=&quot;real&quot; value=&quot;0.0&quot;/&gt;&lt;Property name=&quot;flooreffectshownormalsettings&quot; type=&quot;group&quot; value=&quot;on&quot;/&gt;&lt;Property name=&quot;flooreffectnormalsettings&quot; type=&quot;group&quot; value=&quot;angle&quot;/&gt;&lt;Property name=&quot;flooreffectshownormal&quot; type=&quot;group&quot; value=&quot;off&quot;/&gt;&lt;Property name=&quot;flooreffectnormalpreset&quot; type=&quot;group&quot; value=&quot;xyplane&quot;/&gt;&lt;Property name=&quot;flooreffectnormal&quot; type=&quot;realarray&quot; value=&quot;0, 0, 1&quot;/&gt;&lt;Property name=&quot;flooreffectnormal_vector_method&quot; type=&quot;string&quot; value=&quot;step&quot;/&gt;&lt;Property name=&quot;flooreffectnormal_vector_start&quot; type=&quot;string&quot; value=&quot;&quot;/&gt;&lt;Property name=&quot;flooreffectnormal_vector_stop&quot; type=&quot;string&quot; value=&quot;&quot;/&gt;&lt;Property name=&quot;flooreffectnormal_vector_step&quot; type=&quot;string&quot; value=&quot;&quot;/&gt;&lt;Property name=&quot;flooreffectnormal_vector_numvalues&quot; type=&quot;string&quot; value=&quot;&quot;/&gt;&lt;Property name=&quot;flooreffectnormal_vector_function&quot; type=&quot;string&quot; value=&quot;none&quot;/&gt;&lt;Property name=&quot;flooreffectnormal_vector_interval&quot; type=&quot;string&quot; value=&quot;octave&quot;/&gt;&lt;Property name=&quot;flooreffectnormal_vector_freqperdec&quot; type=&quot;string&quot; value=&quot;&quot;/&gt;&lt;Property name=&quot;flooreffectshowangle&quot; type=&quot;group&quot; value=&quot;on&quot;/&gt;&lt;Property name=&quot;flooreffectangle&quot; type=&quot;real&quot; value=&quot;5.0&quot;/&gt;&lt;Property name=&quot;flooreffectambientocclusion&quot; type=&quot;bool&quot; value=&quot;on&quot;/&gt;&lt;Property name=&quot;flooreffectshadow&quot; type=&quot;group&quot; value=&quot;on&quot;/&gt;&lt;Property name=&quot;flooreffectshadowblur&quot; type=&quot;real&quot; value=&quot;0.0&quot;/&gt;&lt;Property name=&quot;flooreffecttransparency&quot; type=&quot;real&quot; value=&quot;0&quot;/&gt;&lt;Property name=&quot;displayoutput&quot; type=&quot;group&quot; value=&quot;off&quot;/&gt;&lt;Property name=&quot;displayoutputpreset&quot; type=&quot;group&quot; value=&quot;default&quot;/&gt;&lt;Property name=&quot;displayoutputtonemap&quot; type=&quot;group&quot; value=&quot;4&quot;/&gt;&lt;Property name=&quot;displayoutputgamma&quot; type=&quot;real&quot; value=&quot;2.2&quot;/&gt;&lt;Property name=&quot;displayoutputexposure&quot; type=&quot;real&quot; value=&quot;0.0&quot;/&gt;&lt;Property name=&quot;displayoutputcontrast&quot; type=&quot;real&quot; value=&quot;1.0&quot;/&gt;&lt;Property name=&quot;displayoutputsaturation&quot; type=&quot;real&quot; value=&quot;1.0&quot;/&gt;&lt;Property name=&quot;displayoutputvibrance&quot; type=&quot;real&quot; value=&quot;0.0&quot;/&gt;&lt;Property name=&quot;displayoutputhue&quot; type=&quot;real&quot; value=&quot;0.0&quot;/&gt;&lt;Property name=&quot;displayoutputbrightness&quot; type=&quot;real&quot; value=&quot;0.0&quot;/&gt;&lt;Property name=&quot;environmentmap&quot; type=&quot;group&quot; value=&quot;envmap_none&quot;/&gt;&lt;Property name=&quot;skydirection&quot; type=&quot;group&quot; value=&quot;positivey&quot;/&gt;&lt;Property name=&quot;skyrotation&quot; type=&quot;group&quot; value=&quot;skyrotationzero&quot;/&gt;&lt;Property name=&quot;environmentreflections&quot; type=&quot;bool&quot; value=&quot;on&quot;/&gt;&lt;Property name=&quot;skybox&quot; type=&quot;group&quot; value=&quot;off&quot;/&gt;&lt;Property name=&quot;skyboxblurriness&quot; type=&quot;real&quot; value=&quot;0&quot;/&gt;&lt;Property name=&quot;skyboxblend&quot; type=&quot;real&quot; value=&quot;0&quot;/&gt;&lt;Property name=&quot;skyboxprojection&quot; type=&quot;group&quot; value=&quot;special&quot;/&gt;&lt;Property name=&quot;skyboxfov&quot; type=&quot;real&quot; value=&quot;110&quot;/&gt;&lt;Property name=&quot;rotateenvironment&quot; type=&quot;bool&quot; value=&quot;off&quot;/&gt;&lt;Property name=&quot;transparency&quot; type=&quot;group&quot; value=&quot;off&quot;/&gt;&lt;Property name=&quot;transparencylevel&quot; type=&quot;real&quot; value=&quot;0.5&quot;/&gt;&lt;Property name=&quot;uniformblending&quot; type=&quot;group&quot; value=&quot;off&quot;/&gt;&lt;Property name=&quot;uniformblendinglevel&quot; type=&quot;real&quot; value=&quot;0.5&quot;/&gt;&lt;Property name=&quot;clippingactive&quot; type=&quot;group&quot; value=&quot;on&quot;/&gt;&lt;Property name=&quot;clipfaces&quot; type=&quot;bool&quot; value=&quot;on&quot;/&gt;&lt;Property name=&quot;clipedges&quot; type=&quot;bool&quot; value=&quot;on&quot;/&gt;&lt;Property name=&quot;clippoints&quot; type=&quot;bool&quot; value=&quot;on&quot;/&gt;&lt;Property name=&quot;clipprimaryhovereffect&quot; type=&quot;bool&quot; value=&quot;on&quot;/&gt;&lt;Property name=&quot;clipsecondaryhovereffect&quot; type=&quot;bool&quot; value=&quot;off&quot;/&gt;&lt;Property name=&quot;cliphighlightintersection&quot; type=&quot;group&quot; value=&quot;on&quot;/&gt;&lt;Property name=&quot;clipintersectionhighlightcolor&quot; type=&quot;group&quot; value=&quot;fromtheme&quot;/&gt;&lt;Property name=&quot;customclipintersectionhighlightcolor&quot; type=&quot;realarray&quot; value=&quot;1, 0, 0&quot;/&gt;&lt;Property name=&quot;clipapplyclipping&quot; type=&quot;bool&quot; value=&quot;on&quot;/&gt;&lt;Property name=&quot;clipshowframes&quot; type=&quot;bool&quot; value=&quot;on&quot;/&gt;&lt;Property name=&quot;clipshowgizmos&quot; type=&quot;bool&quot; value=&quot;on&quot;/&gt;&lt;Property name=&quot;clipshowcappedfaces&quot; type=&quot;group&quot; value=&quot;off&quot;/&gt;&lt;Property name=&quot;clipcappedfacescolorize&quot; type=&quot;group&quot; value=&quot;on&quot;/&gt;&lt;Property name=&quot;clipcappedfacescolorizeper&quot; type=&quot;group&quot; value=&quot;domain&quot;/&gt;&lt;Property name=&quot;clipcappedfaceshighlightoverlappingdomains&quot; type=&quot;group&quot; value=&quot;on&quot;/&gt;&lt;Property name=&quot;clipcappedfaceshighlightoverlappingdomainscolor&quot; type=&quot;group&quot; value=&quot;fromtheme&quot;/&gt;&lt;Property name=&quot;customclipcappedfaceshighlightoverlappingdomainscolor&quot; type=&quot;realarray&quot; value=&quot;1, 0, 0&quot;/&gt;&lt;Property name=&quot;clipcappedfacestransparencyenabled&quot; type=&quot;group&quot; value=&quot;off&quot;/&gt;&lt;Property name=&quot;clipcappedfacestransparency&quot; type=&quot;real&quot; value=&quot;0.2&quot;/&gt;&lt;Property name=&quot;hidestatus&quot; type=&quot;string&quot; value=&quot;hide&quot;/&gt;&lt;Property name=&quot;isnew&quot; type=&quot;bool&quot; value=&quot;off&quot;/&gt;&lt;Property name=&quot;postviewkey&quot; type=&quot;string&quot; value=&quot;mir1_3&quot;/&gt;&lt;Property name=&quot;workplaneclip&quot; type=&quot;bool&quot; value=&quot;off&quot;/&gt;&lt;Property name=&quot;workplaneshowgizmo&quot; type=&quot;bool&quot; value=&quot;on&quot;/&gt;&lt;Property name=&quot;offscreenoverride&quot; type=&quot;bool&quot; value=&quot;off&quot;/&gt;&lt;/PropSet&gt;&lt;PropSet id=&quot;camera&quot;&gt;&lt;Property name=&quot;projection&quot; type=&quot;group&quot; value=&quot;perspective&quot;/&gt;&lt;Property name=&quot;orthoscale&quot; type=&quot;real&quot; value=&quot;156.3331298828125&quot;/&gt;&lt;Property name=&quot;zoomanglefull&quot; type=&quot;real&quot; value=&quot;39.35000991821289&quot;/&gt;&lt;Property name=&quot;forcenoviewscaling&quot; type=&quot;bool&quot; value=&quot;off&quot;/&gt;&lt;Property name=&quot;viewscaletype&quot; type=&quot;group&quot; value=&quot;none&quot;/&gt;&lt;Property name=&quot;autocontext&quot; type=&quot;group&quot; value=&quot;isotropic&quot;/&gt;&lt;Property name=&quot;autoupdate&quot; type=&quot;bool&quot; value=&quot;off&quot;/&gt;&lt;Property name=&quot;xweight&quot; type=&quot;real&quot; value=&quot;1&quot;/&gt;&lt;Property name=&quot;yweight&quot; type=&quot;real&quot; value=&quot;1&quot;/&gt;&lt;Property name=&quot;zweight&quot; type=&quot;real&quot; value=&quot;1&quot;/&gt;&lt;Property name=&quot;xscale&quot; type=&quot;real&quot; value=&quot;1&quot;/&gt;&lt;Property name=&quot;yscale&quot; type=&quot;real&quot; value=&quot;1&quot;/&gt;&lt;Property name=&quot;zscale&quot; type=&quot;real&quot; value=&quot;1&quot;/&gt;&lt;Property name=&quot;position&quot; type=&quot;realarray&quot; value=&quot;-112.47453308105469, -149.96604919433594, 112.47453308105469&quot;/&gt;&lt;Property name=&quot;target&quot; type=&quot;realarray&quot; value=&quot;0, 0, 0&quot;/&gt;&lt;Property name=&quot;up&quot; type=&quot;realarray&quot; value=&quot;0.30869725346565247, 0.4115966260433197, 0.8574928641319275&quot;/&gt;&lt;Property name=&quot;rotationpoint&quot; type=&quot;realarray&quot; value=&quot;0, 0, 0&quot;/&gt;&lt;Property name=&quot;viewoffset&quot; type=&quot;realarray&quot; value=&quot;-0.001778599340468645, -0.009334582185115793&quot;/&gt;&lt;Property name=&quot;manualgrid&quot; type=&quot;group&quot; value=&quot;off&quot;/&gt;&lt;Property name=&quot;xspacing&quot; type=&quot;real&quot; value=&quot;1&quot;/&gt;&lt;Property name=&quot;yspacing&quot; type=&quot;real&quot; value=&quot;1&quot;/&gt;&lt;Property name=&quot;z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zextra&quot; type=&quot;realarray&quot; value=&quot;&quot;/&gt;&lt;Property name=&quot;zextra_vector_method&quot; type=&quot;string&quot; value=&quot;step&quot;/&gt;&lt;Property name=&quot;zextra_vector_start&quot; type=&quot;string&quot; value=&quot;&quot;/&gt;&lt;Property name=&quot;zextra_vector_stop&quot; type=&quot;string&quot; value=&quot;&quot;/&gt;&lt;Property name=&quot;zextra_vector_step&quot; type=&quot;string&quot; value=&quot;&quot;/&gt;&lt;Property name=&quot;zextra_vector_numvalues&quot; type=&quot;string&quot; value=&quot;&quot;/&gt;&lt;Property name=&quot;zextra_vector_function&quot; type=&quot;string&quot; value=&quot;none&quot;/&gt;&lt;Property name=&quot;zextra_vector_interval&quot; type=&quot;string&quot; value=&quot;octave&quot;/&gt;&lt;Property name=&quot;zextra_vector_freqperdec&quot; type=&quot;string&quot; value=&quot;&quot;/&gt;&lt;Property name=&quot;canvassizedip&quot; type=&quot;realarray&quot; value=&quot;709, 464&quot;/&gt;&lt;Property name=&quot;renderareasizedip&quot; type=&quot;realarray&quot; value=&quot;709, 464&quot;/&gt;&lt;/PropSet&gt;&lt;PropSet id=&quot;axis&quot;/&gt;&lt;PropSet id=&quot;clip&quot;/&gt;&lt;PropSet id=&quot;table&quot;/&gt;&lt;UpdateTimeStamp&gt;Sep 26, 2024, 10:04:49 PM&lt;/UpdateTimeStamp&gt;&lt;/Root&gt;"/>
</p:tagLst>
</file>

<file path=ppt/tags/tag2.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6&lt;/Entity&gt;&lt;Tag&gt;pg6&lt;/Tag&gt;&lt;Node&gt;Results &amp;gt; True strain&lt;/Node&gt;&lt;LinkType&gt;Image&lt;/LinkType&gt;&lt;ModelLink directoryType=&quot;none&quot;&gt;H:\hub\root\build\main\daily\test\tapplications\Nonlinear_Structural_Materials_Module\Viscoplasticity\chloroprene_rubber_compression_test.mph&lt;/ModelLink&gt;&lt;LocalPath&gt;chloroprene_rubber_compression_test.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ff&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n&quot;/&gt;&lt;Property name=&quot;xmin&quot; type=&quot;real&quot; value=&quot;0&quot;/&gt;&lt;Property name=&quot;xmax&quot; type=&quot;real&quot; value=&quot;1280&quot;/&gt;&lt;Property name=&quot;ymin&quot; type=&quot;real&quot; value=&quot;-0.02393368375127252&quot;/&gt;&lt;Property name=&quot;ymax&quot; type=&quot;real&quot; value=&quot;0.8239336837512725&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n&quot;/&gt;&lt;Property name=&quot;showxspacing&quot; type=&quot;group&quot; value=&quot;on&quot;/&gt;&lt;Property name=&quot;xspacing&quot; type=&quot;real&quot; value=&quot;100&quot;/&gt;&lt;Property name=&quot;showyspacing&quot; type=&quot;group&quot; value=&quot;on&quot;/&gt;&lt;Property name=&quot;yspacing&quot; type=&quot;real&quot; value=&quot;0.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04:53 PM&lt;/UpdateTimeStamp&gt;&lt;/Root&gt;"/>
</p:tagLst>
</file>

<file path=ppt/tags/tag3.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3&lt;/Entity&gt;&lt;Tag&gt;pg3&lt;/Tag&gt;&lt;Node&gt;Results &amp;gt; True Stress&lt;/Node&gt;&lt;LinkType&gt;Image&lt;/LinkType&gt;&lt;ModelLink directoryType=&quot;none&quot;&gt;H:\hub\root\build\main\daily\test\tapplications\Nonlinear_Structural_Materials_Module\Viscoplasticity\chloroprene_rubber_compression_test.mph&lt;/ModelLink&gt;&lt;LocalPath&gt;chloroprene_rubber_compression_test.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0.010861867386321252&quot;/&gt;&lt;Property name=&quot;xmax&quot; type=&quot;real&quot; value=&quot;0.8108618673863208&quot;/&gt;&lt;Property name=&quot;ymin&quot; type=&quot;real&quot; value=&quot;-0.1550283551283009&quot;/&gt;&lt;Property name=&quot;ymax&quot; type=&quot;real&quot; value=&quot;1.7130697839972944&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04:57 PM&lt;/UpdateTimeStamp&gt;&lt;/Root&gt;"/>
</p:tagLst>
</file>

<file path=ppt/tags/tag4.xml><?xml version="1.0" encoding="utf-8"?>
<p:tagLst xmlns:p="http://schemas.openxmlformats.org/presentationml/2006/main" xmlns:r="http://schemas.openxmlformats.org/officeDocument/2006/relationships" xmlns:a="http://schemas.openxmlformats.org/drawingml/2006/main">
  <p:tag name="COMSOL LIVELINK TAG" val="&lt;!-- &#10;PropSet elements are populated with properties elements in format &lt;Property name=&quot;&quot; value=&quot;&quot; type=&quot;&quot;/&gt;&#10;LinkType element has either Image, or Table as value.&#10;--&gt;&lt;Root completeVersion=&quot;6.1.0.x&quot; formatVersion=&quot;2.0.0.0&quot; version=&quot;6.3.0.254&quot;&gt;&lt;VersionInformation&gt;&lt;Version&gt;1&lt;/Version&gt;&lt;/VersionInformation&gt;&lt;Entity&gt;/result/feature/pg4&lt;/Entity&gt;&lt;Tag&gt;pg4&lt;/Tag&gt;&lt;Node&gt;Results &amp;gt; Inelastic Force Contribution&lt;/Node&gt;&lt;LinkType&gt;Image&lt;/LinkType&gt;&lt;ModelLink directoryType=&quot;none&quot;&gt;H:\hub\root\build\main\daily\test\tapplications\Nonlinear_Structural_Materials_Module\Viscoplasticity\chloroprene_rubber_compression_test.mph&lt;/ModelLink&gt;&lt;LocalPath&gt;chloroprene_rubber_compression_test.mph&lt;/LocalPath&gt;&lt;SDim&gt;1&lt;/SDim&gt;&lt;Locked&gt;false&lt;/Locked&gt;&lt;PropSet id=&quot;image&quot;&gt;&lt;Property name=&quot;batch&quot; type=&quot;bool&quot; value=&quot;off&quot;/&gt;&lt;Property name=&quot;view&quot; type=&quot;reference&quot; value=&quot;auto&quot;/&gt;&lt;Property name=&quot;animating&quot; type=&quot;bool&quot; value=&quot;off&quot;/&gt;&lt;Property name=&quot;isclientfile&quot; type=&quot;bool&quot; value=&quot;on&quot;/&gt;&lt;Property name=&quot;isforreport&quot; type=&quot;bool&quot; value=&quot;on&quot;/&gt;&lt;Property name=&quot;size&quot; type=&quot;string&quot; value=&quot;presentation&quot;/&gt;&lt;Property name=&quot;hiddensize&quot; type=&quot;group&quot; value=&quot;manual&quot;/&gt;&lt;Property name=&quot;unit&quot; type=&quot;group&quot; value=&quot;px&quot;/&gt;&lt;Property name=&quot;lockratio&quot; type=&quot;bool&quot; value=&quot;off&quot;/&gt;&lt;Property name=&quot;aspectratio&quot; type=&quot;real&quot; value=&quot;1&quot;/&gt;&lt;Property name=&quot;width&quot; type=&quot;real&quot; value=&quot;2160&quot;/&gt;&lt;Property name=&quot;height&quot; type=&quot;real&quot; value=&quot;1620&quot;/&gt;&lt;Property name=&quot;resolution&quot; type=&quot;integer&quot; value=&quot;300&quot;/&gt;&lt;Property name=&quot;overrideresolutionlimit&quot; type=&quot;bool&quot; value=&quot;off&quot;/&gt;&lt;Property name=&quot;sizedesc&quot; type=&quot;string&quot; value=&quot;183 x 137 mm&quot;/&gt;&lt;Property name=&quot;widthpx&quot; type=&quot;integer&quot; value=&quot;0&quot;/&gt;&lt;Property name=&quot;heightpx&quot; type=&quot;integer&quot; value=&quot;0&quot;/&gt;&lt;Property name=&quot;widthexact&quot; type=&quot;real&quot; value=&quot;0&quot;/&gt;&lt;Property name=&quot;heightexact&quot; type=&quot;real&quot; value=&quot;0&quot;/&gt;&lt;Property name=&quot;exactstored&quot; type=&quot;bool&quot; value=&quot;off&quot;/&gt;&lt;Property name=&quot;usage&quot; type=&quot;group&quot; value=&quot;tree&quot;/&gt;&lt;Property name=&quot;zoomextents&quot; type=&quot;bool&quot; value=&quot;on&quot;/&gt;&lt;Property name=&quot;antialias&quot; type=&quot;bool&quot; value=&quot;on&quot;/&gt;&lt;Property name=&quot;screenwidthpx&quot; type=&quot;integer&quot; value=&quot;0&quot;/&gt;&lt;Property name=&quot;screenheightpx&quot; type=&quot;integer&quot; value=&quot;0&quot;/&gt;&lt;Property name=&quot;linkpossible&quot; type=&quot;bool&quot; value=&quot;on&quot;/&gt;&lt;Property name=&quot;heightmultiple&quot; type=&quot;integer&quot; value=&quot;1&quot;/&gt;&lt;Property name=&quot;zoomlevel&quot; type=&quot;integer&quot; value=&quot;0&quot;/&gt;&lt;Property name=&quot;saveepscopy&quot; type=&quot;bool&quot; value=&quot;off&quot;/&gt;&lt;Property name=&quot;resizefactor&quot; type=&quot;integer&quot; value=&quot;1&quot;/&gt;&lt;Property name=&quot;saveprefs&quot; type=&quot;bool&quot; value=&quot;off&quot;/&gt;&lt;Property name=&quot;decorationscale&quot; type=&quot;real&quot; value=&quot;1&quot;/&gt;&lt;Property name=&quot;clearfilenameafterwards&quot; type=&quot;bool&quot; value=&quot;off&quot;/&gt;&lt;Property name=&quot;allowlinked&quot; type=&quot;bool&quot; value=&quot;on&quot;/&gt;&lt;Property name=&quot;allowpaste&quot; type=&quot;group&quot; value=&quot;on&quot;/&gt;&lt;Property name=&quot;target&quot; type=&quot;group&quot; value=&quot;linked&quot;/&gt;&lt;Property name=&quot;imagetype&quot; type=&quot;group&quot; value=&quot;png&quot;/&gt;&lt;Property name=&quot;alwaysask&quot; type=&quot;bool&quot; value=&quot;off&quot;/&gt;&lt;Property name=&quot;addsuffix&quot; type=&quot;bool&quot; value=&quot;off&quot;/&gt;&lt;Property name=&quot;alloweps&quot; type=&quot;bool&quot; value=&quot;on&quot;/&gt;&lt;Property name=&quot;allowgltf&quot; type=&quot;bool&quot; value=&quot;off&quot;/&gt;&lt;Property name=&quot;lastwrittenfile&quot; type=&quot;string&quot; value=&quot;&quot;/&gt;&lt;Property name=&quot;lastfiletype&quot; type=&quot;string&quot; value=&quot;png&quot;/&gt;&lt;Property name=&quot;context&quot; type=&quot;group&quot; value=&quot;report&quot;/&gt;&lt;Property name=&quot;clusterrootonly&quot; type=&quot;bool&quot; value=&quot;on&quot;/&gt;&lt;Property name=&quot;layoutmode&quot; type=&quot;group&quot; value=&quot;image&quot;/&gt;&lt;Property name=&quot;sdim&quot; type=&quot;group&quot; value=&quot;1&quot;/&gt;&lt;Property name=&quot;options1d&quot; type=&quot;group&quot; value=&quot;on&quot;/&gt;&lt;Property name=&quot;title1d&quot; type=&quot;bool&quot; value=&quot;on&quot;/&gt;&lt;Property name=&quot;legend1d&quot; type=&quot;bool&quot; value=&quot;on&quot;/&gt;&lt;Property name=&quot;axes1d&quot; type=&quot;bool&quot; value=&quot;on&quot;/&gt;&lt;Property name=&quot;showgrid&quot; type=&quot;bool&quot; value=&quot;on&quot;/&gt;&lt;Property name=&quot;logo1d&quot; type=&quot;bool&quot; value=&quot;off&quot;/&gt;&lt;Property name=&quot;fontsize&quot; type=&quot;integer&quot; value=&quot;10&quot;/&gt;&lt;Property name=&quot;colortheme&quot; type=&quot;string&quot; value=&quot;globaltheme&quot;/&gt;&lt;Property name=&quot;background&quot; type=&quot;group&quot; value=&quot;transparent&quot;/&gt;&lt;Property name=&quot;resetbeenset&quot; type=&quot;bool&quot; value=&quot;off&quot;/&gt;&lt;Property name=&quot;lockview&quot; type=&quot;string&quot; value=&quot;on&quot;/&gt;&lt;Property name=&quot;linkedinfo&quot; type=&quot;string&quot; value=&quot;&quot;/&gt;&lt;/PropSet&gt;&lt;PropSet id=&quot;view&quot;&gt;&lt;Property name=&quot;axislimits&quot; type=&quot;group&quot; value=&quot;off&quot;/&gt;&lt;Property name=&quot;xmin&quot; type=&quot;real&quot; value=&quot;-36.44544431946007&quot;/&gt;&lt;Property name=&quot;xmax&quot; type=&quot;real&quot; value=&quot;1316.44544431946&quot;/&gt;&lt;Property name=&quot;ymin&quot; type=&quot;real&quot; value=&quot;-0.06767068606885462&quot;/&gt;&lt;Property name=&quot;ymax&quot; type=&quot;real&quot; value=&quot;1.0676721608499382&quot;/&gt;&lt;Property name=&quot;showsecaxislimit&quot; type=&quot;group&quot; value=&quot;off&quot;/&gt;&lt;Property name=&quot;yminsec&quot; type=&quot;real&quot; value=&quot;-1&quot;/&gt;&lt;Property name=&quot;ymaxsec&quot; type=&quot;real&quot; value=&quot;1&quot;/&gt;&lt;Property name=&quot;preserveaspect&quot; type=&quot;bool&quot; value=&quot;off&quot;/&gt;&lt;Property name=&quot;xlog&quot; type=&quot;bool&quot; value=&quot;off&quot;/&gt;&lt;Property name=&quot;ylog&quot; type=&quot;bool&quot; value=&quot;off&quot;/&gt;&lt;Property name=&quot;showsecylog&quot; type=&quot;group&quot; value=&quot;off&quot;/&gt;&lt;Property name=&quot;ylogsec&quot; type=&quot;bool&quot; value=&quot;off&quot;/&gt;&lt;Property name=&quot;showgrid&quot; type=&quot;group&quot; value=&quot;on&quot;/&gt;&lt;Property name=&quot;showmanualgrid&quot; type=&quot;group&quot; value=&quot;on&quot;/&gt;&lt;Property name=&quot;manualgrid&quot; type=&quot;group&quot; value=&quot;off&quot;/&gt;&lt;Property name=&quot;showxspacing&quot; type=&quot;group&quot; value=&quot;on&quot;/&gt;&lt;Property name=&quot;xspacing&quot; type=&quot;real&quot; value=&quot;1&quot;/&gt;&lt;Property name=&quot;showyspacing&quot; type=&quot;group&quot; value=&quot;on&quot;/&gt;&lt;Property name=&quot;yspacing&quot; type=&quot;real&quot; value=&quot;1&quot;/&gt;&lt;Property name=&quot;showsecyspacing&quot; type=&quot;group&quot; value=&quot;off&quot;/&gt;&lt;Property name=&quot;ysecspacing&quot; type=&quot;real&quot; value=&quot;1&quot;/&gt;&lt;Property name=&quot;xextra&quot; type=&quot;realarray&quot; value=&quot;&quot;/&gt;&lt;Property name=&quot;xextra_vector_method&quot; type=&quot;string&quot; value=&quot;step&quot;/&gt;&lt;Property name=&quot;xextra_vector_start&quot; type=&quot;string&quot; value=&quot;&quot;/&gt;&lt;Property name=&quot;xextra_vector_stop&quot; type=&quot;string&quot; value=&quot;&quot;/&gt;&lt;Property name=&quot;xextra_vector_step&quot; type=&quot;string&quot; value=&quot;&quot;/&gt;&lt;Property name=&quot;xextra_vector_numvalues&quot; type=&quot;string&quot; value=&quot;&quot;/&gt;&lt;Property name=&quot;xextra_vector_function&quot; type=&quot;string&quot; value=&quot;none&quot;/&gt;&lt;Property name=&quot;xextra_vector_interval&quot; type=&quot;string&quot; value=&quot;octave&quot;/&gt;&lt;Property name=&quot;xextra_vector_freqperdec&quot; type=&quot;string&quot; value=&quot;&quot;/&gt;&lt;Property name=&quot;yextra&quot; type=&quot;realarray&quot; value=&quot;&quot;/&gt;&lt;Property name=&quot;yextra_vector_method&quot; type=&quot;string&quot; value=&quot;step&quot;/&gt;&lt;Property name=&quot;yextra_vector_start&quot; type=&quot;string&quot; value=&quot;&quot;/&gt;&lt;Property name=&quot;yextra_vector_stop&quot; type=&quot;string&quot; value=&quot;&quot;/&gt;&lt;Property name=&quot;yextra_vector_step&quot; type=&quot;string&quot; value=&quot;&quot;/&gt;&lt;Property name=&quot;yextra_vector_numvalues&quot; type=&quot;string&quot; value=&quot;&quot;/&gt;&lt;Property name=&quot;yextra_vector_function&quot; type=&quot;string&quot; value=&quot;none&quot;/&gt;&lt;Property name=&quot;yextra_vector_interval&quot; type=&quot;string&quot; value=&quot;octave&quot;/&gt;&lt;Property name=&quot;yextra_vector_freqperdec&quot; type=&quot;string&quot; value=&quot;&quot;/&gt;&lt;Property name=&quot;showsecyextra&quot; type=&quot;group&quot; value=&quot;off&quot;/&gt;&lt;Property name=&quot;ysecextra&quot; type=&quot;realarray&quot; value=&quot;&quot;/&gt;&lt;Property name=&quot;ysecextra_vector_method&quot; type=&quot;string&quot; value=&quot;step&quot;/&gt;&lt;Property name=&quot;ysecextra_vector_start&quot; type=&quot;string&quot; value=&quot;&quot;/&gt;&lt;Property name=&quot;ysecextra_vector_stop&quot; type=&quot;string&quot; value=&quot;&quot;/&gt;&lt;Property name=&quot;ysecextra_vector_step&quot; type=&quot;string&quot; value=&quot;&quot;/&gt;&lt;Property name=&quot;ysecextra_vector_numvalues&quot; type=&quot;string&quot; value=&quot;&quot;/&gt;&lt;Property name=&quot;ysecextra_vector_function&quot; type=&quot;string&quot; value=&quot;none&quot;/&gt;&lt;Property name=&quot;ysecextra_vector_interval&quot; type=&quot;string&quot; value=&quot;octave&quot;/&gt;&lt;Property name=&quot;ysecextra_vector_freqperdec&quot; type=&quot;string&quot; value=&quot;&quot;/&gt;&lt;/PropSet&gt;&lt;PropSet id=&quot;camera&quot;/&gt;&lt;PropSet id=&quot;axis&quot;/&gt;&lt;PropSet id=&quot;clip&quot;/&gt;&lt;PropSet id=&quot;table&quot;/&gt;&lt;UpdateTimeStamp&gt;Sep 26, 2024, 10:05:04 PM&lt;/UpdateTimeStamp&gt;&lt;/Root&gt;"/>
</p:tagLst>
</file>

<file path=ppt/theme/theme1.xml><?xml version="1.0" encoding="utf-8"?>
<a:theme xmlns:a="http://schemas.openxmlformats.org/drawingml/2006/main" name="comsol">
  <a:themeElements>
    <a:clrScheme name="COMSOL 1">
      <a:dk1>
        <a:srgbClr val="393A39"/>
      </a:dk1>
      <a:lt1>
        <a:srgbClr val="FFFFFF"/>
      </a:lt1>
      <a:dk2>
        <a:srgbClr val="24325B"/>
      </a:dk2>
      <a:lt2>
        <a:srgbClr val="D7E3EE"/>
      </a:lt2>
      <a:accent1>
        <a:srgbClr val="005596"/>
      </a:accent1>
      <a:accent2>
        <a:srgbClr val="368CCB"/>
      </a:accent2>
      <a:accent3>
        <a:srgbClr val="EEA341"/>
      </a:accent3>
      <a:accent4>
        <a:srgbClr val="E65E30"/>
      </a:accent4>
      <a:accent5>
        <a:srgbClr val="388090"/>
      </a:accent5>
      <a:accent6>
        <a:srgbClr val="A5D5CF"/>
      </a:accent6>
      <a:hlink>
        <a:srgbClr val="368CCB"/>
      </a:hlink>
      <a:folHlink>
        <a:srgbClr val="005596"/>
      </a:folHlink>
    </a:clrScheme>
    <a:fontScheme name="COMSOL">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B43074F0-4B04-455D-A174-9AE4F28B5B0E}" vid="{3FF8A466-F0F8-46B5-8CD7-6E797DFE1A71}"/>
    </a:ext>
  </a:extLst>
</a:theme>
</file>

<file path=docProps/app.xml><?xml version="1.0" encoding="utf-8"?>
<Properties xmlns="http://schemas.openxmlformats.org/officeDocument/2006/extended-properties" xmlns:vt="http://schemas.openxmlformats.org/officeDocument/2006/docPropsVTypes">
  <Template/>
  <TotalTime>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Lato</vt:lpstr>
      <vt:lpstr>Lato Light</vt:lpstr>
      <vt:lpstr>Wingdings</vt:lpstr>
      <vt:lpstr>comsol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2024-09-26T20:05:10Z</dcterms:created>
  <dc:creator>COMSOL</dc:creator>
  <cp:lastModifiedBy>COMSOL</cp:lastModifiedBy>
  <dcterms:modified xsi:type="dcterms:W3CDTF">2024-09-26T20:05:10Z</dcterms:modified>
  <cp:revision>1</cp:revision>
  <dc:title>Chloroprene Rubber Compression Test</dc:title>
</cp:coreProperties>
</file>