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8" Target="slides/slide6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Fluid–Structure Interaction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following example demonstrates techniques for modeling fluid-structure interactions in COMSOL Multiphysics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It illustrates how fluid flow can deform structures and how to solve for the flow in a continuously deforming geometry using the arbitrary Lagrangian-Eulerian (ALE) method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3302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85200"/>
            <a:ext cx="13335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geometry consists of a horizontal flow channel with a thin wall-shaped obstacle in the middle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fluid flows mainly from left to right, except for some regions behind the obstacle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fluid imposes a force on the structure’s walls resulting from the viscous drag and pressure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structure, made of a deformable material, bends under the applied load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Consequently, the fluid flow also follows a new path, so solving the flow in the original geometry would generate incorrect results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393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figure shows the mesh velocity at t = 0.15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boundaries of the narrow structure are the only moving boundaries in the domain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Therefore the mesh velocity also has its largest values near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Depending on the current state of the deformation — whether it is increasing, decreasing, or stationary — the mesh velocity can have a very different distribution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Mesh velocity (arrows) and mesh and geometry deformation at t = 0.15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figure shows the geometry deformation and flow at t = 4 s, when the system is close to its steady state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Due to the channel’s small dimensions, the Reynolds number of the flow is small (Re &lt;&lt; 100), and the flow stays laminar in most of the domain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eddies are restricted to a small area behind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amount of deformation as well as the size and location of the swirls depend on the magnitude of the inflow velocity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Flow velocity and geometry deformation at t = 4 s. The streamlines indicate the flow-velocity magnitude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The figure compares the average inflow velocity to the horizontal mesh velocity and the horizontal mesh displacement just beside the top of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Most of the time the deformation follows the inflow velocity quite closely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Whenever the inflow velocity starts to decrease, the deformation also decreases, which you can observe as the negative values on the horizontal mesh velocity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Toward the end of the simulation, when inflow and structure deformation approach their steady-state values, the mesh velocity also decreases to zero</a:t>
            </a:r>
          </a:p>
        </p:txBody>
      </p:sp>
      <p:sp>
        <p:nvSpPr>
          <p:cNvPr id="4" name="AutoShape 4"/>
          <p:cNvSpPr/>
          <p:nvPr/>
        </p:nvSpPr>
        <p:spPr>
          <a:xfrm>
            <a:off x="4221219" y="3650372"/>
            <a:ext cx="4800600" cy="1283578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Inflow velocity, horizontal mesh velocity, and mesh deformation. The blue curve shows the average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 velocity at the inflow boundary (m/s); the green shows 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×mesh displacement in the x direction (dx_ale; m) at the geometry point (1.05·10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, 0.5·10-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); and the red curve shows 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3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×mesh velocity in the x direction (xt; m/s), also at the point (1.05·10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, 0.5·10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21219" y="209550"/>
            <a:ext cx="4587763" cy="34408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figure compares the meshes at different times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first image shows the initial mesh, which you generate prior to solving the model. This mesh is equally distributed around the top of the structure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second image shows the mesh in its deformed form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Because the structure deforms more in the horizontal direction, the mesh also changes more in this direction: On the left, the mesh elements are stretched; on the right, they are compressed in the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 direction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09642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and mesh near the top of the structure at t = 0 s and 2 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746258"/>
            <a:ext cx="4800600" cy="135016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Velocity (spf)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41.6993408203125&quot;/&gt;&lt;Property name=&quot;xmax&quot; type=&quot;real&quot; value=&quot;158.3006591796875&quot;/&gt;&lt;Property name=&quot;ymin&quot; type=&quot;real&quot; value=&quot;-1.5700149536132812&quot;/&gt;&lt;Property name=&quot;ymax&quot; type=&quot;real&quot; value=&quot;81.57001495361328&quot;/&gt;&lt;Property name=&quot;xminhidden&quot; type=&quot;real&quot; value=&quot;41.6993408203125&quot;/&gt;&lt;Property name=&quot;xmaxhidden&quot; type=&quot;real&quot; value=&quot;158.3006591796875&quot;/&gt;&lt;Property name=&quot;yminhidden&quot; type=&quot;real&quot; value=&quot;-1.5700149536132812&quot;/&gt;&lt;Property name=&quot;ymaxhidden&quot; type=&quot;real&quot; value=&quot;81.5700149536132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13899780809879303&quot;/&gt;&lt;Property name=&quot;abstractviewrratio&quot; type=&quot;real&quot; value=&quot;-0.47233113646507263&quot;/&gt;&lt;Property name=&quot;abstractviewbratio&quot; type=&quot;real&quot; value=&quot;0&quot;/&gt;&lt;Property name=&quot;abstractviewtratio&quot; type=&quot;real&quot; value=&quot;-0.20000000298023224&quot;/&gt;&lt;Property name=&quot;abstractviewxscale&quot; type=&quot;real&quot; value=&quot;0.26143792271614075&quot;/&gt;&lt;Property name=&quot;abstractviewyscale&quot; type=&quot;real&quot; value=&quot;0.2614379227161407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28:14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4&lt;/Entity&gt;&lt;Tag&gt;pg4&lt;/Tag&gt;&lt;Node&gt;Results &amp;gt; Moving Mesh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41.6993408203125&quot;/&gt;&lt;Property name=&quot;xmax&quot; type=&quot;real&quot; value=&quot;158.3006591796875&quot;/&gt;&lt;Property name=&quot;ymin&quot; type=&quot;real&quot; value=&quot;-1.5700149536132812&quot;/&gt;&lt;Property name=&quot;ymax&quot; type=&quot;real&quot; value=&quot;81.57001495361328&quot;/&gt;&lt;Property name=&quot;xminhidden&quot; type=&quot;real&quot; value=&quot;41.6993408203125&quot;/&gt;&lt;Property name=&quot;xmaxhidden&quot; type=&quot;real&quot; value=&quot;158.3006591796875&quot;/&gt;&lt;Property name=&quot;yminhidden&quot; type=&quot;real&quot; value=&quot;-1.5700149536132812&quot;/&gt;&lt;Property name=&quot;ymaxhidden&quot; type=&quot;real&quot; value=&quot;81.5700149536132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13899780809879303&quot;/&gt;&lt;Property name=&quot;abstractviewrratio&quot; type=&quot;real&quot; value=&quot;-0.47233113646507263&quot;/&gt;&lt;Property name=&quot;abstractviewbratio&quot; type=&quot;real&quot; value=&quot;0&quot;/&gt;&lt;Property name=&quot;abstractviewtratio&quot; type=&quot;real&quot; value=&quot;-0.20000000298023224&quot;/&gt;&lt;Property name=&quot;abstractviewxscale&quot; type=&quot;real&quot; value=&quot;0.26143792271614075&quot;/&gt;&lt;Property name=&quot;abstractviewyscale&quot; type=&quot;real&quot; value=&quot;0.2614379227161407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28:17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Deformed Mesh and Geometry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41.6993408203125&quot;/&gt;&lt;Property name=&quot;xmax&quot; type=&quot;real&quot; value=&quot;158.3006591796875&quot;/&gt;&lt;Property name=&quot;ymin&quot; type=&quot;real&quot; value=&quot;-1.5700149536132812&quot;/&gt;&lt;Property name=&quot;ymax&quot; type=&quot;real&quot; value=&quot;81.57001495361328&quot;/&gt;&lt;Property name=&quot;xminhidden&quot; type=&quot;real&quot; value=&quot;41.6993408203125&quot;/&gt;&lt;Property name=&quot;xmaxhidden&quot; type=&quot;real&quot; value=&quot;158.3006591796875&quot;/&gt;&lt;Property name=&quot;yminhidden&quot; type=&quot;real&quot; value=&quot;-1.5700149536132812&quot;/&gt;&lt;Property name=&quot;ymaxhidden&quot; type=&quot;real&quot; value=&quot;81.5700149536132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13899780809879303&quot;/&gt;&lt;Property name=&quot;abstractviewrratio&quot; type=&quot;real&quot; value=&quot;-0.47233113646507263&quot;/&gt;&lt;Property name=&quot;abstractviewbratio&quot; type=&quot;real&quot; value=&quot;0&quot;/&gt;&lt;Property name=&quot;abstractviewtratio&quot; type=&quot;real&quot; value=&quot;-0.20000000298023224&quot;/&gt;&lt;Property name=&quot;abstractviewxscale&quot; type=&quot;real&quot; value=&quot;0.26143792271614075&quot;/&gt;&lt;Property name=&quot;abstractviewyscale&quot; type=&quot;real&quot; value=&quot;0.2614379227161407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28:19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2024-09-26T19:28:25Z</dcterms:created>
  <dc:creator>COMSOL</dc:creator>
  <cp:lastModifiedBy>COMSOL</cp:lastModifiedBy>
  <dcterms:modified xsi:type="dcterms:W3CDTF">2024-09-26T19:28:25Z</dcterms:modified>
  <cp:revision>1</cp:revision>
  <dc:title>Fluid–Structure Interaction</dc:title>
</cp:coreProperties>
</file>