
<file path=[Content_Types].xml><?xml version="1.0" encoding="utf-8"?>
<Types xmlns="http://schemas.openxmlformats.org/package/2006/content-types">
  <Default ContentType="image/x-emf" Extension="emf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  <Override PartName="/ppt/tags/tag1.xml" ContentType="application/vnd.openxmlformats-officedocument.presentationml.tags+xml"/>
  <Override PartName="/ppt/tags/tag2.xml" ContentType="application/vnd.openxmlformats-officedocument.presentationml.tags+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10"/>
    <p:sldId id="257" r:id="rId11"/>
    <p:sldId id="258" r:id="rId12"/>
    <p:sldId id="259" r:id="rId13"/>
    <p:sldId id="261" r:id="rId15"/>
    <p:sldId id="262" r:id="rId16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54" d="100"/>
          <a:sy n="154" d="100"/>
        </p:scale>
        <p:origin x="168" y="3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1.xml" Type="http://schemas.openxmlformats.org/officeDocument/2006/relationships/slide"/><Relationship Id="rId11" Target="slides/slide2.xml" Type="http://schemas.openxmlformats.org/officeDocument/2006/relationships/slide"/><Relationship Id="rId12" Target="slides/slide3.xml" Type="http://schemas.openxmlformats.org/officeDocument/2006/relationships/slide"/><Relationship Id="rId13" Target="slides/slide4.xml" Type="http://schemas.openxmlformats.org/officeDocument/2006/relationships/slide"/><Relationship Id="rId15" Target="slides/slide6.xml" Type="http://schemas.openxmlformats.org/officeDocument/2006/relationships/slide"/><Relationship Id="rId16" Target="slides/slide5.xml" Type="http://schemas.openxmlformats.org/officeDocument/2006/relationships/slide"/><Relationship Id="rId3" Target="presProps.xml" Type="http://schemas.openxmlformats.org/officeDocument/2006/relationships/presProps"/><Relationship Id="rId4" Target="viewProps.xml" Type="http://schemas.openxmlformats.org/officeDocument/2006/relationships/viewProps"/><Relationship Id="rId5" Target="theme/theme1.xml" Type="http://schemas.openxmlformats.org/officeDocument/2006/relationships/theme"/><Relationship Id="rId6" Target="tableStyles.xml" Type="http://schemas.openxmlformats.org/officeDocument/2006/relationships/tableStyles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70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4042800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962000"/>
            <a:ext cx="4042800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9600" y="1332000"/>
            <a:ext cx="4042800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9600" y="1962000"/>
            <a:ext cx="4042800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640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3" y="4780800"/>
            <a:ext cx="3103200" cy="3048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457189" indent="0">
              <a:buNone/>
              <a:defRPr/>
            </a:lvl2pPr>
            <a:lvl3pPr marL="914378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2019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2000">
                <a:latin typeface="Lato" panose="020F0502020204030203" pitchFamily="34" charset="0"/>
              </a:defRPr>
            </a:lvl4pPr>
            <a:lvl5pPr marL="1828754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629600"/>
            <a:ext cx="3103200" cy="3060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601439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16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4pPr>
            <a:lvl5pPr marL="12538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89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842400"/>
            <a:ext cx="8305200" cy="178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header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703600"/>
            <a:ext cx="8305200" cy="12420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0466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332000"/>
            <a:ext cx="41112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64813" indent="-214313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6800" y="1332000"/>
            <a:ext cx="40356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244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970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53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Small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98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93A39"/>
              </a:solidFill>
              <a:effectLst/>
              <a:uLnTx/>
              <a:uFillTx/>
              <a:latin typeface="Lato" panose="020F050202020403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7232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0477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Two Presen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7200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57200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559600" y="42696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559600" y="453960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869858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1282701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020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6020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7268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7268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960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524400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126122"/>
      </p:ext>
    </p:extLst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slideLayouts/slideLayout12.xml" Type="http://schemas.openxmlformats.org/officeDocument/2006/relationships/slideLayout"/><Relationship Id="rId13" Target="../theme/theme1.xml" Type="http://schemas.openxmlformats.org/officeDocument/2006/relationships/theme"/><Relationship Id="rId14" Target="../media/image1.emf" Type="http://schemas.openxmlformats.org/officeDocument/2006/relationships/image"/><Relationship Id="rId15" Target="../media/image2.emf" Type="http://schemas.openxmlformats.org/officeDocument/2006/relationships/image"/><Relationship Id="rId16" Target="../media/image3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229600" cy="741600"/>
          </a:xfrm>
          <a:prstGeom prst="rect">
            <a:avLst/>
          </a:prstGeom>
        </p:spPr>
        <p:txBody>
          <a:bodyPr vert="horz" lIns="0" tIns="45720" rIns="91440" bIns="45720" rtlCol="0" anchor="ctr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8107082" cy="375480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7D267B-40D0-4DD7-AC1D-48683B25403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6834" y="167935"/>
            <a:ext cx="564240" cy="522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FCAB09-91CA-475B-B6CD-D124E33437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90FBC2-4514-4E11-A820-6885E5011C2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84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7" r:id="rId4"/>
    <p:sldLayoutId id="2147483671" r:id="rId5"/>
    <p:sldLayoutId id="2147483672" r:id="rId6"/>
    <p:sldLayoutId id="2147483664" r:id="rId7"/>
    <p:sldLayoutId id="2147483665" r:id="rId8"/>
    <p:sldLayoutId id="2147483666" r:id="rId9"/>
    <p:sldLayoutId id="2147483668" r:id="rId10"/>
    <p:sldLayoutId id="2147483669" r:id="rId11"/>
    <p:sldLayoutId id="2147483670" r:id="rId12"/>
  </p:sldLayoutIdLst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09" indent="-176209" algn="l" defTabSz="914378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37" indent="-222245" algn="l" defTabSz="914378" rtl="0" eaLnBrk="1" latinLnBrk="0" hangingPunct="1">
        <a:lnSpc>
          <a:spcPct val="100000"/>
        </a:lnSpc>
        <a:spcBef>
          <a:spcPts val="500"/>
        </a:spcBef>
        <a:buFontTx/>
        <a:buBlip>
          <a:blip r:embed="rId16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06" indent="-169859" algn="l" defTabSz="80643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566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754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3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5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7.png" Type="http://schemas.openxmlformats.org/officeDocument/2006/relationships/image"/><Relationship Id="rId3" Type="http://schemas.openxmlformats.org/officeDocument/2006/relationships/tags" Target="../tags/tag2.xml"/></Relationships>

</file>

<file path=ppt/slides/_rels/slide6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6.png" Type="http://schemas.openxmlformats.org/officeDocument/2006/relationships/image"/><Relationship Id="rId3" Type="http://schemas.openxmlformats.org/officeDocument/2006/relationships/tags" Target="../tags/tag1.xml"/></Relationships>

</file>

<file path=ppt/slides/slide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LED Bulb Cooling</a:t>
            </a:r>
          </a:p>
        </p:txBody>
      </p:sp>
      <p:sp xmlns:r="http://schemas.openxmlformats.org/officeDocument/2006/relationships"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 lvl="0" indent="0" marL="0">
              <a:spcAft>
                <a:spcPct val="15000"/>
              </a:spcAft>
            </a:pPr>
            <a:r>
              <a:rPr lang="en-US"/>
              <a:t>COMSOL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Background</a:t>
            </a:r>
            <a:endParaRPr lang="en-US"/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75285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Light-emitting diode (LED) bulbs are nowadays preferred to incandescent light bulbs because of their higher longevity and energy efficiency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In LED bulbs, light is produced by electroluminescence, but 70% of the electric power consumed is lost as heat in the process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Geometry and material properties can be optimized during the design process to prevent the bulb from overheating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 device consists of an aluminum PCB supporting LED chips inside a plastic bulb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 inside and outside of the bulb are filled with air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Symmetries are used on the 2 planes of symmetry to reduce computational time</a:t>
            </a:r>
          </a:p>
        </p:txBody>
      </p:sp>
      <p:sp>
        <p:nvSpPr>
          <p:cNvPr name="AutoShape 4" id="4"/>
          <p:cNvSpPr/>
          <p:nvPr/>
        </p:nvSpPr>
        <p:spPr>
          <a:xfrm>
            <a:off x="4922070" y="4633134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Model geometry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922070" y="209550"/>
            <a:ext cx="3186061" cy="442358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LED chips are considered as heat sources dissipating power equal to the heat losses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The radiative surface-to-ambient heat transfer is taken into account on the PCB and LED chips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Buoyancy forces are taken into account for natural convection inside and outside the bulb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Free boundaries are defined around the bulb, with a pressure constraint on the bottom boundary to close the problem</a:t>
            </a:r>
          </a:p>
        </p:txBody>
      </p:sp>
      <p:sp>
        <p:nvSpPr>
          <p:cNvPr name="AutoShape 4" id="4"/>
          <p:cNvSpPr/>
          <p:nvPr/>
        </p:nvSpPr>
        <p:spPr>
          <a:xfrm>
            <a:off x="4922070" y="4633134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Model boundary conditions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922070" y="209550"/>
            <a:ext cx="3186061" cy="442358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thin film of hot air around the bulb creates a vertical airflow due to buoyancy forces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Convective cells appear inside the bulb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Velocity field inside and outside the LED bulb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LED chips are cooled by conduction and convection with the air inside the bulb, and by radiation to the ambient air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air inside the bulb is itself cooled by conduction with the plastic bulb in contact with ambient air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hot air inside the bulb can escape through small holes on the top of the bulb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Temperature field outside the LED bulb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5&lt;/Entity&gt;&lt;Tag&gt;pg5&lt;/Tag&gt;&lt;Node&gt;Results &amp;gt; Temperature outside bulb&lt;/Node&gt;&lt;LinkType&gt;Image&lt;/LinkType&gt;&lt;ModelLink directoryType=&quot;none&quot;&gt;H:\hub\root\build\main\daily\test\tapplications\Heat_Transfer_Module\Power_Electronics_and_Electronic_Cooling\led_bulb.mph&lt;/ModelLink&gt;&lt;LocalPath&gt;led_bulb.mph&lt;/LocalPath&gt;&lt;SDim&gt;3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n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3&quot;/&gt;&lt;Property name=&quot;options3d&quot; type=&quot;group&quot; value=&quot;on&quot;/&gt;&lt;Property name=&quot;title3d&quot; type=&quot;bool&quot; value=&quot;on&quot;/&gt;&lt;Property name=&quot;legend3d&quot; type=&quot;bool&quot; value=&quot;on&quot;/&gt;&lt;Property name=&quot;grid&quot; type=&quot;bool&quot; value=&quot;on&quot;/&gt;&lt;Property name=&quot;axisorientation&quot; type=&quot;bool&quot; value=&quot;on&quot;/&gt;&lt;Property name=&quot;logo3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renderwireframe&quot; type=&quot;bool&quot; value=&quot;off&quot;/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showaxisorientation&quot; type=&quot;bool&quot; value=&quot;on&quot;/&gt;&lt;Property name=&quot;showunits&quot; type=&quot;bool&quot; value=&quot;on&quot;/&gt;&lt;Property name=&quot;plotgroupunits&quot; type=&quot;stringarray&quot; value=&quot;\small m, \small m, \small m&quot;/&gt;&lt;Property name=&quot;locked&quot; type=&quot;bool&quot; value=&quot;off&quot;/&gt;&lt;Property name=&quot;rotcenlocked&quot; type=&quot;bool&quot; value=&quot;off&quot;/&gt;&lt;Property name=&quot;istemporary&quot; type=&quot;bool&quot; value=&quot;off&quot;/&gt;&lt;Property name=&quot;isx&quot; type=&quot;bool&quot; value=&quot;off&quot;/&gt;&lt;Property name=&quot;scenelight&quot; type=&quot;group&quot; value=&quot;on&quot;/&gt;&lt;Property name=&quot;totlightintensity&quot; type=&quot;real&quot; value=&quot;1.0&quot;/&gt;&lt;Property name=&quot;usediffuse&quot; type=&quot;bool&quot; value=&quot;on&quot;/&gt;&lt;Property name=&quot;usespecular&quot; type=&quot;bool&quot; value=&quot;on&quot;/&gt;&lt;Property name=&quot;globalambient&quot; type=&quot;group&quot; value=&quot;on&quot;/&gt;&lt;Property name=&quot;totambient&quot; type=&quot;real&quot; value=&quot;0.3&quot;/&gt;&lt;Property name=&quot;ambientcolor&quot; type=&quot;group&quot; value=&quot;white&quot;/&gt;&lt;Property name=&quot;customambientcolor&quot; type=&quot;realarray&quot; value=&quot;1, 1, 1&quot;/&gt;&lt;Property name=&quot;ssao&quot; type=&quot;group&quot; value=&quot;off&quot;/&gt;&lt;Property name=&quot;ssaoradiustype&quot; type=&quot;group&quot; value=&quot;relative&quot;/&gt;&lt;Property name=&quot;ssaoradiusrelative&quot; type=&quot;real&quot; value=&quot;0.4&quot;/&gt;&lt;Property name=&quot;ssaoradiusexplicit&quot; type=&quot;real&quot; value=&quot;0.4&quot;/&gt;&lt;Property name=&quot;ssaomagnitude&quot; type=&quot;real&quot; value=&quot;1.0&quot;/&gt;&lt;Property name=&quot;ssaosqueeze&quot; type=&quot;real&quot; value=&quot;1.0&quot;/&gt;&lt;Property name=&quot;ssaopreset&quot; type=&quot;group&quot; value=&quot;medium&quot;/&gt;&lt;Property name=&quot;ssaonsamples&quot; type=&quot;integer&quot; value=&quot;64&quot;/&gt;&lt;Property name=&quot;ssaoroughness&quot; type=&quot;real&quot; value=&quot;1.0&quot;/&gt;&lt;Property name=&quot;ssaokernelrotationstexturewidth&quot; type=&quot;integer&quot; value=&quot;4&quot;/&gt;&lt;Property name=&quot;ssaosmooth&quot; type=&quot;integer&quot; value=&quot;2&quot;/&gt;&lt;Property name=&quot;ssaonormalawaresmoothing&quot; type=&quot;bool&quot; value=&quot;off&quot;/&gt;&lt;Property name=&quot;ssaoresolution&quot; type=&quot;real&quot; value=&quot;1.0&quot;/&gt;&lt;Property name=&quot;shadowmapping&quot; type=&quot;group&quot; value=&quot;off&quot;/&gt;&lt;Property name=&quot;shadowmappingsoftness&quot; type=&quot;real&quot; value=&quot;0.5&quot;/&gt;&lt;Property name=&quot;shadowmappingstrength&quot; type=&quot;real&quot; value=&quot;0.5&quot;/&gt;&lt;Property name=&quot;shadowmappingpreset&quot; type=&quot;group&quot; value=&quot;low&quot;/&gt;&lt;Property name=&quot;shadowmappingnumberofoccludersamples&quot; type=&quot;integer&quot; value=&quot;8&quot;/&gt;&lt;Property name=&quot;shadowmappingnumberofsamples&quot; type=&quot;integer&quot; value=&quot;16&quot;/&gt;&lt;Property name=&quot;shadowmappingresolution&quot; type=&quot;real&quot; value=&quot;0.5&quot;/&gt;&lt;Property name=&quot;shadowmappingmultisamplingeverywhere&quot; type=&quot;bool&quot; value=&quot;on&quot;/&gt;&lt;Property name=&quot;shadowmappinglimitlightviewfrustums&quot; type=&quot;bool&quot; value=&quot;off&quot;/&gt;&lt;Property name=&quot;shadowmappingaccuratedepthcomparison&quot; type=&quot;group&quot; value=&quot;off&quot;/&gt;&lt;Property name=&quot;shadowmappingnormalawaresmoothing&quot; type=&quot;bool&quot; value=&quot;off&quot;/&gt;&lt;Property name=&quot;shadowmappingbiassettings&quot; type=&quot;group&quot; value=&quot;default&quot;/&gt;&lt;Property name=&quot;shadowmappingconstantdepthbias&quot; type=&quot;real&quot; value=&quot;0.001&quot;/&gt;&lt;Property name=&quot;shadowmappingslopedepthbias&quot; type=&quot;real&quot; value=&quot;0.001&quot;/&gt;&lt;Property name=&quot;shadowmappingnormaloffsetbias&quot; type=&quot;real&quot; value=&quot;0.003&quot;/&gt;&lt;Property name=&quot;flooreffect&quot; type=&quot;group&quot; value=&quot;off&quot;/&gt;&lt;Property name=&quot;flooreffectoriginsettings&quot; type=&quot;group&quot; value=&quot;farthestvertex&quot;/&gt;&lt;Property name=&quot;flooreffectshoworigin&quot; type=&quot;group&quot; value=&quot;off&quot;/&gt;&lt;Property name=&quot;flooreffectorigin&quot; type=&quot;realarray&quot; value=&quot;0, 0, 0&quot;/&gt;&lt;Property name=&quot;flooreffectorigin_vector_method&quot; type=&quot;string&quot; value=&quot;step&quot;/&gt;&lt;Property name=&quot;flooreffectorigin_vector_start&quot; type=&quot;string&quot; value=&quot;&quot;/&gt;&lt;Property name=&quot;flooreffectorigin_vector_stop&quot; type=&quot;string&quot; value=&quot;&quot;/&gt;&lt;Property name=&quot;flooreffectorigin_vector_step&quot; type=&quot;string&quot; value=&quot;&quot;/&gt;&lt;Property name=&quot;flooreffectorigin_vector_numvalues&quot; type=&quot;string&quot; value=&quot;&quot;/&gt;&lt;Property name=&quot;flooreffectorigin_vector_function&quot; type=&quot;string&quot; value=&quot;none&quot;/&gt;&lt;Property name=&quot;flooreffectorigin_vector_interval&quot; type=&quot;string&quot; value=&quot;octave&quot;/&gt;&lt;Property name=&quot;flooreffectorigin_vector_freqperdec&quot; type=&quot;string&quot; value=&quot;&quot;/&gt;&lt;Property name=&quot;flooreffectoffset&quot; type=&quot;real&quot; value=&quot;0.0&quot;/&gt;&lt;Property name=&quot;flooreffectshownormalsettings&quot; type=&quot;group&quot; value=&quot;on&quot;/&gt;&lt;Property name=&quot;flooreffectnormalsettings&quot; type=&quot;group&quot; value=&quot;angle&quot;/&gt;&lt;Property name=&quot;flooreffectshownormal&quot; type=&quot;group&quot; value=&quot;off&quot;/&gt;&lt;Property name=&quot;flooreffectnormalpreset&quot; type=&quot;group&quot; value=&quot;xyplane&quot;/&gt;&lt;Property name=&quot;flooreffectnormal&quot; type=&quot;realarray&quot; value=&quot;0, 0, 1&quot;/&gt;&lt;Property name=&quot;flooreffectnormal_vector_method&quot; type=&quot;string&quot; value=&quot;step&quot;/&gt;&lt;Property name=&quot;flooreffectnormal_vector_start&quot; type=&quot;string&quot; value=&quot;&quot;/&gt;&lt;Property name=&quot;flooreffectnormal_vector_stop&quot; type=&quot;string&quot; value=&quot;&quot;/&gt;&lt;Property name=&quot;flooreffectnormal_vector_step&quot; type=&quot;string&quot; value=&quot;&quot;/&gt;&lt;Property name=&quot;flooreffectnormal_vector_numvalues&quot; type=&quot;string&quot; value=&quot;&quot;/&gt;&lt;Property name=&quot;flooreffectnormal_vector_function&quot; type=&quot;string&quot; value=&quot;none&quot;/&gt;&lt;Property name=&quot;flooreffectnormal_vector_interval&quot; type=&quot;string&quot; value=&quot;octave&quot;/&gt;&lt;Property name=&quot;flooreffectnormal_vector_freqperdec&quot; type=&quot;string&quot; value=&quot;&quot;/&gt;&lt;Property name=&quot;flooreffectshowangle&quot; type=&quot;group&quot; value=&quot;on&quot;/&gt;&lt;Property name=&quot;flooreffectangle&quot; type=&quot;real&quot; value=&quot;5.0&quot;/&gt;&lt;Property name=&quot;flooreffectambientocclusion&quot; type=&quot;bool&quot; value=&quot;on&quot;/&gt;&lt;Property name=&quot;flooreffectshadow&quot; type=&quot;group&quot; value=&quot;on&quot;/&gt;&lt;Property name=&quot;flooreffectshadowblur&quot; type=&quot;real&quot; value=&quot;0.0&quot;/&gt;&lt;Property name=&quot;flooreffecttransparency&quot; type=&quot;real&quot; value=&quot;0&quot;/&gt;&lt;Property name=&quot;displayoutput&quot; type=&quot;group&quot; value=&quot;off&quot;/&gt;&lt;Property name=&quot;displayoutputpreset&quot; type=&quot;group&quot; value=&quot;default&quot;/&gt;&lt;Property name=&quot;displayoutputtonemap&quot; type=&quot;group&quot; value=&quot;4&quot;/&gt;&lt;Property name=&quot;displayoutputgamma&quot; type=&quot;real&quot; value=&quot;2.2&quot;/&gt;&lt;Property name=&quot;displayoutputexposure&quot; type=&quot;real&quot; value=&quot;0.0&quot;/&gt;&lt;Property name=&quot;displayoutputcontrast&quot; type=&quot;real&quot; value=&quot;1.0&quot;/&gt;&lt;Property name=&quot;displayoutputsaturation&quot; type=&quot;real&quot; value=&quot;1.0&quot;/&gt;&lt;Property name=&quot;displayoutputvibrance&quot; type=&quot;real&quot; value=&quot;0.0&quot;/&gt;&lt;Property name=&quot;displayoutputhue&quot; type=&quot;real&quot; value=&quot;0.0&quot;/&gt;&lt;Property name=&quot;displayoutputbrightness&quot; type=&quot;real&quot; value=&quot;0.0&quot;/&gt;&lt;Property name=&quot;environmentmap&quot; type=&quot;group&quot; value=&quot;envmap_none&quot;/&gt;&lt;Property name=&quot;skydirection&quot; type=&quot;group&quot; value=&quot;positivey&quot;/&gt;&lt;Property name=&quot;skyrotation&quot; type=&quot;group&quot; value=&quot;skyrotationzero&quot;/&gt;&lt;Property name=&quot;environmentreflections&quot; type=&quot;bool&quot; value=&quot;on&quot;/&gt;&lt;Property name=&quot;skybox&quot; type=&quot;group&quot; value=&quot;off&quot;/&gt;&lt;Property name=&quot;skyboxblurriness&quot; type=&quot;real&quot; value=&quot;0&quot;/&gt;&lt;Property name=&quot;skyboxblend&quot; type=&quot;real&quot; value=&quot;0&quot;/&gt;&lt;Property name=&quot;skyboxprojection&quot; type=&quot;group&quot; value=&quot;special&quot;/&gt;&lt;Property name=&quot;skyboxfov&quot; type=&quot;real&quot; value=&quot;110&quot;/&gt;&lt;Property name=&quot;rotateenvironment&quot; type=&quot;bool&quot; value=&quot;off&quot;/&gt;&lt;Property name=&quot;transparency&quot; type=&quot;group&quot; value=&quot;off&quot;/&gt;&lt;Property name=&quot;transparencylevel&quot; type=&quot;real&quot; value=&quot;0.5&quot;/&gt;&lt;Property name=&quot;uniformblending&quot; type=&quot;group&quot; value=&quot;off&quot;/&gt;&lt;Property name=&quot;uniformblendinglevel&quot; type=&quot;real&quot; value=&quot;0.5&quot;/&gt;&lt;Property name=&quot;clippingactive&quot; type=&quot;group&quot; value=&quot;on&quot;/&gt;&lt;Property name=&quot;clipfaces&quot; type=&quot;bool&quot; value=&quot;on&quot;/&gt;&lt;Property name=&quot;clipedges&quot; type=&quot;bool&quot; value=&quot;on&quot;/&gt;&lt;Property name=&quot;clippoints&quot; type=&quot;bool&quot; value=&quot;on&quot;/&gt;&lt;Property name=&quot;clipprimaryhovereffect&quot; type=&quot;bool&quot; value=&quot;on&quot;/&gt;&lt;Property name=&quot;clipsecondaryhovereffect&quot; type=&quot;bool&quot; value=&quot;off&quot;/&gt;&lt;Property name=&quot;cliphighlightintersection&quot; type=&quot;group&quot; value=&quot;on&quot;/&gt;&lt;Property name=&quot;clipintersectionhighlightcolor&quot; type=&quot;group&quot; value=&quot;fromtheme&quot;/&gt;&lt;Property name=&quot;customclipintersectionhighlightcolor&quot; type=&quot;realarray&quot; value=&quot;1, 0, 0&quot;/&gt;&lt;Property name=&quot;clipapplyclipping&quot; type=&quot;bool&quot; value=&quot;on&quot;/&gt;&lt;Property name=&quot;clipshowframes&quot; type=&quot;bool&quot; value=&quot;on&quot;/&gt;&lt;Property name=&quot;clipshowgizmos&quot; type=&quot;bool&quot; value=&quot;on&quot;/&gt;&lt;Property name=&quot;clipshowcappedfaces&quot; type=&quot;group&quot; value=&quot;off&quot;/&gt;&lt;Property name=&quot;clipcappedfacescolorize&quot; type=&quot;group&quot; value=&quot;on&quot;/&gt;&lt;Property name=&quot;clipcappedfacescolorizeper&quot; type=&quot;group&quot; value=&quot;domain&quot;/&gt;&lt;Property name=&quot;clipcappedfaceshighlightoverlappingdomains&quot; type=&quot;group&quot; value=&quot;on&quot;/&gt;&lt;Property name=&quot;clipcappedfaceshighlightoverlappingdomainscolor&quot; type=&quot;group&quot; value=&quot;fromtheme&quot;/&gt;&lt;Property name=&quot;customclipcappedfaceshighlightoverlappingdomainscolor&quot; type=&quot;realarray&quot; value=&quot;1, 0, 0&quot;/&gt;&lt;Property name=&quot;clipcappedfacestransparencyenabled&quot; type=&quot;group&quot; value=&quot;off&quot;/&gt;&lt;Property name=&quot;clipcappedfacestransparency&quot; type=&quot;real&quot; value=&quot;0.2&quot;/&gt;&lt;Property name=&quot;hidestatus&quot; type=&quot;string&quot; value=&quot;hide&quot;/&gt;&lt;Property name=&quot;isnew&quot; type=&quot;bool&quot; value=&quot;off&quot;/&gt;&lt;Property name=&quot;postviewkey&quot; type=&quot;string&quot; value=&quot;mir1_3&quot;/&gt;&lt;Property name=&quot;workplaneclip&quot; type=&quot;bool&quot; value=&quot;off&quot;/&gt;&lt;Property name=&quot;workplaneshowgizmo&quot; type=&quot;bool&quot; value=&quot;on&quot;/&gt;&lt;Property name=&quot;offscreenoverride&quot; type=&quot;bool&quot; value=&quot;off&quot;/&gt;&lt;/PropSet&gt;&lt;PropSet id=&quot;camera&quot;&gt;&lt;Property name=&quot;projection&quot; type=&quot;group&quot; value=&quot;perspective&quot;/&gt;&lt;Property name=&quot;orthoscale&quot; type=&quot;real&quot; value=&quot;0.3232842981815338&quot;/&gt;&lt;Property name=&quot;zoomanglefull&quot; type=&quot;real&quot; value=&quot;19.069669723510742&quot;/&gt;&lt;Property name=&quot;forcenoviewscaling&quot; type=&quot;bool&quot; value=&quot;off&quot;/&gt;&lt;Property name=&quot;viewscaletype&quot; type=&quot;group&quot; value=&quot;none&quot;/&gt;&lt;Property name=&quot;autocontext&quot; type=&quot;group&quot; value=&quot;isotropic&quot;/&gt;&lt;Property name=&quot;autoupdate&quot; type=&quot;bool&quot; value=&quot;off&quot;/&gt;&lt;Property name=&quot;xweight&quot; type=&quot;real&quot; value=&quot;1&quot;/&gt;&lt;Property name=&quot;yweight&quot; type=&quot;real&quot; value=&quot;1&quot;/&gt;&lt;Property name=&quot;zweight&quot; type=&quot;real&quot; value=&quot;1&quot;/&gt;&lt;Property name=&quot;xscale&quot; type=&quot;real&quot; value=&quot;1&quot;/&gt;&lt;Property name=&quot;yscale&quot; type=&quot;real&quot; value=&quot;1&quot;/&gt;&lt;Property name=&quot;zscale&quot; type=&quot;real&quot; value=&quot;1&quot;/&gt;&lt;Property name=&quot;position&quot; type=&quot;realarray&quot; value=&quot;-0.49512025713920593, -0.6401603817939758, 0.515120267868042&quot;/&gt;&lt;Property name=&quot;target&quot; type=&quot;realarray&quot; value=&quot;0, 0.019999980926513672, 0.02000001072883606&quot;/&gt;&lt;Property name=&quot;up&quot; type=&quot;realarray&quot; value=&quot;0.3086974024772644, 0.4115965962409973, 0.8574929237365723&quot;/&gt;&lt;Property name=&quot;rotationpoint&quot; type=&quot;realarray&quot; value=&quot;0, 0.019999999552965164, 0.020000001415610313&quot;/&gt;&lt;Property name=&quot;viewoffset&quot; type=&quot;realarray&quot; value=&quot;0.0010754240211099386, -9.056937559417465E-4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z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zextra&quot; type=&quot;realarray&quot; value=&quot;&quot;/&gt;&lt;Property name=&quot;zextra_vector_method&quot; type=&quot;string&quot; value=&quot;step&quot;/&gt;&lt;Property name=&quot;zextra_vector_start&quot; type=&quot;string&quot; value=&quot;&quot;/&gt;&lt;Property name=&quot;zextra_vector_stop&quot; type=&quot;string&quot; value=&quot;&quot;/&gt;&lt;Property name=&quot;zextra_vector_step&quot; type=&quot;string&quot; value=&quot;&quot;/&gt;&lt;Property name=&quot;zextra_vector_numvalues&quot; type=&quot;string&quot; value=&quot;&quot;/&gt;&lt;Property name=&quot;zextra_vector_function&quot; type=&quot;string&quot; value=&quot;none&quot;/&gt;&lt;Property name=&quot;zextra_vector_interval&quot; type=&quot;string&quot; value=&quot;octave&quot;/&gt;&lt;Property name=&quot;zextra_vector_freqperdec&quot; type=&quot;string&quot; value=&quot;&quot;/&gt;&lt;Property name=&quot;canvassizedip&quot; type=&quot;realarray&quot; value=&quot;709, 464&quot;/&gt;&lt;Property name=&quot;renderareasizedip&quot; type=&quot;realarray&quot; value=&quot;709, 464&quot;/&gt;&lt;/PropSet&gt;&lt;PropSet id=&quot;axis&quot;/&gt;&lt;PropSet id=&quot;clip&quot;/&gt;&lt;PropSet id=&quot;table&quot;/&gt;&lt;UpdateTimeStamp&gt;Sep 26, 2024, 9:08:54 PM&lt;/UpdateTimeStamp&gt;&lt;/Root&gt;"/>
</p:tagLst>
</file>

<file path=ppt/tags/tag2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6&lt;/Entity&gt;&lt;Tag&gt;pg6&lt;/Tag&gt;&lt;Node&gt;Results &amp;gt; Convective cells&lt;/Node&gt;&lt;LinkType&gt;Image&lt;/LinkType&gt;&lt;ModelLink directoryType=&quot;none&quot;&gt;H:\hub\root\build\main\daily\test\tapplications\Heat_Transfer_Module\Power_Electronics_and_Electronic_Cooling\led_bulb.mph&lt;/ModelLink&gt;&lt;LocalPath&gt;led_bulb.mph&lt;/LocalPath&gt;&lt;SDim&gt;3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ff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n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3&quot;/&gt;&lt;Property name=&quot;options3d&quot; type=&quot;group&quot; value=&quot;on&quot;/&gt;&lt;Property name=&quot;title3d&quot; type=&quot;bool&quot; value=&quot;on&quot;/&gt;&lt;Property name=&quot;legend3d&quot; type=&quot;bool&quot; value=&quot;on&quot;/&gt;&lt;Property name=&quot;grid&quot; type=&quot;bool&quot; value=&quot;on&quot;/&gt;&lt;Property name=&quot;axisorientation&quot; type=&quot;bool&quot; value=&quot;on&quot;/&gt;&lt;Property name=&quot;logo3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renderwireframe&quot; type=&quot;bool&quot; value=&quot;off&quot;/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showaxisorientation&quot; type=&quot;bool&quot; value=&quot;on&quot;/&gt;&lt;Property name=&quot;showunits&quot; type=&quot;bool&quot; value=&quot;on&quot;/&gt;&lt;Property name=&quot;plotgroupunits&quot; type=&quot;stringarray&quot; value=&quot;\small m, \small m, \small m&quot;/&gt;&lt;Property name=&quot;locked&quot; type=&quot;bool&quot; value=&quot;on&quot;/&gt;&lt;Property name=&quot;rotcenlocked&quot; type=&quot;bool&quot; value=&quot;off&quot;/&gt;&lt;Property name=&quot;istemporary&quot; type=&quot;bool&quot; value=&quot;off&quot;/&gt;&lt;Property name=&quot;isx&quot; type=&quot;bool&quot; value=&quot;off&quot;/&gt;&lt;Property name=&quot;scenelight&quot; type=&quot;group&quot; value=&quot;on&quot;/&gt;&lt;Property name=&quot;totlightintensity&quot; type=&quot;real&quot; value=&quot;1.0&quot;/&gt;&lt;Property name=&quot;usediffuse&quot; type=&quot;bool&quot; value=&quot;on&quot;/&gt;&lt;Property name=&quot;usespecular&quot; type=&quot;bool&quot; value=&quot;on&quot;/&gt;&lt;Property name=&quot;globalambient&quot; type=&quot;group&quot; value=&quot;on&quot;/&gt;&lt;Property name=&quot;totambient&quot; type=&quot;real&quot; value=&quot;0.3&quot;/&gt;&lt;Property name=&quot;ambientcolor&quot; type=&quot;group&quot; value=&quot;white&quot;/&gt;&lt;Property name=&quot;customambientcolor&quot; type=&quot;realarray&quot; value=&quot;1, 1, 1&quot;/&gt;&lt;Property name=&quot;ssao&quot; type=&quot;group&quot; value=&quot;off&quot;/&gt;&lt;Property name=&quot;ssaoradiustype&quot; type=&quot;group&quot; value=&quot;relative&quot;/&gt;&lt;Property name=&quot;ssaoradiusrelative&quot; type=&quot;real&quot; value=&quot;0.4&quot;/&gt;&lt;Property name=&quot;ssaoradiusexplicit&quot; type=&quot;real&quot; value=&quot;0.4&quot;/&gt;&lt;Property name=&quot;ssaomagnitude&quot; type=&quot;real&quot; value=&quot;1.0&quot;/&gt;&lt;Property name=&quot;ssaosqueeze&quot; type=&quot;real&quot; value=&quot;1.0&quot;/&gt;&lt;Property name=&quot;ssaopreset&quot; type=&quot;group&quot; value=&quot;medium&quot;/&gt;&lt;Property name=&quot;ssaonsamples&quot; type=&quot;integer&quot; value=&quot;64&quot;/&gt;&lt;Property name=&quot;ssaoroughness&quot; type=&quot;real&quot; value=&quot;1.0&quot;/&gt;&lt;Property name=&quot;ssaokernelrotationstexturewidth&quot; type=&quot;integer&quot; value=&quot;4&quot;/&gt;&lt;Property name=&quot;ssaosmooth&quot; type=&quot;integer&quot; value=&quot;2&quot;/&gt;&lt;Property name=&quot;ssaonormalawaresmoothing&quot; type=&quot;bool&quot; value=&quot;off&quot;/&gt;&lt;Property name=&quot;ssaoresolution&quot; type=&quot;real&quot; value=&quot;1.0&quot;/&gt;&lt;Property name=&quot;shadowmapping&quot; type=&quot;group&quot; value=&quot;off&quot;/&gt;&lt;Property name=&quot;shadowmappingsoftness&quot; type=&quot;real&quot; value=&quot;0.5&quot;/&gt;&lt;Property name=&quot;shadowmappingstrength&quot; type=&quot;real&quot; value=&quot;0.5&quot;/&gt;&lt;Property name=&quot;shadowmappingpreset&quot; type=&quot;group&quot; value=&quot;low&quot;/&gt;&lt;Property name=&quot;shadowmappingnumberofoccludersamples&quot; type=&quot;integer&quot; value=&quot;8&quot;/&gt;&lt;Property name=&quot;shadowmappingnumberofsamples&quot; type=&quot;integer&quot; value=&quot;16&quot;/&gt;&lt;Property name=&quot;shadowmappingresolution&quot; type=&quot;real&quot; value=&quot;0.5&quot;/&gt;&lt;Property name=&quot;shadowmappingmultisamplingeverywhere&quot; type=&quot;bool&quot; value=&quot;on&quot;/&gt;&lt;Property name=&quot;shadowmappinglimitlightviewfrustums&quot; type=&quot;bool&quot; value=&quot;off&quot;/&gt;&lt;Property name=&quot;shadowmappingaccuratedepthcomparison&quot; type=&quot;group&quot; value=&quot;off&quot;/&gt;&lt;Property name=&quot;shadowmappingnormalawaresmoothing&quot; type=&quot;bool&quot; value=&quot;off&quot;/&gt;&lt;Property name=&quot;shadowmappingbiassettings&quot; type=&quot;group&quot; value=&quot;default&quot;/&gt;&lt;Property name=&quot;shadowmappingconstantdepthbias&quot; type=&quot;real&quot; value=&quot;0.001&quot;/&gt;&lt;Property name=&quot;shadowmappingslopedepthbias&quot; type=&quot;real&quot; value=&quot;0.001&quot;/&gt;&lt;Property name=&quot;shadowmappingnormaloffsetbias&quot; type=&quot;real&quot; value=&quot;0.003&quot;/&gt;&lt;Property name=&quot;flooreffect&quot; type=&quot;group&quot; value=&quot;off&quot;/&gt;&lt;Property name=&quot;flooreffectoriginsettings&quot; type=&quot;group&quot; value=&quot;farthestvertex&quot;/&gt;&lt;Property name=&quot;flooreffectshoworigin&quot; type=&quot;group&quot; value=&quot;off&quot;/&gt;&lt;Property name=&quot;flooreffectorigin&quot; type=&quot;realarray&quot; value=&quot;0, 0, 0&quot;/&gt;&lt;Property name=&quot;flooreffectorigin_vector_method&quot; type=&quot;string&quot; value=&quot;step&quot;/&gt;&lt;Property name=&quot;flooreffectorigin_vector_start&quot; type=&quot;string&quot; value=&quot;&quot;/&gt;&lt;Property name=&quot;flooreffectorigin_vector_stop&quot; type=&quot;string&quot; value=&quot;&quot;/&gt;&lt;Property name=&quot;flooreffectorigin_vector_step&quot; type=&quot;string&quot; value=&quot;&quot;/&gt;&lt;Property name=&quot;flooreffectorigin_vector_numvalues&quot; type=&quot;string&quot; value=&quot;&quot;/&gt;&lt;Property name=&quot;flooreffectorigin_vector_function&quot; type=&quot;string&quot; value=&quot;none&quot;/&gt;&lt;Property name=&quot;flooreffectorigin_vector_interval&quot; type=&quot;string&quot; value=&quot;octave&quot;/&gt;&lt;Property name=&quot;flooreffectorigin_vector_freqperdec&quot; type=&quot;string&quot; value=&quot;&quot;/&gt;&lt;Property name=&quot;flooreffectoffset&quot; type=&quot;real&quot; value=&quot;0.0&quot;/&gt;&lt;Property name=&quot;flooreffectshownormalsettings&quot; type=&quot;group&quot; value=&quot;on&quot;/&gt;&lt;Property name=&quot;flooreffectnormalsettings&quot; type=&quot;group&quot; value=&quot;angle&quot;/&gt;&lt;Property name=&quot;flooreffectshownormal&quot; type=&quot;group&quot; value=&quot;off&quot;/&gt;&lt;Property name=&quot;flooreffectnormalpreset&quot; type=&quot;group&quot; value=&quot;xyplane&quot;/&gt;&lt;Property name=&quot;flooreffectnormal&quot; type=&quot;realarray&quot; value=&quot;0, 0, 1&quot;/&gt;&lt;Property name=&quot;flooreffectnormal_vector_method&quot; type=&quot;string&quot; value=&quot;step&quot;/&gt;&lt;Property name=&quot;flooreffectnormal_vector_start&quot; type=&quot;string&quot; value=&quot;&quot;/&gt;&lt;Property name=&quot;flooreffectnormal_vector_stop&quot; type=&quot;string&quot; value=&quot;&quot;/&gt;&lt;Property name=&quot;flooreffectnormal_vector_step&quot; type=&quot;string&quot; value=&quot;&quot;/&gt;&lt;Property name=&quot;flooreffectnormal_vector_numvalues&quot; type=&quot;string&quot; value=&quot;&quot;/&gt;&lt;Property name=&quot;flooreffectnormal_vector_function&quot; type=&quot;string&quot; value=&quot;none&quot;/&gt;&lt;Property name=&quot;flooreffectnormal_vector_interval&quot; type=&quot;string&quot; value=&quot;octave&quot;/&gt;&lt;Property name=&quot;flooreffectnormal_vector_freqperdec&quot; type=&quot;string&quot; value=&quot;&quot;/&gt;&lt;Property name=&quot;flooreffectshowangle&quot; type=&quot;group&quot; value=&quot;on&quot;/&gt;&lt;Property name=&quot;flooreffectangle&quot; type=&quot;real&quot; value=&quot;5.0&quot;/&gt;&lt;Property name=&quot;flooreffectambientocclusion&quot; type=&quot;bool&quot; value=&quot;on&quot;/&gt;&lt;Property name=&quot;flooreffectshadow&quot; type=&quot;group&quot; value=&quot;on&quot;/&gt;&lt;Property name=&quot;flooreffectshadowblur&quot; type=&quot;real&quot; value=&quot;0.0&quot;/&gt;&lt;Property name=&quot;flooreffecttransparency&quot; type=&quot;real&quot; value=&quot;0&quot;/&gt;&lt;Property name=&quot;displayoutput&quot; type=&quot;group&quot; value=&quot;off&quot;/&gt;&lt;Property name=&quot;displayoutputpreset&quot; type=&quot;group&quot; value=&quot;default&quot;/&gt;&lt;Property name=&quot;displayoutputtonemap&quot; type=&quot;group&quot; value=&quot;4&quot;/&gt;&lt;Property name=&quot;displayoutputgamma&quot; type=&quot;real&quot; value=&quot;2.2&quot;/&gt;&lt;Property name=&quot;displayoutputexposure&quot; type=&quot;real&quot; value=&quot;0.0&quot;/&gt;&lt;Property name=&quot;displayoutputcontrast&quot; type=&quot;real&quot; value=&quot;1.0&quot;/&gt;&lt;Property name=&quot;displayoutputsaturation&quot; type=&quot;real&quot; value=&quot;1.0&quot;/&gt;&lt;Property name=&quot;displayoutputvibrance&quot; type=&quot;real&quot; value=&quot;0.0&quot;/&gt;&lt;Property name=&quot;displayoutputhue&quot; type=&quot;real&quot; value=&quot;0.0&quot;/&gt;&lt;Property name=&quot;displayoutputbrightness&quot; type=&quot;real&quot; value=&quot;0.0&quot;/&gt;&lt;Property name=&quot;environmentmap&quot; type=&quot;group&quot; value=&quot;envmap_none&quot;/&gt;&lt;Property name=&quot;skydirection&quot; type=&quot;group&quot; value=&quot;positivey&quot;/&gt;&lt;Property name=&quot;skyrotation&quot; type=&quot;group&quot; value=&quot;skyrotationzero&quot;/&gt;&lt;Property name=&quot;environmentreflections&quot; type=&quot;bool&quot; value=&quot;on&quot;/&gt;&lt;Property name=&quot;skybox&quot; type=&quot;group&quot; value=&quot;off&quot;/&gt;&lt;Property name=&quot;skyboxblurriness&quot; type=&quot;real&quot; value=&quot;0&quot;/&gt;&lt;Property name=&quot;skyboxblend&quot; type=&quot;real&quot; value=&quot;0&quot;/&gt;&lt;Property name=&quot;skyboxprojection&quot; type=&quot;group&quot; value=&quot;special&quot;/&gt;&lt;Property name=&quot;skyboxfov&quot; type=&quot;real&quot; value=&quot;110&quot;/&gt;&lt;Property name=&quot;rotateenvironment&quot; type=&quot;bool&quot; value=&quot;off&quot;/&gt;&lt;Property name=&quot;transparency&quot; type=&quot;group&quot; value=&quot;off&quot;/&gt;&lt;Property name=&quot;transparencylevel&quot; type=&quot;real&quot; value=&quot;0.5&quot;/&gt;&lt;Property name=&quot;uniformblending&quot; type=&quot;group&quot; value=&quot;off&quot;/&gt;&lt;Property name=&quot;uniformblendinglevel&quot; type=&quot;real&quot; value=&quot;0.5&quot;/&gt;&lt;Property name=&quot;clippingactive&quot; type=&quot;group&quot; value=&quot;on&quot;/&gt;&lt;Property name=&quot;clipfaces&quot; type=&quot;bool&quot; value=&quot;on&quot;/&gt;&lt;Property name=&quot;clipedges&quot; type=&quot;bool&quot; value=&quot;on&quot;/&gt;&lt;Property name=&quot;clippoints&quot; type=&quot;bool&quot; value=&quot;on&quot;/&gt;&lt;Property name=&quot;clipprimaryhovereffect&quot; type=&quot;bool&quot; value=&quot;on&quot;/&gt;&lt;Property name=&quot;clipsecondaryhovereffect&quot; type=&quot;bool&quot; value=&quot;off&quot;/&gt;&lt;Property name=&quot;cliphighlightintersection&quot; type=&quot;group&quot; value=&quot;on&quot;/&gt;&lt;Property name=&quot;clipintersectionhighlightcolor&quot; type=&quot;group&quot; value=&quot;fromtheme&quot;/&gt;&lt;Property name=&quot;customclipintersectionhighlightcolor&quot; type=&quot;realarray&quot; value=&quot;1, 0, 0&quot;/&gt;&lt;Property name=&quot;clipapplyclipping&quot; type=&quot;bool&quot; value=&quot;on&quot;/&gt;&lt;Property name=&quot;clipshowframes&quot; type=&quot;bool&quot; value=&quot;on&quot;/&gt;&lt;Property name=&quot;clipshowgizmos&quot; type=&quot;bool&quot; value=&quot;on&quot;/&gt;&lt;Property name=&quot;clipshowcappedfaces&quot; type=&quot;group&quot; value=&quot;off&quot;/&gt;&lt;Property name=&quot;clipcappedfacescolorize&quot; type=&quot;group&quot; value=&quot;on&quot;/&gt;&lt;Property name=&quot;clipcappedfacescolorizeper&quot; type=&quot;group&quot; value=&quot;domain&quot;/&gt;&lt;Property name=&quot;clipcappedfaceshighlightoverlappingdomains&quot; type=&quot;group&quot; value=&quot;on&quot;/&gt;&lt;Property name=&quot;clipcappedfaceshighlightoverlappingdomainscolor&quot; type=&quot;group&quot; value=&quot;fromtheme&quot;/&gt;&lt;Property name=&quot;customclipcappedfaceshighlightoverlappingdomainscolor&quot; type=&quot;realarray&quot; value=&quot;1, 0, 0&quot;/&gt;&lt;Property name=&quot;clipcappedfacestransparencyenabled&quot; type=&quot;group&quot; value=&quot;off&quot;/&gt;&lt;Property name=&quot;clipcappedfacestransparency&quot; type=&quot;real&quot; value=&quot;0.2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workplaneshowgizmo&quot; type=&quot;bool&quot; value=&quot;on&quot;/&gt;&lt;Property name=&quot;offscreenoverride&quot; type=&quot;bool&quot; value=&quot;off&quot;/&gt;&lt;/PropSet&gt;&lt;PropSet id=&quot;camera&quot;&gt;&lt;Property name=&quot;projection&quot; type=&quot;group&quot; value=&quot;orthographic&quot;/&gt;&lt;Property name=&quot;orthoscale&quot; type=&quot;real&quot; value=&quot;0.3017&quot;/&gt;&lt;Property name=&quot;zoomanglefull&quot; type=&quot;real&quot; value=&quot;19.56919288635254&quot;/&gt;&lt;Property name=&quot;forcenoviewscaling&quot; type=&quot;bool&quot; value=&quot;off&quot;/&gt;&lt;Property name=&quot;viewscaletype&quot; type=&quot;group&quot; value=&quot;none&quot;/&gt;&lt;Property name=&quot;autocontext&quot; type=&quot;group&quot; value=&quot;isotropic&quot;/&gt;&lt;Property name=&quot;autoupdate&quot; type=&quot;bool&quot; value=&quot;off&quot;/&gt;&lt;Property name=&quot;xweight&quot; type=&quot;real&quot; value=&quot;1&quot;/&gt;&lt;Property name=&quot;yweight&quot; type=&quot;real&quot; value=&quot;1&quot;/&gt;&lt;Property name=&quot;zweight&quot; type=&quot;real&quot; value=&quot;1&quot;/&gt;&lt;Property name=&quot;xscale&quot; type=&quot;real&quot; value=&quot;1&quot;/&gt;&lt;Property name=&quot;yscale&quot; type=&quot;real&quot; value=&quot;1&quot;/&gt;&lt;Property name=&quot;zscale&quot; type=&quot;real&quot; value=&quot;1&quot;/&gt;&lt;Property name=&quot;position&quot; type=&quot;realarray&quot; value=&quot;0, -1, 0.02&quot;/&gt;&lt;Property name=&quot;target&quot; type=&quot;realarray&quot; value=&quot;0, 0, 0.02&quot;/&gt;&lt;Property name=&quot;up&quot; type=&quot;realarray&quot; value=&quot;0, 0, 1&quot;/&gt;&lt;Property name=&quot;rotationpoint&quot; type=&quot;realarray&quot; value=&quot;0, 0, 0.02&quot;/&gt;&lt;Property name=&quot;viewoffset&quot; type=&quot;realarray&quot; value=&quot;-0.055, -0.023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z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zextra&quot; type=&quot;realarray&quot; value=&quot;&quot;/&gt;&lt;Property name=&quot;zextra_vector_method&quot; type=&quot;string&quot; value=&quot;step&quot;/&gt;&lt;Property name=&quot;zextra_vector_start&quot; type=&quot;string&quot; value=&quot;&quot;/&gt;&lt;Property name=&quot;zextra_vector_stop&quot; type=&quot;string&quot; value=&quot;&quot;/&gt;&lt;Property name=&quot;zextra_vector_step&quot; type=&quot;string&quot; value=&quot;&quot;/&gt;&lt;Property name=&quot;zextra_vector_numvalues&quot; type=&quot;string&quot; value=&quot;&quot;/&gt;&lt;Property name=&quot;zextra_vector_function&quot; type=&quot;string&quot; value=&quot;none&quot;/&gt;&lt;Property name=&quot;zextra_vector_interval&quot; type=&quot;string&quot; value=&quot;octave&quot;/&gt;&lt;Property name=&quot;zextra_vector_freqperdec&quot; type=&quot;string&quot; value=&quot;&quot;/&gt;&lt;Property name=&quot;canvassizedip&quot; type=&quot;realarray&quot; value=&quot;709, 464&quot;/&gt;&lt;Property name=&quot;renderareasizedip&quot; type=&quot;realarray&quot; value=&quot;709, 464&quot;/&gt;&lt;/PropSet&gt;&lt;PropSet id=&quot;axis&quot;/&gt;&lt;PropSet id=&quot;clip&quot;/&gt;&lt;PropSet id=&quot;table&quot;/&gt;&lt;UpdateTimeStamp&gt;Sep 26, 2024, 9:09:02 PM&lt;/UpdateTimeStamp&gt;&lt;/Root&gt;"/>
</p:tagLst>
</file>

<file path=ppt/theme/theme1.xml><?xml version="1.0" encoding="utf-8"?>
<a:theme xmlns:a="http://schemas.openxmlformats.org/drawingml/2006/main" name="comsol">
  <a:themeElements>
    <a:clrScheme name="COMSOL 1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B43074F0-4B04-455D-A174-9AE4F28B5B0E}" vid="{3FF8A466-F0F8-46B5-8CD7-6E797DFE1A7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Lato</vt:lpstr>
      <vt:lpstr>Lato Light</vt:lpstr>
      <vt:lpstr>Wingdings</vt:lpstr>
      <vt:lpstr>comsol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2024-09-26T19:09:41Z</dcterms:created>
  <dc:creator>COMSOL</dc:creator>
  <cp:lastModifiedBy>COMSOL</cp:lastModifiedBy>
  <dcterms:modified xsi:type="dcterms:W3CDTF">2024-09-26T19:09:41Z</dcterms:modified>
  <cp:revision>1</cp:revision>
  <dc:title>LED Bulb Cooling</dc:title>
</cp:coreProperties>
</file>