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3" r:id="rId17"/>
    <p:sldId id="264" r:id="rId18"/>
    <p:sldId id="265" r:id="rId19"/>
    <p:sldId id="266" r:id="rId20"/>
    <p:sldId id="267" r:id="rId2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15" Target="slides/slide6.xml" Type="http://schemas.openxmlformats.org/officeDocument/2006/relationships/slide"/><Relationship Id="rId17" Target="slides/slide8.xml" Type="http://schemas.openxmlformats.org/officeDocument/2006/relationships/slide"/><Relationship Id="rId18" Target="slides/slide7.xml" Type="http://schemas.openxmlformats.org/officeDocument/2006/relationships/slide"/><Relationship Id="rId19" Target="slides/slide9.xml" Type="http://schemas.openxmlformats.org/officeDocument/2006/relationships/slide"/><Relationship Id="rId20" Target="slides/slide10.xml" Type="http://schemas.openxmlformats.org/officeDocument/2006/relationships/slide"/><Relationship Id="rId21" Target="slides/slide11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1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2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3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Heating Circuit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displays the effective forces acting on the adhesive layer during heater operation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As the figure shows, the device experiences a maximum interfacial stress that is an order of magnitude smaller than the yield stress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This means that the device are OK in terms of adhesive stress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effective forces in the interface between the resistive layer and the glass plate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Finally study the device’s deflections from a plane surface shown in the figure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Deviation from a plane surface on the fluid side of the glass plate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Small heating circuits find use in many applications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For example, in manufacturing processes they heat up reactive fluids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illustrates a typical heating device for this model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device consists of an electrically resistive layer deposited on a glass plate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layer causes Joule heating when a voltage is applied to the circuit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layer’s properties determine the amount of heat produced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395792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of a heating device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46892"/>
            <a:ext cx="4800600" cy="1948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figure shows a drawing of the modeled heating circuit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123945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Drawing of the heating circuit deposited on a glass plate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718739"/>
            <a:ext cx="4800600" cy="34052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Solid Mechanics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1257300" cy="25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Heat Transfer in Solids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667000" cy="2921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47100"/>
            <a:ext cx="965200" cy="228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Electric Currents in Layered Shells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shows the temperature of the resistive layer and the glass plate at steady state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distribution in the heating device at steady state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shows the heat that the resistive layer generates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highest heating power occurs at the inner corners of the curves due to the higher current density at these spots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total generated heat, as calculated by integration, is approximately 13.8 W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Stationary heat generation in the resistive layer when 12 V is applied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temperature rise also induces thermal stresses due the materials’ different coefficients of thermal expansion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As a result, mechanical stresses and deformations arise in the layer and in the glass plate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figure shows the equivalent stress distribution in the device and the resulting deformations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During operation, the glass plate bends toward the air side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thermally induced von Mises stress plotted with the deformation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5&lt;/Entity&gt;&lt;Tag&gt;pg5&lt;/Tag&gt;&lt;Node&gt;Results &amp;gt; Surface Losses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55.21144104003906&quot;/&gt;&lt;Property name=&quot;zoomanglefull&quot; type=&quot;real&quot; value=&quot;13.124095916748047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49188423157, 0.41159674525260925, 0.8574931621551514&quot;/&gt;&lt;Property name=&quot;rotationpoint&quot; type=&quot;realarray&quot; value=&quot;38.5, 64, 2&quot;/&gt;&lt;Property name=&quot;viewoffset&quot; type=&quot;realarray&quot; value=&quot;-0.06593677401542664, 0.00490021178948468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10:27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Temperature (ht)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55.21144104003906&quot;/&gt;&lt;Property name=&quot;zoomanglefull&quot; type=&quot;real&quot; value=&quot;13.124095916748047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49188423157, 0.41159674525260925, 0.8574931621551514&quot;/&gt;&lt;Property name=&quot;rotationpoint&quot; type=&quot;realarray&quot; value=&quot;38.5, 64, 2&quot;/&gt;&lt;Property name=&quot;viewoffset&quot; type=&quot;realarray&quot; value=&quot;-0.06593677401542664, 0.00490021178948468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10:32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Stress (solid)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55.21144104003906&quot;/&gt;&lt;Property name=&quot;zoomanglefull&quot; type=&quot;real&quot; value=&quot;13.124095916748047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49188423157, 0.41159674525260925, 0.8574931621551514&quot;/&gt;&lt;Property name=&quot;rotationpoint&quot; type=&quot;realarray&quot; value=&quot;38.5, 64, 2&quot;/&gt;&lt;Property name=&quot;viewoffset&quot; type=&quot;realarray&quot; value=&quot;-0.06593677401542664, 0.00490021178948468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10:37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6&lt;/Entity&gt;&lt;Tag&gt;pg6&lt;/Tag&gt;&lt;Node&gt;Results &amp;gt; Interface Stress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55.21144104003906&quot;/&gt;&lt;Property name=&quot;zoomanglefull&quot; type=&quot;real&quot; value=&quot;13.124095916748047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49188423157, 0.41159674525260925, 0.8574931621551514&quot;/&gt;&lt;Property name=&quot;rotationpoint&quot; type=&quot;realarray&quot; value=&quot;38.5, 64, 2&quot;/&gt;&lt;Property name=&quot;viewoffset&quot; type=&quot;realarray&quot; value=&quot;-0.06593677401542664, 0.00490021178948468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10:40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7&lt;/Entity&gt;&lt;Tag&gt;pg7&lt;/Tag&gt;&lt;Node&gt;Results &amp;gt; Warpage (wrp1)&lt;/Node&gt;&lt;LinkType&gt;Image&lt;/LinkType&gt;&lt;ModelLink directoryType=&quot;none&quot;&gt;H:\hub\root\build\main\daily\test\tapplications\Heat_Transfer_Module\Power_Electronics_and_Electronic_Cooling\heating_circuit.mph&lt;/ModelLink&gt;&lt;LocalPath&gt;heating_circuit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ff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55.21144104003906&quot;/&gt;&lt;Property name=&quot;zoomanglefull&quot; type=&quot;real&quot; value=&quot;13.124095916748047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308.5995178222656, -398.7994384765625, 349.0995178222656&quot;/&gt;&lt;Property name=&quot;target&quot; type=&quot;realarray&quot; value=&quot;38.5, 64, 2&quot;/&gt;&lt;Property name=&quot;up&quot; type=&quot;realarray&quot; value=&quot;0.30869749188423157, 0.41159674525260925, 0.8574931621551514&quot;/&gt;&lt;Property name=&quot;rotationpoint&quot; type=&quot;realarray&quot; value=&quot;38.5, 64, 2&quot;/&gt;&lt;Property name=&quot;viewoffset&quot; type=&quot;realarray&quot; value=&quot;-0.06593677401542664, 0.004900211789484681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10:44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2024-09-26T19:10:50Z</dcterms:created>
  <dc:creator>COMSOL</dc:creator>
  <cp:lastModifiedBy>COMSOL</cp:lastModifiedBy>
  <dcterms:modified xsi:type="dcterms:W3CDTF">2024-09-26T19:10:50Z</dcterms:modified>
  <cp:revision>1</cp:revision>
  <dc:title>Heating Circuit</dc:title>
</cp:coreProperties>
</file>