
<file path=[Content_Types].xml><?xml version="1.0" encoding="utf-8"?>
<Types xmlns="http://schemas.openxmlformats.org/package/2006/content-types">
  <Default ContentType="image/x-emf" Extension="emf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  <p:sldId id="263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17" Target="slides/slide7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8.gif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Dynamic Wall Heat Exchanger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dynamic wall heat exchanger aims to improve heat transfer in small-scale heat exchangers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deformation helps mixing the fluid, reducing the formation of thermal boundary layers, and thus increasing heat transfer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wave shape deformation induces a pumping effect that compensates for pressure losses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geometry is divided into two domains: the lower one represents a copper wall, and the upper one represents the water used for cooling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top boundary is a dynamic wall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shape of the wave on the dynamic wall is created using a moving mesh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amplitude, frequency, and number of waves can be modified using the parameter settings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83508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59176"/>
            <a:ext cx="4800600" cy="31243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boundary conditions (inlet, outlet, thermally insulated walls) are described on the figure on the top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heat flux is imposed on the base surface of the copper wall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flow is pressure-driven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83508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59176"/>
            <a:ext cx="4800600" cy="31243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pumping effect of the dynamic wall compensates for the pressure losses and increases the velocity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For the same pressure drop between inlet and outlet, the flow rate with a dynamic wall is almost twice as high as with a static wall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field at the end of the heat exchanger (top: static wall, bottom: dynamic wall)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In the static case, the water is not mixed. A hot water film develops at the interface with the copper wall, reducing the heat transfer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With a dynamic wall, there is no longer a thermal boundary layer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global heat transfer coefficient is about 6.5 times higher with the dynamic wall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maximum temperature in the copper wall is therefore greatly reduced with a dynamic wall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field at the end of the heat exchanger (top: static wall, bottom: dynamic wall)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Starting from the static case, the flow is rapidly mixed as the oscillation develops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Then the temperature decreases in the copper wall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Evolution of velocity (top) and temperature (bottom) in the domain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2&lt;/Entity&gt;&lt;Tag&gt;pg12&lt;/Tag&gt;&lt;Node&gt;Results &amp;gt; Temperature comparison&lt;/Node&gt;&lt;LinkType&gt;Image&lt;/LinkType&gt;&lt;ModelLink directoryType=&quot;none&quot;&gt;H:\hub\root\build\main\daily\test\tapplications\Heat_Transfer_Module\Heat_Exchangers\dynamic_wall_heat_exchanger.mph&lt;/ModelLink&gt;&lt;LocalPath&gt;dynamic_wall_heat_exchanger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n&quot;/&gt;&lt;Property name=&quot;istemporary&quot; type=&quot;bool&quot; value=&quot;off&quot;/&gt;&lt;Property name=&quot;isx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0.028&quot;/&gt;&lt;Property name=&quot;xmax&quot; type=&quot;real&quot; value=&quot;0.051&quot;/&gt;&lt;Property name=&quot;ymin&quot; type=&quot;real&quot; value=&quot;-0.0093&quot;/&gt;&lt;Property name=&quot;ymax&quot; type=&quot;real&quot; value=&quot;0.007&quot;/&gt;&lt;Property name=&quot;xminhidden&quot; type=&quot;real&quot; value=&quot;0.0072527541778981686&quot;/&gt;&lt;Property name=&quot;xmaxhidden&quot; type=&quot;real&quot; value=&quot;0.04274725168943405&quot;/&gt;&lt;Property name=&quot;yminhidden&quot; type=&quot;real&quot; value=&quot;-0.011371253058314323&quot;/&gt;&lt;Property name=&quot;ymaxhidden&quot; type=&quot;real&quot; value=&quot;0.01230997778475284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&quot;/&gt;&lt;Property name=&quot;abstractviewrratio&quot; type=&quot;real&quot; value=&quot;0.05&quot;/&gt;&lt;Property name=&quot;abstractviewbratio&quot; type=&quot;real&quot; value=&quot;-0.05&quot;/&gt;&lt;Property name=&quot;abstractviewtratio&quot; type=&quot;real&quot; value=&quot;0.05&quot;/&gt;&lt;Property name=&quot;abstractviewxscale&quot; type=&quot;real&quot; value=&quot;0&quot;/&gt;&lt;Property name=&quot;abstractviewyscale&quot; type=&quot;real&quot; value=&quot;0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649, 433&quot;/&gt;&lt;/PropSet&gt;&lt;PropSet id=&quot;clip&quot;/&gt;&lt;PropSet id=&quot;table&quot;/&gt;&lt;UpdateTimeStamp&gt;Sep 26, 2024, 9:13:28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3&lt;/Entity&gt;&lt;Tag&gt;pg13&lt;/Tag&gt;&lt;Node&gt;Results &amp;gt; Velocity comparison&lt;/Node&gt;&lt;LinkType&gt;Image&lt;/LinkType&gt;&lt;ModelLink directoryType=&quot;none&quot;&gt;H:\hub\root\build\main\daily\test\tapplications\Heat_Transfer_Module\Heat_Exchangers\dynamic_wall_heat_exchanger.mph&lt;/ModelLink&gt;&lt;LocalPath&gt;dynamic_wall_heat_exchanger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n&quot;/&gt;&lt;Property name=&quot;istemporary&quot; type=&quot;bool&quot; value=&quot;off&quot;/&gt;&lt;Property name=&quot;isx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0.028&quot;/&gt;&lt;Property name=&quot;xmax&quot; type=&quot;real&quot; value=&quot;0.051&quot;/&gt;&lt;Property name=&quot;ymin&quot; type=&quot;real&quot; value=&quot;-0.0093&quot;/&gt;&lt;Property name=&quot;ymax&quot; type=&quot;real&quot; value=&quot;0.007&quot;/&gt;&lt;Property name=&quot;xminhidden&quot; type=&quot;real&quot; value=&quot;0.0072527541778981686&quot;/&gt;&lt;Property name=&quot;xmaxhidden&quot; type=&quot;real&quot; value=&quot;0.04274725168943405&quot;/&gt;&lt;Property name=&quot;yminhidden&quot; type=&quot;real&quot; value=&quot;-0.011371253058314323&quot;/&gt;&lt;Property name=&quot;ymaxhidden&quot; type=&quot;real&quot; value=&quot;0.01230997778475284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&quot;/&gt;&lt;Property name=&quot;abstractviewrratio&quot; type=&quot;real&quot; value=&quot;0.05&quot;/&gt;&lt;Property name=&quot;abstractviewbratio&quot; type=&quot;real&quot; value=&quot;-0.05&quot;/&gt;&lt;Property name=&quot;abstractviewtratio&quot; type=&quot;real&quot; value=&quot;0.05&quot;/&gt;&lt;Property name=&quot;abstractviewxscale&quot; type=&quot;real&quot; value=&quot;0&quot;/&gt;&lt;Property name=&quot;abstractviewyscale&quot; type=&quot;real&quot; value=&quot;0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649, 433&quot;/&gt;&lt;/PropSet&gt;&lt;PropSet id=&quot;clip&quot;/&gt;&lt;PropSet id=&quot;table&quot;/&gt;&lt;UpdateTimeStamp&gt;Sep 26, 2024, 9:13:31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2024-09-26T19:15:11Z</dcterms:created>
  <dc:creator>COMSOL</dc:creator>
  <cp:lastModifiedBy>COMSOL</cp:lastModifiedBy>
  <dcterms:modified xsi:type="dcterms:W3CDTF">2024-09-26T19:15:11Z</dcterms:modified>
  <cp:revision>1</cp:revision>
  <dc:title>Dynamic Wall Heat Exchanger</dc:title>
</cp:coreProperties>
</file>