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5"/>
  </p:notesMasterIdLst>
  <p:sldIdLst>
    <p:sldId id="257" r:id="rId2"/>
    <p:sldId id="258" r:id="rId3"/>
    <p:sldId id="259" r:id="rId4"/>
  </p:sldIdLst>
  <p:sldSz cx="9144000" cy="5143500" type="screen16x9"/>
  <p:notesSz cx="6858000" cy="9144000"/>
  <p:embeddedFontLst>
    <p:embeddedFont>
      <p:font typeface="Calibri" panose="020F0502020204030204" pitchFamily="34" charset="0"/>
      <p:regular r:id="rId6"/>
      <p:bold r:id="rId7"/>
      <p:italic r:id="rId8"/>
      <p:boldItalic r:id="rId9"/>
    </p:embeddedFont>
    <p:embeddedFont>
      <p:font typeface="Lato" panose="020F0502020204030203" pitchFamily="34" charset="0"/>
      <p:regular r:id="rId10"/>
      <p:bold r:id="rId11"/>
      <p:italic r:id="rId12"/>
      <p:boldItalic r:id="rId13"/>
    </p:embeddedFont>
    <p:embeddedFont>
      <p:font typeface="Lato Black" panose="020F0A02020204030203" pitchFamily="34" charset="0"/>
      <p:bold r:id="rId14"/>
      <p:italic r:id="rId15"/>
      <p:boldItalic r:id="rId16"/>
    </p:embeddedFont>
    <p:embeddedFont>
      <p:font typeface="Lato Light" panose="020F0302020204030203" pitchFamily="34" charset="0"/>
      <p:regular r:id="rId17"/>
      <p:italic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0" autoAdjust="0"/>
    <p:restoredTop sz="94660"/>
  </p:normalViewPr>
  <p:slideViewPr>
    <p:cSldViewPr snapToGrid="0">
      <p:cViewPr varScale="1">
        <p:scale>
          <a:sx n="153" d="100"/>
          <a:sy n="153" d="100"/>
        </p:scale>
        <p:origin x="108" y="690"/>
      </p:cViewPr>
      <p:guideLst>
        <p:guide orient="horz" pos="162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11.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notesMaster" Target="notesMasters/notesMaster1.xml"/><Relationship Id="rId15" Type="http://schemas.openxmlformats.org/officeDocument/2006/relationships/font" Target="fonts/font10.fntdata"/><Relationship Id="rId10" Type="http://schemas.openxmlformats.org/officeDocument/2006/relationships/font" Target="fonts/font5.fntdata"/><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font" Target="fonts/font9.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FAC751-88C7-4761-A764-F071BBD809F1}" type="datetimeFigureOut">
              <a:rPr lang="en-US" smtClean="0"/>
              <a:t>10/9/2024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D742EA-7BB1-4DCF-A2FA-06155D990CF7}" type="slidenum">
              <a:rPr lang="en-US" smtClean="0"/>
              <a:t>‹#›</a:t>
            </a:fld>
            <a:endParaRPr lang="en-US"/>
          </a:p>
        </p:txBody>
      </p:sp>
    </p:spTree>
    <p:extLst>
      <p:ext uri="{BB962C8B-B14F-4D97-AF65-F5344CB8AC3E}">
        <p14:creationId xmlns:p14="http://schemas.microsoft.com/office/powerpoint/2010/main" val="3047932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3917487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6699208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20602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3.png"/><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0" r:id="rId61"/>
    <p:sldLayoutId id="2147483731" r:id="rId62"/>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85755AA-E7E2-473E-9337-FFE324BBC045}"/>
              </a:ext>
            </a:extLst>
          </p:cNvPr>
          <p:cNvPicPr>
            <a:picLocks noChangeAspect="1"/>
          </p:cNvPicPr>
          <p:nvPr/>
        </p:nvPicPr>
        <p:blipFill>
          <a:blip r:embed="rId3"/>
          <a:stretch>
            <a:fillRect/>
          </a:stretch>
        </p:blipFill>
        <p:spPr>
          <a:xfrm>
            <a:off x="3478475" y="-257740"/>
            <a:ext cx="5203520" cy="3902640"/>
          </a:xfrm>
          <a:prstGeom prst="rect">
            <a:avLst/>
          </a:prstGeom>
        </p:spPr>
      </p:pic>
      <p:sp>
        <p:nvSpPr>
          <p:cNvPr id="14" name="Title 13">
            <a:extLst>
              <a:ext uri="{FF2B5EF4-FFF2-40B4-BE49-F238E27FC236}">
                <a16:creationId xmlns:a16="http://schemas.microsoft.com/office/drawing/2014/main" id="{755C7910-9449-4565-A554-15D7B47C2C0E}"/>
              </a:ext>
            </a:extLst>
          </p:cNvPr>
          <p:cNvSpPr>
            <a:spLocks noGrp="1"/>
          </p:cNvSpPr>
          <p:nvPr>
            <p:ph type="title"/>
          </p:nvPr>
        </p:nvSpPr>
        <p:spPr/>
        <p:txBody>
          <a:bodyPr/>
          <a:lstStyle/>
          <a:p>
            <a:r>
              <a:rPr lang="en-US" dirty="0"/>
              <a:t>Acoustic Analysis of Leaks Around</a:t>
            </a:r>
            <a:br>
              <a:rPr lang="en-US" dirty="0"/>
            </a:br>
            <a:r>
              <a:rPr lang="en-US" dirty="0"/>
              <a:t>an Earbud</a:t>
            </a:r>
          </a:p>
        </p:txBody>
      </p:sp>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O:\Models in Development\ear_bud\ear_bud_pa.gif">
            <a:extLst>
              <a:ext uri="{FF2B5EF4-FFF2-40B4-BE49-F238E27FC236}">
                <a16:creationId xmlns:a16="http://schemas.microsoft.com/office/drawing/2014/main" id="{4DDA68FE-5929-4817-A55B-D13C999DB5DE}"/>
              </a:ext>
            </a:extLst>
          </p:cNvPr>
          <p:cNvPicPr>
            <a:picLocks noChangeAspect="1" noChangeArrowheads="1" noCrop="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6193589">
            <a:off x="5657449" y="511727"/>
            <a:ext cx="3228172" cy="416520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8D2EAAB6-DEF2-48A7-A60C-5576E0018E13}"/>
              </a:ext>
            </a:extLst>
          </p:cNvPr>
          <p:cNvGrpSpPr/>
          <p:nvPr/>
        </p:nvGrpSpPr>
        <p:grpSpPr>
          <a:xfrm>
            <a:off x="4949738" y="0"/>
            <a:ext cx="4179874" cy="5162513"/>
            <a:chOff x="4963395" y="-4035"/>
            <a:chExt cx="4179874" cy="5162513"/>
          </a:xfrm>
          <a:solidFill>
            <a:schemeClr val="bg1">
              <a:lumMod val="85000"/>
            </a:schemeClr>
          </a:solidFill>
        </p:grpSpPr>
        <p:sp>
          <p:nvSpPr>
            <p:cNvPr id="10" name="Freeform 6">
              <a:extLst>
                <a:ext uri="{FF2B5EF4-FFF2-40B4-BE49-F238E27FC236}">
                  <a16:creationId xmlns:a16="http://schemas.microsoft.com/office/drawing/2014/main" id="{C884E4EF-4A37-4E6A-B624-ECFBF3C8B542}"/>
                </a:ext>
              </a:extLst>
            </p:cNvPr>
            <p:cNvSpPr/>
            <p:nvPr/>
          </p:nvSpPr>
          <p:spPr>
            <a:xfrm rot="763085">
              <a:off x="5009686" y="1504128"/>
              <a:ext cx="936396" cy="2574094"/>
            </a:xfrm>
            <a:custGeom>
              <a:avLst/>
              <a:gdLst>
                <a:gd name="connsiteX0" fmla="*/ 1714500 w 4476750"/>
                <a:gd name="connsiteY0" fmla="*/ 12306300 h 12306300"/>
                <a:gd name="connsiteX1" fmla="*/ 1162050 w 4476750"/>
                <a:gd name="connsiteY1" fmla="*/ 12306300 h 12306300"/>
                <a:gd name="connsiteX2" fmla="*/ 1104900 w 4476750"/>
                <a:gd name="connsiteY2" fmla="*/ 12306300 h 12306300"/>
                <a:gd name="connsiteX3" fmla="*/ 1047750 w 4476750"/>
                <a:gd name="connsiteY3" fmla="*/ 12230100 h 12306300"/>
                <a:gd name="connsiteX4" fmla="*/ 704850 w 4476750"/>
                <a:gd name="connsiteY4" fmla="*/ 11315700 h 12306300"/>
                <a:gd name="connsiteX5" fmla="*/ 400050 w 4476750"/>
                <a:gd name="connsiteY5" fmla="*/ 10096500 h 12306300"/>
                <a:gd name="connsiteX6" fmla="*/ 152400 w 4476750"/>
                <a:gd name="connsiteY6" fmla="*/ 8915400 h 12306300"/>
                <a:gd name="connsiteX7" fmla="*/ 76200 w 4476750"/>
                <a:gd name="connsiteY7" fmla="*/ 8172450 h 12306300"/>
                <a:gd name="connsiteX8" fmla="*/ 0 w 4476750"/>
                <a:gd name="connsiteY8" fmla="*/ 7105650 h 12306300"/>
                <a:gd name="connsiteX9" fmla="*/ 38100 w 4476750"/>
                <a:gd name="connsiteY9" fmla="*/ 6362700 h 12306300"/>
                <a:gd name="connsiteX10" fmla="*/ 95250 w 4476750"/>
                <a:gd name="connsiteY10" fmla="*/ 5600700 h 12306300"/>
                <a:gd name="connsiteX11" fmla="*/ 304800 w 4476750"/>
                <a:gd name="connsiteY11" fmla="*/ 4686300 h 12306300"/>
                <a:gd name="connsiteX12" fmla="*/ 552450 w 4476750"/>
                <a:gd name="connsiteY12" fmla="*/ 3924300 h 12306300"/>
                <a:gd name="connsiteX13" fmla="*/ 971550 w 4476750"/>
                <a:gd name="connsiteY13" fmla="*/ 3086100 h 12306300"/>
                <a:gd name="connsiteX14" fmla="*/ 1409700 w 4476750"/>
                <a:gd name="connsiteY14" fmla="*/ 2362200 h 12306300"/>
                <a:gd name="connsiteX15" fmla="*/ 1924050 w 4476750"/>
                <a:gd name="connsiteY15" fmla="*/ 1752600 h 12306300"/>
                <a:gd name="connsiteX16" fmla="*/ 2781300 w 4476750"/>
                <a:gd name="connsiteY16" fmla="*/ 1028700 h 12306300"/>
                <a:gd name="connsiteX17" fmla="*/ 3524250 w 4476750"/>
                <a:gd name="connsiteY17" fmla="*/ 571500 h 12306300"/>
                <a:gd name="connsiteX18" fmla="*/ 4267200 w 4476750"/>
                <a:gd name="connsiteY18" fmla="*/ 266700 h 12306300"/>
                <a:gd name="connsiteX19" fmla="*/ 4267200 w 4476750"/>
                <a:gd name="connsiteY19" fmla="*/ 0 h 12306300"/>
                <a:gd name="connsiteX20" fmla="*/ 4476750 w 4476750"/>
                <a:gd name="connsiteY20" fmla="*/ 0 h 12306300"/>
                <a:gd name="connsiteX21" fmla="*/ 4438650 w 4476750"/>
                <a:gd name="connsiteY21" fmla="*/ 476250 h 12306300"/>
                <a:gd name="connsiteX22" fmla="*/ 3943350 w 4476750"/>
                <a:gd name="connsiteY22" fmla="*/ 628650 h 12306300"/>
                <a:gd name="connsiteX23" fmla="*/ 3219450 w 4476750"/>
                <a:gd name="connsiteY23" fmla="*/ 1047750 h 12306300"/>
                <a:gd name="connsiteX24" fmla="*/ 2381250 w 4476750"/>
                <a:gd name="connsiteY24" fmla="*/ 1638300 h 12306300"/>
                <a:gd name="connsiteX25" fmla="*/ 2000250 w 4476750"/>
                <a:gd name="connsiteY25" fmla="*/ 2019300 h 12306300"/>
                <a:gd name="connsiteX26" fmla="*/ 1600200 w 4476750"/>
                <a:gd name="connsiteY26" fmla="*/ 2647950 h 12306300"/>
                <a:gd name="connsiteX27" fmla="*/ 1428750 w 4476750"/>
                <a:gd name="connsiteY27" fmla="*/ 3067050 h 12306300"/>
                <a:gd name="connsiteX28" fmla="*/ 1333500 w 4476750"/>
                <a:gd name="connsiteY28" fmla="*/ 3619500 h 12306300"/>
                <a:gd name="connsiteX29" fmla="*/ 1447800 w 4476750"/>
                <a:gd name="connsiteY29" fmla="*/ 4381500 h 12306300"/>
                <a:gd name="connsiteX30" fmla="*/ 1638300 w 4476750"/>
                <a:gd name="connsiteY30" fmla="*/ 4743450 h 12306300"/>
                <a:gd name="connsiteX31" fmla="*/ 2057400 w 4476750"/>
                <a:gd name="connsiteY31" fmla="*/ 5238750 h 12306300"/>
                <a:gd name="connsiteX32" fmla="*/ 2476500 w 4476750"/>
                <a:gd name="connsiteY32" fmla="*/ 5467350 h 12306300"/>
                <a:gd name="connsiteX33" fmla="*/ 2667000 w 4476750"/>
                <a:gd name="connsiteY33" fmla="*/ 5600700 h 12306300"/>
                <a:gd name="connsiteX34" fmla="*/ 3848100 w 4476750"/>
                <a:gd name="connsiteY34" fmla="*/ 5581650 h 12306300"/>
                <a:gd name="connsiteX35" fmla="*/ 4210050 w 4476750"/>
                <a:gd name="connsiteY35" fmla="*/ 5581650 h 12306300"/>
                <a:gd name="connsiteX36" fmla="*/ 4286250 w 4476750"/>
                <a:gd name="connsiteY36" fmla="*/ 5619750 h 12306300"/>
                <a:gd name="connsiteX37" fmla="*/ 4457700 w 4476750"/>
                <a:gd name="connsiteY37" fmla="*/ 5695950 h 12306300"/>
                <a:gd name="connsiteX38" fmla="*/ 4457700 w 4476750"/>
                <a:gd name="connsiteY38" fmla="*/ 6686550 h 12306300"/>
                <a:gd name="connsiteX39" fmla="*/ 4305300 w 4476750"/>
                <a:gd name="connsiteY39" fmla="*/ 6686550 h 12306300"/>
                <a:gd name="connsiteX40" fmla="*/ 4286250 w 4476750"/>
                <a:gd name="connsiteY40" fmla="*/ 6419850 h 12306300"/>
                <a:gd name="connsiteX41" fmla="*/ 3562350 w 4476750"/>
                <a:gd name="connsiteY41" fmla="*/ 6000750 h 12306300"/>
                <a:gd name="connsiteX42" fmla="*/ 3314700 w 4476750"/>
                <a:gd name="connsiteY42" fmla="*/ 5943600 h 12306300"/>
                <a:gd name="connsiteX43" fmla="*/ 3028950 w 4476750"/>
                <a:gd name="connsiteY43" fmla="*/ 5943600 h 12306300"/>
                <a:gd name="connsiteX44" fmla="*/ 2743200 w 4476750"/>
                <a:gd name="connsiteY44" fmla="*/ 6076950 h 12306300"/>
                <a:gd name="connsiteX45" fmla="*/ 2476500 w 4476750"/>
                <a:gd name="connsiteY45" fmla="*/ 6362700 h 12306300"/>
                <a:gd name="connsiteX46" fmla="*/ 2362200 w 4476750"/>
                <a:gd name="connsiteY46" fmla="*/ 6705600 h 12306300"/>
                <a:gd name="connsiteX47" fmla="*/ 2324100 w 4476750"/>
                <a:gd name="connsiteY47" fmla="*/ 11029950 h 12306300"/>
                <a:gd name="connsiteX48" fmla="*/ 2228850 w 4476750"/>
                <a:gd name="connsiteY48" fmla="*/ 11334750 h 12306300"/>
                <a:gd name="connsiteX49" fmla="*/ 1905000 w 4476750"/>
                <a:gd name="connsiteY49" fmla="*/ 12001500 h 12306300"/>
                <a:gd name="connsiteX50" fmla="*/ 1714500 w 4476750"/>
                <a:gd name="connsiteY50" fmla="*/ 12306300 h 1230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476750" h="12306300">
                  <a:moveTo>
                    <a:pt x="1714500" y="12306300"/>
                  </a:moveTo>
                  <a:lnTo>
                    <a:pt x="1162050" y="12306300"/>
                  </a:lnTo>
                  <a:lnTo>
                    <a:pt x="1104900" y="12306300"/>
                  </a:lnTo>
                  <a:lnTo>
                    <a:pt x="1047750" y="12230100"/>
                  </a:lnTo>
                  <a:lnTo>
                    <a:pt x="704850" y="11315700"/>
                  </a:lnTo>
                  <a:lnTo>
                    <a:pt x="400050" y="10096500"/>
                  </a:lnTo>
                  <a:lnTo>
                    <a:pt x="152400" y="8915400"/>
                  </a:lnTo>
                  <a:lnTo>
                    <a:pt x="76200" y="8172450"/>
                  </a:lnTo>
                  <a:lnTo>
                    <a:pt x="0" y="7105650"/>
                  </a:lnTo>
                  <a:lnTo>
                    <a:pt x="38100" y="6362700"/>
                  </a:lnTo>
                  <a:lnTo>
                    <a:pt x="95250" y="5600700"/>
                  </a:lnTo>
                  <a:lnTo>
                    <a:pt x="304800" y="4686300"/>
                  </a:lnTo>
                  <a:lnTo>
                    <a:pt x="552450" y="3924300"/>
                  </a:lnTo>
                  <a:lnTo>
                    <a:pt x="971550" y="3086100"/>
                  </a:lnTo>
                  <a:lnTo>
                    <a:pt x="1409700" y="2362200"/>
                  </a:lnTo>
                  <a:lnTo>
                    <a:pt x="1924050" y="1752600"/>
                  </a:lnTo>
                  <a:lnTo>
                    <a:pt x="2781300" y="1028700"/>
                  </a:lnTo>
                  <a:lnTo>
                    <a:pt x="3524250" y="571500"/>
                  </a:lnTo>
                  <a:lnTo>
                    <a:pt x="4267200" y="266700"/>
                  </a:lnTo>
                  <a:lnTo>
                    <a:pt x="4267200" y="0"/>
                  </a:lnTo>
                  <a:lnTo>
                    <a:pt x="4476750" y="0"/>
                  </a:lnTo>
                  <a:lnTo>
                    <a:pt x="4438650" y="476250"/>
                  </a:lnTo>
                  <a:lnTo>
                    <a:pt x="3943350" y="628650"/>
                  </a:lnTo>
                  <a:lnTo>
                    <a:pt x="3219450" y="1047750"/>
                  </a:lnTo>
                  <a:lnTo>
                    <a:pt x="2381250" y="1638300"/>
                  </a:lnTo>
                  <a:lnTo>
                    <a:pt x="2000250" y="2019300"/>
                  </a:lnTo>
                  <a:lnTo>
                    <a:pt x="1600200" y="2647950"/>
                  </a:lnTo>
                  <a:lnTo>
                    <a:pt x="1428750" y="3067050"/>
                  </a:lnTo>
                  <a:lnTo>
                    <a:pt x="1333500" y="3619500"/>
                  </a:lnTo>
                  <a:lnTo>
                    <a:pt x="1447800" y="4381500"/>
                  </a:lnTo>
                  <a:lnTo>
                    <a:pt x="1638300" y="4743450"/>
                  </a:lnTo>
                  <a:lnTo>
                    <a:pt x="2057400" y="5238750"/>
                  </a:lnTo>
                  <a:lnTo>
                    <a:pt x="2476500" y="5467350"/>
                  </a:lnTo>
                  <a:lnTo>
                    <a:pt x="2667000" y="5600700"/>
                  </a:lnTo>
                  <a:lnTo>
                    <a:pt x="3848100" y="5581650"/>
                  </a:lnTo>
                  <a:lnTo>
                    <a:pt x="4210050" y="5581650"/>
                  </a:lnTo>
                  <a:lnTo>
                    <a:pt x="4286250" y="5619750"/>
                  </a:lnTo>
                  <a:lnTo>
                    <a:pt x="4457700" y="5695950"/>
                  </a:lnTo>
                  <a:lnTo>
                    <a:pt x="4457700" y="6686550"/>
                  </a:lnTo>
                  <a:lnTo>
                    <a:pt x="4305300" y="6686550"/>
                  </a:lnTo>
                  <a:lnTo>
                    <a:pt x="4286250" y="6419850"/>
                  </a:lnTo>
                  <a:lnTo>
                    <a:pt x="3562350" y="6000750"/>
                  </a:lnTo>
                  <a:lnTo>
                    <a:pt x="3314700" y="5943600"/>
                  </a:lnTo>
                  <a:lnTo>
                    <a:pt x="3028950" y="5943600"/>
                  </a:lnTo>
                  <a:lnTo>
                    <a:pt x="2743200" y="6076950"/>
                  </a:lnTo>
                  <a:lnTo>
                    <a:pt x="2476500" y="6362700"/>
                  </a:lnTo>
                  <a:lnTo>
                    <a:pt x="2362200" y="6705600"/>
                  </a:lnTo>
                  <a:lnTo>
                    <a:pt x="2324100" y="11029950"/>
                  </a:lnTo>
                  <a:lnTo>
                    <a:pt x="2228850" y="11334750"/>
                  </a:lnTo>
                  <a:lnTo>
                    <a:pt x="1905000" y="12001500"/>
                  </a:lnTo>
                  <a:lnTo>
                    <a:pt x="1714500" y="12306300"/>
                  </a:lnTo>
                  <a:close/>
                </a:path>
              </a:pathLst>
            </a:custGeom>
            <a:grp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Freeform 7">
              <a:extLst>
                <a:ext uri="{FF2B5EF4-FFF2-40B4-BE49-F238E27FC236}">
                  <a16:creationId xmlns:a16="http://schemas.microsoft.com/office/drawing/2014/main" id="{236569F9-8318-4B3B-915A-6E52BDAB0DFF}"/>
                </a:ext>
              </a:extLst>
            </p:cNvPr>
            <p:cNvSpPr/>
            <p:nvPr/>
          </p:nvSpPr>
          <p:spPr>
            <a:xfrm rot="763085">
              <a:off x="5847327" y="1633394"/>
              <a:ext cx="613794" cy="1408722"/>
            </a:xfrm>
            <a:custGeom>
              <a:avLst/>
              <a:gdLst>
                <a:gd name="connsiteX0" fmla="*/ 0 w 2381250"/>
                <a:gd name="connsiteY0" fmla="*/ 1343025 h 6772275"/>
                <a:gd name="connsiteX1" fmla="*/ 19050 w 2381250"/>
                <a:gd name="connsiteY1" fmla="*/ 5353050 h 6772275"/>
                <a:gd name="connsiteX2" fmla="*/ 38100 w 2381250"/>
                <a:gd name="connsiteY2" fmla="*/ 5400675 h 6772275"/>
                <a:gd name="connsiteX3" fmla="*/ 95250 w 2381250"/>
                <a:gd name="connsiteY3" fmla="*/ 5448300 h 6772275"/>
                <a:gd name="connsiteX4" fmla="*/ 885825 w 2381250"/>
                <a:gd name="connsiteY4" fmla="*/ 5457825 h 6772275"/>
                <a:gd name="connsiteX5" fmla="*/ 962025 w 2381250"/>
                <a:gd name="connsiteY5" fmla="*/ 5486400 h 6772275"/>
                <a:gd name="connsiteX6" fmla="*/ 1028700 w 2381250"/>
                <a:gd name="connsiteY6" fmla="*/ 5524500 h 6772275"/>
                <a:gd name="connsiteX7" fmla="*/ 1095375 w 2381250"/>
                <a:gd name="connsiteY7" fmla="*/ 5600700 h 6772275"/>
                <a:gd name="connsiteX8" fmla="*/ 1114425 w 2381250"/>
                <a:gd name="connsiteY8" fmla="*/ 5800725 h 6772275"/>
                <a:gd name="connsiteX9" fmla="*/ 1133475 w 2381250"/>
                <a:gd name="connsiteY9" fmla="*/ 6686550 h 6772275"/>
                <a:gd name="connsiteX10" fmla="*/ 1171575 w 2381250"/>
                <a:gd name="connsiteY10" fmla="*/ 6743700 h 6772275"/>
                <a:gd name="connsiteX11" fmla="*/ 1285875 w 2381250"/>
                <a:gd name="connsiteY11" fmla="*/ 6772275 h 6772275"/>
                <a:gd name="connsiteX12" fmla="*/ 1724025 w 2381250"/>
                <a:gd name="connsiteY12" fmla="*/ 6753225 h 6772275"/>
                <a:gd name="connsiteX13" fmla="*/ 1885950 w 2381250"/>
                <a:gd name="connsiteY13" fmla="*/ 6696075 h 6772275"/>
                <a:gd name="connsiteX14" fmla="*/ 1990725 w 2381250"/>
                <a:gd name="connsiteY14" fmla="*/ 6562725 h 6772275"/>
                <a:gd name="connsiteX15" fmla="*/ 2066925 w 2381250"/>
                <a:gd name="connsiteY15" fmla="*/ 6419850 h 6772275"/>
                <a:gd name="connsiteX16" fmla="*/ 2276475 w 2381250"/>
                <a:gd name="connsiteY16" fmla="*/ 5286375 h 6772275"/>
                <a:gd name="connsiteX17" fmla="*/ 2314575 w 2381250"/>
                <a:gd name="connsiteY17" fmla="*/ 5048250 h 6772275"/>
                <a:gd name="connsiteX18" fmla="*/ 2371725 w 2381250"/>
                <a:gd name="connsiteY18" fmla="*/ 4400550 h 6772275"/>
                <a:gd name="connsiteX19" fmla="*/ 2381250 w 2381250"/>
                <a:gd name="connsiteY19" fmla="*/ 3448050 h 6772275"/>
                <a:gd name="connsiteX20" fmla="*/ 2314575 w 2381250"/>
                <a:gd name="connsiteY20" fmla="*/ 2133600 h 6772275"/>
                <a:gd name="connsiteX21" fmla="*/ 2200275 w 2381250"/>
                <a:gd name="connsiteY21" fmla="*/ 1114425 h 6772275"/>
                <a:gd name="connsiteX22" fmla="*/ 2019300 w 2381250"/>
                <a:gd name="connsiteY22" fmla="*/ 304800 h 6772275"/>
                <a:gd name="connsiteX23" fmla="*/ 1924050 w 2381250"/>
                <a:gd name="connsiteY23" fmla="*/ 180975 h 6772275"/>
                <a:gd name="connsiteX24" fmla="*/ 1790700 w 2381250"/>
                <a:gd name="connsiteY24" fmla="*/ 57150 h 6772275"/>
                <a:gd name="connsiteX25" fmla="*/ 1628775 w 2381250"/>
                <a:gd name="connsiteY25" fmla="*/ 9525 h 6772275"/>
                <a:gd name="connsiteX26" fmla="*/ 1152525 w 2381250"/>
                <a:gd name="connsiteY26" fmla="*/ 0 h 6772275"/>
                <a:gd name="connsiteX27" fmla="*/ 1104900 w 2381250"/>
                <a:gd name="connsiteY27" fmla="*/ 66675 h 6772275"/>
                <a:gd name="connsiteX28" fmla="*/ 1095375 w 2381250"/>
                <a:gd name="connsiteY28" fmla="*/ 1000125 h 6772275"/>
                <a:gd name="connsiteX29" fmla="*/ 1038225 w 2381250"/>
                <a:gd name="connsiteY29" fmla="*/ 1133475 h 6772275"/>
                <a:gd name="connsiteX30" fmla="*/ 933450 w 2381250"/>
                <a:gd name="connsiteY30" fmla="*/ 1190625 h 6772275"/>
                <a:gd name="connsiteX31" fmla="*/ 771525 w 2381250"/>
                <a:gd name="connsiteY31" fmla="*/ 1238250 h 6772275"/>
                <a:gd name="connsiteX32" fmla="*/ 114300 w 2381250"/>
                <a:gd name="connsiteY32" fmla="*/ 1228725 h 6772275"/>
                <a:gd name="connsiteX33" fmla="*/ 66675 w 2381250"/>
                <a:gd name="connsiteY33" fmla="*/ 1247775 h 6772275"/>
                <a:gd name="connsiteX34" fmla="*/ 28575 w 2381250"/>
                <a:gd name="connsiteY34" fmla="*/ 1276350 h 6772275"/>
                <a:gd name="connsiteX35" fmla="*/ 0 w 2381250"/>
                <a:gd name="connsiteY35" fmla="*/ 1343025 h 6772275"/>
                <a:gd name="connsiteX0" fmla="*/ 0 w 2381250"/>
                <a:gd name="connsiteY0" fmla="*/ 1343025 h 6772275"/>
                <a:gd name="connsiteX1" fmla="*/ 19050 w 2381250"/>
                <a:gd name="connsiteY1" fmla="*/ 5353050 h 6772275"/>
                <a:gd name="connsiteX2" fmla="*/ 38100 w 2381250"/>
                <a:gd name="connsiteY2" fmla="*/ 5400675 h 6772275"/>
                <a:gd name="connsiteX3" fmla="*/ 95250 w 2381250"/>
                <a:gd name="connsiteY3" fmla="*/ 5448300 h 6772275"/>
                <a:gd name="connsiteX4" fmla="*/ 885825 w 2381250"/>
                <a:gd name="connsiteY4" fmla="*/ 5457825 h 6772275"/>
                <a:gd name="connsiteX5" fmla="*/ 962025 w 2381250"/>
                <a:gd name="connsiteY5" fmla="*/ 5486400 h 6772275"/>
                <a:gd name="connsiteX6" fmla="*/ 1028700 w 2381250"/>
                <a:gd name="connsiteY6" fmla="*/ 5524500 h 6772275"/>
                <a:gd name="connsiteX7" fmla="*/ 1095375 w 2381250"/>
                <a:gd name="connsiteY7" fmla="*/ 5600700 h 6772275"/>
                <a:gd name="connsiteX8" fmla="*/ 1114425 w 2381250"/>
                <a:gd name="connsiteY8" fmla="*/ 5800725 h 6772275"/>
                <a:gd name="connsiteX9" fmla="*/ 1133475 w 2381250"/>
                <a:gd name="connsiteY9" fmla="*/ 6686550 h 6772275"/>
                <a:gd name="connsiteX10" fmla="*/ 1171575 w 2381250"/>
                <a:gd name="connsiteY10" fmla="*/ 6743700 h 6772275"/>
                <a:gd name="connsiteX11" fmla="*/ 1285875 w 2381250"/>
                <a:gd name="connsiteY11" fmla="*/ 6772275 h 6772275"/>
                <a:gd name="connsiteX12" fmla="*/ 1724025 w 2381250"/>
                <a:gd name="connsiteY12" fmla="*/ 6753225 h 6772275"/>
                <a:gd name="connsiteX13" fmla="*/ 1885950 w 2381250"/>
                <a:gd name="connsiteY13" fmla="*/ 6696075 h 6772275"/>
                <a:gd name="connsiteX14" fmla="*/ 1990725 w 2381250"/>
                <a:gd name="connsiteY14" fmla="*/ 6562725 h 6772275"/>
                <a:gd name="connsiteX15" fmla="*/ 2090135 w 2381250"/>
                <a:gd name="connsiteY15" fmla="*/ 5981395 h 6772275"/>
                <a:gd name="connsiteX16" fmla="*/ 2276475 w 2381250"/>
                <a:gd name="connsiteY16" fmla="*/ 5286375 h 6772275"/>
                <a:gd name="connsiteX17" fmla="*/ 2314575 w 2381250"/>
                <a:gd name="connsiteY17" fmla="*/ 5048250 h 6772275"/>
                <a:gd name="connsiteX18" fmla="*/ 2371725 w 2381250"/>
                <a:gd name="connsiteY18" fmla="*/ 4400550 h 6772275"/>
                <a:gd name="connsiteX19" fmla="*/ 2381250 w 2381250"/>
                <a:gd name="connsiteY19" fmla="*/ 3448050 h 6772275"/>
                <a:gd name="connsiteX20" fmla="*/ 2314575 w 2381250"/>
                <a:gd name="connsiteY20" fmla="*/ 2133600 h 6772275"/>
                <a:gd name="connsiteX21" fmla="*/ 2200275 w 2381250"/>
                <a:gd name="connsiteY21" fmla="*/ 1114425 h 6772275"/>
                <a:gd name="connsiteX22" fmla="*/ 2019300 w 2381250"/>
                <a:gd name="connsiteY22" fmla="*/ 304800 h 6772275"/>
                <a:gd name="connsiteX23" fmla="*/ 1924050 w 2381250"/>
                <a:gd name="connsiteY23" fmla="*/ 180975 h 6772275"/>
                <a:gd name="connsiteX24" fmla="*/ 1790700 w 2381250"/>
                <a:gd name="connsiteY24" fmla="*/ 57150 h 6772275"/>
                <a:gd name="connsiteX25" fmla="*/ 1628775 w 2381250"/>
                <a:gd name="connsiteY25" fmla="*/ 9525 h 6772275"/>
                <a:gd name="connsiteX26" fmla="*/ 1152525 w 2381250"/>
                <a:gd name="connsiteY26" fmla="*/ 0 h 6772275"/>
                <a:gd name="connsiteX27" fmla="*/ 1104900 w 2381250"/>
                <a:gd name="connsiteY27" fmla="*/ 66675 h 6772275"/>
                <a:gd name="connsiteX28" fmla="*/ 1095375 w 2381250"/>
                <a:gd name="connsiteY28" fmla="*/ 1000125 h 6772275"/>
                <a:gd name="connsiteX29" fmla="*/ 1038225 w 2381250"/>
                <a:gd name="connsiteY29" fmla="*/ 1133475 h 6772275"/>
                <a:gd name="connsiteX30" fmla="*/ 933450 w 2381250"/>
                <a:gd name="connsiteY30" fmla="*/ 1190625 h 6772275"/>
                <a:gd name="connsiteX31" fmla="*/ 771525 w 2381250"/>
                <a:gd name="connsiteY31" fmla="*/ 1238250 h 6772275"/>
                <a:gd name="connsiteX32" fmla="*/ 114300 w 2381250"/>
                <a:gd name="connsiteY32" fmla="*/ 1228725 h 6772275"/>
                <a:gd name="connsiteX33" fmla="*/ 66675 w 2381250"/>
                <a:gd name="connsiteY33" fmla="*/ 1247775 h 6772275"/>
                <a:gd name="connsiteX34" fmla="*/ 28575 w 2381250"/>
                <a:gd name="connsiteY34" fmla="*/ 1276350 h 6772275"/>
                <a:gd name="connsiteX35" fmla="*/ 0 w 2381250"/>
                <a:gd name="connsiteY35" fmla="*/ 1343025 h 6772275"/>
                <a:gd name="connsiteX0" fmla="*/ 0 w 2381250"/>
                <a:gd name="connsiteY0" fmla="*/ 1343025 h 6772275"/>
                <a:gd name="connsiteX1" fmla="*/ 19050 w 2381250"/>
                <a:gd name="connsiteY1" fmla="*/ 5353050 h 6772275"/>
                <a:gd name="connsiteX2" fmla="*/ 38100 w 2381250"/>
                <a:gd name="connsiteY2" fmla="*/ 5400675 h 6772275"/>
                <a:gd name="connsiteX3" fmla="*/ 95250 w 2381250"/>
                <a:gd name="connsiteY3" fmla="*/ 5448300 h 6772275"/>
                <a:gd name="connsiteX4" fmla="*/ 885825 w 2381250"/>
                <a:gd name="connsiteY4" fmla="*/ 5457825 h 6772275"/>
                <a:gd name="connsiteX5" fmla="*/ 962025 w 2381250"/>
                <a:gd name="connsiteY5" fmla="*/ 5486400 h 6772275"/>
                <a:gd name="connsiteX6" fmla="*/ 1028700 w 2381250"/>
                <a:gd name="connsiteY6" fmla="*/ 5524500 h 6772275"/>
                <a:gd name="connsiteX7" fmla="*/ 1095375 w 2381250"/>
                <a:gd name="connsiteY7" fmla="*/ 5600700 h 6772275"/>
                <a:gd name="connsiteX8" fmla="*/ 1114425 w 2381250"/>
                <a:gd name="connsiteY8" fmla="*/ 5800725 h 6772275"/>
                <a:gd name="connsiteX9" fmla="*/ 1133475 w 2381250"/>
                <a:gd name="connsiteY9" fmla="*/ 6686550 h 6772275"/>
                <a:gd name="connsiteX10" fmla="*/ 1171575 w 2381250"/>
                <a:gd name="connsiteY10" fmla="*/ 6743700 h 6772275"/>
                <a:gd name="connsiteX11" fmla="*/ 1285875 w 2381250"/>
                <a:gd name="connsiteY11" fmla="*/ 6772275 h 6772275"/>
                <a:gd name="connsiteX12" fmla="*/ 1724025 w 2381250"/>
                <a:gd name="connsiteY12" fmla="*/ 6753225 h 6772275"/>
                <a:gd name="connsiteX13" fmla="*/ 1885950 w 2381250"/>
                <a:gd name="connsiteY13" fmla="*/ 6696075 h 6772275"/>
                <a:gd name="connsiteX14" fmla="*/ 1856810 w 2381250"/>
                <a:gd name="connsiteY14" fmla="*/ 6379303 h 6772275"/>
                <a:gd name="connsiteX15" fmla="*/ 2090135 w 2381250"/>
                <a:gd name="connsiteY15" fmla="*/ 5981395 h 6772275"/>
                <a:gd name="connsiteX16" fmla="*/ 2276475 w 2381250"/>
                <a:gd name="connsiteY16" fmla="*/ 5286375 h 6772275"/>
                <a:gd name="connsiteX17" fmla="*/ 2314575 w 2381250"/>
                <a:gd name="connsiteY17" fmla="*/ 5048250 h 6772275"/>
                <a:gd name="connsiteX18" fmla="*/ 2371725 w 2381250"/>
                <a:gd name="connsiteY18" fmla="*/ 4400550 h 6772275"/>
                <a:gd name="connsiteX19" fmla="*/ 2381250 w 2381250"/>
                <a:gd name="connsiteY19" fmla="*/ 3448050 h 6772275"/>
                <a:gd name="connsiteX20" fmla="*/ 2314575 w 2381250"/>
                <a:gd name="connsiteY20" fmla="*/ 2133600 h 6772275"/>
                <a:gd name="connsiteX21" fmla="*/ 2200275 w 2381250"/>
                <a:gd name="connsiteY21" fmla="*/ 1114425 h 6772275"/>
                <a:gd name="connsiteX22" fmla="*/ 2019300 w 2381250"/>
                <a:gd name="connsiteY22" fmla="*/ 304800 h 6772275"/>
                <a:gd name="connsiteX23" fmla="*/ 1924050 w 2381250"/>
                <a:gd name="connsiteY23" fmla="*/ 180975 h 6772275"/>
                <a:gd name="connsiteX24" fmla="*/ 1790700 w 2381250"/>
                <a:gd name="connsiteY24" fmla="*/ 57150 h 6772275"/>
                <a:gd name="connsiteX25" fmla="*/ 1628775 w 2381250"/>
                <a:gd name="connsiteY25" fmla="*/ 9525 h 6772275"/>
                <a:gd name="connsiteX26" fmla="*/ 1152525 w 2381250"/>
                <a:gd name="connsiteY26" fmla="*/ 0 h 6772275"/>
                <a:gd name="connsiteX27" fmla="*/ 1104900 w 2381250"/>
                <a:gd name="connsiteY27" fmla="*/ 66675 h 6772275"/>
                <a:gd name="connsiteX28" fmla="*/ 1095375 w 2381250"/>
                <a:gd name="connsiteY28" fmla="*/ 1000125 h 6772275"/>
                <a:gd name="connsiteX29" fmla="*/ 1038225 w 2381250"/>
                <a:gd name="connsiteY29" fmla="*/ 1133475 h 6772275"/>
                <a:gd name="connsiteX30" fmla="*/ 933450 w 2381250"/>
                <a:gd name="connsiteY30" fmla="*/ 1190625 h 6772275"/>
                <a:gd name="connsiteX31" fmla="*/ 771525 w 2381250"/>
                <a:gd name="connsiteY31" fmla="*/ 1238250 h 6772275"/>
                <a:gd name="connsiteX32" fmla="*/ 114300 w 2381250"/>
                <a:gd name="connsiteY32" fmla="*/ 1228725 h 6772275"/>
                <a:gd name="connsiteX33" fmla="*/ 66675 w 2381250"/>
                <a:gd name="connsiteY33" fmla="*/ 1247775 h 6772275"/>
                <a:gd name="connsiteX34" fmla="*/ 28575 w 2381250"/>
                <a:gd name="connsiteY34" fmla="*/ 1276350 h 6772275"/>
                <a:gd name="connsiteX35" fmla="*/ 0 w 2381250"/>
                <a:gd name="connsiteY35" fmla="*/ 1343025 h 6772275"/>
                <a:gd name="connsiteX0" fmla="*/ 0 w 2381250"/>
                <a:gd name="connsiteY0" fmla="*/ 1343025 h 6772275"/>
                <a:gd name="connsiteX1" fmla="*/ 19050 w 2381250"/>
                <a:gd name="connsiteY1" fmla="*/ 5353050 h 6772275"/>
                <a:gd name="connsiteX2" fmla="*/ 38100 w 2381250"/>
                <a:gd name="connsiteY2" fmla="*/ 5400675 h 6772275"/>
                <a:gd name="connsiteX3" fmla="*/ 95250 w 2381250"/>
                <a:gd name="connsiteY3" fmla="*/ 5448300 h 6772275"/>
                <a:gd name="connsiteX4" fmla="*/ 885825 w 2381250"/>
                <a:gd name="connsiteY4" fmla="*/ 5457825 h 6772275"/>
                <a:gd name="connsiteX5" fmla="*/ 962025 w 2381250"/>
                <a:gd name="connsiteY5" fmla="*/ 5486400 h 6772275"/>
                <a:gd name="connsiteX6" fmla="*/ 1028700 w 2381250"/>
                <a:gd name="connsiteY6" fmla="*/ 5524500 h 6772275"/>
                <a:gd name="connsiteX7" fmla="*/ 1095375 w 2381250"/>
                <a:gd name="connsiteY7" fmla="*/ 5600700 h 6772275"/>
                <a:gd name="connsiteX8" fmla="*/ 1114425 w 2381250"/>
                <a:gd name="connsiteY8" fmla="*/ 5800725 h 6772275"/>
                <a:gd name="connsiteX9" fmla="*/ 1133475 w 2381250"/>
                <a:gd name="connsiteY9" fmla="*/ 6686550 h 6772275"/>
                <a:gd name="connsiteX10" fmla="*/ 1171575 w 2381250"/>
                <a:gd name="connsiteY10" fmla="*/ 6743700 h 6772275"/>
                <a:gd name="connsiteX11" fmla="*/ 1285875 w 2381250"/>
                <a:gd name="connsiteY11" fmla="*/ 6772275 h 6772275"/>
                <a:gd name="connsiteX12" fmla="*/ 1724025 w 2381250"/>
                <a:gd name="connsiteY12" fmla="*/ 6753225 h 6772275"/>
                <a:gd name="connsiteX13" fmla="*/ 1708241 w 2381250"/>
                <a:gd name="connsiteY13" fmla="*/ 6525173 h 6772275"/>
                <a:gd name="connsiteX14" fmla="*/ 1856810 w 2381250"/>
                <a:gd name="connsiteY14" fmla="*/ 6379303 h 6772275"/>
                <a:gd name="connsiteX15" fmla="*/ 2090135 w 2381250"/>
                <a:gd name="connsiteY15" fmla="*/ 5981395 h 6772275"/>
                <a:gd name="connsiteX16" fmla="*/ 2276475 w 2381250"/>
                <a:gd name="connsiteY16" fmla="*/ 5286375 h 6772275"/>
                <a:gd name="connsiteX17" fmla="*/ 2314575 w 2381250"/>
                <a:gd name="connsiteY17" fmla="*/ 5048250 h 6772275"/>
                <a:gd name="connsiteX18" fmla="*/ 2371725 w 2381250"/>
                <a:gd name="connsiteY18" fmla="*/ 4400550 h 6772275"/>
                <a:gd name="connsiteX19" fmla="*/ 2381250 w 2381250"/>
                <a:gd name="connsiteY19" fmla="*/ 3448050 h 6772275"/>
                <a:gd name="connsiteX20" fmla="*/ 2314575 w 2381250"/>
                <a:gd name="connsiteY20" fmla="*/ 2133600 h 6772275"/>
                <a:gd name="connsiteX21" fmla="*/ 2200275 w 2381250"/>
                <a:gd name="connsiteY21" fmla="*/ 1114425 h 6772275"/>
                <a:gd name="connsiteX22" fmla="*/ 2019300 w 2381250"/>
                <a:gd name="connsiteY22" fmla="*/ 304800 h 6772275"/>
                <a:gd name="connsiteX23" fmla="*/ 1924050 w 2381250"/>
                <a:gd name="connsiteY23" fmla="*/ 180975 h 6772275"/>
                <a:gd name="connsiteX24" fmla="*/ 1790700 w 2381250"/>
                <a:gd name="connsiteY24" fmla="*/ 57150 h 6772275"/>
                <a:gd name="connsiteX25" fmla="*/ 1628775 w 2381250"/>
                <a:gd name="connsiteY25" fmla="*/ 9525 h 6772275"/>
                <a:gd name="connsiteX26" fmla="*/ 1152525 w 2381250"/>
                <a:gd name="connsiteY26" fmla="*/ 0 h 6772275"/>
                <a:gd name="connsiteX27" fmla="*/ 1104900 w 2381250"/>
                <a:gd name="connsiteY27" fmla="*/ 66675 h 6772275"/>
                <a:gd name="connsiteX28" fmla="*/ 1095375 w 2381250"/>
                <a:gd name="connsiteY28" fmla="*/ 1000125 h 6772275"/>
                <a:gd name="connsiteX29" fmla="*/ 1038225 w 2381250"/>
                <a:gd name="connsiteY29" fmla="*/ 1133475 h 6772275"/>
                <a:gd name="connsiteX30" fmla="*/ 933450 w 2381250"/>
                <a:gd name="connsiteY30" fmla="*/ 1190625 h 6772275"/>
                <a:gd name="connsiteX31" fmla="*/ 771525 w 2381250"/>
                <a:gd name="connsiteY31" fmla="*/ 1238250 h 6772275"/>
                <a:gd name="connsiteX32" fmla="*/ 114300 w 2381250"/>
                <a:gd name="connsiteY32" fmla="*/ 1228725 h 6772275"/>
                <a:gd name="connsiteX33" fmla="*/ 66675 w 2381250"/>
                <a:gd name="connsiteY33" fmla="*/ 1247775 h 6772275"/>
                <a:gd name="connsiteX34" fmla="*/ 28575 w 2381250"/>
                <a:gd name="connsiteY34" fmla="*/ 1276350 h 6772275"/>
                <a:gd name="connsiteX35" fmla="*/ 0 w 2381250"/>
                <a:gd name="connsiteY35" fmla="*/ 1343025 h 6772275"/>
                <a:gd name="connsiteX0" fmla="*/ 0 w 2381250"/>
                <a:gd name="connsiteY0" fmla="*/ 1343025 h 6772275"/>
                <a:gd name="connsiteX1" fmla="*/ 19050 w 2381250"/>
                <a:gd name="connsiteY1" fmla="*/ 5353050 h 6772275"/>
                <a:gd name="connsiteX2" fmla="*/ 38100 w 2381250"/>
                <a:gd name="connsiteY2" fmla="*/ 5400675 h 6772275"/>
                <a:gd name="connsiteX3" fmla="*/ 95250 w 2381250"/>
                <a:gd name="connsiteY3" fmla="*/ 5448300 h 6772275"/>
                <a:gd name="connsiteX4" fmla="*/ 885825 w 2381250"/>
                <a:gd name="connsiteY4" fmla="*/ 5457825 h 6772275"/>
                <a:gd name="connsiteX5" fmla="*/ 962025 w 2381250"/>
                <a:gd name="connsiteY5" fmla="*/ 5486400 h 6772275"/>
                <a:gd name="connsiteX6" fmla="*/ 1028700 w 2381250"/>
                <a:gd name="connsiteY6" fmla="*/ 5524500 h 6772275"/>
                <a:gd name="connsiteX7" fmla="*/ 1095375 w 2381250"/>
                <a:gd name="connsiteY7" fmla="*/ 5600700 h 6772275"/>
                <a:gd name="connsiteX8" fmla="*/ 1114425 w 2381250"/>
                <a:gd name="connsiteY8" fmla="*/ 5800725 h 6772275"/>
                <a:gd name="connsiteX9" fmla="*/ 1133475 w 2381250"/>
                <a:gd name="connsiteY9" fmla="*/ 6686550 h 6772275"/>
                <a:gd name="connsiteX10" fmla="*/ 1171575 w 2381250"/>
                <a:gd name="connsiteY10" fmla="*/ 6743700 h 6772275"/>
                <a:gd name="connsiteX11" fmla="*/ 1285875 w 2381250"/>
                <a:gd name="connsiteY11" fmla="*/ 6772275 h 6772275"/>
                <a:gd name="connsiteX12" fmla="*/ 1547441 w 2381250"/>
                <a:gd name="connsiteY12" fmla="*/ 6640357 h 6772275"/>
                <a:gd name="connsiteX13" fmla="*/ 1708241 w 2381250"/>
                <a:gd name="connsiteY13" fmla="*/ 6525173 h 6772275"/>
                <a:gd name="connsiteX14" fmla="*/ 1856810 w 2381250"/>
                <a:gd name="connsiteY14" fmla="*/ 6379303 h 6772275"/>
                <a:gd name="connsiteX15" fmla="*/ 2090135 w 2381250"/>
                <a:gd name="connsiteY15" fmla="*/ 5981395 h 6772275"/>
                <a:gd name="connsiteX16" fmla="*/ 2276475 w 2381250"/>
                <a:gd name="connsiteY16" fmla="*/ 5286375 h 6772275"/>
                <a:gd name="connsiteX17" fmla="*/ 2314575 w 2381250"/>
                <a:gd name="connsiteY17" fmla="*/ 5048250 h 6772275"/>
                <a:gd name="connsiteX18" fmla="*/ 2371725 w 2381250"/>
                <a:gd name="connsiteY18" fmla="*/ 4400550 h 6772275"/>
                <a:gd name="connsiteX19" fmla="*/ 2381250 w 2381250"/>
                <a:gd name="connsiteY19" fmla="*/ 3448050 h 6772275"/>
                <a:gd name="connsiteX20" fmla="*/ 2314575 w 2381250"/>
                <a:gd name="connsiteY20" fmla="*/ 2133600 h 6772275"/>
                <a:gd name="connsiteX21" fmla="*/ 2200275 w 2381250"/>
                <a:gd name="connsiteY21" fmla="*/ 1114425 h 6772275"/>
                <a:gd name="connsiteX22" fmla="*/ 2019300 w 2381250"/>
                <a:gd name="connsiteY22" fmla="*/ 304800 h 6772275"/>
                <a:gd name="connsiteX23" fmla="*/ 1924050 w 2381250"/>
                <a:gd name="connsiteY23" fmla="*/ 180975 h 6772275"/>
                <a:gd name="connsiteX24" fmla="*/ 1790700 w 2381250"/>
                <a:gd name="connsiteY24" fmla="*/ 57150 h 6772275"/>
                <a:gd name="connsiteX25" fmla="*/ 1628775 w 2381250"/>
                <a:gd name="connsiteY25" fmla="*/ 9525 h 6772275"/>
                <a:gd name="connsiteX26" fmla="*/ 1152525 w 2381250"/>
                <a:gd name="connsiteY26" fmla="*/ 0 h 6772275"/>
                <a:gd name="connsiteX27" fmla="*/ 1104900 w 2381250"/>
                <a:gd name="connsiteY27" fmla="*/ 66675 h 6772275"/>
                <a:gd name="connsiteX28" fmla="*/ 1095375 w 2381250"/>
                <a:gd name="connsiteY28" fmla="*/ 1000125 h 6772275"/>
                <a:gd name="connsiteX29" fmla="*/ 1038225 w 2381250"/>
                <a:gd name="connsiteY29" fmla="*/ 1133475 h 6772275"/>
                <a:gd name="connsiteX30" fmla="*/ 933450 w 2381250"/>
                <a:gd name="connsiteY30" fmla="*/ 1190625 h 6772275"/>
                <a:gd name="connsiteX31" fmla="*/ 771525 w 2381250"/>
                <a:gd name="connsiteY31" fmla="*/ 1238250 h 6772275"/>
                <a:gd name="connsiteX32" fmla="*/ 114300 w 2381250"/>
                <a:gd name="connsiteY32" fmla="*/ 1228725 h 6772275"/>
                <a:gd name="connsiteX33" fmla="*/ 66675 w 2381250"/>
                <a:gd name="connsiteY33" fmla="*/ 1247775 h 6772275"/>
                <a:gd name="connsiteX34" fmla="*/ 28575 w 2381250"/>
                <a:gd name="connsiteY34" fmla="*/ 1276350 h 6772275"/>
                <a:gd name="connsiteX35" fmla="*/ 0 w 2381250"/>
                <a:gd name="connsiteY35" fmla="*/ 1343025 h 6772275"/>
                <a:gd name="connsiteX0" fmla="*/ 0 w 2381250"/>
                <a:gd name="connsiteY0" fmla="*/ 1343025 h 6743700"/>
                <a:gd name="connsiteX1" fmla="*/ 19050 w 2381250"/>
                <a:gd name="connsiteY1" fmla="*/ 5353050 h 6743700"/>
                <a:gd name="connsiteX2" fmla="*/ 38100 w 2381250"/>
                <a:gd name="connsiteY2" fmla="*/ 5400675 h 6743700"/>
                <a:gd name="connsiteX3" fmla="*/ 95250 w 2381250"/>
                <a:gd name="connsiteY3" fmla="*/ 5448300 h 6743700"/>
                <a:gd name="connsiteX4" fmla="*/ 885825 w 2381250"/>
                <a:gd name="connsiteY4" fmla="*/ 5457825 h 6743700"/>
                <a:gd name="connsiteX5" fmla="*/ 962025 w 2381250"/>
                <a:gd name="connsiteY5" fmla="*/ 5486400 h 6743700"/>
                <a:gd name="connsiteX6" fmla="*/ 1028700 w 2381250"/>
                <a:gd name="connsiteY6" fmla="*/ 5524500 h 6743700"/>
                <a:gd name="connsiteX7" fmla="*/ 1095375 w 2381250"/>
                <a:gd name="connsiteY7" fmla="*/ 5600700 h 6743700"/>
                <a:gd name="connsiteX8" fmla="*/ 1114425 w 2381250"/>
                <a:gd name="connsiteY8" fmla="*/ 5800725 h 6743700"/>
                <a:gd name="connsiteX9" fmla="*/ 1133475 w 2381250"/>
                <a:gd name="connsiteY9" fmla="*/ 6686550 h 6743700"/>
                <a:gd name="connsiteX10" fmla="*/ 1171575 w 2381250"/>
                <a:gd name="connsiteY10" fmla="*/ 6743700 h 6743700"/>
                <a:gd name="connsiteX11" fmla="*/ 1327420 w 2381250"/>
                <a:gd name="connsiteY11" fmla="*/ 6643681 h 6743700"/>
                <a:gd name="connsiteX12" fmla="*/ 1547441 w 2381250"/>
                <a:gd name="connsiteY12" fmla="*/ 6640357 h 6743700"/>
                <a:gd name="connsiteX13" fmla="*/ 1708241 w 2381250"/>
                <a:gd name="connsiteY13" fmla="*/ 6525173 h 6743700"/>
                <a:gd name="connsiteX14" fmla="*/ 1856810 w 2381250"/>
                <a:gd name="connsiteY14" fmla="*/ 6379303 h 6743700"/>
                <a:gd name="connsiteX15" fmla="*/ 2090135 w 2381250"/>
                <a:gd name="connsiteY15" fmla="*/ 5981395 h 6743700"/>
                <a:gd name="connsiteX16" fmla="*/ 2276475 w 2381250"/>
                <a:gd name="connsiteY16" fmla="*/ 5286375 h 6743700"/>
                <a:gd name="connsiteX17" fmla="*/ 2314575 w 2381250"/>
                <a:gd name="connsiteY17" fmla="*/ 5048250 h 6743700"/>
                <a:gd name="connsiteX18" fmla="*/ 2371725 w 2381250"/>
                <a:gd name="connsiteY18" fmla="*/ 4400550 h 6743700"/>
                <a:gd name="connsiteX19" fmla="*/ 2381250 w 2381250"/>
                <a:gd name="connsiteY19" fmla="*/ 3448050 h 6743700"/>
                <a:gd name="connsiteX20" fmla="*/ 2314575 w 2381250"/>
                <a:gd name="connsiteY20" fmla="*/ 2133600 h 6743700"/>
                <a:gd name="connsiteX21" fmla="*/ 2200275 w 2381250"/>
                <a:gd name="connsiteY21" fmla="*/ 1114425 h 6743700"/>
                <a:gd name="connsiteX22" fmla="*/ 2019300 w 2381250"/>
                <a:gd name="connsiteY22" fmla="*/ 304800 h 6743700"/>
                <a:gd name="connsiteX23" fmla="*/ 1924050 w 2381250"/>
                <a:gd name="connsiteY23" fmla="*/ 180975 h 6743700"/>
                <a:gd name="connsiteX24" fmla="*/ 1790700 w 2381250"/>
                <a:gd name="connsiteY24" fmla="*/ 57150 h 6743700"/>
                <a:gd name="connsiteX25" fmla="*/ 1628775 w 2381250"/>
                <a:gd name="connsiteY25" fmla="*/ 9525 h 6743700"/>
                <a:gd name="connsiteX26" fmla="*/ 1152525 w 2381250"/>
                <a:gd name="connsiteY26" fmla="*/ 0 h 6743700"/>
                <a:gd name="connsiteX27" fmla="*/ 1104900 w 2381250"/>
                <a:gd name="connsiteY27" fmla="*/ 66675 h 6743700"/>
                <a:gd name="connsiteX28" fmla="*/ 1095375 w 2381250"/>
                <a:gd name="connsiteY28" fmla="*/ 1000125 h 6743700"/>
                <a:gd name="connsiteX29" fmla="*/ 1038225 w 2381250"/>
                <a:gd name="connsiteY29" fmla="*/ 1133475 h 6743700"/>
                <a:gd name="connsiteX30" fmla="*/ 933450 w 2381250"/>
                <a:gd name="connsiteY30" fmla="*/ 1190625 h 6743700"/>
                <a:gd name="connsiteX31" fmla="*/ 771525 w 2381250"/>
                <a:gd name="connsiteY31" fmla="*/ 1238250 h 6743700"/>
                <a:gd name="connsiteX32" fmla="*/ 114300 w 2381250"/>
                <a:gd name="connsiteY32" fmla="*/ 1228725 h 6743700"/>
                <a:gd name="connsiteX33" fmla="*/ 66675 w 2381250"/>
                <a:gd name="connsiteY33" fmla="*/ 1247775 h 6743700"/>
                <a:gd name="connsiteX34" fmla="*/ 28575 w 2381250"/>
                <a:gd name="connsiteY34" fmla="*/ 1276350 h 6743700"/>
                <a:gd name="connsiteX35" fmla="*/ 0 w 2381250"/>
                <a:gd name="connsiteY35" fmla="*/ 1343025 h 6743700"/>
                <a:gd name="connsiteX0" fmla="*/ 0 w 2381250"/>
                <a:gd name="connsiteY0" fmla="*/ 1343025 h 6686550"/>
                <a:gd name="connsiteX1" fmla="*/ 19050 w 2381250"/>
                <a:gd name="connsiteY1" fmla="*/ 5353050 h 6686550"/>
                <a:gd name="connsiteX2" fmla="*/ 38100 w 2381250"/>
                <a:gd name="connsiteY2" fmla="*/ 5400675 h 6686550"/>
                <a:gd name="connsiteX3" fmla="*/ 95250 w 2381250"/>
                <a:gd name="connsiteY3" fmla="*/ 5448300 h 6686550"/>
                <a:gd name="connsiteX4" fmla="*/ 885825 w 2381250"/>
                <a:gd name="connsiteY4" fmla="*/ 5457825 h 6686550"/>
                <a:gd name="connsiteX5" fmla="*/ 962025 w 2381250"/>
                <a:gd name="connsiteY5" fmla="*/ 5486400 h 6686550"/>
                <a:gd name="connsiteX6" fmla="*/ 1028700 w 2381250"/>
                <a:gd name="connsiteY6" fmla="*/ 5524500 h 6686550"/>
                <a:gd name="connsiteX7" fmla="*/ 1095375 w 2381250"/>
                <a:gd name="connsiteY7" fmla="*/ 5600700 h 6686550"/>
                <a:gd name="connsiteX8" fmla="*/ 1114425 w 2381250"/>
                <a:gd name="connsiteY8" fmla="*/ 5800725 h 6686550"/>
                <a:gd name="connsiteX9" fmla="*/ 1133475 w 2381250"/>
                <a:gd name="connsiteY9" fmla="*/ 6686550 h 6686550"/>
                <a:gd name="connsiteX10" fmla="*/ 1201531 w 2381250"/>
                <a:gd name="connsiteY10" fmla="*/ 6653434 h 6686550"/>
                <a:gd name="connsiteX11" fmla="*/ 1327420 w 2381250"/>
                <a:gd name="connsiteY11" fmla="*/ 6643681 h 6686550"/>
                <a:gd name="connsiteX12" fmla="*/ 1547441 w 2381250"/>
                <a:gd name="connsiteY12" fmla="*/ 6640357 h 6686550"/>
                <a:gd name="connsiteX13" fmla="*/ 1708241 w 2381250"/>
                <a:gd name="connsiteY13" fmla="*/ 6525173 h 6686550"/>
                <a:gd name="connsiteX14" fmla="*/ 1856810 w 2381250"/>
                <a:gd name="connsiteY14" fmla="*/ 6379303 h 6686550"/>
                <a:gd name="connsiteX15" fmla="*/ 2090135 w 2381250"/>
                <a:gd name="connsiteY15" fmla="*/ 5981395 h 6686550"/>
                <a:gd name="connsiteX16" fmla="*/ 2276475 w 2381250"/>
                <a:gd name="connsiteY16" fmla="*/ 5286375 h 6686550"/>
                <a:gd name="connsiteX17" fmla="*/ 2314575 w 2381250"/>
                <a:gd name="connsiteY17" fmla="*/ 5048250 h 6686550"/>
                <a:gd name="connsiteX18" fmla="*/ 2371725 w 2381250"/>
                <a:gd name="connsiteY18" fmla="*/ 4400550 h 6686550"/>
                <a:gd name="connsiteX19" fmla="*/ 2381250 w 2381250"/>
                <a:gd name="connsiteY19" fmla="*/ 3448050 h 6686550"/>
                <a:gd name="connsiteX20" fmla="*/ 2314575 w 2381250"/>
                <a:gd name="connsiteY20" fmla="*/ 2133600 h 6686550"/>
                <a:gd name="connsiteX21" fmla="*/ 2200275 w 2381250"/>
                <a:gd name="connsiteY21" fmla="*/ 1114425 h 6686550"/>
                <a:gd name="connsiteX22" fmla="*/ 2019300 w 2381250"/>
                <a:gd name="connsiteY22" fmla="*/ 304800 h 6686550"/>
                <a:gd name="connsiteX23" fmla="*/ 1924050 w 2381250"/>
                <a:gd name="connsiteY23" fmla="*/ 180975 h 6686550"/>
                <a:gd name="connsiteX24" fmla="*/ 1790700 w 2381250"/>
                <a:gd name="connsiteY24" fmla="*/ 57150 h 6686550"/>
                <a:gd name="connsiteX25" fmla="*/ 1628775 w 2381250"/>
                <a:gd name="connsiteY25" fmla="*/ 9525 h 6686550"/>
                <a:gd name="connsiteX26" fmla="*/ 1152525 w 2381250"/>
                <a:gd name="connsiteY26" fmla="*/ 0 h 6686550"/>
                <a:gd name="connsiteX27" fmla="*/ 1104900 w 2381250"/>
                <a:gd name="connsiteY27" fmla="*/ 66675 h 6686550"/>
                <a:gd name="connsiteX28" fmla="*/ 1095375 w 2381250"/>
                <a:gd name="connsiteY28" fmla="*/ 1000125 h 6686550"/>
                <a:gd name="connsiteX29" fmla="*/ 1038225 w 2381250"/>
                <a:gd name="connsiteY29" fmla="*/ 1133475 h 6686550"/>
                <a:gd name="connsiteX30" fmla="*/ 933450 w 2381250"/>
                <a:gd name="connsiteY30" fmla="*/ 1190625 h 6686550"/>
                <a:gd name="connsiteX31" fmla="*/ 771525 w 2381250"/>
                <a:gd name="connsiteY31" fmla="*/ 1238250 h 6686550"/>
                <a:gd name="connsiteX32" fmla="*/ 114300 w 2381250"/>
                <a:gd name="connsiteY32" fmla="*/ 1228725 h 6686550"/>
                <a:gd name="connsiteX33" fmla="*/ 66675 w 2381250"/>
                <a:gd name="connsiteY33" fmla="*/ 1247775 h 6686550"/>
                <a:gd name="connsiteX34" fmla="*/ 28575 w 2381250"/>
                <a:gd name="connsiteY34" fmla="*/ 1276350 h 6686550"/>
                <a:gd name="connsiteX35" fmla="*/ 0 w 2381250"/>
                <a:gd name="connsiteY35" fmla="*/ 1343025 h 6686550"/>
                <a:gd name="connsiteX0" fmla="*/ 0 w 2381250"/>
                <a:gd name="connsiteY0" fmla="*/ 1343025 h 6703708"/>
                <a:gd name="connsiteX1" fmla="*/ 19050 w 2381250"/>
                <a:gd name="connsiteY1" fmla="*/ 5353050 h 6703708"/>
                <a:gd name="connsiteX2" fmla="*/ 38100 w 2381250"/>
                <a:gd name="connsiteY2" fmla="*/ 5400675 h 6703708"/>
                <a:gd name="connsiteX3" fmla="*/ 95250 w 2381250"/>
                <a:gd name="connsiteY3" fmla="*/ 5448300 h 6703708"/>
                <a:gd name="connsiteX4" fmla="*/ 885825 w 2381250"/>
                <a:gd name="connsiteY4" fmla="*/ 5457825 h 6703708"/>
                <a:gd name="connsiteX5" fmla="*/ 962025 w 2381250"/>
                <a:gd name="connsiteY5" fmla="*/ 5486400 h 6703708"/>
                <a:gd name="connsiteX6" fmla="*/ 1028700 w 2381250"/>
                <a:gd name="connsiteY6" fmla="*/ 5524500 h 6703708"/>
                <a:gd name="connsiteX7" fmla="*/ 1095375 w 2381250"/>
                <a:gd name="connsiteY7" fmla="*/ 5600700 h 6703708"/>
                <a:gd name="connsiteX8" fmla="*/ 1114425 w 2381250"/>
                <a:gd name="connsiteY8" fmla="*/ 5800725 h 6703708"/>
                <a:gd name="connsiteX9" fmla="*/ 869569 w 2381250"/>
                <a:gd name="connsiteY9" fmla="*/ 6703710 h 6703708"/>
                <a:gd name="connsiteX10" fmla="*/ 1201531 w 2381250"/>
                <a:gd name="connsiteY10" fmla="*/ 6653434 h 6703708"/>
                <a:gd name="connsiteX11" fmla="*/ 1327420 w 2381250"/>
                <a:gd name="connsiteY11" fmla="*/ 6643681 h 6703708"/>
                <a:gd name="connsiteX12" fmla="*/ 1547441 w 2381250"/>
                <a:gd name="connsiteY12" fmla="*/ 6640357 h 6703708"/>
                <a:gd name="connsiteX13" fmla="*/ 1708241 w 2381250"/>
                <a:gd name="connsiteY13" fmla="*/ 6525173 h 6703708"/>
                <a:gd name="connsiteX14" fmla="*/ 1856810 w 2381250"/>
                <a:gd name="connsiteY14" fmla="*/ 6379303 h 6703708"/>
                <a:gd name="connsiteX15" fmla="*/ 2090135 w 2381250"/>
                <a:gd name="connsiteY15" fmla="*/ 5981395 h 6703708"/>
                <a:gd name="connsiteX16" fmla="*/ 2276475 w 2381250"/>
                <a:gd name="connsiteY16" fmla="*/ 5286375 h 6703708"/>
                <a:gd name="connsiteX17" fmla="*/ 2314575 w 2381250"/>
                <a:gd name="connsiteY17" fmla="*/ 5048250 h 6703708"/>
                <a:gd name="connsiteX18" fmla="*/ 2371725 w 2381250"/>
                <a:gd name="connsiteY18" fmla="*/ 4400550 h 6703708"/>
                <a:gd name="connsiteX19" fmla="*/ 2381250 w 2381250"/>
                <a:gd name="connsiteY19" fmla="*/ 3448050 h 6703708"/>
                <a:gd name="connsiteX20" fmla="*/ 2314575 w 2381250"/>
                <a:gd name="connsiteY20" fmla="*/ 2133600 h 6703708"/>
                <a:gd name="connsiteX21" fmla="*/ 2200275 w 2381250"/>
                <a:gd name="connsiteY21" fmla="*/ 1114425 h 6703708"/>
                <a:gd name="connsiteX22" fmla="*/ 2019300 w 2381250"/>
                <a:gd name="connsiteY22" fmla="*/ 304800 h 6703708"/>
                <a:gd name="connsiteX23" fmla="*/ 1924050 w 2381250"/>
                <a:gd name="connsiteY23" fmla="*/ 180975 h 6703708"/>
                <a:gd name="connsiteX24" fmla="*/ 1790700 w 2381250"/>
                <a:gd name="connsiteY24" fmla="*/ 57150 h 6703708"/>
                <a:gd name="connsiteX25" fmla="*/ 1628775 w 2381250"/>
                <a:gd name="connsiteY25" fmla="*/ 9525 h 6703708"/>
                <a:gd name="connsiteX26" fmla="*/ 1152525 w 2381250"/>
                <a:gd name="connsiteY26" fmla="*/ 0 h 6703708"/>
                <a:gd name="connsiteX27" fmla="*/ 1104900 w 2381250"/>
                <a:gd name="connsiteY27" fmla="*/ 66675 h 6703708"/>
                <a:gd name="connsiteX28" fmla="*/ 1095375 w 2381250"/>
                <a:gd name="connsiteY28" fmla="*/ 1000125 h 6703708"/>
                <a:gd name="connsiteX29" fmla="*/ 1038225 w 2381250"/>
                <a:gd name="connsiteY29" fmla="*/ 1133475 h 6703708"/>
                <a:gd name="connsiteX30" fmla="*/ 933450 w 2381250"/>
                <a:gd name="connsiteY30" fmla="*/ 1190625 h 6703708"/>
                <a:gd name="connsiteX31" fmla="*/ 771525 w 2381250"/>
                <a:gd name="connsiteY31" fmla="*/ 1238250 h 6703708"/>
                <a:gd name="connsiteX32" fmla="*/ 114300 w 2381250"/>
                <a:gd name="connsiteY32" fmla="*/ 1228725 h 6703708"/>
                <a:gd name="connsiteX33" fmla="*/ 66675 w 2381250"/>
                <a:gd name="connsiteY33" fmla="*/ 1247775 h 6703708"/>
                <a:gd name="connsiteX34" fmla="*/ 28575 w 2381250"/>
                <a:gd name="connsiteY34" fmla="*/ 1276350 h 6703708"/>
                <a:gd name="connsiteX35" fmla="*/ 0 w 2381250"/>
                <a:gd name="connsiteY35" fmla="*/ 1343025 h 6703708"/>
                <a:gd name="connsiteX0" fmla="*/ 0 w 2381250"/>
                <a:gd name="connsiteY0" fmla="*/ 1343025 h 6703708"/>
                <a:gd name="connsiteX1" fmla="*/ 19050 w 2381250"/>
                <a:gd name="connsiteY1" fmla="*/ 5353050 h 6703708"/>
                <a:gd name="connsiteX2" fmla="*/ 38100 w 2381250"/>
                <a:gd name="connsiteY2" fmla="*/ 5400675 h 6703708"/>
                <a:gd name="connsiteX3" fmla="*/ 95250 w 2381250"/>
                <a:gd name="connsiteY3" fmla="*/ 5448300 h 6703708"/>
                <a:gd name="connsiteX4" fmla="*/ 885825 w 2381250"/>
                <a:gd name="connsiteY4" fmla="*/ 5457825 h 6703708"/>
                <a:gd name="connsiteX5" fmla="*/ 962025 w 2381250"/>
                <a:gd name="connsiteY5" fmla="*/ 5486400 h 6703708"/>
                <a:gd name="connsiteX6" fmla="*/ 1028700 w 2381250"/>
                <a:gd name="connsiteY6" fmla="*/ 5524500 h 6703708"/>
                <a:gd name="connsiteX7" fmla="*/ 1095375 w 2381250"/>
                <a:gd name="connsiteY7" fmla="*/ 5600700 h 6703708"/>
                <a:gd name="connsiteX8" fmla="*/ 884435 w 2381250"/>
                <a:gd name="connsiteY8" fmla="*/ 5749828 h 6703708"/>
                <a:gd name="connsiteX9" fmla="*/ 869569 w 2381250"/>
                <a:gd name="connsiteY9" fmla="*/ 6703710 h 6703708"/>
                <a:gd name="connsiteX10" fmla="*/ 1201531 w 2381250"/>
                <a:gd name="connsiteY10" fmla="*/ 6653434 h 6703708"/>
                <a:gd name="connsiteX11" fmla="*/ 1327420 w 2381250"/>
                <a:gd name="connsiteY11" fmla="*/ 6643681 h 6703708"/>
                <a:gd name="connsiteX12" fmla="*/ 1547441 w 2381250"/>
                <a:gd name="connsiteY12" fmla="*/ 6640357 h 6703708"/>
                <a:gd name="connsiteX13" fmla="*/ 1708241 w 2381250"/>
                <a:gd name="connsiteY13" fmla="*/ 6525173 h 6703708"/>
                <a:gd name="connsiteX14" fmla="*/ 1856810 w 2381250"/>
                <a:gd name="connsiteY14" fmla="*/ 6379303 h 6703708"/>
                <a:gd name="connsiteX15" fmla="*/ 2090135 w 2381250"/>
                <a:gd name="connsiteY15" fmla="*/ 5981395 h 6703708"/>
                <a:gd name="connsiteX16" fmla="*/ 2276475 w 2381250"/>
                <a:gd name="connsiteY16" fmla="*/ 5286375 h 6703708"/>
                <a:gd name="connsiteX17" fmla="*/ 2314575 w 2381250"/>
                <a:gd name="connsiteY17" fmla="*/ 5048250 h 6703708"/>
                <a:gd name="connsiteX18" fmla="*/ 2371725 w 2381250"/>
                <a:gd name="connsiteY18" fmla="*/ 4400550 h 6703708"/>
                <a:gd name="connsiteX19" fmla="*/ 2381250 w 2381250"/>
                <a:gd name="connsiteY19" fmla="*/ 3448050 h 6703708"/>
                <a:gd name="connsiteX20" fmla="*/ 2314575 w 2381250"/>
                <a:gd name="connsiteY20" fmla="*/ 2133600 h 6703708"/>
                <a:gd name="connsiteX21" fmla="*/ 2200275 w 2381250"/>
                <a:gd name="connsiteY21" fmla="*/ 1114425 h 6703708"/>
                <a:gd name="connsiteX22" fmla="*/ 2019300 w 2381250"/>
                <a:gd name="connsiteY22" fmla="*/ 304800 h 6703708"/>
                <a:gd name="connsiteX23" fmla="*/ 1924050 w 2381250"/>
                <a:gd name="connsiteY23" fmla="*/ 180975 h 6703708"/>
                <a:gd name="connsiteX24" fmla="*/ 1790700 w 2381250"/>
                <a:gd name="connsiteY24" fmla="*/ 57150 h 6703708"/>
                <a:gd name="connsiteX25" fmla="*/ 1628775 w 2381250"/>
                <a:gd name="connsiteY25" fmla="*/ 9525 h 6703708"/>
                <a:gd name="connsiteX26" fmla="*/ 1152525 w 2381250"/>
                <a:gd name="connsiteY26" fmla="*/ 0 h 6703708"/>
                <a:gd name="connsiteX27" fmla="*/ 1104900 w 2381250"/>
                <a:gd name="connsiteY27" fmla="*/ 66675 h 6703708"/>
                <a:gd name="connsiteX28" fmla="*/ 1095375 w 2381250"/>
                <a:gd name="connsiteY28" fmla="*/ 1000125 h 6703708"/>
                <a:gd name="connsiteX29" fmla="*/ 1038225 w 2381250"/>
                <a:gd name="connsiteY29" fmla="*/ 1133475 h 6703708"/>
                <a:gd name="connsiteX30" fmla="*/ 933450 w 2381250"/>
                <a:gd name="connsiteY30" fmla="*/ 1190625 h 6703708"/>
                <a:gd name="connsiteX31" fmla="*/ 771525 w 2381250"/>
                <a:gd name="connsiteY31" fmla="*/ 1238250 h 6703708"/>
                <a:gd name="connsiteX32" fmla="*/ 114300 w 2381250"/>
                <a:gd name="connsiteY32" fmla="*/ 1228725 h 6703708"/>
                <a:gd name="connsiteX33" fmla="*/ 66675 w 2381250"/>
                <a:gd name="connsiteY33" fmla="*/ 1247775 h 6703708"/>
                <a:gd name="connsiteX34" fmla="*/ 28575 w 2381250"/>
                <a:gd name="connsiteY34" fmla="*/ 1276350 h 6703708"/>
                <a:gd name="connsiteX35" fmla="*/ 0 w 2381250"/>
                <a:gd name="connsiteY35" fmla="*/ 1343025 h 6703708"/>
                <a:gd name="connsiteX0" fmla="*/ 0 w 2381250"/>
                <a:gd name="connsiteY0" fmla="*/ 1343025 h 6703708"/>
                <a:gd name="connsiteX1" fmla="*/ 19050 w 2381250"/>
                <a:gd name="connsiteY1" fmla="*/ 5353050 h 6703708"/>
                <a:gd name="connsiteX2" fmla="*/ 38100 w 2381250"/>
                <a:gd name="connsiteY2" fmla="*/ 5400675 h 6703708"/>
                <a:gd name="connsiteX3" fmla="*/ 95250 w 2381250"/>
                <a:gd name="connsiteY3" fmla="*/ 5448300 h 6703708"/>
                <a:gd name="connsiteX4" fmla="*/ 885825 w 2381250"/>
                <a:gd name="connsiteY4" fmla="*/ 5457825 h 6703708"/>
                <a:gd name="connsiteX5" fmla="*/ 962025 w 2381250"/>
                <a:gd name="connsiteY5" fmla="*/ 5486400 h 6703708"/>
                <a:gd name="connsiteX6" fmla="*/ 1028700 w 2381250"/>
                <a:gd name="connsiteY6" fmla="*/ 5524500 h 6703708"/>
                <a:gd name="connsiteX7" fmla="*/ 876397 w 2381250"/>
                <a:gd name="connsiteY7" fmla="*/ 5663355 h 6703708"/>
                <a:gd name="connsiteX8" fmla="*/ 884435 w 2381250"/>
                <a:gd name="connsiteY8" fmla="*/ 5749828 h 6703708"/>
                <a:gd name="connsiteX9" fmla="*/ 869569 w 2381250"/>
                <a:gd name="connsiteY9" fmla="*/ 6703710 h 6703708"/>
                <a:gd name="connsiteX10" fmla="*/ 1201531 w 2381250"/>
                <a:gd name="connsiteY10" fmla="*/ 6653434 h 6703708"/>
                <a:gd name="connsiteX11" fmla="*/ 1327420 w 2381250"/>
                <a:gd name="connsiteY11" fmla="*/ 6643681 h 6703708"/>
                <a:gd name="connsiteX12" fmla="*/ 1547441 w 2381250"/>
                <a:gd name="connsiteY12" fmla="*/ 6640357 h 6703708"/>
                <a:gd name="connsiteX13" fmla="*/ 1708241 w 2381250"/>
                <a:gd name="connsiteY13" fmla="*/ 6525173 h 6703708"/>
                <a:gd name="connsiteX14" fmla="*/ 1856810 w 2381250"/>
                <a:gd name="connsiteY14" fmla="*/ 6379303 h 6703708"/>
                <a:gd name="connsiteX15" fmla="*/ 2090135 w 2381250"/>
                <a:gd name="connsiteY15" fmla="*/ 5981395 h 6703708"/>
                <a:gd name="connsiteX16" fmla="*/ 2276475 w 2381250"/>
                <a:gd name="connsiteY16" fmla="*/ 5286375 h 6703708"/>
                <a:gd name="connsiteX17" fmla="*/ 2314575 w 2381250"/>
                <a:gd name="connsiteY17" fmla="*/ 5048250 h 6703708"/>
                <a:gd name="connsiteX18" fmla="*/ 2371725 w 2381250"/>
                <a:gd name="connsiteY18" fmla="*/ 4400550 h 6703708"/>
                <a:gd name="connsiteX19" fmla="*/ 2381250 w 2381250"/>
                <a:gd name="connsiteY19" fmla="*/ 3448050 h 6703708"/>
                <a:gd name="connsiteX20" fmla="*/ 2314575 w 2381250"/>
                <a:gd name="connsiteY20" fmla="*/ 2133600 h 6703708"/>
                <a:gd name="connsiteX21" fmla="*/ 2200275 w 2381250"/>
                <a:gd name="connsiteY21" fmla="*/ 1114425 h 6703708"/>
                <a:gd name="connsiteX22" fmla="*/ 2019300 w 2381250"/>
                <a:gd name="connsiteY22" fmla="*/ 304800 h 6703708"/>
                <a:gd name="connsiteX23" fmla="*/ 1924050 w 2381250"/>
                <a:gd name="connsiteY23" fmla="*/ 180975 h 6703708"/>
                <a:gd name="connsiteX24" fmla="*/ 1790700 w 2381250"/>
                <a:gd name="connsiteY24" fmla="*/ 57150 h 6703708"/>
                <a:gd name="connsiteX25" fmla="*/ 1628775 w 2381250"/>
                <a:gd name="connsiteY25" fmla="*/ 9525 h 6703708"/>
                <a:gd name="connsiteX26" fmla="*/ 1152525 w 2381250"/>
                <a:gd name="connsiteY26" fmla="*/ 0 h 6703708"/>
                <a:gd name="connsiteX27" fmla="*/ 1104900 w 2381250"/>
                <a:gd name="connsiteY27" fmla="*/ 66675 h 6703708"/>
                <a:gd name="connsiteX28" fmla="*/ 1095375 w 2381250"/>
                <a:gd name="connsiteY28" fmla="*/ 1000125 h 6703708"/>
                <a:gd name="connsiteX29" fmla="*/ 1038225 w 2381250"/>
                <a:gd name="connsiteY29" fmla="*/ 1133475 h 6703708"/>
                <a:gd name="connsiteX30" fmla="*/ 933450 w 2381250"/>
                <a:gd name="connsiteY30" fmla="*/ 1190625 h 6703708"/>
                <a:gd name="connsiteX31" fmla="*/ 771525 w 2381250"/>
                <a:gd name="connsiteY31" fmla="*/ 1238250 h 6703708"/>
                <a:gd name="connsiteX32" fmla="*/ 114300 w 2381250"/>
                <a:gd name="connsiteY32" fmla="*/ 1228725 h 6703708"/>
                <a:gd name="connsiteX33" fmla="*/ 66675 w 2381250"/>
                <a:gd name="connsiteY33" fmla="*/ 1247775 h 6703708"/>
                <a:gd name="connsiteX34" fmla="*/ 28575 w 2381250"/>
                <a:gd name="connsiteY34" fmla="*/ 1276350 h 6703708"/>
                <a:gd name="connsiteX35" fmla="*/ 0 w 2381250"/>
                <a:gd name="connsiteY35" fmla="*/ 1343025 h 6703708"/>
                <a:gd name="connsiteX0" fmla="*/ 0 w 2381250"/>
                <a:gd name="connsiteY0" fmla="*/ 1343025 h 6703708"/>
                <a:gd name="connsiteX1" fmla="*/ 19050 w 2381250"/>
                <a:gd name="connsiteY1" fmla="*/ 5353050 h 6703708"/>
                <a:gd name="connsiteX2" fmla="*/ 38100 w 2381250"/>
                <a:gd name="connsiteY2" fmla="*/ 5400675 h 6703708"/>
                <a:gd name="connsiteX3" fmla="*/ 95250 w 2381250"/>
                <a:gd name="connsiteY3" fmla="*/ 5448300 h 6703708"/>
                <a:gd name="connsiteX4" fmla="*/ 885825 w 2381250"/>
                <a:gd name="connsiteY4" fmla="*/ 5457825 h 6703708"/>
                <a:gd name="connsiteX5" fmla="*/ 962025 w 2381250"/>
                <a:gd name="connsiteY5" fmla="*/ 5486400 h 6703708"/>
                <a:gd name="connsiteX6" fmla="*/ 850686 w 2381250"/>
                <a:gd name="connsiteY6" fmla="*/ 5610453 h 6703708"/>
                <a:gd name="connsiteX7" fmla="*/ 876397 w 2381250"/>
                <a:gd name="connsiteY7" fmla="*/ 5663355 h 6703708"/>
                <a:gd name="connsiteX8" fmla="*/ 884435 w 2381250"/>
                <a:gd name="connsiteY8" fmla="*/ 5749828 h 6703708"/>
                <a:gd name="connsiteX9" fmla="*/ 869569 w 2381250"/>
                <a:gd name="connsiteY9" fmla="*/ 6703710 h 6703708"/>
                <a:gd name="connsiteX10" fmla="*/ 1201531 w 2381250"/>
                <a:gd name="connsiteY10" fmla="*/ 6653434 h 6703708"/>
                <a:gd name="connsiteX11" fmla="*/ 1327420 w 2381250"/>
                <a:gd name="connsiteY11" fmla="*/ 6643681 h 6703708"/>
                <a:gd name="connsiteX12" fmla="*/ 1547441 w 2381250"/>
                <a:gd name="connsiteY12" fmla="*/ 6640357 h 6703708"/>
                <a:gd name="connsiteX13" fmla="*/ 1708241 w 2381250"/>
                <a:gd name="connsiteY13" fmla="*/ 6525173 h 6703708"/>
                <a:gd name="connsiteX14" fmla="*/ 1856810 w 2381250"/>
                <a:gd name="connsiteY14" fmla="*/ 6379303 h 6703708"/>
                <a:gd name="connsiteX15" fmla="*/ 2090135 w 2381250"/>
                <a:gd name="connsiteY15" fmla="*/ 5981395 h 6703708"/>
                <a:gd name="connsiteX16" fmla="*/ 2276475 w 2381250"/>
                <a:gd name="connsiteY16" fmla="*/ 5286375 h 6703708"/>
                <a:gd name="connsiteX17" fmla="*/ 2314575 w 2381250"/>
                <a:gd name="connsiteY17" fmla="*/ 5048250 h 6703708"/>
                <a:gd name="connsiteX18" fmla="*/ 2371725 w 2381250"/>
                <a:gd name="connsiteY18" fmla="*/ 4400550 h 6703708"/>
                <a:gd name="connsiteX19" fmla="*/ 2381250 w 2381250"/>
                <a:gd name="connsiteY19" fmla="*/ 3448050 h 6703708"/>
                <a:gd name="connsiteX20" fmla="*/ 2314575 w 2381250"/>
                <a:gd name="connsiteY20" fmla="*/ 2133600 h 6703708"/>
                <a:gd name="connsiteX21" fmla="*/ 2200275 w 2381250"/>
                <a:gd name="connsiteY21" fmla="*/ 1114425 h 6703708"/>
                <a:gd name="connsiteX22" fmla="*/ 2019300 w 2381250"/>
                <a:gd name="connsiteY22" fmla="*/ 304800 h 6703708"/>
                <a:gd name="connsiteX23" fmla="*/ 1924050 w 2381250"/>
                <a:gd name="connsiteY23" fmla="*/ 180975 h 6703708"/>
                <a:gd name="connsiteX24" fmla="*/ 1790700 w 2381250"/>
                <a:gd name="connsiteY24" fmla="*/ 57150 h 6703708"/>
                <a:gd name="connsiteX25" fmla="*/ 1628775 w 2381250"/>
                <a:gd name="connsiteY25" fmla="*/ 9525 h 6703708"/>
                <a:gd name="connsiteX26" fmla="*/ 1152525 w 2381250"/>
                <a:gd name="connsiteY26" fmla="*/ 0 h 6703708"/>
                <a:gd name="connsiteX27" fmla="*/ 1104900 w 2381250"/>
                <a:gd name="connsiteY27" fmla="*/ 66675 h 6703708"/>
                <a:gd name="connsiteX28" fmla="*/ 1095375 w 2381250"/>
                <a:gd name="connsiteY28" fmla="*/ 1000125 h 6703708"/>
                <a:gd name="connsiteX29" fmla="*/ 1038225 w 2381250"/>
                <a:gd name="connsiteY29" fmla="*/ 1133475 h 6703708"/>
                <a:gd name="connsiteX30" fmla="*/ 933450 w 2381250"/>
                <a:gd name="connsiteY30" fmla="*/ 1190625 h 6703708"/>
                <a:gd name="connsiteX31" fmla="*/ 771525 w 2381250"/>
                <a:gd name="connsiteY31" fmla="*/ 1238250 h 6703708"/>
                <a:gd name="connsiteX32" fmla="*/ 114300 w 2381250"/>
                <a:gd name="connsiteY32" fmla="*/ 1228725 h 6703708"/>
                <a:gd name="connsiteX33" fmla="*/ 66675 w 2381250"/>
                <a:gd name="connsiteY33" fmla="*/ 1247775 h 6703708"/>
                <a:gd name="connsiteX34" fmla="*/ 28575 w 2381250"/>
                <a:gd name="connsiteY34" fmla="*/ 1276350 h 6703708"/>
                <a:gd name="connsiteX35" fmla="*/ 0 w 2381250"/>
                <a:gd name="connsiteY35" fmla="*/ 1343025 h 6703708"/>
                <a:gd name="connsiteX0" fmla="*/ 0 w 2381250"/>
                <a:gd name="connsiteY0" fmla="*/ 1343025 h 6703708"/>
                <a:gd name="connsiteX1" fmla="*/ 19050 w 2381250"/>
                <a:gd name="connsiteY1" fmla="*/ 5353050 h 6703708"/>
                <a:gd name="connsiteX2" fmla="*/ 38100 w 2381250"/>
                <a:gd name="connsiteY2" fmla="*/ 5400675 h 6703708"/>
                <a:gd name="connsiteX3" fmla="*/ 95250 w 2381250"/>
                <a:gd name="connsiteY3" fmla="*/ 5448300 h 6703708"/>
                <a:gd name="connsiteX4" fmla="*/ 687196 w 2381250"/>
                <a:gd name="connsiteY4" fmla="*/ 5479647 h 6703708"/>
                <a:gd name="connsiteX5" fmla="*/ 962025 w 2381250"/>
                <a:gd name="connsiteY5" fmla="*/ 5486400 h 6703708"/>
                <a:gd name="connsiteX6" fmla="*/ 850686 w 2381250"/>
                <a:gd name="connsiteY6" fmla="*/ 5610453 h 6703708"/>
                <a:gd name="connsiteX7" fmla="*/ 876397 w 2381250"/>
                <a:gd name="connsiteY7" fmla="*/ 5663355 h 6703708"/>
                <a:gd name="connsiteX8" fmla="*/ 884435 w 2381250"/>
                <a:gd name="connsiteY8" fmla="*/ 5749828 h 6703708"/>
                <a:gd name="connsiteX9" fmla="*/ 869569 w 2381250"/>
                <a:gd name="connsiteY9" fmla="*/ 6703710 h 6703708"/>
                <a:gd name="connsiteX10" fmla="*/ 1201531 w 2381250"/>
                <a:gd name="connsiteY10" fmla="*/ 6653434 h 6703708"/>
                <a:gd name="connsiteX11" fmla="*/ 1327420 w 2381250"/>
                <a:gd name="connsiteY11" fmla="*/ 6643681 h 6703708"/>
                <a:gd name="connsiteX12" fmla="*/ 1547441 w 2381250"/>
                <a:gd name="connsiteY12" fmla="*/ 6640357 h 6703708"/>
                <a:gd name="connsiteX13" fmla="*/ 1708241 w 2381250"/>
                <a:gd name="connsiteY13" fmla="*/ 6525173 h 6703708"/>
                <a:gd name="connsiteX14" fmla="*/ 1856810 w 2381250"/>
                <a:gd name="connsiteY14" fmla="*/ 6379303 h 6703708"/>
                <a:gd name="connsiteX15" fmla="*/ 2090135 w 2381250"/>
                <a:gd name="connsiteY15" fmla="*/ 5981395 h 6703708"/>
                <a:gd name="connsiteX16" fmla="*/ 2276475 w 2381250"/>
                <a:gd name="connsiteY16" fmla="*/ 5286375 h 6703708"/>
                <a:gd name="connsiteX17" fmla="*/ 2314575 w 2381250"/>
                <a:gd name="connsiteY17" fmla="*/ 5048250 h 6703708"/>
                <a:gd name="connsiteX18" fmla="*/ 2371725 w 2381250"/>
                <a:gd name="connsiteY18" fmla="*/ 4400550 h 6703708"/>
                <a:gd name="connsiteX19" fmla="*/ 2381250 w 2381250"/>
                <a:gd name="connsiteY19" fmla="*/ 3448050 h 6703708"/>
                <a:gd name="connsiteX20" fmla="*/ 2314575 w 2381250"/>
                <a:gd name="connsiteY20" fmla="*/ 2133600 h 6703708"/>
                <a:gd name="connsiteX21" fmla="*/ 2200275 w 2381250"/>
                <a:gd name="connsiteY21" fmla="*/ 1114425 h 6703708"/>
                <a:gd name="connsiteX22" fmla="*/ 2019300 w 2381250"/>
                <a:gd name="connsiteY22" fmla="*/ 304800 h 6703708"/>
                <a:gd name="connsiteX23" fmla="*/ 1924050 w 2381250"/>
                <a:gd name="connsiteY23" fmla="*/ 180975 h 6703708"/>
                <a:gd name="connsiteX24" fmla="*/ 1790700 w 2381250"/>
                <a:gd name="connsiteY24" fmla="*/ 57150 h 6703708"/>
                <a:gd name="connsiteX25" fmla="*/ 1628775 w 2381250"/>
                <a:gd name="connsiteY25" fmla="*/ 9525 h 6703708"/>
                <a:gd name="connsiteX26" fmla="*/ 1152525 w 2381250"/>
                <a:gd name="connsiteY26" fmla="*/ 0 h 6703708"/>
                <a:gd name="connsiteX27" fmla="*/ 1104900 w 2381250"/>
                <a:gd name="connsiteY27" fmla="*/ 66675 h 6703708"/>
                <a:gd name="connsiteX28" fmla="*/ 1095375 w 2381250"/>
                <a:gd name="connsiteY28" fmla="*/ 1000125 h 6703708"/>
                <a:gd name="connsiteX29" fmla="*/ 1038225 w 2381250"/>
                <a:gd name="connsiteY29" fmla="*/ 1133475 h 6703708"/>
                <a:gd name="connsiteX30" fmla="*/ 933450 w 2381250"/>
                <a:gd name="connsiteY30" fmla="*/ 1190625 h 6703708"/>
                <a:gd name="connsiteX31" fmla="*/ 771525 w 2381250"/>
                <a:gd name="connsiteY31" fmla="*/ 1238250 h 6703708"/>
                <a:gd name="connsiteX32" fmla="*/ 114300 w 2381250"/>
                <a:gd name="connsiteY32" fmla="*/ 1228725 h 6703708"/>
                <a:gd name="connsiteX33" fmla="*/ 66675 w 2381250"/>
                <a:gd name="connsiteY33" fmla="*/ 1247775 h 6703708"/>
                <a:gd name="connsiteX34" fmla="*/ 28575 w 2381250"/>
                <a:gd name="connsiteY34" fmla="*/ 1276350 h 6703708"/>
                <a:gd name="connsiteX35" fmla="*/ 0 w 2381250"/>
                <a:gd name="connsiteY35" fmla="*/ 1343025 h 6703708"/>
                <a:gd name="connsiteX0" fmla="*/ 0 w 2381250"/>
                <a:gd name="connsiteY0" fmla="*/ 1343025 h 6703708"/>
                <a:gd name="connsiteX1" fmla="*/ 19050 w 2381250"/>
                <a:gd name="connsiteY1" fmla="*/ 5353050 h 6703708"/>
                <a:gd name="connsiteX2" fmla="*/ 38100 w 2381250"/>
                <a:gd name="connsiteY2" fmla="*/ 5400675 h 6703708"/>
                <a:gd name="connsiteX3" fmla="*/ 95250 w 2381250"/>
                <a:gd name="connsiteY3" fmla="*/ 5448300 h 6703708"/>
                <a:gd name="connsiteX4" fmla="*/ 687196 w 2381250"/>
                <a:gd name="connsiteY4" fmla="*/ 5479647 h 6703708"/>
                <a:gd name="connsiteX5" fmla="*/ 827808 w 2381250"/>
                <a:gd name="connsiteY5" fmla="*/ 5559813 h 6703708"/>
                <a:gd name="connsiteX6" fmla="*/ 850686 w 2381250"/>
                <a:gd name="connsiteY6" fmla="*/ 5610453 h 6703708"/>
                <a:gd name="connsiteX7" fmla="*/ 876397 w 2381250"/>
                <a:gd name="connsiteY7" fmla="*/ 5663355 h 6703708"/>
                <a:gd name="connsiteX8" fmla="*/ 884435 w 2381250"/>
                <a:gd name="connsiteY8" fmla="*/ 5749828 h 6703708"/>
                <a:gd name="connsiteX9" fmla="*/ 869569 w 2381250"/>
                <a:gd name="connsiteY9" fmla="*/ 6703710 h 6703708"/>
                <a:gd name="connsiteX10" fmla="*/ 1201531 w 2381250"/>
                <a:gd name="connsiteY10" fmla="*/ 6653434 h 6703708"/>
                <a:gd name="connsiteX11" fmla="*/ 1327420 w 2381250"/>
                <a:gd name="connsiteY11" fmla="*/ 6643681 h 6703708"/>
                <a:gd name="connsiteX12" fmla="*/ 1547441 w 2381250"/>
                <a:gd name="connsiteY12" fmla="*/ 6640357 h 6703708"/>
                <a:gd name="connsiteX13" fmla="*/ 1708241 w 2381250"/>
                <a:gd name="connsiteY13" fmla="*/ 6525173 h 6703708"/>
                <a:gd name="connsiteX14" fmla="*/ 1856810 w 2381250"/>
                <a:gd name="connsiteY14" fmla="*/ 6379303 h 6703708"/>
                <a:gd name="connsiteX15" fmla="*/ 2090135 w 2381250"/>
                <a:gd name="connsiteY15" fmla="*/ 5981395 h 6703708"/>
                <a:gd name="connsiteX16" fmla="*/ 2276475 w 2381250"/>
                <a:gd name="connsiteY16" fmla="*/ 5286375 h 6703708"/>
                <a:gd name="connsiteX17" fmla="*/ 2314575 w 2381250"/>
                <a:gd name="connsiteY17" fmla="*/ 5048250 h 6703708"/>
                <a:gd name="connsiteX18" fmla="*/ 2371725 w 2381250"/>
                <a:gd name="connsiteY18" fmla="*/ 4400550 h 6703708"/>
                <a:gd name="connsiteX19" fmla="*/ 2381250 w 2381250"/>
                <a:gd name="connsiteY19" fmla="*/ 3448050 h 6703708"/>
                <a:gd name="connsiteX20" fmla="*/ 2314575 w 2381250"/>
                <a:gd name="connsiteY20" fmla="*/ 2133600 h 6703708"/>
                <a:gd name="connsiteX21" fmla="*/ 2200275 w 2381250"/>
                <a:gd name="connsiteY21" fmla="*/ 1114425 h 6703708"/>
                <a:gd name="connsiteX22" fmla="*/ 2019300 w 2381250"/>
                <a:gd name="connsiteY22" fmla="*/ 304800 h 6703708"/>
                <a:gd name="connsiteX23" fmla="*/ 1924050 w 2381250"/>
                <a:gd name="connsiteY23" fmla="*/ 180975 h 6703708"/>
                <a:gd name="connsiteX24" fmla="*/ 1790700 w 2381250"/>
                <a:gd name="connsiteY24" fmla="*/ 57150 h 6703708"/>
                <a:gd name="connsiteX25" fmla="*/ 1628775 w 2381250"/>
                <a:gd name="connsiteY25" fmla="*/ 9525 h 6703708"/>
                <a:gd name="connsiteX26" fmla="*/ 1152525 w 2381250"/>
                <a:gd name="connsiteY26" fmla="*/ 0 h 6703708"/>
                <a:gd name="connsiteX27" fmla="*/ 1104900 w 2381250"/>
                <a:gd name="connsiteY27" fmla="*/ 66675 h 6703708"/>
                <a:gd name="connsiteX28" fmla="*/ 1095375 w 2381250"/>
                <a:gd name="connsiteY28" fmla="*/ 1000125 h 6703708"/>
                <a:gd name="connsiteX29" fmla="*/ 1038225 w 2381250"/>
                <a:gd name="connsiteY29" fmla="*/ 1133475 h 6703708"/>
                <a:gd name="connsiteX30" fmla="*/ 933450 w 2381250"/>
                <a:gd name="connsiteY30" fmla="*/ 1190625 h 6703708"/>
                <a:gd name="connsiteX31" fmla="*/ 771525 w 2381250"/>
                <a:gd name="connsiteY31" fmla="*/ 1238250 h 6703708"/>
                <a:gd name="connsiteX32" fmla="*/ 114300 w 2381250"/>
                <a:gd name="connsiteY32" fmla="*/ 1228725 h 6703708"/>
                <a:gd name="connsiteX33" fmla="*/ 66675 w 2381250"/>
                <a:gd name="connsiteY33" fmla="*/ 1247775 h 6703708"/>
                <a:gd name="connsiteX34" fmla="*/ 28575 w 2381250"/>
                <a:gd name="connsiteY34" fmla="*/ 1276350 h 6703708"/>
                <a:gd name="connsiteX35" fmla="*/ 0 w 2381250"/>
                <a:gd name="connsiteY35" fmla="*/ 1343025 h 6703708"/>
                <a:gd name="connsiteX0" fmla="*/ 0 w 2381250"/>
                <a:gd name="connsiteY0" fmla="*/ 1343025 h 6703708"/>
                <a:gd name="connsiteX1" fmla="*/ 19050 w 2381250"/>
                <a:gd name="connsiteY1" fmla="*/ 5353050 h 6703708"/>
                <a:gd name="connsiteX2" fmla="*/ 38100 w 2381250"/>
                <a:gd name="connsiteY2" fmla="*/ 5400675 h 6703708"/>
                <a:gd name="connsiteX3" fmla="*/ 95250 w 2381250"/>
                <a:gd name="connsiteY3" fmla="*/ 5448300 h 6703708"/>
                <a:gd name="connsiteX4" fmla="*/ 687196 w 2381250"/>
                <a:gd name="connsiteY4" fmla="*/ 5479647 h 6703708"/>
                <a:gd name="connsiteX5" fmla="*/ 827808 w 2381250"/>
                <a:gd name="connsiteY5" fmla="*/ 5559813 h 6703708"/>
                <a:gd name="connsiteX6" fmla="*/ 850686 w 2381250"/>
                <a:gd name="connsiteY6" fmla="*/ 5610453 h 6703708"/>
                <a:gd name="connsiteX7" fmla="*/ 876397 w 2381250"/>
                <a:gd name="connsiteY7" fmla="*/ 5663355 h 6703708"/>
                <a:gd name="connsiteX8" fmla="*/ 884435 w 2381250"/>
                <a:gd name="connsiteY8" fmla="*/ 5749828 h 6703708"/>
                <a:gd name="connsiteX9" fmla="*/ 869569 w 2381250"/>
                <a:gd name="connsiteY9" fmla="*/ 6703710 h 6703708"/>
                <a:gd name="connsiteX10" fmla="*/ 1201531 w 2381250"/>
                <a:gd name="connsiteY10" fmla="*/ 6653434 h 6703708"/>
                <a:gd name="connsiteX11" fmla="*/ 1327420 w 2381250"/>
                <a:gd name="connsiteY11" fmla="*/ 6643681 h 6703708"/>
                <a:gd name="connsiteX12" fmla="*/ 1547441 w 2381250"/>
                <a:gd name="connsiteY12" fmla="*/ 6640357 h 6703708"/>
                <a:gd name="connsiteX13" fmla="*/ 1708241 w 2381250"/>
                <a:gd name="connsiteY13" fmla="*/ 6525173 h 6703708"/>
                <a:gd name="connsiteX14" fmla="*/ 1856810 w 2381250"/>
                <a:gd name="connsiteY14" fmla="*/ 6379303 h 6703708"/>
                <a:gd name="connsiteX15" fmla="*/ 2090135 w 2381250"/>
                <a:gd name="connsiteY15" fmla="*/ 5981395 h 6703708"/>
                <a:gd name="connsiteX16" fmla="*/ 2276475 w 2381250"/>
                <a:gd name="connsiteY16" fmla="*/ 5286375 h 6703708"/>
                <a:gd name="connsiteX17" fmla="*/ 2314575 w 2381250"/>
                <a:gd name="connsiteY17" fmla="*/ 5048250 h 6703708"/>
                <a:gd name="connsiteX18" fmla="*/ 2371725 w 2381250"/>
                <a:gd name="connsiteY18" fmla="*/ 4400550 h 6703708"/>
                <a:gd name="connsiteX19" fmla="*/ 2381250 w 2381250"/>
                <a:gd name="connsiteY19" fmla="*/ 3448050 h 6703708"/>
                <a:gd name="connsiteX20" fmla="*/ 2314575 w 2381250"/>
                <a:gd name="connsiteY20" fmla="*/ 2133600 h 6703708"/>
                <a:gd name="connsiteX21" fmla="*/ 2200275 w 2381250"/>
                <a:gd name="connsiteY21" fmla="*/ 1114425 h 6703708"/>
                <a:gd name="connsiteX22" fmla="*/ 2019300 w 2381250"/>
                <a:gd name="connsiteY22" fmla="*/ 304800 h 6703708"/>
                <a:gd name="connsiteX23" fmla="*/ 1924050 w 2381250"/>
                <a:gd name="connsiteY23" fmla="*/ 180975 h 6703708"/>
                <a:gd name="connsiteX24" fmla="*/ 1790700 w 2381250"/>
                <a:gd name="connsiteY24" fmla="*/ 57150 h 6703708"/>
                <a:gd name="connsiteX25" fmla="*/ 1628775 w 2381250"/>
                <a:gd name="connsiteY25" fmla="*/ 9525 h 6703708"/>
                <a:gd name="connsiteX26" fmla="*/ 1152525 w 2381250"/>
                <a:gd name="connsiteY26" fmla="*/ 0 h 6703708"/>
                <a:gd name="connsiteX27" fmla="*/ 1104900 w 2381250"/>
                <a:gd name="connsiteY27" fmla="*/ 66675 h 6703708"/>
                <a:gd name="connsiteX28" fmla="*/ 1095375 w 2381250"/>
                <a:gd name="connsiteY28" fmla="*/ 1000125 h 6703708"/>
                <a:gd name="connsiteX29" fmla="*/ 1038225 w 2381250"/>
                <a:gd name="connsiteY29" fmla="*/ 1133475 h 6703708"/>
                <a:gd name="connsiteX30" fmla="*/ 933450 w 2381250"/>
                <a:gd name="connsiteY30" fmla="*/ 1190625 h 6703708"/>
                <a:gd name="connsiteX31" fmla="*/ 731685 w 2381250"/>
                <a:gd name="connsiteY31" fmla="*/ 1272997 h 6703708"/>
                <a:gd name="connsiteX32" fmla="*/ 114300 w 2381250"/>
                <a:gd name="connsiteY32" fmla="*/ 1228725 h 6703708"/>
                <a:gd name="connsiteX33" fmla="*/ 66675 w 2381250"/>
                <a:gd name="connsiteY33" fmla="*/ 1247775 h 6703708"/>
                <a:gd name="connsiteX34" fmla="*/ 28575 w 2381250"/>
                <a:gd name="connsiteY34" fmla="*/ 1276350 h 6703708"/>
                <a:gd name="connsiteX35" fmla="*/ 0 w 2381250"/>
                <a:gd name="connsiteY35" fmla="*/ 1343025 h 6703708"/>
                <a:gd name="connsiteX0" fmla="*/ 0 w 2381250"/>
                <a:gd name="connsiteY0" fmla="*/ 1343025 h 6703708"/>
                <a:gd name="connsiteX1" fmla="*/ 19050 w 2381250"/>
                <a:gd name="connsiteY1" fmla="*/ 5353050 h 6703708"/>
                <a:gd name="connsiteX2" fmla="*/ 38100 w 2381250"/>
                <a:gd name="connsiteY2" fmla="*/ 5400675 h 6703708"/>
                <a:gd name="connsiteX3" fmla="*/ 95250 w 2381250"/>
                <a:gd name="connsiteY3" fmla="*/ 5448300 h 6703708"/>
                <a:gd name="connsiteX4" fmla="*/ 687196 w 2381250"/>
                <a:gd name="connsiteY4" fmla="*/ 5479647 h 6703708"/>
                <a:gd name="connsiteX5" fmla="*/ 827808 w 2381250"/>
                <a:gd name="connsiteY5" fmla="*/ 5559813 h 6703708"/>
                <a:gd name="connsiteX6" fmla="*/ 850686 w 2381250"/>
                <a:gd name="connsiteY6" fmla="*/ 5610453 h 6703708"/>
                <a:gd name="connsiteX7" fmla="*/ 876397 w 2381250"/>
                <a:gd name="connsiteY7" fmla="*/ 5663355 h 6703708"/>
                <a:gd name="connsiteX8" fmla="*/ 884435 w 2381250"/>
                <a:gd name="connsiteY8" fmla="*/ 5749828 h 6703708"/>
                <a:gd name="connsiteX9" fmla="*/ 869569 w 2381250"/>
                <a:gd name="connsiteY9" fmla="*/ 6703710 h 6703708"/>
                <a:gd name="connsiteX10" fmla="*/ 1201531 w 2381250"/>
                <a:gd name="connsiteY10" fmla="*/ 6653434 h 6703708"/>
                <a:gd name="connsiteX11" fmla="*/ 1327420 w 2381250"/>
                <a:gd name="connsiteY11" fmla="*/ 6643681 h 6703708"/>
                <a:gd name="connsiteX12" fmla="*/ 1547441 w 2381250"/>
                <a:gd name="connsiteY12" fmla="*/ 6640357 h 6703708"/>
                <a:gd name="connsiteX13" fmla="*/ 1708241 w 2381250"/>
                <a:gd name="connsiteY13" fmla="*/ 6525173 h 6703708"/>
                <a:gd name="connsiteX14" fmla="*/ 1856810 w 2381250"/>
                <a:gd name="connsiteY14" fmla="*/ 6379303 h 6703708"/>
                <a:gd name="connsiteX15" fmla="*/ 2090135 w 2381250"/>
                <a:gd name="connsiteY15" fmla="*/ 5981395 h 6703708"/>
                <a:gd name="connsiteX16" fmla="*/ 2276475 w 2381250"/>
                <a:gd name="connsiteY16" fmla="*/ 5286375 h 6703708"/>
                <a:gd name="connsiteX17" fmla="*/ 2314575 w 2381250"/>
                <a:gd name="connsiteY17" fmla="*/ 5048250 h 6703708"/>
                <a:gd name="connsiteX18" fmla="*/ 2371725 w 2381250"/>
                <a:gd name="connsiteY18" fmla="*/ 4400550 h 6703708"/>
                <a:gd name="connsiteX19" fmla="*/ 2381250 w 2381250"/>
                <a:gd name="connsiteY19" fmla="*/ 3448050 h 6703708"/>
                <a:gd name="connsiteX20" fmla="*/ 2314575 w 2381250"/>
                <a:gd name="connsiteY20" fmla="*/ 2133600 h 6703708"/>
                <a:gd name="connsiteX21" fmla="*/ 2200275 w 2381250"/>
                <a:gd name="connsiteY21" fmla="*/ 1114425 h 6703708"/>
                <a:gd name="connsiteX22" fmla="*/ 2019300 w 2381250"/>
                <a:gd name="connsiteY22" fmla="*/ 304800 h 6703708"/>
                <a:gd name="connsiteX23" fmla="*/ 1924050 w 2381250"/>
                <a:gd name="connsiteY23" fmla="*/ 180975 h 6703708"/>
                <a:gd name="connsiteX24" fmla="*/ 1790700 w 2381250"/>
                <a:gd name="connsiteY24" fmla="*/ 57150 h 6703708"/>
                <a:gd name="connsiteX25" fmla="*/ 1628775 w 2381250"/>
                <a:gd name="connsiteY25" fmla="*/ 9525 h 6703708"/>
                <a:gd name="connsiteX26" fmla="*/ 1152525 w 2381250"/>
                <a:gd name="connsiteY26" fmla="*/ 0 h 6703708"/>
                <a:gd name="connsiteX27" fmla="*/ 1104900 w 2381250"/>
                <a:gd name="connsiteY27" fmla="*/ 66675 h 6703708"/>
                <a:gd name="connsiteX28" fmla="*/ 1095375 w 2381250"/>
                <a:gd name="connsiteY28" fmla="*/ 1000125 h 6703708"/>
                <a:gd name="connsiteX29" fmla="*/ 1038225 w 2381250"/>
                <a:gd name="connsiteY29" fmla="*/ 1133475 h 6703708"/>
                <a:gd name="connsiteX30" fmla="*/ 837950 w 2381250"/>
                <a:gd name="connsiteY30" fmla="*/ 1171271 h 6703708"/>
                <a:gd name="connsiteX31" fmla="*/ 731685 w 2381250"/>
                <a:gd name="connsiteY31" fmla="*/ 1272997 h 6703708"/>
                <a:gd name="connsiteX32" fmla="*/ 114300 w 2381250"/>
                <a:gd name="connsiteY32" fmla="*/ 1228725 h 6703708"/>
                <a:gd name="connsiteX33" fmla="*/ 66675 w 2381250"/>
                <a:gd name="connsiteY33" fmla="*/ 1247775 h 6703708"/>
                <a:gd name="connsiteX34" fmla="*/ 28575 w 2381250"/>
                <a:gd name="connsiteY34" fmla="*/ 1276350 h 6703708"/>
                <a:gd name="connsiteX35" fmla="*/ 0 w 2381250"/>
                <a:gd name="connsiteY35" fmla="*/ 1343025 h 6703708"/>
                <a:gd name="connsiteX0" fmla="*/ 0 w 2381250"/>
                <a:gd name="connsiteY0" fmla="*/ 1343025 h 6703708"/>
                <a:gd name="connsiteX1" fmla="*/ 19050 w 2381250"/>
                <a:gd name="connsiteY1" fmla="*/ 5353050 h 6703708"/>
                <a:gd name="connsiteX2" fmla="*/ 38100 w 2381250"/>
                <a:gd name="connsiteY2" fmla="*/ 5400675 h 6703708"/>
                <a:gd name="connsiteX3" fmla="*/ 95250 w 2381250"/>
                <a:gd name="connsiteY3" fmla="*/ 5448300 h 6703708"/>
                <a:gd name="connsiteX4" fmla="*/ 687196 w 2381250"/>
                <a:gd name="connsiteY4" fmla="*/ 5479647 h 6703708"/>
                <a:gd name="connsiteX5" fmla="*/ 827808 w 2381250"/>
                <a:gd name="connsiteY5" fmla="*/ 5559813 h 6703708"/>
                <a:gd name="connsiteX6" fmla="*/ 850686 w 2381250"/>
                <a:gd name="connsiteY6" fmla="*/ 5610453 h 6703708"/>
                <a:gd name="connsiteX7" fmla="*/ 876397 w 2381250"/>
                <a:gd name="connsiteY7" fmla="*/ 5663355 h 6703708"/>
                <a:gd name="connsiteX8" fmla="*/ 884435 w 2381250"/>
                <a:gd name="connsiteY8" fmla="*/ 5749828 h 6703708"/>
                <a:gd name="connsiteX9" fmla="*/ 869569 w 2381250"/>
                <a:gd name="connsiteY9" fmla="*/ 6703710 h 6703708"/>
                <a:gd name="connsiteX10" fmla="*/ 1201531 w 2381250"/>
                <a:gd name="connsiteY10" fmla="*/ 6653434 h 6703708"/>
                <a:gd name="connsiteX11" fmla="*/ 1327420 w 2381250"/>
                <a:gd name="connsiteY11" fmla="*/ 6643681 h 6703708"/>
                <a:gd name="connsiteX12" fmla="*/ 1547441 w 2381250"/>
                <a:gd name="connsiteY12" fmla="*/ 6640357 h 6703708"/>
                <a:gd name="connsiteX13" fmla="*/ 1708241 w 2381250"/>
                <a:gd name="connsiteY13" fmla="*/ 6525173 h 6703708"/>
                <a:gd name="connsiteX14" fmla="*/ 1856810 w 2381250"/>
                <a:gd name="connsiteY14" fmla="*/ 6379303 h 6703708"/>
                <a:gd name="connsiteX15" fmla="*/ 2090135 w 2381250"/>
                <a:gd name="connsiteY15" fmla="*/ 5981395 h 6703708"/>
                <a:gd name="connsiteX16" fmla="*/ 2276475 w 2381250"/>
                <a:gd name="connsiteY16" fmla="*/ 5286375 h 6703708"/>
                <a:gd name="connsiteX17" fmla="*/ 2314575 w 2381250"/>
                <a:gd name="connsiteY17" fmla="*/ 5048250 h 6703708"/>
                <a:gd name="connsiteX18" fmla="*/ 2371725 w 2381250"/>
                <a:gd name="connsiteY18" fmla="*/ 4400550 h 6703708"/>
                <a:gd name="connsiteX19" fmla="*/ 2381250 w 2381250"/>
                <a:gd name="connsiteY19" fmla="*/ 3448050 h 6703708"/>
                <a:gd name="connsiteX20" fmla="*/ 2314575 w 2381250"/>
                <a:gd name="connsiteY20" fmla="*/ 2133600 h 6703708"/>
                <a:gd name="connsiteX21" fmla="*/ 2200275 w 2381250"/>
                <a:gd name="connsiteY21" fmla="*/ 1114425 h 6703708"/>
                <a:gd name="connsiteX22" fmla="*/ 2019300 w 2381250"/>
                <a:gd name="connsiteY22" fmla="*/ 304800 h 6703708"/>
                <a:gd name="connsiteX23" fmla="*/ 1924050 w 2381250"/>
                <a:gd name="connsiteY23" fmla="*/ 180975 h 6703708"/>
                <a:gd name="connsiteX24" fmla="*/ 1790700 w 2381250"/>
                <a:gd name="connsiteY24" fmla="*/ 57150 h 6703708"/>
                <a:gd name="connsiteX25" fmla="*/ 1628775 w 2381250"/>
                <a:gd name="connsiteY25" fmla="*/ 9525 h 6703708"/>
                <a:gd name="connsiteX26" fmla="*/ 1152525 w 2381250"/>
                <a:gd name="connsiteY26" fmla="*/ 0 h 6703708"/>
                <a:gd name="connsiteX27" fmla="*/ 1104900 w 2381250"/>
                <a:gd name="connsiteY27" fmla="*/ 66675 h 6703708"/>
                <a:gd name="connsiteX28" fmla="*/ 1095375 w 2381250"/>
                <a:gd name="connsiteY28" fmla="*/ 1000125 h 6703708"/>
                <a:gd name="connsiteX29" fmla="*/ 1038225 w 2381250"/>
                <a:gd name="connsiteY29" fmla="*/ 1133475 h 6703708"/>
                <a:gd name="connsiteX30" fmla="*/ 837950 w 2381250"/>
                <a:gd name="connsiteY30" fmla="*/ 1171271 h 6703708"/>
                <a:gd name="connsiteX31" fmla="*/ 654555 w 2381250"/>
                <a:gd name="connsiteY31" fmla="*/ 1201701 h 6703708"/>
                <a:gd name="connsiteX32" fmla="*/ 114300 w 2381250"/>
                <a:gd name="connsiteY32" fmla="*/ 1228725 h 6703708"/>
                <a:gd name="connsiteX33" fmla="*/ 66675 w 2381250"/>
                <a:gd name="connsiteY33" fmla="*/ 1247775 h 6703708"/>
                <a:gd name="connsiteX34" fmla="*/ 28575 w 2381250"/>
                <a:gd name="connsiteY34" fmla="*/ 1276350 h 6703708"/>
                <a:gd name="connsiteX35" fmla="*/ 0 w 2381250"/>
                <a:gd name="connsiteY35" fmla="*/ 1343025 h 6703708"/>
                <a:gd name="connsiteX0" fmla="*/ 0 w 2381250"/>
                <a:gd name="connsiteY0" fmla="*/ 1343025 h 6703708"/>
                <a:gd name="connsiteX1" fmla="*/ 19050 w 2381250"/>
                <a:gd name="connsiteY1" fmla="*/ 5353050 h 6703708"/>
                <a:gd name="connsiteX2" fmla="*/ 38100 w 2381250"/>
                <a:gd name="connsiteY2" fmla="*/ 5400675 h 6703708"/>
                <a:gd name="connsiteX3" fmla="*/ 95250 w 2381250"/>
                <a:gd name="connsiteY3" fmla="*/ 5448300 h 6703708"/>
                <a:gd name="connsiteX4" fmla="*/ 687196 w 2381250"/>
                <a:gd name="connsiteY4" fmla="*/ 5479647 h 6703708"/>
                <a:gd name="connsiteX5" fmla="*/ 827808 w 2381250"/>
                <a:gd name="connsiteY5" fmla="*/ 5559813 h 6703708"/>
                <a:gd name="connsiteX6" fmla="*/ 850686 w 2381250"/>
                <a:gd name="connsiteY6" fmla="*/ 5610453 h 6703708"/>
                <a:gd name="connsiteX7" fmla="*/ 876397 w 2381250"/>
                <a:gd name="connsiteY7" fmla="*/ 5663355 h 6703708"/>
                <a:gd name="connsiteX8" fmla="*/ 884435 w 2381250"/>
                <a:gd name="connsiteY8" fmla="*/ 5749828 h 6703708"/>
                <a:gd name="connsiteX9" fmla="*/ 869569 w 2381250"/>
                <a:gd name="connsiteY9" fmla="*/ 6703710 h 6703708"/>
                <a:gd name="connsiteX10" fmla="*/ 1201531 w 2381250"/>
                <a:gd name="connsiteY10" fmla="*/ 6653434 h 6703708"/>
                <a:gd name="connsiteX11" fmla="*/ 1327420 w 2381250"/>
                <a:gd name="connsiteY11" fmla="*/ 6643681 h 6703708"/>
                <a:gd name="connsiteX12" fmla="*/ 1547441 w 2381250"/>
                <a:gd name="connsiteY12" fmla="*/ 6640357 h 6703708"/>
                <a:gd name="connsiteX13" fmla="*/ 1708241 w 2381250"/>
                <a:gd name="connsiteY13" fmla="*/ 6525173 h 6703708"/>
                <a:gd name="connsiteX14" fmla="*/ 1856810 w 2381250"/>
                <a:gd name="connsiteY14" fmla="*/ 6379303 h 6703708"/>
                <a:gd name="connsiteX15" fmla="*/ 2090135 w 2381250"/>
                <a:gd name="connsiteY15" fmla="*/ 5981395 h 6703708"/>
                <a:gd name="connsiteX16" fmla="*/ 2276475 w 2381250"/>
                <a:gd name="connsiteY16" fmla="*/ 5286375 h 6703708"/>
                <a:gd name="connsiteX17" fmla="*/ 2314575 w 2381250"/>
                <a:gd name="connsiteY17" fmla="*/ 5048250 h 6703708"/>
                <a:gd name="connsiteX18" fmla="*/ 2371725 w 2381250"/>
                <a:gd name="connsiteY18" fmla="*/ 4400550 h 6703708"/>
                <a:gd name="connsiteX19" fmla="*/ 2381250 w 2381250"/>
                <a:gd name="connsiteY19" fmla="*/ 3448050 h 6703708"/>
                <a:gd name="connsiteX20" fmla="*/ 2314575 w 2381250"/>
                <a:gd name="connsiteY20" fmla="*/ 2133600 h 6703708"/>
                <a:gd name="connsiteX21" fmla="*/ 2200275 w 2381250"/>
                <a:gd name="connsiteY21" fmla="*/ 1114425 h 6703708"/>
                <a:gd name="connsiteX22" fmla="*/ 2019300 w 2381250"/>
                <a:gd name="connsiteY22" fmla="*/ 304800 h 6703708"/>
                <a:gd name="connsiteX23" fmla="*/ 1924050 w 2381250"/>
                <a:gd name="connsiteY23" fmla="*/ 180975 h 6703708"/>
                <a:gd name="connsiteX24" fmla="*/ 1790700 w 2381250"/>
                <a:gd name="connsiteY24" fmla="*/ 57150 h 6703708"/>
                <a:gd name="connsiteX25" fmla="*/ 1628775 w 2381250"/>
                <a:gd name="connsiteY25" fmla="*/ 9525 h 6703708"/>
                <a:gd name="connsiteX26" fmla="*/ 1152525 w 2381250"/>
                <a:gd name="connsiteY26" fmla="*/ 0 h 6703708"/>
                <a:gd name="connsiteX27" fmla="*/ 1104900 w 2381250"/>
                <a:gd name="connsiteY27" fmla="*/ 66675 h 6703708"/>
                <a:gd name="connsiteX28" fmla="*/ 796167 w 2381250"/>
                <a:gd name="connsiteY28" fmla="*/ 922352 h 6703708"/>
                <a:gd name="connsiteX29" fmla="*/ 1038225 w 2381250"/>
                <a:gd name="connsiteY29" fmla="*/ 1133475 h 6703708"/>
                <a:gd name="connsiteX30" fmla="*/ 837950 w 2381250"/>
                <a:gd name="connsiteY30" fmla="*/ 1171271 h 6703708"/>
                <a:gd name="connsiteX31" fmla="*/ 654555 w 2381250"/>
                <a:gd name="connsiteY31" fmla="*/ 1201701 h 6703708"/>
                <a:gd name="connsiteX32" fmla="*/ 114300 w 2381250"/>
                <a:gd name="connsiteY32" fmla="*/ 1228725 h 6703708"/>
                <a:gd name="connsiteX33" fmla="*/ 66675 w 2381250"/>
                <a:gd name="connsiteY33" fmla="*/ 1247775 h 6703708"/>
                <a:gd name="connsiteX34" fmla="*/ 28575 w 2381250"/>
                <a:gd name="connsiteY34" fmla="*/ 1276350 h 6703708"/>
                <a:gd name="connsiteX35" fmla="*/ 0 w 2381250"/>
                <a:gd name="connsiteY35" fmla="*/ 1343025 h 6703708"/>
                <a:gd name="connsiteX0" fmla="*/ 0 w 2381250"/>
                <a:gd name="connsiteY0" fmla="*/ 1374177 h 6734860"/>
                <a:gd name="connsiteX1" fmla="*/ 19050 w 2381250"/>
                <a:gd name="connsiteY1" fmla="*/ 5384202 h 6734860"/>
                <a:gd name="connsiteX2" fmla="*/ 38100 w 2381250"/>
                <a:gd name="connsiteY2" fmla="*/ 5431827 h 6734860"/>
                <a:gd name="connsiteX3" fmla="*/ 95250 w 2381250"/>
                <a:gd name="connsiteY3" fmla="*/ 5479452 h 6734860"/>
                <a:gd name="connsiteX4" fmla="*/ 687196 w 2381250"/>
                <a:gd name="connsiteY4" fmla="*/ 5510799 h 6734860"/>
                <a:gd name="connsiteX5" fmla="*/ 827808 w 2381250"/>
                <a:gd name="connsiteY5" fmla="*/ 5590965 h 6734860"/>
                <a:gd name="connsiteX6" fmla="*/ 850686 w 2381250"/>
                <a:gd name="connsiteY6" fmla="*/ 5641605 h 6734860"/>
                <a:gd name="connsiteX7" fmla="*/ 876397 w 2381250"/>
                <a:gd name="connsiteY7" fmla="*/ 5694507 h 6734860"/>
                <a:gd name="connsiteX8" fmla="*/ 884435 w 2381250"/>
                <a:gd name="connsiteY8" fmla="*/ 5780980 h 6734860"/>
                <a:gd name="connsiteX9" fmla="*/ 869569 w 2381250"/>
                <a:gd name="connsiteY9" fmla="*/ 6734862 h 6734860"/>
                <a:gd name="connsiteX10" fmla="*/ 1201531 w 2381250"/>
                <a:gd name="connsiteY10" fmla="*/ 6684586 h 6734860"/>
                <a:gd name="connsiteX11" fmla="*/ 1327420 w 2381250"/>
                <a:gd name="connsiteY11" fmla="*/ 6674833 h 6734860"/>
                <a:gd name="connsiteX12" fmla="*/ 1547441 w 2381250"/>
                <a:gd name="connsiteY12" fmla="*/ 6671509 h 6734860"/>
                <a:gd name="connsiteX13" fmla="*/ 1708241 w 2381250"/>
                <a:gd name="connsiteY13" fmla="*/ 6556325 h 6734860"/>
                <a:gd name="connsiteX14" fmla="*/ 1856810 w 2381250"/>
                <a:gd name="connsiteY14" fmla="*/ 6410455 h 6734860"/>
                <a:gd name="connsiteX15" fmla="*/ 2090135 w 2381250"/>
                <a:gd name="connsiteY15" fmla="*/ 6012547 h 6734860"/>
                <a:gd name="connsiteX16" fmla="*/ 2276475 w 2381250"/>
                <a:gd name="connsiteY16" fmla="*/ 5317527 h 6734860"/>
                <a:gd name="connsiteX17" fmla="*/ 2314575 w 2381250"/>
                <a:gd name="connsiteY17" fmla="*/ 5079402 h 6734860"/>
                <a:gd name="connsiteX18" fmla="*/ 2371725 w 2381250"/>
                <a:gd name="connsiteY18" fmla="*/ 4431702 h 6734860"/>
                <a:gd name="connsiteX19" fmla="*/ 2381250 w 2381250"/>
                <a:gd name="connsiteY19" fmla="*/ 3479202 h 6734860"/>
                <a:gd name="connsiteX20" fmla="*/ 2314575 w 2381250"/>
                <a:gd name="connsiteY20" fmla="*/ 2164752 h 6734860"/>
                <a:gd name="connsiteX21" fmla="*/ 2200275 w 2381250"/>
                <a:gd name="connsiteY21" fmla="*/ 1145577 h 6734860"/>
                <a:gd name="connsiteX22" fmla="*/ 2019300 w 2381250"/>
                <a:gd name="connsiteY22" fmla="*/ 335952 h 6734860"/>
                <a:gd name="connsiteX23" fmla="*/ 1924050 w 2381250"/>
                <a:gd name="connsiteY23" fmla="*/ 212127 h 6734860"/>
                <a:gd name="connsiteX24" fmla="*/ 1790700 w 2381250"/>
                <a:gd name="connsiteY24" fmla="*/ 88302 h 6734860"/>
                <a:gd name="connsiteX25" fmla="*/ 1628775 w 2381250"/>
                <a:gd name="connsiteY25" fmla="*/ 40677 h 6734860"/>
                <a:gd name="connsiteX26" fmla="*/ 1152525 w 2381250"/>
                <a:gd name="connsiteY26" fmla="*/ 31152 h 6734860"/>
                <a:gd name="connsiteX27" fmla="*/ 875766 w 2381250"/>
                <a:gd name="connsiteY27" fmla="*/ -1 h 6734860"/>
                <a:gd name="connsiteX28" fmla="*/ 796167 w 2381250"/>
                <a:gd name="connsiteY28" fmla="*/ 953504 h 6734860"/>
                <a:gd name="connsiteX29" fmla="*/ 1038225 w 2381250"/>
                <a:gd name="connsiteY29" fmla="*/ 1164627 h 6734860"/>
                <a:gd name="connsiteX30" fmla="*/ 837950 w 2381250"/>
                <a:gd name="connsiteY30" fmla="*/ 1202423 h 6734860"/>
                <a:gd name="connsiteX31" fmla="*/ 654555 w 2381250"/>
                <a:gd name="connsiteY31" fmla="*/ 1232853 h 6734860"/>
                <a:gd name="connsiteX32" fmla="*/ 114300 w 2381250"/>
                <a:gd name="connsiteY32" fmla="*/ 1259877 h 6734860"/>
                <a:gd name="connsiteX33" fmla="*/ 66675 w 2381250"/>
                <a:gd name="connsiteY33" fmla="*/ 1278927 h 6734860"/>
                <a:gd name="connsiteX34" fmla="*/ 28575 w 2381250"/>
                <a:gd name="connsiteY34" fmla="*/ 1307502 h 6734860"/>
                <a:gd name="connsiteX35" fmla="*/ 0 w 2381250"/>
                <a:gd name="connsiteY35" fmla="*/ 1374177 h 6734860"/>
                <a:gd name="connsiteX0" fmla="*/ 0 w 2381250"/>
                <a:gd name="connsiteY0" fmla="*/ 1374177 h 6734860"/>
                <a:gd name="connsiteX1" fmla="*/ 19050 w 2381250"/>
                <a:gd name="connsiteY1" fmla="*/ 5384202 h 6734860"/>
                <a:gd name="connsiteX2" fmla="*/ 38100 w 2381250"/>
                <a:gd name="connsiteY2" fmla="*/ 5431827 h 6734860"/>
                <a:gd name="connsiteX3" fmla="*/ 95250 w 2381250"/>
                <a:gd name="connsiteY3" fmla="*/ 5479452 h 6734860"/>
                <a:gd name="connsiteX4" fmla="*/ 687196 w 2381250"/>
                <a:gd name="connsiteY4" fmla="*/ 5510799 h 6734860"/>
                <a:gd name="connsiteX5" fmla="*/ 827808 w 2381250"/>
                <a:gd name="connsiteY5" fmla="*/ 5590965 h 6734860"/>
                <a:gd name="connsiteX6" fmla="*/ 850686 w 2381250"/>
                <a:gd name="connsiteY6" fmla="*/ 5641605 h 6734860"/>
                <a:gd name="connsiteX7" fmla="*/ 876397 w 2381250"/>
                <a:gd name="connsiteY7" fmla="*/ 5694507 h 6734860"/>
                <a:gd name="connsiteX8" fmla="*/ 884435 w 2381250"/>
                <a:gd name="connsiteY8" fmla="*/ 5780980 h 6734860"/>
                <a:gd name="connsiteX9" fmla="*/ 869569 w 2381250"/>
                <a:gd name="connsiteY9" fmla="*/ 6734862 h 6734860"/>
                <a:gd name="connsiteX10" fmla="*/ 1201531 w 2381250"/>
                <a:gd name="connsiteY10" fmla="*/ 6684586 h 6734860"/>
                <a:gd name="connsiteX11" fmla="*/ 1327420 w 2381250"/>
                <a:gd name="connsiteY11" fmla="*/ 6674833 h 6734860"/>
                <a:gd name="connsiteX12" fmla="*/ 1547441 w 2381250"/>
                <a:gd name="connsiteY12" fmla="*/ 6671509 h 6734860"/>
                <a:gd name="connsiteX13" fmla="*/ 1708241 w 2381250"/>
                <a:gd name="connsiteY13" fmla="*/ 6556325 h 6734860"/>
                <a:gd name="connsiteX14" fmla="*/ 1856810 w 2381250"/>
                <a:gd name="connsiteY14" fmla="*/ 6410455 h 6734860"/>
                <a:gd name="connsiteX15" fmla="*/ 2090135 w 2381250"/>
                <a:gd name="connsiteY15" fmla="*/ 6012547 h 6734860"/>
                <a:gd name="connsiteX16" fmla="*/ 2276475 w 2381250"/>
                <a:gd name="connsiteY16" fmla="*/ 5317527 h 6734860"/>
                <a:gd name="connsiteX17" fmla="*/ 2314575 w 2381250"/>
                <a:gd name="connsiteY17" fmla="*/ 5079402 h 6734860"/>
                <a:gd name="connsiteX18" fmla="*/ 2371725 w 2381250"/>
                <a:gd name="connsiteY18" fmla="*/ 4431702 h 6734860"/>
                <a:gd name="connsiteX19" fmla="*/ 2381250 w 2381250"/>
                <a:gd name="connsiteY19" fmla="*/ 3479202 h 6734860"/>
                <a:gd name="connsiteX20" fmla="*/ 2314575 w 2381250"/>
                <a:gd name="connsiteY20" fmla="*/ 2164752 h 6734860"/>
                <a:gd name="connsiteX21" fmla="*/ 2200275 w 2381250"/>
                <a:gd name="connsiteY21" fmla="*/ 1145577 h 6734860"/>
                <a:gd name="connsiteX22" fmla="*/ 2019300 w 2381250"/>
                <a:gd name="connsiteY22" fmla="*/ 335952 h 6734860"/>
                <a:gd name="connsiteX23" fmla="*/ 1924050 w 2381250"/>
                <a:gd name="connsiteY23" fmla="*/ 212127 h 6734860"/>
                <a:gd name="connsiteX24" fmla="*/ 1790700 w 2381250"/>
                <a:gd name="connsiteY24" fmla="*/ 88302 h 6734860"/>
                <a:gd name="connsiteX25" fmla="*/ 1628775 w 2381250"/>
                <a:gd name="connsiteY25" fmla="*/ 40677 h 6734860"/>
                <a:gd name="connsiteX26" fmla="*/ 1152525 w 2381250"/>
                <a:gd name="connsiteY26" fmla="*/ 31152 h 6734860"/>
                <a:gd name="connsiteX27" fmla="*/ 875766 w 2381250"/>
                <a:gd name="connsiteY27" fmla="*/ -1 h 6734860"/>
                <a:gd name="connsiteX28" fmla="*/ 866245 w 2381250"/>
                <a:gd name="connsiteY28" fmla="*/ 933452 h 6734860"/>
                <a:gd name="connsiteX29" fmla="*/ 1038225 w 2381250"/>
                <a:gd name="connsiteY29" fmla="*/ 1164627 h 6734860"/>
                <a:gd name="connsiteX30" fmla="*/ 837950 w 2381250"/>
                <a:gd name="connsiteY30" fmla="*/ 1202423 h 6734860"/>
                <a:gd name="connsiteX31" fmla="*/ 654555 w 2381250"/>
                <a:gd name="connsiteY31" fmla="*/ 1232853 h 6734860"/>
                <a:gd name="connsiteX32" fmla="*/ 114300 w 2381250"/>
                <a:gd name="connsiteY32" fmla="*/ 1259877 h 6734860"/>
                <a:gd name="connsiteX33" fmla="*/ 66675 w 2381250"/>
                <a:gd name="connsiteY33" fmla="*/ 1278927 h 6734860"/>
                <a:gd name="connsiteX34" fmla="*/ 28575 w 2381250"/>
                <a:gd name="connsiteY34" fmla="*/ 1307502 h 6734860"/>
                <a:gd name="connsiteX35" fmla="*/ 0 w 2381250"/>
                <a:gd name="connsiteY35" fmla="*/ 1374177 h 6734860"/>
                <a:gd name="connsiteX0" fmla="*/ 0 w 2381250"/>
                <a:gd name="connsiteY0" fmla="*/ 1374177 h 6734860"/>
                <a:gd name="connsiteX1" fmla="*/ 19050 w 2381250"/>
                <a:gd name="connsiteY1" fmla="*/ 5384202 h 6734860"/>
                <a:gd name="connsiteX2" fmla="*/ 38100 w 2381250"/>
                <a:gd name="connsiteY2" fmla="*/ 5431827 h 6734860"/>
                <a:gd name="connsiteX3" fmla="*/ 95250 w 2381250"/>
                <a:gd name="connsiteY3" fmla="*/ 5479452 h 6734860"/>
                <a:gd name="connsiteX4" fmla="*/ 687196 w 2381250"/>
                <a:gd name="connsiteY4" fmla="*/ 5510799 h 6734860"/>
                <a:gd name="connsiteX5" fmla="*/ 827808 w 2381250"/>
                <a:gd name="connsiteY5" fmla="*/ 5590965 h 6734860"/>
                <a:gd name="connsiteX6" fmla="*/ 850686 w 2381250"/>
                <a:gd name="connsiteY6" fmla="*/ 5641605 h 6734860"/>
                <a:gd name="connsiteX7" fmla="*/ 876397 w 2381250"/>
                <a:gd name="connsiteY7" fmla="*/ 5694507 h 6734860"/>
                <a:gd name="connsiteX8" fmla="*/ 884435 w 2381250"/>
                <a:gd name="connsiteY8" fmla="*/ 5780980 h 6734860"/>
                <a:gd name="connsiteX9" fmla="*/ 869569 w 2381250"/>
                <a:gd name="connsiteY9" fmla="*/ 6734862 h 6734860"/>
                <a:gd name="connsiteX10" fmla="*/ 1201531 w 2381250"/>
                <a:gd name="connsiteY10" fmla="*/ 6684586 h 6734860"/>
                <a:gd name="connsiteX11" fmla="*/ 1327420 w 2381250"/>
                <a:gd name="connsiteY11" fmla="*/ 6674833 h 6734860"/>
                <a:gd name="connsiteX12" fmla="*/ 1547441 w 2381250"/>
                <a:gd name="connsiteY12" fmla="*/ 6671509 h 6734860"/>
                <a:gd name="connsiteX13" fmla="*/ 1708241 w 2381250"/>
                <a:gd name="connsiteY13" fmla="*/ 6556325 h 6734860"/>
                <a:gd name="connsiteX14" fmla="*/ 1856810 w 2381250"/>
                <a:gd name="connsiteY14" fmla="*/ 6410455 h 6734860"/>
                <a:gd name="connsiteX15" fmla="*/ 2090135 w 2381250"/>
                <a:gd name="connsiteY15" fmla="*/ 6012547 h 6734860"/>
                <a:gd name="connsiteX16" fmla="*/ 2276475 w 2381250"/>
                <a:gd name="connsiteY16" fmla="*/ 5317527 h 6734860"/>
                <a:gd name="connsiteX17" fmla="*/ 2314575 w 2381250"/>
                <a:gd name="connsiteY17" fmla="*/ 5079402 h 6734860"/>
                <a:gd name="connsiteX18" fmla="*/ 2371725 w 2381250"/>
                <a:gd name="connsiteY18" fmla="*/ 4431702 h 6734860"/>
                <a:gd name="connsiteX19" fmla="*/ 2381250 w 2381250"/>
                <a:gd name="connsiteY19" fmla="*/ 3479202 h 6734860"/>
                <a:gd name="connsiteX20" fmla="*/ 2314575 w 2381250"/>
                <a:gd name="connsiteY20" fmla="*/ 2164752 h 6734860"/>
                <a:gd name="connsiteX21" fmla="*/ 2200275 w 2381250"/>
                <a:gd name="connsiteY21" fmla="*/ 1145577 h 6734860"/>
                <a:gd name="connsiteX22" fmla="*/ 2019300 w 2381250"/>
                <a:gd name="connsiteY22" fmla="*/ 335952 h 6734860"/>
                <a:gd name="connsiteX23" fmla="*/ 1924050 w 2381250"/>
                <a:gd name="connsiteY23" fmla="*/ 212127 h 6734860"/>
                <a:gd name="connsiteX24" fmla="*/ 1790700 w 2381250"/>
                <a:gd name="connsiteY24" fmla="*/ 88302 h 6734860"/>
                <a:gd name="connsiteX25" fmla="*/ 1628775 w 2381250"/>
                <a:gd name="connsiteY25" fmla="*/ 40677 h 6734860"/>
                <a:gd name="connsiteX26" fmla="*/ 1152525 w 2381250"/>
                <a:gd name="connsiteY26" fmla="*/ 31152 h 6734860"/>
                <a:gd name="connsiteX27" fmla="*/ 875766 w 2381250"/>
                <a:gd name="connsiteY27" fmla="*/ -1 h 6734860"/>
                <a:gd name="connsiteX28" fmla="*/ 866245 w 2381250"/>
                <a:gd name="connsiteY28" fmla="*/ 933452 h 6734860"/>
                <a:gd name="connsiteX29" fmla="*/ 870401 w 2381250"/>
                <a:gd name="connsiteY29" fmla="*/ 1049261 h 6734860"/>
                <a:gd name="connsiteX30" fmla="*/ 837950 w 2381250"/>
                <a:gd name="connsiteY30" fmla="*/ 1202423 h 6734860"/>
                <a:gd name="connsiteX31" fmla="*/ 654555 w 2381250"/>
                <a:gd name="connsiteY31" fmla="*/ 1232853 h 6734860"/>
                <a:gd name="connsiteX32" fmla="*/ 114300 w 2381250"/>
                <a:gd name="connsiteY32" fmla="*/ 1259877 h 6734860"/>
                <a:gd name="connsiteX33" fmla="*/ 66675 w 2381250"/>
                <a:gd name="connsiteY33" fmla="*/ 1278927 h 6734860"/>
                <a:gd name="connsiteX34" fmla="*/ 28575 w 2381250"/>
                <a:gd name="connsiteY34" fmla="*/ 1307502 h 6734860"/>
                <a:gd name="connsiteX35" fmla="*/ 0 w 2381250"/>
                <a:gd name="connsiteY35" fmla="*/ 1374177 h 6734860"/>
                <a:gd name="connsiteX0" fmla="*/ 0 w 2381250"/>
                <a:gd name="connsiteY0" fmla="*/ 1374177 h 6734860"/>
                <a:gd name="connsiteX1" fmla="*/ 19050 w 2381250"/>
                <a:gd name="connsiteY1" fmla="*/ 5384202 h 6734860"/>
                <a:gd name="connsiteX2" fmla="*/ 38100 w 2381250"/>
                <a:gd name="connsiteY2" fmla="*/ 5431827 h 6734860"/>
                <a:gd name="connsiteX3" fmla="*/ 95250 w 2381250"/>
                <a:gd name="connsiteY3" fmla="*/ 5479452 h 6734860"/>
                <a:gd name="connsiteX4" fmla="*/ 687196 w 2381250"/>
                <a:gd name="connsiteY4" fmla="*/ 5510799 h 6734860"/>
                <a:gd name="connsiteX5" fmla="*/ 827808 w 2381250"/>
                <a:gd name="connsiteY5" fmla="*/ 5590965 h 6734860"/>
                <a:gd name="connsiteX6" fmla="*/ 850686 w 2381250"/>
                <a:gd name="connsiteY6" fmla="*/ 5641605 h 6734860"/>
                <a:gd name="connsiteX7" fmla="*/ 876397 w 2381250"/>
                <a:gd name="connsiteY7" fmla="*/ 5694507 h 6734860"/>
                <a:gd name="connsiteX8" fmla="*/ 884435 w 2381250"/>
                <a:gd name="connsiteY8" fmla="*/ 5780980 h 6734860"/>
                <a:gd name="connsiteX9" fmla="*/ 869569 w 2381250"/>
                <a:gd name="connsiteY9" fmla="*/ 6734862 h 6734860"/>
                <a:gd name="connsiteX10" fmla="*/ 1201531 w 2381250"/>
                <a:gd name="connsiteY10" fmla="*/ 6684586 h 6734860"/>
                <a:gd name="connsiteX11" fmla="*/ 1327420 w 2381250"/>
                <a:gd name="connsiteY11" fmla="*/ 6674833 h 6734860"/>
                <a:gd name="connsiteX12" fmla="*/ 1547441 w 2381250"/>
                <a:gd name="connsiteY12" fmla="*/ 6671509 h 6734860"/>
                <a:gd name="connsiteX13" fmla="*/ 1708241 w 2381250"/>
                <a:gd name="connsiteY13" fmla="*/ 6556325 h 6734860"/>
                <a:gd name="connsiteX14" fmla="*/ 1856810 w 2381250"/>
                <a:gd name="connsiteY14" fmla="*/ 6410455 h 6734860"/>
                <a:gd name="connsiteX15" fmla="*/ 2090135 w 2381250"/>
                <a:gd name="connsiteY15" fmla="*/ 6012547 h 6734860"/>
                <a:gd name="connsiteX16" fmla="*/ 2276475 w 2381250"/>
                <a:gd name="connsiteY16" fmla="*/ 5317527 h 6734860"/>
                <a:gd name="connsiteX17" fmla="*/ 2314575 w 2381250"/>
                <a:gd name="connsiteY17" fmla="*/ 5079402 h 6734860"/>
                <a:gd name="connsiteX18" fmla="*/ 2371725 w 2381250"/>
                <a:gd name="connsiteY18" fmla="*/ 4431702 h 6734860"/>
                <a:gd name="connsiteX19" fmla="*/ 2381250 w 2381250"/>
                <a:gd name="connsiteY19" fmla="*/ 3479202 h 6734860"/>
                <a:gd name="connsiteX20" fmla="*/ 2314575 w 2381250"/>
                <a:gd name="connsiteY20" fmla="*/ 2164752 h 6734860"/>
                <a:gd name="connsiteX21" fmla="*/ 2200275 w 2381250"/>
                <a:gd name="connsiteY21" fmla="*/ 1145577 h 6734860"/>
                <a:gd name="connsiteX22" fmla="*/ 2019300 w 2381250"/>
                <a:gd name="connsiteY22" fmla="*/ 335952 h 6734860"/>
                <a:gd name="connsiteX23" fmla="*/ 1924050 w 2381250"/>
                <a:gd name="connsiteY23" fmla="*/ 212127 h 6734860"/>
                <a:gd name="connsiteX24" fmla="*/ 1790700 w 2381250"/>
                <a:gd name="connsiteY24" fmla="*/ 88302 h 6734860"/>
                <a:gd name="connsiteX25" fmla="*/ 1628775 w 2381250"/>
                <a:gd name="connsiteY25" fmla="*/ 40677 h 6734860"/>
                <a:gd name="connsiteX26" fmla="*/ 1152525 w 2381250"/>
                <a:gd name="connsiteY26" fmla="*/ 31152 h 6734860"/>
                <a:gd name="connsiteX27" fmla="*/ 875766 w 2381250"/>
                <a:gd name="connsiteY27" fmla="*/ -1 h 6734860"/>
                <a:gd name="connsiteX28" fmla="*/ 866245 w 2381250"/>
                <a:gd name="connsiteY28" fmla="*/ 933452 h 6734860"/>
                <a:gd name="connsiteX29" fmla="*/ 870401 w 2381250"/>
                <a:gd name="connsiteY29" fmla="*/ 1049261 h 6734860"/>
                <a:gd name="connsiteX30" fmla="*/ 788227 w 2381250"/>
                <a:gd name="connsiteY30" fmla="*/ 1181646 h 6734860"/>
                <a:gd name="connsiteX31" fmla="*/ 654555 w 2381250"/>
                <a:gd name="connsiteY31" fmla="*/ 1232853 h 6734860"/>
                <a:gd name="connsiteX32" fmla="*/ 114300 w 2381250"/>
                <a:gd name="connsiteY32" fmla="*/ 1259877 h 6734860"/>
                <a:gd name="connsiteX33" fmla="*/ 66675 w 2381250"/>
                <a:gd name="connsiteY33" fmla="*/ 1278927 h 6734860"/>
                <a:gd name="connsiteX34" fmla="*/ 28575 w 2381250"/>
                <a:gd name="connsiteY34" fmla="*/ 1307502 h 6734860"/>
                <a:gd name="connsiteX35" fmla="*/ 0 w 2381250"/>
                <a:gd name="connsiteY35" fmla="*/ 1374177 h 6734860"/>
                <a:gd name="connsiteX0" fmla="*/ 0 w 2381250"/>
                <a:gd name="connsiteY0" fmla="*/ 1374177 h 6734860"/>
                <a:gd name="connsiteX1" fmla="*/ 19050 w 2381250"/>
                <a:gd name="connsiteY1" fmla="*/ 5384202 h 6734860"/>
                <a:gd name="connsiteX2" fmla="*/ 38100 w 2381250"/>
                <a:gd name="connsiteY2" fmla="*/ 5431827 h 6734860"/>
                <a:gd name="connsiteX3" fmla="*/ 95250 w 2381250"/>
                <a:gd name="connsiteY3" fmla="*/ 5479452 h 6734860"/>
                <a:gd name="connsiteX4" fmla="*/ 687196 w 2381250"/>
                <a:gd name="connsiteY4" fmla="*/ 5510799 h 6734860"/>
                <a:gd name="connsiteX5" fmla="*/ 827808 w 2381250"/>
                <a:gd name="connsiteY5" fmla="*/ 5590965 h 6734860"/>
                <a:gd name="connsiteX6" fmla="*/ 850686 w 2381250"/>
                <a:gd name="connsiteY6" fmla="*/ 5641605 h 6734860"/>
                <a:gd name="connsiteX7" fmla="*/ 876397 w 2381250"/>
                <a:gd name="connsiteY7" fmla="*/ 5694507 h 6734860"/>
                <a:gd name="connsiteX8" fmla="*/ 884435 w 2381250"/>
                <a:gd name="connsiteY8" fmla="*/ 5780980 h 6734860"/>
                <a:gd name="connsiteX9" fmla="*/ 869569 w 2381250"/>
                <a:gd name="connsiteY9" fmla="*/ 6734862 h 6734860"/>
                <a:gd name="connsiteX10" fmla="*/ 1201531 w 2381250"/>
                <a:gd name="connsiteY10" fmla="*/ 6684586 h 6734860"/>
                <a:gd name="connsiteX11" fmla="*/ 1327420 w 2381250"/>
                <a:gd name="connsiteY11" fmla="*/ 6674833 h 6734860"/>
                <a:gd name="connsiteX12" fmla="*/ 1547441 w 2381250"/>
                <a:gd name="connsiteY12" fmla="*/ 6671509 h 6734860"/>
                <a:gd name="connsiteX13" fmla="*/ 1708241 w 2381250"/>
                <a:gd name="connsiteY13" fmla="*/ 6556325 h 6734860"/>
                <a:gd name="connsiteX14" fmla="*/ 1856810 w 2381250"/>
                <a:gd name="connsiteY14" fmla="*/ 6410455 h 6734860"/>
                <a:gd name="connsiteX15" fmla="*/ 2090135 w 2381250"/>
                <a:gd name="connsiteY15" fmla="*/ 6012547 h 6734860"/>
                <a:gd name="connsiteX16" fmla="*/ 2276475 w 2381250"/>
                <a:gd name="connsiteY16" fmla="*/ 5317527 h 6734860"/>
                <a:gd name="connsiteX17" fmla="*/ 2314575 w 2381250"/>
                <a:gd name="connsiteY17" fmla="*/ 5079402 h 6734860"/>
                <a:gd name="connsiteX18" fmla="*/ 2371725 w 2381250"/>
                <a:gd name="connsiteY18" fmla="*/ 4431702 h 6734860"/>
                <a:gd name="connsiteX19" fmla="*/ 2381250 w 2381250"/>
                <a:gd name="connsiteY19" fmla="*/ 3479202 h 6734860"/>
                <a:gd name="connsiteX20" fmla="*/ 2314575 w 2381250"/>
                <a:gd name="connsiteY20" fmla="*/ 2164752 h 6734860"/>
                <a:gd name="connsiteX21" fmla="*/ 2200275 w 2381250"/>
                <a:gd name="connsiteY21" fmla="*/ 1145577 h 6734860"/>
                <a:gd name="connsiteX22" fmla="*/ 2019300 w 2381250"/>
                <a:gd name="connsiteY22" fmla="*/ 335952 h 6734860"/>
                <a:gd name="connsiteX23" fmla="*/ 1924050 w 2381250"/>
                <a:gd name="connsiteY23" fmla="*/ 212127 h 6734860"/>
                <a:gd name="connsiteX24" fmla="*/ 1809619 w 2381250"/>
                <a:gd name="connsiteY24" fmla="*/ 246277 h 6734860"/>
                <a:gd name="connsiteX25" fmla="*/ 1628775 w 2381250"/>
                <a:gd name="connsiteY25" fmla="*/ 40677 h 6734860"/>
                <a:gd name="connsiteX26" fmla="*/ 1152525 w 2381250"/>
                <a:gd name="connsiteY26" fmla="*/ 31152 h 6734860"/>
                <a:gd name="connsiteX27" fmla="*/ 875766 w 2381250"/>
                <a:gd name="connsiteY27" fmla="*/ -1 h 6734860"/>
                <a:gd name="connsiteX28" fmla="*/ 866245 w 2381250"/>
                <a:gd name="connsiteY28" fmla="*/ 933452 h 6734860"/>
                <a:gd name="connsiteX29" fmla="*/ 870401 w 2381250"/>
                <a:gd name="connsiteY29" fmla="*/ 1049261 h 6734860"/>
                <a:gd name="connsiteX30" fmla="*/ 788227 w 2381250"/>
                <a:gd name="connsiteY30" fmla="*/ 1181646 h 6734860"/>
                <a:gd name="connsiteX31" fmla="*/ 654555 w 2381250"/>
                <a:gd name="connsiteY31" fmla="*/ 1232853 h 6734860"/>
                <a:gd name="connsiteX32" fmla="*/ 114300 w 2381250"/>
                <a:gd name="connsiteY32" fmla="*/ 1259877 h 6734860"/>
                <a:gd name="connsiteX33" fmla="*/ 66675 w 2381250"/>
                <a:gd name="connsiteY33" fmla="*/ 1278927 h 6734860"/>
                <a:gd name="connsiteX34" fmla="*/ 28575 w 2381250"/>
                <a:gd name="connsiteY34" fmla="*/ 1307502 h 6734860"/>
                <a:gd name="connsiteX35" fmla="*/ 0 w 2381250"/>
                <a:gd name="connsiteY35" fmla="*/ 1374177 h 6734860"/>
                <a:gd name="connsiteX0" fmla="*/ 0 w 2381250"/>
                <a:gd name="connsiteY0" fmla="*/ 1374177 h 6734860"/>
                <a:gd name="connsiteX1" fmla="*/ 19050 w 2381250"/>
                <a:gd name="connsiteY1" fmla="*/ 5384202 h 6734860"/>
                <a:gd name="connsiteX2" fmla="*/ 38100 w 2381250"/>
                <a:gd name="connsiteY2" fmla="*/ 5431827 h 6734860"/>
                <a:gd name="connsiteX3" fmla="*/ 95250 w 2381250"/>
                <a:gd name="connsiteY3" fmla="*/ 5479452 h 6734860"/>
                <a:gd name="connsiteX4" fmla="*/ 687196 w 2381250"/>
                <a:gd name="connsiteY4" fmla="*/ 5510799 h 6734860"/>
                <a:gd name="connsiteX5" fmla="*/ 827808 w 2381250"/>
                <a:gd name="connsiteY5" fmla="*/ 5590965 h 6734860"/>
                <a:gd name="connsiteX6" fmla="*/ 850686 w 2381250"/>
                <a:gd name="connsiteY6" fmla="*/ 5641605 h 6734860"/>
                <a:gd name="connsiteX7" fmla="*/ 876397 w 2381250"/>
                <a:gd name="connsiteY7" fmla="*/ 5694507 h 6734860"/>
                <a:gd name="connsiteX8" fmla="*/ 884435 w 2381250"/>
                <a:gd name="connsiteY8" fmla="*/ 5780980 h 6734860"/>
                <a:gd name="connsiteX9" fmla="*/ 869569 w 2381250"/>
                <a:gd name="connsiteY9" fmla="*/ 6734862 h 6734860"/>
                <a:gd name="connsiteX10" fmla="*/ 1201531 w 2381250"/>
                <a:gd name="connsiteY10" fmla="*/ 6684586 h 6734860"/>
                <a:gd name="connsiteX11" fmla="*/ 1327420 w 2381250"/>
                <a:gd name="connsiteY11" fmla="*/ 6674833 h 6734860"/>
                <a:gd name="connsiteX12" fmla="*/ 1547441 w 2381250"/>
                <a:gd name="connsiteY12" fmla="*/ 6671509 h 6734860"/>
                <a:gd name="connsiteX13" fmla="*/ 1708241 w 2381250"/>
                <a:gd name="connsiteY13" fmla="*/ 6556325 h 6734860"/>
                <a:gd name="connsiteX14" fmla="*/ 1856810 w 2381250"/>
                <a:gd name="connsiteY14" fmla="*/ 6410455 h 6734860"/>
                <a:gd name="connsiteX15" fmla="*/ 2090135 w 2381250"/>
                <a:gd name="connsiteY15" fmla="*/ 6012547 h 6734860"/>
                <a:gd name="connsiteX16" fmla="*/ 2276475 w 2381250"/>
                <a:gd name="connsiteY16" fmla="*/ 5317527 h 6734860"/>
                <a:gd name="connsiteX17" fmla="*/ 2314575 w 2381250"/>
                <a:gd name="connsiteY17" fmla="*/ 5079402 h 6734860"/>
                <a:gd name="connsiteX18" fmla="*/ 2371725 w 2381250"/>
                <a:gd name="connsiteY18" fmla="*/ 4431702 h 6734860"/>
                <a:gd name="connsiteX19" fmla="*/ 2381250 w 2381250"/>
                <a:gd name="connsiteY19" fmla="*/ 3479202 h 6734860"/>
                <a:gd name="connsiteX20" fmla="*/ 2314575 w 2381250"/>
                <a:gd name="connsiteY20" fmla="*/ 2164752 h 6734860"/>
                <a:gd name="connsiteX21" fmla="*/ 2200275 w 2381250"/>
                <a:gd name="connsiteY21" fmla="*/ 1145577 h 6734860"/>
                <a:gd name="connsiteX22" fmla="*/ 2019300 w 2381250"/>
                <a:gd name="connsiteY22" fmla="*/ 335952 h 6734860"/>
                <a:gd name="connsiteX23" fmla="*/ 1924050 w 2381250"/>
                <a:gd name="connsiteY23" fmla="*/ 212127 h 6734860"/>
                <a:gd name="connsiteX24" fmla="*/ 1809619 w 2381250"/>
                <a:gd name="connsiteY24" fmla="*/ 246277 h 6734860"/>
                <a:gd name="connsiteX25" fmla="*/ 1601642 w 2381250"/>
                <a:gd name="connsiteY25" fmla="*/ 95123 h 6734860"/>
                <a:gd name="connsiteX26" fmla="*/ 1152525 w 2381250"/>
                <a:gd name="connsiteY26" fmla="*/ 31152 h 6734860"/>
                <a:gd name="connsiteX27" fmla="*/ 875766 w 2381250"/>
                <a:gd name="connsiteY27" fmla="*/ -1 h 6734860"/>
                <a:gd name="connsiteX28" fmla="*/ 866245 w 2381250"/>
                <a:gd name="connsiteY28" fmla="*/ 933452 h 6734860"/>
                <a:gd name="connsiteX29" fmla="*/ 870401 w 2381250"/>
                <a:gd name="connsiteY29" fmla="*/ 1049261 h 6734860"/>
                <a:gd name="connsiteX30" fmla="*/ 788227 w 2381250"/>
                <a:gd name="connsiteY30" fmla="*/ 1181646 h 6734860"/>
                <a:gd name="connsiteX31" fmla="*/ 654555 w 2381250"/>
                <a:gd name="connsiteY31" fmla="*/ 1232853 h 6734860"/>
                <a:gd name="connsiteX32" fmla="*/ 114300 w 2381250"/>
                <a:gd name="connsiteY32" fmla="*/ 1259877 h 6734860"/>
                <a:gd name="connsiteX33" fmla="*/ 66675 w 2381250"/>
                <a:gd name="connsiteY33" fmla="*/ 1278927 h 6734860"/>
                <a:gd name="connsiteX34" fmla="*/ 28575 w 2381250"/>
                <a:gd name="connsiteY34" fmla="*/ 1307502 h 6734860"/>
                <a:gd name="connsiteX35" fmla="*/ 0 w 2381250"/>
                <a:gd name="connsiteY35" fmla="*/ 1374177 h 6734860"/>
                <a:gd name="connsiteX0" fmla="*/ 0 w 2381250"/>
                <a:gd name="connsiteY0" fmla="*/ 1374177 h 6734860"/>
                <a:gd name="connsiteX1" fmla="*/ 19050 w 2381250"/>
                <a:gd name="connsiteY1" fmla="*/ 5384202 h 6734860"/>
                <a:gd name="connsiteX2" fmla="*/ 38100 w 2381250"/>
                <a:gd name="connsiteY2" fmla="*/ 5431827 h 6734860"/>
                <a:gd name="connsiteX3" fmla="*/ 95250 w 2381250"/>
                <a:gd name="connsiteY3" fmla="*/ 5479452 h 6734860"/>
                <a:gd name="connsiteX4" fmla="*/ 687196 w 2381250"/>
                <a:gd name="connsiteY4" fmla="*/ 5510799 h 6734860"/>
                <a:gd name="connsiteX5" fmla="*/ 827808 w 2381250"/>
                <a:gd name="connsiteY5" fmla="*/ 5590965 h 6734860"/>
                <a:gd name="connsiteX6" fmla="*/ 850686 w 2381250"/>
                <a:gd name="connsiteY6" fmla="*/ 5641605 h 6734860"/>
                <a:gd name="connsiteX7" fmla="*/ 876397 w 2381250"/>
                <a:gd name="connsiteY7" fmla="*/ 5694507 h 6734860"/>
                <a:gd name="connsiteX8" fmla="*/ 884435 w 2381250"/>
                <a:gd name="connsiteY8" fmla="*/ 5780980 h 6734860"/>
                <a:gd name="connsiteX9" fmla="*/ 869569 w 2381250"/>
                <a:gd name="connsiteY9" fmla="*/ 6734862 h 6734860"/>
                <a:gd name="connsiteX10" fmla="*/ 1201531 w 2381250"/>
                <a:gd name="connsiteY10" fmla="*/ 6684586 h 6734860"/>
                <a:gd name="connsiteX11" fmla="*/ 1327420 w 2381250"/>
                <a:gd name="connsiteY11" fmla="*/ 6674833 h 6734860"/>
                <a:gd name="connsiteX12" fmla="*/ 1547441 w 2381250"/>
                <a:gd name="connsiteY12" fmla="*/ 6671509 h 6734860"/>
                <a:gd name="connsiteX13" fmla="*/ 1708241 w 2381250"/>
                <a:gd name="connsiteY13" fmla="*/ 6556325 h 6734860"/>
                <a:gd name="connsiteX14" fmla="*/ 1856810 w 2381250"/>
                <a:gd name="connsiteY14" fmla="*/ 6410455 h 6734860"/>
                <a:gd name="connsiteX15" fmla="*/ 2090135 w 2381250"/>
                <a:gd name="connsiteY15" fmla="*/ 6012547 h 6734860"/>
                <a:gd name="connsiteX16" fmla="*/ 2276475 w 2381250"/>
                <a:gd name="connsiteY16" fmla="*/ 5317527 h 6734860"/>
                <a:gd name="connsiteX17" fmla="*/ 2314575 w 2381250"/>
                <a:gd name="connsiteY17" fmla="*/ 5079402 h 6734860"/>
                <a:gd name="connsiteX18" fmla="*/ 2371725 w 2381250"/>
                <a:gd name="connsiteY18" fmla="*/ 4431702 h 6734860"/>
                <a:gd name="connsiteX19" fmla="*/ 2381250 w 2381250"/>
                <a:gd name="connsiteY19" fmla="*/ 3479202 h 6734860"/>
                <a:gd name="connsiteX20" fmla="*/ 2314575 w 2381250"/>
                <a:gd name="connsiteY20" fmla="*/ 2164752 h 6734860"/>
                <a:gd name="connsiteX21" fmla="*/ 2200275 w 2381250"/>
                <a:gd name="connsiteY21" fmla="*/ 1145577 h 6734860"/>
                <a:gd name="connsiteX22" fmla="*/ 2019300 w 2381250"/>
                <a:gd name="connsiteY22" fmla="*/ 335952 h 6734860"/>
                <a:gd name="connsiteX23" fmla="*/ 1963589 w 2381250"/>
                <a:gd name="connsiteY23" fmla="*/ 434228 h 6734860"/>
                <a:gd name="connsiteX24" fmla="*/ 1809619 w 2381250"/>
                <a:gd name="connsiteY24" fmla="*/ 246277 h 6734860"/>
                <a:gd name="connsiteX25" fmla="*/ 1601642 w 2381250"/>
                <a:gd name="connsiteY25" fmla="*/ 95123 h 6734860"/>
                <a:gd name="connsiteX26" fmla="*/ 1152525 w 2381250"/>
                <a:gd name="connsiteY26" fmla="*/ 31152 h 6734860"/>
                <a:gd name="connsiteX27" fmla="*/ 875766 w 2381250"/>
                <a:gd name="connsiteY27" fmla="*/ -1 h 6734860"/>
                <a:gd name="connsiteX28" fmla="*/ 866245 w 2381250"/>
                <a:gd name="connsiteY28" fmla="*/ 933452 h 6734860"/>
                <a:gd name="connsiteX29" fmla="*/ 870401 w 2381250"/>
                <a:gd name="connsiteY29" fmla="*/ 1049261 h 6734860"/>
                <a:gd name="connsiteX30" fmla="*/ 788227 w 2381250"/>
                <a:gd name="connsiteY30" fmla="*/ 1181646 h 6734860"/>
                <a:gd name="connsiteX31" fmla="*/ 654555 w 2381250"/>
                <a:gd name="connsiteY31" fmla="*/ 1232853 h 6734860"/>
                <a:gd name="connsiteX32" fmla="*/ 114300 w 2381250"/>
                <a:gd name="connsiteY32" fmla="*/ 1259877 h 6734860"/>
                <a:gd name="connsiteX33" fmla="*/ 66675 w 2381250"/>
                <a:gd name="connsiteY33" fmla="*/ 1278927 h 6734860"/>
                <a:gd name="connsiteX34" fmla="*/ 28575 w 2381250"/>
                <a:gd name="connsiteY34" fmla="*/ 1307502 h 6734860"/>
                <a:gd name="connsiteX35" fmla="*/ 0 w 2381250"/>
                <a:gd name="connsiteY35" fmla="*/ 1374177 h 6734860"/>
                <a:gd name="connsiteX0" fmla="*/ 0 w 2381250"/>
                <a:gd name="connsiteY0" fmla="*/ 1374177 h 6734860"/>
                <a:gd name="connsiteX1" fmla="*/ 19050 w 2381250"/>
                <a:gd name="connsiteY1" fmla="*/ 5384202 h 6734860"/>
                <a:gd name="connsiteX2" fmla="*/ 38100 w 2381250"/>
                <a:gd name="connsiteY2" fmla="*/ 5431827 h 6734860"/>
                <a:gd name="connsiteX3" fmla="*/ 95250 w 2381250"/>
                <a:gd name="connsiteY3" fmla="*/ 5479452 h 6734860"/>
                <a:gd name="connsiteX4" fmla="*/ 687196 w 2381250"/>
                <a:gd name="connsiteY4" fmla="*/ 5510799 h 6734860"/>
                <a:gd name="connsiteX5" fmla="*/ 827808 w 2381250"/>
                <a:gd name="connsiteY5" fmla="*/ 5590965 h 6734860"/>
                <a:gd name="connsiteX6" fmla="*/ 850686 w 2381250"/>
                <a:gd name="connsiteY6" fmla="*/ 5641605 h 6734860"/>
                <a:gd name="connsiteX7" fmla="*/ 876397 w 2381250"/>
                <a:gd name="connsiteY7" fmla="*/ 5694507 h 6734860"/>
                <a:gd name="connsiteX8" fmla="*/ 884435 w 2381250"/>
                <a:gd name="connsiteY8" fmla="*/ 5780980 h 6734860"/>
                <a:gd name="connsiteX9" fmla="*/ 869569 w 2381250"/>
                <a:gd name="connsiteY9" fmla="*/ 6734862 h 6734860"/>
                <a:gd name="connsiteX10" fmla="*/ 1201531 w 2381250"/>
                <a:gd name="connsiteY10" fmla="*/ 6684586 h 6734860"/>
                <a:gd name="connsiteX11" fmla="*/ 1327420 w 2381250"/>
                <a:gd name="connsiteY11" fmla="*/ 6674833 h 6734860"/>
                <a:gd name="connsiteX12" fmla="*/ 1547441 w 2381250"/>
                <a:gd name="connsiteY12" fmla="*/ 6671509 h 6734860"/>
                <a:gd name="connsiteX13" fmla="*/ 1708241 w 2381250"/>
                <a:gd name="connsiteY13" fmla="*/ 6556325 h 6734860"/>
                <a:gd name="connsiteX14" fmla="*/ 1856810 w 2381250"/>
                <a:gd name="connsiteY14" fmla="*/ 6410455 h 6734860"/>
                <a:gd name="connsiteX15" fmla="*/ 2090135 w 2381250"/>
                <a:gd name="connsiteY15" fmla="*/ 6012547 h 6734860"/>
                <a:gd name="connsiteX16" fmla="*/ 2276475 w 2381250"/>
                <a:gd name="connsiteY16" fmla="*/ 5317527 h 6734860"/>
                <a:gd name="connsiteX17" fmla="*/ 2314575 w 2381250"/>
                <a:gd name="connsiteY17" fmla="*/ 5079402 h 6734860"/>
                <a:gd name="connsiteX18" fmla="*/ 2371725 w 2381250"/>
                <a:gd name="connsiteY18" fmla="*/ 4431702 h 6734860"/>
                <a:gd name="connsiteX19" fmla="*/ 2381250 w 2381250"/>
                <a:gd name="connsiteY19" fmla="*/ 3479202 h 6734860"/>
                <a:gd name="connsiteX20" fmla="*/ 2314575 w 2381250"/>
                <a:gd name="connsiteY20" fmla="*/ 2164752 h 6734860"/>
                <a:gd name="connsiteX21" fmla="*/ 2200275 w 2381250"/>
                <a:gd name="connsiteY21" fmla="*/ 1145577 h 6734860"/>
                <a:gd name="connsiteX22" fmla="*/ 2261671 w 2381250"/>
                <a:gd name="connsiteY22" fmla="*/ 1025197 h 6734860"/>
                <a:gd name="connsiteX23" fmla="*/ 1963589 w 2381250"/>
                <a:gd name="connsiteY23" fmla="*/ 434228 h 6734860"/>
                <a:gd name="connsiteX24" fmla="*/ 1809619 w 2381250"/>
                <a:gd name="connsiteY24" fmla="*/ 246277 h 6734860"/>
                <a:gd name="connsiteX25" fmla="*/ 1601642 w 2381250"/>
                <a:gd name="connsiteY25" fmla="*/ 95123 h 6734860"/>
                <a:gd name="connsiteX26" fmla="*/ 1152525 w 2381250"/>
                <a:gd name="connsiteY26" fmla="*/ 31152 h 6734860"/>
                <a:gd name="connsiteX27" fmla="*/ 875766 w 2381250"/>
                <a:gd name="connsiteY27" fmla="*/ -1 h 6734860"/>
                <a:gd name="connsiteX28" fmla="*/ 866245 w 2381250"/>
                <a:gd name="connsiteY28" fmla="*/ 933452 h 6734860"/>
                <a:gd name="connsiteX29" fmla="*/ 870401 w 2381250"/>
                <a:gd name="connsiteY29" fmla="*/ 1049261 h 6734860"/>
                <a:gd name="connsiteX30" fmla="*/ 788227 w 2381250"/>
                <a:gd name="connsiteY30" fmla="*/ 1181646 h 6734860"/>
                <a:gd name="connsiteX31" fmla="*/ 654555 w 2381250"/>
                <a:gd name="connsiteY31" fmla="*/ 1232853 h 6734860"/>
                <a:gd name="connsiteX32" fmla="*/ 114300 w 2381250"/>
                <a:gd name="connsiteY32" fmla="*/ 1259877 h 6734860"/>
                <a:gd name="connsiteX33" fmla="*/ 66675 w 2381250"/>
                <a:gd name="connsiteY33" fmla="*/ 1278927 h 6734860"/>
                <a:gd name="connsiteX34" fmla="*/ 28575 w 2381250"/>
                <a:gd name="connsiteY34" fmla="*/ 1307502 h 6734860"/>
                <a:gd name="connsiteX35" fmla="*/ 0 w 2381250"/>
                <a:gd name="connsiteY35" fmla="*/ 1374177 h 6734860"/>
                <a:gd name="connsiteX0" fmla="*/ 0 w 2381250"/>
                <a:gd name="connsiteY0" fmla="*/ 1374177 h 6734860"/>
                <a:gd name="connsiteX1" fmla="*/ 19050 w 2381250"/>
                <a:gd name="connsiteY1" fmla="*/ 5384202 h 6734860"/>
                <a:gd name="connsiteX2" fmla="*/ 38100 w 2381250"/>
                <a:gd name="connsiteY2" fmla="*/ 5431827 h 6734860"/>
                <a:gd name="connsiteX3" fmla="*/ 95250 w 2381250"/>
                <a:gd name="connsiteY3" fmla="*/ 5479452 h 6734860"/>
                <a:gd name="connsiteX4" fmla="*/ 687196 w 2381250"/>
                <a:gd name="connsiteY4" fmla="*/ 5510799 h 6734860"/>
                <a:gd name="connsiteX5" fmla="*/ 827808 w 2381250"/>
                <a:gd name="connsiteY5" fmla="*/ 5590965 h 6734860"/>
                <a:gd name="connsiteX6" fmla="*/ 850686 w 2381250"/>
                <a:gd name="connsiteY6" fmla="*/ 5641605 h 6734860"/>
                <a:gd name="connsiteX7" fmla="*/ 876397 w 2381250"/>
                <a:gd name="connsiteY7" fmla="*/ 5694507 h 6734860"/>
                <a:gd name="connsiteX8" fmla="*/ 884435 w 2381250"/>
                <a:gd name="connsiteY8" fmla="*/ 5780980 h 6734860"/>
                <a:gd name="connsiteX9" fmla="*/ 869569 w 2381250"/>
                <a:gd name="connsiteY9" fmla="*/ 6734862 h 6734860"/>
                <a:gd name="connsiteX10" fmla="*/ 1201531 w 2381250"/>
                <a:gd name="connsiteY10" fmla="*/ 6684586 h 6734860"/>
                <a:gd name="connsiteX11" fmla="*/ 1327420 w 2381250"/>
                <a:gd name="connsiteY11" fmla="*/ 6674833 h 6734860"/>
                <a:gd name="connsiteX12" fmla="*/ 1547441 w 2381250"/>
                <a:gd name="connsiteY12" fmla="*/ 6671509 h 6734860"/>
                <a:gd name="connsiteX13" fmla="*/ 1708241 w 2381250"/>
                <a:gd name="connsiteY13" fmla="*/ 6556325 h 6734860"/>
                <a:gd name="connsiteX14" fmla="*/ 1856810 w 2381250"/>
                <a:gd name="connsiteY14" fmla="*/ 6410455 h 6734860"/>
                <a:gd name="connsiteX15" fmla="*/ 2090135 w 2381250"/>
                <a:gd name="connsiteY15" fmla="*/ 6012547 h 6734860"/>
                <a:gd name="connsiteX16" fmla="*/ 2276475 w 2381250"/>
                <a:gd name="connsiteY16" fmla="*/ 5317527 h 6734860"/>
                <a:gd name="connsiteX17" fmla="*/ 2314575 w 2381250"/>
                <a:gd name="connsiteY17" fmla="*/ 5079402 h 6734860"/>
                <a:gd name="connsiteX18" fmla="*/ 2371725 w 2381250"/>
                <a:gd name="connsiteY18" fmla="*/ 4431702 h 6734860"/>
                <a:gd name="connsiteX19" fmla="*/ 2381250 w 2381250"/>
                <a:gd name="connsiteY19" fmla="*/ 3479202 h 6734860"/>
                <a:gd name="connsiteX20" fmla="*/ 2314575 w 2381250"/>
                <a:gd name="connsiteY20" fmla="*/ 2164752 h 6734860"/>
                <a:gd name="connsiteX21" fmla="*/ 2300003 w 2381250"/>
                <a:gd name="connsiteY21" fmla="*/ 1292101 h 6734860"/>
                <a:gd name="connsiteX22" fmla="*/ 2261671 w 2381250"/>
                <a:gd name="connsiteY22" fmla="*/ 1025197 h 6734860"/>
                <a:gd name="connsiteX23" fmla="*/ 1963589 w 2381250"/>
                <a:gd name="connsiteY23" fmla="*/ 434228 h 6734860"/>
                <a:gd name="connsiteX24" fmla="*/ 1809619 w 2381250"/>
                <a:gd name="connsiteY24" fmla="*/ 246277 h 6734860"/>
                <a:gd name="connsiteX25" fmla="*/ 1601642 w 2381250"/>
                <a:gd name="connsiteY25" fmla="*/ 95123 h 6734860"/>
                <a:gd name="connsiteX26" fmla="*/ 1152525 w 2381250"/>
                <a:gd name="connsiteY26" fmla="*/ 31152 h 6734860"/>
                <a:gd name="connsiteX27" fmla="*/ 875766 w 2381250"/>
                <a:gd name="connsiteY27" fmla="*/ -1 h 6734860"/>
                <a:gd name="connsiteX28" fmla="*/ 866245 w 2381250"/>
                <a:gd name="connsiteY28" fmla="*/ 933452 h 6734860"/>
                <a:gd name="connsiteX29" fmla="*/ 870401 w 2381250"/>
                <a:gd name="connsiteY29" fmla="*/ 1049261 h 6734860"/>
                <a:gd name="connsiteX30" fmla="*/ 788227 w 2381250"/>
                <a:gd name="connsiteY30" fmla="*/ 1181646 h 6734860"/>
                <a:gd name="connsiteX31" fmla="*/ 654555 w 2381250"/>
                <a:gd name="connsiteY31" fmla="*/ 1232853 h 6734860"/>
                <a:gd name="connsiteX32" fmla="*/ 114300 w 2381250"/>
                <a:gd name="connsiteY32" fmla="*/ 1259877 h 6734860"/>
                <a:gd name="connsiteX33" fmla="*/ 66675 w 2381250"/>
                <a:gd name="connsiteY33" fmla="*/ 1278927 h 6734860"/>
                <a:gd name="connsiteX34" fmla="*/ 28575 w 2381250"/>
                <a:gd name="connsiteY34" fmla="*/ 1307502 h 6734860"/>
                <a:gd name="connsiteX35" fmla="*/ 0 w 2381250"/>
                <a:gd name="connsiteY35" fmla="*/ 1374177 h 6734860"/>
                <a:gd name="connsiteX0" fmla="*/ 0 w 2371725"/>
                <a:gd name="connsiteY0" fmla="*/ 1374177 h 6734860"/>
                <a:gd name="connsiteX1" fmla="*/ 19050 w 2371725"/>
                <a:gd name="connsiteY1" fmla="*/ 5384202 h 6734860"/>
                <a:gd name="connsiteX2" fmla="*/ 38100 w 2371725"/>
                <a:gd name="connsiteY2" fmla="*/ 5431827 h 6734860"/>
                <a:gd name="connsiteX3" fmla="*/ 95250 w 2371725"/>
                <a:gd name="connsiteY3" fmla="*/ 5479452 h 6734860"/>
                <a:gd name="connsiteX4" fmla="*/ 687196 w 2371725"/>
                <a:gd name="connsiteY4" fmla="*/ 5510799 h 6734860"/>
                <a:gd name="connsiteX5" fmla="*/ 827808 w 2371725"/>
                <a:gd name="connsiteY5" fmla="*/ 5590965 h 6734860"/>
                <a:gd name="connsiteX6" fmla="*/ 850686 w 2371725"/>
                <a:gd name="connsiteY6" fmla="*/ 5641605 h 6734860"/>
                <a:gd name="connsiteX7" fmla="*/ 876397 w 2371725"/>
                <a:gd name="connsiteY7" fmla="*/ 5694507 h 6734860"/>
                <a:gd name="connsiteX8" fmla="*/ 884435 w 2371725"/>
                <a:gd name="connsiteY8" fmla="*/ 5780980 h 6734860"/>
                <a:gd name="connsiteX9" fmla="*/ 869569 w 2371725"/>
                <a:gd name="connsiteY9" fmla="*/ 6734862 h 6734860"/>
                <a:gd name="connsiteX10" fmla="*/ 1201531 w 2371725"/>
                <a:gd name="connsiteY10" fmla="*/ 6684586 h 6734860"/>
                <a:gd name="connsiteX11" fmla="*/ 1327420 w 2371725"/>
                <a:gd name="connsiteY11" fmla="*/ 6674833 h 6734860"/>
                <a:gd name="connsiteX12" fmla="*/ 1547441 w 2371725"/>
                <a:gd name="connsiteY12" fmla="*/ 6671509 h 6734860"/>
                <a:gd name="connsiteX13" fmla="*/ 1708241 w 2371725"/>
                <a:gd name="connsiteY13" fmla="*/ 6556325 h 6734860"/>
                <a:gd name="connsiteX14" fmla="*/ 1856810 w 2371725"/>
                <a:gd name="connsiteY14" fmla="*/ 6410455 h 6734860"/>
                <a:gd name="connsiteX15" fmla="*/ 2090135 w 2371725"/>
                <a:gd name="connsiteY15" fmla="*/ 6012547 h 6734860"/>
                <a:gd name="connsiteX16" fmla="*/ 2276475 w 2371725"/>
                <a:gd name="connsiteY16" fmla="*/ 5317527 h 6734860"/>
                <a:gd name="connsiteX17" fmla="*/ 2314575 w 2371725"/>
                <a:gd name="connsiteY17" fmla="*/ 5079402 h 6734860"/>
                <a:gd name="connsiteX18" fmla="*/ 2371725 w 2371725"/>
                <a:gd name="connsiteY18" fmla="*/ 4431702 h 6734860"/>
                <a:gd name="connsiteX19" fmla="*/ 2293658 w 2371725"/>
                <a:gd name="connsiteY19" fmla="*/ 3504263 h 6734860"/>
                <a:gd name="connsiteX20" fmla="*/ 2314575 w 2371725"/>
                <a:gd name="connsiteY20" fmla="*/ 2164752 h 6734860"/>
                <a:gd name="connsiteX21" fmla="*/ 2300003 w 2371725"/>
                <a:gd name="connsiteY21" fmla="*/ 1292101 h 6734860"/>
                <a:gd name="connsiteX22" fmla="*/ 2261671 w 2371725"/>
                <a:gd name="connsiteY22" fmla="*/ 1025197 h 6734860"/>
                <a:gd name="connsiteX23" fmla="*/ 1963589 w 2371725"/>
                <a:gd name="connsiteY23" fmla="*/ 434228 h 6734860"/>
                <a:gd name="connsiteX24" fmla="*/ 1809619 w 2371725"/>
                <a:gd name="connsiteY24" fmla="*/ 246277 h 6734860"/>
                <a:gd name="connsiteX25" fmla="*/ 1601642 w 2371725"/>
                <a:gd name="connsiteY25" fmla="*/ 95123 h 6734860"/>
                <a:gd name="connsiteX26" fmla="*/ 1152525 w 2371725"/>
                <a:gd name="connsiteY26" fmla="*/ 31152 h 6734860"/>
                <a:gd name="connsiteX27" fmla="*/ 875766 w 2371725"/>
                <a:gd name="connsiteY27" fmla="*/ -1 h 6734860"/>
                <a:gd name="connsiteX28" fmla="*/ 866245 w 2371725"/>
                <a:gd name="connsiteY28" fmla="*/ 933452 h 6734860"/>
                <a:gd name="connsiteX29" fmla="*/ 870401 w 2371725"/>
                <a:gd name="connsiteY29" fmla="*/ 1049261 h 6734860"/>
                <a:gd name="connsiteX30" fmla="*/ 788227 w 2371725"/>
                <a:gd name="connsiteY30" fmla="*/ 1181646 h 6734860"/>
                <a:gd name="connsiteX31" fmla="*/ 654555 w 2371725"/>
                <a:gd name="connsiteY31" fmla="*/ 1232853 h 6734860"/>
                <a:gd name="connsiteX32" fmla="*/ 114300 w 2371725"/>
                <a:gd name="connsiteY32" fmla="*/ 1259877 h 6734860"/>
                <a:gd name="connsiteX33" fmla="*/ 66675 w 2371725"/>
                <a:gd name="connsiteY33" fmla="*/ 1278927 h 6734860"/>
                <a:gd name="connsiteX34" fmla="*/ 28575 w 2371725"/>
                <a:gd name="connsiteY34" fmla="*/ 1307502 h 6734860"/>
                <a:gd name="connsiteX35" fmla="*/ 0 w 2371725"/>
                <a:gd name="connsiteY35" fmla="*/ 1374177 h 6734860"/>
                <a:gd name="connsiteX0" fmla="*/ 0 w 2314576"/>
                <a:gd name="connsiteY0" fmla="*/ 1374177 h 6734860"/>
                <a:gd name="connsiteX1" fmla="*/ 19050 w 2314576"/>
                <a:gd name="connsiteY1" fmla="*/ 5384202 h 6734860"/>
                <a:gd name="connsiteX2" fmla="*/ 38100 w 2314576"/>
                <a:gd name="connsiteY2" fmla="*/ 5431827 h 6734860"/>
                <a:gd name="connsiteX3" fmla="*/ 95250 w 2314576"/>
                <a:gd name="connsiteY3" fmla="*/ 5479452 h 6734860"/>
                <a:gd name="connsiteX4" fmla="*/ 687196 w 2314576"/>
                <a:gd name="connsiteY4" fmla="*/ 5510799 h 6734860"/>
                <a:gd name="connsiteX5" fmla="*/ 827808 w 2314576"/>
                <a:gd name="connsiteY5" fmla="*/ 5590965 h 6734860"/>
                <a:gd name="connsiteX6" fmla="*/ 850686 w 2314576"/>
                <a:gd name="connsiteY6" fmla="*/ 5641605 h 6734860"/>
                <a:gd name="connsiteX7" fmla="*/ 876397 w 2314576"/>
                <a:gd name="connsiteY7" fmla="*/ 5694507 h 6734860"/>
                <a:gd name="connsiteX8" fmla="*/ 884435 w 2314576"/>
                <a:gd name="connsiteY8" fmla="*/ 5780980 h 6734860"/>
                <a:gd name="connsiteX9" fmla="*/ 869569 w 2314576"/>
                <a:gd name="connsiteY9" fmla="*/ 6734862 h 6734860"/>
                <a:gd name="connsiteX10" fmla="*/ 1201531 w 2314576"/>
                <a:gd name="connsiteY10" fmla="*/ 6684586 h 6734860"/>
                <a:gd name="connsiteX11" fmla="*/ 1327420 w 2314576"/>
                <a:gd name="connsiteY11" fmla="*/ 6674833 h 6734860"/>
                <a:gd name="connsiteX12" fmla="*/ 1547441 w 2314576"/>
                <a:gd name="connsiteY12" fmla="*/ 6671509 h 6734860"/>
                <a:gd name="connsiteX13" fmla="*/ 1708241 w 2314576"/>
                <a:gd name="connsiteY13" fmla="*/ 6556325 h 6734860"/>
                <a:gd name="connsiteX14" fmla="*/ 1856810 w 2314576"/>
                <a:gd name="connsiteY14" fmla="*/ 6410455 h 6734860"/>
                <a:gd name="connsiteX15" fmla="*/ 2090135 w 2314576"/>
                <a:gd name="connsiteY15" fmla="*/ 6012547 h 6734860"/>
                <a:gd name="connsiteX16" fmla="*/ 2276475 w 2314576"/>
                <a:gd name="connsiteY16" fmla="*/ 5317527 h 6734860"/>
                <a:gd name="connsiteX17" fmla="*/ 2314575 w 2314576"/>
                <a:gd name="connsiteY17" fmla="*/ 5079402 h 6734860"/>
                <a:gd name="connsiteX18" fmla="*/ 2279328 w 2314576"/>
                <a:gd name="connsiteY18" fmla="*/ 4481477 h 6734860"/>
                <a:gd name="connsiteX19" fmla="*/ 2293658 w 2314576"/>
                <a:gd name="connsiteY19" fmla="*/ 3504263 h 6734860"/>
                <a:gd name="connsiteX20" fmla="*/ 2314575 w 2314576"/>
                <a:gd name="connsiteY20" fmla="*/ 2164752 h 6734860"/>
                <a:gd name="connsiteX21" fmla="*/ 2300003 w 2314576"/>
                <a:gd name="connsiteY21" fmla="*/ 1292101 h 6734860"/>
                <a:gd name="connsiteX22" fmla="*/ 2261671 w 2314576"/>
                <a:gd name="connsiteY22" fmla="*/ 1025197 h 6734860"/>
                <a:gd name="connsiteX23" fmla="*/ 1963589 w 2314576"/>
                <a:gd name="connsiteY23" fmla="*/ 434228 h 6734860"/>
                <a:gd name="connsiteX24" fmla="*/ 1809619 w 2314576"/>
                <a:gd name="connsiteY24" fmla="*/ 246277 h 6734860"/>
                <a:gd name="connsiteX25" fmla="*/ 1601642 w 2314576"/>
                <a:gd name="connsiteY25" fmla="*/ 95123 h 6734860"/>
                <a:gd name="connsiteX26" fmla="*/ 1152525 w 2314576"/>
                <a:gd name="connsiteY26" fmla="*/ 31152 h 6734860"/>
                <a:gd name="connsiteX27" fmla="*/ 875766 w 2314576"/>
                <a:gd name="connsiteY27" fmla="*/ -1 h 6734860"/>
                <a:gd name="connsiteX28" fmla="*/ 866245 w 2314576"/>
                <a:gd name="connsiteY28" fmla="*/ 933452 h 6734860"/>
                <a:gd name="connsiteX29" fmla="*/ 870401 w 2314576"/>
                <a:gd name="connsiteY29" fmla="*/ 1049261 h 6734860"/>
                <a:gd name="connsiteX30" fmla="*/ 788227 w 2314576"/>
                <a:gd name="connsiteY30" fmla="*/ 1181646 h 6734860"/>
                <a:gd name="connsiteX31" fmla="*/ 654555 w 2314576"/>
                <a:gd name="connsiteY31" fmla="*/ 1232853 h 6734860"/>
                <a:gd name="connsiteX32" fmla="*/ 114300 w 2314576"/>
                <a:gd name="connsiteY32" fmla="*/ 1259877 h 6734860"/>
                <a:gd name="connsiteX33" fmla="*/ 66675 w 2314576"/>
                <a:gd name="connsiteY33" fmla="*/ 1278927 h 6734860"/>
                <a:gd name="connsiteX34" fmla="*/ 28575 w 2314576"/>
                <a:gd name="connsiteY34" fmla="*/ 1307502 h 6734860"/>
                <a:gd name="connsiteX35" fmla="*/ 0 w 2314576"/>
                <a:gd name="connsiteY35" fmla="*/ 1374177 h 6734860"/>
                <a:gd name="connsiteX0" fmla="*/ 0 w 2314576"/>
                <a:gd name="connsiteY0" fmla="*/ 1374177 h 6734860"/>
                <a:gd name="connsiteX1" fmla="*/ 19050 w 2314576"/>
                <a:gd name="connsiteY1" fmla="*/ 5384202 h 6734860"/>
                <a:gd name="connsiteX2" fmla="*/ 38100 w 2314576"/>
                <a:gd name="connsiteY2" fmla="*/ 5431827 h 6734860"/>
                <a:gd name="connsiteX3" fmla="*/ 95250 w 2314576"/>
                <a:gd name="connsiteY3" fmla="*/ 5479452 h 6734860"/>
                <a:gd name="connsiteX4" fmla="*/ 687196 w 2314576"/>
                <a:gd name="connsiteY4" fmla="*/ 5510799 h 6734860"/>
                <a:gd name="connsiteX5" fmla="*/ 827808 w 2314576"/>
                <a:gd name="connsiteY5" fmla="*/ 5590965 h 6734860"/>
                <a:gd name="connsiteX6" fmla="*/ 850686 w 2314576"/>
                <a:gd name="connsiteY6" fmla="*/ 5641605 h 6734860"/>
                <a:gd name="connsiteX7" fmla="*/ 876397 w 2314576"/>
                <a:gd name="connsiteY7" fmla="*/ 5694507 h 6734860"/>
                <a:gd name="connsiteX8" fmla="*/ 884435 w 2314576"/>
                <a:gd name="connsiteY8" fmla="*/ 5780980 h 6734860"/>
                <a:gd name="connsiteX9" fmla="*/ 869569 w 2314576"/>
                <a:gd name="connsiteY9" fmla="*/ 6734862 h 6734860"/>
                <a:gd name="connsiteX10" fmla="*/ 1201531 w 2314576"/>
                <a:gd name="connsiteY10" fmla="*/ 6684586 h 6734860"/>
                <a:gd name="connsiteX11" fmla="*/ 1327420 w 2314576"/>
                <a:gd name="connsiteY11" fmla="*/ 6674833 h 6734860"/>
                <a:gd name="connsiteX12" fmla="*/ 1547441 w 2314576"/>
                <a:gd name="connsiteY12" fmla="*/ 6671509 h 6734860"/>
                <a:gd name="connsiteX13" fmla="*/ 1708241 w 2314576"/>
                <a:gd name="connsiteY13" fmla="*/ 6556325 h 6734860"/>
                <a:gd name="connsiteX14" fmla="*/ 1856810 w 2314576"/>
                <a:gd name="connsiteY14" fmla="*/ 6410455 h 6734860"/>
                <a:gd name="connsiteX15" fmla="*/ 2090135 w 2314576"/>
                <a:gd name="connsiteY15" fmla="*/ 6012547 h 6734860"/>
                <a:gd name="connsiteX16" fmla="*/ 2295669 w 2314576"/>
                <a:gd name="connsiteY16" fmla="*/ 5580458 h 6734860"/>
                <a:gd name="connsiteX17" fmla="*/ 2314575 w 2314576"/>
                <a:gd name="connsiteY17" fmla="*/ 5079402 h 6734860"/>
                <a:gd name="connsiteX18" fmla="*/ 2279328 w 2314576"/>
                <a:gd name="connsiteY18" fmla="*/ 4481477 h 6734860"/>
                <a:gd name="connsiteX19" fmla="*/ 2293658 w 2314576"/>
                <a:gd name="connsiteY19" fmla="*/ 3504263 h 6734860"/>
                <a:gd name="connsiteX20" fmla="*/ 2314575 w 2314576"/>
                <a:gd name="connsiteY20" fmla="*/ 2164752 h 6734860"/>
                <a:gd name="connsiteX21" fmla="*/ 2300003 w 2314576"/>
                <a:gd name="connsiteY21" fmla="*/ 1292101 h 6734860"/>
                <a:gd name="connsiteX22" fmla="*/ 2261671 w 2314576"/>
                <a:gd name="connsiteY22" fmla="*/ 1025197 h 6734860"/>
                <a:gd name="connsiteX23" fmla="*/ 1963589 w 2314576"/>
                <a:gd name="connsiteY23" fmla="*/ 434228 h 6734860"/>
                <a:gd name="connsiteX24" fmla="*/ 1809619 w 2314576"/>
                <a:gd name="connsiteY24" fmla="*/ 246277 h 6734860"/>
                <a:gd name="connsiteX25" fmla="*/ 1601642 w 2314576"/>
                <a:gd name="connsiteY25" fmla="*/ 95123 h 6734860"/>
                <a:gd name="connsiteX26" fmla="*/ 1152525 w 2314576"/>
                <a:gd name="connsiteY26" fmla="*/ 31152 h 6734860"/>
                <a:gd name="connsiteX27" fmla="*/ 875766 w 2314576"/>
                <a:gd name="connsiteY27" fmla="*/ -1 h 6734860"/>
                <a:gd name="connsiteX28" fmla="*/ 866245 w 2314576"/>
                <a:gd name="connsiteY28" fmla="*/ 933452 h 6734860"/>
                <a:gd name="connsiteX29" fmla="*/ 870401 w 2314576"/>
                <a:gd name="connsiteY29" fmla="*/ 1049261 h 6734860"/>
                <a:gd name="connsiteX30" fmla="*/ 788227 w 2314576"/>
                <a:gd name="connsiteY30" fmla="*/ 1181646 h 6734860"/>
                <a:gd name="connsiteX31" fmla="*/ 654555 w 2314576"/>
                <a:gd name="connsiteY31" fmla="*/ 1232853 h 6734860"/>
                <a:gd name="connsiteX32" fmla="*/ 114300 w 2314576"/>
                <a:gd name="connsiteY32" fmla="*/ 1259877 h 6734860"/>
                <a:gd name="connsiteX33" fmla="*/ 66675 w 2314576"/>
                <a:gd name="connsiteY33" fmla="*/ 1278927 h 6734860"/>
                <a:gd name="connsiteX34" fmla="*/ 28575 w 2314576"/>
                <a:gd name="connsiteY34" fmla="*/ 1307502 h 6734860"/>
                <a:gd name="connsiteX35" fmla="*/ 0 w 2314576"/>
                <a:gd name="connsiteY35" fmla="*/ 1374177 h 6734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314576" h="6734860">
                  <a:moveTo>
                    <a:pt x="0" y="1374177"/>
                  </a:moveTo>
                  <a:lnTo>
                    <a:pt x="19050" y="5384202"/>
                  </a:lnTo>
                  <a:lnTo>
                    <a:pt x="38100" y="5431827"/>
                  </a:lnTo>
                  <a:lnTo>
                    <a:pt x="95250" y="5479452"/>
                  </a:lnTo>
                  <a:lnTo>
                    <a:pt x="687196" y="5510799"/>
                  </a:lnTo>
                  <a:lnTo>
                    <a:pt x="827808" y="5590965"/>
                  </a:lnTo>
                  <a:lnTo>
                    <a:pt x="850686" y="5641605"/>
                  </a:lnTo>
                  <a:lnTo>
                    <a:pt x="876397" y="5694507"/>
                  </a:lnTo>
                  <a:lnTo>
                    <a:pt x="884435" y="5780980"/>
                  </a:lnTo>
                  <a:lnTo>
                    <a:pt x="869569" y="6734862"/>
                  </a:lnTo>
                  <a:lnTo>
                    <a:pt x="1201531" y="6684586"/>
                  </a:lnTo>
                  <a:lnTo>
                    <a:pt x="1327420" y="6674833"/>
                  </a:lnTo>
                  <a:lnTo>
                    <a:pt x="1547441" y="6671509"/>
                  </a:lnTo>
                  <a:lnTo>
                    <a:pt x="1708241" y="6556325"/>
                  </a:lnTo>
                  <a:lnTo>
                    <a:pt x="1856810" y="6410455"/>
                  </a:lnTo>
                  <a:lnTo>
                    <a:pt x="2090135" y="6012547"/>
                  </a:lnTo>
                  <a:lnTo>
                    <a:pt x="2295669" y="5580458"/>
                  </a:lnTo>
                  <a:lnTo>
                    <a:pt x="2314575" y="5079402"/>
                  </a:lnTo>
                  <a:lnTo>
                    <a:pt x="2279328" y="4481477"/>
                  </a:lnTo>
                  <a:lnTo>
                    <a:pt x="2293658" y="3504263"/>
                  </a:lnTo>
                  <a:lnTo>
                    <a:pt x="2314575" y="2164752"/>
                  </a:lnTo>
                  <a:lnTo>
                    <a:pt x="2300003" y="1292101"/>
                  </a:lnTo>
                  <a:lnTo>
                    <a:pt x="2261671" y="1025197"/>
                  </a:lnTo>
                  <a:lnTo>
                    <a:pt x="1963589" y="434228"/>
                  </a:lnTo>
                  <a:lnTo>
                    <a:pt x="1809619" y="246277"/>
                  </a:lnTo>
                  <a:lnTo>
                    <a:pt x="1601642" y="95123"/>
                  </a:lnTo>
                  <a:lnTo>
                    <a:pt x="1152525" y="31152"/>
                  </a:lnTo>
                  <a:lnTo>
                    <a:pt x="875766" y="-1"/>
                  </a:lnTo>
                  <a:cubicBezTo>
                    <a:pt x="872592" y="311150"/>
                    <a:pt x="869419" y="622301"/>
                    <a:pt x="866245" y="933452"/>
                  </a:cubicBezTo>
                  <a:lnTo>
                    <a:pt x="870401" y="1049261"/>
                  </a:lnTo>
                  <a:lnTo>
                    <a:pt x="788227" y="1181646"/>
                  </a:lnTo>
                  <a:lnTo>
                    <a:pt x="654555" y="1232853"/>
                  </a:lnTo>
                  <a:lnTo>
                    <a:pt x="114300" y="1259877"/>
                  </a:lnTo>
                  <a:lnTo>
                    <a:pt x="66675" y="1278927"/>
                  </a:lnTo>
                  <a:lnTo>
                    <a:pt x="28575" y="1307502"/>
                  </a:lnTo>
                  <a:lnTo>
                    <a:pt x="0" y="1374177"/>
                  </a:lnTo>
                  <a:close/>
                </a:path>
              </a:pathLst>
            </a:custGeom>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 name="Freeform 8">
              <a:extLst>
                <a:ext uri="{FF2B5EF4-FFF2-40B4-BE49-F238E27FC236}">
                  <a16:creationId xmlns:a16="http://schemas.microsoft.com/office/drawing/2014/main" id="{55062D16-CE0C-40EF-99EE-D8361E4E00F1}"/>
                </a:ext>
              </a:extLst>
            </p:cNvPr>
            <p:cNvSpPr/>
            <p:nvPr/>
          </p:nvSpPr>
          <p:spPr>
            <a:xfrm rot="763085">
              <a:off x="6092029" y="1645841"/>
              <a:ext cx="87452" cy="1386825"/>
            </a:xfrm>
            <a:custGeom>
              <a:avLst/>
              <a:gdLst>
                <a:gd name="connsiteX0" fmla="*/ 66675 w 438150"/>
                <a:gd name="connsiteY0" fmla="*/ 6648450 h 6648450"/>
                <a:gd name="connsiteX1" fmla="*/ 266700 w 438150"/>
                <a:gd name="connsiteY1" fmla="*/ 6429375 h 6648450"/>
                <a:gd name="connsiteX2" fmla="*/ 342900 w 438150"/>
                <a:gd name="connsiteY2" fmla="*/ 6181725 h 6648450"/>
                <a:gd name="connsiteX3" fmla="*/ 371475 w 438150"/>
                <a:gd name="connsiteY3" fmla="*/ 5972175 h 6648450"/>
                <a:gd name="connsiteX4" fmla="*/ 342900 w 438150"/>
                <a:gd name="connsiteY4" fmla="*/ 5715000 h 6648450"/>
                <a:gd name="connsiteX5" fmla="*/ 219075 w 438150"/>
                <a:gd name="connsiteY5" fmla="*/ 5410200 h 6648450"/>
                <a:gd name="connsiteX6" fmla="*/ 38100 w 438150"/>
                <a:gd name="connsiteY6" fmla="*/ 5210175 h 6648450"/>
                <a:gd name="connsiteX7" fmla="*/ 38100 w 438150"/>
                <a:gd name="connsiteY7" fmla="*/ 5019675 h 6648450"/>
                <a:gd name="connsiteX8" fmla="*/ 200025 w 438150"/>
                <a:gd name="connsiteY8" fmla="*/ 4657725 h 6648450"/>
                <a:gd name="connsiteX9" fmla="*/ 352425 w 438150"/>
                <a:gd name="connsiteY9" fmla="*/ 4133850 h 6648450"/>
                <a:gd name="connsiteX10" fmla="*/ 438150 w 438150"/>
                <a:gd name="connsiteY10" fmla="*/ 3438525 h 6648450"/>
                <a:gd name="connsiteX11" fmla="*/ 438150 w 438150"/>
                <a:gd name="connsiteY11" fmla="*/ 3095625 h 6648450"/>
                <a:gd name="connsiteX12" fmla="*/ 333375 w 438150"/>
                <a:gd name="connsiteY12" fmla="*/ 2419350 h 6648450"/>
                <a:gd name="connsiteX13" fmla="*/ 171450 w 438150"/>
                <a:gd name="connsiteY13" fmla="*/ 1924050 h 6648450"/>
                <a:gd name="connsiteX14" fmla="*/ 9525 w 438150"/>
                <a:gd name="connsiteY14" fmla="*/ 1590675 h 6648450"/>
                <a:gd name="connsiteX15" fmla="*/ 0 w 438150"/>
                <a:gd name="connsiteY15" fmla="*/ 1390650 h 6648450"/>
                <a:gd name="connsiteX16" fmla="*/ 171450 w 438150"/>
                <a:gd name="connsiteY16" fmla="*/ 1266825 h 6648450"/>
                <a:gd name="connsiteX17" fmla="*/ 304800 w 438150"/>
                <a:gd name="connsiteY17" fmla="*/ 952500 h 6648450"/>
                <a:gd name="connsiteX18" fmla="*/ 333375 w 438150"/>
                <a:gd name="connsiteY18" fmla="*/ 647700 h 6648450"/>
                <a:gd name="connsiteX19" fmla="*/ 285750 w 438150"/>
                <a:gd name="connsiteY19" fmla="*/ 381000 h 6648450"/>
                <a:gd name="connsiteX20" fmla="*/ 152400 w 438150"/>
                <a:gd name="connsiteY20" fmla="*/ 152400 h 6648450"/>
                <a:gd name="connsiteX21" fmla="*/ 19050 w 438150"/>
                <a:gd name="connsiteY21" fmla="*/ 0 h 6648450"/>
                <a:gd name="connsiteX0" fmla="*/ 66675 w 438150"/>
                <a:gd name="connsiteY0" fmla="*/ 6648450 h 6648450"/>
                <a:gd name="connsiteX1" fmla="*/ 266700 w 438150"/>
                <a:gd name="connsiteY1" fmla="*/ 6429375 h 6648450"/>
                <a:gd name="connsiteX2" fmla="*/ 342900 w 438150"/>
                <a:gd name="connsiteY2" fmla="*/ 6181725 h 6648450"/>
                <a:gd name="connsiteX3" fmla="*/ 371475 w 438150"/>
                <a:gd name="connsiteY3" fmla="*/ 5972175 h 6648450"/>
                <a:gd name="connsiteX4" fmla="*/ 342900 w 438150"/>
                <a:gd name="connsiteY4" fmla="*/ 5715000 h 6648450"/>
                <a:gd name="connsiteX5" fmla="*/ 219075 w 438150"/>
                <a:gd name="connsiteY5" fmla="*/ 5410200 h 6648450"/>
                <a:gd name="connsiteX6" fmla="*/ 38100 w 438150"/>
                <a:gd name="connsiteY6" fmla="*/ 5019675 h 6648450"/>
                <a:gd name="connsiteX7" fmla="*/ 200025 w 438150"/>
                <a:gd name="connsiteY7" fmla="*/ 4657725 h 6648450"/>
                <a:gd name="connsiteX8" fmla="*/ 352425 w 438150"/>
                <a:gd name="connsiteY8" fmla="*/ 4133850 h 6648450"/>
                <a:gd name="connsiteX9" fmla="*/ 438150 w 438150"/>
                <a:gd name="connsiteY9" fmla="*/ 3438525 h 6648450"/>
                <a:gd name="connsiteX10" fmla="*/ 438150 w 438150"/>
                <a:gd name="connsiteY10" fmla="*/ 3095625 h 6648450"/>
                <a:gd name="connsiteX11" fmla="*/ 333375 w 438150"/>
                <a:gd name="connsiteY11" fmla="*/ 2419350 h 6648450"/>
                <a:gd name="connsiteX12" fmla="*/ 171450 w 438150"/>
                <a:gd name="connsiteY12" fmla="*/ 1924050 h 6648450"/>
                <a:gd name="connsiteX13" fmla="*/ 9525 w 438150"/>
                <a:gd name="connsiteY13" fmla="*/ 1590675 h 6648450"/>
                <a:gd name="connsiteX14" fmla="*/ 0 w 438150"/>
                <a:gd name="connsiteY14" fmla="*/ 1390650 h 6648450"/>
                <a:gd name="connsiteX15" fmla="*/ 171450 w 438150"/>
                <a:gd name="connsiteY15" fmla="*/ 1266825 h 6648450"/>
                <a:gd name="connsiteX16" fmla="*/ 304800 w 438150"/>
                <a:gd name="connsiteY16" fmla="*/ 952500 h 6648450"/>
                <a:gd name="connsiteX17" fmla="*/ 333375 w 438150"/>
                <a:gd name="connsiteY17" fmla="*/ 647700 h 6648450"/>
                <a:gd name="connsiteX18" fmla="*/ 285750 w 438150"/>
                <a:gd name="connsiteY18" fmla="*/ 381000 h 6648450"/>
                <a:gd name="connsiteX19" fmla="*/ 152400 w 438150"/>
                <a:gd name="connsiteY19" fmla="*/ 152400 h 6648450"/>
                <a:gd name="connsiteX20" fmla="*/ 19050 w 438150"/>
                <a:gd name="connsiteY20" fmla="*/ 0 h 6648450"/>
                <a:gd name="connsiteX0" fmla="*/ 66675 w 438150"/>
                <a:gd name="connsiteY0" fmla="*/ 6648450 h 6648450"/>
                <a:gd name="connsiteX1" fmla="*/ 266700 w 438150"/>
                <a:gd name="connsiteY1" fmla="*/ 6429375 h 6648450"/>
                <a:gd name="connsiteX2" fmla="*/ 342900 w 438150"/>
                <a:gd name="connsiteY2" fmla="*/ 6181725 h 6648450"/>
                <a:gd name="connsiteX3" fmla="*/ 371475 w 438150"/>
                <a:gd name="connsiteY3" fmla="*/ 5972175 h 6648450"/>
                <a:gd name="connsiteX4" fmla="*/ 342900 w 438150"/>
                <a:gd name="connsiteY4" fmla="*/ 5715000 h 6648450"/>
                <a:gd name="connsiteX5" fmla="*/ 245602 w 438150"/>
                <a:gd name="connsiteY5" fmla="*/ 5217474 h 6648450"/>
                <a:gd name="connsiteX6" fmla="*/ 38100 w 438150"/>
                <a:gd name="connsiteY6" fmla="*/ 5019675 h 6648450"/>
                <a:gd name="connsiteX7" fmla="*/ 200025 w 438150"/>
                <a:gd name="connsiteY7" fmla="*/ 4657725 h 6648450"/>
                <a:gd name="connsiteX8" fmla="*/ 352425 w 438150"/>
                <a:gd name="connsiteY8" fmla="*/ 4133850 h 6648450"/>
                <a:gd name="connsiteX9" fmla="*/ 438150 w 438150"/>
                <a:gd name="connsiteY9" fmla="*/ 3438525 h 6648450"/>
                <a:gd name="connsiteX10" fmla="*/ 438150 w 438150"/>
                <a:gd name="connsiteY10" fmla="*/ 3095625 h 6648450"/>
                <a:gd name="connsiteX11" fmla="*/ 333375 w 438150"/>
                <a:gd name="connsiteY11" fmla="*/ 2419350 h 6648450"/>
                <a:gd name="connsiteX12" fmla="*/ 171450 w 438150"/>
                <a:gd name="connsiteY12" fmla="*/ 1924050 h 6648450"/>
                <a:gd name="connsiteX13" fmla="*/ 9525 w 438150"/>
                <a:gd name="connsiteY13" fmla="*/ 1590675 h 6648450"/>
                <a:gd name="connsiteX14" fmla="*/ 0 w 438150"/>
                <a:gd name="connsiteY14" fmla="*/ 1390650 h 6648450"/>
                <a:gd name="connsiteX15" fmla="*/ 171450 w 438150"/>
                <a:gd name="connsiteY15" fmla="*/ 1266825 h 6648450"/>
                <a:gd name="connsiteX16" fmla="*/ 304800 w 438150"/>
                <a:gd name="connsiteY16" fmla="*/ 952500 h 6648450"/>
                <a:gd name="connsiteX17" fmla="*/ 333375 w 438150"/>
                <a:gd name="connsiteY17" fmla="*/ 647700 h 6648450"/>
                <a:gd name="connsiteX18" fmla="*/ 285750 w 438150"/>
                <a:gd name="connsiteY18" fmla="*/ 381000 h 6648450"/>
                <a:gd name="connsiteX19" fmla="*/ 152400 w 438150"/>
                <a:gd name="connsiteY19" fmla="*/ 152400 h 6648450"/>
                <a:gd name="connsiteX20" fmla="*/ 19050 w 438150"/>
                <a:gd name="connsiteY20" fmla="*/ 0 h 6648450"/>
                <a:gd name="connsiteX0" fmla="*/ 66675 w 438150"/>
                <a:gd name="connsiteY0" fmla="*/ 6648450 h 6648450"/>
                <a:gd name="connsiteX1" fmla="*/ 266700 w 438150"/>
                <a:gd name="connsiteY1" fmla="*/ 6429375 h 6648450"/>
                <a:gd name="connsiteX2" fmla="*/ 342900 w 438150"/>
                <a:gd name="connsiteY2" fmla="*/ 6181725 h 6648450"/>
                <a:gd name="connsiteX3" fmla="*/ 371475 w 438150"/>
                <a:gd name="connsiteY3" fmla="*/ 5972175 h 6648450"/>
                <a:gd name="connsiteX4" fmla="*/ 410613 w 438150"/>
                <a:gd name="connsiteY4" fmla="*/ 5653034 h 6648450"/>
                <a:gd name="connsiteX5" fmla="*/ 245602 w 438150"/>
                <a:gd name="connsiteY5" fmla="*/ 5217474 h 6648450"/>
                <a:gd name="connsiteX6" fmla="*/ 38100 w 438150"/>
                <a:gd name="connsiteY6" fmla="*/ 5019675 h 6648450"/>
                <a:gd name="connsiteX7" fmla="*/ 200025 w 438150"/>
                <a:gd name="connsiteY7" fmla="*/ 4657725 h 6648450"/>
                <a:gd name="connsiteX8" fmla="*/ 352425 w 438150"/>
                <a:gd name="connsiteY8" fmla="*/ 4133850 h 6648450"/>
                <a:gd name="connsiteX9" fmla="*/ 438150 w 438150"/>
                <a:gd name="connsiteY9" fmla="*/ 3438525 h 6648450"/>
                <a:gd name="connsiteX10" fmla="*/ 438150 w 438150"/>
                <a:gd name="connsiteY10" fmla="*/ 3095625 h 6648450"/>
                <a:gd name="connsiteX11" fmla="*/ 333375 w 438150"/>
                <a:gd name="connsiteY11" fmla="*/ 2419350 h 6648450"/>
                <a:gd name="connsiteX12" fmla="*/ 171450 w 438150"/>
                <a:gd name="connsiteY12" fmla="*/ 1924050 h 6648450"/>
                <a:gd name="connsiteX13" fmla="*/ 9525 w 438150"/>
                <a:gd name="connsiteY13" fmla="*/ 1590675 h 6648450"/>
                <a:gd name="connsiteX14" fmla="*/ 0 w 438150"/>
                <a:gd name="connsiteY14" fmla="*/ 1390650 h 6648450"/>
                <a:gd name="connsiteX15" fmla="*/ 171450 w 438150"/>
                <a:gd name="connsiteY15" fmla="*/ 1266825 h 6648450"/>
                <a:gd name="connsiteX16" fmla="*/ 304800 w 438150"/>
                <a:gd name="connsiteY16" fmla="*/ 952500 h 6648450"/>
                <a:gd name="connsiteX17" fmla="*/ 333375 w 438150"/>
                <a:gd name="connsiteY17" fmla="*/ 647700 h 6648450"/>
                <a:gd name="connsiteX18" fmla="*/ 285750 w 438150"/>
                <a:gd name="connsiteY18" fmla="*/ 381000 h 6648450"/>
                <a:gd name="connsiteX19" fmla="*/ 152400 w 438150"/>
                <a:gd name="connsiteY19" fmla="*/ 152400 h 6648450"/>
                <a:gd name="connsiteX20" fmla="*/ 19050 w 438150"/>
                <a:gd name="connsiteY20" fmla="*/ 0 h 6648450"/>
                <a:gd name="connsiteX0" fmla="*/ 66675 w 438150"/>
                <a:gd name="connsiteY0" fmla="*/ 6648450 h 6648450"/>
                <a:gd name="connsiteX1" fmla="*/ 183952 w 438150"/>
                <a:gd name="connsiteY1" fmla="*/ 6424706 h 6648450"/>
                <a:gd name="connsiteX2" fmla="*/ 342900 w 438150"/>
                <a:gd name="connsiteY2" fmla="*/ 6181725 h 6648450"/>
                <a:gd name="connsiteX3" fmla="*/ 371475 w 438150"/>
                <a:gd name="connsiteY3" fmla="*/ 5972175 h 6648450"/>
                <a:gd name="connsiteX4" fmla="*/ 410613 w 438150"/>
                <a:gd name="connsiteY4" fmla="*/ 5653034 h 6648450"/>
                <a:gd name="connsiteX5" fmla="*/ 245602 w 438150"/>
                <a:gd name="connsiteY5" fmla="*/ 5217474 h 6648450"/>
                <a:gd name="connsiteX6" fmla="*/ 38100 w 438150"/>
                <a:gd name="connsiteY6" fmla="*/ 5019675 h 6648450"/>
                <a:gd name="connsiteX7" fmla="*/ 200025 w 438150"/>
                <a:gd name="connsiteY7" fmla="*/ 4657725 h 6648450"/>
                <a:gd name="connsiteX8" fmla="*/ 352425 w 438150"/>
                <a:gd name="connsiteY8" fmla="*/ 4133850 h 6648450"/>
                <a:gd name="connsiteX9" fmla="*/ 438150 w 438150"/>
                <a:gd name="connsiteY9" fmla="*/ 3438525 h 6648450"/>
                <a:gd name="connsiteX10" fmla="*/ 438150 w 438150"/>
                <a:gd name="connsiteY10" fmla="*/ 3095625 h 6648450"/>
                <a:gd name="connsiteX11" fmla="*/ 333375 w 438150"/>
                <a:gd name="connsiteY11" fmla="*/ 2419350 h 6648450"/>
                <a:gd name="connsiteX12" fmla="*/ 171450 w 438150"/>
                <a:gd name="connsiteY12" fmla="*/ 1924050 h 6648450"/>
                <a:gd name="connsiteX13" fmla="*/ 9525 w 438150"/>
                <a:gd name="connsiteY13" fmla="*/ 1590675 h 6648450"/>
                <a:gd name="connsiteX14" fmla="*/ 0 w 438150"/>
                <a:gd name="connsiteY14" fmla="*/ 1390650 h 6648450"/>
                <a:gd name="connsiteX15" fmla="*/ 171450 w 438150"/>
                <a:gd name="connsiteY15" fmla="*/ 1266825 h 6648450"/>
                <a:gd name="connsiteX16" fmla="*/ 304800 w 438150"/>
                <a:gd name="connsiteY16" fmla="*/ 952500 h 6648450"/>
                <a:gd name="connsiteX17" fmla="*/ 333375 w 438150"/>
                <a:gd name="connsiteY17" fmla="*/ 647700 h 6648450"/>
                <a:gd name="connsiteX18" fmla="*/ 285750 w 438150"/>
                <a:gd name="connsiteY18" fmla="*/ 381000 h 6648450"/>
                <a:gd name="connsiteX19" fmla="*/ 152400 w 438150"/>
                <a:gd name="connsiteY19" fmla="*/ 152400 h 6648450"/>
                <a:gd name="connsiteX20" fmla="*/ 19050 w 438150"/>
                <a:gd name="connsiteY20" fmla="*/ 0 h 6648450"/>
                <a:gd name="connsiteX0" fmla="*/ 0 w 445632"/>
                <a:gd name="connsiteY0" fmla="*/ 6630171 h 6630173"/>
                <a:gd name="connsiteX1" fmla="*/ 191434 w 445632"/>
                <a:gd name="connsiteY1" fmla="*/ 6424706 h 6630173"/>
                <a:gd name="connsiteX2" fmla="*/ 350382 w 445632"/>
                <a:gd name="connsiteY2" fmla="*/ 6181725 h 6630173"/>
                <a:gd name="connsiteX3" fmla="*/ 378957 w 445632"/>
                <a:gd name="connsiteY3" fmla="*/ 5972175 h 6630173"/>
                <a:gd name="connsiteX4" fmla="*/ 418095 w 445632"/>
                <a:gd name="connsiteY4" fmla="*/ 5653034 h 6630173"/>
                <a:gd name="connsiteX5" fmla="*/ 253084 w 445632"/>
                <a:gd name="connsiteY5" fmla="*/ 5217474 h 6630173"/>
                <a:gd name="connsiteX6" fmla="*/ 45582 w 445632"/>
                <a:gd name="connsiteY6" fmla="*/ 5019675 h 6630173"/>
                <a:gd name="connsiteX7" fmla="*/ 207507 w 445632"/>
                <a:gd name="connsiteY7" fmla="*/ 4657725 h 6630173"/>
                <a:gd name="connsiteX8" fmla="*/ 359907 w 445632"/>
                <a:gd name="connsiteY8" fmla="*/ 4133850 h 6630173"/>
                <a:gd name="connsiteX9" fmla="*/ 445632 w 445632"/>
                <a:gd name="connsiteY9" fmla="*/ 3438525 h 6630173"/>
                <a:gd name="connsiteX10" fmla="*/ 445632 w 445632"/>
                <a:gd name="connsiteY10" fmla="*/ 3095625 h 6630173"/>
                <a:gd name="connsiteX11" fmla="*/ 340857 w 445632"/>
                <a:gd name="connsiteY11" fmla="*/ 2419350 h 6630173"/>
                <a:gd name="connsiteX12" fmla="*/ 178932 w 445632"/>
                <a:gd name="connsiteY12" fmla="*/ 1924050 h 6630173"/>
                <a:gd name="connsiteX13" fmla="*/ 17007 w 445632"/>
                <a:gd name="connsiteY13" fmla="*/ 1590675 h 6630173"/>
                <a:gd name="connsiteX14" fmla="*/ 7482 w 445632"/>
                <a:gd name="connsiteY14" fmla="*/ 1390650 h 6630173"/>
                <a:gd name="connsiteX15" fmla="*/ 178932 w 445632"/>
                <a:gd name="connsiteY15" fmla="*/ 1266825 h 6630173"/>
                <a:gd name="connsiteX16" fmla="*/ 312282 w 445632"/>
                <a:gd name="connsiteY16" fmla="*/ 952500 h 6630173"/>
                <a:gd name="connsiteX17" fmla="*/ 340857 w 445632"/>
                <a:gd name="connsiteY17" fmla="*/ 647700 h 6630173"/>
                <a:gd name="connsiteX18" fmla="*/ 293232 w 445632"/>
                <a:gd name="connsiteY18" fmla="*/ 381000 h 6630173"/>
                <a:gd name="connsiteX19" fmla="*/ 159882 w 445632"/>
                <a:gd name="connsiteY19" fmla="*/ 152400 h 6630173"/>
                <a:gd name="connsiteX20" fmla="*/ 26532 w 445632"/>
                <a:gd name="connsiteY20" fmla="*/ 0 h 6630173"/>
                <a:gd name="connsiteX0" fmla="*/ 0 w 445632"/>
                <a:gd name="connsiteY0" fmla="*/ 6630171 h 6630173"/>
                <a:gd name="connsiteX1" fmla="*/ 191434 w 445632"/>
                <a:gd name="connsiteY1" fmla="*/ 6424706 h 6630173"/>
                <a:gd name="connsiteX2" fmla="*/ 350382 w 445632"/>
                <a:gd name="connsiteY2" fmla="*/ 6181725 h 6630173"/>
                <a:gd name="connsiteX3" fmla="*/ 378957 w 445632"/>
                <a:gd name="connsiteY3" fmla="*/ 5972175 h 6630173"/>
                <a:gd name="connsiteX4" fmla="*/ 418095 w 445632"/>
                <a:gd name="connsiteY4" fmla="*/ 5653034 h 6630173"/>
                <a:gd name="connsiteX5" fmla="*/ 253084 w 445632"/>
                <a:gd name="connsiteY5" fmla="*/ 5217474 h 6630173"/>
                <a:gd name="connsiteX6" fmla="*/ 45582 w 445632"/>
                <a:gd name="connsiteY6" fmla="*/ 5019675 h 6630173"/>
                <a:gd name="connsiteX7" fmla="*/ 207507 w 445632"/>
                <a:gd name="connsiteY7" fmla="*/ 4657725 h 6630173"/>
                <a:gd name="connsiteX8" fmla="*/ 359907 w 445632"/>
                <a:gd name="connsiteY8" fmla="*/ 4133850 h 6630173"/>
                <a:gd name="connsiteX9" fmla="*/ 445632 w 445632"/>
                <a:gd name="connsiteY9" fmla="*/ 3438525 h 6630173"/>
                <a:gd name="connsiteX10" fmla="*/ 445632 w 445632"/>
                <a:gd name="connsiteY10" fmla="*/ 3095625 h 6630173"/>
                <a:gd name="connsiteX11" fmla="*/ 340857 w 445632"/>
                <a:gd name="connsiteY11" fmla="*/ 2419350 h 6630173"/>
                <a:gd name="connsiteX12" fmla="*/ 178932 w 445632"/>
                <a:gd name="connsiteY12" fmla="*/ 1924050 h 6630173"/>
                <a:gd name="connsiteX13" fmla="*/ 17007 w 445632"/>
                <a:gd name="connsiteY13" fmla="*/ 1590675 h 6630173"/>
                <a:gd name="connsiteX14" fmla="*/ 178932 w 445632"/>
                <a:gd name="connsiteY14" fmla="*/ 1266825 h 6630173"/>
                <a:gd name="connsiteX15" fmla="*/ 312282 w 445632"/>
                <a:gd name="connsiteY15" fmla="*/ 952500 h 6630173"/>
                <a:gd name="connsiteX16" fmla="*/ 340857 w 445632"/>
                <a:gd name="connsiteY16" fmla="*/ 647700 h 6630173"/>
                <a:gd name="connsiteX17" fmla="*/ 293232 w 445632"/>
                <a:gd name="connsiteY17" fmla="*/ 381000 h 6630173"/>
                <a:gd name="connsiteX18" fmla="*/ 159882 w 445632"/>
                <a:gd name="connsiteY18" fmla="*/ 152400 h 6630173"/>
                <a:gd name="connsiteX19" fmla="*/ 26532 w 445632"/>
                <a:gd name="connsiteY19" fmla="*/ 0 h 6630173"/>
                <a:gd name="connsiteX0" fmla="*/ 0 w 445632"/>
                <a:gd name="connsiteY0" fmla="*/ 6630171 h 6630173"/>
                <a:gd name="connsiteX1" fmla="*/ 191434 w 445632"/>
                <a:gd name="connsiteY1" fmla="*/ 6424706 h 6630173"/>
                <a:gd name="connsiteX2" fmla="*/ 350382 w 445632"/>
                <a:gd name="connsiteY2" fmla="*/ 6181725 h 6630173"/>
                <a:gd name="connsiteX3" fmla="*/ 378957 w 445632"/>
                <a:gd name="connsiteY3" fmla="*/ 5972175 h 6630173"/>
                <a:gd name="connsiteX4" fmla="*/ 418095 w 445632"/>
                <a:gd name="connsiteY4" fmla="*/ 5653034 h 6630173"/>
                <a:gd name="connsiteX5" fmla="*/ 253084 w 445632"/>
                <a:gd name="connsiteY5" fmla="*/ 5217474 h 6630173"/>
                <a:gd name="connsiteX6" fmla="*/ 45582 w 445632"/>
                <a:gd name="connsiteY6" fmla="*/ 5019675 h 6630173"/>
                <a:gd name="connsiteX7" fmla="*/ 207507 w 445632"/>
                <a:gd name="connsiteY7" fmla="*/ 4657725 h 6630173"/>
                <a:gd name="connsiteX8" fmla="*/ 359907 w 445632"/>
                <a:gd name="connsiteY8" fmla="*/ 4133850 h 6630173"/>
                <a:gd name="connsiteX9" fmla="*/ 445632 w 445632"/>
                <a:gd name="connsiteY9" fmla="*/ 3438525 h 6630173"/>
                <a:gd name="connsiteX10" fmla="*/ 445632 w 445632"/>
                <a:gd name="connsiteY10" fmla="*/ 3095625 h 6630173"/>
                <a:gd name="connsiteX11" fmla="*/ 340857 w 445632"/>
                <a:gd name="connsiteY11" fmla="*/ 2419350 h 6630173"/>
                <a:gd name="connsiteX12" fmla="*/ 178932 w 445632"/>
                <a:gd name="connsiteY12" fmla="*/ 1924050 h 6630173"/>
                <a:gd name="connsiteX13" fmla="*/ 17007 w 445632"/>
                <a:gd name="connsiteY13" fmla="*/ 1590675 h 6630173"/>
                <a:gd name="connsiteX14" fmla="*/ 249493 w 445632"/>
                <a:gd name="connsiteY14" fmla="*/ 1320922 h 6630173"/>
                <a:gd name="connsiteX15" fmla="*/ 312282 w 445632"/>
                <a:gd name="connsiteY15" fmla="*/ 952500 h 6630173"/>
                <a:gd name="connsiteX16" fmla="*/ 340857 w 445632"/>
                <a:gd name="connsiteY16" fmla="*/ 647700 h 6630173"/>
                <a:gd name="connsiteX17" fmla="*/ 293232 w 445632"/>
                <a:gd name="connsiteY17" fmla="*/ 381000 h 6630173"/>
                <a:gd name="connsiteX18" fmla="*/ 159882 w 445632"/>
                <a:gd name="connsiteY18" fmla="*/ 152400 h 6630173"/>
                <a:gd name="connsiteX19" fmla="*/ 26532 w 445632"/>
                <a:gd name="connsiteY19" fmla="*/ 0 h 6630173"/>
                <a:gd name="connsiteX0" fmla="*/ 0 w 445632"/>
                <a:gd name="connsiteY0" fmla="*/ 6630171 h 6630173"/>
                <a:gd name="connsiteX1" fmla="*/ 191434 w 445632"/>
                <a:gd name="connsiteY1" fmla="*/ 6424706 h 6630173"/>
                <a:gd name="connsiteX2" fmla="*/ 350382 w 445632"/>
                <a:gd name="connsiteY2" fmla="*/ 6181725 h 6630173"/>
                <a:gd name="connsiteX3" fmla="*/ 378957 w 445632"/>
                <a:gd name="connsiteY3" fmla="*/ 5972175 h 6630173"/>
                <a:gd name="connsiteX4" fmla="*/ 418095 w 445632"/>
                <a:gd name="connsiteY4" fmla="*/ 5653034 h 6630173"/>
                <a:gd name="connsiteX5" fmla="*/ 253084 w 445632"/>
                <a:gd name="connsiteY5" fmla="*/ 5217474 h 6630173"/>
                <a:gd name="connsiteX6" fmla="*/ 45582 w 445632"/>
                <a:gd name="connsiteY6" fmla="*/ 5019675 h 6630173"/>
                <a:gd name="connsiteX7" fmla="*/ 207507 w 445632"/>
                <a:gd name="connsiteY7" fmla="*/ 4657725 h 6630173"/>
                <a:gd name="connsiteX8" fmla="*/ 359907 w 445632"/>
                <a:gd name="connsiteY8" fmla="*/ 4133850 h 6630173"/>
                <a:gd name="connsiteX9" fmla="*/ 445632 w 445632"/>
                <a:gd name="connsiteY9" fmla="*/ 3438525 h 6630173"/>
                <a:gd name="connsiteX10" fmla="*/ 445632 w 445632"/>
                <a:gd name="connsiteY10" fmla="*/ 3095625 h 6630173"/>
                <a:gd name="connsiteX11" fmla="*/ 340857 w 445632"/>
                <a:gd name="connsiteY11" fmla="*/ 2419350 h 6630173"/>
                <a:gd name="connsiteX12" fmla="*/ 178932 w 445632"/>
                <a:gd name="connsiteY12" fmla="*/ 1924050 h 6630173"/>
                <a:gd name="connsiteX13" fmla="*/ 17007 w 445632"/>
                <a:gd name="connsiteY13" fmla="*/ 1590675 h 6630173"/>
                <a:gd name="connsiteX14" fmla="*/ 249493 w 445632"/>
                <a:gd name="connsiteY14" fmla="*/ 1320922 h 6630173"/>
                <a:gd name="connsiteX15" fmla="*/ 362800 w 445632"/>
                <a:gd name="connsiteY15" fmla="*/ 917761 h 6630173"/>
                <a:gd name="connsiteX16" fmla="*/ 340857 w 445632"/>
                <a:gd name="connsiteY16" fmla="*/ 647700 h 6630173"/>
                <a:gd name="connsiteX17" fmla="*/ 293232 w 445632"/>
                <a:gd name="connsiteY17" fmla="*/ 381000 h 6630173"/>
                <a:gd name="connsiteX18" fmla="*/ 159882 w 445632"/>
                <a:gd name="connsiteY18" fmla="*/ 152400 h 6630173"/>
                <a:gd name="connsiteX19" fmla="*/ 26532 w 445632"/>
                <a:gd name="connsiteY19" fmla="*/ 0 h 6630173"/>
                <a:gd name="connsiteX0" fmla="*/ 0 w 445632"/>
                <a:gd name="connsiteY0" fmla="*/ 6630171 h 6630173"/>
                <a:gd name="connsiteX1" fmla="*/ 191434 w 445632"/>
                <a:gd name="connsiteY1" fmla="*/ 6424706 h 6630173"/>
                <a:gd name="connsiteX2" fmla="*/ 350382 w 445632"/>
                <a:gd name="connsiteY2" fmla="*/ 6181725 h 6630173"/>
                <a:gd name="connsiteX3" fmla="*/ 378957 w 445632"/>
                <a:gd name="connsiteY3" fmla="*/ 5972175 h 6630173"/>
                <a:gd name="connsiteX4" fmla="*/ 418095 w 445632"/>
                <a:gd name="connsiteY4" fmla="*/ 5653034 h 6630173"/>
                <a:gd name="connsiteX5" fmla="*/ 253084 w 445632"/>
                <a:gd name="connsiteY5" fmla="*/ 5217474 h 6630173"/>
                <a:gd name="connsiteX6" fmla="*/ 45582 w 445632"/>
                <a:gd name="connsiteY6" fmla="*/ 5019675 h 6630173"/>
                <a:gd name="connsiteX7" fmla="*/ 207507 w 445632"/>
                <a:gd name="connsiteY7" fmla="*/ 4657725 h 6630173"/>
                <a:gd name="connsiteX8" fmla="*/ 359907 w 445632"/>
                <a:gd name="connsiteY8" fmla="*/ 4133850 h 6630173"/>
                <a:gd name="connsiteX9" fmla="*/ 445632 w 445632"/>
                <a:gd name="connsiteY9" fmla="*/ 3438525 h 6630173"/>
                <a:gd name="connsiteX10" fmla="*/ 391184 w 445632"/>
                <a:gd name="connsiteY10" fmla="*/ 3061232 h 6630173"/>
                <a:gd name="connsiteX11" fmla="*/ 340857 w 445632"/>
                <a:gd name="connsiteY11" fmla="*/ 2419350 h 6630173"/>
                <a:gd name="connsiteX12" fmla="*/ 178932 w 445632"/>
                <a:gd name="connsiteY12" fmla="*/ 1924050 h 6630173"/>
                <a:gd name="connsiteX13" fmla="*/ 17007 w 445632"/>
                <a:gd name="connsiteY13" fmla="*/ 1590675 h 6630173"/>
                <a:gd name="connsiteX14" fmla="*/ 249493 w 445632"/>
                <a:gd name="connsiteY14" fmla="*/ 1320922 h 6630173"/>
                <a:gd name="connsiteX15" fmla="*/ 362800 w 445632"/>
                <a:gd name="connsiteY15" fmla="*/ 917761 h 6630173"/>
                <a:gd name="connsiteX16" fmla="*/ 340857 w 445632"/>
                <a:gd name="connsiteY16" fmla="*/ 647700 h 6630173"/>
                <a:gd name="connsiteX17" fmla="*/ 293232 w 445632"/>
                <a:gd name="connsiteY17" fmla="*/ 381000 h 6630173"/>
                <a:gd name="connsiteX18" fmla="*/ 159882 w 445632"/>
                <a:gd name="connsiteY18" fmla="*/ 152400 h 6630173"/>
                <a:gd name="connsiteX19" fmla="*/ 26532 w 445632"/>
                <a:gd name="connsiteY19" fmla="*/ 0 h 6630173"/>
                <a:gd name="connsiteX0" fmla="*/ 0 w 418094"/>
                <a:gd name="connsiteY0" fmla="*/ 6630171 h 6630173"/>
                <a:gd name="connsiteX1" fmla="*/ 191434 w 418094"/>
                <a:gd name="connsiteY1" fmla="*/ 6424706 h 6630173"/>
                <a:gd name="connsiteX2" fmla="*/ 350382 w 418094"/>
                <a:gd name="connsiteY2" fmla="*/ 6181725 h 6630173"/>
                <a:gd name="connsiteX3" fmla="*/ 378957 w 418094"/>
                <a:gd name="connsiteY3" fmla="*/ 5972175 h 6630173"/>
                <a:gd name="connsiteX4" fmla="*/ 418095 w 418094"/>
                <a:gd name="connsiteY4" fmla="*/ 5653034 h 6630173"/>
                <a:gd name="connsiteX5" fmla="*/ 253084 w 418094"/>
                <a:gd name="connsiteY5" fmla="*/ 5217474 h 6630173"/>
                <a:gd name="connsiteX6" fmla="*/ 45582 w 418094"/>
                <a:gd name="connsiteY6" fmla="*/ 5019675 h 6630173"/>
                <a:gd name="connsiteX7" fmla="*/ 207507 w 418094"/>
                <a:gd name="connsiteY7" fmla="*/ 4657725 h 6630173"/>
                <a:gd name="connsiteX8" fmla="*/ 359907 w 418094"/>
                <a:gd name="connsiteY8" fmla="*/ 4133850 h 6630173"/>
                <a:gd name="connsiteX9" fmla="*/ 356790 w 418094"/>
                <a:gd name="connsiteY9" fmla="*/ 3458576 h 6630173"/>
                <a:gd name="connsiteX10" fmla="*/ 391184 w 418094"/>
                <a:gd name="connsiteY10" fmla="*/ 3061232 h 6630173"/>
                <a:gd name="connsiteX11" fmla="*/ 340857 w 418094"/>
                <a:gd name="connsiteY11" fmla="*/ 2419350 h 6630173"/>
                <a:gd name="connsiteX12" fmla="*/ 178932 w 418094"/>
                <a:gd name="connsiteY12" fmla="*/ 1924050 h 6630173"/>
                <a:gd name="connsiteX13" fmla="*/ 17007 w 418094"/>
                <a:gd name="connsiteY13" fmla="*/ 1590675 h 6630173"/>
                <a:gd name="connsiteX14" fmla="*/ 249493 w 418094"/>
                <a:gd name="connsiteY14" fmla="*/ 1320922 h 6630173"/>
                <a:gd name="connsiteX15" fmla="*/ 362800 w 418094"/>
                <a:gd name="connsiteY15" fmla="*/ 917761 h 6630173"/>
                <a:gd name="connsiteX16" fmla="*/ 340857 w 418094"/>
                <a:gd name="connsiteY16" fmla="*/ 647700 h 6630173"/>
                <a:gd name="connsiteX17" fmla="*/ 293232 w 418094"/>
                <a:gd name="connsiteY17" fmla="*/ 381000 h 6630173"/>
                <a:gd name="connsiteX18" fmla="*/ 159882 w 418094"/>
                <a:gd name="connsiteY18" fmla="*/ 152400 h 6630173"/>
                <a:gd name="connsiteX19" fmla="*/ 26532 w 418094"/>
                <a:gd name="connsiteY19" fmla="*/ 0 h 6630173"/>
                <a:gd name="connsiteX0" fmla="*/ 0 w 418094"/>
                <a:gd name="connsiteY0" fmla="*/ 6630171 h 6630173"/>
                <a:gd name="connsiteX1" fmla="*/ 191434 w 418094"/>
                <a:gd name="connsiteY1" fmla="*/ 6424706 h 6630173"/>
                <a:gd name="connsiteX2" fmla="*/ 350382 w 418094"/>
                <a:gd name="connsiteY2" fmla="*/ 6181725 h 6630173"/>
                <a:gd name="connsiteX3" fmla="*/ 378957 w 418094"/>
                <a:gd name="connsiteY3" fmla="*/ 5972175 h 6630173"/>
                <a:gd name="connsiteX4" fmla="*/ 418095 w 418094"/>
                <a:gd name="connsiteY4" fmla="*/ 5653034 h 6630173"/>
                <a:gd name="connsiteX5" fmla="*/ 253084 w 418094"/>
                <a:gd name="connsiteY5" fmla="*/ 5217474 h 6630173"/>
                <a:gd name="connsiteX6" fmla="*/ 45582 w 418094"/>
                <a:gd name="connsiteY6" fmla="*/ 5019675 h 6630173"/>
                <a:gd name="connsiteX7" fmla="*/ 207507 w 418094"/>
                <a:gd name="connsiteY7" fmla="*/ 4657725 h 6630173"/>
                <a:gd name="connsiteX8" fmla="*/ 318000 w 418094"/>
                <a:gd name="connsiteY8" fmla="*/ 4154976 h 6630173"/>
                <a:gd name="connsiteX9" fmla="*/ 356790 w 418094"/>
                <a:gd name="connsiteY9" fmla="*/ 3458576 h 6630173"/>
                <a:gd name="connsiteX10" fmla="*/ 391184 w 418094"/>
                <a:gd name="connsiteY10" fmla="*/ 3061232 h 6630173"/>
                <a:gd name="connsiteX11" fmla="*/ 340857 w 418094"/>
                <a:gd name="connsiteY11" fmla="*/ 2419350 h 6630173"/>
                <a:gd name="connsiteX12" fmla="*/ 178932 w 418094"/>
                <a:gd name="connsiteY12" fmla="*/ 1924050 h 6630173"/>
                <a:gd name="connsiteX13" fmla="*/ 17007 w 418094"/>
                <a:gd name="connsiteY13" fmla="*/ 1590675 h 6630173"/>
                <a:gd name="connsiteX14" fmla="*/ 249493 w 418094"/>
                <a:gd name="connsiteY14" fmla="*/ 1320922 h 6630173"/>
                <a:gd name="connsiteX15" fmla="*/ 362800 w 418094"/>
                <a:gd name="connsiteY15" fmla="*/ 917761 h 6630173"/>
                <a:gd name="connsiteX16" fmla="*/ 340857 w 418094"/>
                <a:gd name="connsiteY16" fmla="*/ 647700 h 6630173"/>
                <a:gd name="connsiteX17" fmla="*/ 293232 w 418094"/>
                <a:gd name="connsiteY17" fmla="*/ 381000 h 6630173"/>
                <a:gd name="connsiteX18" fmla="*/ 159882 w 418094"/>
                <a:gd name="connsiteY18" fmla="*/ 152400 h 6630173"/>
                <a:gd name="connsiteX19" fmla="*/ 26532 w 418094"/>
                <a:gd name="connsiteY19" fmla="*/ 0 h 6630173"/>
                <a:gd name="connsiteX0" fmla="*/ 0 w 418094"/>
                <a:gd name="connsiteY0" fmla="*/ 6630171 h 6630173"/>
                <a:gd name="connsiteX1" fmla="*/ 191434 w 418094"/>
                <a:gd name="connsiteY1" fmla="*/ 6424706 h 6630173"/>
                <a:gd name="connsiteX2" fmla="*/ 350382 w 418094"/>
                <a:gd name="connsiteY2" fmla="*/ 6181725 h 6630173"/>
                <a:gd name="connsiteX3" fmla="*/ 378957 w 418094"/>
                <a:gd name="connsiteY3" fmla="*/ 5972175 h 6630173"/>
                <a:gd name="connsiteX4" fmla="*/ 418095 w 418094"/>
                <a:gd name="connsiteY4" fmla="*/ 5653034 h 6630173"/>
                <a:gd name="connsiteX5" fmla="*/ 253084 w 418094"/>
                <a:gd name="connsiteY5" fmla="*/ 5217474 h 6630173"/>
                <a:gd name="connsiteX6" fmla="*/ 45582 w 418094"/>
                <a:gd name="connsiteY6" fmla="*/ 5019675 h 6630173"/>
                <a:gd name="connsiteX7" fmla="*/ 138368 w 418094"/>
                <a:gd name="connsiteY7" fmla="*/ 4661663 h 6630173"/>
                <a:gd name="connsiteX8" fmla="*/ 318000 w 418094"/>
                <a:gd name="connsiteY8" fmla="*/ 4154976 h 6630173"/>
                <a:gd name="connsiteX9" fmla="*/ 356790 w 418094"/>
                <a:gd name="connsiteY9" fmla="*/ 3458576 h 6630173"/>
                <a:gd name="connsiteX10" fmla="*/ 391184 w 418094"/>
                <a:gd name="connsiteY10" fmla="*/ 3061232 h 6630173"/>
                <a:gd name="connsiteX11" fmla="*/ 340857 w 418094"/>
                <a:gd name="connsiteY11" fmla="*/ 2419350 h 6630173"/>
                <a:gd name="connsiteX12" fmla="*/ 178932 w 418094"/>
                <a:gd name="connsiteY12" fmla="*/ 1924050 h 6630173"/>
                <a:gd name="connsiteX13" fmla="*/ 17007 w 418094"/>
                <a:gd name="connsiteY13" fmla="*/ 1590675 h 6630173"/>
                <a:gd name="connsiteX14" fmla="*/ 249493 w 418094"/>
                <a:gd name="connsiteY14" fmla="*/ 1320922 h 6630173"/>
                <a:gd name="connsiteX15" fmla="*/ 362800 w 418094"/>
                <a:gd name="connsiteY15" fmla="*/ 917761 h 6630173"/>
                <a:gd name="connsiteX16" fmla="*/ 340857 w 418094"/>
                <a:gd name="connsiteY16" fmla="*/ 647700 h 6630173"/>
                <a:gd name="connsiteX17" fmla="*/ 293232 w 418094"/>
                <a:gd name="connsiteY17" fmla="*/ 381000 h 6630173"/>
                <a:gd name="connsiteX18" fmla="*/ 159882 w 418094"/>
                <a:gd name="connsiteY18" fmla="*/ 152400 h 6630173"/>
                <a:gd name="connsiteX19" fmla="*/ 26532 w 418094"/>
                <a:gd name="connsiteY19" fmla="*/ 0 h 6630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8094" h="6630173">
                  <a:moveTo>
                    <a:pt x="0" y="6630171"/>
                  </a:moveTo>
                  <a:lnTo>
                    <a:pt x="191434" y="6424706"/>
                  </a:lnTo>
                  <a:lnTo>
                    <a:pt x="350382" y="6181725"/>
                  </a:lnTo>
                  <a:lnTo>
                    <a:pt x="378957" y="5972175"/>
                  </a:lnTo>
                  <a:lnTo>
                    <a:pt x="418095" y="5653034"/>
                  </a:lnTo>
                  <a:lnTo>
                    <a:pt x="253084" y="5217474"/>
                  </a:lnTo>
                  <a:lnTo>
                    <a:pt x="45582" y="5019675"/>
                  </a:lnTo>
                  <a:lnTo>
                    <a:pt x="138368" y="4661663"/>
                  </a:lnTo>
                  <a:lnTo>
                    <a:pt x="318000" y="4154976"/>
                  </a:lnTo>
                  <a:lnTo>
                    <a:pt x="356790" y="3458576"/>
                  </a:lnTo>
                  <a:lnTo>
                    <a:pt x="391184" y="3061232"/>
                  </a:lnTo>
                  <a:lnTo>
                    <a:pt x="340857" y="2419350"/>
                  </a:lnTo>
                  <a:lnTo>
                    <a:pt x="178932" y="1924050"/>
                  </a:lnTo>
                  <a:lnTo>
                    <a:pt x="17007" y="1590675"/>
                  </a:lnTo>
                  <a:lnTo>
                    <a:pt x="249493" y="1320922"/>
                  </a:lnTo>
                  <a:lnTo>
                    <a:pt x="362800" y="917761"/>
                  </a:lnTo>
                  <a:lnTo>
                    <a:pt x="340857" y="647700"/>
                  </a:lnTo>
                  <a:lnTo>
                    <a:pt x="293232" y="381000"/>
                  </a:lnTo>
                  <a:lnTo>
                    <a:pt x="159882" y="152400"/>
                  </a:lnTo>
                  <a:lnTo>
                    <a:pt x="26532" y="0"/>
                  </a:lnTo>
                </a:path>
              </a:pathLst>
            </a:custGeom>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B34F2EE-D2D4-43A5-A993-778622410E45}"/>
                </a:ext>
              </a:extLst>
            </p:cNvPr>
            <p:cNvSpPr/>
            <p:nvPr/>
          </p:nvSpPr>
          <p:spPr>
            <a:xfrm rot="763085">
              <a:off x="5867489" y="1961138"/>
              <a:ext cx="150618" cy="647658"/>
            </a:xfrm>
            <a:prstGeom prst="rect">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32696D5-9905-4FB6-95A2-23C685C811DF}"/>
                </a:ext>
              </a:extLst>
            </p:cNvPr>
            <p:cNvSpPr/>
            <p:nvPr/>
          </p:nvSpPr>
          <p:spPr>
            <a:xfrm rot="763085">
              <a:off x="6014372" y="1964530"/>
              <a:ext cx="48833" cy="696201"/>
            </a:xfrm>
            <a:prstGeom prst="rect">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Freeform 4">
              <a:extLst>
                <a:ext uri="{FF2B5EF4-FFF2-40B4-BE49-F238E27FC236}">
                  <a16:creationId xmlns:a16="http://schemas.microsoft.com/office/drawing/2014/main" id="{BF4CD96B-F933-4663-8883-604BCA6EED97}"/>
                </a:ext>
              </a:extLst>
            </p:cNvPr>
            <p:cNvSpPr/>
            <p:nvPr/>
          </p:nvSpPr>
          <p:spPr>
            <a:xfrm>
              <a:off x="4963395" y="-4035"/>
              <a:ext cx="4179874" cy="5162513"/>
            </a:xfrm>
            <a:custGeom>
              <a:avLst/>
              <a:gdLst>
                <a:gd name="connsiteX0" fmla="*/ 487680 w 1203960"/>
                <a:gd name="connsiteY0" fmla="*/ 3116580 h 3116580"/>
                <a:gd name="connsiteX1" fmla="*/ 487680 w 1203960"/>
                <a:gd name="connsiteY1" fmla="*/ 2583180 h 3116580"/>
                <a:gd name="connsiteX2" fmla="*/ 480060 w 1203960"/>
                <a:gd name="connsiteY2" fmla="*/ 2301240 h 3116580"/>
                <a:gd name="connsiteX3" fmla="*/ 419100 w 1203960"/>
                <a:gd name="connsiteY3" fmla="*/ 1973580 h 3116580"/>
                <a:gd name="connsiteX4" fmla="*/ 274320 w 1203960"/>
                <a:gd name="connsiteY4" fmla="*/ 1760220 h 3116580"/>
                <a:gd name="connsiteX5" fmla="*/ 220980 w 1203960"/>
                <a:gd name="connsiteY5" fmla="*/ 1645920 h 3116580"/>
                <a:gd name="connsiteX6" fmla="*/ 251460 w 1203960"/>
                <a:gd name="connsiteY6" fmla="*/ 1546860 h 3116580"/>
                <a:gd name="connsiteX7" fmla="*/ 312420 w 1203960"/>
                <a:gd name="connsiteY7" fmla="*/ 1539240 h 3116580"/>
                <a:gd name="connsiteX8" fmla="*/ 381000 w 1203960"/>
                <a:gd name="connsiteY8" fmla="*/ 1470660 h 3116580"/>
                <a:gd name="connsiteX9" fmla="*/ 510540 w 1203960"/>
                <a:gd name="connsiteY9" fmla="*/ 1432560 h 3116580"/>
                <a:gd name="connsiteX10" fmla="*/ 708660 w 1203960"/>
                <a:gd name="connsiteY10" fmla="*/ 1440180 h 3116580"/>
                <a:gd name="connsiteX11" fmla="*/ 876300 w 1203960"/>
                <a:gd name="connsiteY11" fmla="*/ 1478280 h 3116580"/>
                <a:gd name="connsiteX12" fmla="*/ 952500 w 1203960"/>
                <a:gd name="connsiteY12" fmla="*/ 1478280 h 3116580"/>
                <a:gd name="connsiteX13" fmla="*/ 975360 w 1203960"/>
                <a:gd name="connsiteY13" fmla="*/ 1409700 h 3116580"/>
                <a:gd name="connsiteX14" fmla="*/ 876300 w 1203960"/>
                <a:gd name="connsiteY14" fmla="*/ 1348740 h 3116580"/>
                <a:gd name="connsiteX15" fmla="*/ 716280 w 1203960"/>
                <a:gd name="connsiteY15" fmla="*/ 1287780 h 3116580"/>
                <a:gd name="connsiteX16" fmla="*/ 518160 w 1203960"/>
                <a:gd name="connsiteY16" fmla="*/ 1264920 h 3116580"/>
                <a:gd name="connsiteX17" fmla="*/ 411480 w 1203960"/>
                <a:gd name="connsiteY17" fmla="*/ 1257300 h 3116580"/>
                <a:gd name="connsiteX18" fmla="*/ 388620 w 1203960"/>
                <a:gd name="connsiteY18" fmla="*/ 1226820 h 3116580"/>
                <a:gd name="connsiteX19" fmla="*/ 381000 w 1203960"/>
                <a:gd name="connsiteY19" fmla="*/ 1127760 h 3116580"/>
                <a:gd name="connsiteX20" fmla="*/ 335280 w 1203960"/>
                <a:gd name="connsiteY20" fmla="*/ 1104900 h 3116580"/>
                <a:gd name="connsiteX21" fmla="*/ 274320 w 1203960"/>
                <a:gd name="connsiteY21" fmla="*/ 1097280 h 3116580"/>
                <a:gd name="connsiteX22" fmla="*/ 106680 w 1203960"/>
                <a:gd name="connsiteY22" fmla="*/ 1043940 h 3116580"/>
                <a:gd name="connsiteX23" fmla="*/ 45720 w 1203960"/>
                <a:gd name="connsiteY23" fmla="*/ 975360 h 3116580"/>
                <a:gd name="connsiteX24" fmla="*/ 30480 w 1203960"/>
                <a:gd name="connsiteY24" fmla="*/ 853440 h 3116580"/>
                <a:gd name="connsiteX25" fmla="*/ 0 w 1203960"/>
                <a:gd name="connsiteY25" fmla="*/ 822960 h 3116580"/>
                <a:gd name="connsiteX26" fmla="*/ 7620 w 1203960"/>
                <a:gd name="connsiteY26" fmla="*/ 762000 h 3116580"/>
                <a:gd name="connsiteX27" fmla="*/ 76200 w 1203960"/>
                <a:gd name="connsiteY27" fmla="*/ 754380 h 3116580"/>
                <a:gd name="connsiteX28" fmla="*/ 121920 w 1203960"/>
                <a:gd name="connsiteY28" fmla="*/ 815340 h 3116580"/>
                <a:gd name="connsiteX29" fmla="*/ 137160 w 1203960"/>
                <a:gd name="connsiteY29" fmla="*/ 929640 h 3116580"/>
                <a:gd name="connsiteX30" fmla="*/ 198120 w 1203960"/>
                <a:gd name="connsiteY30" fmla="*/ 967740 h 3116580"/>
                <a:gd name="connsiteX31" fmla="*/ 419100 w 1203960"/>
                <a:gd name="connsiteY31" fmla="*/ 982980 h 3116580"/>
                <a:gd name="connsiteX32" fmla="*/ 403860 w 1203960"/>
                <a:gd name="connsiteY32" fmla="*/ 0 h 3116580"/>
                <a:gd name="connsiteX33" fmla="*/ 1203960 w 1203960"/>
                <a:gd name="connsiteY33" fmla="*/ 0 h 3116580"/>
                <a:gd name="connsiteX34" fmla="*/ 1203960 w 1203960"/>
                <a:gd name="connsiteY34" fmla="*/ 2918460 h 3116580"/>
                <a:gd name="connsiteX35" fmla="*/ 487680 w 1203960"/>
                <a:gd name="connsiteY35" fmla="*/ 3116580 h 3116580"/>
                <a:gd name="connsiteX0" fmla="*/ 522114 w 1203960"/>
                <a:gd name="connsiteY0" fmla="*/ 2918586 h 2918586"/>
                <a:gd name="connsiteX1" fmla="*/ 487680 w 1203960"/>
                <a:gd name="connsiteY1" fmla="*/ 2583180 h 2918586"/>
                <a:gd name="connsiteX2" fmla="*/ 480060 w 1203960"/>
                <a:gd name="connsiteY2" fmla="*/ 2301240 h 2918586"/>
                <a:gd name="connsiteX3" fmla="*/ 419100 w 1203960"/>
                <a:gd name="connsiteY3" fmla="*/ 1973580 h 2918586"/>
                <a:gd name="connsiteX4" fmla="*/ 274320 w 1203960"/>
                <a:gd name="connsiteY4" fmla="*/ 1760220 h 2918586"/>
                <a:gd name="connsiteX5" fmla="*/ 220980 w 1203960"/>
                <a:gd name="connsiteY5" fmla="*/ 1645920 h 2918586"/>
                <a:gd name="connsiteX6" fmla="*/ 251460 w 1203960"/>
                <a:gd name="connsiteY6" fmla="*/ 1546860 h 2918586"/>
                <a:gd name="connsiteX7" fmla="*/ 312420 w 1203960"/>
                <a:gd name="connsiteY7" fmla="*/ 1539240 h 2918586"/>
                <a:gd name="connsiteX8" fmla="*/ 381000 w 1203960"/>
                <a:gd name="connsiteY8" fmla="*/ 1470660 h 2918586"/>
                <a:gd name="connsiteX9" fmla="*/ 510540 w 1203960"/>
                <a:gd name="connsiteY9" fmla="*/ 1432560 h 2918586"/>
                <a:gd name="connsiteX10" fmla="*/ 708660 w 1203960"/>
                <a:gd name="connsiteY10" fmla="*/ 1440180 h 2918586"/>
                <a:gd name="connsiteX11" fmla="*/ 876300 w 1203960"/>
                <a:gd name="connsiteY11" fmla="*/ 1478280 h 2918586"/>
                <a:gd name="connsiteX12" fmla="*/ 952500 w 1203960"/>
                <a:gd name="connsiteY12" fmla="*/ 1478280 h 2918586"/>
                <a:gd name="connsiteX13" fmla="*/ 975360 w 1203960"/>
                <a:gd name="connsiteY13" fmla="*/ 1409700 h 2918586"/>
                <a:gd name="connsiteX14" fmla="*/ 876300 w 1203960"/>
                <a:gd name="connsiteY14" fmla="*/ 1348740 h 2918586"/>
                <a:gd name="connsiteX15" fmla="*/ 716280 w 1203960"/>
                <a:gd name="connsiteY15" fmla="*/ 1287780 h 2918586"/>
                <a:gd name="connsiteX16" fmla="*/ 518160 w 1203960"/>
                <a:gd name="connsiteY16" fmla="*/ 1264920 h 2918586"/>
                <a:gd name="connsiteX17" fmla="*/ 411480 w 1203960"/>
                <a:gd name="connsiteY17" fmla="*/ 1257300 h 2918586"/>
                <a:gd name="connsiteX18" fmla="*/ 388620 w 1203960"/>
                <a:gd name="connsiteY18" fmla="*/ 1226820 h 2918586"/>
                <a:gd name="connsiteX19" fmla="*/ 381000 w 1203960"/>
                <a:gd name="connsiteY19" fmla="*/ 1127760 h 2918586"/>
                <a:gd name="connsiteX20" fmla="*/ 335280 w 1203960"/>
                <a:gd name="connsiteY20" fmla="*/ 1104900 h 2918586"/>
                <a:gd name="connsiteX21" fmla="*/ 274320 w 1203960"/>
                <a:gd name="connsiteY21" fmla="*/ 1097280 h 2918586"/>
                <a:gd name="connsiteX22" fmla="*/ 106680 w 1203960"/>
                <a:gd name="connsiteY22" fmla="*/ 1043940 h 2918586"/>
                <a:gd name="connsiteX23" fmla="*/ 45720 w 1203960"/>
                <a:gd name="connsiteY23" fmla="*/ 975360 h 2918586"/>
                <a:gd name="connsiteX24" fmla="*/ 30480 w 1203960"/>
                <a:gd name="connsiteY24" fmla="*/ 853440 h 2918586"/>
                <a:gd name="connsiteX25" fmla="*/ 0 w 1203960"/>
                <a:gd name="connsiteY25" fmla="*/ 822960 h 2918586"/>
                <a:gd name="connsiteX26" fmla="*/ 7620 w 1203960"/>
                <a:gd name="connsiteY26" fmla="*/ 762000 h 2918586"/>
                <a:gd name="connsiteX27" fmla="*/ 76200 w 1203960"/>
                <a:gd name="connsiteY27" fmla="*/ 754380 h 2918586"/>
                <a:gd name="connsiteX28" fmla="*/ 121920 w 1203960"/>
                <a:gd name="connsiteY28" fmla="*/ 815340 h 2918586"/>
                <a:gd name="connsiteX29" fmla="*/ 137160 w 1203960"/>
                <a:gd name="connsiteY29" fmla="*/ 929640 h 2918586"/>
                <a:gd name="connsiteX30" fmla="*/ 198120 w 1203960"/>
                <a:gd name="connsiteY30" fmla="*/ 967740 h 2918586"/>
                <a:gd name="connsiteX31" fmla="*/ 419100 w 1203960"/>
                <a:gd name="connsiteY31" fmla="*/ 982980 h 2918586"/>
                <a:gd name="connsiteX32" fmla="*/ 403860 w 1203960"/>
                <a:gd name="connsiteY32" fmla="*/ 0 h 2918586"/>
                <a:gd name="connsiteX33" fmla="*/ 1203960 w 1203960"/>
                <a:gd name="connsiteY33" fmla="*/ 0 h 2918586"/>
                <a:gd name="connsiteX34" fmla="*/ 1203960 w 1203960"/>
                <a:gd name="connsiteY34" fmla="*/ 2918460 h 2918586"/>
                <a:gd name="connsiteX35" fmla="*/ 522114 w 1203960"/>
                <a:gd name="connsiteY35" fmla="*/ 2918586 h 2918586"/>
                <a:gd name="connsiteX0" fmla="*/ 522114 w 1203960"/>
                <a:gd name="connsiteY0" fmla="*/ 2918586 h 2918586"/>
                <a:gd name="connsiteX1" fmla="*/ 556548 w 1203960"/>
                <a:gd name="connsiteY1" fmla="*/ 2359360 h 2918586"/>
                <a:gd name="connsiteX2" fmla="*/ 480060 w 1203960"/>
                <a:gd name="connsiteY2" fmla="*/ 2301240 h 2918586"/>
                <a:gd name="connsiteX3" fmla="*/ 419100 w 1203960"/>
                <a:gd name="connsiteY3" fmla="*/ 1973580 h 2918586"/>
                <a:gd name="connsiteX4" fmla="*/ 274320 w 1203960"/>
                <a:gd name="connsiteY4" fmla="*/ 1760220 h 2918586"/>
                <a:gd name="connsiteX5" fmla="*/ 220980 w 1203960"/>
                <a:gd name="connsiteY5" fmla="*/ 1645920 h 2918586"/>
                <a:gd name="connsiteX6" fmla="*/ 251460 w 1203960"/>
                <a:gd name="connsiteY6" fmla="*/ 1546860 h 2918586"/>
                <a:gd name="connsiteX7" fmla="*/ 312420 w 1203960"/>
                <a:gd name="connsiteY7" fmla="*/ 1539240 h 2918586"/>
                <a:gd name="connsiteX8" fmla="*/ 381000 w 1203960"/>
                <a:gd name="connsiteY8" fmla="*/ 1470660 h 2918586"/>
                <a:gd name="connsiteX9" fmla="*/ 510540 w 1203960"/>
                <a:gd name="connsiteY9" fmla="*/ 1432560 h 2918586"/>
                <a:gd name="connsiteX10" fmla="*/ 708660 w 1203960"/>
                <a:gd name="connsiteY10" fmla="*/ 1440180 h 2918586"/>
                <a:gd name="connsiteX11" fmla="*/ 876300 w 1203960"/>
                <a:gd name="connsiteY11" fmla="*/ 1478280 h 2918586"/>
                <a:gd name="connsiteX12" fmla="*/ 952500 w 1203960"/>
                <a:gd name="connsiteY12" fmla="*/ 1478280 h 2918586"/>
                <a:gd name="connsiteX13" fmla="*/ 975360 w 1203960"/>
                <a:gd name="connsiteY13" fmla="*/ 1409700 h 2918586"/>
                <a:gd name="connsiteX14" fmla="*/ 876300 w 1203960"/>
                <a:gd name="connsiteY14" fmla="*/ 1348740 h 2918586"/>
                <a:gd name="connsiteX15" fmla="*/ 716280 w 1203960"/>
                <a:gd name="connsiteY15" fmla="*/ 1287780 h 2918586"/>
                <a:gd name="connsiteX16" fmla="*/ 518160 w 1203960"/>
                <a:gd name="connsiteY16" fmla="*/ 1264920 h 2918586"/>
                <a:gd name="connsiteX17" fmla="*/ 411480 w 1203960"/>
                <a:gd name="connsiteY17" fmla="*/ 1257300 h 2918586"/>
                <a:gd name="connsiteX18" fmla="*/ 388620 w 1203960"/>
                <a:gd name="connsiteY18" fmla="*/ 1226820 h 2918586"/>
                <a:gd name="connsiteX19" fmla="*/ 381000 w 1203960"/>
                <a:gd name="connsiteY19" fmla="*/ 1127760 h 2918586"/>
                <a:gd name="connsiteX20" fmla="*/ 335280 w 1203960"/>
                <a:gd name="connsiteY20" fmla="*/ 1104900 h 2918586"/>
                <a:gd name="connsiteX21" fmla="*/ 274320 w 1203960"/>
                <a:gd name="connsiteY21" fmla="*/ 1097280 h 2918586"/>
                <a:gd name="connsiteX22" fmla="*/ 106680 w 1203960"/>
                <a:gd name="connsiteY22" fmla="*/ 1043940 h 2918586"/>
                <a:gd name="connsiteX23" fmla="*/ 45720 w 1203960"/>
                <a:gd name="connsiteY23" fmla="*/ 975360 h 2918586"/>
                <a:gd name="connsiteX24" fmla="*/ 30480 w 1203960"/>
                <a:gd name="connsiteY24" fmla="*/ 853440 h 2918586"/>
                <a:gd name="connsiteX25" fmla="*/ 0 w 1203960"/>
                <a:gd name="connsiteY25" fmla="*/ 822960 h 2918586"/>
                <a:gd name="connsiteX26" fmla="*/ 7620 w 1203960"/>
                <a:gd name="connsiteY26" fmla="*/ 762000 h 2918586"/>
                <a:gd name="connsiteX27" fmla="*/ 76200 w 1203960"/>
                <a:gd name="connsiteY27" fmla="*/ 754380 h 2918586"/>
                <a:gd name="connsiteX28" fmla="*/ 121920 w 1203960"/>
                <a:gd name="connsiteY28" fmla="*/ 815340 h 2918586"/>
                <a:gd name="connsiteX29" fmla="*/ 137160 w 1203960"/>
                <a:gd name="connsiteY29" fmla="*/ 929640 h 2918586"/>
                <a:gd name="connsiteX30" fmla="*/ 198120 w 1203960"/>
                <a:gd name="connsiteY30" fmla="*/ 967740 h 2918586"/>
                <a:gd name="connsiteX31" fmla="*/ 419100 w 1203960"/>
                <a:gd name="connsiteY31" fmla="*/ 982980 h 2918586"/>
                <a:gd name="connsiteX32" fmla="*/ 403860 w 1203960"/>
                <a:gd name="connsiteY32" fmla="*/ 0 h 2918586"/>
                <a:gd name="connsiteX33" fmla="*/ 1203960 w 1203960"/>
                <a:gd name="connsiteY33" fmla="*/ 0 h 2918586"/>
                <a:gd name="connsiteX34" fmla="*/ 1203960 w 1203960"/>
                <a:gd name="connsiteY34" fmla="*/ 2918460 h 2918586"/>
                <a:gd name="connsiteX35" fmla="*/ 522114 w 1203960"/>
                <a:gd name="connsiteY35" fmla="*/ 2918586 h 2918586"/>
                <a:gd name="connsiteX0" fmla="*/ 522114 w 1203960"/>
                <a:gd name="connsiteY0" fmla="*/ 2918586 h 2918586"/>
                <a:gd name="connsiteX1" fmla="*/ 556548 w 1203960"/>
                <a:gd name="connsiteY1" fmla="*/ 2359360 h 2918586"/>
                <a:gd name="connsiteX2" fmla="*/ 523102 w 1203960"/>
                <a:gd name="connsiteY2" fmla="*/ 2060204 h 2918586"/>
                <a:gd name="connsiteX3" fmla="*/ 419100 w 1203960"/>
                <a:gd name="connsiteY3" fmla="*/ 1973580 h 2918586"/>
                <a:gd name="connsiteX4" fmla="*/ 274320 w 1203960"/>
                <a:gd name="connsiteY4" fmla="*/ 1760220 h 2918586"/>
                <a:gd name="connsiteX5" fmla="*/ 220980 w 1203960"/>
                <a:gd name="connsiteY5" fmla="*/ 1645920 h 2918586"/>
                <a:gd name="connsiteX6" fmla="*/ 251460 w 1203960"/>
                <a:gd name="connsiteY6" fmla="*/ 1546860 h 2918586"/>
                <a:gd name="connsiteX7" fmla="*/ 312420 w 1203960"/>
                <a:gd name="connsiteY7" fmla="*/ 1539240 h 2918586"/>
                <a:gd name="connsiteX8" fmla="*/ 381000 w 1203960"/>
                <a:gd name="connsiteY8" fmla="*/ 1470660 h 2918586"/>
                <a:gd name="connsiteX9" fmla="*/ 510540 w 1203960"/>
                <a:gd name="connsiteY9" fmla="*/ 1432560 h 2918586"/>
                <a:gd name="connsiteX10" fmla="*/ 708660 w 1203960"/>
                <a:gd name="connsiteY10" fmla="*/ 1440180 h 2918586"/>
                <a:gd name="connsiteX11" fmla="*/ 876300 w 1203960"/>
                <a:gd name="connsiteY11" fmla="*/ 1478280 h 2918586"/>
                <a:gd name="connsiteX12" fmla="*/ 952500 w 1203960"/>
                <a:gd name="connsiteY12" fmla="*/ 1478280 h 2918586"/>
                <a:gd name="connsiteX13" fmla="*/ 975360 w 1203960"/>
                <a:gd name="connsiteY13" fmla="*/ 1409700 h 2918586"/>
                <a:gd name="connsiteX14" fmla="*/ 876300 w 1203960"/>
                <a:gd name="connsiteY14" fmla="*/ 1348740 h 2918586"/>
                <a:gd name="connsiteX15" fmla="*/ 716280 w 1203960"/>
                <a:gd name="connsiteY15" fmla="*/ 1287780 h 2918586"/>
                <a:gd name="connsiteX16" fmla="*/ 518160 w 1203960"/>
                <a:gd name="connsiteY16" fmla="*/ 1264920 h 2918586"/>
                <a:gd name="connsiteX17" fmla="*/ 411480 w 1203960"/>
                <a:gd name="connsiteY17" fmla="*/ 1257300 h 2918586"/>
                <a:gd name="connsiteX18" fmla="*/ 388620 w 1203960"/>
                <a:gd name="connsiteY18" fmla="*/ 1226820 h 2918586"/>
                <a:gd name="connsiteX19" fmla="*/ 381000 w 1203960"/>
                <a:gd name="connsiteY19" fmla="*/ 1127760 h 2918586"/>
                <a:gd name="connsiteX20" fmla="*/ 335280 w 1203960"/>
                <a:gd name="connsiteY20" fmla="*/ 1104900 h 2918586"/>
                <a:gd name="connsiteX21" fmla="*/ 274320 w 1203960"/>
                <a:gd name="connsiteY21" fmla="*/ 1097280 h 2918586"/>
                <a:gd name="connsiteX22" fmla="*/ 106680 w 1203960"/>
                <a:gd name="connsiteY22" fmla="*/ 1043940 h 2918586"/>
                <a:gd name="connsiteX23" fmla="*/ 45720 w 1203960"/>
                <a:gd name="connsiteY23" fmla="*/ 975360 h 2918586"/>
                <a:gd name="connsiteX24" fmla="*/ 30480 w 1203960"/>
                <a:gd name="connsiteY24" fmla="*/ 853440 h 2918586"/>
                <a:gd name="connsiteX25" fmla="*/ 0 w 1203960"/>
                <a:gd name="connsiteY25" fmla="*/ 822960 h 2918586"/>
                <a:gd name="connsiteX26" fmla="*/ 7620 w 1203960"/>
                <a:gd name="connsiteY26" fmla="*/ 762000 h 2918586"/>
                <a:gd name="connsiteX27" fmla="*/ 76200 w 1203960"/>
                <a:gd name="connsiteY27" fmla="*/ 754380 h 2918586"/>
                <a:gd name="connsiteX28" fmla="*/ 121920 w 1203960"/>
                <a:gd name="connsiteY28" fmla="*/ 815340 h 2918586"/>
                <a:gd name="connsiteX29" fmla="*/ 137160 w 1203960"/>
                <a:gd name="connsiteY29" fmla="*/ 929640 h 2918586"/>
                <a:gd name="connsiteX30" fmla="*/ 198120 w 1203960"/>
                <a:gd name="connsiteY30" fmla="*/ 967740 h 2918586"/>
                <a:gd name="connsiteX31" fmla="*/ 419100 w 1203960"/>
                <a:gd name="connsiteY31" fmla="*/ 982980 h 2918586"/>
                <a:gd name="connsiteX32" fmla="*/ 403860 w 1203960"/>
                <a:gd name="connsiteY32" fmla="*/ 0 h 2918586"/>
                <a:gd name="connsiteX33" fmla="*/ 1203960 w 1203960"/>
                <a:gd name="connsiteY33" fmla="*/ 0 h 2918586"/>
                <a:gd name="connsiteX34" fmla="*/ 1203960 w 1203960"/>
                <a:gd name="connsiteY34" fmla="*/ 2918460 h 2918586"/>
                <a:gd name="connsiteX35" fmla="*/ 522114 w 1203960"/>
                <a:gd name="connsiteY35" fmla="*/ 2918586 h 2918586"/>
                <a:gd name="connsiteX0" fmla="*/ 522114 w 1203960"/>
                <a:gd name="connsiteY0" fmla="*/ 2918586 h 2918586"/>
                <a:gd name="connsiteX1" fmla="*/ 547940 w 1203960"/>
                <a:gd name="connsiteY1" fmla="*/ 2169974 h 2918586"/>
                <a:gd name="connsiteX2" fmla="*/ 523102 w 1203960"/>
                <a:gd name="connsiteY2" fmla="*/ 2060204 h 2918586"/>
                <a:gd name="connsiteX3" fmla="*/ 419100 w 1203960"/>
                <a:gd name="connsiteY3" fmla="*/ 1973580 h 2918586"/>
                <a:gd name="connsiteX4" fmla="*/ 274320 w 1203960"/>
                <a:gd name="connsiteY4" fmla="*/ 1760220 h 2918586"/>
                <a:gd name="connsiteX5" fmla="*/ 220980 w 1203960"/>
                <a:gd name="connsiteY5" fmla="*/ 1645920 h 2918586"/>
                <a:gd name="connsiteX6" fmla="*/ 251460 w 1203960"/>
                <a:gd name="connsiteY6" fmla="*/ 1546860 h 2918586"/>
                <a:gd name="connsiteX7" fmla="*/ 312420 w 1203960"/>
                <a:gd name="connsiteY7" fmla="*/ 1539240 h 2918586"/>
                <a:gd name="connsiteX8" fmla="*/ 381000 w 1203960"/>
                <a:gd name="connsiteY8" fmla="*/ 1470660 h 2918586"/>
                <a:gd name="connsiteX9" fmla="*/ 510540 w 1203960"/>
                <a:gd name="connsiteY9" fmla="*/ 1432560 h 2918586"/>
                <a:gd name="connsiteX10" fmla="*/ 708660 w 1203960"/>
                <a:gd name="connsiteY10" fmla="*/ 1440180 h 2918586"/>
                <a:gd name="connsiteX11" fmla="*/ 876300 w 1203960"/>
                <a:gd name="connsiteY11" fmla="*/ 1478280 h 2918586"/>
                <a:gd name="connsiteX12" fmla="*/ 952500 w 1203960"/>
                <a:gd name="connsiteY12" fmla="*/ 1478280 h 2918586"/>
                <a:gd name="connsiteX13" fmla="*/ 975360 w 1203960"/>
                <a:gd name="connsiteY13" fmla="*/ 1409700 h 2918586"/>
                <a:gd name="connsiteX14" fmla="*/ 876300 w 1203960"/>
                <a:gd name="connsiteY14" fmla="*/ 1348740 h 2918586"/>
                <a:gd name="connsiteX15" fmla="*/ 716280 w 1203960"/>
                <a:gd name="connsiteY15" fmla="*/ 1287780 h 2918586"/>
                <a:gd name="connsiteX16" fmla="*/ 518160 w 1203960"/>
                <a:gd name="connsiteY16" fmla="*/ 1264920 h 2918586"/>
                <a:gd name="connsiteX17" fmla="*/ 411480 w 1203960"/>
                <a:gd name="connsiteY17" fmla="*/ 1257300 h 2918586"/>
                <a:gd name="connsiteX18" fmla="*/ 388620 w 1203960"/>
                <a:gd name="connsiteY18" fmla="*/ 1226820 h 2918586"/>
                <a:gd name="connsiteX19" fmla="*/ 381000 w 1203960"/>
                <a:gd name="connsiteY19" fmla="*/ 1127760 h 2918586"/>
                <a:gd name="connsiteX20" fmla="*/ 335280 w 1203960"/>
                <a:gd name="connsiteY20" fmla="*/ 1104900 h 2918586"/>
                <a:gd name="connsiteX21" fmla="*/ 274320 w 1203960"/>
                <a:gd name="connsiteY21" fmla="*/ 1097280 h 2918586"/>
                <a:gd name="connsiteX22" fmla="*/ 106680 w 1203960"/>
                <a:gd name="connsiteY22" fmla="*/ 1043940 h 2918586"/>
                <a:gd name="connsiteX23" fmla="*/ 45720 w 1203960"/>
                <a:gd name="connsiteY23" fmla="*/ 975360 h 2918586"/>
                <a:gd name="connsiteX24" fmla="*/ 30480 w 1203960"/>
                <a:gd name="connsiteY24" fmla="*/ 853440 h 2918586"/>
                <a:gd name="connsiteX25" fmla="*/ 0 w 1203960"/>
                <a:gd name="connsiteY25" fmla="*/ 822960 h 2918586"/>
                <a:gd name="connsiteX26" fmla="*/ 7620 w 1203960"/>
                <a:gd name="connsiteY26" fmla="*/ 762000 h 2918586"/>
                <a:gd name="connsiteX27" fmla="*/ 76200 w 1203960"/>
                <a:gd name="connsiteY27" fmla="*/ 754380 h 2918586"/>
                <a:gd name="connsiteX28" fmla="*/ 121920 w 1203960"/>
                <a:gd name="connsiteY28" fmla="*/ 815340 h 2918586"/>
                <a:gd name="connsiteX29" fmla="*/ 137160 w 1203960"/>
                <a:gd name="connsiteY29" fmla="*/ 929640 h 2918586"/>
                <a:gd name="connsiteX30" fmla="*/ 198120 w 1203960"/>
                <a:gd name="connsiteY30" fmla="*/ 967740 h 2918586"/>
                <a:gd name="connsiteX31" fmla="*/ 419100 w 1203960"/>
                <a:gd name="connsiteY31" fmla="*/ 982980 h 2918586"/>
                <a:gd name="connsiteX32" fmla="*/ 403860 w 1203960"/>
                <a:gd name="connsiteY32" fmla="*/ 0 h 2918586"/>
                <a:gd name="connsiteX33" fmla="*/ 1203960 w 1203960"/>
                <a:gd name="connsiteY33" fmla="*/ 0 h 2918586"/>
                <a:gd name="connsiteX34" fmla="*/ 1203960 w 1203960"/>
                <a:gd name="connsiteY34" fmla="*/ 2918460 h 2918586"/>
                <a:gd name="connsiteX35" fmla="*/ 522114 w 1203960"/>
                <a:gd name="connsiteY35" fmla="*/ 2918586 h 2918586"/>
                <a:gd name="connsiteX0" fmla="*/ 539331 w 1203960"/>
                <a:gd name="connsiteY0" fmla="*/ 2341820 h 2918460"/>
                <a:gd name="connsiteX1" fmla="*/ 547940 w 1203960"/>
                <a:gd name="connsiteY1" fmla="*/ 2169974 h 2918460"/>
                <a:gd name="connsiteX2" fmla="*/ 523102 w 1203960"/>
                <a:gd name="connsiteY2" fmla="*/ 2060204 h 2918460"/>
                <a:gd name="connsiteX3" fmla="*/ 419100 w 1203960"/>
                <a:gd name="connsiteY3" fmla="*/ 1973580 h 2918460"/>
                <a:gd name="connsiteX4" fmla="*/ 274320 w 1203960"/>
                <a:gd name="connsiteY4" fmla="*/ 1760220 h 2918460"/>
                <a:gd name="connsiteX5" fmla="*/ 220980 w 1203960"/>
                <a:gd name="connsiteY5" fmla="*/ 1645920 h 2918460"/>
                <a:gd name="connsiteX6" fmla="*/ 251460 w 1203960"/>
                <a:gd name="connsiteY6" fmla="*/ 1546860 h 2918460"/>
                <a:gd name="connsiteX7" fmla="*/ 312420 w 1203960"/>
                <a:gd name="connsiteY7" fmla="*/ 1539240 h 2918460"/>
                <a:gd name="connsiteX8" fmla="*/ 381000 w 1203960"/>
                <a:gd name="connsiteY8" fmla="*/ 1470660 h 2918460"/>
                <a:gd name="connsiteX9" fmla="*/ 510540 w 1203960"/>
                <a:gd name="connsiteY9" fmla="*/ 1432560 h 2918460"/>
                <a:gd name="connsiteX10" fmla="*/ 708660 w 1203960"/>
                <a:gd name="connsiteY10" fmla="*/ 1440180 h 2918460"/>
                <a:gd name="connsiteX11" fmla="*/ 876300 w 1203960"/>
                <a:gd name="connsiteY11" fmla="*/ 1478280 h 2918460"/>
                <a:gd name="connsiteX12" fmla="*/ 952500 w 1203960"/>
                <a:gd name="connsiteY12" fmla="*/ 1478280 h 2918460"/>
                <a:gd name="connsiteX13" fmla="*/ 975360 w 1203960"/>
                <a:gd name="connsiteY13" fmla="*/ 1409700 h 2918460"/>
                <a:gd name="connsiteX14" fmla="*/ 876300 w 1203960"/>
                <a:gd name="connsiteY14" fmla="*/ 1348740 h 2918460"/>
                <a:gd name="connsiteX15" fmla="*/ 716280 w 1203960"/>
                <a:gd name="connsiteY15" fmla="*/ 1287780 h 2918460"/>
                <a:gd name="connsiteX16" fmla="*/ 518160 w 1203960"/>
                <a:gd name="connsiteY16" fmla="*/ 1264920 h 2918460"/>
                <a:gd name="connsiteX17" fmla="*/ 411480 w 1203960"/>
                <a:gd name="connsiteY17" fmla="*/ 1257300 h 2918460"/>
                <a:gd name="connsiteX18" fmla="*/ 388620 w 1203960"/>
                <a:gd name="connsiteY18" fmla="*/ 1226820 h 2918460"/>
                <a:gd name="connsiteX19" fmla="*/ 381000 w 1203960"/>
                <a:gd name="connsiteY19" fmla="*/ 1127760 h 2918460"/>
                <a:gd name="connsiteX20" fmla="*/ 335280 w 1203960"/>
                <a:gd name="connsiteY20" fmla="*/ 1104900 h 2918460"/>
                <a:gd name="connsiteX21" fmla="*/ 274320 w 1203960"/>
                <a:gd name="connsiteY21" fmla="*/ 1097280 h 2918460"/>
                <a:gd name="connsiteX22" fmla="*/ 106680 w 1203960"/>
                <a:gd name="connsiteY22" fmla="*/ 1043940 h 2918460"/>
                <a:gd name="connsiteX23" fmla="*/ 45720 w 1203960"/>
                <a:gd name="connsiteY23" fmla="*/ 975360 h 2918460"/>
                <a:gd name="connsiteX24" fmla="*/ 30480 w 1203960"/>
                <a:gd name="connsiteY24" fmla="*/ 853440 h 2918460"/>
                <a:gd name="connsiteX25" fmla="*/ 0 w 1203960"/>
                <a:gd name="connsiteY25" fmla="*/ 822960 h 2918460"/>
                <a:gd name="connsiteX26" fmla="*/ 7620 w 1203960"/>
                <a:gd name="connsiteY26" fmla="*/ 762000 h 2918460"/>
                <a:gd name="connsiteX27" fmla="*/ 76200 w 1203960"/>
                <a:gd name="connsiteY27" fmla="*/ 754380 h 2918460"/>
                <a:gd name="connsiteX28" fmla="*/ 121920 w 1203960"/>
                <a:gd name="connsiteY28" fmla="*/ 815340 h 2918460"/>
                <a:gd name="connsiteX29" fmla="*/ 137160 w 1203960"/>
                <a:gd name="connsiteY29" fmla="*/ 929640 h 2918460"/>
                <a:gd name="connsiteX30" fmla="*/ 198120 w 1203960"/>
                <a:gd name="connsiteY30" fmla="*/ 967740 h 2918460"/>
                <a:gd name="connsiteX31" fmla="*/ 419100 w 1203960"/>
                <a:gd name="connsiteY31" fmla="*/ 982980 h 2918460"/>
                <a:gd name="connsiteX32" fmla="*/ 403860 w 1203960"/>
                <a:gd name="connsiteY32" fmla="*/ 0 h 2918460"/>
                <a:gd name="connsiteX33" fmla="*/ 1203960 w 1203960"/>
                <a:gd name="connsiteY33" fmla="*/ 0 h 2918460"/>
                <a:gd name="connsiteX34" fmla="*/ 1203960 w 1203960"/>
                <a:gd name="connsiteY34" fmla="*/ 2918460 h 2918460"/>
                <a:gd name="connsiteX35" fmla="*/ 539331 w 1203960"/>
                <a:gd name="connsiteY35" fmla="*/ 2341820 h 2918460"/>
                <a:gd name="connsiteX0" fmla="*/ 539331 w 1203960"/>
                <a:gd name="connsiteY0" fmla="*/ 2341820 h 2341820"/>
                <a:gd name="connsiteX1" fmla="*/ 547940 w 1203960"/>
                <a:gd name="connsiteY1" fmla="*/ 2169974 h 2341820"/>
                <a:gd name="connsiteX2" fmla="*/ 523102 w 1203960"/>
                <a:gd name="connsiteY2" fmla="*/ 2060204 h 2341820"/>
                <a:gd name="connsiteX3" fmla="*/ 419100 w 1203960"/>
                <a:gd name="connsiteY3" fmla="*/ 1973580 h 2341820"/>
                <a:gd name="connsiteX4" fmla="*/ 274320 w 1203960"/>
                <a:gd name="connsiteY4" fmla="*/ 1760220 h 2341820"/>
                <a:gd name="connsiteX5" fmla="*/ 220980 w 1203960"/>
                <a:gd name="connsiteY5" fmla="*/ 1645920 h 2341820"/>
                <a:gd name="connsiteX6" fmla="*/ 251460 w 1203960"/>
                <a:gd name="connsiteY6" fmla="*/ 1546860 h 2341820"/>
                <a:gd name="connsiteX7" fmla="*/ 312420 w 1203960"/>
                <a:gd name="connsiteY7" fmla="*/ 1539240 h 2341820"/>
                <a:gd name="connsiteX8" fmla="*/ 381000 w 1203960"/>
                <a:gd name="connsiteY8" fmla="*/ 1470660 h 2341820"/>
                <a:gd name="connsiteX9" fmla="*/ 510540 w 1203960"/>
                <a:gd name="connsiteY9" fmla="*/ 1432560 h 2341820"/>
                <a:gd name="connsiteX10" fmla="*/ 708660 w 1203960"/>
                <a:gd name="connsiteY10" fmla="*/ 1440180 h 2341820"/>
                <a:gd name="connsiteX11" fmla="*/ 876300 w 1203960"/>
                <a:gd name="connsiteY11" fmla="*/ 1478280 h 2341820"/>
                <a:gd name="connsiteX12" fmla="*/ 952500 w 1203960"/>
                <a:gd name="connsiteY12" fmla="*/ 1478280 h 2341820"/>
                <a:gd name="connsiteX13" fmla="*/ 975360 w 1203960"/>
                <a:gd name="connsiteY13" fmla="*/ 1409700 h 2341820"/>
                <a:gd name="connsiteX14" fmla="*/ 876300 w 1203960"/>
                <a:gd name="connsiteY14" fmla="*/ 1348740 h 2341820"/>
                <a:gd name="connsiteX15" fmla="*/ 716280 w 1203960"/>
                <a:gd name="connsiteY15" fmla="*/ 1287780 h 2341820"/>
                <a:gd name="connsiteX16" fmla="*/ 518160 w 1203960"/>
                <a:gd name="connsiteY16" fmla="*/ 1264920 h 2341820"/>
                <a:gd name="connsiteX17" fmla="*/ 411480 w 1203960"/>
                <a:gd name="connsiteY17" fmla="*/ 1257300 h 2341820"/>
                <a:gd name="connsiteX18" fmla="*/ 388620 w 1203960"/>
                <a:gd name="connsiteY18" fmla="*/ 1226820 h 2341820"/>
                <a:gd name="connsiteX19" fmla="*/ 381000 w 1203960"/>
                <a:gd name="connsiteY19" fmla="*/ 1127760 h 2341820"/>
                <a:gd name="connsiteX20" fmla="*/ 335280 w 1203960"/>
                <a:gd name="connsiteY20" fmla="*/ 1104900 h 2341820"/>
                <a:gd name="connsiteX21" fmla="*/ 274320 w 1203960"/>
                <a:gd name="connsiteY21" fmla="*/ 1097280 h 2341820"/>
                <a:gd name="connsiteX22" fmla="*/ 106680 w 1203960"/>
                <a:gd name="connsiteY22" fmla="*/ 1043940 h 2341820"/>
                <a:gd name="connsiteX23" fmla="*/ 45720 w 1203960"/>
                <a:gd name="connsiteY23" fmla="*/ 975360 h 2341820"/>
                <a:gd name="connsiteX24" fmla="*/ 30480 w 1203960"/>
                <a:gd name="connsiteY24" fmla="*/ 853440 h 2341820"/>
                <a:gd name="connsiteX25" fmla="*/ 0 w 1203960"/>
                <a:gd name="connsiteY25" fmla="*/ 822960 h 2341820"/>
                <a:gd name="connsiteX26" fmla="*/ 7620 w 1203960"/>
                <a:gd name="connsiteY26" fmla="*/ 762000 h 2341820"/>
                <a:gd name="connsiteX27" fmla="*/ 76200 w 1203960"/>
                <a:gd name="connsiteY27" fmla="*/ 754380 h 2341820"/>
                <a:gd name="connsiteX28" fmla="*/ 121920 w 1203960"/>
                <a:gd name="connsiteY28" fmla="*/ 815340 h 2341820"/>
                <a:gd name="connsiteX29" fmla="*/ 137160 w 1203960"/>
                <a:gd name="connsiteY29" fmla="*/ 929640 h 2341820"/>
                <a:gd name="connsiteX30" fmla="*/ 198120 w 1203960"/>
                <a:gd name="connsiteY30" fmla="*/ 967740 h 2341820"/>
                <a:gd name="connsiteX31" fmla="*/ 419100 w 1203960"/>
                <a:gd name="connsiteY31" fmla="*/ 982980 h 2341820"/>
                <a:gd name="connsiteX32" fmla="*/ 403860 w 1203960"/>
                <a:gd name="connsiteY32" fmla="*/ 0 h 2341820"/>
                <a:gd name="connsiteX33" fmla="*/ 1203960 w 1203960"/>
                <a:gd name="connsiteY33" fmla="*/ 0 h 2341820"/>
                <a:gd name="connsiteX34" fmla="*/ 1198221 w 1203960"/>
                <a:gd name="connsiteY34" fmla="*/ 2333086 h 2341820"/>
                <a:gd name="connsiteX35" fmla="*/ 539331 w 1203960"/>
                <a:gd name="connsiteY35" fmla="*/ 2341820 h 2341820"/>
                <a:gd name="connsiteX0" fmla="*/ 539331 w 1203960"/>
                <a:gd name="connsiteY0" fmla="*/ 2336081 h 2336081"/>
                <a:gd name="connsiteX1" fmla="*/ 547940 w 1203960"/>
                <a:gd name="connsiteY1" fmla="*/ 2169974 h 2336081"/>
                <a:gd name="connsiteX2" fmla="*/ 523102 w 1203960"/>
                <a:gd name="connsiteY2" fmla="*/ 2060204 h 2336081"/>
                <a:gd name="connsiteX3" fmla="*/ 419100 w 1203960"/>
                <a:gd name="connsiteY3" fmla="*/ 1973580 h 2336081"/>
                <a:gd name="connsiteX4" fmla="*/ 274320 w 1203960"/>
                <a:gd name="connsiteY4" fmla="*/ 1760220 h 2336081"/>
                <a:gd name="connsiteX5" fmla="*/ 220980 w 1203960"/>
                <a:gd name="connsiteY5" fmla="*/ 1645920 h 2336081"/>
                <a:gd name="connsiteX6" fmla="*/ 251460 w 1203960"/>
                <a:gd name="connsiteY6" fmla="*/ 1546860 h 2336081"/>
                <a:gd name="connsiteX7" fmla="*/ 312420 w 1203960"/>
                <a:gd name="connsiteY7" fmla="*/ 1539240 h 2336081"/>
                <a:gd name="connsiteX8" fmla="*/ 381000 w 1203960"/>
                <a:gd name="connsiteY8" fmla="*/ 1470660 h 2336081"/>
                <a:gd name="connsiteX9" fmla="*/ 510540 w 1203960"/>
                <a:gd name="connsiteY9" fmla="*/ 1432560 h 2336081"/>
                <a:gd name="connsiteX10" fmla="*/ 708660 w 1203960"/>
                <a:gd name="connsiteY10" fmla="*/ 1440180 h 2336081"/>
                <a:gd name="connsiteX11" fmla="*/ 876300 w 1203960"/>
                <a:gd name="connsiteY11" fmla="*/ 1478280 h 2336081"/>
                <a:gd name="connsiteX12" fmla="*/ 952500 w 1203960"/>
                <a:gd name="connsiteY12" fmla="*/ 1478280 h 2336081"/>
                <a:gd name="connsiteX13" fmla="*/ 975360 w 1203960"/>
                <a:gd name="connsiteY13" fmla="*/ 1409700 h 2336081"/>
                <a:gd name="connsiteX14" fmla="*/ 876300 w 1203960"/>
                <a:gd name="connsiteY14" fmla="*/ 1348740 h 2336081"/>
                <a:gd name="connsiteX15" fmla="*/ 716280 w 1203960"/>
                <a:gd name="connsiteY15" fmla="*/ 1287780 h 2336081"/>
                <a:gd name="connsiteX16" fmla="*/ 518160 w 1203960"/>
                <a:gd name="connsiteY16" fmla="*/ 1264920 h 2336081"/>
                <a:gd name="connsiteX17" fmla="*/ 411480 w 1203960"/>
                <a:gd name="connsiteY17" fmla="*/ 1257300 h 2336081"/>
                <a:gd name="connsiteX18" fmla="*/ 388620 w 1203960"/>
                <a:gd name="connsiteY18" fmla="*/ 1226820 h 2336081"/>
                <a:gd name="connsiteX19" fmla="*/ 381000 w 1203960"/>
                <a:gd name="connsiteY19" fmla="*/ 1127760 h 2336081"/>
                <a:gd name="connsiteX20" fmla="*/ 335280 w 1203960"/>
                <a:gd name="connsiteY20" fmla="*/ 1104900 h 2336081"/>
                <a:gd name="connsiteX21" fmla="*/ 274320 w 1203960"/>
                <a:gd name="connsiteY21" fmla="*/ 1097280 h 2336081"/>
                <a:gd name="connsiteX22" fmla="*/ 106680 w 1203960"/>
                <a:gd name="connsiteY22" fmla="*/ 1043940 h 2336081"/>
                <a:gd name="connsiteX23" fmla="*/ 45720 w 1203960"/>
                <a:gd name="connsiteY23" fmla="*/ 975360 h 2336081"/>
                <a:gd name="connsiteX24" fmla="*/ 30480 w 1203960"/>
                <a:gd name="connsiteY24" fmla="*/ 853440 h 2336081"/>
                <a:gd name="connsiteX25" fmla="*/ 0 w 1203960"/>
                <a:gd name="connsiteY25" fmla="*/ 822960 h 2336081"/>
                <a:gd name="connsiteX26" fmla="*/ 7620 w 1203960"/>
                <a:gd name="connsiteY26" fmla="*/ 762000 h 2336081"/>
                <a:gd name="connsiteX27" fmla="*/ 76200 w 1203960"/>
                <a:gd name="connsiteY27" fmla="*/ 754380 h 2336081"/>
                <a:gd name="connsiteX28" fmla="*/ 121920 w 1203960"/>
                <a:gd name="connsiteY28" fmla="*/ 815340 h 2336081"/>
                <a:gd name="connsiteX29" fmla="*/ 137160 w 1203960"/>
                <a:gd name="connsiteY29" fmla="*/ 929640 h 2336081"/>
                <a:gd name="connsiteX30" fmla="*/ 198120 w 1203960"/>
                <a:gd name="connsiteY30" fmla="*/ 967740 h 2336081"/>
                <a:gd name="connsiteX31" fmla="*/ 419100 w 1203960"/>
                <a:gd name="connsiteY31" fmla="*/ 982980 h 2336081"/>
                <a:gd name="connsiteX32" fmla="*/ 403860 w 1203960"/>
                <a:gd name="connsiteY32" fmla="*/ 0 h 2336081"/>
                <a:gd name="connsiteX33" fmla="*/ 1203960 w 1203960"/>
                <a:gd name="connsiteY33" fmla="*/ 0 h 2336081"/>
                <a:gd name="connsiteX34" fmla="*/ 1198221 w 1203960"/>
                <a:gd name="connsiteY34" fmla="*/ 2333086 h 2336081"/>
                <a:gd name="connsiteX35" fmla="*/ 539331 w 1203960"/>
                <a:gd name="connsiteY35" fmla="*/ 2336081 h 2336081"/>
                <a:gd name="connsiteX0" fmla="*/ 541952 w 1206581"/>
                <a:gd name="connsiteY0" fmla="*/ 2336081 h 2336081"/>
                <a:gd name="connsiteX1" fmla="*/ 550561 w 1206581"/>
                <a:gd name="connsiteY1" fmla="*/ 2169974 h 2336081"/>
                <a:gd name="connsiteX2" fmla="*/ 525723 w 1206581"/>
                <a:gd name="connsiteY2" fmla="*/ 2060204 h 2336081"/>
                <a:gd name="connsiteX3" fmla="*/ 421721 w 1206581"/>
                <a:gd name="connsiteY3" fmla="*/ 1973580 h 2336081"/>
                <a:gd name="connsiteX4" fmla="*/ 276941 w 1206581"/>
                <a:gd name="connsiteY4" fmla="*/ 1760220 h 2336081"/>
                <a:gd name="connsiteX5" fmla="*/ 223601 w 1206581"/>
                <a:gd name="connsiteY5" fmla="*/ 1645920 h 2336081"/>
                <a:gd name="connsiteX6" fmla="*/ 254081 w 1206581"/>
                <a:gd name="connsiteY6" fmla="*/ 1546860 h 2336081"/>
                <a:gd name="connsiteX7" fmla="*/ 315041 w 1206581"/>
                <a:gd name="connsiteY7" fmla="*/ 1539240 h 2336081"/>
                <a:gd name="connsiteX8" fmla="*/ 383621 w 1206581"/>
                <a:gd name="connsiteY8" fmla="*/ 1470660 h 2336081"/>
                <a:gd name="connsiteX9" fmla="*/ 513161 w 1206581"/>
                <a:gd name="connsiteY9" fmla="*/ 1432560 h 2336081"/>
                <a:gd name="connsiteX10" fmla="*/ 711281 w 1206581"/>
                <a:gd name="connsiteY10" fmla="*/ 1440180 h 2336081"/>
                <a:gd name="connsiteX11" fmla="*/ 878921 w 1206581"/>
                <a:gd name="connsiteY11" fmla="*/ 1478280 h 2336081"/>
                <a:gd name="connsiteX12" fmla="*/ 955121 w 1206581"/>
                <a:gd name="connsiteY12" fmla="*/ 1478280 h 2336081"/>
                <a:gd name="connsiteX13" fmla="*/ 977981 w 1206581"/>
                <a:gd name="connsiteY13" fmla="*/ 1409700 h 2336081"/>
                <a:gd name="connsiteX14" fmla="*/ 878921 w 1206581"/>
                <a:gd name="connsiteY14" fmla="*/ 1348740 h 2336081"/>
                <a:gd name="connsiteX15" fmla="*/ 718901 w 1206581"/>
                <a:gd name="connsiteY15" fmla="*/ 1287780 h 2336081"/>
                <a:gd name="connsiteX16" fmla="*/ 520781 w 1206581"/>
                <a:gd name="connsiteY16" fmla="*/ 1264920 h 2336081"/>
                <a:gd name="connsiteX17" fmla="*/ 414101 w 1206581"/>
                <a:gd name="connsiteY17" fmla="*/ 1257300 h 2336081"/>
                <a:gd name="connsiteX18" fmla="*/ 391241 w 1206581"/>
                <a:gd name="connsiteY18" fmla="*/ 1226820 h 2336081"/>
                <a:gd name="connsiteX19" fmla="*/ 383621 w 1206581"/>
                <a:gd name="connsiteY19" fmla="*/ 1127760 h 2336081"/>
                <a:gd name="connsiteX20" fmla="*/ 337901 w 1206581"/>
                <a:gd name="connsiteY20" fmla="*/ 1104900 h 2336081"/>
                <a:gd name="connsiteX21" fmla="*/ 276941 w 1206581"/>
                <a:gd name="connsiteY21" fmla="*/ 1097280 h 2336081"/>
                <a:gd name="connsiteX22" fmla="*/ 109301 w 1206581"/>
                <a:gd name="connsiteY22" fmla="*/ 1043940 h 2336081"/>
                <a:gd name="connsiteX23" fmla="*/ 48341 w 1206581"/>
                <a:gd name="connsiteY23" fmla="*/ 975360 h 2336081"/>
                <a:gd name="connsiteX24" fmla="*/ 33101 w 1206581"/>
                <a:gd name="connsiteY24" fmla="*/ 853440 h 2336081"/>
                <a:gd name="connsiteX25" fmla="*/ 2621 w 1206581"/>
                <a:gd name="connsiteY25" fmla="*/ 822960 h 2336081"/>
                <a:gd name="connsiteX26" fmla="*/ 10241 w 1206581"/>
                <a:gd name="connsiteY26" fmla="*/ 762000 h 2336081"/>
                <a:gd name="connsiteX27" fmla="*/ 78821 w 1206581"/>
                <a:gd name="connsiteY27" fmla="*/ 754380 h 2336081"/>
                <a:gd name="connsiteX28" fmla="*/ 124541 w 1206581"/>
                <a:gd name="connsiteY28" fmla="*/ 815340 h 2336081"/>
                <a:gd name="connsiteX29" fmla="*/ 139781 w 1206581"/>
                <a:gd name="connsiteY29" fmla="*/ 929640 h 2336081"/>
                <a:gd name="connsiteX30" fmla="*/ 200741 w 1206581"/>
                <a:gd name="connsiteY30" fmla="*/ 967740 h 2336081"/>
                <a:gd name="connsiteX31" fmla="*/ 421721 w 1206581"/>
                <a:gd name="connsiteY31" fmla="*/ 982980 h 2336081"/>
                <a:gd name="connsiteX32" fmla="*/ 406481 w 1206581"/>
                <a:gd name="connsiteY32" fmla="*/ 0 h 2336081"/>
                <a:gd name="connsiteX33" fmla="*/ 1206581 w 1206581"/>
                <a:gd name="connsiteY33" fmla="*/ 0 h 2336081"/>
                <a:gd name="connsiteX34" fmla="*/ 1200842 w 1206581"/>
                <a:gd name="connsiteY34" fmla="*/ 2333086 h 2336081"/>
                <a:gd name="connsiteX35" fmla="*/ 541952 w 1206581"/>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0100 w 1210200"/>
                <a:gd name="connsiteY32" fmla="*/ 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10200"/>
                <a:gd name="connsiteY0" fmla="*/ 2336081 h 2336081"/>
                <a:gd name="connsiteX1" fmla="*/ 554180 w 1210200"/>
                <a:gd name="connsiteY1" fmla="*/ 2169974 h 2336081"/>
                <a:gd name="connsiteX2" fmla="*/ 529342 w 1210200"/>
                <a:gd name="connsiteY2" fmla="*/ 2060204 h 2336081"/>
                <a:gd name="connsiteX3" fmla="*/ 425340 w 1210200"/>
                <a:gd name="connsiteY3" fmla="*/ 1973580 h 2336081"/>
                <a:gd name="connsiteX4" fmla="*/ 280560 w 1210200"/>
                <a:gd name="connsiteY4" fmla="*/ 1760220 h 2336081"/>
                <a:gd name="connsiteX5" fmla="*/ 227220 w 1210200"/>
                <a:gd name="connsiteY5" fmla="*/ 1645920 h 2336081"/>
                <a:gd name="connsiteX6" fmla="*/ 257700 w 1210200"/>
                <a:gd name="connsiteY6" fmla="*/ 1546860 h 2336081"/>
                <a:gd name="connsiteX7" fmla="*/ 318660 w 1210200"/>
                <a:gd name="connsiteY7" fmla="*/ 1539240 h 2336081"/>
                <a:gd name="connsiteX8" fmla="*/ 387240 w 1210200"/>
                <a:gd name="connsiteY8" fmla="*/ 1470660 h 2336081"/>
                <a:gd name="connsiteX9" fmla="*/ 516780 w 1210200"/>
                <a:gd name="connsiteY9" fmla="*/ 1432560 h 2336081"/>
                <a:gd name="connsiteX10" fmla="*/ 714900 w 1210200"/>
                <a:gd name="connsiteY10" fmla="*/ 1440180 h 2336081"/>
                <a:gd name="connsiteX11" fmla="*/ 882540 w 1210200"/>
                <a:gd name="connsiteY11" fmla="*/ 1478280 h 2336081"/>
                <a:gd name="connsiteX12" fmla="*/ 958740 w 1210200"/>
                <a:gd name="connsiteY12" fmla="*/ 1478280 h 2336081"/>
                <a:gd name="connsiteX13" fmla="*/ 981600 w 1210200"/>
                <a:gd name="connsiteY13" fmla="*/ 1409700 h 2336081"/>
                <a:gd name="connsiteX14" fmla="*/ 882540 w 1210200"/>
                <a:gd name="connsiteY14" fmla="*/ 1348740 h 2336081"/>
                <a:gd name="connsiteX15" fmla="*/ 722520 w 1210200"/>
                <a:gd name="connsiteY15" fmla="*/ 1287780 h 2336081"/>
                <a:gd name="connsiteX16" fmla="*/ 524400 w 1210200"/>
                <a:gd name="connsiteY16" fmla="*/ 1264920 h 2336081"/>
                <a:gd name="connsiteX17" fmla="*/ 417720 w 1210200"/>
                <a:gd name="connsiteY17" fmla="*/ 1257300 h 2336081"/>
                <a:gd name="connsiteX18" fmla="*/ 394860 w 1210200"/>
                <a:gd name="connsiteY18" fmla="*/ 1226820 h 2336081"/>
                <a:gd name="connsiteX19" fmla="*/ 387240 w 1210200"/>
                <a:gd name="connsiteY19" fmla="*/ 1127760 h 2336081"/>
                <a:gd name="connsiteX20" fmla="*/ 341520 w 1210200"/>
                <a:gd name="connsiteY20" fmla="*/ 1104900 h 2336081"/>
                <a:gd name="connsiteX21" fmla="*/ 280560 w 1210200"/>
                <a:gd name="connsiteY21" fmla="*/ 1097280 h 2336081"/>
                <a:gd name="connsiteX22" fmla="*/ 112920 w 1210200"/>
                <a:gd name="connsiteY22" fmla="*/ 1043940 h 2336081"/>
                <a:gd name="connsiteX23" fmla="*/ 51960 w 1210200"/>
                <a:gd name="connsiteY23" fmla="*/ 975360 h 2336081"/>
                <a:gd name="connsiteX24" fmla="*/ 36720 w 1210200"/>
                <a:gd name="connsiteY24" fmla="*/ 853440 h 2336081"/>
                <a:gd name="connsiteX25" fmla="*/ 6240 w 1210200"/>
                <a:gd name="connsiteY25" fmla="*/ 822960 h 2336081"/>
                <a:gd name="connsiteX26" fmla="*/ 13860 w 1210200"/>
                <a:gd name="connsiteY26" fmla="*/ 762000 h 2336081"/>
                <a:gd name="connsiteX27" fmla="*/ 82440 w 1210200"/>
                <a:gd name="connsiteY27" fmla="*/ 754380 h 2336081"/>
                <a:gd name="connsiteX28" fmla="*/ 128160 w 1210200"/>
                <a:gd name="connsiteY28" fmla="*/ 815340 h 2336081"/>
                <a:gd name="connsiteX29" fmla="*/ 143400 w 1210200"/>
                <a:gd name="connsiteY29" fmla="*/ 929640 h 2336081"/>
                <a:gd name="connsiteX30" fmla="*/ 204360 w 1210200"/>
                <a:gd name="connsiteY30" fmla="*/ 967740 h 2336081"/>
                <a:gd name="connsiteX31" fmla="*/ 425340 w 1210200"/>
                <a:gd name="connsiteY31" fmla="*/ 982980 h 2336081"/>
                <a:gd name="connsiteX32" fmla="*/ 415839 w 1210200"/>
                <a:gd name="connsiteY32" fmla="*/ 550940 h 2336081"/>
                <a:gd name="connsiteX33" fmla="*/ 1210200 w 1210200"/>
                <a:gd name="connsiteY33" fmla="*/ 0 h 2336081"/>
                <a:gd name="connsiteX34" fmla="*/ 1204461 w 1210200"/>
                <a:gd name="connsiteY34" fmla="*/ 2333086 h 2336081"/>
                <a:gd name="connsiteX35" fmla="*/ 545571 w 1210200"/>
                <a:gd name="connsiteY35" fmla="*/ 2336081 h 2336081"/>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15839 w 1204461"/>
                <a:gd name="connsiteY32" fmla="*/ 5739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790880 h 1790880"/>
                <a:gd name="connsiteX1" fmla="*/ 554180 w 1204461"/>
                <a:gd name="connsiteY1" fmla="*/ 1624773 h 1790880"/>
                <a:gd name="connsiteX2" fmla="*/ 529342 w 1204461"/>
                <a:gd name="connsiteY2" fmla="*/ 1515003 h 1790880"/>
                <a:gd name="connsiteX3" fmla="*/ 425340 w 1204461"/>
                <a:gd name="connsiteY3" fmla="*/ 1428379 h 1790880"/>
                <a:gd name="connsiteX4" fmla="*/ 280560 w 1204461"/>
                <a:gd name="connsiteY4" fmla="*/ 1215019 h 1790880"/>
                <a:gd name="connsiteX5" fmla="*/ 227220 w 1204461"/>
                <a:gd name="connsiteY5" fmla="*/ 1100719 h 1790880"/>
                <a:gd name="connsiteX6" fmla="*/ 257700 w 1204461"/>
                <a:gd name="connsiteY6" fmla="*/ 1001659 h 1790880"/>
                <a:gd name="connsiteX7" fmla="*/ 318660 w 1204461"/>
                <a:gd name="connsiteY7" fmla="*/ 994039 h 1790880"/>
                <a:gd name="connsiteX8" fmla="*/ 387240 w 1204461"/>
                <a:gd name="connsiteY8" fmla="*/ 925459 h 1790880"/>
                <a:gd name="connsiteX9" fmla="*/ 516780 w 1204461"/>
                <a:gd name="connsiteY9" fmla="*/ 887359 h 1790880"/>
                <a:gd name="connsiteX10" fmla="*/ 714900 w 1204461"/>
                <a:gd name="connsiteY10" fmla="*/ 894979 h 1790880"/>
                <a:gd name="connsiteX11" fmla="*/ 882540 w 1204461"/>
                <a:gd name="connsiteY11" fmla="*/ 933079 h 1790880"/>
                <a:gd name="connsiteX12" fmla="*/ 958740 w 1204461"/>
                <a:gd name="connsiteY12" fmla="*/ 933079 h 1790880"/>
                <a:gd name="connsiteX13" fmla="*/ 981600 w 1204461"/>
                <a:gd name="connsiteY13" fmla="*/ 864499 h 1790880"/>
                <a:gd name="connsiteX14" fmla="*/ 882540 w 1204461"/>
                <a:gd name="connsiteY14" fmla="*/ 803539 h 1790880"/>
                <a:gd name="connsiteX15" fmla="*/ 722520 w 1204461"/>
                <a:gd name="connsiteY15" fmla="*/ 742579 h 1790880"/>
                <a:gd name="connsiteX16" fmla="*/ 524400 w 1204461"/>
                <a:gd name="connsiteY16" fmla="*/ 719719 h 1790880"/>
                <a:gd name="connsiteX17" fmla="*/ 417720 w 1204461"/>
                <a:gd name="connsiteY17" fmla="*/ 712099 h 1790880"/>
                <a:gd name="connsiteX18" fmla="*/ 394860 w 1204461"/>
                <a:gd name="connsiteY18" fmla="*/ 681619 h 1790880"/>
                <a:gd name="connsiteX19" fmla="*/ 387240 w 1204461"/>
                <a:gd name="connsiteY19" fmla="*/ 582559 h 1790880"/>
                <a:gd name="connsiteX20" fmla="*/ 341520 w 1204461"/>
                <a:gd name="connsiteY20" fmla="*/ 559699 h 1790880"/>
                <a:gd name="connsiteX21" fmla="*/ 280560 w 1204461"/>
                <a:gd name="connsiteY21" fmla="*/ 552079 h 1790880"/>
                <a:gd name="connsiteX22" fmla="*/ 112920 w 1204461"/>
                <a:gd name="connsiteY22" fmla="*/ 498739 h 1790880"/>
                <a:gd name="connsiteX23" fmla="*/ 51960 w 1204461"/>
                <a:gd name="connsiteY23" fmla="*/ 430159 h 1790880"/>
                <a:gd name="connsiteX24" fmla="*/ 36720 w 1204461"/>
                <a:gd name="connsiteY24" fmla="*/ 308239 h 1790880"/>
                <a:gd name="connsiteX25" fmla="*/ 6240 w 1204461"/>
                <a:gd name="connsiteY25" fmla="*/ 277759 h 1790880"/>
                <a:gd name="connsiteX26" fmla="*/ 13860 w 1204461"/>
                <a:gd name="connsiteY26" fmla="*/ 216799 h 1790880"/>
                <a:gd name="connsiteX27" fmla="*/ 82440 w 1204461"/>
                <a:gd name="connsiteY27" fmla="*/ 209179 h 1790880"/>
                <a:gd name="connsiteX28" fmla="*/ 128160 w 1204461"/>
                <a:gd name="connsiteY28" fmla="*/ 270139 h 1790880"/>
                <a:gd name="connsiteX29" fmla="*/ 143400 w 1204461"/>
                <a:gd name="connsiteY29" fmla="*/ 384439 h 1790880"/>
                <a:gd name="connsiteX30" fmla="*/ 204360 w 1204461"/>
                <a:gd name="connsiteY30" fmla="*/ 422539 h 1790880"/>
                <a:gd name="connsiteX31" fmla="*/ 425340 w 1204461"/>
                <a:gd name="connsiteY31" fmla="*/ 437779 h 1790880"/>
                <a:gd name="connsiteX32" fmla="*/ 420845 w 1204461"/>
                <a:gd name="connsiteY32" fmla="*/ 183443 h 1790880"/>
                <a:gd name="connsiteX33" fmla="*/ 1204461 w 1204461"/>
                <a:gd name="connsiteY33" fmla="*/ 0 h 1790880"/>
                <a:gd name="connsiteX34" fmla="*/ 1204461 w 1204461"/>
                <a:gd name="connsiteY34" fmla="*/ 1787885 h 1790880"/>
                <a:gd name="connsiteX35" fmla="*/ 545571 w 1204461"/>
                <a:gd name="connsiteY35" fmla="*/ 1790880 h 1790880"/>
                <a:gd name="connsiteX0" fmla="*/ 545571 w 1204461"/>
                <a:gd name="connsiteY0" fmla="*/ 1607437 h 1607437"/>
                <a:gd name="connsiteX1" fmla="*/ 554180 w 1204461"/>
                <a:gd name="connsiteY1" fmla="*/ 1441330 h 1607437"/>
                <a:gd name="connsiteX2" fmla="*/ 529342 w 1204461"/>
                <a:gd name="connsiteY2" fmla="*/ 1331560 h 1607437"/>
                <a:gd name="connsiteX3" fmla="*/ 425340 w 1204461"/>
                <a:gd name="connsiteY3" fmla="*/ 1244936 h 1607437"/>
                <a:gd name="connsiteX4" fmla="*/ 280560 w 1204461"/>
                <a:gd name="connsiteY4" fmla="*/ 1031576 h 1607437"/>
                <a:gd name="connsiteX5" fmla="*/ 227220 w 1204461"/>
                <a:gd name="connsiteY5" fmla="*/ 917276 h 1607437"/>
                <a:gd name="connsiteX6" fmla="*/ 257700 w 1204461"/>
                <a:gd name="connsiteY6" fmla="*/ 818216 h 1607437"/>
                <a:gd name="connsiteX7" fmla="*/ 318660 w 1204461"/>
                <a:gd name="connsiteY7" fmla="*/ 810596 h 1607437"/>
                <a:gd name="connsiteX8" fmla="*/ 387240 w 1204461"/>
                <a:gd name="connsiteY8" fmla="*/ 742016 h 1607437"/>
                <a:gd name="connsiteX9" fmla="*/ 516780 w 1204461"/>
                <a:gd name="connsiteY9" fmla="*/ 703916 h 1607437"/>
                <a:gd name="connsiteX10" fmla="*/ 714900 w 1204461"/>
                <a:gd name="connsiteY10" fmla="*/ 711536 h 1607437"/>
                <a:gd name="connsiteX11" fmla="*/ 882540 w 1204461"/>
                <a:gd name="connsiteY11" fmla="*/ 749636 h 1607437"/>
                <a:gd name="connsiteX12" fmla="*/ 958740 w 1204461"/>
                <a:gd name="connsiteY12" fmla="*/ 749636 h 1607437"/>
                <a:gd name="connsiteX13" fmla="*/ 981600 w 1204461"/>
                <a:gd name="connsiteY13" fmla="*/ 681056 h 1607437"/>
                <a:gd name="connsiteX14" fmla="*/ 882540 w 1204461"/>
                <a:gd name="connsiteY14" fmla="*/ 620096 h 1607437"/>
                <a:gd name="connsiteX15" fmla="*/ 722520 w 1204461"/>
                <a:gd name="connsiteY15" fmla="*/ 559136 h 1607437"/>
                <a:gd name="connsiteX16" fmla="*/ 524400 w 1204461"/>
                <a:gd name="connsiteY16" fmla="*/ 536276 h 1607437"/>
                <a:gd name="connsiteX17" fmla="*/ 417720 w 1204461"/>
                <a:gd name="connsiteY17" fmla="*/ 528656 h 1607437"/>
                <a:gd name="connsiteX18" fmla="*/ 394860 w 1204461"/>
                <a:gd name="connsiteY18" fmla="*/ 498176 h 1607437"/>
                <a:gd name="connsiteX19" fmla="*/ 387240 w 1204461"/>
                <a:gd name="connsiteY19" fmla="*/ 399116 h 1607437"/>
                <a:gd name="connsiteX20" fmla="*/ 341520 w 1204461"/>
                <a:gd name="connsiteY20" fmla="*/ 376256 h 1607437"/>
                <a:gd name="connsiteX21" fmla="*/ 280560 w 1204461"/>
                <a:gd name="connsiteY21" fmla="*/ 368636 h 1607437"/>
                <a:gd name="connsiteX22" fmla="*/ 112920 w 1204461"/>
                <a:gd name="connsiteY22" fmla="*/ 315296 h 1607437"/>
                <a:gd name="connsiteX23" fmla="*/ 51960 w 1204461"/>
                <a:gd name="connsiteY23" fmla="*/ 246716 h 1607437"/>
                <a:gd name="connsiteX24" fmla="*/ 36720 w 1204461"/>
                <a:gd name="connsiteY24" fmla="*/ 124796 h 1607437"/>
                <a:gd name="connsiteX25" fmla="*/ 6240 w 1204461"/>
                <a:gd name="connsiteY25" fmla="*/ 94316 h 1607437"/>
                <a:gd name="connsiteX26" fmla="*/ 13860 w 1204461"/>
                <a:gd name="connsiteY26" fmla="*/ 33356 h 1607437"/>
                <a:gd name="connsiteX27" fmla="*/ 82440 w 1204461"/>
                <a:gd name="connsiteY27" fmla="*/ 25736 h 1607437"/>
                <a:gd name="connsiteX28" fmla="*/ 128160 w 1204461"/>
                <a:gd name="connsiteY28" fmla="*/ 86696 h 1607437"/>
                <a:gd name="connsiteX29" fmla="*/ 143400 w 1204461"/>
                <a:gd name="connsiteY29" fmla="*/ 200996 h 1607437"/>
                <a:gd name="connsiteX30" fmla="*/ 204360 w 1204461"/>
                <a:gd name="connsiteY30" fmla="*/ 239096 h 1607437"/>
                <a:gd name="connsiteX31" fmla="*/ 425340 w 1204461"/>
                <a:gd name="connsiteY31" fmla="*/ 254336 h 1607437"/>
                <a:gd name="connsiteX32" fmla="*/ 420845 w 1204461"/>
                <a:gd name="connsiteY32" fmla="*/ 0 h 1607437"/>
                <a:gd name="connsiteX33" fmla="*/ 959180 w 1204461"/>
                <a:gd name="connsiteY33" fmla="*/ 34307 h 1607437"/>
                <a:gd name="connsiteX34" fmla="*/ 1204461 w 1204461"/>
                <a:gd name="connsiteY34" fmla="*/ 1604442 h 1607437"/>
                <a:gd name="connsiteX35" fmla="*/ 545571 w 1204461"/>
                <a:gd name="connsiteY35" fmla="*/ 1607437 h 1607437"/>
                <a:gd name="connsiteX0" fmla="*/ 545571 w 1204461"/>
                <a:gd name="connsiteY0" fmla="*/ 1610673 h 1610673"/>
                <a:gd name="connsiteX1" fmla="*/ 554180 w 1204461"/>
                <a:gd name="connsiteY1" fmla="*/ 1444566 h 1610673"/>
                <a:gd name="connsiteX2" fmla="*/ 529342 w 1204461"/>
                <a:gd name="connsiteY2" fmla="*/ 1334796 h 1610673"/>
                <a:gd name="connsiteX3" fmla="*/ 425340 w 1204461"/>
                <a:gd name="connsiteY3" fmla="*/ 1248172 h 1610673"/>
                <a:gd name="connsiteX4" fmla="*/ 280560 w 1204461"/>
                <a:gd name="connsiteY4" fmla="*/ 1034812 h 1610673"/>
                <a:gd name="connsiteX5" fmla="*/ 227220 w 1204461"/>
                <a:gd name="connsiteY5" fmla="*/ 920512 h 1610673"/>
                <a:gd name="connsiteX6" fmla="*/ 257700 w 1204461"/>
                <a:gd name="connsiteY6" fmla="*/ 821452 h 1610673"/>
                <a:gd name="connsiteX7" fmla="*/ 318660 w 1204461"/>
                <a:gd name="connsiteY7" fmla="*/ 813832 h 1610673"/>
                <a:gd name="connsiteX8" fmla="*/ 387240 w 1204461"/>
                <a:gd name="connsiteY8" fmla="*/ 745252 h 1610673"/>
                <a:gd name="connsiteX9" fmla="*/ 516780 w 1204461"/>
                <a:gd name="connsiteY9" fmla="*/ 707152 h 1610673"/>
                <a:gd name="connsiteX10" fmla="*/ 714900 w 1204461"/>
                <a:gd name="connsiteY10" fmla="*/ 714772 h 1610673"/>
                <a:gd name="connsiteX11" fmla="*/ 882540 w 1204461"/>
                <a:gd name="connsiteY11" fmla="*/ 752872 h 1610673"/>
                <a:gd name="connsiteX12" fmla="*/ 958740 w 1204461"/>
                <a:gd name="connsiteY12" fmla="*/ 752872 h 1610673"/>
                <a:gd name="connsiteX13" fmla="*/ 981600 w 1204461"/>
                <a:gd name="connsiteY13" fmla="*/ 684292 h 1610673"/>
                <a:gd name="connsiteX14" fmla="*/ 882540 w 1204461"/>
                <a:gd name="connsiteY14" fmla="*/ 623332 h 1610673"/>
                <a:gd name="connsiteX15" fmla="*/ 722520 w 1204461"/>
                <a:gd name="connsiteY15" fmla="*/ 562372 h 1610673"/>
                <a:gd name="connsiteX16" fmla="*/ 524400 w 1204461"/>
                <a:gd name="connsiteY16" fmla="*/ 539512 h 1610673"/>
                <a:gd name="connsiteX17" fmla="*/ 417720 w 1204461"/>
                <a:gd name="connsiteY17" fmla="*/ 531892 h 1610673"/>
                <a:gd name="connsiteX18" fmla="*/ 394860 w 1204461"/>
                <a:gd name="connsiteY18" fmla="*/ 501412 h 1610673"/>
                <a:gd name="connsiteX19" fmla="*/ 387240 w 1204461"/>
                <a:gd name="connsiteY19" fmla="*/ 402352 h 1610673"/>
                <a:gd name="connsiteX20" fmla="*/ 341520 w 1204461"/>
                <a:gd name="connsiteY20" fmla="*/ 379492 h 1610673"/>
                <a:gd name="connsiteX21" fmla="*/ 280560 w 1204461"/>
                <a:gd name="connsiteY21" fmla="*/ 371872 h 1610673"/>
                <a:gd name="connsiteX22" fmla="*/ 112920 w 1204461"/>
                <a:gd name="connsiteY22" fmla="*/ 318532 h 1610673"/>
                <a:gd name="connsiteX23" fmla="*/ 51960 w 1204461"/>
                <a:gd name="connsiteY23" fmla="*/ 249952 h 1610673"/>
                <a:gd name="connsiteX24" fmla="*/ 36720 w 1204461"/>
                <a:gd name="connsiteY24" fmla="*/ 128032 h 1610673"/>
                <a:gd name="connsiteX25" fmla="*/ 6240 w 1204461"/>
                <a:gd name="connsiteY25" fmla="*/ 97552 h 1610673"/>
                <a:gd name="connsiteX26" fmla="*/ 13860 w 1204461"/>
                <a:gd name="connsiteY26" fmla="*/ 36592 h 1610673"/>
                <a:gd name="connsiteX27" fmla="*/ 82440 w 1204461"/>
                <a:gd name="connsiteY27" fmla="*/ 28972 h 1610673"/>
                <a:gd name="connsiteX28" fmla="*/ 128160 w 1204461"/>
                <a:gd name="connsiteY28" fmla="*/ 89932 h 1610673"/>
                <a:gd name="connsiteX29" fmla="*/ 143400 w 1204461"/>
                <a:gd name="connsiteY29" fmla="*/ 204232 h 1610673"/>
                <a:gd name="connsiteX30" fmla="*/ 204360 w 1204461"/>
                <a:gd name="connsiteY30" fmla="*/ 242332 h 1610673"/>
                <a:gd name="connsiteX31" fmla="*/ 425340 w 1204461"/>
                <a:gd name="connsiteY31" fmla="*/ 257572 h 1610673"/>
                <a:gd name="connsiteX32" fmla="*/ 420845 w 1204461"/>
                <a:gd name="connsiteY32" fmla="*/ 3236 h 1610673"/>
                <a:gd name="connsiteX33" fmla="*/ 1031763 w 1204461"/>
                <a:gd name="connsiteY33" fmla="*/ 0 h 1610673"/>
                <a:gd name="connsiteX34" fmla="*/ 1204461 w 1204461"/>
                <a:gd name="connsiteY34" fmla="*/ 1607678 h 1610673"/>
                <a:gd name="connsiteX35" fmla="*/ 545571 w 1204461"/>
                <a:gd name="connsiteY35" fmla="*/ 1610673 h 1610673"/>
                <a:gd name="connsiteX0" fmla="*/ 545571 w 1031763"/>
                <a:gd name="connsiteY0" fmla="*/ 1610673 h 1610673"/>
                <a:gd name="connsiteX1" fmla="*/ 554180 w 1031763"/>
                <a:gd name="connsiteY1" fmla="*/ 1444566 h 1610673"/>
                <a:gd name="connsiteX2" fmla="*/ 529342 w 1031763"/>
                <a:gd name="connsiteY2" fmla="*/ 1334796 h 1610673"/>
                <a:gd name="connsiteX3" fmla="*/ 425340 w 1031763"/>
                <a:gd name="connsiteY3" fmla="*/ 1248172 h 1610673"/>
                <a:gd name="connsiteX4" fmla="*/ 280560 w 1031763"/>
                <a:gd name="connsiteY4" fmla="*/ 1034812 h 1610673"/>
                <a:gd name="connsiteX5" fmla="*/ 227220 w 1031763"/>
                <a:gd name="connsiteY5" fmla="*/ 920512 h 1610673"/>
                <a:gd name="connsiteX6" fmla="*/ 257700 w 1031763"/>
                <a:gd name="connsiteY6" fmla="*/ 821452 h 1610673"/>
                <a:gd name="connsiteX7" fmla="*/ 318660 w 1031763"/>
                <a:gd name="connsiteY7" fmla="*/ 813832 h 1610673"/>
                <a:gd name="connsiteX8" fmla="*/ 387240 w 1031763"/>
                <a:gd name="connsiteY8" fmla="*/ 745252 h 1610673"/>
                <a:gd name="connsiteX9" fmla="*/ 516780 w 1031763"/>
                <a:gd name="connsiteY9" fmla="*/ 707152 h 1610673"/>
                <a:gd name="connsiteX10" fmla="*/ 714900 w 1031763"/>
                <a:gd name="connsiteY10" fmla="*/ 714772 h 1610673"/>
                <a:gd name="connsiteX11" fmla="*/ 882540 w 1031763"/>
                <a:gd name="connsiteY11" fmla="*/ 752872 h 1610673"/>
                <a:gd name="connsiteX12" fmla="*/ 958740 w 1031763"/>
                <a:gd name="connsiteY12" fmla="*/ 752872 h 1610673"/>
                <a:gd name="connsiteX13" fmla="*/ 981600 w 1031763"/>
                <a:gd name="connsiteY13" fmla="*/ 684292 h 1610673"/>
                <a:gd name="connsiteX14" fmla="*/ 882540 w 1031763"/>
                <a:gd name="connsiteY14" fmla="*/ 623332 h 1610673"/>
                <a:gd name="connsiteX15" fmla="*/ 722520 w 1031763"/>
                <a:gd name="connsiteY15" fmla="*/ 562372 h 1610673"/>
                <a:gd name="connsiteX16" fmla="*/ 524400 w 1031763"/>
                <a:gd name="connsiteY16" fmla="*/ 539512 h 1610673"/>
                <a:gd name="connsiteX17" fmla="*/ 417720 w 1031763"/>
                <a:gd name="connsiteY17" fmla="*/ 531892 h 1610673"/>
                <a:gd name="connsiteX18" fmla="*/ 394860 w 1031763"/>
                <a:gd name="connsiteY18" fmla="*/ 501412 h 1610673"/>
                <a:gd name="connsiteX19" fmla="*/ 387240 w 1031763"/>
                <a:gd name="connsiteY19" fmla="*/ 402352 h 1610673"/>
                <a:gd name="connsiteX20" fmla="*/ 341520 w 1031763"/>
                <a:gd name="connsiteY20" fmla="*/ 379492 h 1610673"/>
                <a:gd name="connsiteX21" fmla="*/ 280560 w 1031763"/>
                <a:gd name="connsiteY21" fmla="*/ 371872 h 1610673"/>
                <a:gd name="connsiteX22" fmla="*/ 112920 w 1031763"/>
                <a:gd name="connsiteY22" fmla="*/ 318532 h 1610673"/>
                <a:gd name="connsiteX23" fmla="*/ 51960 w 1031763"/>
                <a:gd name="connsiteY23" fmla="*/ 249952 h 1610673"/>
                <a:gd name="connsiteX24" fmla="*/ 36720 w 1031763"/>
                <a:gd name="connsiteY24" fmla="*/ 128032 h 1610673"/>
                <a:gd name="connsiteX25" fmla="*/ 6240 w 1031763"/>
                <a:gd name="connsiteY25" fmla="*/ 97552 h 1610673"/>
                <a:gd name="connsiteX26" fmla="*/ 13860 w 1031763"/>
                <a:gd name="connsiteY26" fmla="*/ 36592 h 1610673"/>
                <a:gd name="connsiteX27" fmla="*/ 82440 w 1031763"/>
                <a:gd name="connsiteY27" fmla="*/ 28972 h 1610673"/>
                <a:gd name="connsiteX28" fmla="*/ 128160 w 1031763"/>
                <a:gd name="connsiteY28" fmla="*/ 89932 h 1610673"/>
                <a:gd name="connsiteX29" fmla="*/ 143400 w 1031763"/>
                <a:gd name="connsiteY29" fmla="*/ 204232 h 1610673"/>
                <a:gd name="connsiteX30" fmla="*/ 204360 w 1031763"/>
                <a:gd name="connsiteY30" fmla="*/ 242332 h 1610673"/>
                <a:gd name="connsiteX31" fmla="*/ 425340 w 1031763"/>
                <a:gd name="connsiteY31" fmla="*/ 257572 h 1610673"/>
                <a:gd name="connsiteX32" fmla="*/ 420845 w 1031763"/>
                <a:gd name="connsiteY32" fmla="*/ 3236 h 1610673"/>
                <a:gd name="connsiteX33" fmla="*/ 1031763 w 1031763"/>
                <a:gd name="connsiteY33" fmla="*/ 0 h 1610673"/>
                <a:gd name="connsiteX34" fmla="*/ 939157 w 1031763"/>
                <a:gd name="connsiteY34" fmla="*/ 1314842 h 1610673"/>
                <a:gd name="connsiteX35" fmla="*/ 545571 w 1031763"/>
                <a:gd name="connsiteY35" fmla="*/ 1610673 h 1610673"/>
                <a:gd name="connsiteX0" fmla="*/ 545571 w 1031763"/>
                <a:gd name="connsiteY0" fmla="*/ 1610673 h 1610673"/>
                <a:gd name="connsiteX1" fmla="*/ 561689 w 1031763"/>
                <a:gd name="connsiteY1" fmla="*/ 1379491 h 1610673"/>
                <a:gd name="connsiteX2" fmla="*/ 529342 w 1031763"/>
                <a:gd name="connsiteY2" fmla="*/ 1334796 h 1610673"/>
                <a:gd name="connsiteX3" fmla="*/ 425340 w 1031763"/>
                <a:gd name="connsiteY3" fmla="*/ 1248172 h 1610673"/>
                <a:gd name="connsiteX4" fmla="*/ 280560 w 1031763"/>
                <a:gd name="connsiteY4" fmla="*/ 1034812 h 1610673"/>
                <a:gd name="connsiteX5" fmla="*/ 227220 w 1031763"/>
                <a:gd name="connsiteY5" fmla="*/ 920512 h 1610673"/>
                <a:gd name="connsiteX6" fmla="*/ 257700 w 1031763"/>
                <a:gd name="connsiteY6" fmla="*/ 821452 h 1610673"/>
                <a:gd name="connsiteX7" fmla="*/ 318660 w 1031763"/>
                <a:gd name="connsiteY7" fmla="*/ 813832 h 1610673"/>
                <a:gd name="connsiteX8" fmla="*/ 387240 w 1031763"/>
                <a:gd name="connsiteY8" fmla="*/ 745252 h 1610673"/>
                <a:gd name="connsiteX9" fmla="*/ 516780 w 1031763"/>
                <a:gd name="connsiteY9" fmla="*/ 707152 h 1610673"/>
                <a:gd name="connsiteX10" fmla="*/ 714900 w 1031763"/>
                <a:gd name="connsiteY10" fmla="*/ 714772 h 1610673"/>
                <a:gd name="connsiteX11" fmla="*/ 882540 w 1031763"/>
                <a:gd name="connsiteY11" fmla="*/ 752872 h 1610673"/>
                <a:gd name="connsiteX12" fmla="*/ 958740 w 1031763"/>
                <a:gd name="connsiteY12" fmla="*/ 752872 h 1610673"/>
                <a:gd name="connsiteX13" fmla="*/ 981600 w 1031763"/>
                <a:gd name="connsiteY13" fmla="*/ 684292 h 1610673"/>
                <a:gd name="connsiteX14" fmla="*/ 882540 w 1031763"/>
                <a:gd name="connsiteY14" fmla="*/ 623332 h 1610673"/>
                <a:gd name="connsiteX15" fmla="*/ 722520 w 1031763"/>
                <a:gd name="connsiteY15" fmla="*/ 562372 h 1610673"/>
                <a:gd name="connsiteX16" fmla="*/ 524400 w 1031763"/>
                <a:gd name="connsiteY16" fmla="*/ 539512 h 1610673"/>
                <a:gd name="connsiteX17" fmla="*/ 417720 w 1031763"/>
                <a:gd name="connsiteY17" fmla="*/ 531892 h 1610673"/>
                <a:gd name="connsiteX18" fmla="*/ 394860 w 1031763"/>
                <a:gd name="connsiteY18" fmla="*/ 501412 h 1610673"/>
                <a:gd name="connsiteX19" fmla="*/ 387240 w 1031763"/>
                <a:gd name="connsiteY19" fmla="*/ 402352 h 1610673"/>
                <a:gd name="connsiteX20" fmla="*/ 341520 w 1031763"/>
                <a:gd name="connsiteY20" fmla="*/ 379492 h 1610673"/>
                <a:gd name="connsiteX21" fmla="*/ 280560 w 1031763"/>
                <a:gd name="connsiteY21" fmla="*/ 371872 h 1610673"/>
                <a:gd name="connsiteX22" fmla="*/ 112920 w 1031763"/>
                <a:gd name="connsiteY22" fmla="*/ 318532 h 1610673"/>
                <a:gd name="connsiteX23" fmla="*/ 51960 w 1031763"/>
                <a:gd name="connsiteY23" fmla="*/ 249952 h 1610673"/>
                <a:gd name="connsiteX24" fmla="*/ 36720 w 1031763"/>
                <a:gd name="connsiteY24" fmla="*/ 128032 h 1610673"/>
                <a:gd name="connsiteX25" fmla="*/ 6240 w 1031763"/>
                <a:gd name="connsiteY25" fmla="*/ 97552 h 1610673"/>
                <a:gd name="connsiteX26" fmla="*/ 13860 w 1031763"/>
                <a:gd name="connsiteY26" fmla="*/ 36592 h 1610673"/>
                <a:gd name="connsiteX27" fmla="*/ 82440 w 1031763"/>
                <a:gd name="connsiteY27" fmla="*/ 28972 h 1610673"/>
                <a:gd name="connsiteX28" fmla="*/ 128160 w 1031763"/>
                <a:gd name="connsiteY28" fmla="*/ 89932 h 1610673"/>
                <a:gd name="connsiteX29" fmla="*/ 143400 w 1031763"/>
                <a:gd name="connsiteY29" fmla="*/ 204232 h 1610673"/>
                <a:gd name="connsiteX30" fmla="*/ 204360 w 1031763"/>
                <a:gd name="connsiteY30" fmla="*/ 242332 h 1610673"/>
                <a:gd name="connsiteX31" fmla="*/ 425340 w 1031763"/>
                <a:gd name="connsiteY31" fmla="*/ 257572 h 1610673"/>
                <a:gd name="connsiteX32" fmla="*/ 420845 w 1031763"/>
                <a:gd name="connsiteY32" fmla="*/ 3236 h 1610673"/>
                <a:gd name="connsiteX33" fmla="*/ 1031763 w 1031763"/>
                <a:gd name="connsiteY33" fmla="*/ 0 h 1610673"/>
                <a:gd name="connsiteX34" fmla="*/ 939157 w 1031763"/>
                <a:gd name="connsiteY34" fmla="*/ 1314842 h 1610673"/>
                <a:gd name="connsiteX35" fmla="*/ 545571 w 1031763"/>
                <a:gd name="connsiteY35" fmla="*/ 1610673 h 1610673"/>
                <a:gd name="connsiteX0" fmla="*/ 545571 w 1031763"/>
                <a:gd name="connsiteY0" fmla="*/ 1610673 h 1610673"/>
                <a:gd name="connsiteX1" fmla="*/ 561689 w 1031763"/>
                <a:gd name="connsiteY1" fmla="*/ 1379491 h 1610673"/>
                <a:gd name="connsiteX2" fmla="*/ 494302 w 1031763"/>
                <a:gd name="connsiteY2" fmla="*/ 1299756 h 1610673"/>
                <a:gd name="connsiteX3" fmla="*/ 425340 w 1031763"/>
                <a:gd name="connsiteY3" fmla="*/ 1248172 h 1610673"/>
                <a:gd name="connsiteX4" fmla="*/ 280560 w 1031763"/>
                <a:gd name="connsiteY4" fmla="*/ 1034812 h 1610673"/>
                <a:gd name="connsiteX5" fmla="*/ 227220 w 1031763"/>
                <a:gd name="connsiteY5" fmla="*/ 920512 h 1610673"/>
                <a:gd name="connsiteX6" fmla="*/ 257700 w 1031763"/>
                <a:gd name="connsiteY6" fmla="*/ 821452 h 1610673"/>
                <a:gd name="connsiteX7" fmla="*/ 318660 w 1031763"/>
                <a:gd name="connsiteY7" fmla="*/ 813832 h 1610673"/>
                <a:gd name="connsiteX8" fmla="*/ 387240 w 1031763"/>
                <a:gd name="connsiteY8" fmla="*/ 745252 h 1610673"/>
                <a:gd name="connsiteX9" fmla="*/ 516780 w 1031763"/>
                <a:gd name="connsiteY9" fmla="*/ 707152 h 1610673"/>
                <a:gd name="connsiteX10" fmla="*/ 714900 w 1031763"/>
                <a:gd name="connsiteY10" fmla="*/ 714772 h 1610673"/>
                <a:gd name="connsiteX11" fmla="*/ 882540 w 1031763"/>
                <a:gd name="connsiteY11" fmla="*/ 752872 h 1610673"/>
                <a:gd name="connsiteX12" fmla="*/ 958740 w 1031763"/>
                <a:gd name="connsiteY12" fmla="*/ 752872 h 1610673"/>
                <a:gd name="connsiteX13" fmla="*/ 981600 w 1031763"/>
                <a:gd name="connsiteY13" fmla="*/ 684292 h 1610673"/>
                <a:gd name="connsiteX14" fmla="*/ 882540 w 1031763"/>
                <a:gd name="connsiteY14" fmla="*/ 623332 h 1610673"/>
                <a:gd name="connsiteX15" fmla="*/ 722520 w 1031763"/>
                <a:gd name="connsiteY15" fmla="*/ 562372 h 1610673"/>
                <a:gd name="connsiteX16" fmla="*/ 524400 w 1031763"/>
                <a:gd name="connsiteY16" fmla="*/ 539512 h 1610673"/>
                <a:gd name="connsiteX17" fmla="*/ 417720 w 1031763"/>
                <a:gd name="connsiteY17" fmla="*/ 531892 h 1610673"/>
                <a:gd name="connsiteX18" fmla="*/ 394860 w 1031763"/>
                <a:gd name="connsiteY18" fmla="*/ 501412 h 1610673"/>
                <a:gd name="connsiteX19" fmla="*/ 387240 w 1031763"/>
                <a:gd name="connsiteY19" fmla="*/ 402352 h 1610673"/>
                <a:gd name="connsiteX20" fmla="*/ 341520 w 1031763"/>
                <a:gd name="connsiteY20" fmla="*/ 379492 h 1610673"/>
                <a:gd name="connsiteX21" fmla="*/ 280560 w 1031763"/>
                <a:gd name="connsiteY21" fmla="*/ 371872 h 1610673"/>
                <a:gd name="connsiteX22" fmla="*/ 112920 w 1031763"/>
                <a:gd name="connsiteY22" fmla="*/ 318532 h 1610673"/>
                <a:gd name="connsiteX23" fmla="*/ 51960 w 1031763"/>
                <a:gd name="connsiteY23" fmla="*/ 249952 h 1610673"/>
                <a:gd name="connsiteX24" fmla="*/ 36720 w 1031763"/>
                <a:gd name="connsiteY24" fmla="*/ 128032 h 1610673"/>
                <a:gd name="connsiteX25" fmla="*/ 6240 w 1031763"/>
                <a:gd name="connsiteY25" fmla="*/ 97552 h 1610673"/>
                <a:gd name="connsiteX26" fmla="*/ 13860 w 1031763"/>
                <a:gd name="connsiteY26" fmla="*/ 36592 h 1610673"/>
                <a:gd name="connsiteX27" fmla="*/ 82440 w 1031763"/>
                <a:gd name="connsiteY27" fmla="*/ 28972 h 1610673"/>
                <a:gd name="connsiteX28" fmla="*/ 128160 w 1031763"/>
                <a:gd name="connsiteY28" fmla="*/ 89932 h 1610673"/>
                <a:gd name="connsiteX29" fmla="*/ 143400 w 1031763"/>
                <a:gd name="connsiteY29" fmla="*/ 204232 h 1610673"/>
                <a:gd name="connsiteX30" fmla="*/ 204360 w 1031763"/>
                <a:gd name="connsiteY30" fmla="*/ 242332 h 1610673"/>
                <a:gd name="connsiteX31" fmla="*/ 425340 w 1031763"/>
                <a:gd name="connsiteY31" fmla="*/ 257572 h 1610673"/>
                <a:gd name="connsiteX32" fmla="*/ 420845 w 1031763"/>
                <a:gd name="connsiteY32" fmla="*/ 3236 h 1610673"/>
                <a:gd name="connsiteX33" fmla="*/ 1031763 w 1031763"/>
                <a:gd name="connsiteY33" fmla="*/ 0 h 1610673"/>
                <a:gd name="connsiteX34" fmla="*/ 939157 w 1031763"/>
                <a:gd name="connsiteY34" fmla="*/ 1314842 h 1610673"/>
                <a:gd name="connsiteX35" fmla="*/ 545571 w 1031763"/>
                <a:gd name="connsiteY35" fmla="*/ 1610673 h 1610673"/>
                <a:gd name="connsiteX0" fmla="*/ 545571 w 1031763"/>
                <a:gd name="connsiteY0" fmla="*/ 1610673 h 1610673"/>
                <a:gd name="connsiteX1" fmla="*/ 561689 w 1031763"/>
                <a:gd name="connsiteY1" fmla="*/ 1379491 h 1610673"/>
                <a:gd name="connsiteX2" fmla="*/ 425340 w 1031763"/>
                <a:gd name="connsiteY2" fmla="*/ 1248172 h 1610673"/>
                <a:gd name="connsiteX3" fmla="*/ 280560 w 1031763"/>
                <a:gd name="connsiteY3" fmla="*/ 1034812 h 1610673"/>
                <a:gd name="connsiteX4" fmla="*/ 227220 w 1031763"/>
                <a:gd name="connsiteY4" fmla="*/ 920512 h 1610673"/>
                <a:gd name="connsiteX5" fmla="*/ 257700 w 1031763"/>
                <a:gd name="connsiteY5" fmla="*/ 821452 h 1610673"/>
                <a:gd name="connsiteX6" fmla="*/ 318660 w 1031763"/>
                <a:gd name="connsiteY6" fmla="*/ 813832 h 1610673"/>
                <a:gd name="connsiteX7" fmla="*/ 387240 w 1031763"/>
                <a:gd name="connsiteY7" fmla="*/ 745252 h 1610673"/>
                <a:gd name="connsiteX8" fmla="*/ 516780 w 1031763"/>
                <a:gd name="connsiteY8" fmla="*/ 707152 h 1610673"/>
                <a:gd name="connsiteX9" fmla="*/ 714900 w 1031763"/>
                <a:gd name="connsiteY9" fmla="*/ 714772 h 1610673"/>
                <a:gd name="connsiteX10" fmla="*/ 882540 w 1031763"/>
                <a:gd name="connsiteY10" fmla="*/ 752872 h 1610673"/>
                <a:gd name="connsiteX11" fmla="*/ 958740 w 1031763"/>
                <a:gd name="connsiteY11" fmla="*/ 752872 h 1610673"/>
                <a:gd name="connsiteX12" fmla="*/ 981600 w 1031763"/>
                <a:gd name="connsiteY12" fmla="*/ 684292 h 1610673"/>
                <a:gd name="connsiteX13" fmla="*/ 882540 w 1031763"/>
                <a:gd name="connsiteY13" fmla="*/ 623332 h 1610673"/>
                <a:gd name="connsiteX14" fmla="*/ 722520 w 1031763"/>
                <a:gd name="connsiteY14" fmla="*/ 562372 h 1610673"/>
                <a:gd name="connsiteX15" fmla="*/ 524400 w 1031763"/>
                <a:gd name="connsiteY15" fmla="*/ 539512 h 1610673"/>
                <a:gd name="connsiteX16" fmla="*/ 417720 w 1031763"/>
                <a:gd name="connsiteY16" fmla="*/ 531892 h 1610673"/>
                <a:gd name="connsiteX17" fmla="*/ 394860 w 1031763"/>
                <a:gd name="connsiteY17" fmla="*/ 501412 h 1610673"/>
                <a:gd name="connsiteX18" fmla="*/ 387240 w 1031763"/>
                <a:gd name="connsiteY18" fmla="*/ 402352 h 1610673"/>
                <a:gd name="connsiteX19" fmla="*/ 341520 w 1031763"/>
                <a:gd name="connsiteY19" fmla="*/ 379492 h 1610673"/>
                <a:gd name="connsiteX20" fmla="*/ 280560 w 1031763"/>
                <a:gd name="connsiteY20" fmla="*/ 371872 h 1610673"/>
                <a:gd name="connsiteX21" fmla="*/ 112920 w 1031763"/>
                <a:gd name="connsiteY21" fmla="*/ 318532 h 1610673"/>
                <a:gd name="connsiteX22" fmla="*/ 51960 w 1031763"/>
                <a:gd name="connsiteY22" fmla="*/ 249952 h 1610673"/>
                <a:gd name="connsiteX23" fmla="*/ 36720 w 1031763"/>
                <a:gd name="connsiteY23" fmla="*/ 128032 h 1610673"/>
                <a:gd name="connsiteX24" fmla="*/ 6240 w 1031763"/>
                <a:gd name="connsiteY24" fmla="*/ 97552 h 1610673"/>
                <a:gd name="connsiteX25" fmla="*/ 13860 w 1031763"/>
                <a:gd name="connsiteY25" fmla="*/ 36592 h 1610673"/>
                <a:gd name="connsiteX26" fmla="*/ 82440 w 1031763"/>
                <a:gd name="connsiteY26" fmla="*/ 28972 h 1610673"/>
                <a:gd name="connsiteX27" fmla="*/ 128160 w 1031763"/>
                <a:gd name="connsiteY27" fmla="*/ 89932 h 1610673"/>
                <a:gd name="connsiteX28" fmla="*/ 143400 w 1031763"/>
                <a:gd name="connsiteY28" fmla="*/ 204232 h 1610673"/>
                <a:gd name="connsiteX29" fmla="*/ 204360 w 1031763"/>
                <a:gd name="connsiteY29" fmla="*/ 242332 h 1610673"/>
                <a:gd name="connsiteX30" fmla="*/ 425340 w 1031763"/>
                <a:gd name="connsiteY30" fmla="*/ 257572 h 1610673"/>
                <a:gd name="connsiteX31" fmla="*/ 420845 w 1031763"/>
                <a:gd name="connsiteY31" fmla="*/ 3236 h 1610673"/>
                <a:gd name="connsiteX32" fmla="*/ 1031763 w 1031763"/>
                <a:gd name="connsiteY32" fmla="*/ 0 h 1610673"/>
                <a:gd name="connsiteX33" fmla="*/ 939157 w 1031763"/>
                <a:gd name="connsiteY33" fmla="*/ 1314842 h 1610673"/>
                <a:gd name="connsiteX34" fmla="*/ 545571 w 1031763"/>
                <a:gd name="connsiteY34" fmla="*/ 1610673 h 1610673"/>
                <a:gd name="connsiteX0" fmla="*/ 545571 w 1031763"/>
                <a:gd name="connsiteY0" fmla="*/ 1610673 h 1610673"/>
                <a:gd name="connsiteX1" fmla="*/ 561689 w 1031763"/>
                <a:gd name="connsiteY1" fmla="*/ 1379491 h 1610673"/>
                <a:gd name="connsiteX2" fmla="*/ 425340 w 1031763"/>
                <a:gd name="connsiteY2" fmla="*/ 1248172 h 1610673"/>
                <a:gd name="connsiteX3" fmla="*/ 280560 w 1031763"/>
                <a:gd name="connsiteY3" fmla="*/ 1034812 h 1610673"/>
                <a:gd name="connsiteX4" fmla="*/ 227220 w 1031763"/>
                <a:gd name="connsiteY4" fmla="*/ 920512 h 1610673"/>
                <a:gd name="connsiteX5" fmla="*/ 257700 w 1031763"/>
                <a:gd name="connsiteY5" fmla="*/ 821452 h 1610673"/>
                <a:gd name="connsiteX6" fmla="*/ 318660 w 1031763"/>
                <a:gd name="connsiteY6" fmla="*/ 813832 h 1610673"/>
                <a:gd name="connsiteX7" fmla="*/ 387240 w 1031763"/>
                <a:gd name="connsiteY7" fmla="*/ 745252 h 1610673"/>
                <a:gd name="connsiteX8" fmla="*/ 516780 w 1031763"/>
                <a:gd name="connsiteY8" fmla="*/ 707152 h 1610673"/>
                <a:gd name="connsiteX9" fmla="*/ 714900 w 1031763"/>
                <a:gd name="connsiteY9" fmla="*/ 714772 h 1610673"/>
                <a:gd name="connsiteX10" fmla="*/ 882540 w 1031763"/>
                <a:gd name="connsiteY10" fmla="*/ 752872 h 1610673"/>
                <a:gd name="connsiteX11" fmla="*/ 958740 w 1031763"/>
                <a:gd name="connsiteY11" fmla="*/ 752872 h 1610673"/>
                <a:gd name="connsiteX12" fmla="*/ 981600 w 1031763"/>
                <a:gd name="connsiteY12" fmla="*/ 684292 h 1610673"/>
                <a:gd name="connsiteX13" fmla="*/ 882540 w 1031763"/>
                <a:gd name="connsiteY13" fmla="*/ 623332 h 1610673"/>
                <a:gd name="connsiteX14" fmla="*/ 722520 w 1031763"/>
                <a:gd name="connsiteY14" fmla="*/ 562372 h 1610673"/>
                <a:gd name="connsiteX15" fmla="*/ 524400 w 1031763"/>
                <a:gd name="connsiteY15" fmla="*/ 539512 h 1610673"/>
                <a:gd name="connsiteX16" fmla="*/ 417720 w 1031763"/>
                <a:gd name="connsiteY16" fmla="*/ 531892 h 1610673"/>
                <a:gd name="connsiteX17" fmla="*/ 394860 w 1031763"/>
                <a:gd name="connsiteY17" fmla="*/ 501412 h 1610673"/>
                <a:gd name="connsiteX18" fmla="*/ 387240 w 1031763"/>
                <a:gd name="connsiteY18" fmla="*/ 402352 h 1610673"/>
                <a:gd name="connsiteX19" fmla="*/ 341520 w 1031763"/>
                <a:gd name="connsiteY19" fmla="*/ 379492 h 1610673"/>
                <a:gd name="connsiteX20" fmla="*/ 280560 w 1031763"/>
                <a:gd name="connsiteY20" fmla="*/ 371872 h 1610673"/>
                <a:gd name="connsiteX21" fmla="*/ 112920 w 1031763"/>
                <a:gd name="connsiteY21" fmla="*/ 318532 h 1610673"/>
                <a:gd name="connsiteX22" fmla="*/ 51960 w 1031763"/>
                <a:gd name="connsiteY22" fmla="*/ 249952 h 1610673"/>
                <a:gd name="connsiteX23" fmla="*/ 36720 w 1031763"/>
                <a:gd name="connsiteY23" fmla="*/ 128032 h 1610673"/>
                <a:gd name="connsiteX24" fmla="*/ 6240 w 1031763"/>
                <a:gd name="connsiteY24" fmla="*/ 97552 h 1610673"/>
                <a:gd name="connsiteX25" fmla="*/ 13860 w 1031763"/>
                <a:gd name="connsiteY25" fmla="*/ 36592 h 1610673"/>
                <a:gd name="connsiteX26" fmla="*/ 82440 w 1031763"/>
                <a:gd name="connsiteY26" fmla="*/ 28972 h 1610673"/>
                <a:gd name="connsiteX27" fmla="*/ 128160 w 1031763"/>
                <a:gd name="connsiteY27" fmla="*/ 89932 h 1610673"/>
                <a:gd name="connsiteX28" fmla="*/ 143400 w 1031763"/>
                <a:gd name="connsiteY28" fmla="*/ 204232 h 1610673"/>
                <a:gd name="connsiteX29" fmla="*/ 204360 w 1031763"/>
                <a:gd name="connsiteY29" fmla="*/ 242332 h 1610673"/>
                <a:gd name="connsiteX30" fmla="*/ 425340 w 1031763"/>
                <a:gd name="connsiteY30" fmla="*/ 257572 h 1610673"/>
                <a:gd name="connsiteX31" fmla="*/ 420845 w 1031763"/>
                <a:gd name="connsiteY31" fmla="*/ 3236 h 1610673"/>
                <a:gd name="connsiteX32" fmla="*/ 1031763 w 1031763"/>
                <a:gd name="connsiteY32" fmla="*/ 0 h 1610673"/>
                <a:gd name="connsiteX33" fmla="*/ 939157 w 1031763"/>
                <a:gd name="connsiteY33" fmla="*/ 1314842 h 1610673"/>
                <a:gd name="connsiteX34" fmla="*/ 545571 w 1031763"/>
                <a:gd name="connsiteY34" fmla="*/ 1610673 h 1610673"/>
                <a:gd name="connsiteX0" fmla="*/ 638177 w 1031763"/>
                <a:gd name="connsiteY0" fmla="*/ 1405437 h 1405437"/>
                <a:gd name="connsiteX1" fmla="*/ 561689 w 1031763"/>
                <a:gd name="connsiteY1" fmla="*/ 1379491 h 1405437"/>
                <a:gd name="connsiteX2" fmla="*/ 425340 w 1031763"/>
                <a:gd name="connsiteY2" fmla="*/ 1248172 h 1405437"/>
                <a:gd name="connsiteX3" fmla="*/ 280560 w 1031763"/>
                <a:gd name="connsiteY3" fmla="*/ 1034812 h 1405437"/>
                <a:gd name="connsiteX4" fmla="*/ 227220 w 1031763"/>
                <a:gd name="connsiteY4" fmla="*/ 920512 h 1405437"/>
                <a:gd name="connsiteX5" fmla="*/ 257700 w 1031763"/>
                <a:gd name="connsiteY5" fmla="*/ 821452 h 1405437"/>
                <a:gd name="connsiteX6" fmla="*/ 318660 w 1031763"/>
                <a:gd name="connsiteY6" fmla="*/ 813832 h 1405437"/>
                <a:gd name="connsiteX7" fmla="*/ 387240 w 1031763"/>
                <a:gd name="connsiteY7" fmla="*/ 745252 h 1405437"/>
                <a:gd name="connsiteX8" fmla="*/ 516780 w 1031763"/>
                <a:gd name="connsiteY8" fmla="*/ 707152 h 1405437"/>
                <a:gd name="connsiteX9" fmla="*/ 714900 w 1031763"/>
                <a:gd name="connsiteY9" fmla="*/ 714772 h 1405437"/>
                <a:gd name="connsiteX10" fmla="*/ 882540 w 1031763"/>
                <a:gd name="connsiteY10" fmla="*/ 752872 h 1405437"/>
                <a:gd name="connsiteX11" fmla="*/ 958740 w 1031763"/>
                <a:gd name="connsiteY11" fmla="*/ 752872 h 1405437"/>
                <a:gd name="connsiteX12" fmla="*/ 981600 w 1031763"/>
                <a:gd name="connsiteY12" fmla="*/ 684292 h 1405437"/>
                <a:gd name="connsiteX13" fmla="*/ 882540 w 1031763"/>
                <a:gd name="connsiteY13" fmla="*/ 623332 h 1405437"/>
                <a:gd name="connsiteX14" fmla="*/ 722520 w 1031763"/>
                <a:gd name="connsiteY14" fmla="*/ 562372 h 1405437"/>
                <a:gd name="connsiteX15" fmla="*/ 524400 w 1031763"/>
                <a:gd name="connsiteY15" fmla="*/ 539512 h 1405437"/>
                <a:gd name="connsiteX16" fmla="*/ 417720 w 1031763"/>
                <a:gd name="connsiteY16" fmla="*/ 531892 h 1405437"/>
                <a:gd name="connsiteX17" fmla="*/ 394860 w 1031763"/>
                <a:gd name="connsiteY17" fmla="*/ 501412 h 1405437"/>
                <a:gd name="connsiteX18" fmla="*/ 387240 w 1031763"/>
                <a:gd name="connsiteY18" fmla="*/ 402352 h 1405437"/>
                <a:gd name="connsiteX19" fmla="*/ 341520 w 1031763"/>
                <a:gd name="connsiteY19" fmla="*/ 379492 h 1405437"/>
                <a:gd name="connsiteX20" fmla="*/ 280560 w 1031763"/>
                <a:gd name="connsiteY20" fmla="*/ 371872 h 1405437"/>
                <a:gd name="connsiteX21" fmla="*/ 112920 w 1031763"/>
                <a:gd name="connsiteY21" fmla="*/ 318532 h 1405437"/>
                <a:gd name="connsiteX22" fmla="*/ 51960 w 1031763"/>
                <a:gd name="connsiteY22" fmla="*/ 249952 h 1405437"/>
                <a:gd name="connsiteX23" fmla="*/ 36720 w 1031763"/>
                <a:gd name="connsiteY23" fmla="*/ 128032 h 1405437"/>
                <a:gd name="connsiteX24" fmla="*/ 6240 w 1031763"/>
                <a:gd name="connsiteY24" fmla="*/ 97552 h 1405437"/>
                <a:gd name="connsiteX25" fmla="*/ 13860 w 1031763"/>
                <a:gd name="connsiteY25" fmla="*/ 36592 h 1405437"/>
                <a:gd name="connsiteX26" fmla="*/ 82440 w 1031763"/>
                <a:gd name="connsiteY26" fmla="*/ 28972 h 1405437"/>
                <a:gd name="connsiteX27" fmla="*/ 128160 w 1031763"/>
                <a:gd name="connsiteY27" fmla="*/ 89932 h 1405437"/>
                <a:gd name="connsiteX28" fmla="*/ 143400 w 1031763"/>
                <a:gd name="connsiteY28" fmla="*/ 204232 h 1405437"/>
                <a:gd name="connsiteX29" fmla="*/ 204360 w 1031763"/>
                <a:gd name="connsiteY29" fmla="*/ 242332 h 1405437"/>
                <a:gd name="connsiteX30" fmla="*/ 425340 w 1031763"/>
                <a:gd name="connsiteY30" fmla="*/ 257572 h 1405437"/>
                <a:gd name="connsiteX31" fmla="*/ 420845 w 1031763"/>
                <a:gd name="connsiteY31" fmla="*/ 3236 h 1405437"/>
                <a:gd name="connsiteX32" fmla="*/ 1031763 w 1031763"/>
                <a:gd name="connsiteY32" fmla="*/ 0 h 1405437"/>
                <a:gd name="connsiteX33" fmla="*/ 939157 w 1031763"/>
                <a:gd name="connsiteY33" fmla="*/ 1314842 h 1405437"/>
                <a:gd name="connsiteX34" fmla="*/ 638177 w 1031763"/>
                <a:gd name="connsiteY34" fmla="*/ 1405437 h 1405437"/>
                <a:gd name="connsiteX0" fmla="*/ 638177 w 1031763"/>
                <a:gd name="connsiteY0" fmla="*/ 1405437 h 1405437"/>
                <a:gd name="connsiteX1" fmla="*/ 536660 w 1031763"/>
                <a:gd name="connsiteY1" fmla="*/ 1286885 h 1405437"/>
                <a:gd name="connsiteX2" fmla="*/ 425340 w 1031763"/>
                <a:gd name="connsiteY2" fmla="*/ 1248172 h 1405437"/>
                <a:gd name="connsiteX3" fmla="*/ 280560 w 1031763"/>
                <a:gd name="connsiteY3" fmla="*/ 1034812 h 1405437"/>
                <a:gd name="connsiteX4" fmla="*/ 227220 w 1031763"/>
                <a:gd name="connsiteY4" fmla="*/ 920512 h 1405437"/>
                <a:gd name="connsiteX5" fmla="*/ 257700 w 1031763"/>
                <a:gd name="connsiteY5" fmla="*/ 821452 h 1405437"/>
                <a:gd name="connsiteX6" fmla="*/ 318660 w 1031763"/>
                <a:gd name="connsiteY6" fmla="*/ 813832 h 1405437"/>
                <a:gd name="connsiteX7" fmla="*/ 387240 w 1031763"/>
                <a:gd name="connsiteY7" fmla="*/ 745252 h 1405437"/>
                <a:gd name="connsiteX8" fmla="*/ 516780 w 1031763"/>
                <a:gd name="connsiteY8" fmla="*/ 707152 h 1405437"/>
                <a:gd name="connsiteX9" fmla="*/ 714900 w 1031763"/>
                <a:gd name="connsiteY9" fmla="*/ 714772 h 1405437"/>
                <a:gd name="connsiteX10" fmla="*/ 882540 w 1031763"/>
                <a:gd name="connsiteY10" fmla="*/ 752872 h 1405437"/>
                <a:gd name="connsiteX11" fmla="*/ 958740 w 1031763"/>
                <a:gd name="connsiteY11" fmla="*/ 752872 h 1405437"/>
                <a:gd name="connsiteX12" fmla="*/ 981600 w 1031763"/>
                <a:gd name="connsiteY12" fmla="*/ 684292 h 1405437"/>
                <a:gd name="connsiteX13" fmla="*/ 882540 w 1031763"/>
                <a:gd name="connsiteY13" fmla="*/ 623332 h 1405437"/>
                <a:gd name="connsiteX14" fmla="*/ 722520 w 1031763"/>
                <a:gd name="connsiteY14" fmla="*/ 562372 h 1405437"/>
                <a:gd name="connsiteX15" fmla="*/ 524400 w 1031763"/>
                <a:gd name="connsiteY15" fmla="*/ 539512 h 1405437"/>
                <a:gd name="connsiteX16" fmla="*/ 417720 w 1031763"/>
                <a:gd name="connsiteY16" fmla="*/ 531892 h 1405437"/>
                <a:gd name="connsiteX17" fmla="*/ 394860 w 1031763"/>
                <a:gd name="connsiteY17" fmla="*/ 501412 h 1405437"/>
                <a:gd name="connsiteX18" fmla="*/ 387240 w 1031763"/>
                <a:gd name="connsiteY18" fmla="*/ 402352 h 1405437"/>
                <a:gd name="connsiteX19" fmla="*/ 341520 w 1031763"/>
                <a:gd name="connsiteY19" fmla="*/ 379492 h 1405437"/>
                <a:gd name="connsiteX20" fmla="*/ 280560 w 1031763"/>
                <a:gd name="connsiteY20" fmla="*/ 371872 h 1405437"/>
                <a:gd name="connsiteX21" fmla="*/ 112920 w 1031763"/>
                <a:gd name="connsiteY21" fmla="*/ 318532 h 1405437"/>
                <a:gd name="connsiteX22" fmla="*/ 51960 w 1031763"/>
                <a:gd name="connsiteY22" fmla="*/ 249952 h 1405437"/>
                <a:gd name="connsiteX23" fmla="*/ 36720 w 1031763"/>
                <a:gd name="connsiteY23" fmla="*/ 128032 h 1405437"/>
                <a:gd name="connsiteX24" fmla="*/ 6240 w 1031763"/>
                <a:gd name="connsiteY24" fmla="*/ 97552 h 1405437"/>
                <a:gd name="connsiteX25" fmla="*/ 13860 w 1031763"/>
                <a:gd name="connsiteY25" fmla="*/ 36592 h 1405437"/>
                <a:gd name="connsiteX26" fmla="*/ 82440 w 1031763"/>
                <a:gd name="connsiteY26" fmla="*/ 28972 h 1405437"/>
                <a:gd name="connsiteX27" fmla="*/ 128160 w 1031763"/>
                <a:gd name="connsiteY27" fmla="*/ 89932 h 1405437"/>
                <a:gd name="connsiteX28" fmla="*/ 143400 w 1031763"/>
                <a:gd name="connsiteY28" fmla="*/ 204232 h 1405437"/>
                <a:gd name="connsiteX29" fmla="*/ 204360 w 1031763"/>
                <a:gd name="connsiteY29" fmla="*/ 242332 h 1405437"/>
                <a:gd name="connsiteX30" fmla="*/ 425340 w 1031763"/>
                <a:gd name="connsiteY30" fmla="*/ 257572 h 1405437"/>
                <a:gd name="connsiteX31" fmla="*/ 420845 w 1031763"/>
                <a:gd name="connsiteY31" fmla="*/ 3236 h 1405437"/>
                <a:gd name="connsiteX32" fmla="*/ 1031763 w 1031763"/>
                <a:gd name="connsiteY32" fmla="*/ 0 h 1405437"/>
                <a:gd name="connsiteX33" fmla="*/ 939157 w 1031763"/>
                <a:gd name="connsiteY33" fmla="*/ 1314842 h 1405437"/>
                <a:gd name="connsiteX34" fmla="*/ 638177 w 1031763"/>
                <a:gd name="connsiteY34" fmla="*/ 1405437 h 1405437"/>
                <a:gd name="connsiteX0" fmla="*/ 638177 w 1031763"/>
                <a:gd name="connsiteY0" fmla="*/ 1405437 h 1405437"/>
                <a:gd name="connsiteX1" fmla="*/ 536660 w 1031763"/>
                <a:gd name="connsiteY1" fmla="*/ 1286885 h 1405437"/>
                <a:gd name="connsiteX2" fmla="*/ 390300 w 1031763"/>
                <a:gd name="connsiteY2" fmla="*/ 1180594 h 1405437"/>
                <a:gd name="connsiteX3" fmla="*/ 280560 w 1031763"/>
                <a:gd name="connsiteY3" fmla="*/ 1034812 h 1405437"/>
                <a:gd name="connsiteX4" fmla="*/ 227220 w 1031763"/>
                <a:gd name="connsiteY4" fmla="*/ 920512 h 1405437"/>
                <a:gd name="connsiteX5" fmla="*/ 257700 w 1031763"/>
                <a:gd name="connsiteY5" fmla="*/ 821452 h 1405437"/>
                <a:gd name="connsiteX6" fmla="*/ 318660 w 1031763"/>
                <a:gd name="connsiteY6" fmla="*/ 813832 h 1405437"/>
                <a:gd name="connsiteX7" fmla="*/ 387240 w 1031763"/>
                <a:gd name="connsiteY7" fmla="*/ 745252 h 1405437"/>
                <a:gd name="connsiteX8" fmla="*/ 516780 w 1031763"/>
                <a:gd name="connsiteY8" fmla="*/ 707152 h 1405437"/>
                <a:gd name="connsiteX9" fmla="*/ 714900 w 1031763"/>
                <a:gd name="connsiteY9" fmla="*/ 714772 h 1405437"/>
                <a:gd name="connsiteX10" fmla="*/ 882540 w 1031763"/>
                <a:gd name="connsiteY10" fmla="*/ 752872 h 1405437"/>
                <a:gd name="connsiteX11" fmla="*/ 958740 w 1031763"/>
                <a:gd name="connsiteY11" fmla="*/ 752872 h 1405437"/>
                <a:gd name="connsiteX12" fmla="*/ 981600 w 1031763"/>
                <a:gd name="connsiteY12" fmla="*/ 684292 h 1405437"/>
                <a:gd name="connsiteX13" fmla="*/ 882540 w 1031763"/>
                <a:gd name="connsiteY13" fmla="*/ 623332 h 1405437"/>
                <a:gd name="connsiteX14" fmla="*/ 722520 w 1031763"/>
                <a:gd name="connsiteY14" fmla="*/ 562372 h 1405437"/>
                <a:gd name="connsiteX15" fmla="*/ 524400 w 1031763"/>
                <a:gd name="connsiteY15" fmla="*/ 539512 h 1405437"/>
                <a:gd name="connsiteX16" fmla="*/ 417720 w 1031763"/>
                <a:gd name="connsiteY16" fmla="*/ 531892 h 1405437"/>
                <a:gd name="connsiteX17" fmla="*/ 394860 w 1031763"/>
                <a:gd name="connsiteY17" fmla="*/ 501412 h 1405437"/>
                <a:gd name="connsiteX18" fmla="*/ 387240 w 1031763"/>
                <a:gd name="connsiteY18" fmla="*/ 402352 h 1405437"/>
                <a:gd name="connsiteX19" fmla="*/ 341520 w 1031763"/>
                <a:gd name="connsiteY19" fmla="*/ 379492 h 1405437"/>
                <a:gd name="connsiteX20" fmla="*/ 280560 w 1031763"/>
                <a:gd name="connsiteY20" fmla="*/ 371872 h 1405437"/>
                <a:gd name="connsiteX21" fmla="*/ 112920 w 1031763"/>
                <a:gd name="connsiteY21" fmla="*/ 318532 h 1405437"/>
                <a:gd name="connsiteX22" fmla="*/ 51960 w 1031763"/>
                <a:gd name="connsiteY22" fmla="*/ 249952 h 1405437"/>
                <a:gd name="connsiteX23" fmla="*/ 36720 w 1031763"/>
                <a:gd name="connsiteY23" fmla="*/ 128032 h 1405437"/>
                <a:gd name="connsiteX24" fmla="*/ 6240 w 1031763"/>
                <a:gd name="connsiteY24" fmla="*/ 97552 h 1405437"/>
                <a:gd name="connsiteX25" fmla="*/ 13860 w 1031763"/>
                <a:gd name="connsiteY25" fmla="*/ 36592 h 1405437"/>
                <a:gd name="connsiteX26" fmla="*/ 82440 w 1031763"/>
                <a:gd name="connsiteY26" fmla="*/ 28972 h 1405437"/>
                <a:gd name="connsiteX27" fmla="*/ 128160 w 1031763"/>
                <a:gd name="connsiteY27" fmla="*/ 89932 h 1405437"/>
                <a:gd name="connsiteX28" fmla="*/ 143400 w 1031763"/>
                <a:gd name="connsiteY28" fmla="*/ 204232 h 1405437"/>
                <a:gd name="connsiteX29" fmla="*/ 204360 w 1031763"/>
                <a:gd name="connsiteY29" fmla="*/ 242332 h 1405437"/>
                <a:gd name="connsiteX30" fmla="*/ 425340 w 1031763"/>
                <a:gd name="connsiteY30" fmla="*/ 257572 h 1405437"/>
                <a:gd name="connsiteX31" fmla="*/ 420845 w 1031763"/>
                <a:gd name="connsiteY31" fmla="*/ 3236 h 1405437"/>
                <a:gd name="connsiteX32" fmla="*/ 1031763 w 1031763"/>
                <a:gd name="connsiteY32" fmla="*/ 0 h 1405437"/>
                <a:gd name="connsiteX33" fmla="*/ 939157 w 1031763"/>
                <a:gd name="connsiteY33" fmla="*/ 1314842 h 1405437"/>
                <a:gd name="connsiteX34" fmla="*/ 638177 w 1031763"/>
                <a:gd name="connsiteY34" fmla="*/ 1405437 h 1405437"/>
                <a:gd name="connsiteX0" fmla="*/ 638177 w 1031763"/>
                <a:gd name="connsiteY0" fmla="*/ 1405437 h 1405437"/>
                <a:gd name="connsiteX1" fmla="*/ 536660 w 1031763"/>
                <a:gd name="connsiteY1" fmla="*/ 1286885 h 1405437"/>
                <a:gd name="connsiteX2" fmla="*/ 390300 w 1031763"/>
                <a:gd name="connsiteY2" fmla="*/ 1180594 h 1405437"/>
                <a:gd name="connsiteX3" fmla="*/ 280560 w 1031763"/>
                <a:gd name="connsiteY3" fmla="*/ 1034812 h 1405437"/>
                <a:gd name="connsiteX4" fmla="*/ 227220 w 1031763"/>
                <a:gd name="connsiteY4" fmla="*/ 920512 h 1405437"/>
                <a:gd name="connsiteX5" fmla="*/ 257700 w 1031763"/>
                <a:gd name="connsiteY5" fmla="*/ 821452 h 1405437"/>
                <a:gd name="connsiteX6" fmla="*/ 318660 w 1031763"/>
                <a:gd name="connsiteY6" fmla="*/ 813832 h 1405437"/>
                <a:gd name="connsiteX7" fmla="*/ 387240 w 1031763"/>
                <a:gd name="connsiteY7" fmla="*/ 745252 h 1405437"/>
                <a:gd name="connsiteX8" fmla="*/ 516780 w 1031763"/>
                <a:gd name="connsiteY8" fmla="*/ 707152 h 1405437"/>
                <a:gd name="connsiteX9" fmla="*/ 714900 w 1031763"/>
                <a:gd name="connsiteY9" fmla="*/ 714772 h 1405437"/>
                <a:gd name="connsiteX10" fmla="*/ 882540 w 1031763"/>
                <a:gd name="connsiteY10" fmla="*/ 752872 h 1405437"/>
                <a:gd name="connsiteX11" fmla="*/ 958740 w 1031763"/>
                <a:gd name="connsiteY11" fmla="*/ 752872 h 1405437"/>
                <a:gd name="connsiteX12" fmla="*/ 981600 w 1031763"/>
                <a:gd name="connsiteY12" fmla="*/ 684292 h 1405437"/>
                <a:gd name="connsiteX13" fmla="*/ 882540 w 1031763"/>
                <a:gd name="connsiteY13" fmla="*/ 623332 h 1405437"/>
                <a:gd name="connsiteX14" fmla="*/ 722520 w 1031763"/>
                <a:gd name="connsiteY14" fmla="*/ 562372 h 1405437"/>
                <a:gd name="connsiteX15" fmla="*/ 524400 w 1031763"/>
                <a:gd name="connsiteY15" fmla="*/ 539512 h 1405437"/>
                <a:gd name="connsiteX16" fmla="*/ 417720 w 1031763"/>
                <a:gd name="connsiteY16" fmla="*/ 531892 h 1405437"/>
                <a:gd name="connsiteX17" fmla="*/ 394860 w 1031763"/>
                <a:gd name="connsiteY17" fmla="*/ 501412 h 1405437"/>
                <a:gd name="connsiteX18" fmla="*/ 387240 w 1031763"/>
                <a:gd name="connsiteY18" fmla="*/ 402352 h 1405437"/>
                <a:gd name="connsiteX19" fmla="*/ 341520 w 1031763"/>
                <a:gd name="connsiteY19" fmla="*/ 379492 h 1405437"/>
                <a:gd name="connsiteX20" fmla="*/ 280560 w 1031763"/>
                <a:gd name="connsiteY20" fmla="*/ 371872 h 1405437"/>
                <a:gd name="connsiteX21" fmla="*/ 112920 w 1031763"/>
                <a:gd name="connsiteY21" fmla="*/ 318532 h 1405437"/>
                <a:gd name="connsiteX22" fmla="*/ 51960 w 1031763"/>
                <a:gd name="connsiteY22" fmla="*/ 249952 h 1405437"/>
                <a:gd name="connsiteX23" fmla="*/ 36720 w 1031763"/>
                <a:gd name="connsiteY23" fmla="*/ 128032 h 1405437"/>
                <a:gd name="connsiteX24" fmla="*/ 6240 w 1031763"/>
                <a:gd name="connsiteY24" fmla="*/ 97552 h 1405437"/>
                <a:gd name="connsiteX25" fmla="*/ 13860 w 1031763"/>
                <a:gd name="connsiteY25" fmla="*/ 36592 h 1405437"/>
                <a:gd name="connsiteX26" fmla="*/ 82440 w 1031763"/>
                <a:gd name="connsiteY26" fmla="*/ 28972 h 1405437"/>
                <a:gd name="connsiteX27" fmla="*/ 128160 w 1031763"/>
                <a:gd name="connsiteY27" fmla="*/ 89932 h 1405437"/>
                <a:gd name="connsiteX28" fmla="*/ 143400 w 1031763"/>
                <a:gd name="connsiteY28" fmla="*/ 204232 h 1405437"/>
                <a:gd name="connsiteX29" fmla="*/ 204360 w 1031763"/>
                <a:gd name="connsiteY29" fmla="*/ 242332 h 1405437"/>
                <a:gd name="connsiteX30" fmla="*/ 425340 w 1031763"/>
                <a:gd name="connsiteY30" fmla="*/ 257572 h 1405437"/>
                <a:gd name="connsiteX31" fmla="*/ 420845 w 1031763"/>
                <a:gd name="connsiteY31" fmla="*/ 3236 h 1405437"/>
                <a:gd name="connsiteX32" fmla="*/ 1031763 w 1031763"/>
                <a:gd name="connsiteY32" fmla="*/ 0 h 1405437"/>
                <a:gd name="connsiteX33" fmla="*/ 939157 w 1031763"/>
                <a:gd name="connsiteY33" fmla="*/ 1314842 h 1405437"/>
                <a:gd name="connsiteX34" fmla="*/ 638177 w 1031763"/>
                <a:gd name="connsiteY34" fmla="*/ 1405437 h 1405437"/>
                <a:gd name="connsiteX0" fmla="*/ 558085 w 1031763"/>
                <a:gd name="connsiteY0" fmla="*/ 1357882 h 1357882"/>
                <a:gd name="connsiteX1" fmla="*/ 536660 w 1031763"/>
                <a:gd name="connsiteY1" fmla="*/ 1286885 h 1357882"/>
                <a:gd name="connsiteX2" fmla="*/ 390300 w 1031763"/>
                <a:gd name="connsiteY2" fmla="*/ 1180594 h 1357882"/>
                <a:gd name="connsiteX3" fmla="*/ 280560 w 1031763"/>
                <a:gd name="connsiteY3" fmla="*/ 1034812 h 1357882"/>
                <a:gd name="connsiteX4" fmla="*/ 227220 w 1031763"/>
                <a:gd name="connsiteY4" fmla="*/ 920512 h 1357882"/>
                <a:gd name="connsiteX5" fmla="*/ 257700 w 1031763"/>
                <a:gd name="connsiteY5" fmla="*/ 821452 h 1357882"/>
                <a:gd name="connsiteX6" fmla="*/ 318660 w 1031763"/>
                <a:gd name="connsiteY6" fmla="*/ 813832 h 1357882"/>
                <a:gd name="connsiteX7" fmla="*/ 387240 w 1031763"/>
                <a:gd name="connsiteY7" fmla="*/ 745252 h 1357882"/>
                <a:gd name="connsiteX8" fmla="*/ 516780 w 1031763"/>
                <a:gd name="connsiteY8" fmla="*/ 707152 h 1357882"/>
                <a:gd name="connsiteX9" fmla="*/ 714900 w 1031763"/>
                <a:gd name="connsiteY9" fmla="*/ 714772 h 1357882"/>
                <a:gd name="connsiteX10" fmla="*/ 882540 w 1031763"/>
                <a:gd name="connsiteY10" fmla="*/ 752872 h 1357882"/>
                <a:gd name="connsiteX11" fmla="*/ 958740 w 1031763"/>
                <a:gd name="connsiteY11" fmla="*/ 752872 h 1357882"/>
                <a:gd name="connsiteX12" fmla="*/ 981600 w 1031763"/>
                <a:gd name="connsiteY12" fmla="*/ 684292 h 1357882"/>
                <a:gd name="connsiteX13" fmla="*/ 882540 w 1031763"/>
                <a:gd name="connsiteY13" fmla="*/ 623332 h 1357882"/>
                <a:gd name="connsiteX14" fmla="*/ 722520 w 1031763"/>
                <a:gd name="connsiteY14" fmla="*/ 562372 h 1357882"/>
                <a:gd name="connsiteX15" fmla="*/ 524400 w 1031763"/>
                <a:gd name="connsiteY15" fmla="*/ 539512 h 1357882"/>
                <a:gd name="connsiteX16" fmla="*/ 417720 w 1031763"/>
                <a:gd name="connsiteY16" fmla="*/ 531892 h 1357882"/>
                <a:gd name="connsiteX17" fmla="*/ 394860 w 1031763"/>
                <a:gd name="connsiteY17" fmla="*/ 501412 h 1357882"/>
                <a:gd name="connsiteX18" fmla="*/ 387240 w 1031763"/>
                <a:gd name="connsiteY18" fmla="*/ 402352 h 1357882"/>
                <a:gd name="connsiteX19" fmla="*/ 341520 w 1031763"/>
                <a:gd name="connsiteY19" fmla="*/ 379492 h 1357882"/>
                <a:gd name="connsiteX20" fmla="*/ 280560 w 1031763"/>
                <a:gd name="connsiteY20" fmla="*/ 371872 h 1357882"/>
                <a:gd name="connsiteX21" fmla="*/ 112920 w 1031763"/>
                <a:gd name="connsiteY21" fmla="*/ 318532 h 1357882"/>
                <a:gd name="connsiteX22" fmla="*/ 51960 w 1031763"/>
                <a:gd name="connsiteY22" fmla="*/ 249952 h 1357882"/>
                <a:gd name="connsiteX23" fmla="*/ 36720 w 1031763"/>
                <a:gd name="connsiteY23" fmla="*/ 128032 h 1357882"/>
                <a:gd name="connsiteX24" fmla="*/ 6240 w 1031763"/>
                <a:gd name="connsiteY24" fmla="*/ 97552 h 1357882"/>
                <a:gd name="connsiteX25" fmla="*/ 13860 w 1031763"/>
                <a:gd name="connsiteY25" fmla="*/ 36592 h 1357882"/>
                <a:gd name="connsiteX26" fmla="*/ 82440 w 1031763"/>
                <a:gd name="connsiteY26" fmla="*/ 28972 h 1357882"/>
                <a:gd name="connsiteX27" fmla="*/ 128160 w 1031763"/>
                <a:gd name="connsiteY27" fmla="*/ 89932 h 1357882"/>
                <a:gd name="connsiteX28" fmla="*/ 143400 w 1031763"/>
                <a:gd name="connsiteY28" fmla="*/ 204232 h 1357882"/>
                <a:gd name="connsiteX29" fmla="*/ 204360 w 1031763"/>
                <a:gd name="connsiteY29" fmla="*/ 242332 h 1357882"/>
                <a:gd name="connsiteX30" fmla="*/ 425340 w 1031763"/>
                <a:gd name="connsiteY30" fmla="*/ 257572 h 1357882"/>
                <a:gd name="connsiteX31" fmla="*/ 420845 w 1031763"/>
                <a:gd name="connsiteY31" fmla="*/ 3236 h 1357882"/>
                <a:gd name="connsiteX32" fmla="*/ 1031763 w 1031763"/>
                <a:gd name="connsiteY32" fmla="*/ 0 h 1357882"/>
                <a:gd name="connsiteX33" fmla="*/ 939157 w 1031763"/>
                <a:gd name="connsiteY33" fmla="*/ 1314842 h 1357882"/>
                <a:gd name="connsiteX34" fmla="*/ 558085 w 1031763"/>
                <a:gd name="connsiteY34" fmla="*/ 1357882 h 1357882"/>
                <a:gd name="connsiteX0" fmla="*/ 558085 w 1031763"/>
                <a:gd name="connsiteY0" fmla="*/ 1357882 h 1357882"/>
                <a:gd name="connsiteX1" fmla="*/ 536660 w 1031763"/>
                <a:gd name="connsiteY1" fmla="*/ 1286885 h 1357882"/>
                <a:gd name="connsiteX2" fmla="*/ 390300 w 1031763"/>
                <a:gd name="connsiteY2" fmla="*/ 1180594 h 1357882"/>
                <a:gd name="connsiteX3" fmla="*/ 280560 w 1031763"/>
                <a:gd name="connsiteY3" fmla="*/ 1034812 h 1357882"/>
                <a:gd name="connsiteX4" fmla="*/ 227220 w 1031763"/>
                <a:gd name="connsiteY4" fmla="*/ 920512 h 1357882"/>
                <a:gd name="connsiteX5" fmla="*/ 257700 w 1031763"/>
                <a:gd name="connsiteY5" fmla="*/ 821452 h 1357882"/>
                <a:gd name="connsiteX6" fmla="*/ 318660 w 1031763"/>
                <a:gd name="connsiteY6" fmla="*/ 813832 h 1357882"/>
                <a:gd name="connsiteX7" fmla="*/ 387240 w 1031763"/>
                <a:gd name="connsiteY7" fmla="*/ 745252 h 1357882"/>
                <a:gd name="connsiteX8" fmla="*/ 516780 w 1031763"/>
                <a:gd name="connsiteY8" fmla="*/ 707152 h 1357882"/>
                <a:gd name="connsiteX9" fmla="*/ 714900 w 1031763"/>
                <a:gd name="connsiteY9" fmla="*/ 714772 h 1357882"/>
                <a:gd name="connsiteX10" fmla="*/ 882540 w 1031763"/>
                <a:gd name="connsiteY10" fmla="*/ 752872 h 1357882"/>
                <a:gd name="connsiteX11" fmla="*/ 958740 w 1031763"/>
                <a:gd name="connsiteY11" fmla="*/ 752872 h 1357882"/>
                <a:gd name="connsiteX12" fmla="*/ 981600 w 1031763"/>
                <a:gd name="connsiteY12" fmla="*/ 684292 h 1357882"/>
                <a:gd name="connsiteX13" fmla="*/ 882540 w 1031763"/>
                <a:gd name="connsiteY13" fmla="*/ 623332 h 1357882"/>
                <a:gd name="connsiteX14" fmla="*/ 722520 w 1031763"/>
                <a:gd name="connsiteY14" fmla="*/ 562372 h 1357882"/>
                <a:gd name="connsiteX15" fmla="*/ 524400 w 1031763"/>
                <a:gd name="connsiteY15" fmla="*/ 539512 h 1357882"/>
                <a:gd name="connsiteX16" fmla="*/ 417720 w 1031763"/>
                <a:gd name="connsiteY16" fmla="*/ 531892 h 1357882"/>
                <a:gd name="connsiteX17" fmla="*/ 394860 w 1031763"/>
                <a:gd name="connsiteY17" fmla="*/ 501412 h 1357882"/>
                <a:gd name="connsiteX18" fmla="*/ 387240 w 1031763"/>
                <a:gd name="connsiteY18" fmla="*/ 402352 h 1357882"/>
                <a:gd name="connsiteX19" fmla="*/ 341520 w 1031763"/>
                <a:gd name="connsiteY19" fmla="*/ 379492 h 1357882"/>
                <a:gd name="connsiteX20" fmla="*/ 280560 w 1031763"/>
                <a:gd name="connsiteY20" fmla="*/ 371872 h 1357882"/>
                <a:gd name="connsiteX21" fmla="*/ 112920 w 1031763"/>
                <a:gd name="connsiteY21" fmla="*/ 318532 h 1357882"/>
                <a:gd name="connsiteX22" fmla="*/ 51960 w 1031763"/>
                <a:gd name="connsiteY22" fmla="*/ 249952 h 1357882"/>
                <a:gd name="connsiteX23" fmla="*/ 36720 w 1031763"/>
                <a:gd name="connsiteY23" fmla="*/ 128032 h 1357882"/>
                <a:gd name="connsiteX24" fmla="*/ 6240 w 1031763"/>
                <a:gd name="connsiteY24" fmla="*/ 97552 h 1357882"/>
                <a:gd name="connsiteX25" fmla="*/ 13860 w 1031763"/>
                <a:gd name="connsiteY25" fmla="*/ 36592 h 1357882"/>
                <a:gd name="connsiteX26" fmla="*/ 82440 w 1031763"/>
                <a:gd name="connsiteY26" fmla="*/ 28972 h 1357882"/>
                <a:gd name="connsiteX27" fmla="*/ 128160 w 1031763"/>
                <a:gd name="connsiteY27" fmla="*/ 89932 h 1357882"/>
                <a:gd name="connsiteX28" fmla="*/ 143400 w 1031763"/>
                <a:gd name="connsiteY28" fmla="*/ 204232 h 1357882"/>
                <a:gd name="connsiteX29" fmla="*/ 204360 w 1031763"/>
                <a:gd name="connsiteY29" fmla="*/ 242332 h 1357882"/>
                <a:gd name="connsiteX30" fmla="*/ 425340 w 1031763"/>
                <a:gd name="connsiteY30" fmla="*/ 257572 h 1357882"/>
                <a:gd name="connsiteX31" fmla="*/ 420845 w 1031763"/>
                <a:gd name="connsiteY31" fmla="*/ 3236 h 1357882"/>
                <a:gd name="connsiteX32" fmla="*/ 1031763 w 1031763"/>
                <a:gd name="connsiteY32" fmla="*/ 0 h 1357882"/>
                <a:gd name="connsiteX33" fmla="*/ 1016746 w 1031763"/>
                <a:gd name="connsiteY33" fmla="*/ 1339871 h 1357882"/>
                <a:gd name="connsiteX34" fmla="*/ 558085 w 1031763"/>
                <a:gd name="connsiteY34" fmla="*/ 1357882 h 1357882"/>
                <a:gd name="connsiteX0" fmla="*/ 546405 w 1031763"/>
                <a:gd name="connsiteY0" fmla="*/ 1357882 h 1357882"/>
                <a:gd name="connsiteX1" fmla="*/ 536660 w 1031763"/>
                <a:gd name="connsiteY1" fmla="*/ 1286885 h 1357882"/>
                <a:gd name="connsiteX2" fmla="*/ 390300 w 1031763"/>
                <a:gd name="connsiteY2" fmla="*/ 1180594 h 1357882"/>
                <a:gd name="connsiteX3" fmla="*/ 280560 w 1031763"/>
                <a:gd name="connsiteY3" fmla="*/ 1034812 h 1357882"/>
                <a:gd name="connsiteX4" fmla="*/ 227220 w 1031763"/>
                <a:gd name="connsiteY4" fmla="*/ 920512 h 1357882"/>
                <a:gd name="connsiteX5" fmla="*/ 257700 w 1031763"/>
                <a:gd name="connsiteY5" fmla="*/ 821452 h 1357882"/>
                <a:gd name="connsiteX6" fmla="*/ 318660 w 1031763"/>
                <a:gd name="connsiteY6" fmla="*/ 813832 h 1357882"/>
                <a:gd name="connsiteX7" fmla="*/ 387240 w 1031763"/>
                <a:gd name="connsiteY7" fmla="*/ 745252 h 1357882"/>
                <a:gd name="connsiteX8" fmla="*/ 516780 w 1031763"/>
                <a:gd name="connsiteY8" fmla="*/ 707152 h 1357882"/>
                <a:gd name="connsiteX9" fmla="*/ 714900 w 1031763"/>
                <a:gd name="connsiteY9" fmla="*/ 714772 h 1357882"/>
                <a:gd name="connsiteX10" fmla="*/ 882540 w 1031763"/>
                <a:gd name="connsiteY10" fmla="*/ 752872 h 1357882"/>
                <a:gd name="connsiteX11" fmla="*/ 958740 w 1031763"/>
                <a:gd name="connsiteY11" fmla="*/ 752872 h 1357882"/>
                <a:gd name="connsiteX12" fmla="*/ 981600 w 1031763"/>
                <a:gd name="connsiteY12" fmla="*/ 684292 h 1357882"/>
                <a:gd name="connsiteX13" fmla="*/ 882540 w 1031763"/>
                <a:gd name="connsiteY13" fmla="*/ 623332 h 1357882"/>
                <a:gd name="connsiteX14" fmla="*/ 722520 w 1031763"/>
                <a:gd name="connsiteY14" fmla="*/ 562372 h 1357882"/>
                <a:gd name="connsiteX15" fmla="*/ 524400 w 1031763"/>
                <a:gd name="connsiteY15" fmla="*/ 539512 h 1357882"/>
                <a:gd name="connsiteX16" fmla="*/ 417720 w 1031763"/>
                <a:gd name="connsiteY16" fmla="*/ 531892 h 1357882"/>
                <a:gd name="connsiteX17" fmla="*/ 394860 w 1031763"/>
                <a:gd name="connsiteY17" fmla="*/ 501412 h 1357882"/>
                <a:gd name="connsiteX18" fmla="*/ 387240 w 1031763"/>
                <a:gd name="connsiteY18" fmla="*/ 402352 h 1357882"/>
                <a:gd name="connsiteX19" fmla="*/ 341520 w 1031763"/>
                <a:gd name="connsiteY19" fmla="*/ 379492 h 1357882"/>
                <a:gd name="connsiteX20" fmla="*/ 280560 w 1031763"/>
                <a:gd name="connsiteY20" fmla="*/ 371872 h 1357882"/>
                <a:gd name="connsiteX21" fmla="*/ 112920 w 1031763"/>
                <a:gd name="connsiteY21" fmla="*/ 318532 h 1357882"/>
                <a:gd name="connsiteX22" fmla="*/ 51960 w 1031763"/>
                <a:gd name="connsiteY22" fmla="*/ 249952 h 1357882"/>
                <a:gd name="connsiteX23" fmla="*/ 36720 w 1031763"/>
                <a:gd name="connsiteY23" fmla="*/ 128032 h 1357882"/>
                <a:gd name="connsiteX24" fmla="*/ 6240 w 1031763"/>
                <a:gd name="connsiteY24" fmla="*/ 97552 h 1357882"/>
                <a:gd name="connsiteX25" fmla="*/ 13860 w 1031763"/>
                <a:gd name="connsiteY25" fmla="*/ 36592 h 1357882"/>
                <a:gd name="connsiteX26" fmla="*/ 82440 w 1031763"/>
                <a:gd name="connsiteY26" fmla="*/ 28972 h 1357882"/>
                <a:gd name="connsiteX27" fmla="*/ 128160 w 1031763"/>
                <a:gd name="connsiteY27" fmla="*/ 89932 h 1357882"/>
                <a:gd name="connsiteX28" fmla="*/ 143400 w 1031763"/>
                <a:gd name="connsiteY28" fmla="*/ 204232 h 1357882"/>
                <a:gd name="connsiteX29" fmla="*/ 204360 w 1031763"/>
                <a:gd name="connsiteY29" fmla="*/ 242332 h 1357882"/>
                <a:gd name="connsiteX30" fmla="*/ 425340 w 1031763"/>
                <a:gd name="connsiteY30" fmla="*/ 257572 h 1357882"/>
                <a:gd name="connsiteX31" fmla="*/ 420845 w 1031763"/>
                <a:gd name="connsiteY31" fmla="*/ 3236 h 1357882"/>
                <a:gd name="connsiteX32" fmla="*/ 1031763 w 1031763"/>
                <a:gd name="connsiteY32" fmla="*/ 0 h 1357882"/>
                <a:gd name="connsiteX33" fmla="*/ 1016746 w 1031763"/>
                <a:gd name="connsiteY33" fmla="*/ 1339871 h 1357882"/>
                <a:gd name="connsiteX34" fmla="*/ 546405 w 1031763"/>
                <a:gd name="connsiteY34" fmla="*/ 1357882 h 1357882"/>
                <a:gd name="connsiteX0" fmla="*/ 546405 w 1031763"/>
                <a:gd name="connsiteY0" fmla="*/ 1357882 h 1357882"/>
                <a:gd name="connsiteX1" fmla="*/ 536660 w 1031763"/>
                <a:gd name="connsiteY1" fmla="*/ 1286885 h 1357882"/>
                <a:gd name="connsiteX2" fmla="*/ 390300 w 1031763"/>
                <a:gd name="connsiteY2" fmla="*/ 1180594 h 1357882"/>
                <a:gd name="connsiteX3" fmla="*/ 280560 w 1031763"/>
                <a:gd name="connsiteY3" fmla="*/ 1034812 h 1357882"/>
                <a:gd name="connsiteX4" fmla="*/ 227220 w 1031763"/>
                <a:gd name="connsiteY4" fmla="*/ 920512 h 1357882"/>
                <a:gd name="connsiteX5" fmla="*/ 257700 w 1031763"/>
                <a:gd name="connsiteY5" fmla="*/ 821452 h 1357882"/>
                <a:gd name="connsiteX6" fmla="*/ 318660 w 1031763"/>
                <a:gd name="connsiteY6" fmla="*/ 813832 h 1357882"/>
                <a:gd name="connsiteX7" fmla="*/ 387240 w 1031763"/>
                <a:gd name="connsiteY7" fmla="*/ 745252 h 1357882"/>
                <a:gd name="connsiteX8" fmla="*/ 516780 w 1031763"/>
                <a:gd name="connsiteY8" fmla="*/ 707152 h 1357882"/>
                <a:gd name="connsiteX9" fmla="*/ 714900 w 1031763"/>
                <a:gd name="connsiteY9" fmla="*/ 714772 h 1357882"/>
                <a:gd name="connsiteX10" fmla="*/ 882540 w 1031763"/>
                <a:gd name="connsiteY10" fmla="*/ 752872 h 1357882"/>
                <a:gd name="connsiteX11" fmla="*/ 958740 w 1031763"/>
                <a:gd name="connsiteY11" fmla="*/ 752872 h 1357882"/>
                <a:gd name="connsiteX12" fmla="*/ 981600 w 1031763"/>
                <a:gd name="connsiteY12" fmla="*/ 684292 h 1357882"/>
                <a:gd name="connsiteX13" fmla="*/ 882540 w 1031763"/>
                <a:gd name="connsiteY13" fmla="*/ 623332 h 1357882"/>
                <a:gd name="connsiteX14" fmla="*/ 722520 w 1031763"/>
                <a:gd name="connsiteY14" fmla="*/ 562372 h 1357882"/>
                <a:gd name="connsiteX15" fmla="*/ 524400 w 1031763"/>
                <a:gd name="connsiteY15" fmla="*/ 539512 h 1357882"/>
                <a:gd name="connsiteX16" fmla="*/ 417720 w 1031763"/>
                <a:gd name="connsiteY16" fmla="*/ 531892 h 1357882"/>
                <a:gd name="connsiteX17" fmla="*/ 394860 w 1031763"/>
                <a:gd name="connsiteY17" fmla="*/ 501412 h 1357882"/>
                <a:gd name="connsiteX18" fmla="*/ 387240 w 1031763"/>
                <a:gd name="connsiteY18" fmla="*/ 402352 h 1357882"/>
                <a:gd name="connsiteX19" fmla="*/ 341520 w 1031763"/>
                <a:gd name="connsiteY19" fmla="*/ 379492 h 1357882"/>
                <a:gd name="connsiteX20" fmla="*/ 280560 w 1031763"/>
                <a:gd name="connsiteY20" fmla="*/ 371872 h 1357882"/>
                <a:gd name="connsiteX21" fmla="*/ 112920 w 1031763"/>
                <a:gd name="connsiteY21" fmla="*/ 318532 h 1357882"/>
                <a:gd name="connsiteX22" fmla="*/ 51960 w 1031763"/>
                <a:gd name="connsiteY22" fmla="*/ 249952 h 1357882"/>
                <a:gd name="connsiteX23" fmla="*/ 36720 w 1031763"/>
                <a:gd name="connsiteY23" fmla="*/ 128032 h 1357882"/>
                <a:gd name="connsiteX24" fmla="*/ 6240 w 1031763"/>
                <a:gd name="connsiteY24" fmla="*/ 97552 h 1357882"/>
                <a:gd name="connsiteX25" fmla="*/ 13860 w 1031763"/>
                <a:gd name="connsiteY25" fmla="*/ 36592 h 1357882"/>
                <a:gd name="connsiteX26" fmla="*/ 82440 w 1031763"/>
                <a:gd name="connsiteY26" fmla="*/ 28972 h 1357882"/>
                <a:gd name="connsiteX27" fmla="*/ 128160 w 1031763"/>
                <a:gd name="connsiteY27" fmla="*/ 89932 h 1357882"/>
                <a:gd name="connsiteX28" fmla="*/ 143400 w 1031763"/>
                <a:gd name="connsiteY28" fmla="*/ 204232 h 1357882"/>
                <a:gd name="connsiteX29" fmla="*/ 204360 w 1031763"/>
                <a:gd name="connsiteY29" fmla="*/ 242332 h 1357882"/>
                <a:gd name="connsiteX30" fmla="*/ 425340 w 1031763"/>
                <a:gd name="connsiteY30" fmla="*/ 257572 h 1357882"/>
                <a:gd name="connsiteX31" fmla="*/ 420845 w 1031763"/>
                <a:gd name="connsiteY31" fmla="*/ 3236 h 1357882"/>
                <a:gd name="connsiteX32" fmla="*/ 1031763 w 1031763"/>
                <a:gd name="connsiteY32" fmla="*/ 0 h 1357882"/>
                <a:gd name="connsiteX33" fmla="*/ 1031763 w 1031763"/>
                <a:gd name="connsiteY33" fmla="*/ 1354888 h 1357882"/>
                <a:gd name="connsiteX34" fmla="*/ 546405 w 1031763"/>
                <a:gd name="connsiteY34" fmla="*/ 1357882 h 1357882"/>
                <a:gd name="connsiteX0" fmla="*/ 546405 w 1031763"/>
                <a:gd name="connsiteY0" fmla="*/ 1354646 h 1354646"/>
                <a:gd name="connsiteX1" fmla="*/ 536660 w 1031763"/>
                <a:gd name="connsiteY1" fmla="*/ 1283649 h 1354646"/>
                <a:gd name="connsiteX2" fmla="*/ 390300 w 1031763"/>
                <a:gd name="connsiteY2" fmla="*/ 1177358 h 1354646"/>
                <a:gd name="connsiteX3" fmla="*/ 280560 w 1031763"/>
                <a:gd name="connsiteY3" fmla="*/ 1031576 h 1354646"/>
                <a:gd name="connsiteX4" fmla="*/ 227220 w 1031763"/>
                <a:gd name="connsiteY4" fmla="*/ 917276 h 1354646"/>
                <a:gd name="connsiteX5" fmla="*/ 257700 w 1031763"/>
                <a:gd name="connsiteY5" fmla="*/ 818216 h 1354646"/>
                <a:gd name="connsiteX6" fmla="*/ 318660 w 1031763"/>
                <a:gd name="connsiteY6" fmla="*/ 810596 h 1354646"/>
                <a:gd name="connsiteX7" fmla="*/ 387240 w 1031763"/>
                <a:gd name="connsiteY7" fmla="*/ 742016 h 1354646"/>
                <a:gd name="connsiteX8" fmla="*/ 516780 w 1031763"/>
                <a:gd name="connsiteY8" fmla="*/ 703916 h 1354646"/>
                <a:gd name="connsiteX9" fmla="*/ 714900 w 1031763"/>
                <a:gd name="connsiteY9" fmla="*/ 711536 h 1354646"/>
                <a:gd name="connsiteX10" fmla="*/ 882540 w 1031763"/>
                <a:gd name="connsiteY10" fmla="*/ 749636 h 1354646"/>
                <a:gd name="connsiteX11" fmla="*/ 958740 w 1031763"/>
                <a:gd name="connsiteY11" fmla="*/ 749636 h 1354646"/>
                <a:gd name="connsiteX12" fmla="*/ 981600 w 1031763"/>
                <a:gd name="connsiteY12" fmla="*/ 681056 h 1354646"/>
                <a:gd name="connsiteX13" fmla="*/ 882540 w 1031763"/>
                <a:gd name="connsiteY13" fmla="*/ 620096 h 1354646"/>
                <a:gd name="connsiteX14" fmla="*/ 722520 w 1031763"/>
                <a:gd name="connsiteY14" fmla="*/ 559136 h 1354646"/>
                <a:gd name="connsiteX15" fmla="*/ 524400 w 1031763"/>
                <a:gd name="connsiteY15" fmla="*/ 536276 h 1354646"/>
                <a:gd name="connsiteX16" fmla="*/ 417720 w 1031763"/>
                <a:gd name="connsiteY16" fmla="*/ 528656 h 1354646"/>
                <a:gd name="connsiteX17" fmla="*/ 394860 w 1031763"/>
                <a:gd name="connsiteY17" fmla="*/ 498176 h 1354646"/>
                <a:gd name="connsiteX18" fmla="*/ 387240 w 1031763"/>
                <a:gd name="connsiteY18" fmla="*/ 399116 h 1354646"/>
                <a:gd name="connsiteX19" fmla="*/ 341520 w 1031763"/>
                <a:gd name="connsiteY19" fmla="*/ 376256 h 1354646"/>
                <a:gd name="connsiteX20" fmla="*/ 280560 w 1031763"/>
                <a:gd name="connsiteY20" fmla="*/ 368636 h 1354646"/>
                <a:gd name="connsiteX21" fmla="*/ 112920 w 1031763"/>
                <a:gd name="connsiteY21" fmla="*/ 315296 h 1354646"/>
                <a:gd name="connsiteX22" fmla="*/ 51960 w 1031763"/>
                <a:gd name="connsiteY22" fmla="*/ 246716 h 1354646"/>
                <a:gd name="connsiteX23" fmla="*/ 36720 w 1031763"/>
                <a:gd name="connsiteY23" fmla="*/ 124796 h 1354646"/>
                <a:gd name="connsiteX24" fmla="*/ 6240 w 1031763"/>
                <a:gd name="connsiteY24" fmla="*/ 94316 h 1354646"/>
                <a:gd name="connsiteX25" fmla="*/ 13860 w 1031763"/>
                <a:gd name="connsiteY25" fmla="*/ 33356 h 1354646"/>
                <a:gd name="connsiteX26" fmla="*/ 82440 w 1031763"/>
                <a:gd name="connsiteY26" fmla="*/ 25736 h 1354646"/>
                <a:gd name="connsiteX27" fmla="*/ 128160 w 1031763"/>
                <a:gd name="connsiteY27" fmla="*/ 86696 h 1354646"/>
                <a:gd name="connsiteX28" fmla="*/ 143400 w 1031763"/>
                <a:gd name="connsiteY28" fmla="*/ 200996 h 1354646"/>
                <a:gd name="connsiteX29" fmla="*/ 204360 w 1031763"/>
                <a:gd name="connsiteY29" fmla="*/ 239096 h 1354646"/>
                <a:gd name="connsiteX30" fmla="*/ 425340 w 1031763"/>
                <a:gd name="connsiteY30" fmla="*/ 254336 h 1354646"/>
                <a:gd name="connsiteX31" fmla="*/ 420845 w 1031763"/>
                <a:gd name="connsiteY31" fmla="*/ 0 h 1354646"/>
                <a:gd name="connsiteX32" fmla="*/ 1021752 w 1031763"/>
                <a:gd name="connsiteY32" fmla="*/ 15118 h 1354646"/>
                <a:gd name="connsiteX33" fmla="*/ 1031763 w 1031763"/>
                <a:gd name="connsiteY33" fmla="*/ 1351652 h 1354646"/>
                <a:gd name="connsiteX34" fmla="*/ 546405 w 1031763"/>
                <a:gd name="connsiteY34" fmla="*/ 1354646 h 1354646"/>
                <a:gd name="connsiteX0" fmla="*/ 546405 w 1031763"/>
                <a:gd name="connsiteY0" fmla="*/ 1354646 h 1354646"/>
                <a:gd name="connsiteX1" fmla="*/ 536660 w 1031763"/>
                <a:gd name="connsiteY1" fmla="*/ 1283649 h 1354646"/>
                <a:gd name="connsiteX2" fmla="*/ 390300 w 1031763"/>
                <a:gd name="connsiteY2" fmla="*/ 1177358 h 1354646"/>
                <a:gd name="connsiteX3" fmla="*/ 280560 w 1031763"/>
                <a:gd name="connsiteY3" fmla="*/ 1031576 h 1354646"/>
                <a:gd name="connsiteX4" fmla="*/ 227220 w 1031763"/>
                <a:gd name="connsiteY4" fmla="*/ 917276 h 1354646"/>
                <a:gd name="connsiteX5" fmla="*/ 257700 w 1031763"/>
                <a:gd name="connsiteY5" fmla="*/ 818216 h 1354646"/>
                <a:gd name="connsiteX6" fmla="*/ 318660 w 1031763"/>
                <a:gd name="connsiteY6" fmla="*/ 810596 h 1354646"/>
                <a:gd name="connsiteX7" fmla="*/ 387240 w 1031763"/>
                <a:gd name="connsiteY7" fmla="*/ 742016 h 1354646"/>
                <a:gd name="connsiteX8" fmla="*/ 516780 w 1031763"/>
                <a:gd name="connsiteY8" fmla="*/ 703916 h 1354646"/>
                <a:gd name="connsiteX9" fmla="*/ 714900 w 1031763"/>
                <a:gd name="connsiteY9" fmla="*/ 711536 h 1354646"/>
                <a:gd name="connsiteX10" fmla="*/ 882540 w 1031763"/>
                <a:gd name="connsiteY10" fmla="*/ 749636 h 1354646"/>
                <a:gd name="connsiteX11" fmla="*/ 958740 w 1031763"/>
                <a:gd name="connsiteY11" fmla="*/ 749636 h 1354646"/>
                <a:gd name="connsiteX12" fmla="*/ 981600 w 1031763"/>
                <a:gd name="connsiteY12" fmla="*/ 681056 h 1354646"/>
                <a:gd name="connsiteX13" fmla="*/ 882540 w 1031763"/>
                <a:gd name="connsiteY13" fmla="*/ 620096 h 1354646"/>
                <a:gd name="connsiteX14" fmla="*/ 722520 w 1031763"/>
                <a:gd name="connsiteY14" fmla="*/ 559136 h 1354646"/>
                <a:gd name="connsiteX15" fmla="*/ 524400 w 1031763"/>
                <a:gd name="connsiteY15" fmla="*/ 536276 h 1354646"/>
                <a:gd name="connsiteX16" fmla="*/ 417720 w 1031763"/>
                <a:gd name="connsiteY16" fmla="*/ 528656 h 1354646"/>
                <a:gd name="connsiteX17" fmla="*/ 394860 w 1031763"/>
                <a:gd name="connsiteY17" fmla="*/ 498176 h 1354646"/>
                <a:gd name="connsiteX18" fmla="*/ 387240 w 1031763"/>
                <a:gd name="connsiteY18" fmla="*/ 399116 h 1354646"/>
                <a:gd name="connsiteX19" fmla="*/ 341520 w 1031763"/>
                <a:gd name="connsiteY19" fmla="*/ 376256 h 1354646"/>
                <a:gd name="connsiteX20" fmla="*/ 280560 w 1031763"/>
                <a:gd name="connsiteY20" fmla="*/ 368636 h 1354646"/>
                <a:gd name="connsiteX21" fmla="*/ 112920 w 1031763"/>
                <a:gd name="connsiteY21" fmla="*/ 315296 h 1354646"/>
                <a:gd name="connsiteX22" fmla="*/ 51960 w 1031763"/>
                <a:gd name="connsiteY22" fmla="*/ 246716 h 1354646"/>
                <a:gd name="connsiteX23" fmla="*/ 36720 w 1031763"/>
                <a:gd name="connsiteY23" fmla="*/ 124796 h 1354646"/>
                <a:gd name="connsiteX24" fmla="*/ 6240 w 1031763"/>
                <a:gd name="connsiteY24" fmla="*/ 94316 h 1354646"/>
                <a:gd name="connsiteX25" fmla="*/ 13860 w 1031763"/>
                <a:gd name="connsiteY25" fmla="*/ 33356 h 1354646"/>
                <a:gd name="connsiteX26" fmla="*/ 82440 w 1031763"/>
                <a:gd name="connsiteY26" fmla="*/ 25736 h 1354646"/>
                <a:gd name="connsiteX27" fmla="*/ 128160 w 1031763"/>
                <a:gd name="connsiteY27" fmla="*/ 86696 h 1354646"/>
                <a:gd name="connsiteX28" fmla="*/ 143400 w 1031763"/>
                <a:gd name="connsiteY28" fmla="*/ 200996 h 1354646"/>
                <a:gd name="connsiteX29" fmla="*/ 204360 w 1031763"/>
                <a:gd name="connsiteY29" fmla="*/ 239096 h 1354646"/>
                <a:gd name="connsiteX30" fmla="*/ 425340 w 1031763"/>
                <a:gd name="connsiteY30" fmla="*/ 254336 h 1354646"/>
                <a:gd name="connsiteX31" fmla="*/ 420845 w 1031763"/>
                <a:gd name="connsiteY31" fmla="*/ 0 h 1354646"/>
                <a:gd name="connsiteX32" fmla="*/ 1030095 w 1031763"/>
                <a:gd name="connsiteY32" fmla="*/ 101 h 1354646"/>
                <a:gd name="connsiteX33" fmla="*/ 1031763 w 1031763"/>
                <a:gd name="connsiteY33" fmla="*/ 1351652 h 1354646"/>
                <a:gd name="connsiteX34" fmla="*/ 546405 w 1031763"/>
                <a:gd name="connsiteY34" fmla="*/ 1354646 h 1354646"/>
                <a:gd name="connsiteX0" fmla="*/ 546405 w 1031763"/>
                <a:gd name="connsiteY0" fmla="*/ 1354545 h 1354545"/>
                <a:gd name="connsiteX1" fmla="*/ 536660 w 1031763"/>
                <a:gd name="connsiteY1" fmla="*/ 1283548 h 1354545"/>
                <a:gd name="connsiteX2" fmla="*/ 390300 w 1031763"/>
                <a:gd name="connsiteY2" fmla="*/ 1177257 h 1354545"/>
                <a:gd name="connsiteX3" fmla="*/ 280560 w 1031763"/>
                <a:gd name="connsiteY3" fmla="*/ 1031475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87240 w 1031763"/>
                <a:gd name="connsiteY7" fmla="*/ 741915 h 1354545"/>
                <a:gd name="connsiteX8" fmla="*/ 516780 w 1031763"/>
                <a:gd name="connsiteY8" fmla="*/ 703815 h 1354545"/>
                <a:gd name="connsiteX9" fmla="*/ 714900 w 1031763"/>
                <a:gd name="connsiteY9" fmla="*/ 711435 h 1354545"/>
                <a:gd name="connsiteX10" fmla="*/ 882540 w 1031763"/>
                <a:gd name="connsiteY10" fmla="*/ 749535 h 1354545"/>
                <a:gd name="connsiteX11" fmla="*/ 958740 w 1031763"/>
                <a:gd name="connsiteY11" fmla="*/ 749535 h 1354545"/>
                <a:gd name="connsiteX12" fmla="*/ 981600 w 1031763"/>
                <a:gd name="connsiteY12" fmla="*/ 680955 h 1354545"/>
                <a:gd name="connsiteX13" fmla="*/ 882540 w 1031763"/>
                <a:gd name="connsiteY13" fmla="*/ 619995 h 1354545"/>
                <a:gd name="connsiteX14" fmla="*/ 722520 w 1031763"/>
                <a:gd name="connsiteY14" fmla="*/ 559035 h 1354545"/>
                <a:gd name="connsiteX15" fmla="*/ 524400 w 1031763"/>
                <a:gd name="connsiteY15" fmla="*/ 536175 h 1354545"/>
                <a:gd name="connsiteX16" fmla="*/ 417720 w 1031763"/>
                <a:gd name="connsiteY16" fmla="*/ 528555 h 1354545"/>
                <a:gd name="connsiteX17" fmla="*/ 394860 w 1031763"/>
                <a:gd name="connsiteY17" fmla="*/ 498075 h 1354545"/>
                <a:gd name="connsiteX18" fmla="*/ 387240 w 1031763"/>
                <a:gd name="connsiteY18" fmla="*/ 399015 h 1354545"/>
                <a:gd name="connsiteX19" fmla="*/ 341520 w 1031763"/>
                <a:gd name="connsiteY19" fmla="*/ 376155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390300 w 1031763"/>
                <a:gd name="connsiteY2" fmla="*/ 1177257 h 1354545"/>
                <a:gd name="connsiteX3" fmla="*/ 280560 w 1031763"/>
                <a:gd name="connsiteY3" fmla="*/ 1031475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87240 w 1031763"/>
                <a:gd name="connsiteY7" fmla="*/ 741915 h 1354545"/>
                <a:gd name="connsiteX8" fmla="*/ 516780 w 1031763"/>
                <a:gd name="connsiteY8" fmla="*/ 703815 h 1354545"/>
                <a:gd name="connsiteX9" fmla="*/ 714900 w 1031763"/>
                <a:gd name="connsiteY9" fmla="*/ 711435 h 1354545"/>
                <a:gd name="connsiteX10" fmla="*/ 882540 w 1031763"/>
                <a:gd name="connsiteY10" fmla="*/ 749535 h 1354545"/>
                <a:gd name="connsiteX11" fmla="*/ 958740 w 1031763"/>
                <a:gd name="connsiteY11" fmla="*/ 749535 h 1354545"/>
                <a:gd name="connsiteX12" fmla="*/ 981600 w 1031763"/>
                <a:gd name="connsiteY12" fmla="*/ 680955 h 1354545"/>
                <a:gd name="connsiteX13" fmla="*/ 882540 w 1031763"/>
                <a:gd name="connsiteY13" fmla="*/ 619995 h 1354545"/>
                <a:gd name="connsiteX14" fmla="*/ 722520 w 1031763"/>
                <a:gd name="connsiteY14" fmla="*/ 559035 h 1354545"/>
                <a:gd name="connsiteX15" fmla="*/ 524400 w 1031763"/>
                <a:gd name="connsiteY15" fmla="*/ 536175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76155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390300 w 1031763"/>
                <a:gd name="connsiteY2" fmla="*/ 1177257 h 1354545"/>
                <a:gd name="connsiteX3" fmla="*/ 280560 w 1031763"/>
                <a:gd name="connsiteY3" fmla="*/ 1031475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87240 w 1031763"/>
                <a:gd name="connsiteY7" fmla="*/ 741915 h 1354545"/>
                <a:gd name="connsiteX8" fmla="*/ 516780 w 1031763"/>
                <a:gd name="connsiteY8" fmla="*/ 703815 h 1354545"/>
                <a:gd name="connsiteX9" fmla="*/ 714900 w 1031763"/>
                <a:gd name="connsiteY9" fmla="*/ 711435 h 1354545"/>
                <a:gd name="connsiteX10" fmla="*/ 882540 w 1031763"/>
                <a:gd name="connsiteY10" fmla="*/ 749535 h 1354545"/>
                <a:gd name="connsiteX11" fmla="*/ 958740 w 1031763"/>
                <a:gd name="connsiteY11" fmla="*/ 749535 h 1354545"/>
                <a:gd name="connsiteX12" fmla="*/ 981600 w 1031763"/>
                <a:gd name="connsiteY12" fmla="*/ 680955 h 1354545"/>
                <a:gd name="connsiteX13" fmla="*/ 882540 w 1031763"/>
                <a:gd name="connsiteY13" fmla="*/ 619995 h 1354545"/>
                <a:gd name="connsiteX14" fmla="*/ 722520 w 1031763"/>
                <a:gd name="connsiteY14" fmla="*/ 559035 h 1354545"/>
                <a:gd name="connsiteX15" fmla="*/ 524400 w 1031763"/>
                <a:gd name="connsiteY15" fmla="*/ 536175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390300 w 1031763"/>
                <a:gd name="connsiteY2" fmla="*/ 1177257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87240 w 1031763"/>
                <a:gd name="connsiteY7" fmla="*/ 741915 h 1354545"/>
                <a:gd name="connsiteX8" fmla="*/ 516780 w 1031763"/>
                <a:gd name="connsiteY8" fmla="*/ 703815 h 1354545"/>
                <a:gd name="connsiteX9" fmla="*/ 714900 w 1031763"/>
                <a:gd name="connsiteY9" fmla="*/ 711435 h 1354545"/>
                <a:gd name="connsiteX10" fmla="*/ 882540 w 1031763"/>
                <a:gd name="connsiteY10" fmla="*/ 749535 h 1354545"/>
                <a:gd name="connsiteX11" fmla="*/ 958740 w 1031763"/>
                <a:gd name="connsiteY11" fmla="*/ 749535 h 1354545"/>
                <a:gd name="connsiteX12" fmla="*/ 981600 w 1031763"/>
                <a:gd name="connsiteY12" fmla="*/ 680955 h 1354545"/>
                <a:gd name="connsiteX13" fmla="*/ 882540 w 1031763"/>
                <a:gd name="connsiteY13" fmla="*/ 619995 h 1354545"/>
                <a:gd name="connsiteX14" fmla="*/ 722520 w 1031763"/>
                <a:gd name="connsiteY14" fmla="*/ 559035 h 1354545"/>
                <a:gd name="connsiteX15" fmla="*/ 524400 w 1031763"/>
                <a:gd name="connsiteY15" fmla="*/ 536175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87240 w 1031763"/>
                <a:gd name="connsiteY7" fmla="*/ 741915 h 1354545"/>
                <a:gd name="connsiteX8" fmla="*/ 516780 w 1031763"/>
                <a:gd name="connsiteY8" fmla="*/ 703815 h 1354545"/>
                <a:gd name="connsiteX9" fmla="*/ 714900 w 1031763"/>
                <a:gd name="connsiteY9" fmla="*/ 711435 h 1354545"/>
                <a:gd name="connsiteX10" fmla="*/ 882540 w 1031763"/>
                <a:gd name="connsiteY10" fmla="*/ 749535 h 1354545"/>
                <a:gd name="connsiteX11" fmla="*/ 958740 w 1031763"/>
                <a:gd name="connsiteY11" fmla="*/ 749535 h 1354545"/>
                <a:gd name="connsiteX12" fmla="*/ 981600 w 1031763"/>
                <a:gd name="connsiteY12" fmla="*/ 680955 h 1354545"/>
                <a:gd name="connsiteX13" fmla="*/ 882540 w 1031763"/>
                <a:gd name="connsiteY13" fmla="*/ 619995 h 1354545"/>
                <a:gd name="connsiteX14" fmla="*/ 722520 w 1031763"/>
                <a:gd name="connsiteY14" fmla="*/ 559035 h 1354545"/>
                <a:gd name="connsiteX15" fmla="*/ 524400 w 1031763"/>
                <a:gd name="connsiteY15" fmla="*/ 536175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87240 w 1031763"/>
                <a:gd name="connsiteY7" fmla="*/ 741915 h 1354545"/>
                <a:gd name="connsiteX8" fmla="*/ 516780 w 1031763"/>
                <a:gd name="connsiteY8" fmla="*/ 703815 h 1354545"/>
                <a:gd name="connsiteX9" fmla="*/ 714900 w 1031763"/>
                <a:gd name="connsiteY9" fmla="*/ 711435 h 1354545"/>
                <a:gd name="connsiteX10" fmla="*/ 882540 w 1031763"/>
                <a:gd name="connsiteY10" fmla="*/ 749535 h 1354545"/>
                <a:gd name="connsiteX11" fmla="*/ 958740 w 1031763"/>
                <a:gd name="connsiteY11" fmla="*/ 749535 h 1354545"/>
                <a:gd name="connsiteX12" fmla="*/ 981600 w 1031763"/>
                <a:gd name="connsiteY12" fmla="*/ 680955 h 1354545"/>
                <a:gd name="connsiteX13" fmla="*/ 882540 w 1031763"/>
                <a:gd name="connsiteY13" fmla="*/ 619995 h 1354545"/>
                <a:gd name="connsiteX14" fmla="*/ 722520 w 1031763"/>
                <a:gd name="connsiteY14" fmla="*/ 559035 h 1354545"/>
                <a:gd name="connsiteX15" fmla="*/ 516891 w 1031763"/>
                <a:gd name="connsiteY15" fmla="*/ 583730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87240 w 1031763"/>
                <a:gd name="connsiteY7" fmla="*/ 741915 h 1354545"/>
                <a:gd name="connsiteX8" fmla="*/ 516780 w 1031763"/>
                <a:gd name="connsiteY8" fmla="*/ 703815 h 1354545"/>
                <a:gd name="connsiteX9" fmla="*/ 714900 w 1031763"/>
                <a:gd name="connsiteY9" fmla="*/ 711435 h 1354545"/>
                <a:gd name="connsiteX10" fmla="*/ 882540 w 1031763"/>
                <a:gd name="connsiteY10" fmla="*/ 749535 h 1354545"/>
                <a:gd name="connsiteX11" fmla="*/ 958740 w 1031763"/>
                <a:gd name="connsiteY11" fmla="*/ 749535 h 1354545"/>
                <a:gd name="connsiteX12" fmla="*/ 981600 w 1031763"/>
                <a:gd name="connsiteY12" fmla="*/ 680955 h 1354545"/>
                <a:gd name="connsiteX13" fmla="*/ 882540 w 1031763"/>
                <a:gd name="connsiteY13" fmla="*/ 619995 h 1354545"/>
                <a:gd name="connsiteX14" fmla="*/ 715011 w 1031763"/>
                <a:gd name="connsiteY14" fmla="*/ 616601 h 1354545"/>
                <a:gd name="connsiteX15" fmla="*/ 516891 w 1031763"/>
                <a:gd name="connsiteY15" fmla="*/ 583730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87240 w 1031763"/>
                <a:gd name="connsiteY7" fmla="*/ 741915 h 1354545"/>
                <a:gd name="connsiteX8" fmla="*/ 516780 w 1031763"/>
                <a:gd name="connsiteY8" fmla="*/ 703815 h 1354545"/>
                <a:gd name="connsiteX9" fmla="*/ 714900 w 1031763"/>
                <a:gd name="connsiteY9" fmla="*/ 711435 h 1354545"/>
                <a:gd name="connsiteX10" fmla="*/ 882540 w 1031763"/>
                <a:gd name="connsiteY10" fmla="*/ 749535 h 1354545"/>
                <a:gd name="connsiteX11" fmla="*/ 958740 w 1031763"/>
                <a:gd name="connsiteY11" fmla="*/ 749535 h 1354545"/>
                <a:gd name="connsiteX12" fmla="*/ 981600 w 1031763"/>
                <a:gd name="connsiteY12" fmla="*/ 680955 h 1354545"/>
                <a:gd name="connsiteX13" fmla="*/ 887546 w 1031763"/>
                <a:gd name="connsiteY13" fmla="*/ 652532 h 1354545"/>
                <a:gd name="connsiteX14" fmla="*/ 715011 w 1031763"/>
                <a:gd name="connsiteY14" fmla="*/ 616601 h 1354545"/>
                <a:gd name="connsiteX15" fmla="*/ 516891 w 1031763"/>
                <a:gd name="connsiteY15" fmla="*/ 583730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87240 w 1031763"/>
                <a:gd name="connsiteY7" fmla="*/ 741915 h 1354545"/>
                <a:gd name="connsiteX8" fmla="*/ 516780 w 1031763"/>
                <a:gd name="connsiteY8" fmla="*/ 703815 h 1354545"/>
                <a:gd name="connsiteX9" fmla="*/ 714900 w 1031763"/>
                <a:gd name="connsiteY9" fmla="*/ 711435 h 1354545"/>
                <a:gd name="connsiteX10" fmla="*/ 875031 w 1031763"/>
                <a:gd name="connsiteY10" fmla="*/ 764552 h 1354545"/>
                <a:gd name="connsiteX11" fmla="*/ 958740 w 1031763"/>
                <a:gd name="connsiteY11" fmla="*/ 749535 h 1354545"/>
                <a:gd name="connsiteX12" fmla="*/ 981600 w 1031763"/>
                <a:gd name="connsiteY12" fmla="*/ 680955 h 1354545"/>
                <a:gd name="connsiteX13" fmla="*/ 887546 w 1031763"/>
                <a:gd name="connsiteY13" fmla="*/ 652532 h 1354545"/>
                <a:gd name="connsiteX14" fmla="*/ 715011 w 1031763"/>
                <a:gd name="connsiteY14" fmla="*/ 616601 h 1354545"/>
                <a:gd name="connsiteX15" fmla="*/ 516891 w 1031763"/>
                <a:gd name="connsiteY15" fmla="*/ 583730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87240 w 1031763"/>
                <a:gd name="connsiteY7" fmla="*/ 741915 h 1354545"/>
                <a:gd name="connsiteX8" fmla="*/ 516780 w 1031763"/>
                <a:gd name="connsiteY8" fmla="*/ 703815 h 1354545"/>
                <a:gd name="connsiteX9" fmla="*/ 709894 w 1031763"/>
                <a:gd name="connsiteY9" fmla="*/ 748978 h 1354545"/>
                <a:gd name="connsiteX10" fmla="*/ 875031 w 1031763"/>
                <a:gd name="connsiteY10" fmla="*/ 764552 h 1354545"/>
                <a:gd name="connsiteX11" fmla="*/ 958740 w 1031763"/>
                <a:gd name="connsiteY11" fmla="*/ 749535 h 1354545"/>
                <a:gd name="connsiteX12" fmla="*/ 981600 w 1031763"/>
                <a:gd name="connsiteY12" fmla="*/ 680955 h 1354545"/>
                <a:gd name="connsiteX13" fmla="*/ 887546 w 1031763"/>
                <a:gd name="connsiteY13" fmla="*/ 652532 h 1354545"/>
                <a:gd name="connsiteX14" fmla="*/ 715011 w 1031763"/>
                <a:gd name="connsiteY14" fmla="*/ 616601 h 1354545"/>
                <a:gd name="connsiteX15" fmla="*/ 516891 w 1031763"/>
                <a:gd name="connsiteY15" fmla="*/ 583730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87240 w 1031763"/>
                <a:gd name="connsiteY7" fmla="*/ 741915 h 1354545"/>
                <a:gd name="connsiteX8" fmla="*/ 516780 w 1031763"/>
                <a:gd name="connsiteY8" fmla="*/ 753872 h 1354545"/>
                <a:gd name="connsiteX9" fmla="*/ 709894 w 1031763"/>
                <a:gd name="connsiteY9" fmla="*/ 748978 h 1354545"/>
                <a:gd name="connsiteX10" fmla="*/ 875031 w 1031763"/>
                <a:gd name="connsiteY10" fmla="*/ 764552 h 1354545"/>
                <a:gd name="connsiteX11" fmla="*/ 958740 w 1031763"/>
                <a:gd name="connsiteY11" fmla="*/ 749535 h 1354545"/>
                <a:gd name="connsiteX12" fmla="*/ 981600 w 1031763"/>
                <a:gd name="connsiteY12" fmla="*/ 680955 h 1354545"/>
                <a:gd name="connsiteX13" fmla="*/ 887546 w 1031763"/>
                <a:gd name="connsiteY13" fmla="*/ 652532 h 1354545"/>
                <a:gd name="connsiteX14" fmla="*/ 715011 w 1031763"/>
                <a:gd name="connsiteY14" fmla="*/ 616601 h 1354545"/>
                <a:gd name="connsiteX15" fmla="*/ 516891 w 1031763"/>
                <a:gd name="connsiteY15" fmla="*/ 583730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94749 w 1031763"/>
                <a:gd name="connsiteY7" fmla="*/ 774452 h 1354545"/>
                <a:gd name="connsiteX8" fmla="*/ 516780 w 1031763"/>
                <a:gd name="connsiteY8" fmla="*/ 753872 h 1354545"/>
                <a:gd name="connsiteX9" fmla="*/ 709894 w 1031763"/>
                <a:gd name="connsiteY9" fmla="*/ 748978 h 1354545"/>
                <a:gd name="connsiteX10" fmla="*/ 875031 w 1031763"/>
                <a:gd name="connsiteY10" fmla="*/ 764552 h 1354545"/>
                <a:gd name="connsiteX11" fmla="*/ 958740 w 1031763"/>
                <a:gd name="connsiteY11" fmla="*/ 749535 h 1354545"/>
                <a:gd name="connsiteX12" fmla="*/ 981600 w 1031763"/>
                <a:gd name="connsiteY12" fmla="*/ 680955 h 1354545"/>
                <a:gd name="connsiteX13" fmla="*/ 887546 w 1031763"/>
                <a:gd name="connsiteY13" fmla="*/ 652532 h 1354545"/>
                <a:gd name="connsiteX14" fmla="*/ 715011 w 1031763"/>
                <a:gd name="connsiteY14" fmla="*/ 616601 h 1354545"/>
                <a:gd name="connsiteX15" fmla="*/ 516891 w 1031763"/>
                <a:gd name="connsiteY15" fmla="*/ 583730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94749 w 1031763"/>
                <a:gd name="connsiteY7" fmla="*/ 774452 h 1354545"/>
                <a:gd name="connsiteX8" fmla="*/ 516780 w 1031763"/>
                <a:gd name="connsiteY8" fmla="*/ 753872 h 1354545"/>
                <a:gd name="connsiteX9" fmla="*/ 709894 w 1031763"/>
                <a:gd name="connsiteY9" fmla="*/ 748978 h 1354545"/>
                <a:gd name="connsiteX10" fmla="*/ 875031 w 1031763"/>
                <a:gd name="connsiteY10" fmla="*/ 764552 h 1354545"/>
                <a:gd name="connsiteX11" fmla="*/ 958740 w 1031763"/>
                <a:gd name="connsiteY11" fmla="*/ 749535 h 1354545"/>
                <a:gd name="connsiteX12" fmla="*/ 981600 w 1031763"/>
                <a:gd name="connsiteY12" fmla="*/ 680955 h 1354545"/>
                <a:gd name="connsiteX13" fmla="*/ 887546 w 1031763"/>
                <a:gd name="connsiteY13" fmla="*/ 652532 h 1354545"/>
                <a:gd name="connsiteX14" fmla="*/ 715011 w 1031763"/>
                <a:gd name="connsiteY14" fmla="*/ 616601 h 1354545"/>
                <a:gd name="connsiteX15" fmla="*/ 509382 w 1031763"/>
                <a:gd name="connsiteY15" fmla="*/ 606256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94749 w 1031763"/>
                <a:gd name="connsiteY7" fmla="*/ 774452 h 1354545"/>
                <a:gd name="connsiteX8" fmla="*/ 516780 w 1031763"/>
                <a:gd name="connsiteY8" fmla="*/ 753872 h 1354545"/>
                <a:gd name="connsiteX9" fmla="*/ 709894 w 1031763"/>
                <a:gd name="connsiteY9" fmla="*/ 748978 h 1354545"/>
                <a:gd name="connsiteX10" fmla="*/ 875031 w 1031763"/>
                <a:gd name="connsiteY10" fmla="*/ 764552 h 1354545"/>
                <a:gd name="connsiteX11" fmla="*/ 958740 w 1031763"/>
                <a:gd name="connsiteY11" fmla="*/ 749535 h 1354545"/>
                <a:gd name="connsiteX12" fmla="*/ 981600 w 1031763"/>
                <a:gd name="connsiteY12" fmla="*/ 680955 h 1354545"/>
                <a:gd name="connsiteX13" fmla="*/ 887546 w 1031763"/>
                <a:gd name="connsiteY13" fmla="*/ 652532 h 1354545"/>
                <a:gd name="connsiteX14" fmla="*/ 710005 w 1031763"/>
                <a:gd name="connsiteY14" fmla="*/ 641630 h 1354545"/>
                <a:gd name="connsiteX15" fmla="*/ 509382 w 1031763"/>
                <a:gd name="connsiteY15" fmla="*/ 606256 h 1354545"/>
                <a:gd name="connsiteX16" fmla="*/ 417720 w 1031763"/>
                <a:gd name="connsiteY16" fmla="*/ 528555 h 1354545"/>
                <a:gd name="connsiteX17" fmla="*/ 394860 w 1031763"/>
                <a:gd name="connsiteY17" fmla="*/ 498075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94749 w 1031763"/>
                <a:gd name="connsiteY7" fmla="*/ 774452 h 1354545"/>
                <a:gd name="connsiteX8" fmla="*/ 516780 w 1031763"/>
                <a:gd name="connsiteY8" fmla="*/ 753872 h 1354545"/>
                <a:gd name="connsiteX9" fmla="*/ 709894 w 1031763"/>
                <a:gd name="connsiteY9" fmla="*/ 748978 h 1354545"/>
                <a:gd name="connsiteX10" fmla="*/ 875031 w 1031763"/>
                <a:gd name="connsiteY10" fmla="*/ 764552 h 1354545"/>
                <a:gd name="connsiteX11" fmla="*/ 958740 w 1031763"/>
                <a:gd name="connsiteY11" fmla="*/ 749535 h 1354545"/>
                <a:gd name="connsiteX12" fmla="*/ 981600 w 1031763"/>
                <a:gd name="connsiteY12" fmla="*/ 680955 h 1354545"/>
                <a:gd name="connsiteX13" fmla="*/ 887546 w 1031763"/>
                <a:gd name="connsiteY13" fmla="*/ 652532 h 1354545"/>
                <a:gd name="connsiteX14" fmla="*/ 710005 w 1031763"/>
                <a:gd name="connsiteY14" fmla="*/ 641630 h 1354545"/>
                <a:gd name="connsiteX15" fmla="*/ 509382 w 1031763"/>
                <a:gd name="connsiteY15" fmla="*/ 606256 h 1354545"/>
                <a:gd name="connsiteX16" fmla="*/ 417720 w 1031763"/>
                <a:gd name="connsiteY16" fmla="*/ 528555 h 1354545"/>
                <a:gd name="connsiteX17" fmla="*/ 401534 w 1031763"/>
                <a:gd name="connsiteY17" fmla="*/ 489732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031763"/>
                <a:gd name="connsiteY0" fmla="*/ 1354545 h 1354545"/>
                <a:gd name="connsiteX1" fmla="*/ 536660 w 1031763"/>
                <a:gd name="connsiteY1" fmla="*/ 1283548 h 1354545"/>
                <a:gd name="connsiteX2" fmla="*/ 487912 w 1031763"/>
                <a:gd name="connsiteY2" fmla="*/ 1114685 h 1354545"/>
                <a:gd name="connsiteX3" fmla="*/ 365658 w 1031763"/>
                <a:gd name="connsiteY3" fmla="*/ 1008949 h 1354545"/>
                <a:gd name="connsiteX4" fmla="*/ 227220 w 1031763"/>
                <a:gd name="connsiteY4" fmla="*/ 917175 h 1354545"/>
                <a:gd name="connsiteX5" fmla="*/ 257700 w 1031763"/>
                <a:gd name="connsiteY5" fmla="*/ 818115 h 1354545"/>
                <a:gd name="connsiteX6" fmla="*/ 318660 w 1031763"/>
                <a:gd name="connsiteY6" fmla="*/ 810495 h 1354545"/>
                <a:gd name="connsiteX7" fmla="*/ 394749 w 1031763"/>
                <a:gd name="connsiteY7" fmla="*/ 774452 h 1354545"/>
                <a:gd name="connsiteX8" fmla="*/ 516780 w 1031763"/>
                <a:gd name="connsiteY8" fmla="*/ 753872 h 1354545"/>
                <a:gd name="connsiteX9" fmla="*/ 709894 w 1031763"/>
                <a:gd name="connsiteY9" fmla="*/ 748978 h 1354545"/>
                <a:gd name="connsiteX10" fmla="*/ 875031 w 1031763"/>
                <a:gd name="connsiteY10" fmla="*/ 764552 h 1354545"/>
                <a:gd name="connsiteX11" fmla="*/ 958740 w 1031763"/>
                <a:gd name="connsiteY11" fmla="*/ 749535 h 1354545"/>
                <a:gd name="connsiteX12" fmla="*/ 981600 w 1031763"/>
                <a:gd name="connsiteY12" fmla="*/ 680955 h 1354545"/>
                <a:gd name="connsiteX13" fmla="*/ 887546 w 1031763"/>
                <a:gd name="connsiteY13" fmla="*/ 652532 h 1354545"/>
                <a:gd name="connsiteX14" fmla="*/ 710005 w 1031763"/>
                <a:gd name="connsiteY14" fmla="*/ 641630 h 1354545"/>
                <a:gd name="connsiteX15" fmla="*/ 509382 w 1031763"/>
                <a:gd name="connsiteY15" fmla="*/ 606256 h 1354545"/>
                <a:gd name="connsiteX16" fmla="*/ 425229 w 1031763"/>
                <a:gd name="connsiteY16" fmla="*/ 546075 h 1354545"/>
                <a:gd name="connsiteX17" fmla="*/ 401534 w 1031763"/>
                <a:gd name="connsiteY17" fmla="*/ 489732 h 1354545"/>
                <a:gd name="connsiteX18" fmla="*/ 387240 w 1031763"/>
                <a:gd name="connsiteY18" fmla="*/ 421541 h 1354545"/>
                <a:gd name="connsiteX19" fmla="*/ 341520 w 1031763"/>
                <a:gd name="connsiteY19" fmla="*/ 388669 h 1354545"/>
                <a:gd name="connsiteX20" fmla="*/ 280560 w 1031763"/>
                <a:gd name="connsiteY20" fmla="*/ 368535 h 1354545"/>
                <a:gd name="connsiteX21" fmla="*/ 112920 w 1031763"/>
                <a:gd name="connsiteY21" fmla="*/ 315195 h 1354545"/>
                <a:gd name="connsiteX22" fmla="*/ 51960 w 1031763"/>
                <a:gd name="connsiteY22" fmla="*/ 246615 h 1354545"/>
                <a:gd name="connsiteX23" fmla="*/ 36720 w 1031763"/>
                <a:gd name="connsiteY23" fmla="*/ 124695 h 1354545"/>
                <a:gd name="connsiteX24" fmla="*/ 6240 w 1031763"/>
                <a:gd name="connsiteY24" fmla="*/ 94215 h 1354545"/>
                <a:gd name="connsiteX25" fmla="*/ 13860 w 1031763"/>
                <a:gd name="connsiteY25" fmla="*/ 33255 h 1354545"/>
                <a:gd name="connsiteX26" fmla="*/ 82440 w 1031763"/>
                <a:gd name="connsiteY26" fmla="*/ 25635 h 1354545"/>
                <a:gd name="connsiteX27" fmla="*/ 128160 w 1031763"/>
                <a:gd name="connsiteY27" fmla="*/ 86595 h 1354545"/>
                <a:gd name="connsiteX28" fmla="*/ 143400 w 1031763"/>
                <a:gd name="connsiteY28" fmla="*/ 200895 h 1354545"/>
                <a:gd name="connsiteX29" fmla="*/ 204360 w 1031763"/>
                <a:gd name="connsiteY29" fmla="*/ 238995 h 1354545"/>
                <a:gd name="connsiteX30" fmla="*/ 425340 w 1031763"/>
                <a:gd name="connsiteY30" fmla="*/ 254235 h 1354545"/>
                <a:gd name="connsiteX31" fmla="*/ 422514 w 1031763"/>
                <a:gd name="connsiteY31" fmla="*/ 1568 h 1354545"/>
                <a:gd name="connsiteX32" fmla="*/ 1030095 w 1031763"/>
                <a:gd name="connsiteY32" fmla="*/ 0 h 1354545"/>
                <a:gd name="connsiteX33" fmla="*/ 1031763 w 1031763"/>
                <a:gd name="connsiteY33" fmla="*/ 1351551 h 1354545"/>
                <a:gd name="connsiteX34" fmla="*/ 546405 w 1031763"/>
                <a:gd name="connsiteY34" fmla="*/ 1354545 h 1354545"/>
                <a:gd name="connsiteX0" fmla="*/ 546405 w 1294565"/>
                <a:gd name="connsiteY0" fmla="*/ 1354545 h 1354545"/>
                <a:gd name="connsiteX1" fmla="*/ 536660 w 1294565"/>
                <a:gd name="connsiteY1" fmla="*/ 1283548 h 1354545"/>
                <a:gd name="connsiteX2" fmla="*/ 487912 w 1294565"/>
                <a:gd name="connsiteY2" fmla="*/ 1114685 h 1354545"/>
                <a:gd name="connsiteX3" fmla="*/ 365658 w 1294565"/>
                <a:gd name="connsiteY3" fmla="*/ 1008949 h 1354545"/>
                <a:gd name="connsiteX4" fmla="*/ 227220 w 1294565"/>
                <a:gd name="connsiteY4" fmla="*/ 917175 h 1354545"/>
                <a:gd name="connsiteX5" fmla="*/ 257700 w 1294565"/>
                <a:gd name="connsiteY5" fmla="*/ 818115 h 1354545"/>
                <a:gd name="connsiteX6" fmla="*/ 318660 w 1294565"/>
                <a:gd name="connsiteY6" fmla="*/ 810495 h 1354545"/>
                <a:gd name="connsiteX7" fmla="*/ 394749 w 1294565"/>
                <a:gd name="connsiteY7" fmla="*/ 774452 h 1354545"/>
                <a:gd name="connsiteX8" fmla="*/ 516780 w 1294565"/>
                <a:gd name="connsiteY8" fmla="*/ 753872 h 1354545"/>
                <a:gd name="connsiteX9" fmla="*/ 709894 w 1294565"/>
                <a:gd name="connsiteY9" fmla="*/ 748978 h 1354545"/>
                <a:gd name="connsiteX10" fmla="*/ 875031 w 1294565"/>
                <a:gd name="connsiteY10" fmla="*/ 764552 h 1354545"/>
                <a:gd name="connsiteX11" fmla="*/ 958740 w 1294565"/>
                <a:gd name="connsiteY11" fmla="*/ 749535 h 1354545"/>
                <a:gd name="connsiteX12" fmla="*/ 981600 w 1294565"/>
                <a:gd name="connsiteY12" fmla="*/ 680955 h 1354545"/>
                <a:gd name="connsiteX13" fmla="*/ 887546 w 1294565"/>
                <a:gd name="connsiteY13" fmla="*/ 652532 h 1354545"/>
                <a:gd name="connsiteX14" fmla="*/ 710005 w 1294565"/>
                <a:gd name="connsiteY14" fmla="*/ 641630 h 1354545"/>
                <a:gd name="connsiteX15" fmla="*/ 509382 w 1294565"/>
                <a:gd name="connsiteY15" fmla="*/ 606256 h 1354545"/>
                <a:gd name="connsiteX16" fmla="*/ 425229 w 1294565"/>
                <a:gd name="connsiteY16" fmla="*/ 546075 h 1354545"/>
                <a:gd name="connsiteX17" fmla="*/ 401534 w 1294565"/>
                <a:gd name="connsiteY17" fmla="*/ 489732 h 1354545"/>
                <a:gd name="connsiteX18" fmla="*/ 387240 w 1294565"/>
                <a:gd name="connsiteY18" fmla="*/ 421541 h 1354545"/>
                <a:gd name="connsiteX19" fmla="*/ 341520 w 1294565"/>
                <a:gd name="connsiteY19" fmla="*/ 388669 h 1354545"/>
                <a:gd name="connsiteX20" fmla="*/ 280560 w 1294565"/>
                <a:gd name="connsiteY20" fmla="*/ 368535 h 1354545"/>
                <a:gd name="connsiteX21" fmla="*/ 112920 w 1294565"/>
                <a:gd name="connsiteY21" fmla="*/ 315195 h 1354545"/>
                <a:gd name="connsiteX22" fmla="*/ 51960 w 1294565"/>
                <a:gd name="connsiteY22" fmla="*/ 246615 h 1354545"/>
                <a:gd name="connsiteX23" fmla="*/ 36720 w 1294565"/>
                <a:gd name="connsiteY23" fmla="*/ 124695 h 1354545"/>
                <a:gd name="connsiteX24" fmla="*/ 6240 w 1294565"/>
                <a:gd name="connsiteY24" fmla="*/ 94215 h 1354545"/>
                <a:gd name="connsiteX25" fmla="*/ 13860 w 1294565"/>
                <a:gd name="connsiteY25" fmla="*/ 33255 h 1354545"/>
                <a:gd name="connsiteX26" fmla="*/ 82440 w 1294565"/>
                <a:gd name="connsiteY26" fmla="*/ 25635 h 1354545"/>
                <a:gd name="connsiteX27" fmla="*/ 128160 w 1294565"/>
                <a:gd name="connsiteY27" fmla="*/ 86595 h 1354545"/>
                <a:gd name="connsiteX28" fmla="*/ 143400 w 1294565"/>
                <a:gd name="connsiteY28" fmla="*/ 200895 h 1354545"/>
                <a:gd name="connsiteX29" fmla="*/ 204360 w 1294565"/>
                <a:gd name="connsiteY29" fmla="*/ 238995 h 1354545"/>
                <a:gd name="connsiteX30" fmla="*/ 425340 w 1294565"/>
                <a:gd name="connsiteY30" fmla="*/ 254235 h 1354545"/>
                <a:gd name="connsiteX31" fmla="*/ 422514 w 1294565"/>
                <a:gd name="connsiteY31" fmla="*/ 1568 h 1354545"/>
                <a:gd name="connsiteX32" fmla="*/ 1030095 w 1294565"/>
                <a:gd name="connsiteY32" fmla="*/ 0 h 1354545"/>
                <a:gd name="connsiteX33" fmla="*/ 1294565 w 1294565"/>
                <a:gd name="connsiteY33" fmla="*/ 1351551 h 1354545"/>
                <a:gd name="connsiteX34" fmla="*/ 546405 w 1294565"/>
                <a:gd name="connsiteY34" fmla="*/ 1354545 h 1354545"/>
                <a:gd name="connsiteX0" fmla="*/ 546405 w 1294565"/>
                <a:gd name="connsiteY0" fmla="*/ 1354545 h 1354545"/>
                <a:gd name="connsiteX1" fmla="*/ 536660 w 1294565"/>
                <a:gd name="connsiteY1" fmla="*/ 1283548 h 1354545"/>
                <a:gd name="connsiteX2" fmla="*/ 487912 w 1294565"/>
                <a:gd name="connsiteY2" fmla="*/ 1114685 h 1354545"/>
                <a:gd name="connsiteX3" fmla="*/ 365658 w 1294565"/>
                <a:gd name="connsiteY3" fmla="*/ 1008949 h 1354545"/>
                <a:gd name="connsiteX4" fmla="*/ 227220 w 1294565"/>
                <a:gd name="connsiteY4" fmla="*/ 917175 h 1354545"/>
                <a:gd name="connsiteX5" fmla="*/ 257700 w 1294565"/>
                <a:gd name="connsiteY5" fmla="*/ 818115 h 1354545"/>
                <a:gd name="connsiteX6" fmla="*/ 318660 w 1294565"/>
                <a:gd name="connsiteY6" fmla="*/ 810495 h 1354545"/>
                <a:gd name="connsiteX7" fmla="*/ 394749 w 1294565"/>
                <a:gd name="connsiteY7" fmla="*/ 774452 h 1354545"/>
                <a:gd name="connsiteX8" fmla="*/ 516780 w 1294565"/>
                <a:gd name="connsiteY8" fmla="*/ 753872 h 1354545"/>
                <a:gd name="connsiteX9" fmla="*/ 709894 w 1294565"/>
                <a:gd name="connsiteY9" fmla="*/ 748978 h 1354545"/>
                <a:gd name="connsiteX10" fmla="*/ 875031 w 1294565"/>
                <a:gd name="connsiteY10" fmla="*/ 764552 h 1354545"/>
                <a:gd name="connsiteX11" fmla="*/ 958740 w 1294565"/>
                <a:gd name="connsiteY11" fmla="*/ 749535 h 1354545"/>
                <a:gd name="connsiteX12" fmla="*/ 981600 w 1294565"/>
                <a:gd name="connsiteY12" fmla="*/ 680955 h 1354545"/>
                <a:gd name="connsiteX13" fmla="*/ 887546 w 1294565"/>
                <a:gd name="connsiteY13" fmla="*/ 652532 h 1354545"/>
                <a:gd name="connsiteX14" fmla="*/ 710005 w 1294565"/>
                <a:gd name="connsiteY14" fmla="*/ 641630 h 1354545"/>
                <a:gd name="connsiteX15" fmla="*/ 509382 w 1294565"/>
                <a:gd name="connsiteY15" fmla="*/ 606256 h 1354545"/>
                <a:gd name="connsiteX16" fmla="*/ 425229 w 1294565"/>
                <a:gd name="connsiteY16" fmla="*/ 546075 h 1354545"/>
                <a:gd name="connsiteX17" fmla="*/ 401534 w 1294565"/>
                <a:gd name="connsiteY17" fmla="*/ 489732 h 1354545"/>
                <a:gd name="connsiteX18" fmla="*/ 387240 w 1294565"/>
                <a:gd name="connsiteY18" fmla="*/ 421541 h 1354545"/>
                <a:gd name="connsiteX19" fmla="*/ 341520 w 1294565"/>
                <a:gd name="connsiteY19" fmla="*/ 388669 h 1354545"/>
                <a:gd name="connsiteX20" fmla="*/ 280560 w 1294565"/>
                <a:gd name="connsiteY20" fmla="*/ 368535 h 1354545"/>
                <a:gd name="connsiteX21" fmla="*/ 112920 w 1294565"/>
                <a:gd name="connsiteY21" fmla="*/ 315195 h 1354545"/>
                <a:gd name="connsiteX22" fmla="*/ 51960 w 1294565"/>
                <a:gd name="connsiteY22" fmla="*/ 246615 h 1354545"/>
                <a:gd name="connsiteX23" fmla="*/ 36720 w 1294565"/>
                <a:gd name="connsiteY23" fmla="*/ 124695 h 1354545"/>
                <a:gd name="connsiteX24" fmla="*/ 6240 w 1294565"/>
                <a:gd name="connsiteY24" fmla="*/ 94215 h 1354545"/>
                <a:gd name="connsiteX25" fmla="*/ 13860 w 1294565"/>
                <a:gd name="connsiteY25" fmla="*/ 33255 h 1354545"/>
                <a:gd name="connsiteX26" fmla="*/ 82440 w 1294565"/>
                <a:gd name="connsiteY26" fmla="*/ 25635 h 1354545"/>
                <a:gd name="connsiteX27" fmla="*/ 128160 w 1294565"/>
                <a:gd name="connsiteY27" fmla="*/ 86595 h 1354545"/>
                <a:gd name="connsiteX28" fmla="*/ 143400 w 1294565"/>
                <a:gd name="connsiteY28" fmla="*/ 200895 h 1354545"/>
                <a:gd name="connsiteX29" fmla="*/ 204360 w 1294565"/>
                <a:gd name="connsiteY29" fmla="*/ 238995 h 1354545"/>
                <a:gd name="connsiteX30" fmla="*/ 425340 w 1294565"/>
                <a:gd name="connsiteY30" fmla="*/ 254235 h 1354545"/>
                <a:gd name="connsiteX31" fmla="*/ 422514 w 1294565"/>
                <a:gd name="connsiteY31" fmla="*/ 1568 h 1354545"/>
                <a:gd name="connsiteX32" fmla="*/ 1287891 w 1294565"/>
                <a:gd name="connsiteY32" fmla="*/ 0 h 1354545"/>
                <a:gd name="connsiteX33" fmla="*/ 1294565 w 1294565"/>
                <a:gd name="connsiteY33" fmla="*/ 1351551 h 1354545"/>
                <a:gd name="connsiteX34" fmla="*/ 546405 w 1294565"/>
                <a:gd name="connsiteY34" fmla="*/ 1354545 h 1354545"/>
                <a:gd name="connsiteX0" fmla="*/ 546405 w 1294565"/>
                <a:gd name="connsiteY0" fmla="*/ 1354545 h 1354545"/>
                <a:gd name="connsiteX1" fmla="*/ 536660 w 1294565"/>
                <a:gd name="connsiteY1" fmla="*/ 1283548 h 1354545"/>
                <a:gd name="connsiteX2" fmla="*/ 487912 w 1294565"/>
                <a:gd name="connsiteY2" fmla="*/ 1114685 h 1354545"/>
                <a:gd name="connsiteX3" fmla="*/ 365658 w 1294565"/>
                <a:gd name="connsiteY3" fmla="*/ 1008949 h 1354545"/>
                <a:gd name="connsiteX4" fmla="*/ 227220 w 1294565"/>
                <a:gd name="connsiteY4" fmla="*/ 917175 h 1354545"/>
                <a:gd name="connsiteX5" fmla="*/ 257700 w 1294565"/>
                <a:gd name="connsiteY5" fmla="*/ 818115 h 1354545"/>
                <a:gd name="connsiteX6" fmla="*/ 318660 w 1294565"/>
                <a:gd name="connsiteY6" fmla="*/ 810495 h 1354545"/>
                <a:gd name="connsiteX7" fmla="*/ 394749 w 1294565"/>
                <a:gd name="connsiteY7" fmla="*/ 774452 h 1354545"/>
                <a:gd name="connsiteX8" fmla="*/ 516780 w 1294565"/>
                <a:gd name="connsiteY8" fmla="*/ 753872 h 1354545"/>
                <a:gd name="connsiteX9" fmla="*/ 709894 w 1294565"/>
                <a:gd name="connsiteY9" fmla="*/ 748978 h 1354545"/>
                <a:gd name="connsiteX10" fmla="*/ 875031 w 1294565"/>
                <a:gd name="connsiteY10" fmla="*/ 764552 h 1354545"/>
                <a:gd name="connsiteX11" fmla="*/ 958740 w 1294565"/>
                <a:gd name="connsiteY11" fmla="*/ 749535 h 1354545"/>
                <a:gd name="connsiteX12" fmla="*/ 981600 w 1294565"/>
                <a:gd name="connsiteY12" fmla="*/ 680955 h 1354545"/>
                <a:gd name="connsiteX13" fmla="*/ 887546 w 1294565"/>
                <a:gd name="connsiteY13" fmla="*/ 652532 h 1354545"/>
                <a:gd name="connsiteX14" fmla="*/ 710005 w 1294565"/>
                <a:gd name="connsiteY14" fmla="*/ 641630 h 1354545"/>
                <a:gd name="connsiteX15" fmla="*/ 509382 w 1294565"/>
                <a:gd name="connsiteY15" fmla="*/ 606256 h 1354545"/>
                <a:gd name="connsiteX16" fmla="*/ 425229 w 1294565"/>
                <a:gd name="connsiteY16" fmla="*/ 546075 h 1354545"/>
                <a:gd name="connsiteX17" fmla="*/ 401534 w 1294565"/>
                <a:gd name="connsiteY17" fmla="*/ 489732 h 1354545"/>
                <a:gd name="connsiteX18" fmla="*/ 387240 w 1294565"/>
                <a:gd name="connsiteY18" fmla="*/ 421541 h 1354545"/>
                <a:gd name="connsiteX19" fmla="*/ 341520 w 1294565"/>
                <a:gd name="connsiteY19" fmla="*/ 388669 h 1354545"/>
                <a:gd name="connsiteX20" fmla="*/ 280560 w 1294565"/>
                <a:gd name="connsiteY20" fmla="*/ 368535 h 1354545"/>
                <a:gd name="connsiteX21" fmla="*/ 112920 w 1294565"/>
                <a:gd name="connsiteY21" fmla="*/ 315195 h 1354545"/>
                <a:gd name="connsiteX22" fmla="*/ 51960 w 1294565"/>
                <a:gd name="connsiteY22" fmla="*/ 246615 h 1354545"/>
                <a:gd name="connsiteX23" fmla="*/ 36720 w 1294565"/>
                <a:gd name="connsiteY23" fmla="*/ 124695 h 1354545"/>
                <a:gd name="connsiteX24" fmla="*/ 6240 w 1294565"/>
                <a:gd name="connsiteY24" fmla="*/ 94215 h 1354545"/>
                <a:gd name="connsiteX25" fmla="*/ 13860 w 1294565"/>
                <a:gd name="connsiteY25" fmla="*/ 33255 h 1354545"/>
                <a:gd name="connsiteX26" fmla="*/ 82440 w 1294565"/>
                <a:gd name="connsiteY26" fmla="*/ 25635 h 1354545"/>
                <a:gd name="connsiteX27" fmla="*/ 128160 w 1294565"/>
                <a:gd name="connsiteY27" fmla="*/ 86595 h 1354545"/>
                <a:gd name="connsiteX28" fmla="*/ 143400 w 1294565"/>
                <a:gd name="connsiteY28" fmla="*/ 200895 h 1354545"/>
                <a:gd name="connsiteX29" fmla="*/ 204360 w 1294565"/>
                <a:gd name="connsiteY29" fmla="*/ 238995 h 1354545"/>
                <a:gd name="connsiteX30" fmla="*/ 425340 w 1294565"/>
                <a:gd name="connsiteY30" fmla="*/ 254235 h 1354545"/>
                <a:gd name="connsiteX31" fmla="*/ 422514 w 1294565"/>
                <a:gd name="connsiteY31" fmla="*/ 1568 h 1354545"/>
                <a:gd name="connsiteX32" fmla="*/ 1292483 w 1294565"/>
                <a:gd name="connsiteY32" fmla="*/ 0 h 1354545"/>
                <a:gd name="connsiteX33" fmla="*/ 1294565 w 1294565"/>
                <a:gd name="connsiteY33" fmla="*/ 1351551 h 1354545"/>
                <a:gd name="connsiteX34" fmla="*/ 546405 w 1294565"/>
                <a:gd name="connsiteY34" fmla="*/ 1354545 h 1354545"/>
                <a:gd name="connsiteX0" fmla="*/ 546405 w 1294565"/>
                <a:gd name="connsiteY0" fmla="*/ 1356038 h 1356038"/>
                <a:gd name="connsiteX1" fmla="*/ 536660 w 1294565"/>
                <a:gd name="connsiteY1" fmla="*/ 1285041 h 1356038"/>
                <a:gd name="connsiteX2" fmla="*/ 487912 w 1294565"/>
                <a:gd name="connsiteY2" fmla="*/ 1116178 h 1356038"/>
                <a:gd name="connsiteX3" fmla="*/ 365658 w 1294565"/>
                <a:gd name="connsiteY3" fmla="*/ 1010442 h 1356038"/>
                <a:gd name="connsiteX4" fmla="*/ 227220 w 1294565"/>
                <a:gd name="connsiteY4" fmla="*/ 918668 h 1356038"/>
                <a:gd name="connsiteX5" fmla="*/ 257700 w 1294565"/>
                <a:gd name="connsiteY5" fmla="*/ 819608 h 1356038"/>
                <a:gd name="connsiteX6" fmla="*/ 318660 w 1294565"/>
                <a:gd name="connsiteY6" fmla="*/ 811988 h 1356038"/>
                <a:gd name="connsiteX7" fmla="*/ 394749 w 1294565"/>
                <a:gd name="connsiteY7" fmla="*/ 775945 h 1356038"/>
                <a:gd name="connsiteX8" fmla="*/ 516780 w 1294565"/>
                <a:gd name="connsiteY8" fmla="*/ 755365 h 1356038"/>
                <a:gd name="connsiteX9" fmla="*/ 709894 w 1294565"/>
                <a:gd name="connsiteY9" fmla="*/ 750471 h 1356038"/>
                <a:gd name="connsiteX10" fmla="*/ 875031 w 1294565"/>
                <a:gd name="connsiteY10" fmla="*/ 766045 h 1356038"/>
                <a:gd name="connsiteX11" fmla="*/ 958740 w 1294565"/>
                <a:gd name="connsiteY11" fmla="*/ 751028 h 1356038"/>
                <a:gd name="connsiteX12" fmla="*/ 981600 w 1294565"/>
                <a:gd name="connsiteY12" fmla="*/ 682448 h 1356038"/>
                <a:gd name="connsiteX13" fmla="*/ 887546 w 1294565"/>
                <a:gd name="connsiteY13" fmla="*/ 654025 h 1356038"/>
                <a:gd name="connsiteX14" fmla="*/ 710005 w 1294565"/>
                <a:gd name="connsiteY14" fmla="*/ 643123 h 1356038"/>
                <a:gd name="connsiteX15" fmla="*/ 509382 w 1294565"/>
                <a:gd name="connsiteY15" fmla="*/ 607749 h 1356038"/>
                <a:gd name="connsiteX16" fmla="*/ 425229 w 1294565"/>
                <a:gd name="connsiteY16" fmla="*/ 547568 h 1356038"/>
                <a:gd name="connsiteX17" fmla="*/ 401534 w 1294565"/>
                <a:gd name="connsiteY17" fmla="*/ 491225 h 1356038"/>
                <a:gd name="connsiteX18" fmla="*/ 387240 w 1294565"/>
                <a:gd name="connsiteY18" fmla="*/ 423034 h 1356038"/>
                <a:gd name="connsiteX19" fmla="*/ 341520 w 1294565"/>
                <a:gd name="connsiteY19" fmla="*/ 390162 h 1356038"/>
                <a:gd name="connsiteX20" fmla="*/ 280560 w 1294565"/>
                <a:gd name="connsiteY20" fmla="*/ 370028 h 1356038"/>
                <a:gd name="connsiteX21" fmla="*/ 112920 w 1294565"/>
                <a:gd name="connsiteY21" fmla="*/ 316688 h 1356038"/>
                <a:gd name="connsiteX22" fmla="*/ 51960 w 1294565"/>
                <a:gd name="connsiteY22" fmla="*/ 248108 h 1356038"/>
                <a:gd name="connsiteX23" fmla="*/ 36720 w 1294565"/>
                <a:gd name="connsiteY23" fmla="*/ 126188 h 1356038"/>
                <a:gd name="connsiteX24" fmla="*/ 6240 w 1294565"/>
                <a:gd name="connsiteY24" fmla="*/ 95708 h 1356038"/>
                <a:gd name="connsiteX25" fmla="*/ 13860 w 1294565"/>
                <a:gd name="connsiteY25" fmla="*/ 34748 h 1356038"/>
                <a:gd name="connsiteX26" fmla="*/ 82440 w 1294565"/>
                <a:gd name="connsiteY26" fmla="*/ 27128 h 1356038"/>
                <a:gd name="connsiteX27" fmla="*/ 128160 w 1294565"/>
                <a:gd name="connsiteY27" fmla="*/ 88088 h 1356038"/>
                <a:gd name="connsiteX28" fmla="*/ 143400 w 1294565"/>
                <a:gd name="connsiteY28" fmla="*/ 202388 h 1356038"/>
                <a:gd name="connsiteX29" fmla="*/ 204360 w 1294565"/>
                <a:gd name="connsiteY29" fmla="*/ 240488 h 1356038"/>
                <a:gd name="connsiteX30" fmla="*/ 425340 w 1294565"/>
                <a:gd name="connsiteY30" fmla="*/ 255728 h 1356038"/>
                <a:gd name="connsiteX31" fmla="*/ 428636 w 1294565"/>
                <a:gd name="connsiteY31" fmla="*/ 0 h 1356038"/>
                <a:gd name="connsiteX32" fmla="*/ 1292483 w 1294565"/>
                <a:gd name="connsiteY32" fmla="*/ 1493 h 1356038"/>
                <a:gd name="connsiteX33" fmla="*/ 1294565 w 1294565"/>
                <a:gd name="connsiteY33" fmla="*/ 1353044 h 1356038"/>
                <a:gd name="connsiteX34" fmla="*/ 546405 w 1294565"/>
                <a:gd name="connsiteY34" fmla="*/ 1356038 h 1356038"/>
                <a:gd name="connsiteX0" fmla="*/ 546405 w 1294565"/>
                <a:gd name="connsiteY0" fmla="*/ 1356038 h 1356038"/>
                <a:gd name="connsiteX1" fmla="*/ 536660 w 1294565"/>
                <a:gd name="connsiteY1" fmla="*/ 1285041 h 1356038"/>
                <a:gd name="connsiteX2" fmla="*/ 487912 w 1294565"/>
                <a:gd name="connsiteY2" fmla="*/ 1116178 h 1356038"/>
                <a:gd name="connsiteX3" fmla="*/ 365658 w 1294565"/>
                <a:gd name="connsiteY3" fmla="*/ 1010442 h 1356038"/>
                <a:gd name="connsiteX4" fmla="*/ 227220 w 1294565"/>
                <a:gd name="connsiteY4" fmla="*/ 918668 h 1356038"/>
                <a:gd name="connsiteX5" fmla="*/ 257700 w 1294565"/>
                <a:gd name="connsiteY5" fmla="*/ 819608 h 1356038"/>
                <a:gd name="connsiteX6" fmla="*/ 318660 w 1294565"/>
                <a:gd name="connsiteY6" fmla="*/ 811988 h 1356038"/>
                <a:gd name="connsiteX7" fmla="*/ 394749 w 1294565"/>
                <a:gd name="connsiteY7" fmla="*/ 775945 h 1356038"/>
                <a:gd name="connsiteX8" fmla="*/ 516780 w 1294565"/>
                <a:gd name="connsiteY8" fmla="*/ 755365 h 1356038"/>
                <a:gd name="connsiteX9" fmla="*/ 709894 w 1294565"/>
                <a:gd name="connsiteY9" fmla="*/ 750471 h 1356038"/>
                <a:gd name="connsiteX10" fmla="*/ 875031 w 1294565"/>
                <a:gd name="connsiteY10" fmla="*/ 766045 h 1356038"/>
                <a:gd name="connsiteX11" fmla="*/ 958740 w 1294565"/>
                <a:gd name="connsiteY11" fmla="*/ 751028 h 1356038"/>
                <a:gd name="connsiteX12" fmla="*/ 981600 w 1294565"/>
                <a:gd name="connsiteY12" fmla="*/ 682448 h 1356038"/>
                <a:gd name="connsiteX13" fmla="*/ 887546 w 1294565"/>
                <a:gd name="connsiteY13" fmla="*/ 654025 h 1356038"/>
                <a:gd name="connsiteX14" fmla="*/ 710005 w 1294565"/>
                <a:gd name="connsiteY14" fmla="*/ 643123 h 1356038"/>
                <a:gd name="connsiteX15" fmla="*/ 509382 w 1294565"/>
                <a:gd name="connsiteY15" fmla="*/ 607749 h 1356038"/>
                <a:gd name="connsiteX16" fmla="*/ 425229 w 1294565"/>
                <a:gd name="connsiteY16" fmla="*/ 547568 h 1356038"/>
                <a:gd name="connsiteX17" fmla="*/ 401534 w 1294565"/>
                <a:gd name="connsiteY17" fmla="*/ 491225 h 1356038"/>
                <a:gd name="connsiteX18" fmla="*/ 387240 w 1294565"/>
                <a:gd name="connsiteY18" fmla="*/ 423034 h 1356038"/>
                <a:gd name="connsiteX19" fmla="*/ 341520 w 1294565"/>
                <a:gd name="connsiteY19" fmla="*/ 390162 h 1356038"/>
                <a:gd name="connsiteX20" fmla="*/ 280560 w 1294565"/>
                <a:gd name="connsiteY20" fmla="*/ 370028 h 1356038"/>
                <a:gd name="connsiteX21" fmla="*/ 112920 w 1294565"/>
                <a:gd name="connsiteY21" fmla="*/ 316688 h 1356038"/>
                <a:gd name="connsiteX22" fmla="*/ 51960 w 1294565"/>
                <a:gd name="connsiteY22" fmla="*/ 248108 h 1356038"/>
                <a:gd name="connsiteX23" fmla="*/ 36720 w 1294565"/>
                <a:gd name="connsiteY23" fmla="*/ 126188 h 1356038"/>
                <a:gd name="connsiteX24" fmla="*/ 6240 w 1294565"/>
                <a:gd name="connsiteY24" fmla="*/ 95708 h 1356038"/>
                <a:gd name="connsiteX25" fmla="*/ 13860 w 1294565"/>
                <a:gd name="connsiteY25" fmla="*/ 34748 h 1356038"/>
                <a:gd name="connsiteX26" fmla="*/ 82440 w 1294565"/>
                <a:gd name="connsiteY26" fmla="*/ 27128 h 1356038"/>
                <a:gd name="connsiteX27" fmla="*/ 128160 w 1294565"/>
                <a:gd name="connsiteY27" fmla="*/ 88088 h 1356038"/>
                <a:gd name="connsiteX28" fmla="*/ 143400 w 1294565"/>
                <a:gd name="connsiteY28" fmla="*/ 202388 h 1356038"/>
                <a:gd name="connsiteX29" fmla="*/ 204360 w 1294565"/>
                <a:gd name="connsiteY29" fmla="*/ 240488 h 1356038"/>
                <a:gd name="connsiteX30" fmla="*/ 425340 w 1294565"/>
                <a:gd name="connsiteY30" fmla="*/ 255728 h 1356038"/>
                <a:gd name="connsiteX31" fmla="*/ 428636 w 1294565"/>
                <a:gd name="connsiteY31" fmla="*/ 0 h 1356038"/>
                <a:gd name="connsiteX32" fmla="*/ 952093 w 1294565"/>
                <a:gd name="connsiteY32" fmla="*/ 129640 h 1356038"/>
                <a:gd name="connsiteX33" fmla="*/ 1294565 w 1294565"/>
                <a:gd name="connsiteY33" fmla="*/ 1353044 h 1356038"/>
                <a:gd name="connsiteX34" fmla="*/ 546405 w 1294565"/>
                <a:gd name="connsiteY34" fmla="*/ 1356038 h 1356038"/>
                <a:gd name="connsiteX0" fmla="*/ 546405 w 1294565"/>
                <a:gd name="connsiteY0" fmla="*/ 1356547 h 1356547"/>
                <a:gd name="connsiteX1" fmla="*/ 536660 w 1294565"/>
                <a:gd name="connsiteY1" fmla="*/ 1285550 h 1356547"/>
                <a:gd name="connsiteX2" fmla="*/ 487912 w 1294565"/>
                <a:gd name="connsiteY2" fmla="*/ 1116687 h 1356547"/>
                <a:gd name="connsiteX3" fmla="*/ 365658 w 1294565"/>
                <a:gd name="connsiteY3" fmla="*/ 1010951 h 1356547"/>
                <a:gd name="connsiteX4" fmla="*/ 227220 w 1294565"/>
                <a:gd name="connsiteY4" fmla="*/ 919177 h 1356547"/>
                <a:gd name="connsiteX5" fmla="*/ 257700 w 1294565"/>
                <a:gd name="connsiteY5" fmla="*/ 820117 h 1356547"/>
                <a:gd name="connsiteX6" fmla="*/ 318660 w 1294565"/>
                <a:gd name="connsiteY6" fmla="*/ 812497 h 1356547"/>
                <a:gd name="connsiteX7" fmla="*/ 394749 w 1294565"/>
                <a:gd name="connsiteY7" fmla="*/ 776454 h 1356547"/>
                <a:gd name="connsiteX8" fmla="*/ 516780 w 1294565"/>
                <a:gd name="connsiteY8" fmla="*/ 755874 h 1356547"/>
                <a:gd name="connsiteX9" fmla="*/ 709894 w 1294565"/>
                <a:gd name="connsiteY9" fmla="*/ 750980 h 1356547"/>
                <a:gd name="connsiteX10" fmla="*/ 875031 w 1294565"/>
                <a:gd name="connsiteY10" fmla="*/ 766554 h 1356547"/>
                <a:gd name="connsiteX11" fmla="*/ 958740 w 1294565"/>
                <a:gd name="connsiteY11" fmla="*/ 751537 h 1356547"/>
                <a:gd name="connsiteX12" fmla="*/ 981600 w 1294565"/>
                <a:gd name="connsiteY12" fmla="*/ 682957 h 1356547"/>
                <a:gd name="connsiteX13" fmla="*/ 887546 w 1294565"/>
                <a:gd name="connsiteY13" fmla="*/ 654534 h 1356547"/>
                <a:gd name="connsiteX14" fmla="*/ 710005 w 1294565"/>
                <a:gd name="connsiteY14" fmla="*/ 643632 h 1356547"/>
                <a:gd name="connsiteX15" fmla="*/ 509382 w 1294565"/>
                <a:gd name="connsiteY15" fmla="*/ 608258 h 1356547"/>
                <a:gd name="connsiteX16" fmla="*/ 425229 w 1294565"/>
                <a:gd name="connsiteY16" fmla="*/ 548077 h 1356547"/>
                <a:gd name="connsiteX17" fmla="*/ 401534 w 1294565"/>
                <a:gd name="connsiteY17" fmla="*/ 491734 h 1356547"/>
                <a:gd name="connsiteX18" fmla="*/ 387240 w 1294565"/>
                <a:gd name="connsiteY18" fmla="*/ 423543 h 1356547"/>
                <a:gd name="connsiteX19" fmla="*/ 341520 w 1294565"/>
                <a:gd name="connsiteY19" fmla="*/ 390671 h 1356547"/>
                <a:gd name="connsiteX20" fmla="*/ 280560 w 1294565"/>
                <a:gd name="connsiteY20" fmla="*/ 370537 h 1356547"/>
                <a:gd name="connsiteX21" fmla="*/ 112920 w 1294565"/>
                <a:gd name="connsiteY21" fmla="*/ 317197 h 1356547"/>
                <a:gd name="connsiteX22" fmla="*/ 51960 w 1294565"/>
                <a:gd name="connsiteY22" fmla="*/ 248617 h 1356547"/>
                <a:gd name="connsiteX23" fmla="*/ 36720 w 1294565"/>
                <a:gd name="connsiteY23" fmla="*/ 126697 h 1356547"/>
                <a:gd name="connsiteX24" fmla="*/ 6240 w 1294565"/>
                <a:gd name="connsiteY24" fmla="*/ 96217 h 1356547"/>
                <a:gd name="connsiteX25" fmla="*/ 13860 w 1294565"/>
                <a:gd name="connsiteY25" fmla="*/ 35257 h 1356547"/>
                <a:gd name="connsiteX26" fmla="*/ 82440 w 1294565"/>
                <a:gd name="connsiteY26" fmla="*/ 27637 h 1356547"/>
                <a:gd name="connsiteX27" fmla="*/ 128160 w 1294565"/>
                <a:gd name="connsiteY27" fmla="*/ 88597 h 1356547"/>
                <a:gd name="connsiteX28" fmla="*/ 143400 w 1294565"/>
                <a:gd name="connsiteY28" fmla="*/ 202897 h 1356547"/>
                <a:gd name="connsiteX29" fmla="*/ 204360 w 1294565"/>
                <a:gd name="connsiteY29" fmla="*/ 240997 h 1356547"/>
                <a:gd name="connsiteX30" fmla="*/ 425340 w 1294565"/>
                <a:gd name="connsiteY30" fmla="*/ 256237 h 1356547"/>
                <a:gd name="connsiteX31" fmla="*/ 428636 w 1294565"/>
                <a:gd name="connsiteY31" fmla="*/ 509 h 1356547"/>
                <a:gd name="connsiteX32" fmla="*/ 1096258 w 1294565"/>
                <a:gd name="connsiteY32" fmla="*/ 0 h 1356547"/>
                <a:gd name="connsiteX33" fmla="*/ 1294565 w 1294565"/>
                <a:gd name="connsiteY33" fmla="*/ 1353553 h 1356547"/>
                <a:gd name="connsiteX34" fmla="*/ 546405 w 1294565"/>
                <a:gd name="connsiteY34" fmla="*/ 1356547 h 1356547"/>
                <a:gd name="connsiteX0" fmla="*/ 546405 w 1096319"/>
                <a:gd name="connsiteY0" fmla="*/ 1356547 h 1356547"/>
                <a:gd name="connsiteX1" fmla="*/ 536660 w 1096319"/>
                <a:gd name="connsiteY1" fmla="*/ 1285550 h 1356547"/>
                <a:gd name="connsiteX2" fmla="*/ 487912 w 1096319"/>
                <a:gd name="connsiteY2" fmla="*/ 1116687 h 1356547"/>
                <a:gd name="connsiteX3" fmla="*/ 365658 w 1096319"/>
                <a:gd name="connsiteY3" fmla="*/ 1010951 h 1356547"/>
                <a:gd name="connsiteX4" fmla="*/ 227220 w 1096319"/>
                <a:gd name="connsiteY4" fmla="*/ 919177 h 1356547"/>
                <a:gd name="connsiteX5" fmla="*/ 257700 w 1096319"/>
                <a:gd name="connsiteY5" fmla="*/ 820117 h 1356547"/>
                <a:gd name="connsiteX6" fmla="*/ 318660 w 1096319"/>
                <a:gd name="connsiteY6" fmla="*/ 812497 h 1356547"/>
                <a:gd name="connsiteX7" fmla="*/ 394749 w 1096319"/>
                <a:gd name="connsiteY7" fmla="*/ 776454 h 1356547"/>
                <a:gd name="connsiteX8" fmla="*/ 516780 w 1096319"/>
                <a:gd name="connsiteY8" fmla="*/ 755874 h 1356547"/>
                <a:gd name="connsiteX9" fmla="*/ 709894 w 1096319"/>
                <a:gd name="connsiteY9" fmla="*/ 750980 h 1356547"/>
                <a:gd name="connsiteX10" fmla="*/ 875031 w 1096319"/>
                <a:gd name="connsiteY10" fmla="*/ 766554 h 1356547"/>
                <a:gd name="connsiteX11" fmla="*/ 958740 w 1096319"/>
                <a:gd name="connsiteY11" fmla="*/ 751537 h 1356547"/>
                <a:gd name="connsiteX12" fmla="*/ 981600 w 1096319"/>
                <a:gd name="connsiteY12" fmla="*/ 682957 h 1356547"/>
                <a:gd name="connsiteX13" fmla="*/ 887546 w 1096319"/>
                <a:gd name="connsiteY13" fmla="*/ 654534 h 1356547"/>
                <a:gd name="connsiteX14" fmla="*/ 710005 w 1096319"/>
                <a:gd name="connsiteY14" fmla="*/ 643632 h 1356547"/>
                <a:gd name="connsiteX15" fmla="*/ 509382 w 1096319"/>
                <a:gd name="connsiteY15" fmla="*/ 608258 h 1356547"/>
                <a:gd name="connsiteX16" fmla="*/ 425229 w 1096319"/>
                <a:gd name="connsiteY16" fmla="*/ 548077 h 1356547"/>
                <a:gd name="connsiteX17" fmla="*/ 401534 w 1096319"/>
                <a:gd name="connsiteY17" fmla="*/ 491734 h 1356547"/>
                <a:gd name="connsiteX18" fmla="*/ 387240 w 1096319"/>
                <a:gd name="connsiteY18" fmla="*/ 423543 h 1356547"/>
                <a:gd name="connsiteX19" fmla="*/ 341520 w 1096319"/>
                <a:gd name="connsiteY19" fmla="*/ 390671 h 1356547"/>
                <a:gd name="connsiteX20" fmla="*/ 280560 w 1096319"/>
                <a:gd name="connsiteY20" fmla="*/ 370537 h 1356547"/>
                <a:gd name="connsiteX21" fmla="*/ 112920 w 1096319"/>
                <a:gd name="connsiteY21" fmla="*/ 317197 h 1356547"/>
                <a:gd name="connsiteX22" fmla="*/ 51960 w 1096319"/>
                <a:gd name="connsiteY22" fmla="*/ 248617 h 1356547"/>
                <a:gd name="connsiteX23" fmla="*/ 36720 w 1096319"/>
                <a:gd name="connsiteY23" fmla="*/ 126697 h 1356547"/>
                <a:gd name="connsiteX24" fmla="*/ 6240 w 1096319"/>
                <a:gd name="connsiteY24" fmla="*/ 96217 h 1356547"/>
                <a:gd name="connsiteX25" fmla="*/ 13860 w 1096319"/>
                <a:gd name="connsiteY25" fmla="*/ 35257 h 1356547"/>
                <a:gd name="connsiteX26" fmla="*/ 82440 w 1096319"/>
                <a:gd name="connsiteY26" fmla="*/ 27637 h 1356547"/>
                <a:gd name="connsiteX27" fmla="*/ 128160 w 1096319"/>
                <a:gd name="connsiteY27" fmla="*/ 88597 h 1356547"/>
                <a:gd name="connsiteX28" fmla="*/ 143400 w 1096319"/>
                <a:gd name="connsiteY28" fmla="*/ 202897 h 1356547"/>
                <a:gd name="connsiteX29" fmla="*/ 204360 w 1096319"/>
                <a:gd name="connsiteY29" fmla="*/ 240997 h 1356547"/>
                <a:gd name="connsiteX30" fmla="*/ 425340 w 1096319"/>
                <a:gd name="connsiteY30" fmla="*/ 256237 h 1356547"/>
                <a:gd name="connsiteX31" fmla="*/ 428636 w 1096319"/>
                <a:gd name="connsiteY31" fmla="*/ 509 h 1356547"/>
                <a:gd name="connsiteX32" fmla="*/ 1096258 w 1096319"/>
                <a:gd name="connsiteY32" fmla="*/ 0 h 1356547"/>
                <a:gd name="connsiteX33" fmla="*/ 1042276 w 1096319"/>
                <a:gd name="connsiteY33" fmla="*/ 1353553 h 1356547"/>
                <a:gd name="connsiteX34" fmla="*/ 546405 w 1096319"/>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709894 w 1098340"/>
                <a:gd name="connsiteY9" fmla="*/ 750980 h 1356547"/>
                <a:gd name="connsiteX10" fmla="*/ 875031 w 1098340"/>
                <a:gd name="connsiteY10" fmla="*/ 766554 h 1356547"/>
                <a:gd name="connsiteX11" fmla="*/ 958740 w 1098340"/>
                <a:gd name="connsiteY11" fmla="*/ 751537 h 1356547"/>
                <a:gd name="connsiteX12" fmla="*/ 981600 w 1098340"/>
                <a:gd name="connsiteY12" fmla="*/ 682957 h 1356547"/>
                <a:gd name="connsiteX13" fmla="*/ 887546 w 1098340"/>
                <a:gd name="connsiteY13" fmla="*/ 654534 h 1356547"/>
                <a:gd name="connsiteX14" fmla="*/ 710005 w 1098340"/>
                <a:gd name="connsiteY14" fmla="*/ 643632 h 1356547"/>
                <a:gd name="connsiteX15" fmla="*/ 509382 w 1098340"/>
                <a:gd name="connsiteY15" fmla="*/ 608258 h 1356547"/>
                <a:gd name="connsiteX16" fmla="*/ 425229 w 1098340"/>
                <a:gd name="connsiteY16" fmla="*/ 548077 h 1356547"/>
                <a:gd name="connsiteX17" fmla="*/ 401534 w 1098340"/>
                <a:gd name="connsiteY17" fmla="*/ 49173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709894 w 1098340"/>
                <a:gd name="connsiteY9" fmla="*/ 750980 h 1356547"/>
                <a:gd name="connsiteX10" fmla="*/ 875031 w 1098340"/>
                <a:gd name="connsiteY10" fmla="*/ 766554 h 1356547"/>
                <a:gd name="connsiteX11" fmla="*/ 960742 w 1098340"/>
                <a:gd name="connsiteY11" fmla="*/ 815610 h 1356547"/>
                <a:gd name="connsiteX12" fmla="*/ 981600 w 1098340"/>
                <a:gd name="connsiteY12" fmla="*/ 682957 h 1356547"/>
                <a:gd name="connsiteX13" fmla="*/ 887546 w 1098340"/>
                <a:gd name="connsiteY13" fmla="*/ 654534 h 1356547"/>
                <a:gd name="connsiteX14" fmla="*/ 710005 w 1098340"/>
                <a:gd name="connsiteY14" fmla="*/ 643632 h 1356547"/>
                <a:gd name="connsiteX15" fmla="*/ 509382 w 1098340"/>
                <a:gd name="connsiteY15" fmla="*/ 608258 h 1356547"/>
                <a:gd name="connsiteX16" fmla="*/ 425229 w 1098340"/>
                <a:gd name="connsiteY16" fmla="*/ 548077 h 1356547"/>
                <a:gd name="connsiteX17" fmla="*/ 401534 w 1098340"/>
                <a:gd name="connsiteY17" fmla="*/ 49173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709894 w 1098340"/>
                <a:gd name="connsiteY9" fmla="*/ 750980 h 1356547"/>
                <a:gd name="connsiteX10" fmla="*/ 832983 w 1098340"/>
                <a:gd name="connsiteY10" fmla="*/ 804598 h 1356547"/>
                <a:gd name="connsiteX11" fmla="*/ 960742 w 1098340"/>
                <a:gd name="connsiteY11" fmla="*/ 815610 h 1356547"/>
                <a:gd name="connsiteX12" fmla="*/ 981600 w 1098340"/>
                <a:gd name="connsiteY12" fmla="*/ 682957 h 1356547"/>
                <a:gd name="connsiteX13" fmla="*/ 887546 w 1098340"/>
                <a:gd name="connsiteY13" fmla="*/ 654534 h 1356547"/>
                <a:gd name="connsiteX14" fmla="*/ 710005 w 1098340"/>
                <a:gd name="connsiteY14" fmla="*/ 643632 h 1356547"/>
                <a:gd name="connsiteX15" fmla="*/ 509382 w 1098340"/>
                <a:gd name="connsiteY15" fmla="*/ 608258 h 1356547"/>
                <a:gd name="connsiteX16" fmla="*/ 425229 w 1098340"/>
                <a:gd name="connsiteY16" fmla="*/ 548077 h 1356547"/>
                <a:gd name="connsiteX17" fmla="*/ 401534 w 1098340"/>
                <a:gd name="connsiteY17" fmla="*/ 49173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960742 w 1098340"/>
                <a:gd name="connsiteY11" fmla="*/ 815610 h 1356547"/>
                <a:gd name="connsiteX12" fmla="*/ 981600 w 1098340"/>
                <a:gd name="connsiteY12" fmla="*/ 682957 h 1356547"/>
                <a:gd name="connsiteX13" fmla="*/ 887546 w 1098340"/>
                <a:gd name="connsiteY13" fmla="*/ 654534 h 1356547"/>
                <a:gd name="connsiteX14" fmla="*/ 710005 w 1098340"/>
                <a:gd name="connsiteY14" fmla="*/ 643632 h 1356547"/>
                <a:gd name="connsiteX15" fmla="*/ 509382 w 1098340"/>
                <a:gd name="connsiteY15" fmla="*/ 608258 h 1356547"/>
                <a:gd name="connsiteX16" fmla="*/ 425229 w 1098340"/>
                <a:gd name="connsiteY16" fmla="*/ 548077 h 1356547"/>
                <a:gd name="connsiteX17" fmla="*/ 401534 w 1098340"/>
                <a:gd name="connsiteY17" fmla="*/ 49173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960742 w 1098340"/>
                <a:gd name="connsiteY11" fmla="*/ 815610 h 1356547"/>
                <a:gd name="connsiteX12" fmla="*/ 981600 w 1098340"/>
                <a:gd name="connsiteY12" fmla="*/ 682957 h 1356547"/>
                <a:gd name="connsiteX13" fmla="*/ 879537 w 1098340"/>
                <a:gd name="connsiteY13" fmla="*/ 682566 h 1356547"/>
                <a:gd name="connsiteX14" fmla="*/ 710005 w 1098340"/>
                <a:gd name="connsiteY14" fmla="*/ 643632 h 1356547"/>
                <a:gd name="connsiteX15" fmla="*/ 509382 w 1098340"/>
                <a:gd name="connsiteY15" fmla="*/ 608258 h 1356547"/>
                <a:gd name="connsiteX16" fmla="*/ 425229 w 1098340"/>
                <a:gd name="connsiteY16" fmla="*/ 548077 h 1356547"/>
                <a:gd name="connsiteX17" fmla="*/ 401534 w 1098340"/>
                <a:gd name="connsiteY17" fmla="*/ 49173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960742 w 1098340"/>
                <a:gd name="connsiteY11" fmla="*/ 815610 h 1356547"/>
                <a:gd name="connsiteX12" fmla="*/ 981600 w 1098340"/>
                <a:gd name="connsiteY12" fmla="*/ 682957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25229 w 1098340"/>
                <a:gd name="connsiteY16" fmla="*/ 548077 h 1356547"/>
                <a:gd name="connsiteX17" fmla="*/ 401534 w 1098340"/>
                <a:gd name="connsiteY17" fmla="*/ 49173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960742 w 1098340"/>
                <a:gd name="connsiteY11" fmla="*/ 815610 h 1356547"/>
                <a:gd name="connsiteX12" fmla="*/ 981600 w 1098340"/>
                <a:gd name="connsiteY12" fmla="*/ 682957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33238 w 1098340"/>
                <a:gd name="connsiteY16" fmla="*/ 534061 h 1356547"/>
                <a:gd name="connsiteX17" fmla="*/ 401534 w 1098340"/>
                <a:gd name="connsiteY17" fmla="*/ 49173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960742 w 1098340"/>
                <a:gd name="connsiteY11" fmla="*/ 815610 h 1356547"/>
                <a:gd name="connsiteX12" fmla="*/ 983602 w 1098340"/>
                <a:gd name="connsiteY12" fmla="*/ 727008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33238 w 1098340"/>
                <a:gd name="connsiteY16" fmla="*/ 534061 h 1356547"/>
                <a:gd name="connsiteX17" fmla="*/ 401534 w 1098340"/>
                <a:gd name="connsiteY17" fmla="*/ 49173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998786 w 1098340"/>
                <a:gd name="connsiteY11" fmla="*/ 803596 h 1356547"/>
                <a:gd name="connsiteX12" fmla="*/ 983602 w 1098340"/>
                <a:gd name="connsiteY12" fmla="*/ 727008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33238 w 1098340"/>
                <a:gd name="connsiteY16" fmla="*/ 534061 h 1356547"/>
                <a:gd name="connsiteX17" fmla="*/ 401534 w 1098340"/>
                <a:gd name="connsiteY17" fmla="*/ 49173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998786 w 1098340"/>
                <a:gd name="connsiteY11" fmla="*/ 803596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33238 w 1098340"/>
                <a:gd name="connsiteY16" fmla="*/ 534061 h 1356547"/>
                <a:gd name="connsiteX17" fmla="*/ 401534 w 1098340"/>
                <a:gd name="connsiteY17" fmla="*/ 49173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33238 w 1098340"/>
                <a:gd name="connsiteY16" fmla="*/ 534061 h 1356547"/>
                <a:gd name="connsiteX17" fmla="*/ 401534 w 1098340"/>
                <a:gd name="connsiteY17" fmla="*/ 49173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33238 w 1098340"/>
                <a:gd name="connsiteY16" fmla="*/ 534061 h 1356547"/>
                <a:gd name="connsiteX17" fmla="*/ 425562 w 1098340"/>
                <a:gd name="connsiteY17" fmla="*/ 487730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65275 w 1098340"/>
                <a:gd name="connsiteY16" fmla="*/ 526052 h 1356547"/>
                <a:gd name="connsiteX17" fmla="*/ 425562 w 1098340"/>
                <a:gd name="connsiteY17" fmla="*/ 487730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59268 w 1098340"/>
                <a:gd name="connsiteY16" fmla="*/ 526052 h 1356547"/>
                <a:gd name="connsiteX17" fmla="*/ 425562 w 1098340"/>
                <a:gd name="connsiteY17" fmla="*/ 487730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394749 w 1098340"/>
                <a:gd name="connsiteY7" fmla="*/ 776454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59268 w 1098340"/>
                <a:gd name="connsiteY16" fmla="*/ 526052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436797 w 1098340"/>
                <a:gd name="connsiteY7" fmla="*/ 738410 h 1356547"/>
                <a:gd name="connsiteX8" fmla="*/ 516780 w 1098340"/>
                <a:gd name="connsiteY8" fmla="*/ 755874 h 1356547"/>
                <a:gd name="connsiteX9" fmla="*/ 687869 w 1098340"/>
                <a:gd name="connsiteY9" fmla="*/ 787022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59268 w 1098340"/>
                <a:gd name="connsiteY16" fmla="*/ 526052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436797 w 1098340"/>
                <a:gd name="connsiteY7" fmla="*/ 738410 h 1356547"/>
                <a:gd name="connsiteX8" fmla="*/ 518782 w 1098340"/>
                <a:gd name="connsiteY8" fmla="*/ 743860 h 1356547"/>
                <a:gd name="connsiteX9" fmla="*/ 687869 w 1098340"/>
                <a:gd name="connsiteY9" fmla="*/ 787022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59268 w 1098340"/>
                <a:gd name="connsiteY16" fmla="*/ 526052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18660 w 1098340"/>
                <a:gd name="connsiteY6" fmla="*/ 812497 h 1356547"/>
                <a:gd name="connsiteX7" fmla="*/ 436797 w 1098340"/>
                <a:gd name="connsiteY7" fmla="*/ 738410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59268 w 1098340"/>
                <a:gd name="connsiteY16" fmla="*/ 526052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36797 w 1098340"/>
                <a:gd name="connsiteY7" fmla="*/ 738410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59268 w 1098340"/>
                <a:gd name="connsiteY16" fmla="*/ 526052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20779 w 1098340"/>
                <a:gd name="connsiteY7" fmla="*/ 744417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59268 w 1098340"/>
                <a:gd name="connsiteY16" fmla="*/ 526052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2912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59268 w 1098340"/>
                <a:gd name="connsiteY16" fmla="*/ 526052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59268 w 1098340"/>
                <a:gd name="connsiteY16" fmla="*/ 526052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21396 w 1098340"/>
                <a:gd name="connsiteY15" fmla="*/ 594242 h 1356547"/>
                <a:gd name="connsiteX16" fmla="*/ 459268 w 1098340"/>
                <a:gd name="connsiteY16" fmla="*/ 526052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18893 w 1098340"/>
                <a:gd name="connsiteY15" fmla="*/ 583396 h 1356547"/>
                <a:gd name="connsiteX16" fmla="*/ 459268 w 1098340"/>
                <a:gd name="connsiteY16" fmla="*/ 526052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18893 w 1098340"/>
                <a:gd name="connsiteY15" fmla="*/ 583396 h 1356547"/>
                <a:gd name="connsiteX16" fmla="*/ 465108 w 1098340"/>
                <a:gd name="connsiteY16" fmla="*/ 545241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18893 w 1098340"/>
                <a:gd name="connsiteY15" fmla="*/ 583396 h 1356547"/>
                <a:gd name="connsiteX16" fmla="*/ 465108 w 1098340"/>
                <a:gd name="connsiteY16" fmla="*/ 545241 h 1356547"/>
                <a:gd name="connsiteX17" fmla="*/ 431569 w 1098340"/>
                <a:gd name="connsiteY17" fmla="*/ 473714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18893 w 1098340"/>
                <a:gd name="connsiteY15" fmla="*/ 583396 h 1356547"/>
                <a:gd name="connsiteX16" fmla="*/ 465108 w 1098340"/>
                <a:gd name="connsiteY16" fmla="*/ 545241 h 1356547"/>
                <a:gd name="connsiteX17" fmla="*/ 440746 w 1098340"/>
                <a:gd name="connsiteY17" fmla="*/ 476217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18893 w 1098340"/>
                <a:gd name="connsiteY15" fmla="*/ 583396 h 1356547"/>
                <a:gd name="connsiteX16" fmla="*/ 465108 w 1098340"/>
                <a:gd name="connsiteY16" fmla="*/ 545241 h 1356547"/>
                <a:gd name="connsiteX17" fmla="*/ 412380 w 1098340"/>
                <a:gd name="connsiteY17" fmla="*/ 462868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518893 w 1098340"/>
                <a:gd name="connsiteY15" fmla="*/ 583396 h 1356547"/>
                <a:gd name="connsiteX16" fmla="*/ 446754 w 1098340"/>
                <a:gd name="connsiteY16" fmla="*/ 491846 h 1356547"/>
                <a:gd name="connsiteX17" fmla="*/ 412380 w 1098340"/>
                <a:gd name="connsiteY17" fmla="*/ 462868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490527 w 1098340"/>
                <a:gd name="connsiteY15" fmla="*/ 571716 h 1356547"/>
                <a:gd name="connsiteX16" fmla="*/ 446754 w 1098340"/>
                <a:gd name="connsiteY16" fmla="*/ 491846 h 1356547"/>
                <a:gd name="connsiteX17" fmla="*/ 412380 w 1098340"/>
                <a:gd name="connsiteY17" fmla="*/ 462868 h 1356547"/>
                <a:gd name="connsiteX18" fmla="*/ 387240 w 1098340"/>
                <a:gd name="connsiteY18" fmla="*/ 423543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490527 w 1098340"/>
                <a:gd name="connsiteY15" fmla="*/ 571716 h 1356547"/>
                <a:gd name="connsiteX16" fmla="*/ 446754 w 1098340"/>
                <a:gd name="connsiteY16" fmla="*/ 491846 h 1356547"/>
                <a:gd name="connsiteX17" fmla="*/ 412380 w 1098340"/>
                <a:gd name="connsiteY17" fmla="*/ 462868 h 1356547"/>
                <a:gd name="connsiteX18" fmla="*/ 395583 w 1098340"/>
                <a:gd name="connsiteY18" fmla="*/ 416869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70720 w 1098340"/>
                <a:gd name="connsiteY6" fmla="*/ 800483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490527 w 1098340"/>
                <a:gd name="connsiteY15" fmla="*/ 571716 h 1356547"/>
                <a:gd name="connsiteX16" fmla="*/ 446754 w 1098340"/>
                <a:gd name="connsiteY16" fmla="*/ 491846 h 1356547"/>
                <a:gd name="connsiteX17" fmla="*/ 412380 w 1098340"/>
                <a:gd name="connsiteY17" fmla="*/ 462868 h 1356547"/>
                <a:gd name="connsiteX18" fmla="*/ 387240 w 1098340"/>
                <a:gd name="connsiteY18" fmla="*/ 416869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7700 w 1098340"/>
                <a:gd name="connsiteY5" fmla="*/ 820117 h 1356547"/>
                <a:gd name="connsiteX6" fmla="*/ 368217 w 1098340"/>
                <a:gd name="connsiteY6" fmla="*/ 797146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490527 w 1098340"/>
                <a:gd name="connsiteY15" fmla="*/ 571716 h 1356547"/>
                <a:gd name="connsiteX16" fmla="*/ 446754 w 1098340"/>
                <a:gd name="connsiteY16" fmla="*/ 491846 h 1356547"/>
                <a:gd name="connsiteX17" fmla="*/ 412380 w 1098340"/>
                <a:gd name="connsiteY17" fmla="*/ 462868 h 1356547"/>
                <a:gd name="connsiteX18" fmla="*/ 387240 w 1098340"/>
                <a:gd name="connsiteY18" fmla="*/ 416869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74386 w 1098340"/>
                <a:gd name="connsiteY5" fmla="*/ 840974 h 1356547"/>
                <a:gd name="connsiteX6" fmla="*/ 368217 w 1098340"/>
                <a:gd name="connsiteY6" fmla="*/ 797146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490527 w 1098340"/>
                <a:gd name="connsiteY15" fmla="*/ 571716 h 1356547"/>
                <a:gd name="connsiteX16" fmla="*/ 446754 w 1098340"/>
                <a:gd name="connsiteY16" fmla="*/ 491846 h 1356547"/>
                <a:gd name="connsiteX17" fmla="*/ 412380 w 1098340"/>
                <a:gd name="connsiteY17" fmla="*/ 462868 h 1356547"/>
                <a:gd name="connsiteX18" fmla="*/ 387240 w 1098340"/>
                <a:gd name="connsiteY18" fmla="*/ 416869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76889 w 1098340"/>
                <a:gd name="connsiteY5" fmla="*/ 843477 h 1356547"/>
                <a:gd name="connsiteX6" fmla="*/ 368217 w 1098340"/>
                <a:gd name="connsiteY6" fmla="*/ 797146 h 1356547"/>
                <a:gd name="connsiteX7" fmla="*/ 417442 w 1098340"/>
                <a:gd name="connsiteY7" fmla="*/ 742748 h 1356547"/>
                <a:gd name="connsiteX8" fmla="*/ 518782 w 1098340"/>
                <a:gd name="connsiteY8" fmla="*/ 743860 h 1356547"/>
                <a:gd name="connsiteX9" fmla="*/ 691874 w 1098340"/>
                <a:gd name="connsiteY9" fmla="*/ 777011 h 1356547"/>
                <a:gd name="connsiteX10" fmla="*/ 832983 w 1098340"/>
                <a:gd name="connsiteY10" fmla="*/ 804598 h 1356547"/>
                <a:gd name="connsiteX11" fmla="*/ 1016807 w 1098340"/>
                <a:gd name="connsiteY11" fmla="*/ 811605 h 1356547"/>
                <a:gd name="connsiteX12" fmla="*/ 1017641 w 1098340"/>
                <a:gd name="connsiteY12" fmla="*/ 731013 h 1356547"/>
                <a:gd name="connsiteX13" fmla="*/ 879537 w 1098340"/>
                <a:gd name="connsiteY13" fmla="*/ 682566 h 1356547"/>
                <a:gd name="connsiteX14" fmla="*/ 710005 w 1098340"/>
                <a:gd name="connsiteY14" fmla="*/ 643632 h 1356547"/>
                <a:gd name="connsiteX15" fmla="*/ 490527 w 1098340"/>
                <a:gd name="connsiteY15" fmla="*/ 571716 h 1356547"/>
                <a:gd name="connsiteX16" fmla="*/ 446754 w 1098340"/>
                <a:gd name="connsiteY16" fmla="*/ 491846 h 1356547"/>
                <a:gd name="connsiteX17" fmla="*/ 412380 w 1098340"/>
                <a:gd name="connsiteY17" fmla="*/ 462868 h 1356547"/>
                <a:gd name="connsiteX18" fmla="*/ 387240 w 1098340"/>
                <a:gd name="connsiteY18" fmla="*/ 416869 h 1356547"/>
                <a:gd name="connsiteX19" fmla="*/ 341520 w 1098340"/>
                <a:gd name="connsiteY19" fmla="*/ 390671 h 1356547"/>
                <a:gd name="connsiteX20" fmla="*/ 280560 w 1098340"/>
                <a:gd name="connsiteY20" fmla="*/ 370537 h 1356547"/>
                <a:gd name="connsiteX21" fmla="*/ 112920 w 1098340"/>
                <a:gd name="connsiteY21" fmla="*/ 317197 h 1356547"/>
                <a:gd name="connsiteX22" fmla="*/ 51960 w 1098340"/>
                <a:gd name="connsiteY22" fmla="*/ 248617 h 1356547"/>
                <a:gd name="connsiteX23" fmla="*/ 36720 w 1098340"/>
                <a:gd name="connsiteY23" fmla="*/ 126697 h 1356547"/>
                <a:gd name="connsiteX24" fmla="*/ 6240 w 1098340"/>
                <a:gd name="connsiteY24" fmla="*/ 96217 h 1356547"/>
                <a:gd name="connsiteX25" fmla="*/ 13860 w 1098340"/>
                <a:gd name="connsiteY25" fmla="*/ 35257 h 1356547"/>
                <a:gd name="connsiteX26" fmla="*/ 82440 w 1098340"/>
                <a:gd name="connsiteY26" fmla="*/ 27637 h 1356547"/>
                <a:gd name="connsiteX27" fmla="*/ 128160 w 1098340"/>
                <a:gd name="connsiteY27" fmla="*/ 88597 h 1356547"/>
                <a:gd name="connsiteX28" fmla="*/ 143400 w 1098340"/>
                <a:gd name="connsiteY28" fmla="*/ 202897 h 1356547"/>
                <a:gd name="connsiteX29" fmla="*/ 204360 w 1098340"/>
                <a:gd name="connsiteY29" fmla="*/ 240997 h 1356547"/>
                <a:gd name="connsiteX30" fmla="*/ 425340 w 1098340"/>
                <a:gd name="connsiteY30" fmla="*/ 256237 h 1356547"/>
                <a:gd name="connsiteX31" fmla="*/ 428636 w 1098340"/>
                <a:gd name="connsiteY31" fmla="*/ 509 h 1356547"/>
                <a:gd name="connsiteX32" fmla="*/ 1096258 w 1098340"/>
                <a:gd name="connsiteY32" fmla="*/ 0 h 1356547"/>
                <a:gd name="connsiteX33" fmla="*/ 1098340 w 1098340"/>
                <a:gd name="connsiteY33" fmla="*/ 1355555 h 1356547"/>
                <a:gd name="connsiteX34" fmla="*/ 546405 w 1098340"/>
                <a:gd name="connsiteY34"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76889 w 1098340"/>
                <a:gd name="connsiteY5" fmla="*/ 843477 h 1356547"/>
                <a:gd name="connsiteX6" fmla="*/ 329316 w 1098340"/>
                <a:gd name="connsiteY6" fmla="*/ 803648 h 1356547"/>
                <a:gd name="connsiteX7" fmla="*/ 368217 w 1098340"/>
                <a:gd name="connsiteY7" fmla="*/ 797146 h 1356547"/>
                <a:gd name="connsiteX8" fmla="*/ 417442 w 1098340"/>
                <a:gd name="connsiteY8" fmla="*/ 742748 h 1356547"/>
                <a:gd name="connsiteX9" fmla="*/ 518782 w 1098340"/>
                <a:gd name="connsiteY9" fmla="*/ 743860 h 1356547"/>
                <a:gd name="connsiteX10" fmla="*/ 691874 w 1098340"/>
                <a:gd name="connsiteY10" fmla="*/ 777011 h 1356547"/>
                <a:gd name="connsiteX11" fmla="*/ 832983 w 1098340"/>
                <a:gd name="connsiteY11" fmla="*/ 804598 h 1356547"/>
                <a:gd name="connsiteX12" fmla="*/ 1016807 w 1098340"/>
                <a:gd name="connsiteY12" fmla="*/ 811605 h 1356547"/>
                <a:gd name="connsiteX13" fmla="*/ 1017641 w 1098340"/>
                <a:gd name="connsiteY13" fmla="*/ 731013 h 1356547"/>
                <a:gd name="connsiteX14" fmla="*/ 879537 w 1098340"/>
                <a:gd name="connsiteY14" fmla="*/ 682566 h 1356547"/>
                <a:gd name="connsiteX15" fmla="*/ 710005 w 1098340"/>
                <a:gd name="connsiteY15" fmla="*/ 643632 h 1356547"/>
                <a:gd name="connsiteX16" fmla="*/ 490527 w 1098340"/>
                <a:gd name="connsiteY16" fmla="*/ 571716 h 1356547"/>
                <a:gd name="connsiteX17" fmla="*/ 446754 w 1098340"/>
                <a:gd name="connsiteY17" fmla="*/ 491846 h 1356547"/>
                <a:gd name="connsiteX18" fmla="*/ 412380 w 1098340"/>
                <a:gd name="connsiteY18" fmla="*/ 462868 h 1356547"/>
                <a:gd name="connsiteX19" fmla="*/ 387240 w 1098340"/>
                <a:gd name="connsiteY19" fmla="*/ 416869 h 1356547"/>
                <a:gd name="connsiteX20" fmla="*/ 341520 w 1098340"/>
                <a:gd name="connsiteY20" fmla="*/ 390671 h 1356547"/>
                <a:gd name="connsiteX21" fmla="*/ 280560 w 1098340"/>
                <a:gd name="connsiteY21" fmla="*/ 370537 h 1356547"/>
                <a:gd name="connsiteX22" fmla="*/ 112920 w 1098340"/>
                <a:gd name="connsiteY22" fmla="*/ 317197 h 1356547"/>
                <a:gd name="connsiteX23" fmla="*/ 51960 w 1098340"/>
                <a:gd name="connsiteY23" fmla="*/ 248617 h 1356547"/>
                <a:gd name="connsiteX24" fmla="*/ 36720 w 1098340"/>
                <a:gd name="connsiteY24" fmla="*/ 126697 h 1356547"/>
                <a:gd name="connsiteX25" fmla="*/ 6240 w 1098340"/>
                <a:gd name="connsiteY25" fmla="*/ 96217 h 1356547"/>
                <a:gd name="connsiteX26" fmla="*/ 13860 w 1098340"/>
                <a:gd name="connsiteY26" fmla="*/ 35257 h 1356547"/>
                <a:gd name="connsiteX27" fmla="*/ 82440 w 1098340"/>
                <a:gd name="connsiteY27" fmla="*/ 27637 h 1356547"/>
                <a:gd name="connsiteX28" fmla="*/ 128160 w 1098340"/>
                <a:gd name="connsiteY28" fmla="*/ 88597 h 1356547"/>
                <a:gd name="connsiteX29" fmla="*/ 143400 w 1098340"/>
                <a:gd name="connsiteY29" fmla="*/ 202897 h 1356547"/>
                <a:gd name="connsiteX30" fmla="*/ 204360 w 1098340"/>
                <a:gd name="connsiteY30" fmla="*/ 240997 h 1356547"/>
                <a:gd name="connsiteX31" fmla="*/ 425340 w 1098340"/>
                <a:gd name="connsiteY31" fmla="*/ 256237 h 1356547"/>
                <a:gd name="connsiteX32" fmla="*/ 428636 w 1098340"/>
                <a:gd name="connsiteY32" fmla="*/ 509 h 1356547"/>
                <a:gd name="connsiteX33" fmla="*/ 1096258 w 1098340"/>
                <a:gd name="connsiteY33" fmla="*/ 0 h 1356547"/>
                <a:gd name="connsiteX34" fmla="*/ 1098340 w 1098340"/>
                <a:gd name="connsiteY34" fmla="*/ 1355555 h 1356547"/>
                <a:gd name="connsiteX35" fmla="*/ 546405 w 1098340"/>
                <a:gd name="connsiteY35"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76889 w 1098340"/>
                <a:gd name="connsiteY5" fmla="*/ 843477 h 1356547"/>
                <a:gd name="connsiteX6" fmla="*/ 329316 w 1098340"/>
                <a:gd name="connsiteY6" fmla="*/ 803648 h 1356547"/>
                <a:gd name="connsiteX7" fmla="*/ 368217 w 1098340"/>
                <a:gd name="connsiteY7" fmla="*/ 797146 h 1356547"/>
                <a:gd name="connsiteX8" fmla="*/ 417442 w 1098340"/>
                <a:gd name="connsiteY8" fmla="*/ 742748 h 1356547"/>
                <a:gd name="connsiteX9" fmla="*/ 518782 w 1098340"/>
                <a:gd name="connsiteY9" fmla="*/ 743860 h 1356547"/>
                <a:gd name="connsiteX10" fmla="*/ 691874 w 1098340"/>
                <a:gd name="connsiteY10" fmla="*/ 777011 h 1356547"/>
                <a:gd name="connsiteX11" fmla="*/ 832983 w 1098340"/>
                <a:gd name="connsiteY11" fmla="*/ 804598 h 1356547"/>
                <a:gd name="connsiteX12" fmla="*/ 1016807 w 1098340"/>
                <a:gd name="connsiteY12" fmla="*/ 811605 h 1356547"/>
                <a:gd name="connsiteX13" fmla="*/ 1017641 w 1098340"/>
                <a:gd name="connsiteY13" fmla="*/ 731013 h 1356547"/>
                <a:gd name="connsiteX14" fmla="*/ 879537 w 1098340"/>
                <a:gd name="connsiteY14" fmla="*/ 682566 h 1356547"/>
                <a:gd name="connsiteX15" fmla="*/ 710005 w 1098340"/>
                <a:gd name="connsiteY15" fmla="*/ 643632 h 1356547"/>
                <a:gd name="connsiteX16" fmla="*/ 490527 w 1098340"/>
                <a:gd name="connsiteY16" fmla="*/ 571716 h 1356547"/>
                <a:gd name="connsiteX17" fmla="*/ 446754 w 1098340"/>
                <a:gd name="connsiteY17" fmla="*/ 491846 h 1356547"/>
                <a:gd name="connsiteX18" fmla="*/ 415441 w 1098340"/>
                <a:gd name="connsiteY18" fmla="*/ 458277 h 1356547"/>
                <a:gd name="connsiteX19" fmla="*/ 387240 w 1098340"/>
                <a:gd name="connsiteY19" fmla="*/ 416869 h 1356547"/>
                <a:gd name="connsiteX20" fmla="*/ 341520 w 1098340"/>
                <a:gd name="connsiteY20" fmla="*/ 390671 h 1356547"/>
                <a:gd name="connsiteX21" fmla="*/ 280560 w 1098340"/>
                <a:gd name="connsiteY21" fmla="*/ 370537 h 1356547"/>
                <a:gd name="connsiteX22" fmla="*/ 112920 w 1098340"/>
                <a:gd name="connsiteY22" fmla="*/ 317197 h 1356547"/>
                <a:gd name="connsiteX23" fmla="*/ 51960 w 1098340"/>
                <a:gd name="connsiteY23" fmla="*/ 248617 h 1356547"/>
                <a:gd name="connsiteX24" fmla="*/ 36720 w 1098340"/>
                <a:gd name="connsiteY24" fmla="*/ 126697 h 1356547"/>
                <a:gd name="connsiteX25" fmla="*/ 6240 w 1098340"/>
                <a:gd name="connsiteY25" fmla="*/ 96217 h 1356547"/>
                <a:gd name="connsiteX26" fmla="*/ 13860 w 1098340"/>
                <a:gd name="connsiteY26" fmla="*/ 35257 h 1356547"/>
                <a:gd name="connsiteX27" fmla="*/ 82440 w 1098340"/>
                <a:gd name="connsiteY27" fmla="*/ 27637 h 1356547"/>
                <a:gd name="connsiteX28" fmla="*/ 128160 w 1098340"/>
                <a:gd name="connsiteY28" fmla="*/ 88597 h 1356547"/>
                <a:gd name="connsiteX29" fmla="*/ 143400 w 1098340"/>
                <a:gd name="connsiteY29" fmla="*/ 202897 h 1356547"/>
                <a:gd name="connsiteX30" fmla="*/ 204360 w 1098340"/>
                <a:gd name="connsiteY30" fmla="*/ 240997 h 1356547"/>
                <a:gd name="connsiteX31" fmla="*/ 425340 w 1098340"/>
                <a:gd name="connsiteY31" fmla="*/ 256237 h 1356547"/>
                <a:gd name="connsiteX32" fmla="*/ 428636 w 1098340"/>
                <a:gd name="connsiteY32" fmla="*/ 509 h 1356547"/>
                <a:gd name="connsiteX33" fmla="*/ 1096258 w 1098340"/>
                <a:gd name="connsiteY33" fmla="*/ 0 h 1356547"/>
                <a:gd name="connsiteX34" fmla="*/ 1098340 w 1098340"/>
                <a:gd name="connsiteY34" fmla="*/ 1355555 h 1356547"/>
                <a:gd name="connsiteX35" fmla="*/ 546405 w 1098340"/>
                <a:gd name="connsiteY35"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76889 w 1098340"/>
                <a:gd name="connsiteY5" fmla="*/ 843477 h 1356547"/>
                <a:gd name="connsiteX6" fmla="*/ 329316 w 1098340"/>
                <a:gd name="connsiteY6" fmla="*/ 803648 h 1356547"/>
                <a:gd name="connsiteX7" fmla="*/ 368217 w 1098340"/>
                <a:gd name="connsiteY7" fmla="*/ 797146 h 1356547"/>
                <a:gd name="connsiteX8" fmla="*/ 417442 w 1098340"/>
                <a:gd name="connsiteY8" fmla="*/ 742748 h 1356547"/>
                <a:gd name="connsiteX9" fmla="*/ 518782 w 1098340"/>
                <a:gd name="connsiteY9" fmla="*/ 743860 h 1356547"/>
                <a:gd name="connsiteX10" fmla="*/ 691874 w 1098340"/>
                <a:gd name="connsiteY10" fmla="*/ 777011 h 1356547"/>
                <a:gd name="connsiteX11" fmla="*/ 832983 w 1098340"/>
                <a:gd name="connsiteY11" fmla="*/ 804598 h 1356547"/>
                <a:gd name="connsiteX12" fmla="*/ 1016807 w 1098340"/>
                <a:gd name="connsiteY12" fmla="*/ 811605 h 1356547"/>
                <a:gd name="connsiteX13" fmla="*/ 1017641 w 1098340"/>
                <a:gd name="connsiteY13" fmla="*/ 731013 h 1356547"/>
                <a:gd name="connsiteX14" fmla="*/ 879537 w 1098340"/>
                <a:gd name="connsiteY14" fmla="*/ 682566 h 1356547"/>
                <a:gd name="connsiteX15" fmla="*/ 710005 w 1098340"/>
                <a:gd name="connsiteY15" fmla="*/ 643632 h 1356547"/>
                <a:gd name="connsiteX16" fmla="*/ 490527 w 1098340"/>
                <a:gd name="connsiteY16" fmla="*/ 571716 h 1356547"/>
                <a:gd name="connsiteX17" fmla="*/ 431450 w 1098340"/>
                <a:gd name="connsiteY17" fmla="*/ 494907 h 1356547"/>
                <a:gd name="connsiteX18" fmla="*/ 415441 w 1098340"/>
                <a:gd name="connsiteY18" fmla="*/ 458277 h 1356547"/>
                <a:gd name="connsiteX19" fmla="*/ 387240 w 1098340"/>
                <a:gd name="connsiteY19" fmla="*/ 416869 h 1356547"/>
                <a:gd name="connsiteX20" fmla="*/ 341520 w 1098340"/>
                <a:gd name="connsiteY20" fmla="*/ 390671 h 1356547"/>
                <a:gd name="connsiteX21" fmla="*/ 280560 w 1098340"/>
                <a:gd name="connsiteY21" fmla="*/ 370537 h 1356547"/>
                <a:gd name="connsiteX22" fmla="*/ 112920 w 1098340"/>
                <a:gd name="connsiteY22" fmla="*/ 317197 h 1356547"/>
                <a:gd name="connsiteX23" fmla="*/ 51960 w 1098340"/>
                <a:gd name="connsiteY23" fmla="*/ 248617 h 1356547"/>
                <a:gd name="connsiteX24" fmla="*/ 36720 w 1098340"/>
                <a:gd name="connsiteY24" fmla="*/ 126697 h 1356547"/>
                <a:gd name="connsiteX25" fmla="*/ 6240 w 1098340"/>
                <a:gd name="connsiteY25" fmla="*/ 96217 h 1356547"/>
                <a:gd name="connsiteX26" fmla="*/ 13860 w 1098340"/>
                <a:gd name="connsiteY26" fmla="*/ 35257 h 1356547"/>
                <a:gd name="connsiteX27" fmla="*/ 82440 w 1098340"/>
                <a:gd name="connsiteY27" fmla="*/ 27637 h 1356547"/>
                <a:gd name="connsiteX28" fmla="*/ 128160 w 1098340"/>
                <a:gd name="connsiteY28" fmla="*/ 88597 h 1356547"/>
                <a:gd name="connsiteX29" fmla="*/ 143400 w 1098340"/>
                <a:gd name="connsiteY29" fmla="*/ 202897 h 1356547"/>
                <a:gd name="connsiteX30" fmla="*/ 204360 w 1098340"/>
                <a:gd name="connsiteY30" fmla="*/ 240997 h 1356547"/>
                <a:gd name="connsiteX31" fmla="*/ 425340 w 1098340"/>
                <a:gd name="connsiteY31" fmla="*/ 256237 h 1356547"/>
                <a:gd name="connsiteX32" fmla="*/ 428636 w 1098340"/>
                <a:gd name="connsiteY32" fmla="*/ 509 h 1356547"/>
                <a:gd name="connsiteX33" fmla="*/ 1096258 w 1098340"/>
                <a:gd name="connsiteY33" fmla="*/ 0 h 1356547"/>
                <a:gd name="connsiteX34" fmla="*/ 1098340 w 1098340"/>
                <a:gd name="connsiteY34" fmla="*/ 1355555 h 1356547"/>
                <a:gd name="connsiteX35" fmla="*/ 546405 w 1098340"/>
                <a:gd name="connsiteY35"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5463 w 1098340"/>
                <a:gd name="connsiteY5" fmla="*/ 855720 h 1356547"/>
                <a:gd name="connsiteX6" fmla="*/ 329316 w 1098340"/>
                <a:gd name="connsiteY6" fmla="*/ 803648 h 1356547"/>
                <a:gd name="connsiteX7" fmla="*/ 368217 w 1098340"/>
                <a:gd name="connsiteY7" fmla="*/ 797146 h 1356547"/>
                <a:gd name="connsiteX8" fmla="*/ 417442 w 1098340"/>
                <a:gd name="connsiteY8" fmla="*/ 742748 h 1356547"/>
                <a:gd name="connsiteX9" fmla="*/ 518782 w 1098340"/>
                <a:gd name="connsiteY9" fmla="*/ 743860 h 1356547"/>
                <a:gd name="connsiteX10" fmla="*/ 691874 w 1098340"/>
                <a:gd name="connsiteY10" fmla="*/ 777011 h 1356547"/>
                <a:gd name="connsiteX11" fmla="*/ 832983 w 1098340"/>
                <a:gd name="connsiteY11" fmla="*/ 804598 h 1356547"/>
                <a:gd name="connsiteX12" fmla="*/ 1016807 w 1098340"/>
                <a:gd name="connsiteY12" fmla="*/ 811605 h 1356547"/>
                <a:gd name="connsiteX13" fmla="*/ 1017641 w 1098340"/>
                <a:gd name="connsiteY13" fmla="*/ 731013 h 1356547"/>
                <a:gd name="connsiteX14" fmla="*/ 879537 w 1098340"/>
                <a:gd name="connsiteY14" fmla="*/ 682566 h 1356547"/>
                <a:gd name="connsiteX15" fmla="*/ 710005 w 1098340"/>
                <a:gd name="connsiteY15" fmla="*/ 643632 h 1356547"/>
                <a:gd name="connsiteX16" fmla="*/ 490527 w 1098340"/>
                <a:gd name="connsiteY16" fmla="*/ 571716 h 1356547"/>
                <a:gd name="connsiteX17" fmla="*/ 431450 w 1098340"/>
                <a:gd name="connsiteY17" fmla="*/ 494907 h 1356547"/>
                <a:gd name="connsiteX18" fmla="*/ 415441 w 1098340"/>
                <a:gd name="connsiteY18" fmla="*/ 458277 h 1356547"/>
                <a:gd name="connsiteX19" fmla="*/ 387240 w 1098340"/>
                <a:gd name="connsiteY19" fmla="*/ 416869 h 1356547"/>
                <a:gd name="connsiteX20" fmla="*/ 341520 w 1098340"/>
                <a:gd name="connsiteY20" fmla="*/ 390671 h 1356547"/>
                <a:gd name="connsiteX21" fmla="*/ 280560 w 1098340"/>
                <a:gd name="connsiteY21" fmla="*/ 370537 h 1356547"/>
                <a:gd name="connsiteX22" fmla="*/ 112920 w 1098340"/>
                <a:gd name="connsiteY22" fmla="*/ 317197 h 1356547"/>
                <a:gd name="connsiteX23" fmla="*/ 51960 w 1098340"/>
                <a:gd name="connsiteY23" fmla="*/ 248617 h 1356547"/>
                <a:gd name="connsiteX24" fmla="*/ 36720 w 1098340"/>
                <a:gd name="connsiteY24" fmla="*/ 126697 h 1356547"/>
                <a:gd name="connsiteX25" fmla="*/ 6240 w 1098340"/>
                <a:gd name="connsiteY25" fmla="*/ 96217 h 1356547"/>
                <a:gd name="connsiteX26" fmla="*/ 13860 w 1098340"/>
                <a:gd name="connsiteY26" fmla="*/ 35257 h 1356547"/>
                <a:gd name="connsiteX27" fmla="*/ 82440 w 1098340"/>
                <a:gd name="connsiteY27" fmla="*/ 27637 h 1356547"/>
                <a:gd name="connsiteX28" fmla="*/ 128160 w 1098340"/>
                <a:gd name="connsiteY28" fmla="*/ 88597 h 1356547"/>
                <a:gd name="connsiteX29" fmla="*/ 143400 w 1098340"/>
                <a:gd name="connsiteY29" fmla="*/ 202897 h 1356547"/>
                <a:gd name="connsiteX30" fmla="*/ 204360 w 1098340"/>
                <a:gd name="connsiteY30" fmla="*/ 240997 h 1356547"/>
                <a:gd name="connsiteX31" fmla="*/ 425340 w 1098340"/>
                <a:gd name="connsiteY31" fmla="*/ 256237 h 1356547"/>
                <a:gd name="connsiteX32" fmla="*/ 428636 w 1098340"/>
                <a:gd name="connsiteY32" fmla="*/ 509 h 1356547"/>
                <a:gd name="connsiteX33" fmla="*/ 1096258 w 1098340"/>
                <a:gd name="connsiteY33" fmla="*/ 0 h 1356547"/>
                <a:gd name="connsiteX34" fmla="*/ 1098340 w 1098340"/>
                <a:gd name="connsiteY34" fmla="*/ 1355555 h 1356547"/>
                <a:gd name="connsiteX35" fmla="*/ 546405 w 1098340"/>
                <a:gd name="connsiteY35"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3932 w 1098340"/>
                <a:gd name="connsiteY5" fmla="*/ 837355 h 1356547"/>
                <a:gd name="connsiteX6" fmla="*/ 329316 w 1098340"/>
                <a:gd name="connsiteY6" fmla="*/ 803648 h 1356547"/>
                <a:gd name="connsiteX7" fmla="*/ 368217 w 1098340"/>
                <a:gd name="connsiteY7" fmla="*/ 797146 h 1356547"/>
                <a:gd name="connsiteX8" fmla="*/ 417442 w 1098340"/>
                <a:gd name="connsiteY8" fmla="*/ 742748 h 1356547"/>
                <a:gd name="connsiteX9" fmla="*/ 518782 w 1098340"/>
                <a:gd name="connsiteY9" fmla="*/ 743860 h 1356547"/>
                <a:gd name="connsiteX10" fmla="*/ 691874 w 1098340"/>
                <a:gd name="connsiteY10" fmla="*/ 777011 h 1356547"/>
                <a:gd name="connsiteX11" fmla="*/ 832983 w 1098340"/>
                <a:gd name="connsiteY11" fmla="*/ 804598 h 1356547"/>
                <a:gd name="connsiteX12" fmla="*/ 1016807 w 1098340"/>
                <a:gd name="connsiteY12" fmla="*/ 811605 h 1356547"/>
                <a:gd name="connsiteX13" fmla="*/ 1017641 w 1098340"/>
                <a:gd name="connsiteY13" fmla="*/ 731013 h 1356547"/>
                <a:gd name="connsiteX14" fmla="*/ 879537 w 1098340"/>
                <a:gd name="connsiteY14" fmla="*/ 682566 h 1356547"/>
                <a:gd name="connsiteX15" fmla="*/ 710005 w 1098340"/>
                <a:gd name="connsiteY15" fmla="*/ 643632 h 1356547"/>
                <a:gd name="connsiteX16" fmla="*/ 490527 w 1098340"/>
                <a:gd name="connsiteY16" fmla="*/ 571716 h 1356547"/>
                <a:gd name="connsiteX17" fmla="*/ 431450 w 1098340"/>
                <a:gd name="connsiteY17" fmla="*/ 494907 h 1356547"/>
                <a:gd name="connsiteX18" fmla="*/ 415441 w 1098340"/>
                <a:gd name="connsiteY18" fmla="*/ 458277 h 1356547"/>
                <a:gd name="connsiteX19" fmla="*/ 387240 w 1098340"/>
                <a:gd name="connsiteY19" fmla="*/ 416869 h 1356547"/>
                <a:gd name="connsiteX20" fmla="*/ 341520 w 1098340"/>
                <a:gd name="connsiteY20" fmla="*/ 390671 h 1356547"/>
                <a:gd name="connsiteX21" fmla="*/ 280560 w 1098340"/>
                <a:gd name="connsiteY21" fmla="*/ 370537 h 1356547"/>
                <a:gd name="connsiteX22" fmla="*/ 112920 w 1098340"/>
                <a:gd name="connsiteY22" fmla="*/ 317197 h 1356547"/>
                <a:gd name="connsiteX23" fmla="*/ 51960 w 1098340"/>
                <a:gd name="connsiteY23" fmla="*/ 248617 h 1356547"/>
                <a:gd name="connsiteX24" fmla="*/ 36720 w 1098340"/>
                <a:gd name="connsiteY24" fmla="*/ 126697 h 1356547"/>
                <a:gd name="connsiteX25" fmla="*/ 6240 w 1098340"/>
                <a:gd name="connsiteY25" fmla="*/ 96217 h 1356547"/>
                <a:gd name="connsiteX26" fmla="*/ 13860 w 1098340"/>
                <a:gd name="connsiteY26" fmla="*/ 35257 h 1356547"/>
                <a:gd name="connsiteX27" fmla="*/ 82440 w 1098340"/>
                <a:gd name="connsiteY27" fmla="*/ 27637 h 1356547"/>
                <a:gd name="connsiteX28" fmla="*/ 128160 w 1098340"/>
                <a:gd name="connsiteY28" fmla="*/ 88597 h 1356547"/>
                <a:gd name="connsiteX29" fmla="*/ 143400 w 1098340"/>
                <a:gd name="connsiteY29" fmla="*/ 202897 h 1356547"/>
                <a:gd name="connsiteX30" fmla="*/ 204360 w 1098340"/>
                <a:gd name="connsiteY30" fmla="*/ 240997 h 1356547"/>
                <a:gd name="connsiteX31" fmla="*/ 425340 w 1098340"/>
                <a:gd name="connsiteY31" fmla="*/ 256237 h 1356547"/>
                <a:gd name="connsiteX32" fmla="*/ 428636 w 1098340"/>
                <a:gd name="connsiteY32" fmla="*/ 509 h 1356547"/>
                <a:gd name="connsiteX33" fmla="*/ 1096258 w 1098340"/>
                <a:gd name="connsiteY33" fmla="*/ 0 h 1356547"/>
                <a:gd name="connsiteX34" fmla="*/ 1098340 w 1098340"/>
                <a:gd name="connsiteY34" fmla="*/ 1355555 h 1356547"/>
                <a:gd name="connsiteX35" fmla="*/ 546405 w 1098340"/>
                <a:gd name="connsiteY35"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53932 w 1098340"/>
                <a:gd name="connsiteY5" fmla="*/ 837355 h 1356547"/>
                <a:gd name="connsiteX6" fmla="*/ 329316 w 1098340"/>
                <a:gd name="connsiteY6" fmla="*/ 803648 h 1356547"/>
                <a:gd name="connsiteX7" fmla="*/ 362095 w 1098340"/>
                <a:gd name="connsiteY7" fmla="*/ 780311 h 1356547"/>
                <a:gd name="connsiteX8" fmla="*/ 417442 w 1098340"/>
                <a:gd name="connsiteY8" fmla="*/ 742748 h 1356547"/>
                <a:gd name="connsiteX9" fmla="*/ 518782 w 1098340"/>
                <a:gd name="connsiteY9" fmla="*/ 743860 h 1356547"/>
                <a:gd name="connsiteX10" fmla="*/ 691874 w 1098340"/>
                <a:gd name="connsiteY10" fmla="*/ 777011 h 1356547"/>
                <a:gd name="connsiteX11" fmla="*/ 832983 w 1098340"/>
                <a:gd name="connsiteY11" fmla="*/ 804598 h 1356547"/>
                <a:gd name="connsiteX12" fmla="*/ 1016807 w 1098340"/>
                <a:gd name="connsiteY12" fmla="*/ 811605 h 1356547"/>
                <a:gd name="connsiteX13" fmla="*/ 1017641 w 1098340"/>
                <a:gd name="connsiteY13" fmla="*/ 731013 h 1356547"/>
                <a:gd name="connsiteX14" fmla="*/ 879537 w 1098340"/>
                <a:gd name="connsiteY14" fmla="*/ 682566 h 1356547"/>
                <a:gd name="connsiteX15" fmla="*/ 710005 w 1098340"/>
                <a:gd name="connsiteY15" fmla="*/ 643632 h 1356547"/>
                <a:gd name="connsiteX16" fmla="*/ 490527 w 1098340"/>
                <a:gd name="connsiteY16" fmla="*/ 571716 h 1356547"/>
                <a:gd name="connsiteX17" fmla="*/ 431450 w 1098340"/>
                <a:gd name="connsiteY17" fmla="*/ 494907 h 1356547"/>
                <a:gd name="connsiteX18" fmla="*/ 415441 w 1098340"/>
                <a:gd name="connsiteY18" fmla="*/ 458277 h 1356547"/>
                <a:gd name="connsiteX19" fmla="*/ 387240 w 1098340"/>
                <a:gd name="connsiteY19" fmla="*/ 416869 h 1356547"/>
                <a:gd name="connsiteX20" fmla="*/ 341520 w 1098340"/>
                <a:gd name="connsiteY20" fmla="*/ 390671 h 1356547"/>
                <a:gd name="connsiteX21" fmla="*/ 280560 w 1098340"/>
                <a:gd name="connsiteY21" fmla="*/ 370537 h 1356547"/>
                <a:gd name="connsiteX22" fmla="*/ 112920 w 1098340"/>
                <a:gd name="connsiteY22" fmla="*/ 317197 h 1356547"/>
                <a:gd name="connsiteX23" fmla="*/ 51960 w 1098340"/>
                <a:gd name="connsiteY23" fmla="*/ 248617 h 1356547"/>
                <a:gd name="connsiteX24" fmla="*/ 36720 w 1098340"/>
                <a:gd name="connsiteY24" fmla="*/ 126697 h 1356547"/>
                <a:gd name="connsiteX25" fmla="*/ 6240 w 1098340"/>
                <a:gd name="connsiteY25" fmla="*/ 96217 h 1356547"/>
                <a:gd name="connsiteX26" fmla="*/ 13860 w 1098340"/>
                <a:gd name="connsiteY26" fmla="*/ 35257 h 1356547"/>
                <a:gd name="connsiteX27" fmla="*/ 82440 w 1098340"/>
                <a:gd name="connsiteY27" fmla="*/ 27637 h 1356547"/>
                <a:gd name="connsiteX28" fmla="*/ 128160 w 1098340"/>
                <a:gd name="connsiteY28" fmla="*/ 88597 h 1356547"/>
                <a:gd name="connsiteX29" fmla="*/ 143400 w 1098340"/>
                <a:gd name="connsiteY29" fmla="*/ 202897 h 1356547"/>
                <a:gd name="connsiteX30" fmla="*/ 204360 w 1098340"/>
                <a:gd name="connsiteY30" fmla="*/ 240997 h 1356547"/>
                <a:gd name="connsiteX31" fmla="*/ 425340 w 1098340"/>
                <a:gd name="connsiteY31" fmla="*/ 256237 h 1356547"/>
                <a:gd name="connsiteX32" fmla="*/ 428636 w 1098340"/>
                <a:gd name="connsiteY32" fmla="*/ 509 h 1356547"/>
                <a:gd name="connsiteX33" fmla="*/ 1096258 w 1098340"/>
                <a:gd name="connsiteY33" fmla="*/ 0 h 1356547"/>
                <a:gd name="connsiteX34" fmla="*/ 1098340 w 1098340"/>
                <a:gd name="connsiteY34" fmla="*/ 1355555 h 1356547"/>
                <a:gd name="connsiteX35" fmla="*/ 546405 w 1098340"/>
                <a:gd name="connsiteY35"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27220 w 1098340"/>
                <a:gd name="connsiteY4" fmla="*/ 919177 h 1356547"/>
                <a:gd name="connsiteX5" fmla="*/ 273828 w 1098340"/>
                <a:gd name="connsiteY5" fmla="*/ 851129 h 1356547"/>
                <a:gd name="connsiteX6" fmla="*/ 329316 w 1098340"/>
                <a:gd name="connsiteY6" fmla="*/ 803648 h 1356547"/>
                <a:gd name="connsiteX7" fmla="*/ 362095 w 1098340"/>
                <a:gd name="connsiteY7" fmla="*/ 780311 h 1356547"/>
                <a:gd name="connsiteX8" fmla="*/ 417442 w 1098340"/>
                <a:gd name="connsiteY8" fmla="*/ 742748 h 1356547"/>
                <a:gd name="connsiteX9" fmla="*/ 518782 w 1098340"/>
                <a:gd name="connsiteY9" fmla="*/ 743860 h 1356547"/>
                <a:gd name="connsiteX10" fmla="*/ 691874 w 1098340"/>
                <a:gd name="connsiteY10" fmla="*/ 777011 h 1356547"/>
                <a:gd name="connsiteX11" fmla="*/ 832983 w 1098340"/>
                <a:gd name="connsiteY11" fmla="*/ 804598 h 1356547"/>
                <a:gd name="connsiteX12" fmla="*/ 1016807 w 1098340"/>
                <a:gd name="connsiteY12" fmla="*/ 811605 h 1356547"/>
                <a:gd name="connsiteX13" fmla="*/ 1017641 w 1098340"/>
                <a:gd name="connsiteY13" fmla="*/ 731013 h 1356547"/>
                <a:gd name="connsiteX14" fmla="*/ 879537 w 1098340"/>
                <a:gd name="connsiteY14" fmla="*/ 682566 h 1356547"/>
                <a:gd name="connsiteX15" fmla="*/ 710005 w 1098340"/>
                <a:gd name="connsiteY15" fmla="*/ 643632 h 1356547"/>
                <a:gd name="connsiteX16" fmla="*/ 490527 w 1098340"/>
                <a:gd name="connsiteY16" fmla="*/ 571716 h 1356547"/>
                <a:gd name="connsiteX17" fmla="*/ 431450 w 1098340"/>
                <a:gd name="connsiteY17" fmla="*/ 494907 h 1356547"/>
                <a:gd name="connsiteX18" fmla="*/ 415441 w 1098340"/>
                <a:gd name="connsiteY18" fmla="*/ 458277 h 1356547"/>
                <a:gd name="connsiteX19" fmla="*/ 387240 w 1098340"/>
                <a:gd name="connsiteY19" fmla="*/ 416869 h 1356547"/>
                <a:gd name="connsiteX20" fmla="*/ 341520 w 1098340"/>
                <a:gd name="connsiteY20" fmla="*/ 390671 h 1356547"/>
                <a:gd name="connsiteX21" fmla="*/ 280560 w 1098340"/>
                <a:gd name="connsiteY21" fmla="*/ 370537 h 1356547"/>
                <a:gd name="connsiteX22" fmla="*/ 112920 w 1098340"/>
                <a:gd name="connsiteY22" fmla="*/ 317197 h 1356547"/>
                <a:gd name="connsiteX23" fmla="*/ 51960 w 1098340"/>
                <a:gd name="connsiteY23" fmla="*/ 248617 h 1356547"/>
                <a:gd name="connsiteX24" fmla="*/ 36720 w 1098340"/>
                <a:gd name="connsiteY24" fmla="*/ 126697 h 1356547"/>
                <a:gd name="connsiteX25" fmla="*/ 6240 w 1098340"/>
                <a:gd name="connsiteY25" fmla="*/ 96217 h 1356547"/>
                <a:gd name="connsiteX26" fmla="*/ 13860 w 1098340"/>
                <a:gd name="connsiteY26" fmla="*/ 35257 h 1356547"/>
                <a:gd name="connsiteX27" fmla="*/ 82440 w 1098340"/>
                <a:gd name="connsiteY27" fmla="*/ 27637 h 1356547"/>
                <a:gd name="connsiteX28" fmla="*/ 128160 w 1098340"/>
                <a:gd name="connsiteY28" fmla="*/ 88597 h 1356547"/>
                <a:gd name="connsiteX29" fmla="*/ 143400 w 1098340"/>
                <a:gd name="connsiteY29" fmla="*/ 202897 h 1356547"/>
                <a:gd name="connsiteX30" fmla="*/ 204360 w 1098340"/>
                <a:gd name="connsiteY30" fmla="*/ 240997 h 1356547"/>
                <a:gd name="connsiteX31" fmla="*/ 425340 w 1098340"/>
                <a:gd name="connsiteY31" fmla="*/ 256237 h 1356547"/>
                <a:gd name="connsiteX32" fmla="*/ 428636 w 1098340"/>
                <a:gd name="connsiteY32" fmla="*/ 509 h 1356547"/>
                <a:gd name="connsiteX33" fmla="*/ 1096258 w 1098340"/>
                <a:gd name="connsiteY33" fmla="*/ 0 h 1356547"/>
                <a:gd name="connsiteX34" fmla="*/ 1098340 w 1098340"/>
                <a:gd name="connsiteY34" fmla="*/ 1355555 h 1356547"/>
                <a:gd name="connsiteX35" fmla="*/ 546405 w 1098340"/>
                <a:gd name="connsiteY35"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57828 w 1098340"/>
                <a:gd name="connsiteY4" fmla="*/ 922238 h 1356547"/>
                <a:gd name="connsiteX5" fmla="*/ 273828 w 1098340"/>
                <a:gd name="connsiteY5" fmla="*/ 851129 h 1356547"/>
                <a:gd name="connsiteX6" fmla="*/ 329316 w 1098340"/>
                <a:gd name="connsiteY6" fmla="*/ 803648 h 1356547"/>
                <a:gd name="connsiteX7" fmla="*/ 362095 w 1098340"/>
                <a:gd name="connsiteY7" fmla="*/ 780311 h 1356547"/>
                <a:gd name="connsiteX8" fmla="*/ 417442 w 1098340"/>
                <a:gd name="connsiteY8" fmla="*/ 742748 h 1356547"/>
                <a:gd name="connsiteX9" fmla="*/ 518782 w 1098340"/>
                <a:gd name="connsiteY9" fmla="*/ 743860 h 1356547"/>
                <a:gd name="connsiteX10" fmla="*/ 691874 w 1098340"/>
                <a:gd name="connsiteY10" fmla="*/ 777011 h 1356547"/>
                <a:gd name="connsiteX11" fmla="*/ 832983 w 1098340"/>
                <a:gd name="connsiteY11" fmla="*/ 804598 h 1356547"/>
                <a:gd name="connsiteX12" fmla="*/ 1016807 w 1098340"/>
                <a:gd name="connsiteY12" fmla="*/ 811605 h 1356547"/>
                <a:gd name="connsiteX13" fmla="*/ 1017641 w 1098340"/>
                <a:gd name="connsiteY13" fmla="*/ 731013 h 1356547"/>
                <a:gd name="connsiteX14" fmla="*/ 879537 w 1098340"/>
                <a:gd name="connsiteY14" fmla="*/ 682566 h 1356547"/>
                <a:gd name="connsiteX15" fmla="*/ 710005 w 1098340"/>
                <a:gd name="connsiteY15" fmla="*/ 643632 h 1356547"/>
                <a:gd name="connsiteX16" fmla="*/ 490527 w 1098340"/>
                <a:gd name="connsiteY16" fmla="*/ 571716 h 1356547"/>
                <a:gd name="connsiteX17" fmla="*/ 431450 w 1098340"/>
                <a:gd name="connsiteY17" fmla="*/ 494907 h 1356547"/>
                <a:gd name="connsiteX18" fmla="*/ 415441 w 1098340"/>
                <a:gd name="connsiteY18" fmla="*/ 458277 h 1356547"/>
                <a:gd name="connsiteX19" fmla="*/ 387240 w 1098340"/>
                <a:gd name="connsiteY19" fmla="*/ 416869 h 1356547"/>
                <a:gd name="connsiteX20" fmla="*/ 341520 w 1098340"/>
                <a:gd name="connsiteY20" fmla="*/ 390671 h 1356547"/>
                <a:gd name="connsiteX21" fmla="*/ 280560 w 1098340"/>
                <a:gd name="connsiteY21" fmla="*/ 370537 h 1356547"/>
                <a:gd name="connsiteX22" fmla="*/ 112920 w 1098340"/>
                <a:gd name="connsiteY22" fmla="*/ 317197 h 1356547"/>
                <a:gd name="connsiteX23" fmla="*/ 51960 w 1098340"/>
                <a:gd name="connsiteY23" fmla="*/ 248617 h 1356547"/>
                <a:gd name="connsiteX24" fmla="*/ 36720 w 1098340"/>
                <a:gd name="connsiteY24" fmla="*/ 126697 h 1356547"/>
                <a:gd name="connsiteX25" fmla="*/ 6240 w 1098340"/>
                <a:gd name="connsiteY25" fmla="*/ 96217 h 1356547"/>
                <a:gd name="connsiteX26" fmla="*/ 13860 w 1098340"/>
                <a:gd name="connsiteY26" fmla="*/ 35257 h 1356547"/>
                <a:gd name="connsiteX27" fmla="*/ 82440 w 1098340"/>
                <a:gd name="connsiteY27" fmla="*/ 27637 h 1356547"/>
                <a:gd name="connsiteX28" fmla="*/ 128160 w 1098340"/>
                <a:gd name="connsiteY28" fmla="*/ 88597 h 1356547"/>
                <a:gd name="connsiteX29" fmla="*/ 143400 w 1098340"/>
                <a:gd name="connsiteY29" fmla="*/ 202897 h 1356547"/>
                <a:gd name="connsiteX30" fmla="*/ 204360 w 1098340"/>
                <a:gd name="connsiteY30" fmla="*/ 240997 h 1356547"/>
                <a:gd name="connsiteX31" fmla="*/ 425340 w 1098340"/>
                <a:gd name="connsiteY31" fmla="*/ 256237 h 1356547"/>
                <a:gd name="connsiteX32" fmla="*/ 428636 w 1098340"/>
                <a:gd name="connsiteY32" fmla="*/ 509 h 1356547"/>
                <a:gd name="connsiteX33" fmla="*/ 1096258 w 1098340"/>
                <a:gd name="connsiteY33" fmla="*/ 0 h 1356547"/>
                <a:gd name="connsiteX34" fmla="*/ 1098340 w 1098340"/>
                <a:gd name="connsiteY34" fmla="*/ 1355555 h 1356547"/>
                <a:gd name="connsiteX35" fmla="*/ 546405 w 1098340"/>
                <a:gd name="connsiteY35"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57828 w 1098340"/>
                <a:gd name="connsiteY4" fmla="*/ 922238 h 1356547"/>
                <a:gd name="connsiteX5" fmla="*/ 273828 w 1098340"/>
                <a:gd name="connsiteY5" fmla="*/ 851129 h 1356547"/>
                <a:gd name="connsiteX6" fmla="*/ 329316 w 1098340"/>
                <a:gd name="connsiteY6" fmla="*/ 803648 h 1356547"/>
                <a:gd name="connsiteX7" fmla="*/ 362095 w 1098340"/>
                <a:gd name="connsiteY7" fmla="*/ 780311 h 1356547"/>
                <a:gd name="connsiteX8" fmla="*/ 417442 w 1098340"/>
                <a:gd name="connsiteY8" fmla="*/ 742748 h 1356547"/>
                <a:gd name="connsiteX9" fmla="*/ 518782 w 1098340"/>
                <a:gd name="connsiteY9" fmla="*/ 743860 h 1356547"/>
                <a:gd name="connsiteX10" fmla="*/ 691874 w 1098340"/>
                <a:gd name="connsiteY10" fmla="*/ 777011 h 1356547"/>
                <a:gd name="connsiteX11" fmla="*/ 832983 w 1098340"/>
                <a:gd name="connsiteY11" fmla="*/ 804598 h 1356547"/>
                <a:gd name="connsiteX12" fmla="*/ 1016807 w 1098340"/>
                <a:gd name="connsiteY12" fmla="*/ 811605 h 1356547"/>
                <a:gd name="connsiteX13" fmla="*/ 1017641 w 1098340"/>
                <a:gd name="connsiteY13" fmla="*/ 731013 h 1356547"/>
                <a:gd name="connsiteX14" fmla="*/ 879537 w 1098340"/>
                <a:gd name="connsiteY14" fmla="*/ 682566 h 1356547"/>
                <a:gd name="connsiteX15" fmla="*/ 710005 w 1098340"/>
                <a:gd name="connsiteY15" fmla="*/ 643632 h 1356547"/>
                <a:gd name="connsiteX16" fmla="*/ 490527 w 1098340"/>
                <a:gd name="connsiteY16" fmla="*/ 571716 h 1356547"/>
                <a:gd name="connsiteX17" fmla="*/ 431450 w 1098340"/>
                <a:gd name="connsiteY17" fmla="*/ 494907 h 1356547"/>
                <a:gd name="connsiteX18" fmla="*/ 415441 w 1098340"/>
                <a:gd name="connsiteY18" fmla="*/ 447564 h 1356547"/>
                <a:gd name="connsiteX19" fmla="*/ 387240 w 1098340"/>
                <a:gd name="connsiteY19" fmla="*/ 416869 h 1356547"/>
                <a:gd name="connsiteX20" fmla="*/ 341520 w 1098340"/>
                <a:gd name="connsiteY20" fmla="*/ 390671 h 1356547"/>
                <a:gd name="connsiteX21" fmla="*/ 280560 w 1098340"/>
                <a:gd name="connsiteY21" fmla="*/ 370537 h 1356547"/>
                <a:gd name="connsiteX22" fmla="*/ 112920 w 1098340"/>
                <a:gd name="connsiteY22" fmla="*/ 317197 h 1356547"/>
                <a:gd name="connsiteX23" fmla="*/ 51960 w 1098340"/>
                <a:gd name="connsiteY23" fmla="*/ 248617 h 1356547"/>
                <a:gd name="connsiteX24" fmla="*/ 36720 w 1098340"/>
                <a:gd name="connsiteY24" fmla="*/ 126697 h 1356547"/>
                <a:gd name="connsiteX25" fmla="*/ 6240 w 1098340"/>
                <a:gd name="connsiteY25" fmla="*/ 96217 h 1356547"/>
                <a:gd name="connsiteX26" fmla="*/ 13860 w 1098340"/>
                <a:gd name="connsiteY26" fmla="*/ 35257 h 1356547"/>
                <a:gd name="connsiteX27" fmla="*/ 82440 w 1098340"/>
                <a:gd name="connsiteY27" fmla="*/ 27637 h 1356547"/>
                <a:gd name="connsiteX28" fmla="*/ 128160 w 1098340"/>
                <a:gd name="connsiteY28" fmla="*/ 88597 h 1356547"/>
                <a:gd name="connsiteX29" fmla="*/ 143400 w 1098340"/>
                <a:gd name="connsiteY29" fmla="*/ 202897 h 1356547"/>
                <a:gd name="connsiteX30" fmla="*/ 204360 w 1098340"/>
                <a:gd name="connsiteY30" fmla="*/ 240997 h 1356547"/>
                <a:gd name="connsiteX31" fmla="*/ 425340 w 1098340"/>
                <a:gd name="connsiteY31" fmla="*/ 256237 h 1356547"/>
                <a:gd name="connsiteX32" fmla="*/ 428636 w 1098340"/>
                <a:gd name="connsiteY32" fmla="*/ 509 h 1356547"/>
                <a:gd name="connsiteX33" fmla="*/ 1096258 w 1098340"/>
                <a:gd name="connsiteY33" fmla="*/ 0 h 1356547"/>
                <a:gd name="connsiteX34" fmla="*/ 1098340 w 1098340"/>
                <a:gd name="connsiteY34" fmla="*/ 1355555 h 1356547"/>
                <a:gd name="connsiteX35" fmla="*/ 546405 w 1098340"/>
                <a:gd name="connsiteY35" fmla="*/ 1356547 h 1356547"/>
                <a:gd name="connsiteX0" fmla="*/ 546405 w 1098340"/>
                <a:gd name="connsiteY0" fmla="*/ 1356547 h 1356547"/>
                <a:gd name="connsiteX1" fmla="*/ 536660 w 1098340"/>
                <a:gd name="connsiteY1" fmla="*/ 1285550 h 1356547"/>
                <a:gd name="connsiteX2" fmla="*/ 487912 w 1098340"/>
                <a:gd name="connsiteY2" fmla="*/ 1116687 h 1356547"/>
                <a:gd name="connsiteX3" fmla="*/ 365658 w 1098340"/>
                <a:gd name="connsiteY3" fmla="*/ 1010951 h 1356547"/>
                <a:gd name="connsiteX4" fmla="*/ 257828 w 1098340"/>
                <a:gd name="connsiteY4" fmla="*/ 922238 h 1356547"/>
                <a:gd name="connsiteX5" fmla="*/ 273828 w 1098340"/>
                <a:gd name="connsiteY5" fmla="*/ 851129 h 1356547"/>
                <a:gd name="connsiteX6" fmla="*/ 329316 w 1098340"/>
                <a:gd name="connsiteY6" fmla="*/ 803648 h 1356547"/>
                <a:gd name="connsiteX7" fmla="*/ 362095 w 1098340"/>
                <a:gd name="connsiteY7" fmla="*/ 780311 h 1356547"/>
                <a:gd name="connsiteX8" fmla="*/ 417442 w 1098340"/>
                <a:gd name="connsiteY8" fmla="*/ 742748 h 1356547"/>
                <a:gd name="connsiteX9" fmla="*/ 518782 w 1098340"/>
                <a:gd name="connsiteY9" fmla="*/ 743860 h 1356547"/>
                <a:gd name="connsiteX10" fmla="*/ 691874 w 1098340"/>
                <a:gd name="connsiteY10" fmla="*/ 777011 h 1356547"/>
                <a:gd name="connsiteX11" fmla="*/ 832983 w 1098340"/>
                <a:gd name="connsiteY11" fmla="*/ 804598 h 1356547"/>
                <a:gd name="connsiteX12" fmla="*/ 1016807 w 1098340"/>
                <a:gd name="connsiteY12" fmla="*/ 811605 h 1356547"/>
                <a:gd name="connsiteX13" fmla="*/ 1017641 w 1098340"/>
                <a:gd name="connsiteY13" fmla="*/ 731013 h 1356547"/>
                <a:gd name="connsiteX14" fmla="*/ 879537 w 1098340"/>
                <a:gd name="connsiteY14" fmla="*/ 682566 h 1356547"/>
                <a:gd name="connsiteX15" fmla="*/ 710005 w 1098340"/>
                <a:gd name="connsiteY15" fmla="*/ 643632 h 1356547"/>
                <a:gd name="connsiteX16" fmla="*/ 490527 w 1098340"/>
                <a:gd name="connsiteY16" fmla="*/ 571716 h 1356547"/>
                <a:gd name="connsiteX17" fmla="*/ 431450 w 1098340"/>
                <a:gd name="connsiteY17" fmla="*/ 494907 h 1356547"/>
                <a:gd name="connsiteX18" fmla="*/ 407789 w 1098340"/>
                <a:gd name="connsiteY18" fmla="*/ 449094 h 1356547"/>
                <a:gd name="connsiteX19" fmla="*/ 387240 w 1098340"/>
                <a:gd name="connsiteY19" fmla="*/ 416869 h 1356547"/>
                <a:gd name="connsiteX20" fmla="*/ 341520 w 1098340"/>
                <a:gd name="connsiteY20" fmla="*/ 390671 h 1356547"/>
                <a:gd name="connsiteX21" fmla="*/ 280560 w 1098340"/>
                <a:gd name="connsiteY21" fmla="*/ 370537 h 1356547"/>
                <a:gd name="connsiteX22" fmla="*/ 112920 w 1098340"/>
                <a:gd name="connsiteY22" fmla="*/ 317197 h 1356547"/>
                <a:gd name="connsiteX23" fmla="*/ 51960 w 1098340"/>
                <a:gd name="connsiteY23" fmla="*/ 248617 h 1356547"/>
                <a:gd name="connsiteX24" fmla="*/ 36720 w 1098340"/>
                <a:gd name="connsiteY24" fmla="*/ 126697 h 1356547"/>
                <a:gd name="connsiteX25" fmla="*/ 6240 w 1098340"/>
                <a:gd name="connsiteY25" fmla="*/ 96217 h 1356547"/>
                <a:gd name="connsiteX26" fmla="*/ 13860 w 1098340"/>
                <a:gd name="connsiteY26" fmla="*/ 35257 h 1356547"/>
                <a:gd name="connsiteX27" fmla="*/ 82440 w 1098340"/>
                <a:gd name="connsiteY27" fmla="*/ 27637 h 1356547"/>
                <a:gd name="connsiteX28" fmla="*/ 128160 w 1098340"/>
                <a:gd name="connsiteY28" fmla="*/ 88597 h 1356547"/>
                <a:gd name="connsiteX29" fmla="*/ 143400 w 1098340"/>
                <a:gd name="connsiteY29" fmla="*/ 202897 h 1356547"/>
                <a:gd name="connsiteX30" fmla="*/ 204360 w 1098340"/>
                <a:gd name="connsiteY30" fmla="*/ 240997 h 1356547"/>
                <a:gd name="connsiteX31" fmla="*/ 425340 w 1098340"/>
                <a:gd name="connsiteY31" fmla="*/ 256237 h 1356547"/>
                <a:gd name="connsiteX32" fmla="*/ 428636 w 1098340"/>
                <a:gd name="connsiteY32" fmla="*/ 509 h 1356547"/>
                <a:gd name="connsiteX33" fmla="*/ 1096258 w 1098340"/>
                <a:gd name="connsiteY33" fmla="*/ 0 h 1356547"/>
                <a:gd name="connsiteX34" fmla="*/ 1098340 w 1098340"/>
                <a:gd name="connsiteY34" fmla="*/ 1355555 h 1356547"/>
                <a:gd name="connsiteX35" fmla="*/ 546405 w 1098340"/>
                <a:gd name="connsiteY35" fmla="*/ 1356547 h 135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98340" h="1356547">
                  <a:moveTo>
                    <a:pt x="546405" y="1356547"/>
                  </a:moveTo>
                  <a:lnTo>
                    <a:pt x="536660" y="1285550"/>
                  </a:lnTo>
                  <a:cubicBezTo>
                    <a:pt x="504108" y="1222630"/>
                    <a:pt x="516412" y="1162453"/>
                    <a:pt x="487912" y="1116687"/>
                  </a:cubicBezTo>
                  <a:cubicBezTo>
                    <a:pt x="459412" y="1070921"/>
                    <a:pt x="404005" y="1043359"/>
                    <a:pt x="365658" y="1010951"/>
                  </a:cubicBezTo>
                  <a:cubicBezTo>
                    <a:pt x="327311" y="978543"/>
                    <a:pt x="273133" y="948875"/>
                    <a:pt x="257828" y="922238"/>
                  </a:cubicBezTo>
                  <a:cubicBezTo>
                    <a:pt x="242523" y="895601"/>
                    <a:pt x="261913" y="870894"/>
                    <a:pt x="273828" y="851129"/>
                  </a:cubicBezTo>
                  <a:cubicBezTo>
                    <a:pt x="285743" y="831364"/>
                    <a:pt x="314095" y="811370"/>
                    <a:pt x="329316" y="803648"/>
                  </a:cubicBezTo>
                  <a:cubicBezTo>
                    <a:pt x="344537" y="795926"/>
                    <a:pt x="347407" y="790461"/>
                    <a:pt x="362095" y="780311"/>
                  </a:cubicBezTo>
                  <a:cubicBezTo>
                    <a:pt x="376783" y="770161"/>
                    <a:pt x="391327" y="748823"/>
                    <a:pt x="417442" y="742748"/>
                  </a:cubicBezTo>
                  <a:cubicBezTo>
                    <a:pt x="443557" y="736673"/>
                    <a:pt x="473043" y="738150"/>
                    <a:pt x="518782" y="743860"/>
                  </a:cubicBezTo>
                  <a:cubicBezTo>
                    <a:pt x="564521" y="749571"/>
                    <a:pt x="639507" y="766888"/>
                    <a:pt x="691874" y="777011"/>
                  </a:cubicBezTo>
                  <a:cubicBezTo>
                    <a:pt x="744241" y="787134"/>
                    <a:pt x="778828" y="798832"/>
                    <a:pt x="832983" y="804598"/>
                  </a:cubicBezTo>
                  <a:cubicBezTo>
                    <a:pt x="887138" y="810364"/>
                    <a:pt x="986031" y="823869"/>
                    <a:pt x="1016807" y="811605"/>
                  </a:cubicBezTo>
                  <a:cubicBezTo>
                    <a:pt x="1047583" y="799341"/>
                    <a:pt x="1040519" y="752519"/>
                    <a:pt x="1017641" y="731013"/>
                  </a:cubicBezTo>
                  <a:cubicBezTo>
                    <a:pt x="994763" y="709507"/>
                    <a:pt x="930810" y="697129"/>
                    <a:pt x="879537" y="682566"/>
                  </a:cubicBezTo>
                  <a:cubicBezTo>
                    <a:pt x="828264" y="668003"/>
                    <a:pt x="774840" y="662107"/>
                    <a:pt x="710005" y="643632"/>
                  </a:cubicBezTo>
                  <a:cubicBezTo>
                    <a:pt x="645170" y="625157"/>
                    <a:pt x="536953" y="596503"/>
                    <a:pt x="490527" y="571716"/>
                  </a:cubicBezTo>
                  <a:cubicBezTo>
                    <a:pt x="444101" y="546929"/>
                    <a:pt x="445240" y="515344"/>
                    <a:pt x="431450" y="494907"/>
                  </a:cubicBezTo>
                  <a:cubicBezTo>
                    <a:pt x="417660" y="474470"/>
                    <a:pt x="415157" y="462100"/>
                    <a:pt x="407789" y="449094"/>
                  </a:cubicBezTo>
                  <a:cubicBezTo>
                    <a:pt x="400421" y="436088"/>
                    <a:pt x="398285" y="426606"/>
                    <a:pt x="387240" y="416869"/>
                  </a:cubicBezTo>
                  <a:cubicBezTo>
                    <a:pt x="376195" y="407132"/>
                    <a:pt x="359300" y="398393"/>
                    <a:pt x="341520" y="390671"/>
                  </a:cubicBezTo>
                  <a:cubicBezTo>
                    <a:pt x="323740" y="382949"/>
                    <a:pt x="318660" y="382783"/>
                    <a:pt x="280560" y="370537"/>
                  </a:cubicBezTo>
                  <a:cubicBezTo>
                    <a:pt x="242460" y="358291"/>
                    <a:pt x="151020" y="337517"/>
                    <a:pt x="112920" y="317197"/>
                  </a:cubicBezTo>
                  <a:cubicBezTo>
                    <a:pt x="74820" y="296877"/>
                    <a:pt x="64660" y="280367"/>
                    <a:pt x="51960" y="248617"/>
                  </a:cubicBezTo>
                  <a:cubicBezTo>
                    <a:pt x="39260" y="216867"/>
                    <a:pt x="44340" y="152097"/>
                    <a:pt x="36720" y="126697"/>
                  </a:cubicBezTo>
                  <a:cubicBezTo>
                    <a:pt x="29100" y="101297"/>
                    <a:pt x="10050" y="111457"/>
                    <a:pt x="6240" y="96217"/>
                  </a:cubicBezTo>
                  <a:cubicBezTo>
                    <a:pt x="2430" y="80977"/>
                    <a:pt x="-9000" y="37797"/>
                    <a:pt x="13860" y="35257"/>
                  </a:cubicBezTo>
                  <a:lnTo>
                    <a:pt x="82440" y="27637"/>
                  </a:lnTo>
                  <a:cubicBezTo>
                    <a:pt x="105300" y="25097"/>
                    <a:pt x="118000" y="59387"/>
                    <a:pt x="128160" y="88597"/>
                  </a:cubicBezTo>
                  <a:lnTo>
                    <a:pt x="143400" y="202897"/>
                  </a:lnTo>
                  <a:cubicBezTo>
                    <a:pt x="156100" y="228297"/>
                    <a:pt x="161583" y="235917"/>
                    <a:pt x="204360" y="240997"/>
                  </a:cubicBezTo>
                  <a:cubicBezTo>
                    <a:pt x="247137" y="246077"/>
                    <a:pt x="351680" y="251157"/>
                    <a:pt x="425340" y="256237"/>
                  </a:cubicBezTo>
                  <a:cubicBezTo>
                    <a:pt x="423842" y="171458"/>
                    <a:pt x="430134" y="85288"/>
                    <a:pt x="428636" y="509"/>
                  </a:cubicBezTo>
                  <a:lnTo>
                    <a:pt x="1096258" y="0"/>
                  </a:lnTo>
                  <a:cubicBezTo>
                    <a:pt x="1098483" y="450517"/>
                    <a:pt x="1096115" y="905038"/>
                    <a:pt x="1098340" y="1355555"/>
                  </a:cubicBezTo>
                  <a:lnTo>
                    <a:pt x="546405" y="1356547"/>
                  </a:lnTo>
                  <a:close/>
                </a:path>
              </a:pathLst>
            </a:custGeom>
            <a:grp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DB0C3CA1-9445-44EE-9966-E99024D269AF}"/>
                </a:ext>
              </a:extLst>
            </p:cNvPr>
            <p:cNvCxnSpPr/>
            <p:nvPr/>
          </p:nvCxnSpPr>
          <p:spPr>
            <a:xfrm>
              <a:off x="6050756" y="1938338"/>
              <a:ext cx="133350" cy="30956"/>
            </a:xfrm>
            <a:prstGeom prst="line">
              <a:avLst/>
            </a:prstGeom>
            <a:grpFill/>
            <a:ln w="1905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11940B5-C4CB-4459-81B6-2B2DA3B389EA}"/>
                </a:ext>
              </a:extLst>
            </p:cNvPr>
            <p:cNvCxnSpPr/>
            <p:nvPr/>
          </p:nvCxnSpPr>
          <p:spPr>
            <a:xfrm>
              <a:off x="5886449" y="2655094"/>
              <a:ext cx="133350" cy="30956"/>
            </a:xfrm>
            <a:prstGeom prst="line">
              <a:avLst/>
            </a:prstGeom>
            <a:grpFill/>
            <a:ln w="19050"/>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dirty="0"/>
              <a:t>Model Setup</a:t>
            </a:r>
          </a:p>
        </p:txBody>
      </p:sp>
      <p:sp>
        <p:nvSpPr>
          <p:cNvPr id="4" name="Content Placeholder 3">
            <a:extLst>
              <a:ext uri="{FF2B5EF4-FFF2-40B4-BE49-F238E27FC236}">
                <a16:creationId xmlns:a16="http://schemas.microsoft.com/office/drawing/2014/main" id="{D0D1A9EC-9E41-4F87-BBA0-27FC8EE10198}"/>
              </a:ext>
            </a:extLst>
          </p:cNvPr>
          <p:cNvSpPr>
            <a:spLocks noGrp="1"/>
          </p:cNvSpPr>
          <p:nvPr>
            <p:ph sz="quarter" idx="11"/>
          </p:nvPr>
        </p:nvSpPr>
        <p:spPr/>
        <p:txBody>
          <a:bodyPr/>
          <a:lstStyle/>
          <a:p>
            <a:r>
              <a:rPr lang="sv-SE" dirty="0"/>
              <a:t> </a:t>
            </a:r>
            <a:endParaRPr lang="en-US" dirty="0"/>
          </a:p>
        </p:txBody>
      </p:sp>
      <p:sp>
        <p:nvSpPr>
          <p:cNvPr id="3" name="Content Placeholder 2"/>
          <p:cNvSpPr>
            <a:spLocks noGrp="1"/>
          </p:cNvSpPr>
          <p:nvPr>
            <p:ph sz="half" idx="10"/>
          </p:nvPr>
        </p:nvSpPr>
        <p:spPr/>
        <p:txBody>
          <a:bodyPr>
            <a:normAutofit/>
          </a:bodyPr>
          <a:lstStyle/>
          <a:p>
            <a:pPr>
              <a:lnSpc>
                <a:spcPct val="110000"/>
              </a:lnSpc>
            </a:pPr>
            <a:r>
              <a:rPr lang="sv-SE" dirty="0"/>
              <a:t>Predicts the acoustic response of an earbud</a:t>
            </a:r>
            <a:endParaRPr lang="en-US" dirty="0"/>
          </a:p>
          <a:p>
            <a:pPr>
              <a:lnSpc>
                <a:spcPct val="110000"/>
              </a:lnSpc>
            </a:pPr>
            <a:r>
              <a:rPr lang="en-US" dirty="0"/>
              <a:t>Analyzes the sensitivity to leaks at different frequencies</a:t>
            </a:r>
          </a:p>
          <a:p>
            <a:pPr>
              <a:lnSpc>
                <a:spcPct val="110000"/>
              </a:lnSpc>
            </a:pPr>
            <a:r>
              <a:rPr lang="sv-SE" dirty="0"/>
              <a:t>A small gap represents the leak</a:t>
            </a:r>
            <a:endParaRPr lang="en-US" dirty="0"/>
          </a:p>
          <a:p>
            <a:pPr>
              <a:lnSpc>
                <a:spcPct val="110000"/>
              </a:lnSpc>
            </a:pPr>
            <a:r>
              <a:rPr lang="en-US" dirty="0"/>
              <a:t>Three built-in impedance models are used:</a:t>
            </a:r>
          </a:p>
          <a:p>
            <a:pPr lvl="1">
              <a:lnSpc>
                <a:spcPct val="110000"/>
              </a:lnSpc>
            </a:pPr>
            <a:r>
              <a:rPr lang="en-US" dirty="0"/>
              <a:t>Perforated plate</a:t>
            </a:r>
          </a:p>
          <a:p>
            <a:pPr lvl="1">
              <a:lnSpc>
                <a:spcPct val="110000"/>
              </a:lnSpc>
            </a:pPr>
            <a:r>
              <a:rPr lang="en-US" dirty="0"/>
              <a:t>Human skin</a:t>
            </a:r>
          </a:p>
          <a:p>
            <a:pPr lvl="1">
              <a:lnSpc>
                <a:spcPct val="110000"/>
              </a:lnSpc>
            </a:pPr>
            <a:r>
              <a:rPr lang="en-US" dirty="0"/>
              <a:t>Human ear drum</a:t>
            </a:r>
          </a:p>
        </p:txBody>
      </p:sp>
      <p:sp>
        <p:nvSpPr>
          <p:cNvPr id="6" name="Text Placeholder 5">
            <a:extLst>
              <a:ext uri="{FF2B5EF4-FFF2-40B4-BE49-F238E27FC236}">
                <a16:creationId xmlns:a16="http://schemas.microsoft.com/office/drawing/2014/main" id="{18B73475-BB49-4AB8-8D09-82A03283E725}"/>
              </a:ext>
            </a:extLst>
          </p:cNvPr>
          <p:cNvSpPr>
            <a:spLocks noGrp="1"/>
          </p:cNvSpPr>
          <p:nvPr>
            <p:ph type="body" sz="quarter" idx="12"/>
          </p:nvPr>
        </p:nvSpPr>
        <p:spPr/>
        <p:txBody>
          <a:bodyPr/>
          <a:lstStyle/>
          <a:p>
            <a:r>
              <a:rPr lang="sv-SE" dirty="0"/>
              <a:t> </a:t>
            </a:r>
            <a:endParaRPr lang="en-US" dirty="0"/>
          </a:p>
        </p:txBody>
      </p:sp>
      <p:sp>
        <p:nvSpPr>
          <p:cNvPr id="5" name="TextBox 4"/>
          <p:cNvSpPr txBox="1"/>
          <p:nvPr/>
        </p:nvSpPr>
        <p:spPr>
          <a:xfrm>
            <a:off x="6380496" y="3435846"/>
            <a:ext cx="539187" cy="307777"/>
          </a:xfrm>
          <a:prstGeom prst="rect">
            <a:avLst/>
          </a:prstGeom>
          <a:noFill/>
        </p:spPr>
        <p:txBody>
          <a:bodyPr wrap="none" rtlCol="0">
            <a:spAutoFit/>
          </a:bodyPr>
          <a:lstStyle/>
          <a:p>
            <a:r>
              <a:rPr lang="en-US" sz="1400" dirty="0">
                <a:latin typeface="Lato Light" panose="020F0302020204030203" pitchFamily="34" charset="77"/>
              </a:rPr>
              <a:t>Leak</a:t>
            </a:r>
          </a:p>
        </p:txBody>
      </p:sp>
      <p:sp>
        <p:nvSpPr>
          <p:cNvPr id="25" name="TextBox 24"/>
          <p:cNvSpPr txBox="1"/>
          <p:nvPr/>
        </p:nvSpPr>
        <p:spPr>
          <a:xfrm>
            <a:off x="7053332" y="802908"/>
            <a:ext cx="1427827" cy="307777"/>
          </a:xfrm>
          <a:prstGeom prst="rect">
            <a:avLst/>
          </a:prstGeom>
          <a:noFill/>
        </p:spPr>
        <p:txBody>
          <a:bodyPr wrap="none" rtlCol="0">
            <a:spAutoFit/>
          </a:bodyPr>
          <a:lstStyle/>
          <a:p>
            <a:r>
              <a:rPr lang="en-US" sz="1400" dirty="0">
                <a:latin typeface="Lato Light" panose="020F0302020204030203" pitchFamily="34" charset="77"/>
              </a:rPr>
              <a:t>Perforated plate</a:t>
            </a:r>
          </a:p>
        </p:txBody>
      </p:sp>
      <p:sp>
        <p:nvSpPr>
          <p:cNvPr id="30" name="TextBox 29"/>
          <p:cNvSpPr txBox="1"/>
          <p:nvPr/>
        </p:nvSpPr>
        <p:spPr>
          <a:xfrm>
            <a:off x="7118125" y="1584484"/>
            <a:ext cx="1372492" cy="307777"/>
          </a:xfrm>
          <a:prstGeom prst="rect">
            <a:avLst/>
          </a:prstGeom>
          <a:noFill/>
        </p:spPr>
        <p:txBody>
          <a:bodyPr wrap="none" rtlCol="0">
            <a:spAutoFit/>
          </a:bodyPr>
          <a:lstStyle/>
          <a:p>
            <a:r>
              <a:rPr lang="en-US" sz="1400" dirty="0">
                <a:latin typeface="Lato Light" panose="020F0302020204030203" pitchFamily="34" charset="77"/>
              </a:rPr>
              <a:t>Skin impedance</a:t>
            </a:r>
          </a:p>
        </p:txBody>
      </p:sp>
      <p:sp>
        <p:nvSpPr>
          <p:cNvPr id="36" name="TextBox 35"/>
          <p:cNvSpPr txBox="1"/>
          <p:nvPr/>
        </p:nvSpPr>
        <p:spPr>
          <a:xfrm>
            <a:off x="6682039" y="3198044"/>
            <a:ext cx="1755609" cy="307777"/>
          </a:xfrm>
          <a:prstGeom prst="rect">
            <a:avLst/>
          </a:prstGeom>
          <a:noFill/>
        </p:spPr>
        <p:txBody>
          <a:bodyPr wrap="none" rtlCol="0">
            <a:spAutoFit/>
          </a:bodyPr>
          <a:lstStyle/>
          <a:p>
            <a:r>
              <a:rPr lang="en-US" sz="1400" dirty="0">
                <a:latin typeface="Lato Light" panose="020F0302020204030203" pitchFamily="34" charset="77"/>
              </a:rPr>
              <a:t>Ear drum impedance</a:t>
            </a:r>
          </a:p>
        </p:txBody>
      </p:sp>
      <p:sp>
        <p:nvSpPr>
          <p:cNvPr id="22" name="TextBox 21">
            <a:extLst>
              <a:ext uri="{FF2B5EF4-FFF2-40B4-BE49-F238E27FC236}">
                <a16:creationId xmlns:a16="http://schemas.microsoft.com/office/drawing/2014/main" id="{ABAA7F91-4C5D-474E-B1EC-4C6EC71BB28B}"/>
              </a:ext>
            </a:extLst>
          </p:cNvPr>
          <p:cNvSpPr txBox="1"/>
          <p:nvPr/>
        </p:nvSpPr>
        <p:spPr>
          <a:xfrm>
            <a:off x="5563677" y="4116995"/>
            <a:ext cx="740908" cy="307777"/>
          </a:xfrm>
          <a:prstGeom prst="rect">
            <a:avLst/>
          </a:prstGeom>
          <a:noFill/>
        </p:spPr>
        <p:txBody>
          <a:bodyPr wrap="none" rtlCol="0">
            <a:spAutoFit/>
          </a:bodyPr>
          <a:lstStyle/>
          <a:p>
            <a:r>
              <a:rPr lang="en-US" sz="1400" dirty="0">
                <a:latin typeface="Lato Light" panose="020F0302020204030203" pitchFamily="34" charset="77"/>
              </a:rPr>
              <a:t>Earbud</a:t>
            </a:r>
          </a:p>
        </p:txBody>
      </p:sp>
      <p:cxnSp>
        <p:nvCxnSpPr>
          <p:cNvPr id="20" name="Elbow Connector 19">
            <a:extLst>
              <a:ext uri="{FF2B5EF4-FFF2-40B4-BE49-F238E27FC236}">
                <a16:creationId xmlns:a16="http://schemas.microsoft.com/office/drawing/2014/main" id="{A2367F1B-9B35-5248-AAEA-132AA140A43D}"/>
              </a:ext>
            </a:extLst>
          </p:cNvPr>
          <p:cNvCxnSpPr>
            <a:stCxn id="5" idx="1"/>
          </p:cNvCxnSpPr>
          <p:nvPr/>
        </p:nvCxnSpPr>
        <p:spPr>
          <a:xfrm rot="10800000">
            <a:off x="6103774" y="3137229"/>
            <a:ext cx="276722" cy="45250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B1A148CE-EA70-6F4F-99C7-C543AF95AB5E}"/>
              </a:ext>
            </a:extLst>
          </p:cNvPr>
          <p:cNvCxnSpPr>
            <a:cxnSpLocks/>
          </p:cNvCxnSpPr>
          <p:nvPr/>
        </p:nvCxnSpPr>
        <p:spPr>
          <a:xfrm flipV="1">
            <a:off x="8388425" y="2941692"/>
            <a:ext cx="499527" cy="421789"/>
          </a:xfrm>
          <a:prstGeom prst="bentConnector3">
            <a:avLst>
              <a:gd name="adj1" fmla="val 102528"/>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8F8510C-FC52-104B-81A5-39E8537DCC73}"/>
              </a:ext>
            </a:extLst>
          </p:cNvPr>
          <p:cNvCxnSpPr/>
          <p:nvPr/>
        </p:nvCxnSpPr>
        <p:spPr>
          <a:xfrm>
            <a:off x="8100392" y="1892261"/>
            <a:ext cx="0" cy="679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Elbow Connector 37">
            <a:extLst>
              <a:ext uri="{FF2B5EF4-FFF2-40B4-BE49-F238E27FC236}">
                <a16:creationId xmlns:a16="http://schemas.microsoft.com/office/drawing/2014/main" id="{AEDD04E9-C9ED-B84B-AEE7-0C1D2E1E80AF}"/>
              </a:ext>
            </a:extLst>
          </p:cNvPr>
          <p:cNvCxnSpPr>
            <a:stCxn id="25" idx="1"/>
            <a:endCxn id="11" idx="19"/>
          </p:cNvCxnSpPr>
          <p:nvPr/>
        </p:nvCxnSpPr>
        <p:spPr>
          <a:xfrm rot="10800000" flipV="1">
            <a:off x="6428222" y="956796"/>
            <a:ext cx="625110" cy="147925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0" name="Elbow Connector 39">
            <a:extLst>
              <a:ext uri="{FF2B5EF4-FFF2-40B4-BE49-F238E27FC236}">
                <a16:creationId xmlns:a16="http://schemas.microsoft.com/office/drawing/2014/main" id="{EAF9E06F-08D0-5340-A79D-09A1C390C99E}"/>
              </a:ext>
            </a:extLst>
          </p:cNvPr>
          <p:cNvCxnSpPr>
            <a:stCxn id="22" idx="1"/>
          </p:cNvCxnSpPr>
          <p:nvPr/>
        </p:nvCxnSpPr>
        <p:spPr>
          <a:xfrm rot="10800000">
            <a:off x="5076061" y="3589734"/>
            <a:ext cx="487617" cy="681150"/>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6927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29"/>
          </p:nvPr>
        </p:nvSpPr>
        <p:spPr/>
        <p:txBody>
          <a:bodyPr/>
          <a:lstStyle/>
          <a:p>
            <a:r>
              <a:rPr lang="sv-SE" dirty="0"/>
              <a:t> </a:t>
            </a:r>
            <a:endParaRPr lang="en-US" dirty="0"/>
          </a:p>
        </p:txBody>
      </p:sp>
      <p:sp>
        <p:nvSpPr>
          <p:cNvPr id="4" name="Title 3"/>
          <p:cNvSpPr>
            <a:spLocks noGrp="1"/>
          </p:cNvSpPr>
          <p:nvPr>
            <p:ph type="title"/>
          </p:nvPr>
        </p:nvSpPr>
        <p:spPr/>
        <p:txBody>
          <a:bodyPr/>
          <a:lstStyle/>
          <a:p>
            <a:r>
              <a:rPr lang="en-US" dirty="0"/>
              <a:t>Results: Sound pressure level</a:t>
            </a:r>
          </a:p>
        </p:txBody>
      </p:sp>
      <p:pic>
        <p:nvPicPr>
          <p:cNvPr id="6" name="Content Placeholder 5">
            <a:extLst>
              <a:ext uri="{FF2B5EF4-FFF2-40B4-BE49-F238E27FC236}">
                <a16:creationId xmlns:a16="http://schemas.microsoft.com/office/drawing/2014/main" id="{F04E4AC1-62BE-460A-9BF0-195FC977E04B}"/>
              </a:ext>
            </a:extLst>
          </p:cNvPr>
          <p:cNvPicPr>
            <a:picLocks noGrp="1" noChangeAspect="1"/>
          </p:cNvPicPr>
          <p:nvPr>
            <p:ph sz="quarter" idx="4294967295"/>
          </p:nvPr>
        </p:nvPicPr>
        <p:blipFill>
          <a:blip r:embed="rId2"/>
          <a:stretch>
            <a:fillRect/>
          </a:stretch>
        </p:blipFill>
        <p:spPr>
          <a:xfrm>
            <a:off x="2616693" y="1684788"/>
            <a:ext cx="3910613" cy="2932959"/>
          </a:xfrm>
        </p:spPr>
      </p:pic>
    </p:spTree>
    <p:extLst>
      <p:ext uri="{BB962C8B-B14F-4D97-AF65-F5344CB8AC3E}">
        <p14:creationId xmlns:p14="http://schemas.microsoft.com/office/powerpoint/2010/main" val="3085190955"/>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6CC76ABF-F046-4C83-B81B-9C5A5297A9FF}" vid="{E405A69A-86C1-4754-A6F1-158C3E8360E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Template>
  <TotalTime>2411</TotalTime>
  <Words>64</Words>
  <Application>Microsoft Office PowerPoint</Application>
  <PresentationFormat>On-screen Show (16:9)</PresentationFormat>
  <Paragraphs>20</Paragraphs>
  <Slides>3</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Lato Light</vt:lpstr>
      <vt:lpstr>Lato Black</vt:lpstr>
      <vt:lpstr>Calibri</vt:lpstr>
      <vt:lpstr>Arial</vt:lpstr>
      <vt:lpstr>Lato</vt:lpstr>
      <vt:lpstr>Wingdings</vt:lpstr>
      <vt:lpstr>comsol</vt:lpstr>
      <vt:lpstr>Acoustic Analysis of Leaks Around an Earbud</vt:lpstr>
      <vt:lpstr>Model Setup</vt:lpstr>
      <vt:lpstr>Results: Sound pressure level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Acoustic Analysis of Leaks Around an Earbud</dc:title>
  <dc:creator>Elin Svensson</dc:creator>
  <cp:lastModifiedBy>Elin Svensson</cp:lastModifiedBy>
  <cp:revision>9</cp:revision>
  <dcterms:created xsi:type="dcterms:W3CDTF">2022-10-24T14:32:29Z</dcterms:created>
  <dcterms:modified xsi:type="dcterms:W3CDTF">2024-10-09T12:28:16Z</dcterms:modified>
</cp:coreProperties>
</file>