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3.xml" ContentType="application/vnd.openxmlformats-officedocument.theme+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theme/theme4.xml" ContentType="application/vnd.openxmlformats-officedocument.theme+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theme/theme5.xml" ContentType="application/vnd.openxmlformats-officedocument.theme+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theme/theme6.xml" ContentType="application/vnd.openxmlformats-officedocument.theme+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theme/theme7.xml" ContentType="application/vnd.openxmlformats-officedocument.theme+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77" r:id="rId1"/>
    <p:sldMasterId id="2147483694" r:id="rId2"/>
    <p:sldMasterId id="2147483711" r:id="rId3"/>
    <p:sldMasterId id="2147483778" r:id="rId4"/>
    <p:sldMasterId id="2147483833" r:id="rId5"/>
    <p:sldMasterId id="2147483867" r:id="rId6"/>
    <p:sldMasterId id="2147483878" r:id="rId7"/>
    <p:sldMasterId id="2147483889" r:id="rId8"/>
  </p:sldMasterIdLst>
  <p:notesMasterIdLst>
    <p:notesMasterId r:id="rId16"/>
  </p:notesMasterIdLst>
  <p:sldIdLst>
    <p:sldId id="261" r:id="rId9"/>
    <p:sldId id="262" r:id="rId10"/>
    <p:sldId id="263" r:id="rId11"/>
    <p:sldId id="264" r:id="rId12"/>
    <p:sldId id="265" r:id="rId13"/>
    <p:sldId id="267" r:id="rId14"/>
    <p:sldId id="268" r:id="rId15"/>
  </p:sldIdLst>
  <p:sldSz cx="9144000" cy="5143500" type="screen16x9"/>
  <p:notesSz cx="6858000" cy="9144000"/>
  <p:embeddedFontLst>
    <p:embeddedFont>
      <p:font typeface="Lato" panose="020F0502020204030203" pitchFamily="34" charset="0"/>
      <p:regular r:id="rId17"/>
      <p:bold r:id="rId18"/>
      <p:italic r:id="rId19"/>
      <p:boldItalic r:id="rId20"/>
    </p:embeddedFont>
    <p:embeddedFont>
      <p:font typeface="Lato Black" panose="020F0502020204030203" pitchFamily="34" charset="0"/>
      <p:bold r:id="rId21"/>
      <p:boldItalic r:id="rId22"/>
    </p:embeddedFont>
    <p:embeddedFont>
      <p:font typeface="Lato Light" panose="020F0502020204030203" pitchFamily="34" charset="0"/>
      <p:regular r:id="rId23"/>
      <p:italic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84154" autoAdjust="0"/>
  </p:normalViewPr>
  <p:slideViewPr>
    <p:cSldViewPr>
      <p:cViewPr varScale="1">
        <p:scale>
          <a:sx n="180" d="100"/>
          <a:sy n="180" d="100"/>
        </p:scale>
        <p:origin x="534" y="14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font" Target="fonts/font2.fntdata"/><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font" Target="fonts/font5.fntdata"/><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font" Target="fonts/font1.fntdata"/><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font" Target="fonts/font8.fntdata"/><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font" Target="fonts/font7.fntdata"/><Relationship Id="rId28"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font" Target="fonts/font3.fntdata"/><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font" Target="fonts/font6.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6E9356-AC72-409D-90D8-8C02829E7BF8}" type="datetimeFigureOut">
              <a:rPr lang="en-US" smtClean="0"/>
              <a:t>8/19/2024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B3A9A2-A8E6-44B9-B8F3-91C5FB4F6B08}" type="slidenum">
              <a:rPr lang="en-US" smtClean="0"/>
              <a:t>‹#›</a:t>
            </a:fld>
            <a:endParaRPr lang="en-US"/>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v-SE" dirty="0"/>
              <a:t>You</a:t>
            </a:r>
            <a:r>
              <a:rPr lang="sv-SE" baseline="0" dirty="0"/>
              <a:t> can use the heading from the application documentation for the title.</a:t>
            </a:r>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1004631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2</a:t>
            </a:fld>
            <a:endParaRPr lang="en-US"/>
          </a:p>
        </p:txBody>
      </p:sp>
    </p:spTree>
    <p:extLst>
      <p:ext uri="{BB962C8B-B14F-4D97-AF65-F5344CB8AC3E}">
        <p14:creationId xmlns:p14="http://schemas.microsoft.com/office/powerpoint/2010/main" val="1354038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4.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4.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5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15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5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5.xml"/></Relationships>
</file>

<file path=ppt/slideLayouts/_rels/slideLayout166.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5.xml"/></Relationships>
</file>

<file path=ppt/slideLayouts/_rels/slideLayout167.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5.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8.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5.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8.xml"/></Relationships>
</file>

<file path=ppt/slideLayouts/_rels/slideLayout202.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8.xml"/></Relationships>
</file>

<file path=ppt/slideLayouts/_rels/slideLayout203.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8.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204.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8.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3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9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60228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394622196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445989815"/>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43023707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298346728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87503305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24897111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72890131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2"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06190869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722885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49340363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5484203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1773679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0242551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77399529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233177638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88101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562351"/>
            <a:ext cx="1634721" cy="12954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88101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562351"/>
            <a:ext cx="1634721" cy="12954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6859402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4913002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391969525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400682005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402137909"/>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4572000"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285750"/>
            <a:ext cx="2196352" cy="1295400"/>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411221757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3429001"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1047749"/>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8665791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6400800" y="209550"/>
            <a:ext cx="2514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5564255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040839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674337034"/>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3694469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42481706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9081085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85672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7297044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8973372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57200" y="1276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a:t>Content slide for product </a:t>
            </a:r>
            <a:endParaRPr lang="en-US" dirty="0"/>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174729004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298056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593641237"/>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62237722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4282654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852143" y="895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dirty="0"/>
              <a:t>Content slide for product </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Tree>
    <p:extLst>
      <p:ext uri="{BB962C8B-B14F-4D97-AF65-F5344CB8AC3E}">
        <p14:creationId xmlns:p14="http://schemas.microsoft.com/office/powerpoint/2010/main" val="271203656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5121108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3729074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3972751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76632528"/>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43526338"/>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0953960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208127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68479371"/>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59849012"/>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3069553"/>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81502391"/>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581244991"/>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D7965CD-FA83-9448-A139-4AB1535A951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34076" r="65000" b="5556"/>
          <a:stretch/>
        </p:blipFill>
        <p:spPr>
          <a:xfrm>
            <a:off x="0" y="2038350"/>
            <a:ext cx="3200400" cy="3105150"/>
          </a:xfrm>
          <a:prstGeom prst="rect">
            <a:avLst/>
          </a:prstGeom>
        </p:spPr>
      </p:pic>
      <p:pic>
        <p:nvPicPr>
          <p:cNvPr id="8" name="Picture 7">
            <a:extLst>
              <a:ext uri="{FF2B5EF4-FFF2-40B4-BE49-F238E27FC236}">
                <a16:creationId xmlns:a16="http://schemas.microsoft.com/office/drawing/2014/main" id="{823DC4EF-1577-BE40-ABF0-F0C3E6CEE32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36666"/>
          <a:stretch/>
        </p:blipFill>
        <p:spPr>
          <a:xfrm>
            <a:off x="3352800" y="0"/>
            <a:ext cx="5791200" cy="5143500"/>
          </a:xfrm>
          <a:prstGeom prst="rect">
            <a:avLst/>
          </a:prstGeom>
        </p:spPr>
      </p:pic>
      <p:sp>
        <p:nvSpPr>
          <p:cNvPr id="10" name="TextBox 9">
            <a:extLst>
              <a:ext uri="{FF2B5EF4-FFF2-40B4-BE49-F238E27FC236}">
                <a16:creationId xmlns:a16="http://schemas.microsoft.com/office/drawing/2014/main" id="{A4867473-05FC-554F-A68B-B8F0557EA367}"/>
              </a:ext>
            </a:extLst>
          </p:cNvPr>
          <p:cNvSpPr txBox="1"/>
          <p:nvPr userDrawn="1"/>
        </p:nvSpPr>
        <p:spPr>
          <a:xfrm>
            <a:off x="381000" y="819150"/>
            <a:ext cx="2514600" cy="1200329"/>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The COMSOL</a:t>
            </a:r>
            <a:r>
              <a:rPr lang="en-US" sz="2400" b="1" i="0" baseline="30000" dirty="0">
                <a:solidFill>
                  <a:schemeClr val="accent1"/>
                </a:solidFill>
                <a:latin typeface="Lato" panose="020F0502020204030203" pitchFamily="34" charset="77"/>
              </a:rPr>
              <a:t>®</a:t>
            </a:r>
            <a:r>
              <a:rPr lang="en-US" sz="2400" b="1" i="0" dirty="0">
                <a:solidFill>
                  <a:schemeClr val="accent1"/>
                </a:solidFill>
                <a:latin typeface="Lato" panose="020F0502020204030203" pitchFamily="34" charset="77"/>
              </a:rPr>
              <a:t> Software </a:t>
            </a:r>
            <a:br>
              <a:rPr lang="en-US" sz="2400" b="1" i="0" dirty="0">
                <a:solidFill>
                  <a:schemeClr val="accent1"/>
                </a:solidFill>
                <a:latin typeface="Lato" panose="020F0502020204030203" pitchFamily="34" charset="77"/>
              </a:rPr>
            </a:br>
            <a:r>
              <a:rPr lang="en-US" sz="2400" b="1" i="0" dirty="0">
                <a:solidFill>
                  <a:schemeClr val="accent1"/>
                </a:solidFill>
                <a:latin typeface="Lato" panose="020F0502020204030203" pitchFamily="34" charset="77"/>
              </a:rPr>
              <a:t>Product Suite</a:t>
            </a:r>
          </a:p>
        </p:txBody>
      </p:sp>
    </p:spTree>
    <p:extLst>
      <p:ext uri="{BB962C8B-B14F-4D97-AF65-F5344CB8AC3E}">
        <p14:creationId xmlns:p14="http://schemas.microsoft.com/office/powerpoint/2010/main" val="1891035026"/>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39579380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77094331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163879126"/>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234918786"/>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9835504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722504645"/>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338467981"/>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00489"/>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89320519"/>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515695929"/>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335687653"/>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2213169546"/>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691547656"/>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039606467"/>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1232915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871304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56268522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189" indent="0">
              <a:buNone/>
              <a:defRPr/>
            </a:lvl2pPr>
            <a:lvl3pPr marL="914378" indent="0">
              <a:buNone/>
              <a:defRPr/>
            </a:lvl3pPr>
          </a:lstStyle>
          <a:p>
            <a:pPr lvl="0"/>
            <a:r>
              <a:rPr lang="en-US"/>
              <a:t>Click to edit Master text styles</a:t>
            </a:r>
          </a:p>
        </p:txBody>
      </p:sp>
    </p:spTree>
    <p:extLst>
      <p:ext uri="{BB962C8B-B14F-4D97-AF65-F5344CB8AC3E}">
        <p14:creationId xmlns:p14="http://schemas.microsoft.com/office/powerpoint/2010/main" val="3415372740"/>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992950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1050104348"/>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61029881"/>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6400800" y="209550"/>
            <a:ext cx="2514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205384204"/>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327820373"/>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22888396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099213358"/>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833807612"/>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2"/>
            <a:ext cx="8062912" cy="2139950"/>
          </a:xfrm>
          <a:prstGeom prst="rect">
            <a:avLst/>
          </a:prstGeom>
        </p:spPr>
        <p:txBody>
          <a:bodyPr anchor="b">
            <a:normAutofit/>
          </a:bodyPr>
          <a:lstStyle>
            <a:lvl1pPr>
              <a:defRPr sz="27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1"/>
            <a:ext cx="1837944"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1"/>
            <a:ext cx="1837944"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1"/>
            <a:ext cx="1837944"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1"/>
            <a:ext cx="1837944"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9276894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726192"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726192"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895259874"/>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2"/>
            <a:ext cx="8062912" cy="2139950"/>
          </a:xfrm>
          <a:prstGeom prst="rect">
            <a:avLst/>
          </a:prstGeom>
        </p:spPr>
        <p:txBody>
          <a:bodyPr anchor="b">
            <a:normAutofit/>
          </a:bodyPr>
          <a:lstStyle>
            <a:lvl1pPr>
              <a:defRPr sz="27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4" y="3436567"/>
            <a:ext cx="1836821"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4" y="3709617"/>
            <a:ext cx="1836821"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80" y="3436567"/>
            <a:ext cx="1836821"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80" y="3709617"/>
            <a:ext cx="1836821"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363435069"/>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27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7"/>
            <a:ext cx="7010400" cy="1241425"/>
          </a:xfrm>
          <a:prstGeom prst="rect">
            <a:avLst/>
          </a:prstGeom>
        </p:spPr>
        <p:txBody>
          <a:bodyPr>
            <a:normAutofit/>
          </a:bodyPr>
          <a:lstStyle>
            <a:lvl1pPr marL="0" indent="0" algn="ctr">
              <a:buNone/>
              <a:defRPr sz="1350">
                <a:solidFill>
                  <a:srgbClr val="393A39"/>
                </a:solidFill>
                <a:latin typeface="Lato" panose="020F0502020204030203"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Tree>
    <p:extLst>
      <p:ext uri="{BB962C8B-B14F-4D97-AF65-F5344CB8AC3E}">
        <p14:creationId xmlns:p14="http://schemas.microsoft.com/office/powerpoint/2010/main" val="1142132260"/>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828946024"/>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2"/>
            <a:ext cx="3965576" cy="3752837"/>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2"/>
            <a:ext cx="3965576" cy="3752837"/>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27524616"/>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40" y="1028701"/>
            <a:ext cx="3970337" cy="628631"/>
          </a:xfrm>
          <a:prstGeom prst="rect">
            <a:avLst/>
          </a:prstGeom>
        </p:spPr>
        <p:txBody>
          <a:bodyPr anchor="t">
            <a:normAutofit/>
          </a:bodyPr>
          <a:lstStyle>
            <a:lvl1pPr marL="0" indent="0">
              <a:buNone/>
              <a:defRPr sz="1350" b="1">
                <a:solidFill>
                  <a:srgbClr val="393A39"/>
                </a:solidFill>
                <a:latin typeface="Lato" panose="020F0502020204030203"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40" y="1657333"/>
            <a:ext cx="3970337" cy="3124205"/>
          </a:xfrm>
          <a:prstGeom prst="rect">
            <a:avLst/>
          </a:prstGeom>
        </p:spPr>
        <p:txBody>
          <a:bodyPr>
            <a:normAutofit/>
          </a:bodyPr>
          <a:lstStyle>
            <a:lvl1pPr>
              <a:lnSpc>
                <a:spcPct val="100000"/>
              </a:lnSpc>
              <a:defRPr sz="1200">
                <a:solidFill>
                  <a:srgbClr val="393A39"/>
                </a:solidFill>
                <a:latin typeface="Lato" panose="020F0502020204030203" pitchFamily="34" charset="0"/>
              </a:defRPr>
            </a:lvl1pPr>
            <a:lvl2pPr>
              <a:lnSpc>
                <a:spcPct val="100000"/>
              </a:lnSpc>
              <a:defRPr sz="1050">
                <a:solidFill>
                  <a:srgbClr val="393A39"/>
                </a:solidFill>
                <a:latin typeface="Lato" panose="020F0502020204030203" pitchFamily="34" charset="0"/>
              </a:defRPr>
            </a:lvl2pPr>
            <a:lvl3pPr>
              <a:lnSpc>
                <a:spcPct val="100000"/>
              </a:lnSpc>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350" b="1">
                <a:solidFill>
                  <a:srgbClr val="393A39"/>
                </a:solidFill>
                <a:latin typeface="Lato" panose="020F0502020204030203"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50"/>
            <a:ext cx="3971926" cy="3124187"/>
          </a:xfrm>
          <a:prstGeom prst="rect">
            <a:avLst/>
          </a:prstGeom>
        </p:spPr>
        <p:txBody>
          <a:bodyPr>
            <a:normAutofit/>
          </a:bodyPr>
          <a:lstStyle>
            <a:lvl1pPr>
              <a:lnSpc>
                <a:spcPct val="100000"/>
              </a:lnSpc>
              <a:defRPr sz="1200">
                <a:solidFill>
                  <a:srgbClr val="393A39"/>
                </a:solidFill>
                <a:latin typeface="Lato" panose="020F0502020204030203" pitchFamily="34" charset="0"/>
              </a:defRPr>
            </a:lvl1pPr>
            <a:lvl2pPr>
              <a:lnSpc>
                <a:spcPct val="100000"/>
              </a:lnSpc>
              <a:defRPr sz="1050">
                <a:solidFill>
                  <a:srgbClr val="393A39"/>
                </a:solidFill>
                <a:latin typeface="Lato" panose="020F0502020204030203" pitchFamily="34" charset="0"/>
              </a:defRPr>
            </a:lvl2pPr>
            <a:lvl3pPr>
              <a:lnSpc>
                <a:spcPct val="100000"/>
              </a:lnSpc>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84046458"/>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563" i="1">
                <a:solidFill>
                  <a:srgbClr val="393A39"/>
                </a:solidFill>
              </a:defRPr>
            </a:lvl1pPr>
            <a:lvl2pPr marL="342900" indent="0">
              <a:buNone/>
              <a:defRPr/>
            </a:lvl2pPr>
            <a:lvl3pPr marL="685800" indent="0">
              <a:buNone/>
              <a:defRPr/>
            </a:lvl3pPr>
          </a:lstStyle>
          <a:p>
            <a:pPr lvl="0"/>
            <a:r>
              <a:rPr lang="en-US"/>
              <a:t>Click to edit Master text styles</a:t>
            </a:r>
          </a:p>
        </p:txBody>
      </p:sp>
    </p:spTree>
    <p:extLst>
      <p:ext uri="{BB962C8B-B14F-4D97-AF65-F5344CB8AC3E}">
        <p14:creationId xmlns:p14="http://schemas.microsoft.com/office/powerpoint/2010/main" val="3695154354"/>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9962915"/>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1500">
                <a:latin typeface="Lato" panose="020F0502020204030203" pitchFamily="34" charset="0"/>
              </a:defRPr>
            </a:lvl4pPr>
            <a:lvl5pPr marL="1371600" indent="0">
              <a:buNone/>
              <a:defRPr sz="1500">
                <a:latin typeface="Lato" panose="020F0502020204030203" pitchFamily="34" charset="0"/>
              </a:defRPr>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40" y="742950"/>
            <a:ext cx="2949575" cy="800100"/>
          </a:xfrm>
          <a:prstGeom prst="rect">
            <a:avLst/>
          </a:prstGeom>
        </p:spPr>
        <p:txBody>
          <a:bodyPr anchor="b">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40" y="1543051"/>
            <a:ext cx="2949575" cy="2859088"/>
          </a:xfrm>
          <a:prstGeom prst="rect">
            <a:avLst/>
          </a:prstGeom>
        </p:spPr>
        <p:txBody>
          <a:bodyPr>
            <a:normAutofit/>
          </a:bodyPr>
          <a:lstStyle>
            <a:lvl1pPr>
              <a:lnSpc>
                <a:spcPct val="100000"/>
              </a:lnSpc>
              <a:defRPr sz="1050">
                <a:solidFill>
                  <a:srgbClr val="393A39"/>
                </a:solidFill>
                <a:latin typeface="Lato" panose="020F0502020204030203" pitchFamily="34" charset="0"/>
              </a:defRPr>
            </a:lvl1pPr>
            <a:lvl2pPr>
              <a:lnSpc>
                <a:spcPct val="100000"/>
              </a:lnSpc>
              <a:defRPr sz="900">
                <a:solidFill>
                  <a:srgbClr val="393A39"/>
                </a:solidFill>
                <a:latin typeface="Lato" panose="020F0502020204030203" pitchFamily="34" charset="0"/>
              </a:defRPr>
            </a:lvl2pPr>
            <a:lvl3pPr>
              <a:lnSpc>
                <a:spcPct val="100000"/>
              </a:lnSpc>
              <a:defRPr sz="825">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9"/>
            <a:ext cx="1981200" cy="531811"/>
          </a:xfrm>
        </p:spPr>
        <p:txBody>
          <a:bodyPr>
            <a:normAutofit/>
          </a:bodyPr>
          <a:lstStyle>
            <a:lvl1pPr marL="0" indent="0">
              <a:buNone/>
              <a:defRPr sz="6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3810840589"/>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40" y="742950"/>
            <a:ext cx="2949575" cy="800100"/>
          </a:xfrm>
          <a:prstGeom prst="rect">
            <a:avLst/>
          </a:prstGeom>
        </p:spPr>
        <p:txBody>
          <a:bodyPr anchor="b">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40" y="1543051"/>
            <a:ext cx="2949575" cy="2859088"/>
          </a:xfrm>
          <a:prstGeom prst="rect">
            <a:avLst/>
          </a:prstGeom>
        </p:spPr>
        <p:txBody>
          <a:bodyPr>
            <a:normAutofit/>
          </a:bodyPr>
          <a:lstStyle>
            <a:lvl1pPr>
              <a:lnSpc>
                <a:spcPct val="100000"/>
              </a:lnSpc>
              <a:defRPr sz="1050">
                <a:solidFill>
                  <a:srgbClr val="393A39"/>
                </a:solidFill>
                <a:latin typeface="Lato" panose="020F0502020204030203" pitchFamily="34" charset="0"/>
              </a:defRPr>
            </a:lvl1pPr>
            <a:lvl2pPr>
              <a:lnSpc>
                <a:spcPct val="100000"/>
              </a:lnSpc>
              <a:defRPr sz="900">
                <a:solidFill>
                  <a:srgbClr val="393A39"/>
                </a:solidFill>
                <a:latin typeface="Lato" panose="020F0502020204030203" pitchFamily="34" charset="0"/>
              </a:defRPr>
            </a:lvl2pPr>
            <a:lvl3pPr>
              <a:lnSpc>
                <a:spcPct val="100000"/>
              </a:lnSpc>
              <a:defRPr sz="825">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00384591"/>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4361631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726191"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726191"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9872113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4254431615"/>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415069723"/>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429240309"/>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6290550"/>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46287111"/>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750" i="1">
                <a:solidFill>
                  <a:srgbClr val="393A39"/>
                </a:solidFill>
              </a:defRPr>
            </a:lvl1pPr>
            <a:lvl2pPr marL="457189" indent="0">
              <a:buNone/>
              <a:defRPr/>
            </a:lvl2pPr>
            <a:lvl3pPr marL="914378" indent="0">
              <a:buNone/>
              <a:defRPr/>
            </a:lvl3pPr>
          </a:lstStyle>
          <a:p>
            <a:pPr lvl="0"/>
            <a:r>
              <a:rPr lang="en-US"/>
              <a:t>Click to edit Master text styles</a:t>
            </a:r>
          </a:p>
        </p:txBody>
      </p:sp>
    </p:spTree>
    <p:extLst>
      <p:ext uri="{BB962C8B-B14F-4D97-AF65-F5344CB8AC3E}">
        <p14:creationId xmlns:p14="http://schemas.microsoft.com/office/powerpoint/2010/main" val="917159715"/>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90248074"/>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3449658778"/>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1143793"/>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03225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66120964"/>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58022837"/>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556203583"/>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956642489"/>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2617509"/>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69543281"/>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87850813"/>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189" indent="0">
              <a:buNone/>
              <a:defRPr/>
            </a:lvl2pPr>
            <a:lvl3pPr marL="914378" indent="0">
              <a:buNone/>
              <a:defRPr/>
            </a:lvl3pPr>
          </a:lstStyle>
          <a:p>
            <a:pPr lvl="0"/>
            <a:r>
              <a:rPr lang="en-US"/>
              <a:t>Click to edit Master text styles</a:t>
            </a:r>
          </a:p>
        </p:txBody>
      </p:sp>
    </p:spTree>
    <p:extLst>
      <p:ext uri="{BB962C8B-B14F-4D97-AF65-F5344CB8AC3E}">
        <p14:creationId xmlns:p14="http://schemas.microsoft.com/office/powerpoint/2010/main" val="915332132"/>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7179498"/>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319687892"/>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23436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945016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22190095"/>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624487152"/>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053925203"/>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941029809"/>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974088902"/>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114290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011363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512529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552093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23047642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49531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304665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167163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457263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553804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19840343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5283239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8639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68177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9622080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3959283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6376418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294986607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262361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933408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753160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2655010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8600184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7383135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36763600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09074082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65650135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110604500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4589021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8452341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69590966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5"/>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6675"/>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376545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047875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45248308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66564108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1287405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6"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3"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679359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4336523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30538767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50801700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58786664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24620623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307306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8145515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0075154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47014514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3888402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242628954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0988054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4185860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6"/>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6"/>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4761880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300273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p:nvSpPr>
        <p:spPr>
          <a:xfrm>
            <a:off x="33249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p:nvSpPr>
        <p:spPr>
          <a:xfrm>
            <a:off x="467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7"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8133977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8"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461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4612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600897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2994695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092098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3"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3" y="819150"/>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965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7655000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9"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p:nvSpPr>
        <p:spPr>
          <a:xfrm>
            <a:off x="4782809" y="1338056"/>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p:nvSpPr>
        <p:spPr>
          <a:xfrm>
            <a:off x="457201"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p:nvSpPr>
        <p:spPr>
          <a:xfrm>
            <a:off x="449705" y="134227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200" y="133350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3" y="1336235"/>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3" y="338146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200" y="3389548"/>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65100693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2593463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2808106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2434699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9108337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3360681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9453811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21779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422428949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8484373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6240849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4262435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35456976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pic>
        <p:nvPicPr>
          <p:cNvPr id="2" name="Picture 1">
            <a:extLst>
              <a:ext uri="{FF2B5EF4-FFF2-40B4-BE49-F238E27FC236}">
                <a16:creationId xmlns:a16="http://schemas.microsoft.com/office/drawing/2014/main" id="{195D03A0-3FBD-6CD3-FAB9-3E0791A10B0A}"/>
              </a:ext>
            </a:extLst>
          </p:cNvPr>
          <p:cNvPicPr>
            <a:picLocks noChangeAspect="1"/>
          </p:cNvPicPr>
          <p:nvPr/>
        </p:nvPicPr>
        <p:blipFill rotWithShape="1">
          <a:blip r:embed="rId3">
            <a:extLst>
              <a:ext uri="{28A0092B-C50C-407E-A947-70E740481C1C}">
                <a14:useLocalDpi xmlns:a14="http://schemas.microsoft.com/office/drawing/2010/main" val="0"/>
              </a:ext>
            </a:extLst>
          </a:blip>
          <a:srcRect t="34076" r="65000" b="5556"/>
          <a:stretch/>
        </p:blipFill>
        <p:spPr>
          <a:xfrm>
            <a:off x="0" y="2038350"/>
            <a:ext cx="3200400" cy="3105150"/>
          </a:xfrm>
          <a:prstGeom prst="rect">
            <a:avLst/>
          </a:prstGeom>
        </p:spPr>
      </p:pic>
      <p:pic>
        <p:nvPicPr>
          <p:cNvPr id="4" name="Picture 3">
            <a:extLst>
              <a:ext uri="{FF2B5EF4-FFF2-40B4-BE49-F238E27FC236}">
                <a16:creationId xmlns:a16="http://schemas.microsoft.com/office/drawing/2014/main" id="{E186C01C-7745-8C17-95DC-9191ACD65BF3}"/>
              </a:ext>
            </a:extLst>
          </p:cNvPr>
          <p:cNvPicPr>
            <a:picLocks noChangeAspect="1"/>
          </p:cNvPicPr>
          <p:nvPr/>
        </p:nvPicPr>
        <p:blipFill rotWithShape="1">
          <a:blip r:embed="rId3">
            <a:extLst>
              <a:ext uri="{28A0092B-C50C-407E-A947-70E740481C1C}">
                <a14:useLocalDpi xmlns:a14="http://schemas.microsoft.com/office/drawing/2010/main" val="0"/>
              </a:ext>
            </a:extLst>
          </a:blip>
          <a:srcRect l="36666"/>
          <a:stretch/>
        </p:blipFill>
        <p:spPr>
          <a:xfrm>
            <a:off x="3352800" y="0"/>
            <a:ext cx="5791200" cy="5143500"/>
          </a:xfrm>
          <a:prstGeom prst="rect">
            <a:avLst/>
          </a:prstGeom>
        </p:spPr>
      </p:pic>
      <p:sp>
        <p:nvSpPr>
          <p:cNvPr id="5" name="TextBox 4">
            <a:extLst>
              <a:ext uri="{FF2B5EF4-FFF2-40B4-BE49-F238E27FC236}">
                <a16:creationId xmlns:a16="http://schemas.microsoft.com/office/drawing/2014/main" id="{A52C0E68-0EC5-0D7E-7326-0773F4953BBC}"/>
              </a:ext>
            </a:extLst>
          </p:cNvPr>
          <p:cNvSpPr txBox="1"/>
          <p:nvPr/>
        </p:nvSpPr>
        <p:spPr>
          <a:xfrm>
            <a:off x="381000" y="819150"/>
            <a:ext cx="2514600" cy="1200329"/>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The COMSOL</a:t>
            </a:r>
            <a:r>
              <a:rPr lang="en-US" sz="2400" b="1" i="0" baseline="30000" dirty="0">
                <a:solidFill>
                  <a:schemeClr val="accent1"/>
                </a:solidFill>
                <a:latin typeface="Lato" panose="020F0502020204030203" pitchFamily="34" charset="77"/>
              </a:rPr>
              <a:t>®</a:t>
            </a:r>
            <a:r>
              <a:rPr lang="en-US" sz="2400" b="1" i="0" dirty="0">
                <a:solidFill>
                  <a:schemeClr val="accent1"/>
                </a:solidFill>
                <a:latin typeface="Lato" panose="020F0502020204030203" pitchFamily="34" charset="77"/>
              </a:rPr>
              <a:t> Software </a:t>
            </a:r>
            <a:br>
              <a:rPr lang="en-US" sz="2400" b="1" i="0" dirty="0">
                <a:solidFill>
                  <a:schemeClr val="accent1"/>
                </a:solidFill>
                <a:latin typeface="Lato" panose="020F0502020204030203" pitchFamily="34" charset="77"/>
              </a:rPr>
            </a:br>
            <a:r>
              <a:rPr lang="en-US" sz="2400" b="1" i="0" dirty="0">
                <a:solidFill>
                  <a:schemeClr val="accent1"/>
                </a:solidFill>
                <a:latin typeface="Lato" panose="020F0502020204030203" pitchFamily="34" charset="77"/>
              </a:rPr>
              <a:t>Product Suite</a:t>
            </a:r>
          </a:p>
        </p:txBody>
      </p:sp>
    </p:spTree>
    <p:extLst>
      <p:ext uri="{BB962C8B-B14F-4D97-AF65-F5344CB8AC3E}">
        <p14:creationId xmlns:p14="http://schemas.microsoft.com/office/powerpoint/2010/main" val="143222787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9207694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79036281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94101567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9280479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604701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20667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2" name="Picture 1">
            <a:extLst>
              <a:ext uri="{FF2B5EF4-FFF2-40B4-BE49-F238E27FC236}">
                <a16:creationId xmlns:a16="http://schemas.microsoft.com/office/drawing/2014/main" id="{62DD9292-A2D8-316A-39BF-33ED019A6918}"/>
              </a:ext>
            </a:extLst>
          </p:cNvPr>
          <p:cNvPicPr>
            <a:picLocks noChangeAspect="1"/>
          </p:cNvPicPr>
          <p:nvPr/>
        </p:nvPicPr>
        <p:blipFill>
          <a:blip r:embed="rId2"/>
          <a:srcRect/>
          <a:stretch/>
        </p:blipFill>
        <p:spPr>
          <a:xfrm>
            <a:off x="0" y="0"/>
            <a:ext cx="9144000" cy="5143500"/>
          </a:xfrm>
          <a:prstGeom prst="rect">
            <a:avLst/>
          </a:prstGeom>
        </p:spPr>
      </p:pic>
      <p:sp>
        <p:nvSpPr>
          <p:cNvPr id="4" name="TextBox 3">
            <a:extLst>
              <a:ext uri="{FF2B5EF4-FFF2-40B4-BE49-F238E27FC236}">
                <a16:creationId xmlns:a16="http://schemas.microsoft.com/office/drawing/2014/main" id="{17117FA4-A038-CE60-135F-3F070B7CB3B5}"/>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5" name="TextBox 4">
            <a:hlinkClick r:id="rId3"/>
            <a:extLst>
              <a:ext uri="{FF2B5EF4-FFF2-40B4-BE49-F238E27FC236}">
                <a16:creationId xmlns:a16="http://schemas.microsoft.com/office/drawing/2014/main" id="{DCB49891-E28B-60F1-0557-7D67F23C1111}"/>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19510726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0AE58771-285A-414E-0184-D4659BE3666C}"/>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7301124E-22D0-FC7F-351E-5B75A6408CE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12" name="TextBox 11">
            <a:extLst>
              <a:ext uri="{FF2B5EF4-FFF2-40B4-BE49-F238E27FC236}">
                <a16:creationId xmlns:a16="http://schemas.microsoft.com/office/drawing/2014/main" id="{96E079B9-7EEA-B696-8EDE-3F81C9960409}"/>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3" name="TextBox 12">
            <a:hlinkClick r:id="rId3"/>
            <a:extLst>
              <a:ext uri="{FF2B5EF4-FFF2-40B4-BE49-F238E27FC236}">
                <a16:creationId xmlns:a16="http://schemas.microsoft.com/office/drawing/2014/main" id="{363CF51E-0A29-F56C-D4E4-746525116222}"/>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4" name="Rectangle 13">
            <a:hlinkClick r:id="rId4"/>
            <a:extLst>
              <a:ext uri="{FF2B5EF4-FFF2-40B4-BE49-F238E27FC236}">
                <a16:creationId xmlns:a16="http://schemas.microsoft.com/office/drawing/2014/main" id="{2F1C518F-9314-0AC2-956B-2F7DE09013A6}"/>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Rectangle 14">
            <a:hlinkClick r:id="rId5"/>
            <a:extLst>
              <a:ext uri="{FF2B5EF4-FFF2-40B4-BE49-F238E27FC236}">
                <a16:creationId xmlns:a16="http://schemas.microsoft.com/office/drawing/2014/main" id="{26A601CA-C1A8-912F-1170-69AA2909834F}"/>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hlinkClick r:id="rId6"/>
            <a:extLst>
              <a:ext uri="{FF2B5EF4-FFF2-40B4-BE49-F238E27FC236}">
                <a16:creationId xmlns:a16="http://schemas.microsoft.com/office/drawing/2014/main" id="{2CDA06C1-B191-0B43-9E64-24EFF45803A7}"/>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hlinkClick r:id="rId7"/>
            <a:extLst>
              <a:ext uri="{FF2B5EF4-FFF2-40B4-BE49-F238E27FC236}">
                <a16:creationId xmlns:a16="http://schemas.microsoft.com/office/drawing/2014/main" id="{1C7DA1F1-BA49-EA63-D06E-32D955636C5F}"/>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28372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4" name="Picture 13">
            <a:extLst>
              <a:ext uri="{FF2B5EF4-FFF2-40B4-BE49-F238E27FC236}">
                <a16:creationId xmlns:a16="http://schemas.microsoft.com/office/drawing/2014/main" id="{DE81FFCE-B017-6A27-7470-F4A2D766D4E8}"/>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15" name="TextBox 14">
            <a:extLst>
              <a:ext uri="{FF2B5EF4-FFF2-40B4-BE49-F238E27FC236}">
                <a16:creationId xmlns:a16="http://schemas.microsoft.com/office/drawing/2014/main" id="{6511587A-0A30-E499-8CE9-1BFDDC5E5AEB}"/>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6" name="TextBox 15">
            <a:hlinkClick r:id="rId3"/>
            <a:extLst>
              <a:ext uri="{FF2B5EF4-FFF2-40B4-BE49-F238E27FC236}">
                <a16:creationId xmlns:a16="http://schemas.microsoft.com/office/drawing/2014/main" id="{82A6E931-250E-9A43-09ED-409E91358E30}"/>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7" name="Rectangle 16">
            <a:hlinkClick r:id="rId4"/>
            <a:extLst>
              <a:ext uri="{FF2B5EF4-FFF2-40B4-BE49-F238E27FC236}">
                <a16:creationId xmlns:a16="http://schemas.microsoft.com/office/drawing/2014/main" id="{403CB55E-05CE-CD21-076B-1F00F359EBD0}"/>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8" name="Rectangle 17">
            <a:hlinkClick r:id="rId5"/>
            <a:extLst>
              <a:ext uri="{FF2B5EF4-FFF2-40B4-BE49-F238E27FC236}">
                <a16:creationId xmlns:a16="http://schemas.microsoft.com/office/drawing/2014/main" id="{E4B824CD-3DBB-4EE7-2814-607B5762E422}"/>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rId6"/>
            <a:extLst>
              <a:ext uri="{FF2B5EF4-FFF2-40B4-BE49-F238E27FC236}">
                <a16:creationId xmlns:a16="http://schemas.microsoft.com/office/drawing/2014/main" id="{B4A86EF3-5DC7-E8D7-3B30-B7CD023B0461}"/>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hlinkClick r:id="rId7"/>
            <a:extLst>
              <a:ext uri="{FF2B5EF4-FFF2-40B4-BE49-F238E27FC236}">
                <a16:creationId xmlns:a16="http://schemas.microsoft.com/office/drawing/2014/main" id="{1743DE80-07B2-C68D-9A2C-0751E14AA94D}"/>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rId7"/>
            <a:extLst>
              <a:ext uri="{FF2B5EF4-FFF2-40B4-BE49-F238E27FC236}">
                <a16:creationId xmlns:a16="http://schemas.microsoft.com/office/drawing/2014/main" id="{85220286-5E41-30CD-0FB1-D4DF163C0D9E}"/>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rId8"/>
            <a:extLst>
              <a:ext uri="{FF2B5EF4-FFF2-40B4-BE49-F238E27FC236}">
                <a16:creationId xmlns:a16="http://schemas.microsoft.com/office/drawing/2014/main" id="{AC349952-DAAC-ACA2-859D-A4CAAC0C8DF5}"/>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9"/>
            <a:extLst>
              <a:ext uri="{FF2B5EF4-FFF2-40B4-BE49-F238E27FC236}">
                <a16:creationId xmlns:a16="http://schemas.microsoft.com/office/drawing/2014/main" id="{DF33A4AB-9316-0D76-8E46-B027F6AA9A29}"/>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hlinkClick r:id="rId5"/>
            <a:extLst>
              <a:ext uri="{FF2B5EF4-FFF2-40B4-BE49-F238E27FC236}">
                <a16:creationId xmlns:a16="http://schemas.microsoft.com/office/drawing/2014/main" id="{1E069470-D4F7-98A4-78FE-9BFCFCEC16C9}"/>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EF785C2-E140-E7D5-3EBD-1E89B9596B2B}"/>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2877548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8"/>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8"/>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3243FEBB-8416-76BA-41F1-C5263075C4C2}"/>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5274682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2"/>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2"/>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144974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95524647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6246711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4008842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2410041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392067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jp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image" Target="../media/image2.pn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45.xml"/><Relationship Id="rId18" Type="http://schemas.openxmlformats.org/officeDocument/2006/relationships/slideLayout" Target="../slideLayouts/slideLayout50.xml"/><Relationship Id="rId26" Type="http://schemas.openxmlformats.org/officeDocument/2006/relationships/slideLayout" Target="../slideLayouts/slideLayout58.xml"/><Relationship Id="rId39" Type="http://schemas.openxmlformats.org/officeDocument/2006/relationships/slideLayout" Target="../slideLayouts/slideLayout71.xml"/><Relationship Id="rId21" Type="http://schemas.openxmlformats.org/officeDocument/2006/relationships/slideLayout" Target="../slideLayouts/slideLayout53.xml"/><Relationship Id="rId34" Type="http://schemas.openxmlformats.org/officeDocument/2006/relationships/slideLayout" Target="../slideLayouts/slideLayout66.xml"/><Relationship Id="rId42" Type="http://schemas.openxmlformats.org/officeDocument/2006/relationships/slideLayout" Target="../slideLayouts/slideLayout74.xml"/><Relationship Id="rId47" Type="http://schemas.openxmlformats.org/officeDocument/2006/relationships/slideLayout" Target="../slideLayouts/slideLayout79.xml"/><Relationship Id="rId50" Type="http://schemas.openxmlformats.org/officeDocument/2006/relationships/slideLayout" Target="../slideLayouts/slideLayout82.xml"/><Relationship Id="rId55" Type="http://schemas.openxmlformats.org/officeDocument/2006/relationships/slideLayout" Target="../slideLayouts/slideLayout87.xml"/><Relationship Id="rId63" Type="http://schemas.openxmlformats.org/officeDocument/2006/relationships/slideLayout" Target="../slideLayouts/slideLayout95.xml"/><Relationship Id="rId68" Type="http://schemas.openxmlformats.org/officeDocument/2006/relationships/image" Target="../media/image7.emf"/><Relationship Id="rId7" Type="http://schemas.openxmlformats.org/officeDocument/2006/relationships/slideLayout" Target="../slideLayouts/slideLayout39.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9" Type="http://schemas.openxmlformats.org/officeDocument/2006/relationships/slideLayout" Target="../slideLayouts/slideLayout61.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32" Type="http://schemas.openxmlformats.org/officeDocument/2006/relationships/slideLayout" Target="../slideLayouts/slideLayout64.xml"/><Relationship Id="rId37" Type="http://schemas.openxmlformats.org/officeDocument/2006/relationships/slideLayout" Target="../slideLayouts/slideLayout69.xml"/><Relationship Id="rId40" Type="http://schemas.openxmlformats.org/officeDocument/2006/relationships/slideLayout" Target="../slideLayouts/slideLayout72.xml"/><Relationship Id="rId45" Type="http://schemas.openxmlformats.org/officeDocument/2006/relationships/slideLayout" Target="../slideLayouts/slideLayout77.xml"/><Relationship Id="rId53" Type="http://schemas.openxmlformats.org/officeDocument/2006/relationships/slideLayout" Target="../slideLayouts/slideLayout85.xml"/><Relationship Id="rId58" Type="http://schemas.openxmlformats.org/officeDocument/2006/relationships/slideLayout" Target="../slideLayouts/slideLayout90.xml"/><Relationship Id="rId66" Type="http://schemas.openxmlformats.org/officeDocument/2006/relationships/slideLayout" Target="../slideLayouts/slideLayout98.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28" Type="http://schemas.openxmlformats.org/officeDocument/2006/relationships/slideLayout" Target="../slideLayouts/slideLayout60.xml"/><Relationship Id="rId36" Type="http://schemas.openxmlformats.org/officeDocument/2006/relationships/slideLayout" Target="../slideLayouts/slideLayout68.xml"/><Relationship Id="rId49" Type="http://schemas.openxmlformats.org/officeDocument/2006/relationships/slideLayout" Target="../slideLayouts/slideLayout81.xml"/><Relationship Id="rId57" Type="http://schemas.openxmlformats.org/officeDocument/2006/relationships/slideLayout" Target="../slideLayouts/slideLayout89.xml"/><Relationship Id="rId61" Type="http://schemas.openxmlformats.org/officeDocument/2006/relationships/slideLayout" Target="../slideLayouts/slideLayout93.xml"/><Relationship Id="rId10" Type="http://schemas.openxmlformats.org/officeDocument/2006/relationships/slideLayout" Target="../slideLayouts/slideLayout42.xml"/><Relationship Id="rId19" Type="http://schemas.openxmlformats.org/officeDocument/2006/relationships/slideLayout" Target="../slideLayouts/slideLayout51.xml"/><Relationship Id="rId31" Type="http://schemas.openxmlformats.org/officeDocument/2006/relationships/slideLayout" Target="../slideLayouts/slideLayout63.xml"/><Relationship Id="rId44" Type="http://schemas.openxmlformats.org/officeDocument/2006/relationships/slideLayout" Target="../slideLayouts/slideLayout76.xml"/><Relationship Id="rId52" Type="http://schemas.openxmlformats.org/officeDocument/2006/relationships/slideLayout" Target="../slideLayouts/slideLayout84.xml"/><Relationship Id="rId60" Type="http://schemas.openxmlformats.org/officeDocument/2006/relationships/slideLayout" Target="../slideLayouts/slideLayout92.xml"/><Relationship Id="rId65" Type="http://schemas.openxmlformats.org/officeDocument/2006/relationships/slideLayout" Target="../slideLayouts/slideLayout97.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 Id="rId22" Type="http://schemas.openxmlformats.org/officeDocument/2006/relationships/slideLayout" Target="../slideLayouts/slideLayout54.xml"/><Relationship Id="rId27" Type="http://schemas.openxmlformats.org/officeDocument/2006/relationships/slideLayout" Target="../slideLayouts/slideLayout59.xml"/><Relationship Id="rId30" Type="http://schemas.openxmlformats.org/officeDocument/2006/relationships/slideLayout" Target="../slideLayouts/slideLayout62.xml"/><Relationship Id="rId35" Type="http://schemas.openxmlformats.org/officeDocument/2006/relationships/slideLayout" Target="../slideLayouts/slideLayout67.xml"/><Relationship Id="rId43" Type="http://schemas.openxmlformats.org/officeDocument/2006/relationships/slideLayout" Target="../slideLayouts/slideLayout75.xml"/><Relationship Id="rId48" Type="http://schemas.openxmlformats.org/officeDocument/2006/relationships/slideLayout" Target="../slideLayouts/slideLayout80.xml"/><Relationship Id="rId56" Type="http://schemas.openxmlformats.org/officeDocument/2006/relationships/slideLayout" Target="../slideLayouts/slideLayout88.xml"/><Relationship Id="rId64" Type="http://schemas.openxmlformats.org/officeDocument/2006/relationships/slideLayout" Target="../slideLayouts/slideLayout96.xml"/><Relationship Id="rId69" Type="http://schemas.openxmlformats.org/officeDocument/2006/relationships/image" Target="../media/image8.emf"/><Relationship Id="rId8" Type="http://schemas.openxmlformats.org/officeDocument/2006/relationships/slideLayout" Target="../slideLayouts/slideLayout40.xml"/><Relationship Id="rId51" Type="http://schemas.openxmlformats.org/officeDocument/2006/relationships/slideLayout" Target="../slideLayouts/slideLayout83.xml"/><Relationship Id="rId3" Type="http://schemas.openxmlformats.org/officeDocument/2006/relationships/slideLayout" Target="../slideLayouts/slideLayout35.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33" Type="http://schemas.openxmlformats.org/officeDocument/2006/relationships/slideLayout" Target="../slideLayouts/slideLayout65.xml"/><Relationship Id="rId38" Type="http://schemas.openxmlformats.org/officeDocument/2006/relationships/slideLayout" Target="../slideLayouts/slideLayout70.xml"/><Relationship Id="rId46" Type="http://schemas.openxmlformats.org/officeDocument/2006/relationships/slideLayout" Target="../slideLayouts/slideLayout78.xml"/><Relationship Id="rId59" Type="http://schemas.openxmlformats.org/officeDocument/2006/relationships/slideLayout" Target="../slideLayouts/slideLayout91.xml"/><Relationship Id="rId67" Type="http://schemas.openxmlformats.org/officeDocument/2006/relationships/theme" Target="../theme/theme3.xml"/><Relationship Id="rId20" Type="http://schemas.openxmlformats.org/officeDocument/2006/relationships/slideLayout" Target="../slideLayouts/slideLayout52.xml"/><Relationship Id="rId41" Type="http://schemas.openxmlformats.org/officeDocument/2006/relationships/slideLayout" Target="../slideLayouts/slideLayout73.xml"/><Relationship Id="rId54" Type="http://schemas.openxmlformats.org/officeDocument/2006/relationships/slideLayout" Target="../slideLayouts/slideLayout86.xml"/><Relationship Id="rId62" Type="http://schemas.openxmlformats.org/officeDocument/2006/relationships/slideLayout" Target="../slideLayouts/slideLayout94.xml"/><Relationship Id="rId7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11.xml"/><Relationship Id="rId18" Type="http://schemas.openxmlformats.org/officeDocument/2006/relationships/slideLayout" Target="../slideLayouts/slideLayout116.xml"/><Relationship Id="rId26" Type="http://schemas.openxmlformats.org/officeDocument/2006/relationships/slideLayout" Target="../slideLayouts/slideLayout124.xml"/><Relationship Id="rId39" Type="http://schemas.openxmlformats.org/officeDocument/2006/relationships/slideLayout" Target="../slideLayouts/slideLayout137.xml"/><Relationship Id="rId21" Type="http://schemas.openxmlformats.org/officeDocument/2006/relationships/slideLayout" Target="../slideLayouts/slideLayout119.xml"/><Relationship Id="rId34" Type="http://schemas.openxmlformats.org/officeDocument/2006/relationships/slideLayout" Target="../slideLayouts/slideLayout132.xml"/><Relationship Id="rId42" Type="http://schemas.openxmlformats.org/officeDocument/2006/relationships/slideLayout" Target="../slideLayouts/slideLayout140.xml"/><Relationship Id="rId47" Type="http://schemas.openxmlformats.org/officeDocument/2006/relationships/slideLayout" Target="../slideLayouts/slideLayout145.xml"/><Relationship Id="rId50" Type="http://schemas.openxmlformats.org/officeDocument/2006/relationships/slideLayout" Target="../slideLayouts/slideLayout148.xml"/><Relationship Id="rId55" Type="http://schemas.openxmlformats.org/officeDocument/2006/relationships/theme" Target="../theme/theme4.xml"/><Relationship Id="rId7" Type="http://schemas.openxmlformats.org/officeDocument/2006/relationships/slideLayout" Target="../slideLayouts/slideLayout105.xml"/><Relationship Id="rId12" Type="http://schemas.openxmlformats.org/officeDocument/2006/relationships/slideLayout" Target="../slideLayouts/slideLayout110.xml"/><Relationship Id="rId17" Type="http://schemas.openxmlformats.org/officeDocument/2006/relationships/slideLayout" Target="../slideLayouts/slideLayout115.xml"/><Relationship Id="rId25" Type="http://schemas.openxmlformats.org/officeDocument/2006/relationships/slideLayout" Target="../slideLayouts/slideLayout123.xml"/><Relationship Id="rId33" Type="http://schemas.openxmlformats.org/officeDocument/2006/relationships/slideLayout" Target="../slideLayouts/slideLayout131.xml"/><Relationship Id="rId38" Type="http://schemas.openxmlformats.org/officeDocument/2006/relationships/slideLayout" Target="../slideLayouts/slideLayout136.xml"/><Relationship Id="rId46" Type="http://schemas.openxmlformats.org/officeDocument/2006/relationships/slideLayout" Target="../slideLayouts/slideLayout144.xml"/><Relationship Id="rId2" Type="http://schemas.openxmlformats.org/officeDocument/2006/relationships/slideLayout" Target="../slideLayouts/slideLayout100.xml"/><Relationship Id="rId16" Type="http://schemas.openxmlformats.org/officeDocument/2006/relationships/slideLayout" Target="../slideLayouts/slideLayout114.xml"/><Relationship Id="rId20" Type="http://schemas.openxmlformats.org/officeDocument/2006/relationships/slideLayout" Target="../slideLayouts/slideLayout118.xml"/><Relationship Id="rId29" Type="http://schemas.openxmlformats.org/officeDocument/2006/relationships/slideLayout" Target="../slideLayouts/slideLayout127.xml"/><Relationship Id="rId41" Type="http://schemas.openxmlformats.org/officeDocument/2006/relationships/slideLayout" Target="../slideLayouts/slideLayout139.xml"/><Relationship Id="rId54" Type="http://schemas.openxmlformats.org/officeDocument/2006/relationships/slideLayout" Target="../slideLayouts/slideLayout152.xml"/><Relationship Id="rId1" Type="http://schemas.openxmlformats.org/officeDocument/2006/relationships/slideLayout" Target="../slideLayouts/slideLayout99.xml"/><Relationship Id="rId6" Type="http://schemas.openxmlformats.org/officeDocument/2006/relationships/slideLayout" Target="../slideLayouts/slideLayout104.xml"/><Relationship Id="rId11" Type="http://schemas.openxmlformats.org/officeDocument/2006/relationships/slideLayout" Target="../slideLayouts/slideLayout109.xml"/><Relationship Id="rId24" Type="http://schemas.openxmlformats.org/officeDocument/2006/relationships/slideLayout" Target="../slideLayouts/slideLayout122.xml"/><Relationship Id="rId32" Type="http://schemas.openxmlformats.org/officeDocument/2006/relationships/slideLayout" Target="../slideLayouts/slideLayout130.xml"/><Relationship Id="rId37" Type="http://schemas.openxmlformats.org/officeDocument/2006/relationships/slideLayout" Target="../slideLayouts/slideLayout135.xml"/><Relationship Id="rId40" Type="http://schemas.openxmlformats.org/officeDocument/2006/relationships/slideLayout" Target="../slideLayouts/slideLayout138.xml"/><Relationship Id="rId45" Type="http://schemas.openxmlformats.org/officeDocument/2006/relationships/slideLayout" Target="../slideLayouts/slideLayout143.xml"/><Relationship Id="rId53" Type="http://schemas.openxmlformats.org/officeDocument/2006/relationships/slideLayout" Target="../slideLayouts/slideLayout151.xml"/><Relationship Id="rId58" Type="http://schemas.openxmlformats.org/officeDocument/2006/relationships/image" Target="../media/image2.png"/><Relationship Id="rId5" Type="http://schemas.openxmlformats.org/officeDocument/2006/relationships/slideLayout" Target="../slideLayouts/slideLayout103.xml"/><Relationship Id="rId15" Type="http://schemas.openxmlformats.org/officeDocument/2006/relationships/slideLayout" Target="../slideLayouts/slideLayout113.xml"/><Relationship Id="rId23" Type="http://schemas.openxmlformats.org/officeDocument/2006/relationships/slideLayout" Target="../slideLayouts/slideLayout121.xml"/><Relationship Id="rId28" Type="http://schemas.openxmlformats.org/officeDocument/2006/relationships/slideLayout" Target="../slideLayouts/slideLayout126.xml"/><Relationship Id="rId36" Type="http://schemas.openxmlformats.org/officeDocument/2006/relationships/slideLayout" Target="../slideLayouts/slideLayout134.xml"/><Relationship Id="rId49" Type="http://schemas.openxmlformats.org/officeDocument/2006/relationships/slideLayout" Target="../slideLayouts/slideLayout147.xml"/><Relationship Id="rId57" Type="http://schemas.openxmlformats.org/officeDocument/2006/relationships/image" Target="../media/image8.emf"/><Relationship Id="rId10" Type="http://schemas.openxmlformats.org/officeDocument/2006/relationships/slideLayout" Target="../slideLayouts/slideLayout108.xml"/><Relationship Id="rId19" Type="http://schemas.openxmlformats.org/officeDocument/2006/relationships/slideLayout" Target="../slideLayouts/slideLayout117.xml"/><Relationship Id="rId31" Type="http://schemas.openxmlformats.org/officeDocument/2006/relationships/slideLayout" Target="../slideLayouts/slideLayout129.xml"/><Relationship Id="rId44" Type="http://schemas.openxmlformats.org/officeDocument/2006/relationships/slideLayout" Target="../slideLayouts/slideLayout142.xml"/><Relationship Id="rId52" Type="http://schemas.openxmlformats.org/officeDocument/2006/relationships/slideLayout" Target="../slideLayouts/slideLayout150.xml"/><Relationship Id="rId4" Type="http://schemas.openxmlformats.org/officeDocument/2006/relationships/slideLayout" Target="../slideLayouts/slideLayout102.xml"/><Relationship Id="rId9" Type="http://schemas.openxmlformats.org/officeDocument/2006/relationships/slideLayout" Target="../slideLayouts/slideLayout107.xml"/><Relationship Id="rId14" Type="http://schemas.openxmlformats.org/officeDocument/2006/relationships/slideLayout" Target="../slideLayouts/slideLayout112.xml"/><Relationship Id="rId22" Type="http://schemas.openxmlformats.org/officeDocument/2006/relationships/slideLayout" Target="../slideLayouts/slideLayout120.xml"/><Relationship Id="rId27" Type="http://schemas.openxmlformats.org/officeDocument/2006/relationships/slideLayout" Target="../slideLayouts/slideLayout125.xml"/><Relationship Id="rId30" Type="http://schemas.openxmlformats.org/officeDocument/2006/relationships/slideLayout" Target="../slideLayouts/slideLayout128.xml"/><Relationship Id="rId35" Type="http://schemas.openxmlformats.org/officeDocument/2006/relationships/slideLayout" Target="../slideLayouts/slideLayout133.xml"/><Relationship Id="rId43" Type="http://schemas.openxmlformats.org/officeDocument/2006/relationships/slideLayout" Target="../slideLayouts/slideLayout141.xml"/><Relationship Id="rId48" Type="http://schemas.openxmlformats.org/officeDocument/2006/relationships/slideLayout" Target="../slideLayouts/slideLayout146.xml"/><Relationship Id="rId56" Type="http://schemas.openxmlformats.org/officeDocument/2006/relationships/image" Target="../media/image7.emf"/><Relationship Id="rId8" Type="http://schemas.openxmlformats.org/officeDocument/2006/relationships/slideLayout" Target="../slideLayouts/slideLayout106.xml"/><Relationship Id="rId51" Type="http://schemas.openxmlformats.org/officeDocument/2006/relationships/slideLayout" Target="../slideLayouts/slideLayout149.xml"/><Relationship Id="rId3" Type="http://schemas.openxmlformats.org/officeDocument/2006/relationships/slideLayout" Target="../slideLayouts/slideLayout10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60.xml"/><Relationship Id="rId13" Type="http://schemas.openxmlformats.org/officeDocument/2006/relationships/slideLayout" Target="../slideLayouts/slideLayout165.xml"/><Relationship Id="rId18" Type="http://schemas.openxmlformats.org/officeDocument/2006/relationships/image" Target="../media/image1.jpg"/><Relationship Id="rId3" Type="http://schemas.openxmlformats.org/officeDocument/2006/relationships/slideLayout" Target="../slideLayouts/slideLayout155.xml"/><Relationship Id="rId7" Type="http://schemas.openxmlformats.org/officeDocument/2006/relationships/slideLayout" Target="../slideLayouts/slideLayout159.xml"/><Relationship Id="rId12" Type="http://schemas.openxmlformats.org/officeDocument/2006/relationships/slideLayout" Target="../slideLayouts/slideLayout164.xml"/><Relationship Id="rId17" Type="http://schemas.openxmlformats.org/officeDocument/2006/relationships/theme" Target="../theme/theme5.xml"/><Relationship Id="rId2" Type="http://schemas.openxmlformats.org/officeDocument/2006/relationships/slideLayout" Target="../slideLayouts/slideLayout154.xml"/><Relationship Id="rId16" Type="http://schemas.openxmlformats.org/officeDocument/2006/relationships/slideLayout" Target="../slideLayouts/slideLayout168.xml"/><Relationship Id="rId1" Type="http://schemas.openxmlformats.org/officeDocument/2006/relationships/slideLayout" Target="../slideLayouts/slideLayout153.xml"/><Relationship Id="rId6" Type="http://schemas.openxmlformats.org/officeDocument/2006/relationships/slideLayout" Target="../slideLayouts/slideLayout158.xml"/><Relationship Id="rId11" Type="http://schemas.openxmlformats.org/officeDocument/2006/relationships/slideLayout" Target="../slideLayouts/slideLayout163.xml"/><Relationship Id="rId5" Type="http://schemas.openxmlformats.org/officeDocument/2006/relationships/slideLayout" Target="../slideLayouts/slideLayout157.xml"/><Relationship Id="rId15" Type="http://schemas.openxmlformats.org/officeDocument/2006/relationships/slideLayout" Target="../slideLayouts/slideLayout167.xml"/><Relationship Id="rId10" Type="http://schemas.openxmlformats.org/officeDocument/2006/relationships/slideLayout" Target="../slideLayouts/slideLayout162.xml"/><Relationship Id="rId19" Type="http://schemas.openxmlformats.org/officeDocument/2006/relationships/image" Target="../media/image2.png"/><Relationship Id="rId4" Type="http://schemas.openxmlformats.org/officeDocument/2006/relationships/slideLayout" Target="../slideLayouts/slideLayout156.xml"/><Relationship Id="rId9" Type="http://schemas.openxmlformats.org/officeDocument/2006/relationships/slideLayout" Target="../slideLayouts/slideLayout161.xml"/><Relationship Id="rId14" Type="http://schemas.openxmlformats.org/officeDocument/2006/relationships/slideLayout" Target="../slideLayouts/slideLayout16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76.xml"/><Relationship Id="rId3" Type="http://schemas.openxmlformats.org/officeDocument/2006/relationships/slideLayout" Target="../slideLayouts/slideLayout171.xml"/><Relationship Id="rId7" Type="http://schemas.openxmlformats.org/officeDocument/2006/relationships/slideLayout" Target="../slideLayouts/slideLayout175.xml"/><Relationship Id="rId12" Type="http://schemas.openxmlformats.org/officeDocument/2006/relationships/image" Target="../media/image1.jpg"/><Relationship Id="rId2" Type="http://schemas.openxmlformats.org/officeDocument/2006/relationships/slideLayout" Target="../slideLayouts/slideLayout170.xml"/><Relationship Id="rId1" Type="http://schemas.openxmlformats.org/officeDocument/2006/relationships/slideLayout" Target="../slideLayouts/slideLayout169.xml"/><Relationship Id="rId6" Type="http://schemas.openxmlformats.org/officeDocument/2006/relationships/slideLayout" Target="../slideLayouts/slideLayout174.xml"/><Relationship Id="rId11" Type="http://schemas.openxmlformats.org/officeDocument/2006/relationships/theme" Target="../theme/theme6.xml"/><Relationship Id="rId5" Type="http://schemas.openxmlformats.org/officeDocument/2006/relationships/slideLayout" Target="../slideLayouts/slideLayout173.xml"/><Relationship Id="rId10" Type="http://schemas.openxmlformats.org/officeDocument/2006/relationships/slideLayout" Target="../slideLayouts/slideLayout178.xml"/><Relationship Id="rId4" Type="http://schemas.openxmlformats.org/officeDocument/2006/relationships/slideLayout" Target="../slideLayouts/slideLayout172.xml"/><Relationship Id="rId9" Type="http://schemas.openxmlformats.org/officeDocument/2006/relationships/slideLayout" Target="../slideLayouts/slideLayout17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86.xml"/><Relationship Id="rId3" Type="http://schemas.openxmlformats.org/officeDocument/2006/relationships/slideLayout" Target="../slideLayouts/slideLayout181.xml"/><Relationship Id="rId7" Type="http://schemas.openxmlformats.org/officeDocument/2006/relationships/slideLayout" Target="../slideLayouts/slideLayout185.xml"/><Relationship Id="rId12" Type="http://schemas.openxmlformats.org/officeDocument/2006/relationships/image" Target="../media/image1.jpg"/><Relationship Id="rId2" Type="http://schemas.openxmlformats.org/officeDocument/2006/relationships/slideLayout" Target="../slideLayouts/slideLayout180.xml"/><Relationship Id="rId1" Type="http://schemas.openxmlformats.org/officeDocument/2006/relationships/slideLayout" Target="../slideLayouts/slideLayout179.xml"/><Relationship Id="rId6" Type="http://schemas.openxmlformats.org/officeDocument/2006/relationships/slideLayout" Target="../slideLayouts/slideLayout184.xml"/><Relationship Id="rId11" Type="http://schemas.openxmlformats.org/officeDocument/2006/relationships/theme" Target="../theme/theme7.xml"/><Relationship Id="rId5" Type="http://schemas.openxmlformats.org/officeDocument/2006/relationships/slideLayout" Target="../slideLayouts/slideLayout183.xml"/><Relationship Id="rId10" Type="http://schemas.openxmlformats.org/officeDocument/2006/relationships/slideLayout" Target="../slideLayouts/slideLayout188.xml"/><Relationship Id="rId4" Type="http://schemas.openxmlformats.org/officeDocument/2006/relationships/slideLayout" Target="../slideLayouts/slideLayout182.xml"/><Relationship Id="rId9" Type="http://schemas.openxmlformats.org/officeDocument/2006/relationships/slideLayout" Target="../slideLayouts/slideLayout18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96.xml"/><Relationship Id="rId13" Type="http://schemas.openxmlformats.org/officeDocument/2006/relationships/slideLayout" Target="../slideLayouts/slideLayout201.xml"/><Relationship Id="rId18" Type="http://schemas.openxmlformats.org/officeDocument/2006/relationships/image" Target="../media/image1.jpg"/><Relationship Id="rId3" Type="http://schemas.openxmlformats.org/officeDocument/2006/relationships/slideLayout" Target="../slideLayouts/slideLayout191.xml"/><Relationship Id="rId7" Type="http://schemas.openxmlformats.org/officeDocument/2006/relationships/slideLayout" Target="../slideLayouts/slideLayout195.xml"/><Relationship Id="rId12" Type="http://schemas.openxmlformats.org/officeDocument/2006/relationships/slideLayout" Target="../slideLayouts/slideLayout200.xml"/><Relationship Id="rId17" Type="http://schemas.openxmlformats.org/officeDocument/2006/relationships/theme" Target="../theme/theme8.xml"/><Relationship Id="rId2" Type="http://schemas.openxmlformats.org/officeDocument/2006/relationships/slideLayout" Target="../slideLayouts/slideLayout190.xml"/><Relationship Id="rId16" Type="http://schemas.openxmlformats.org/officeDocument/2006/relationships/slideLayout" Target="../slideLayouts/slideLayout204.xml"/><Relationship Id="rId1" Type="http://schemas.openxmlformats.org/officeDocument/2006/relationships/slideLayout" Target="../slideLayouts/slideLayout189.xml"/><Relationship Id="rId6" Type="http://schemas.openxmlformats.org/officeDocument/2006/relationships/slideLayout" Target="../slideLayouts/slideLayout194.xml"/><Relationship Id="rId11" Type="http://schemas.openxmlformats.org/officeDocument/2006/relationships/slideLayout" Target="../slideLayouts/slideLayout199.xml"/><Relationship Id="rId5" Type="http://schemas.openxmlformats.org/officeDocument/2006/relationships/slideLayout" Target="../slideLayouts/slideLayout193.xml"/><Relationship Id="rId15" Type="http://schemas.openxmlformats.org/officeDocument/2006/relationships/slideLayout" Target="../slideLayouts/slideLayout203.xml"/><Relationship Id="rId10" Type="http://schemas.openxmlformats.org/officeDocument/2006/relationships/slideLayout" Target="../slideLayouts/slideLayout198.xml"/><Relationship Id="rId19" Type="http://schemas.openxmlformats.org/officeDocument/2006/relationships/image" Target="../media/image2.png"/><Relationship Id="rId4" Type="http://schemas.openxmlformats.org/officeDocument/2006/relationships/slideLayout" Target="../slideLayouts/slideLayout192.xml"/><Relationship Id="rId9" Type="http://schemas.openxmlformats.org/officeDocument/2006/relationships/slideLayout" Target="../slideLayouts/slideLayout197.xml"/><Relationship Id="rId14" Type="http://schemas.openxmlformats.org/officeDocument/2006/relationships/slideLayout" Target="../slideLayouts/slideLayout20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58468316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594" indent="-228594"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536561" indent="-285743" algn="l" defTabSz="914378" rtl="0" eaLnBrk="1" latinLnBrk="0" hangingPunct="1">
        <a:lnSpc>
          <a:spcPct val="100000"/>
        </a:lnSpc>
        <a:spcBef>
          <a:spcPts val="500"/>
        </a:spcBef>
        <a:buFontTx/>
        <a:buBlip>
          <a:blip r:embed="rId19"/>
        </a:buBlip>
        <a:defRPr sz="1400" kern="1200">
          <a:solidFill>
            <a:srgbClr val="393A39"/>
          </a:solidFill>
          <a:latin typeface="Lato" panose="020F0502020204030203" pitchFamily="34" charset="0"/>
          <a:ea typeface="+mn-ea"/>
          <a:cs typeface="+mn-cs"/>
        </a:defRPr>
      </a:lvl2pPr>
      <a:lvl3pPr marL="803255" indent="-228594" algn="l" defTabSz="914378"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61548393"/>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8"/>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9"/>
          <a:stretch>
            <a:fillRect/>
          </a:stretch>
        </p:blipFill>
        <p:spPr>
          <a:xfrm>
            <a:off x="115779" y="223914"/>
            <a:ext cx="752320" cy="69658"/>
          </a:xfrm>
          <a:prstGeom prst="rect">
            <a:avLst/>
          </a:prstGeom>
        </p:spPr>
      </p:pic>
      <p:pic>
        <p:nvPicPr>
          <p:cNvPr id="6" name="Picture 5">
            <a:extLst>
              <a:ext uri="{FF2B5EF4-FFF2-40B4-BE49-F238E27FC236}">
                <a16:creationId xmlns:a16="http://schemas.microsoft.com/office/drawing/2014/main" id="{953EBCF6-3EEF-2D82-ECEA-47ABC046A903}"/>
              </a:ext>
            </a:extLst>
          </p:cNvPr>
          <p:cNvPicPr>
            <a:picLocks noChangeAspect="1"/>
          </p:cNvPicPr>
          <p:nvPr/>
        </p:nvPicPr>
        <p:blipFill rotWithShape="1">
          <a:blip r:embed="rId68"/>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405E8401-9824-95B1-336A-D666EA74B629}"/>
              </a:ext>
            </a:extLst>
          </p:cNvPr>
          <p:cNvPicPr>
            <a:picLocks noChangeAspect="1"/>
          </p:cNvPicPr>
          <p:nvPr/>
        </p:nvPicPr>
        <p:blipFill>
          <a:blip r:embed="rId69"/>
          <a:stretch>
            <a:fillRect/>
          </a:stretch>
        </p:blipFill>
        <p:spPr>
          <a:xfrm>
            <a:off x="115778" y="223913"/>
            <a:ext cx="752320" cy="69658"/>
          </a:xfrm>
          <a:prstGeom prst="rect">
            <a:avLst/>
          </a:prstGeom>
        </p:spPr>
      </p:pic>
    </p:spTree>
    <p:extLst>
      <p:ext uri="{BB962C8B-B14F-4D97-AF65-F5344CB8AC3E}">
        <p14:creationId xmlns:p14="http://schemas.microsoft.com/office/powerpoint/2010/main" val="1466155619"/>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 id="2147483730" r:id="rId19"/>
    <p:sldLayoutId id="2147483731" r:id="rId20"/>
    <p:sldLayoutId id="2147483732" r:id="rId21"/>
    <p:sldLayoutId id="2147483733" r:id="rId22"/>
    <p:sldLayoutId id="2147483734" r:id="rId23"/>
    <p:sldLayoutId id="2147483735" r:id="rId24"/>
    <p:sldLayoutId id="2147483736" r:id="rId25"/>
    <p:sldLayoutId id="2147483737" r:id="rId26"/>
    <p:sldLayoutId id="2147483738" r:id="rId27"/>
    <p:sldLayoutId id="2147483739" r:id="rId28"/>
    <p:sldLayoutId id="2147483740" r:id="rId29"/>
    <p:sldLayoutId id="2147483741" r:id="rId30"/>
    <p:sldLayoutId id="2147483742" r:id="rId31"/>
    <p:sldLayoutId id="2147483743" r:id="rId32"/>
    <p:sldLayoutId id="2147483744" r:id="rId33"/>
    <p:sldLayoutId id="2147483745" r:id="rId34"/>
    <p:sldLayoutId id="2147483746" r:id="rId35"/>
    <p:sldLayoutId id="2147483747" r:id="rId36"/>
    <p:sldLayoutId id="2147483748" r:id="rId37"/>
    <p:sldLayoutId id="2147483749" r:id="rId38"/>
    <p:sldLayoutId id="2147483750" r:id="rId39"/>
    <p:sldLayoutId id="2147483751" r:id="rId40"/>
    <p:sldLayoutId id="2147483752" r:id="rId41"/>
    <p:sldLayoutId id="2147483753" r:id="rId42"/>
    <p:sldLayoutId id="2147483754" r:id="rId43"/>
    <p:sldLayoutId id="2147483755" r:id="rId44"/>
    <p:sldLayoutId id="2147483756" r:id="rId45"/>
    <p:sldLayoutId id="2147483757" r:id="rId46"/>
    <p:sldLayoutId id="2147483758" r:id="rId47"/>
    <p:sldLayoutId id="2147483759" r:id="rId48"/>
    <p:sldLayoutId id="2147483760" r:id="rId49"/>
    <p:sldLayoutId id="2147483761" r:id="rId50"/>
    <p:sldLayoutId id="2147483762" r:id="rId51"/>
    <p:sldLayoutId id="2147483763" r:id="rId52"/>
    <p:sldLayoutId id="2147483764" r:id="rId53"/>
    <p:sldLayoutId id="2147483765" r:id="rId54"/>
    <p:sldLayoutId id="2147483766" r:id="rId55"/>
    <p:sldLayoutId id="2147483767" r:id="rId56"/>
    <p:sldLayoutId id="2147483768" r:id="rId57"/>
    <p:sldLayoutId id="2147483769" r:id="rId58"/>
    <p:sldLayoutId id="2147483770" r:id="rId59"/>
    <p:sldLayoutId id="2147483771" r:id="rId60"/>
    <p:sldLayoutId id="2147483772" r:id="rId61"/>
    <p:sldLayoutId id="2147483773" r:id="rId62"/>
    <p:sldLayoutId id="2147483774" r:id="rId63"/>
    <p:sldLayoutId id="2147483775" r:id="rId64"/>
    <p:sldLayoutId id="2147483776" r:id="rId65"/>
    <p:sldLayoutId id="2147483777" r:id="rId66"/>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70"/>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6"/>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7"/>
          <a:stretch>
            <a:fillRect/>
          </a:stretch>
        </p:blipFill>
        <p:spPr>
          <a:xfrm>
            <a:off x="115778" y="223913"/>
            <a:ext cx="752320" cy="69658"/>
          </a:xfrm>
          <a:prstGeom prst="rect">
            <a:avLst/>
          </a:prstGeom>
        </p:spPr>
      </p:pic>
    </p:spTree>
    <p:extLst>
      <p:ext uri="{BB962C8B-B14F-4D97-AF65-F5344CB8AC3E}">
        <p14:creationId xmlns:p14="http://schemas.microsoft.com/office/powerpoint/2010/main" val="3708575490"/>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 id="2147483791" r:id="rId13"/>
    <p:sldLayoutId id="2147483792" r:id="rId14"/>
    <p:sldLayoutId id="2147483793" r:id="rId15"/>
    <p:sldLayoutId id="2147483794" r:id="rId16"/>
    <p:sldLayoutId id="2147483795" r:id="rId17"/>
    <p:sldLayoutId id="2147483796" r:id="rId18"/>
    <p:sldLayoutId id="2147483797" r:id="rId19"/>
    <p:sldLayoutId id="2147483798" r:id="rId20"/>
    <p:sldLayoutId id="2147483799" r:id="rId21"/>
    <p:sldLayoutId id="2147483800" r:id="rId22"/>
    <p:sldLayoutId id="2147483801" r:id="rId23"/>
    <p:sldLayoutId id="2147483802" r:id="rId24"/>
    <p:sldLayoutId id="2147483803" r:id="rId25"/>
    <p:sldLayoutId id="2147483804" r:id="rId26"/>
    <p:sldLayoutId id="2147483805" r:id="rId27"/>
    <p:sldLayoutId id="2147483806" r:id="rId28"/>
    <p:sldLayoutId id="2147483807" r:id="rId29"/>
    <p:sldLayoutId id="2147483808" r:id="rId30"/>
    <p:sldLayoutId id="2147483809" r:id="rId31"/>
    <p:sldLayoutId id="2147483810" r:id="rId32"/>
    <p:sldLayoutId id="2147483811" r:id="rId33"/>
    <p:sldLayoutId id="2147483812" r:id="rId34"/>
    <p:sldLayoutId id="2147483813" r:id="rId35"/>
    <p:sldLayoutId id="2147483814" r:id="rId36"/>
    <p:sldLayoutId id="2147483815" r:id="rId37"/>
    <p:sldLayoutId id="2147483816" r:id="rId38"/>
    <p:sldLayoutId id="2147483817" r:id="rId39"/>
    <p:sldLayoutId id="2147483818" r:id="rId40"/>
    <p:sldLayoutId id="2147483819" r:id="rId41"/>
    <p:sldLayoutId id="2147483820" r:id="rId42"/>
    <p:sldLayoutId id="2147483821" r:id="rId43"/>
    <p:sldLayoutId id="2147483822" r:id="rId44"/>
    <p:sldLayoutId id="2147483823" r:id="rId45"/>
    <p:sldLayoutId id="2147483824" r:id="rId46"/>
    <p:sldLayoutId id="2147483825" r:id="rId47"/>
    <p:sldLayoutId id="2147483826" r:id="rId48"/>
    <p:sldLayoutId id="2147483827" r:id="rId49"/>
    <p:sldLayoutId id="2147483828" r:id="rId50"/>
    <p:sldLayoutId id="2147483829" r:id="rId51"/>
    <p:sldLayoutId id="2147483830" r:id="rId52"/>
    <p:sldLayoutId id="2147483831" r:id="rId53"/>
    <p:sldLayoutId id="2147483832" r:id="rId54"/>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58"/>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930484732"/>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 id="2147483845" r:id="rId12"/>
    <p:sldLayoutId id="2147483846" r:id="rId13"/>
    <p:sldLayoutId id="2147483847" r:id="rId14"/>
    <p:sldLayoutId id="2147483848" r:id="rId15"/>
    <p:sldLayoutId id="2147483849" r:id="rId16"/>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594" indent="-228594"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536561" indent="-285743" algn="l" defTabSz="914378" rtl="0" eaLnBrk="1" latinLnBrk="0" hangingPunct="1">
        <a:lnSpc>
          <a:spcPct val="100000"/>
        </a:lnSpc>
        <a:spcBef>
          <a:spcPts val="500"/>
        </a:spcBef>
        <a:buFontTx/>
        <a:buBlip>
          <a:blip r:embed="rId19"/>
        </a:buBlip>
        <a:defRPr sz="1400" kern="1200">
          <a:solidFill>
            <a:srgbClr val="393A39"/>
          </a:solidFill>
          <a:latin typeface="Lato" panose="020F0502020204030203" pitchFamily="34" charset="0"/>
          <a:ea typeface="+mn-ea"/>
          <a:cs typeface="+mn-cs"/>
        </a:defRPr>
      </a:lvl2pPr>
      <a:lvl3pPr marL="803255" indent="-228594" algn="l" defTabSz="914378"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2"/>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71670754"/>
      </p:ext>
    </p:extLst>
  </p:cSld>
  <p:clrMap bg1="lt1" tx1="dk1" bg2="lt2" tx2="dk2" accent1="accent1" accent2="accent2" accent3="accent3" accent4="accent4" accent5="accent5" accent6="accent6" hlink="hlink" folHlink="folHlink"/>
  <p:sldLayoutIdLst>
    <p:sldLayoutId id="2147483868" r:id="rId1"/>
    <p:sldLayoutId id="2147483869" r:id="rId2"/>
    <p:sldLayoutId id="2147483870" r:id="rId3"/>
    <p:sldLayoutId id="2147483871" r:id="rId4"/>
    <p:sldLayoutId id="2147483872" r:id="rId5"/>
    <p:sldLayoutId id="2147483873" r:id="rId6"/>
    <p:sldLayoutId id="2147483874" r:id="rId7"/>
    <p:sldLayoutId id="2147483875" r:id="rId8"/>
    <p:sldLayoutId id="2147483876" r:id="rId9"/>
    <p:sldLayoutId id="2147483877" r:id="rId10"/>
  </p:sldLayoutIdLst>
  <p:txStyles>
    <p:titleStyle>
      <a:lvl1pPr algn="l" defTabSz="685800" rtl="0" eaLnBrk="1" latinLnBrk="0" hangingPunct="1">
        <a:lnSpc>
          <a:spcPct val="90000"/>
        </a:lnSpc>
        <a:spcBef>
          <a:spcPct val="0"/>
        </a:spcBef>
        <a:buNone/>
        <a:defRPr sz="1800" b="1" kern="1200">
          <a:solidFill>
            <a:srgbClr val="1B4D81"/>
          </a:solidFill>
          <a:latin typeface="Lato" panose="020F0502020204030203" pitchFamily="34" charset="0"/>
          <a:ea typeface="+mj-ea"/>
          <a:cs typeface="+mj-cs"/>
        </a:defRPr>
      </a:lvl1pPr>
    </p:titleStyle>
    <p:bodyStyle>
      <a:lvl1pPr marL="171450" indent="-171450" algn="l" defTabSz="685800" rtl="0" eaLnBrk="1" latinLnBrk="0" hangingPunct="1">
        <a:lnSpc>
          <a:spcPct val="100000"/>
        </a:lnSpc>
        <a:spcBef>
          <a:spcPts val="750"/>
        </a:spcBef>
        <a:buFont typeface="Wingdings" pitchFamily="2" charset="2"/>
        <a:buChar char="§"/>
        <a:defRPr sz="1200" kern="1200">
          <a:solidFill>
            <a:srgbClr val="393A39"/>
          </a:solidFill>
          <a:latin typeface="Lato" panose="020F0502020204030203" pitchFamily="34" charset="0"/>
          <a:ea typeface="+mn-ea"/>
          <a:cs typeface="+mn-cs"/>
        </a:defRPr>
      </a:lvl1pPr>
      <a:lvl2pPr marL="514350" indent="-171450" algn="l" defTabSz="685800" rtl="0" eaLnBrk="1" latinLnBrk="0" hangingPunct="1">
        <a:lnSpc>
          <a:spcPct val="100000"/>
        </a:lnSpc>
        <a:spcBef>
          <a:spcPts val="375"/>
        </a:spcBef>
        <a:buFont typeface="Lato" panose="020F0502020204030203" pitchFamily="34" charset="0"/>
        <a:buChar char="-"/>
        <a:defRPr sz="1050" kern="1200">
          <a:solidFill>
            <a:srgbClr val="393A39"/>
          </a:solidFill>
          <a:latin typeface="Lato" panose="020F0502020204030203" pitchFamily="34" charset="0"/>
          <a:ea typeface="+mn-ea"/>
          <a:cs typeface="+mn-cs"/>
        </a:defRPr>
      </a:lvl2pPr>
      <a:lvl3pPr marL="857250" indent="-171450" algn="l" defTabSz="685800" rtl="0" eaLnBrk="1" latinLnBrk="0" hangingPunct="1">
        <a:lnSpc>
          <a:spcPct val="100000"/>
        </a:lnSpc>
        <a:spcBef>
          <a:spcPts val="375"/>
        </a:spcBef>
        <a:buFont typeface="Arial" panose="020B0604020202020204" pitchFamily="34" charset="0"/>
        <a:buChar char="•"/>
        <a:defRPr sz="900" kern="1200">
          <a:solidFill>
            <a:srgbClr val="393A39"/>
          </a:solidFill>
          <a:latin typeface="Lato" panose="020F0502020204030203" pitchFamily="34" charset="0"/>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825" kern="1200">
          <a:solidFill>
            <a:schemeClr val="tx1"/>
          </a:solidFill>
          <a:latin typeface="Lato" panose="020F0502020204030203" pitchFamily="34" charset="0"/>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825" kern="1200">
          <a:solidFill>
            <a:schemeClr val="tx1"/>
          </a:solidFill>
          <a:latin typeface="Lato" panose="020F0502020204030203"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683035973"/>
      </p:ext>
    </p:extLst>
  </p:cSld>
  <p:clrMap bg1="lt1" tx1="dk1" bg2="lt2" tx2="dk2" accent1="accent1" accent2="accent2" accent3="accent3" accent4="accent4" accent5="accent5" accent6="accent6" hlink="hlink" folHlink="folHlink"/>
  <p:sldLayoutIdLst>
    <p:sldLayoutId id="2147483879" r:id="rId1"/>
    <p:sldLayoutId id="2147483880" r:id="rId2"/>
    <p:sldLayoutId id="2147483881" r:id="rId3"/>
    <p:sldLayoutId id="2147483882" r:id="rId4"/>
    <p:sldLayoutId id="2147483883" r:id="rId5"/>
    <p:sldLayoutId id="2147483884" r:id="rId6"/>
    <p:sldLayoutId id="2147483885" r:id="rId7"/>
    <p:sldLayoutId id="2147483886" r:id="rId8"/>
    <p:sldLayoutId id="2147483887" r:id="rId9"/>
    <p:sldLayoutId id="2147483888" r:id="rId10"/>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594" indent="-228594"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783" indent="-228594" algn="l" defTabSz="914378"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2972" indent="-228594" algn="l" defTabSz="914378"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030841147"/>
      </p:ext>
    </p:extLst>
  </p:cSld>
  <p:clrMap bg1="lt1" tx1="dk1" bg2="lt2" tx2="dk2" accent1="accent1" accent2="accent2" accent3="accent3" accent4="accent4" accent5="accent5" accent6="accent6" hlink="hlink" folHlink="folHlink"/>
  <p:sldLayoutIdLst>
    <p:sldLayoutId id="2147483890" r:id="rId1"/>
    <p:sldLayoutId id="2147483891" r:id="rId2"/>
    <p:sldLayoutId id="2147483892" r:id="rId3"/>
    <p:sldLayoutId id="2147483893" r:id="rId4"/>
    <p:sldLayoutId id="2147483894" r:id="rId5"/>
    <p:sldLayoutId id="2147483895" r:id="rId6"/>
    <p:sldLayoutId id="2147483896" r:id="rId7"/>
    <p:sldLayoutId id="2147483897" r:id="rId8"/>
    <p:sldLayoutId id="2147483898" r:id="rId9"/>
    <p:sldLayoutId id="2147483899" r:id="rId10"/>
    <p:sldLayoutId id="2147483900" r:id="rId11"/>
    <p:sldLayoutId id="2147483901" r:id="rId12"/>
    <p:sldLayoutId id="2147483902" r:id="rId13"/>
    <p:sldLayoutId id="2147483903" r:id="rId14"/>
    <p:sldLayoutId id="2147483904" r:id="rId15"/>
    <p:sldLayoutId id="2147483905" r:id="rId16"/>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8.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Acoustic-Structure Interaction with a Perfectly Matched Layer (PML)</a:t>
            </a:r>
          </a:p>
        </p:txBody>
      </p:sp>
      <p:sp>
        <p:nvSpPr>
          <p:cNvPr id="3" name="Text Placeholder 2">
            <a:extLst>
              <a:ext uri="{FF2B5EF4-FFF2-40B4-BE49-F238E27FC236}">
                <a16:creationId xmlns:a16="http://schemas.microsoft.com/office/drawing/2014/main" id="{B33462C5-F843-8D59-1D62-C3B5A94E212B}"/>
              </a:ext>
            </a:extLst>
          </p:cNvPr>
          <p:cNvSpPr>
            <a:spLocks noGrp="1"/>
          </p:cNvSpPr>
          <p:nvPr>
            <p:ph type="body" idx="1"/>
          </p:nvPr>
        </p:nvSpPr>
        <p:spPr/>
        <p:txBody>
          <a:bodyPr>
            <a:normAutofit lnSpcReduction="10000"/>
          </a:bodyPr>
          <a:lstStyle/>
          <a:p>
            <a:endParaRPr lang="en-DK"/>
          </a:p>
        </p:txBody>
      </p:sp>
      <p:sp>
        <p:nvSpPr>
          <p:cNvPr id="5" name="Text Placeholder 4">
            <a:extLst>
              <a:ext uri="{FF2B5EF4-FFF2-40B4-BE49-F238E27FC236}">
                <a16:creationId xmlns:a16="http://schemas.microsoft.com/office/drawing/2014/main" id="{EBD058AC-75CD-3FFC-70AD-8E147BEFEABA}"/>
              </a:ext>
            </a:extLst>
          </p:cNvPr>
          <p:cNvSpPr>
            <a:spLocks noGrp="1"/>
          </p:cNvSpPr>
          <p:nvPr>
            <p:ph type="body" idx="10"/>
          </p:nvPr>
        </p:nvSpPr>
        <p:spPr/>
        <p:txBody>
          <a:bodyPr/>
          <a:lstStyle/>
          <a:p>
            <a:endParaRPr lang="en-DK"/>
          </a:p>
        </p:txBody>
      </p:sp>
      <p:sp>
        <p:nvSpPr>
          <p:cNvPr id="6" name="Text Placeholder 5">
            <a:extLst>
              <a:ext uri="{FF2B5EF4-FFF2-40B4-BE49-F238E27FC236}">
                <a16:creationId xmlns:a16="http://schemas.microsoft.com/office/drawing/2014/main" id="{EFB5BA58-C43D-FEEC-F752-89071EBE7E92}"/>
              </a:ext>
            </a:extLst>
          </p:cNvPr>
          <p:cNvSpPr>
            <a:spLocks noGrp="1"/>
          </p:cNvSpPr>
          <p:nvPr>
            <p:ph type="body" idx="11"/>
          </p:nvPr>
        </p:nvSpPr>
        <p:spPr/>
        <p:txBody>
          <a:bodyPr>
            <a:normAutofit lnSpcReduction="10000"/>
          </a:bodyPr>
          <a:lstStyle/>
          <a:p>
            <a:endParaRPr lang="en-DK"/>
          </a:p>
        </p:txBody>
      </p:sp>
      <p:sp>
        <p:nvSpPr>
          <p:cNvPr id="7" name="Text Placeholder 6">
            <a:extLst>
              <a:ext uri="{FF2B5EF4-FFF2-40B4-BE49-F238E27FC236}">
                <a16:creationId xmlns:a16="http://schemas.microsoft.com/office/drawing/2014/main" id="{A6FDC5D1-8F35-7600-8676-1F290F4F7A51}"/>
              </a:ext>
            </a:extLst>
          </p:cNvPr>
          <p:cNvSpPr>
            <a:spLocks noGrp="1"/>
          </p:cNvSpPr>
          <p:nvPr>
            <p:ph type="body" idx="12"/>
          </p:nvPr>
        </p:nvSpPr>
        <p:spPr/>
        <p:txBody>
          <a:bodyPr/>
          <a:lstStyle/>
          <a:p>
            <a:endParaRPr lang="en-DK"/>
          </a:p>
        </p:txBody>
      </p:sp>
      <p:pic>
        <p:nvPicPr>
          <p:cNvPr id="4" name="Picture 3">
            <a:extLst>
              <a:ext uri="{FF2B5EF4-FFF2-40B4-BE49-F238E27FC236}">
                <a16:creationId xmlns:a16="http://schemas.microsoft.com/office/drawing/2014/main" id="{533B1841-A87F-4D9C-8737-A77896E8BCD9}"/>
              </a:ext>
            </a:extLst>
          </p:cNvPr>
          <p:cNvPicPr>
            <a:picLocks noChangeAspect="1"/>
          </p:cNvPicPr>
          <p:nvPr/>
        </p:nvPicPr>
        <p:blipFill>
          <a:blip r:embed="rId3"/>
          <a:stretch>
            <a:fillRect/>
          </a:stretch>
        </p:blipFill>
        <p:spPr>
          <a:xfrm>
            <a:off x="5715000" y="285750"/>
            <a:ext cx="3636584" cy="2903371"/>
          </a:xfrm>
          <a:prstGeom prst="rect">
            <a:avLst/>
          </a:prstGeom>
        </p:spPr>
      </p:pic>
    </p:spTree>
    <p:extLst>
      <p:ext uri="{BB962C8B-B14F-4D97-AF65-F5344CB8AC3E}">
        <p14:creationId xmlns:p14="http://schemas.microsoft.com/office/powerpoint/2010/main" val="3407987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 and Motivation</a:t>
            </a:r>
          </a:p>
        </p:txBody>
      </p:sp>
      <p:sp>
        <p:nvSpPr>
          <p:cNvPr id="3" name="Content Placeholder 2"/>
          <p:cNvSpPr>
            <a:spLocks noGrp="1"/>
          </p:cNvSpPr>
          <p:nvPr>
            <p:ph idx="1"/>
          </p:nvPr>
        </p:nvSpPr>
        <p:spPr/>
        <p:txBody>
          <a:bodyPr>
            <a:normAutofit/>
          </a:bodyPr>
          <a:lstStyle/>
          <a:p>
            <a:r>
              <a:rPr lang="en-US" dirty="0"/>
              <a:t>This small tutorial model shows how to set up a model with both a solid mechanics and a pressure acoustics domain including a perfectly matched layer (PML). The PML is used to model an open or infinite domain for both the elastic waves and the pressure waves.</a:t>
            </a:r>
          </a:p>
          <a:p>
            <a:r>
              <a:rPr lang="en-US" dirty="0"/>
              <a:t>The important lessons are:</a:t>
            </a:r>
          </a:p>
          <a:p>
            <a:pPr lvl="1"/>
            <a:r>
              <a:rPr lang="en-US" dirty="0"/>
              <a:t>One PML should be added when the PML region of two physics touches. Set the PML typical wavelength manually and tweak the scaling (as described in this document).</a:t>
            </a:r>
          </a:p>
          <a:p>
            <a:pPr lvl="1"/>
            <a:r>
              <a:rPr lang="en-US" dirty="0"/>
              <a:t>If the PML regions do not touch you should add two PMLs – one for each physics. In this case use the appropriate typical wavelength using the default From physics option.</a:t>
            </a:r>
          </a:p>
        </p:txBody>
      </p:sp>
    </p:spTree>
    <p:extLst>
      <p:ext uri="{BB962C8B-B14F-4D97-AF65-F5344CB8AC3E}">
        <p14:creationId xmlns:p14="http://schemas.microsoft.com/office/powerpoint/2010/main" val="965553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31055-58FD-4607-BC0D-454A59E44F8E}"/>
              </a:ext>
            </a:extLst>
          </p:cNvPr>
          <p:cNvSpPr>
            <a:spLocks noGrp="1"/>
          </p:cNvSpPr>
          <p:nvPr>
            <p:ph type="title"/>
          </p:nvPr>
        </p:nvSpPr>
        <p:spPr/>
        <p:txBody>
          <a:bodyPr/>
          <a:lstStyle/>
          <a:p>
            <a:r>
              <a:rPr lang="en-US" dirty="0"/>
              <a:t>Different PML Configurations</a:t>
            </a:r>
          </a:p>
        </p:txBody>
      </p:sp>
      <p:sp>
        <p:nvSpPr>
          <p:cNvPr id="4" name="Rectangle 3">
            <a:extLst>
              <a:ext uri="{FF2B5EF4-FFF2-40B4-BE49-F238E27FC236}">
                <a16:creationId xmlns:a16="http://schemas.microsoft.com/office/drawing/2014/main" id="{4BF80796-D375-41E8-B855-930B6AF18EF2}"/>
              </a:ext>
            </a:extLst>
          </p:cNvPr>
          <p:cNvSpPr/>
          <p:nvPr/>
        </p:nvSpPr>
        <p:spPr>
          <a:xfrm>
            <a:off x="925065" y="1581150"/>
            <a:ext cx="18288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2163553-0B24-41DB-9DC6-0258C0621833}"/>
              </a:ext>
            </a:extLst>
          </p:cNvPr>
          <p:cNvSpPr/>
          <p:nvPr/>
        </p:nvSpPr>
        <p:spPr>
          <a:xfrm>
            <a:off x="772665" y="1581150"/>
            <a:ext cx="8382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8AED2637-ED6F-4409-B3CA-0050227E5C4D}"/>
              </a:ext>
            </a:extLst>
          </p:cNvPr>
          <p:cNvSpPr/>
          <p:nvPr/>
        </p:nvSpPr>
        <p:spPr>
          <a:xfrm>
            <a:off x="2753865" y="1581150"/>
            <a:ext cx="1828800" cy="121920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9DF5C7E-5E28-4160-9257-D3AB46488EB8}"/>
              </a:ext>
            </a:extLst>
          </p:cNvPr>
          <p:cNvSpPr/>
          <p:nvPr/>
        </p:nvSpPr>
        <p:spPr>
          <a:xfrm>
            <a:off x="3820665" y="1581150"/>
            <a:ext cx="762000" cy="121920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5FDF3B6-E4F7-4FFA-A273-360D92D08FDE}"/>
              </a:ext>
            </a:extLst>
          </p:cNvPr>
          <p:cNvSpPr/>
          <p:nvPr/>
        </p:nvSpPr>
        <p:spPr>
          <a:xfrm>
            <a:off x="5943600" y="2543739"/>
            <a:ext cx="18288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F23D10C-CD83-4309-B5F7-48BA69482F5D}"/>
              </a:ext>
            </a:extLst>
          </p:cNvPr>
          <p:cNvSpPr/>
          <p:nvPr/>
        </p:nvSpPr>
        <p:spPr>
          <a:xfrm>
            <a:off x="7010400" y="2543739"/>
            <a:ext cx="7620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C881448-9637-469E-9A53-2594C8F39DA8}"/>
              </a:ext>
            </a:extLst>
          </p:cNvPr>
          <p:cNvSpPr/>
          <p:nvPr/>
        </p:nvSpPr>
        <p:spPr>
          <a:xfrm>
            <a:off x="5943600" y="1553139"/>
            <a:ext cx="1828800" cy="99060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0FD17D3-FF47-493F-9D9E-9730E3365282}"/>
              </a:ext>
            </a:extLst>
          </p:cNvPr>
          <p:cNvSpPr/>
          <p:nvPr/>
        </p:nvSpPr>
        <p:spPr>
          <a:xfrm>
            <a:off x="7010400" y="1553139"/>
            <a:ext cx="762000" cy="99060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6FE7C277-7D56-4924-A197-840F9D599906}"/>
              </a:ext>
            </a:extLst>
          </p:cNvPr>
          <p:cNvSpPr txBox="1"/>
          <p:nvPr/>
        </p:nvSpPr>
        <p:spPr>
          <a:xfrm>
            <a:off x="1839465" y="2006084"/>
            <a:ext cx="604653" cy="369332"/>
          </a:xfrm>
          <a:prstGeom prst="rect">
            <a:avLst/>
          </a:prstGeom>
          <a:noFill/>
        </p:spPr>
        <p:txBody>
          <a:bodyPr wrap="none" rtlCol="0">
            <a:spAutoFit/>
          </a:bodyPr>
          <a:lstStyle/>
          <a:p>
            <a:r>
              <a:rPr lang="en-US" dirty="0"/>
              <a:t>fluid</a:t>
            </a:r>
          </a:p>
        </p:txBody>
      </p:sp>
      <p:sp>
        <p:nvSpPr>
          <p:cNvPr id="13" name="TextBox 12">
            <a:extLst>
              <a:ext uri="{FF2B5EF4-FFF2-40B4-BE49-F238E27FC236}">
                <a16:creationId xmlns:a16="http://schemas.microsoft.com/office/drawing/2014/main" id="{138DBBE2-4A96-4217-BCDC-5C579DDAEBA9}"/>
              </a:ext>
            </a:extLst>
          </p:cNvPr>
          <p:cNvSpPr txBox="1"/>
          <p:nvPr/>
        </p:nvSpPr>
        <p:spPr>
          <a:xfrm>
            <a:off x="2982465" y="2006084"/>
            <a:ext cx="623889" cy="369332"/>
          </a:xfrm>
          <a:prstGeom prst="rect">
            <a:avLst/>
          </a:prstGeom>
          <a:noFill/>
        </p:spPr>
        <p:txBody>
          <a:bodyPr wrap="none" rtlCol="0">
            <a:spAutoFit/>
          </a:bodyPr>
          <a:lstStyle/>
          <a:p>
            <a:r>
              <a:rPr lang="en-US" dirty="0"/>
              <a:t>solid</a:t>
            </a:r>
          </a:p>
        </p:txBody>
      </p:sp>
      <p:sp>
        <p:nvSpPr>
          <p:cNvPr id="14" name="TextBox 13">
            <a:extLst>
              <a:ext uri="{FF2B5EF4-FFF2-40B4-BE49-F238E27FC236}">
                <a16:creationId xmlns:a16="http://schemas.microsoft.com/office/drawing/2014/main" id="{728E4B1D-BB6E-4654-8249-DBCB714801E9}"/>
              </a:ext>
            </a:extLst>
          </p:cNvPr>
          <p:cNvSpPr txBox="1"/>
          <p:nvPr/>
        </p:nvSpPr>
        <p:spPr>
          <a:xfrm>
            <a:off x="6182865" y="2778173"/>
            <a:ext cx="604653" cy="369332"/>
          </a:xfrm>
          <a:prstGeom prst="rect">
            <a:avLst/>
          </a:prstGeom>
          <a:noFill/>
        </p:spPr>
        <p:txBody>
          <a:bodyPr wrap="none" rtlCol="0">
            <a:spAutoFit/>
          </a:bodyPr>
          <a:lstStyle/>
          <a:p>
            <a:r>
              <a:rPr lang="en-US" dirty="0"/>
              <a:t>fluid</a:t>
            </a:r>
          </a:p>
        </p:txBody>
      </p:sp>
      <p:sp>
        <p:nvSpPr>
          <p:cNvPr id="15" name="TextBox 14">
            <a:extLst>
              <a:ext uri="{FF2B5EF4-FFF2-40B4-BE49-F238E27FC236}">
                <a16:creationId xmlns:a16="http://schemas.microsoft.com/office/drawing/2014/main" id="{883988D8-6672-478A-B510-85FADCA5BDF8}"/>
              </a:ext>
            </a:extLst>
          </p:cNvPr>
          <p:cNvSpPr txBox="1"/>
          <p:nvPr/>
        </p:nvSpPr>
        <p:spPr>
          <a:xfrm>
            <a:off x="6182865" y="1863773"/>
            <a:ext cx="623889" cy="369332"/>
          </a:xfrm>
          <a:prstGeom prst="rect">
            <a:avLst/>
          </a:prstGeom>
          <a:noFill/>
        </p:spPr>
        <p:txBody>
          <a:bodyPr wrap="none" rtlCol="0">
            <a:spAutoFit/>
          </a:bodyPr>
          <a:lstStyle/>
          <a:p>
            <a:r>
              <a:rPr lang="en-US" dirty="0"/>
              <a:t>solid</a:t>
            </a:r>
          </a:p>
        </p:txBody>
      </p:sp>
      <p:sp>
        <p:nvSpPr>
          <p:cNvPr id="16" name="Rectangle 15">
            <a:extLst>
              <a:ext uri="{FF2B5EF4-FFF2-40B4-BE49-F238E27FC236}">
                <a16:creationId xmlns:a16="http://schemas.microsoft.com/office/drawing/2014/main" id="{C3C7B4D4-9566-41A1-A1DF-7F3E92E04A31}"/>
              </a:ext>
            </a:extLst>
          </p:cNvPr>
          <p:cNvSpPr/>
          <p:nvPr/>
        </p:nvSpPr>
        <p:spPr>
          <a:xfrm>
            <a:off x="3820664" y="1581150"/>
            <a:ext cx="758865" cy="1219200"/>
          </a:xfrm>
          <a:prstGeom prst="rect">
            <a:avLst/>
          </a:prstGeom>
          <a:solidFill>
            <a:schemeClr val="accent2">
              <a:lumMod val="40000"/>
              <a:lumOff val="60000"/>
              <a:alpha val="49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9AF6413-BCF0-4836-9EFF-E0CA12BC3D94}"/>
              </a:ext>
            </a:extLst>
          </p:cNvPr>
          <p:cNvSpPr/>
          <p:nvPr/>
        </p:nvSpPr>
        <p:spPr>
          <a:xfrm>
            <a:off x="772665" y="1581150"/>
            <a:ext cx="838200" cy="1219200"/>
          </a:xfrm>
          <a:prstGeom prst="rect">
            <a:avLst/>
          </a:prstGeom>
          <a:solidFill>
            <a:schemeClr val="accent2">
              <a:lumMod val="40000"/>
              <a:lumOff val="60000"/>
              <a:alpha val="49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EA0697EB-A4D5-48B9-93E2-406E5E575A02}"/>
              </a:ext>
            </a:extLst>
          </p:cNvPr>
          <p:cNvSpPr/>
          <p:nvPr/>
        </p:nvSpPr>
        <p:spPr>
          <a:xfrm>
            <a:off x="7014632" y="1553139"/>
            <a:ext cx="757767" cy="990600"/>
          </a:xfrm>
          <a:prstGeom prst="rect">
            <a:avLst/>
          </a:prstGeom>
          <a:solidFill>
            <a:schemeClr val="accent2">
              <a:lumMod val="40000"/>
              <a:lumOff val="60000"/>
              <a:alpha val="49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AB454794-B76C-4BAE-B551-FF67308F9E6C}"/>
              </a:ext>
            </a:extLst>
          </p:cNvPr>
          <p:cNvSpPr/>
          <p:nvPr/>
        </p:nvSpPr>
        <p:spPr>
          <a:xfrm>
            <a:off x="7010400" y="2543739"/>
            <a:ext cx="762000" cy="838200"/>
          </a:xfrm>
          <a:prstGeom prst="rect">
            <a:avLst/>
          </a:prstGeom>
          <a:solidFill>
            <a:schemeClr val="accent2">
              <a:lumMod val="40000"/>
              <a:lumOff val="60000"/>
              <a:alpha val="49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02BCBE08-FB48-4944-848C-02D276E5C58A}"/>
              </a:ext>
            </a:extLst>
          </p:cNvPr>
          <p:cNvSpPr txBox="1"/>
          <p:nvPr/>
        </p:nvSpPr>
        <p:spPr>
          <a:xfrm>
            <a:off x="806533" y="2006084"/>
            <a:ext cx="768159" cy="369332"/>
          </a:xfrm>
          <a:prstGeom prst="rect">
            <a:avLst/>
          </a:prstGeom>
          <a:noFill/>
        </p:spPr>
        <p:txBody>
          <a:bodyPr wrap="none" rtlCol="0">
            <a:spAutoFit/>
          </a:bodyPr>
          <a:lstStyle/>
          <a:p>
            <a:r>
              <a:rPr lang="en-US" dirty="0"/>
              <a:t>PML 1</a:t>
            </a:r>
          </a:p>
        </p:txBody>
      </p:sp>
      <p:sp>
        <p:nvSpPr>
          <p:cNvPr id="21" name="TextBox 20">
            <a:extLst>
              <a:ext uri="{FF2B5EF4-FFF2-40B4-BE49-F238E27FC236}">
                <a16:creationId xmlns:a16="http://schemas.microsoft.com/office/drawing/2014/main" id="{98C09B82-8C97-4182-8D06-CBA626B97A4D}"/>
              </a:ext>
            </a:extLst>
          </p:cNvPr>
          <p:cNvSpPr txBox="1"/>
          <p:nvPr/>
        </p:nvSpPr>
        <p:spPr>
          <a:xfrm>
            <a:off x="3829132" y="2006084"/>
            <a:ext cx="768159" cy="369332"/>
          </a:xfrm>
          <a:prstGeom prst="rect">
            <a:avLst/>
          </a:prstGeom>
          <a:noFill/>
        </p:spPr>
        <p:txBody>
          <a:bodyPr wrap="none" rtlCol="0">
            <a:spAutoFit/>
          </a:bodyPr>
          <a:lstStyle/>
          <a:p>
            <a:r>
              <a:rPr lang="en-US" dirty="0"/>
              <a:t>PML 2</a:t>
            </a:r>
          </a:p>
        </p:txBody>
      </p:sp>
      <p:sp>
        <p:nvSpPr>
          <p:cNvPr id="22" name="TextBox 21">
            <a:extLst>
              <a:ext uri="{FF2B5EF4-FFF2-40B4-BE49-F238E27FC236}">
                <a16:creationId xmlns:a16="http://schemas.microsoft.com/office/drawing/2014/main" id="{A3276252-F9AD-48AB-A9F8-40E474F7765F}"/>
              </a:ext>
            </a:extLst>
          </p:cNvPr>
          <p:cNvSpPr txBox="1"/>
          <p:nvPr/>
        </p:nvSpPr>
        <p:spPr>
          <a:xfrm rot="18719620">
            <a:off x="7135518" y="2353394"/>
            <a:ext cx="598241" cy="369332"/>
          </a:xfrm>
          <a:prstGeom prst="rect">
            <a:avLst/>
          </a:prstGeom>
          <a:noFill/>
        </p:spPr>
        <p:txBody>
          <a:bodyPr wrap="none" rtlCol="0">
            <a:spAutoFit/>
          </a:bodyPr>
          <a:lstStyle/>
          <a:p>
            <a:r>
              <a:rPr lang="en-US" dirty="0"/>
              <a:t>PML</a:t>
            </a:r>
          </a:p>
        </p:txBody>
      </p:sp>
      <p:sp>
        <p:nvSpPr>
          <p:cNvPr id="23" name="Rectangle 22">
            <a:extLst>
              <a:ext uri="{FF2B5EF4-FFF2-40B4-BE49-F238E27FC236}">
                <a16:creationId xmlns:a16="http://schemas.microsoft.com/office/drawing/2014/main" id="{74AEE1A7-0212-47BE-B8B2-AFD2D2541D6B}"/>
              </a:ext>
            </a:extLst>
          </p:cNvPr>
          <p:cNvSpPr/>
          <p:nvPr/>
        </p:nvSpPr>
        <p:spPr>
          <a:xfrm>
            <a:off x="4724400" y="3569553"/>
            <a:ext cx="3821546" cy="830997"/>
          </a:xfrm>
          <a:prstGeom prst="rect">
            <a:avLst/>
          </a:prstGeom>
        </p:spPr>
        <p:txBody>
          <a:bodyPr wrap="square">
            <a:spAutoFit/>
          </a:bodyPr>
          <a:lstStyle/>
          <a:p>
            <a:pPr marL="400050" lvl="1"/>
            <a:r>
              <a:rPr lang="en-US" sz="1200" i="1" dirty="0">
                <a:solidFill>
                  <a:schemeClr val="accent1"/>
                </a:solidFill>
              </a:rPr>
              <a:t>One PML should be added when the PML region of the two physics touches. Set the PML typical wavelength equal to the longest wavelength in the model (User defined option as in the model).</a:t>
            </a:r>
          </a:p>
        </p:txBody>
      </p:sp>
      <p:sp>
        <p:nvSpPr>
          <p:cNvPr id="24" name="Rectangle 23">
            <a:extLst>
              <a:ext uri="{FF2B5EF4-FFF2-40B4-BE49-F238E27FC236}">
                <a16:creationId xmlns:a16="http://schemas.microsoft.com/office/drawing/2014/main" id="{29A38B2F-AC3B-4A20-AE3C-D0E87CF8573B}"/>
              </a:ext>
            </a:extLst>
          </p:cNvPr>
          <p:cNvSpPr/>
          <p:nvPr/>
        </p:nvSpPr>
        <p:spPr>
          <a:xfrm>
            <a:off x="228600" y="3216564"/>
            <a:ext cx="4343400" cy="830997"/>
          </a:xfrm>
          <a:prstGeom prst="rect">
            <a:avLst/>
          </a:prstGeom>
        </p:spPr>
        <p:txBody>
          <a:bodyPr wrap="square">
            <a:spAutoFit/>
          </a:bodyPr>
          <a:lstStyle/>
          <a:p>
            <a:pPr marL="400050" lvl="1"/>
            <a:r>
              <a:rPr lang="en-US" sz="1200" i="1" dirty="0">
                <a:solidFill>
                  <a:schemeClr val="accent1"/>
                </a:solidFill>
              </a:rPr>
              <a:t>If the PML regions do not touch you should add two PMLs – one for each physics. In this case the typical wavelength associated with each physics should be selected (from Physics interface option).</a:t>
            </a:r>
          </a:p>
        </p:txBody>
      </p:sp>
      <p:cxnSp>
        <p:nvCxnSpPr>
          <p:cNvPr id="26" name="Straight Arrow Connector 25">
            <a:extLst>
              <a:ext uri="{FF2B5EF4-FFF2-40B4-BE49-F238E27FC236}">
                <a16:creationId xmlns:a16="http://schemas.microsoft.com/office/drawing/2014/main" id="{4442E543-7FBC-DC4E-1420-05E0CEEE0068}"/>
              </a:ext>
            </a:extLst>
          </p:cNvPr>
          <p:cNvCxnSpPr>
            <a:cxnSpLocks/>
          </p:cNvCxnSpPr>
          <p:nvPr/>
        </p:nvCxnSpPr>
        <p:spPr>
          <a:xfrm>
            <a:off x="5715000" y="1657350"/>
            <a:ext cx="22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BBEA1CE8-08C5-BA31-3BD2-54095B1F9354}"/>
              </a:ext>
            </a:extLst>
          </p:cNvPr>
          <p:cNvCxnSpPr>
            <a:cxnSpLocks/>
          </p:cNvCxnSpPr>
          <p:nvPr/>
        </p:nvCxnSpPr>
        <p:spPr>
          <a:xfrm>
            <a:off x="5715000" y="1885950"/>
            <a:ext cx="22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652ED081-268E-1B06-6523-7631235B6D2C}"/>
              </a:ext>
            </a:extLst>
          </p:cNvPr>
          <p:cNvCxnSpPr>
            <a:cxnSpLocks/>
          </p:cNvCxnSpPr>
          <p:nvPr/>
        </p:nvCxnSpPr>
        <p:spPr>
          <a:xfrm>
            <a:off x="5715000" y="2114550"/>
            <a:ext cx="22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12355FD2-A681-F2C1-F5F8-9EFE247F416B}"/>
              </a:ext>
            </a:extLst>
          </p:cNvPr>
          <p:cNvCxnSpPr>
            <a:cxnSpLocks/>
          </p:cNvCxnSpPr>
          <p:nvPr/>
        </p:nvCxnSpPr>
        <p:spPr>
          <a:xfrm>
            <a:off x="5715000" y="2343150"/>
            <a:ext cx="22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2FACCC4-1F51-F1A4-453E-9FF801F26F3B}"/>
              </a:ext>
            </a:extLst>
          </p:cNvPr>
          <p:cNvCxnSpPr>
            <a:cxnSpLocks/>
          </p:cNvCxnSpPr>
          <p:nvPr/>
        </p:nvCxnSpPr>
        <p:spPr>
          <a:xfrm>
            <a:off x="5715000" y="2571750"/>
            <a:ext cx="22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59DD3B74-5151-3BFA-67D0-673A485CFFD1}"/>
              </a:ext>
            </a:extLst>
          </p:cNvPr>
          <p:cNvCxnSpPr>
            <a:cxnSpLocks/>
          </p:cNvCxnSpPr>
          <p:nvPr/>
        </p:nvCxnSpPr>
        <p:spPr>
          <a:xfrm>
            <a:off x="5715000" y="2800350"/>
            <a:ext cx="22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25006EF5-90A4-38D9-6256-AD67EF7389B1}"/>
              </a:ext>
            </a:extLst>
          </p:cNvPr>
          <p:cNvCxnSpPr>
            <a:cxnSpLocks/>
          </p:cNvCxnSpPr>
          <p:nvPr/>
        </p:nvCxnSpPr>
        <p:spPr>
          <a:xfrm>
            <a:off x="5715000" y="3028950"/>
            <a:ext cx="22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AB036F8B-3066-6A67-7B99-F138D0702EBF}"/>
              </a:ext>
            </a:extLst>
          </p:cNvPr>
          <p:cNvCxnSpPr>
            <a:cxnSpLocks/>
          </p:cNvCxnSpPr>
          <p:nvPr/>
        </p:nvCxnSpPr>
        <p:spPr>
          <a:xfrm>
            <a:off x="5715000" y="3257550"/>
            <a:ext cx="22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FA4EE391-9511-6773-741B-0E9A7FF816DB}"/>
              </a:ext>
            </a:extLst>
          </p:cNvPr>
          <p:cNvSpPr txBox="1"/>
          <p:nvPr/>
        </p:nvSpPr>
        <p:spPr>
          <a:xfrm rot="16200000">
            <a:off x="4976535" y="2337839"/>
            <a:ext cx="1136850" cy="369332"/>
          </a:xfrm>
          <a:prstGeom prst="rect">
            <a:avLst/>
          </a:prstGeom>
          <a:noFill/>
        </p:spPr>
        <p:txBody>
          <a:bodyPr wrap="none" rtlCol="0">
            <a:spAutoFit/>
          </a:bodyPr>
          <a:lstStyle/>
          <a:p>
            <a:r>
              <a:rPr lang="en-US" dirty="0"/>
              <a:t>actuation</a:t>
            </a:r>
          </a:p>
        </p:txBody>
      </p:sp>
      <p:sp>
        <p:nvSpPr>
          <p:cNvPr id="37" name="Oval 36">
            <a:extLst>
              <a:ext uri="{FF2B5EF4-FFF2-40B4-BE49-F238E27FC236}">
                <a16:creationId xmlns:a16="http://schemas.microsoft.com/office/drawing/2014/main" id="{1729C910-7A97-4359-B5B5-AD45531A4BD2}"/>
              </a:ext>
            </a:extLst>
          </p:cNvPr>
          <p:cNvSpPr/>
          <p:nvPr/>
        </p:nvSpPr>
        <p:spPr>
          <a:xfrm>
            <a:off x="2641492" y="1769413"/>
            <a:ext cx="395736" cy="369332"/>
          </a:xfrm>
          <a:prstGeom prst="ellipse">
            <a:avLst/>
          </a:prstGeom>
          <a:solidFill>
            <a:schemeClr val="accent4">
              <a:lumMod val="75000"/>
              <a:alpha val="30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DK"/>
          </a:p>
        </p:txBody>
      </p:sp>
      <p:cxnSp>
        <p:nvCxnSpPr>
          <p:cNvPr id="38" name="Straight Arrow Connector 37">
            <a:extLst>
              <a:ext uri="{FF2B5EF4-FFF2-40B4-BE49-F238E27FC236}">
                <a16:creationId xmlns:a16="http://schemas.microsoft.com/office/drawing/2014/main" id="{898B6698-60A4-F671-542C-4C800AECE5AA}"/>
              </a:ext>
            </a:extLst>
          </p:cNvPr>
          <p:cNvCxnSpPr>
            <a:cxnSpLocks/>
          </p:cNvCxnSpPr>
          <p:nvPr/>
        </p:nvCxnSpPr>
        <p:spPr>
          <a:xfrm flipH="1">
            <a:off x="2839360" y="1500184"/>
            <a:ext cx="110710" cy="4538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DFB837B2-F9FA-A4CB-84D1-AAEAA3531753}"/>
              </a:ext>
            </a:extLst>
          </p:cNvPr>
          <p:cNvSpPr txBox="1"/>
          <p:nvPr/>
        </p:nvSpPr>
        <p:spPr>
          <a:xfrm>
            <a:off x="2950070" y="1225242"/>
            <a:ext cx="859531" cy="369332"/>
          </a:xfrm>
          <a:prstGeom prst="rect">
            <a:avLst/>
          </a:prstGeom>
          <a:noFill/>
        </p:spPr>
        <p:txBody>
          <a:bodyPr wrap="none" rtlCol="0">
            <a:spAutoFit/>
          </a:bodyPr>
          <a:lstStyle/>
          <a:p>
            <a:r>
              <a:rPr lang="en-US" dirty="0"/>
              <a:t>source</a:t>
            </a:r>
          </a:p>
        </p:txBody>
      </p:sp>
    </p:spTree>
    <p:extLst>
      <p:ext uri="{BB962C8B-B14F-4D97-AF65-F5344CB8AC3E}">
        <p14:creationId xmlns:p14="http://schemas.microsoft.com/office/powerpoint/2010/main" val="3057244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E6D3E33D-209F-4466-9E76-88368D42083B}"/>
              </a:ext>
            </a:extLst>
          </p:cNvPr>
          <p:cNvSpPr>
            <a:spLocks noGrp="1"/>
          </p:cNvSpPr>
          <p:nvPr>
            <p:ph sz="half" idx="1"/>
          </p:nvPr>
        </p:nvSpPr>
        <p:spPr/>
        <p:txBody>
          <a:bodyPr>
            <a:normAutofit/>
          </a:bodyPr>
          <a:lstStyle/>
          <a:p>
            <a:r>
              <a:rPr lang="en-US" dirty="0"/>
              <a:t>In general a structured mesh is preferred in the PML domains: swept or mapped. In the geometry step use the Layer option to create the PML layer geometry.</a:t>
            </a:r>
          </a:p>
          <a:p>
            <a:r>
              <a:rPr lang="en-US" dirty="0"/>
              <a:t>In a typical situation when the scaling in the PML is controlled by a single physics use around 6 elements.</a:t>
            </a:r>
          </a:p>
          <a:p>
            <a:r>
              <a:rPr lang="en-US" dirty="0"/>
              <a:t>In the situation where one PML is used for two physics (the touching PML configuration) use more mesh layers inside the PML region to get good attenuation performance (e.g. double the amount).</a:t>
            </a:r>
          </a:p>
        </p:txBody>
      </p:sp>
      <p:sp>
        <p:nvSpPr>
          <p:cNvPr id="4" name="Title 3">
            <a:extLst>
              <a:ext uri="{FF2B5EF4-FFF2-40B4-BE49-F238E27FC236}">
                <a16:creationId xmlns:a16="http://schemas.microsoft.com/office/drawing/2014/main" id="{CED08C68-BF4E-41EA-875F-5669CC4DA6A5}"/>
              </a:ext>
            </a:extLst>
          </p:cNvPr>
          <p:cNvSpPr>
            <a:spLocks noGrp="1"/>
          </p:cNvSpPr>
          <p:nvPr>
            <p:ph type="title"/>
          </p:nvPr>
        </p:nvSpPr>
        <p:spPr/>
        <p:txBody>
          <a:bodyPr/>
          <a:lstStyle/>
          <a:p>
            <a:r>
              <a:rPr lang="en-US" dirty="0"/>
              <a:t>Meshing and Operating Conditions</a:t>
            </a:r>
          </a:p>
        </p:txBody>
      </p:sp>
      <p:pic>
        <p:nvPicPr>
          <p:cNvPr id="9" name="Picture 2">
            <a:extLst>
              <a:ext uri="{FF2B5EF4-FFF2-40B4-BE49-F238E27FC236}">
                <a16:creationId xmlns:a16="http://schemas.microsoft.com/office/drawing/2014/main" id="{73CD1AB7-B6C0-4769-B703-10717D80AA1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413" r="18320"/>
          <a:stretch/>
        </p:blipFill>
        <p:spPr bwMode="auto">
          <a:xfrm>
            <a:off x="6577256" y="2026581"/>
            <a:ext cx="1927491" cy="24684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7">
            <a:extLst>
              <a:ext uri="{FF2B5EF4-FFF2-40B4-BE49-F238E27FC236}">
                <a16:creationId xmlns:a16="http://schemas.microsoft.com/office/drawing/2014/main" id="{C4E94898-8859-41BA-9895-CD0A374E2FAC}"/>
              </a:ext>
            </a:extLst>
          </p:cNvPr>
          <p:cNvSpPr txBox="1">
            <a:spLocks noChangeArrowheads="1"/>
          </p:cNvSpPr>
          <p:nvPr/>
        </p:nvSpPr>
        <p:spPr bwMode="auto">
          <a:xfrm>
            <a:off x="5181600" y="3106557"/>
            <a:ext cx="1105030" cy="276999"/>
          </a:xfrm>
          <a:prstGeom prst="rect">
            <a:avLst/>
          </a:prstGeom>
          <a:noFill/>
          <a:ln w="9525">
            <a:noFill/>
            <a:miter lim="800000"/>
            <a:headEnd/>
            <a:tailEnd/>
          </a:ln>
        </p:spPr>
        <p:txBody>
          <a:bodyPr wrap="square">
            <a:spAutoFit/>
          </a:bodyPr>
          <a:lstStyle/>
          <a:p>
            <a:r>
              <a:rPr lang="sv-SE" sz="1200" dirty="0"/>
              <a:t>Fluid layer</a:t>
            </a:r>
          </a:p>
        </p:txBody>
      </p:sp>
      <p:sp>
        <p:nvSpPr>
          <p:cNvPr id="12" name="TextBox 9">
            <a:extLst>
              <a:ext uri="{FF2B5EF4-FFF2-40B4-BE49-F238E27FC236}">
                <a16:creationId xmlns:a16="http://schemas.microsoft.com/office/drawing/2014/main" id="{DCED105D-151A-4803-BC25-7E131102EB6F}"/>
              </a:ext>
            </a:extLst>
          </p:cNvPr>
          <p:cNvSpPr txBox="1">
            <a:spLocks noChangeArrowheads="1"/>
          </p:cNvSpPr>
          <p:nvPr/>
        </p:nvSpPr>
        <p:spPr bwMode="auto">
          <a:xfrm>
            <a:off x="5181601" y="3834080"/>
            <a:ext cx="914399" cy="276999"/>
          </a:xfrm>
          <a:prstGeom prst="rect">
            <a:avLst/>
          </a:prstGeom>
          <a:noFill/>
          <a:ln w="9525">
            <a:noFill/>
            <a:miter lim="800000"/>
            <a:headEnd/>
            <a:tailEnd/>
          </a:ln>
        </p:spPr>
        <p:txBody>
          <a:bodyPr wrap="square">
            <a:spAutoFit/>
          </a:bodyPr>
          <a:lstStyle/>
          <a:p>
            <a:r>
              <a:rPr lang="sv-SE" sz="1200" dirty="0"/>
              <a:t>Solid layer</a:t>
            </a:r>
          </a:p>
        </p:txBody>
      </p:sp>
      <p:sp>
        <p:nvSpPr>
          <p:cNvPr id="15" name="TextBox 8">
            <a:extLst>
              <a:ext uri="{FF2B5EF4-FFF2-40B4-BE49-F238E27FC236}">
                <a16:creationId xmlns:a16="http://schemas.microsoft.com/office/drawing/2014/main" id="{C30E2997-8B9B-4FFC-838A-939EF9901DDE}"/>
              </a:ext>
            </a:extLst>
          </p:cNvPr>
          <p:cNvSpPr txBox="1">
            <a:spLocks noChangeArrowheads="1"/>
          </p:cNvSpPr>
          <p:nvPr/>
        </p:nvSpPr>
        <p:spPr bwMode="auto">
          <a:xfrm>
            <a:off x="7178755" y="1527373"/>
            <a:ext cx="1325992" cy="461665"/>
          </a:xfrm>
          <a:prstGeom prst="rect">
            <a:avLst/>
          </a:prstGeom>
          <a:noFill/>
          <a:ln w="9525">
            <a:noFill/>
            <a:miter lim="800000"/>
            <a:headEnd/>
            <a:tailEnd/>
          </a:ln>
        </p:spPr>
        <p:txBody>
          <a:bodyPr wrap="square">
            <a:spAutoFit/>
          </a:bodyPr>
          <a:lstStyle/>
          <a:p>
            <a:r>
              <a:rPr lang="sv-SE" sz="1200" dirty="0"/>
              <a:t>PMLs with swept mesh</a:t>
            </a:r>
          </a:p>
        </p:txBody>
      </p:sp>
      <p:cxnSp>
        <p:nvCxnSpPr>
          <p:cNvPr id="17" name="Straight Connector 16">
            <a:extLst>
              <a:ext uri="{FF2B5EF4-FFF2-40B4-BE49-F238E27FC236}">
                <a16:creationId xmlns:a16="http://schemas.microsoft.com/office/drawing/2014/main" id="{DC8B63CC-E3B4-443B-8B71-417074411AA7}"/>
              </a:ext>
            </a:extLst>
          </p:cNvPr>
          <p:cNvCxnSpPr/>
          <p:nvPr/>
        </p:nvCxnSpPr>
        <p:spPr>
          <a:xfrm>
            <a:off x="6019800" y="3260813"/>
            <a:ext cx="914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01BFEB5-BD2E-4CE2-ADAD-108EEFAADF75}"/>
              </a:ext>
            </a:extLst>
          </p:cNvPr>
          <p:cNvCxnSpPr/>
          <p:nvPr/>
        </p:nvCxnSpPr>
        <p:spPr>
          <a:xfrm>
            <a:off x="6019800" y="3972579"/>
            <a:ext cx="1143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7805952-7B73-4501-80D3-B6D47AF027D9}"/>
              </a:ext>
            </a:extLst>
          </p:cNvPr>
          <p:cNvCxnSpPr/>
          <p:nvPr/>
        </p:nvCxnSpPr>
        <p:spPr>
          <a:xfrm>
            <a:off x="7841751" y="1809750"/>
            <a:ext cx="0" cy="91440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01BE39F-4E25-0BB4-CA4D-EED0F7A88084}"/>
              </a:ext>
            </a:extLst>
          </p:cNvPr>
          <p:cNvSpPr>
            <a:spLocks noGrp="1"/>
          </p:cNvSpPr>
          <p:nvPr>
            <p:ph sz="half" idx="2"/>
          </p:nvPr>
        </p:nvSpPr>
        <p:spPr/>
        <p:txBody>
          <a:bodyPr/>
          <a:lstStyle/>
          <a:p>
            <a:endParaRPr lang="en-DK"/>
          </a:p>
        </p:txBody>
      </p:sp>
    </p:spTree>
    <p:extLst>
      <p:ext uri="{BB962C8B-B14F-4D97-AF65-F5344CB8AC3E}">
        <p14:creationId xmlns:p14="http://schemas.microsoft.com/office/powerpoint/2010/main" val="1875494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F1591EB-2707-41F9-A705-D8E0582BF4ED}"/>
              </a:ext>
            </a:extLst>
          </p:cNvPr>
          <p:cNvSpPr>
            <a:spLocks noGrp="1"/>
          </p:cNvSpPr>
          <p:nvPr>
            <p:ph type="title"/>
          </p:nvPr>
        </p:nvSpPr>
        <p:spPr/>
        <p:txBody>
          <a:bodyPr/>
          <a:lstStyle/>
          <a:p>
            <a:r>
              <a:rPr lang="en-US" dirty="0"/>
              <a:t>Perfectly Matched Layer (PML)</a:t>
            </a:r>
          </a:p>
        </p:txBody>
      </p:sp>
      <p:pic>
        <p:nvPicPr>
          <p:cNvPr id="10" name="Content Placeholder 9">
            <a:extLst>
              <a:ext uri="{FF2B5EF4-FFF2-40B4-BE49-F238E27FC236}">
                <a16:creationId xmlns:a16="http://schemas.microsoft.com/office/drawing/2014/main" id="{AF3E64BA-BC11-4393-A111-DA6CA8DC7E1D}"/>
              </a:ext>
            </a:extLst>
          </p:cNvPr>
          <p:cNvPicPr>
            <a:picLocks noGrp="1" noChangeAspect="1"/>
          </p:cNvPicPr>
          <p:nvPr>
            <p:ph idx="1"/>
          </p:nvPr>
        </p:nvPicPr>
        <p:blipFill>
          <a:blip r:embed="rId2"/>
          <a:stretch>
            <a:fillRect/>
          </a:stretch>
        </p:blipFill>
        <p:spPr>
          <a:xfrm>
            <a:off x="457200" y="1419228"/>
            <a:ext cx="4035361" cy="2810341"/>
          </a:xfrm>
        </p:spPr>
      </p:pic>
      <p:sp>
        <p:nvSpPr>
          <p:cNvPr id="8" name="Content Placeholder 7">
            <a:extLst>
              <a:ext uri="{FF2B5EF4-FFF2-40B4-BE49-F238E27FC236}">
                <a16:creationId xmlns:a16="http://schemas.microsoft.com/office/drawing/2014/main" id="{A0C08E9D-A178-4B0E-8424-0A7B07145A45}"/>
              </a:ext>
            </a:extLst>
          </p:cNvPr>
          <p:cNvSpPr>
            <a:spLocks noGrp="1"/>
          </p:cNvSpPr>
          <p:nvPr>
            <p:ph sz="half" idx="4294967295"/>
          </p:nvPr>
        </p:nvSpPr>
        <p:spPr>
          <a:xfrm>
            <a:off x="4885839" y="2019304"/>
            <a:ext cx="3965575" cy="2609850"/>
          </a:xfrm>
        </p:spPr>
        <p:txBody>
          <a:bodyPr>
            <a:normAutofit/>
          </a:bodyPr>
          <a:lstStyle/>
          <a:p>
            <a:r>
              <a:rPr lang="en-US" sz="1400" dirty="0"/>
              <a:t>Use Polynomial scaling for these coupled problems.</a:t>
            </a:r>
          </a:p>
          <a:p>
            <a:r>
              <a:rPr lang="en-US" sz="1400" dirty="0"/>
              <a:t>Use the largest speed of sound to define the typical wavelength* equal to the longest in the system.</a:t>
            </a:r>
          </a:p>
          <a:p>
            <a:r>
              <a:rPr lang="en-US" sz="1400" dirty="0"/>
              <a:t>Increase the PML curvature factor to effectively increasing the resolution near the physical boundary. This will damp the small wavelengths.</a:t>
            </a:r>
          </a:p>
        </p:txBody>
      </p:sp>
      <p:cxnSp>
        <p:nvCxnSpPr>
          <p:cNvPr id="15" name="Connector: Elbow 14">
            <a:extLst>
              <a:ext uri="{FF2B5EF4-FFF2-40B4-BE49-F238E27FC236}">
                <a16:creationId xmlns:a16="http://schemas.microsoft.com/office/drawing/2014/main" id="{F968CFA6-C7ED-4A73-AC49-179B9BF63F73}"/>
              </a:ext>
            </a:extLst>
          </p:cNvPr>
          <p:cNvCxnSpPr>
            <a:cxnSpLocks/>
          </p:cNvCxnSpPr>
          <p:nvPr/>
        </p:nvCxnSpPr>
        <p:spPr>
          <a:xfrm rot="10800000" flipV="1">
            <a:off x="4346755" y="2181227"/>
            <a:ext cx="457200" cy="457199"/>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668164AB-7EC5-4B74-9C0B-37A194D1431A}"/>
              </a:ext>
            </a:extLst>
          </p:cNvPr>
          <p:cNvCxnSpPr>
            <a:cxnSpLocks/>
          </p:cNvCxnSpPr>
          <p:nvPr/>
        </p:nvCxnSpPr>
        <p:spPr>
          <a:xfrm rot="10800000" flipV="1">
            <a:off x="3737155" y="2790827"/>
            <a:ext cx="1066800" cy="609599"/>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CD3D2A26-408F-4C60-ADF0-AE97D3F14162}"/>
              </a:ext>
            </a:extLst>
          </p:cNvPr>
          <p:cNvCxnSpPr>
            <a:cxnSpLocks/>
          </p:cNvCxnSpPr>
          <p:nvPr/>
        </p:nvCxnSpPr>
        <p:spPr>
          <a:xfrm rot="10800000" flipV="1">
            <a:off x="3737155" y="3552827"/>
            <a:ext cx="1066800" cy="533399"/>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3875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65D294E-2E19-4197-AE02-C0652D004D37}"/>
              </a:ext>
            </a:extLst>
          </p:cNvPr>
          <p:cNvSpPr>
            <a:spLocks noGrp="1"/>
          </p:cNvSpPr>
          <p:nvPr>
            <p:ph type="title"/>
          </p:nvPr>
        </p:nvSpPr>
        <p:spPr/>
        <p:txBody>
          <a:bodyPr/>
          <a:lstStyle/>
          <a:p>
            <a:r>
              <a:rPr lang="en-US" dirty="0"/>
              <a:t>Results: Pressure and Displacement</a:t>
            </a:r>
          </a:p>
        </p:txBody>
      </p:sp>
      <p:pic>
        <p:nvPicPr>
          <p:cNvPr id="6" name="Content Placeholder 5">
            <a:extLst>
              <a:ext uri="{FF2B5EF4-FFF2-40B4-BE49-F238E27FC236}">
                <a16:creationId xmlns:a16="http://schemas.microsoft.com/office/drawing/2014/main" id="{CC098740-E03E-4E3D-A626-FE5681BDC395}"/>
              </a:ext>
            </a:extLst>
          </p:cNvPr>
          <p:cNvPicPr>
            <a:picLocks noGrp="1" noChangeAspect="1"/>
          </p:cNvPicPr>
          <p:nvPr>
            <p:ph idx="1"/>
          </p:nvPr>
        </p:nvPicPr>
        <p:blipFill>
          <a:blip r:embed="rId2"/>
          <a:stretch>
            <a:fillRect/>
          </a:stretch>
        </p:blipFill>
        <p:spPr>
          <a:xfrm>
            <a:off x="228600" y="1272953"/>
            <a:ext cx="4170065" cy="3171826"/>
          </a:xfrm>
        </p:spPr>
      </p:pic>
      <p:pic>
        <p:nvPicPr>
          <p:cNvPr id="8" name="Content Placeholder 7">
            <a:extLst>
              <a:ext uri="{FF2B5EF4-FFF2-40B4-BE49-F238E27FC236}">
                <a16:creationId xmlns:a16="http://schemas.microsoft.com/office/drawing/2014/main" id="{735032D0-B951-4F09-A4C0-83FABEF9EB50}"/>
              </a:ext>
            </a:extLst>
          </p:cNvPr>
          <p:cNvPicPr>
            <a:picLocks noGrp="1" noChangeAspect="1"/>
          </p:cNvPicPr>
          <p:nvPr>
            <p:ph sz="half" idx="4294967295"/>
          </p:nvPr>
        </p:nvPicPr>
        <p:blipFill>
          <a:blip r:embed="rId3"/>
          <a:stretch>
            <a:fillRect/>
          </a:stretch>
        </p:blipFill>
        <p:spPr>
          <a:xfrm>
            <a:off x="4873625" y="1546003"/>
            <a:ext cx="3965575" cy="3016250"/>
          </a:xfrm>
        </p:spPr>
      </p:pic>
      <p:cxnSp>
        <p:nvCxnSpPr>
          <p:cNvPr id="10" name="Connector: Elbow 9">
            <a:extLst>
              <a:ext uri="{FF2B5EF4-FFF2-40B4-BE49-F238E27FC236}">
                <a16:creationId xmlns:a16="http://schemas.microsoft.com/office/drawing/2014/main" id="{0997ABF3-B7CC-4591-83BC-A4A2C680A754}"/>
              </a:ext>
            </a:extLst>
          </p:cNvPr>
          <p:cNvCxnSpPr/>
          <p:nvPr/>
        </p:nvCxnSpPr>
        <p:spPr>
          <a:xfrm rot="10800000">
            <a:off x="2209800" y="1882553"/>
            <a:ext cx="2667000" cy="1295400"/>
          </a:xfrm>
          <a:prstGeom prst="bentConnector3">
            <a:avLst>
              <a:gd name="adj1" fmla="val 17983"/>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24585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Content Placeholder 40">
            <a:extLst>
              <a:ext uri="{FF2B5EF4-FFF2-40B4-BE49-F238E27FC236}">
                <a16:creationId xmlns:a16="http://schemas.microsoft.com/office/drawing/2014/main" id="{09DCE9E7-1CB8-E471-8C7B-79714C1B51AE}"/>
              </a:ext>
            </a:extLst>
          </p:cNvPr>
          <p:cNvSpPr>
            <a:spLocks noGrp="1"/>
          </p:cNvSpPr>
          <p:nvPr>
            <p:ph sz="half" idx="1"/>
          </p:nvPr>
        </p:nvSpPr>
        <p:spPr/>
        <p:txBody>
          <a:bodyPr/>
          <a:lstStyle/>
          <a:p>
            <a:r>
              <a:rPr lang="en-US" dirty="0"/>
              <a:t>In case of an infinite actuation plane.</a:t>
            </a:r>
          </a:p>
          <a:p>
            <a:pPr lvl="1"/>
            <a:r>
              <a:rPr lang="en-US" dirty="0"/>
              <a:t>Continue actuation through the PML</a:t>
            </a:r>
          </a:p>
          <a:p>
            <a:r>
              <a:rPr lang="en-US" dirty="0"/>
              <a:t>In this case the pressure and displacement field will NOT vanish at the back of the PML</a:t>
            </a:r>
          </a:p>
          <a:p>
            <a:pPr lvl="1"/>
            <a:r>
              <a:rPr lang="en-US" dirty="0"/>
              <a:t>Modes travelling into the PML will be damped but modes travelling parallel inside the PML is not damped.</a:t>
            </a:r>
          </a:p>
          <a:p>
            <a:r>
              <a:rPr lang="en-US" dirty="0"/>
              <a:t>It is a good idea to test the implementation of the PML layer.</a:t>
            </a:r>
          </a:p>
          <a:p>
            <a:pPr lvl="1"/>
            <a:r>
              <a:rPr lang="en-US" dirty="0"/>
              <a:t>Vary the position, </a:t>
            </a:r>
            <a:r>
              <a:rPr lang="en-US" i="1" dirty="0"/>
              <a:t>d</a:t>
            </a:r>
            <a:r>
              <a:rPr lang="en-US" dirty="0"/>
              <a:t>, of the PML and ensure that the position does not influence the results outside the PML.</a:t>
            </a:r>
          </a:p>
          <a:p>
            <a:pPr marL="0" indent="-46036">
              <a:buNone/>
            </a:pPr>
            <a:endParaRPr lang="en-US" dirty="0"/>
          </a:p>
        </p:txBody>
      </p:sp>
      <p:sp>
        <p:nvSpPr>
          <p:cNvPr id="42" name="Content Placeholder 41">
            <a:extLst>
              <a:ext uri="{FF2B5EF4-FFF2-40B4-BE49-F238E27FC236}">
                <a16:creationId xmlns:a16="http://schemas.microsoft.com/office/drawing/2014/main" id="{233FB4E5-4F13-F61E-887E-4CE1FE884A14}"/>
              </a:ext>
            </a:extLst>
          </p:cNvPr>
          <p:cNvSpPr>
            <a:spLocks noGrp="1"/>
          </p:cNvSpPr>
          <p:nvPr>
            <p:ph sz="half" idx="2"/>
          </p:nvPr>
        </p:nvSpPr>
        <p:spPr/>
        <p:txBody>
          <a:bodyPr/>
          <a:lstStyle/>
          <a:p>
            <a:pPr marL="0" indent="0">
              <a:buNone/>
            </a:pPr>
            <a:endParaRPr lang="en-DK" dirty="0"/>
          </a:p>
        </p:txBody>
      </p:sp>
      <p:sp>
        <p:nvSpPr>
          <p:cNvPr id="2" name="Title 1">
            <a:extLst>
              <a:ext uri="{FF2B5EF4-FFF2-40B4-BE49-F238E27FC236}">
                <a16:creationId xmlns:a16="http://schemas.microsoft.com/office/drawing/2014/main" id="{09131055-58FD-4607-BC0D-454A59E44F8E}"/>
              </a:ext>
            </a:extLst>
          </p:cNvPr>
          <p:cNvSpPr>
            <a:spLocks noGrp="1"/>
          </p:cNvSpPr>
          <p:nvPr>
            <p:ph type="title"/>
          </p:nvPr>
        </p:nvSpPr>
        <p:spPr/>
        <p:txBody>
          <a:bodyPr/>
          <a:lstStyle/>
          <a:p>
            <a:r>
              <a:rPr lang="en-US" dirty="0"/>
              <a:t>Special Case: Actuation in PML </a:t>
            </a:r>
          </a:p>
        </p:txBody>
      </p:sp>
      <p:sp>
        <p:nvSpPr>
          <p:cNvPr id="8" name="Rectangle 7">
            <a:extLst>
              <a:ext uri="{FF2B5EF4-FFF2-40B4-BE49-F238E27FC236}">
                <a16:creationId xmlns:a16="http://schemas.microsoft.com/office/drawing/2014/main" id="{15FDF3B6-E4F7-4FFA-A273-360D92D08FDE}"/>
              </a:ext>
            </a:extLst>
          </p:cNvPr>
          <p:cNvSpPr/>
          <p:nvPr/>
        </p:nvSpPr>
        <p:spPr>
          <a:xfrm>
            <a:off x="5943600" y="2543739"/>
            <a:ext cx="18288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F23D10C-CD83-4309-B5F7-48BA69482F5D}"/>
              </a:ext>
            </a:extLst>
          </p:cNvPr>
          <p:cNvSpPr/>
          <p:nvPr/>
        </p:nvSpPr>
        <p:spPr>
          <a:xfrm>
            <a:off x="7010400" y="2543739"/>
            <a:ext cx="7620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C881448-9637-469E-9A53-2594C8F39DA8}"/>
              </a:ext>
            </a:extLst>
          </p:cNvPr>
          <p:cNvSpPr/>
          <p:nvPr/>
        </p:nvSpPr>
        <p:spPr>
          <a:xfrm>
            <a:off x="5943600" y="1553139"/>
            <a:ext cx="1828800" cy="99060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0FD17D3-FF47-493F-9D9E-9730E3365282}"/>
              </a:ext>
            </a:extLst>
          </p:cNvPr>
          <p:cNvSpPr/>
          <p:nvPr/>
        </p:nvSpPr>
        <p:spPr>
          <a:xfrm>
            <a:off x="7010400" y="1553139"/>
            <a:ext cx="762000" cy="99060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728E4B1D-BB6E-4654-8249-DBCB714801E9}"/>
              </a:ext>
            </a:extLst>
          </p:cNvPr>
          <p:cNvSpPr txBox="1"/>
          <p:nvPr/>
        </p:nvSpPr>
        <p:spPr>
          <a:xfrm>
            <a:off x="6182865" y="2778173"/>
            <a:ext cx="604653" cy="369332"/>
          </a:xfrm>
          <a:prstGeom prst="rect">
            <a:avLst/>
          </a:prstGeom>
          <a:noFill/>
        </p:spPr>
        <p:txBody>
          <a:bodyPr wrap="none" rtlCol="0">
            <a:spAutoFit/>
          </a:bodyPr>
          <a:lstStyle/>
          <a:p>
            <a:r>
              <a:rPr lang="en-US" dirty="0"/>
              <a:t>fluid</a:t>
            </a:r>
          </a:p>
        </p:txBody>
      </p:sp>
      <p:sp>
        <p:nvSpPr>
          <p:cNvPr id="15" name="TextBox 14">
            <a:extLst>
              <a:ext uri="{FF2B5EF4-FFF2-40B4-BE49-F238E27FC236}">
                <a16:creationId xmlns:a16="http://schemas.microsoft.com/office/drawing/2014/main" id="{883988D8-6672-478A-B510-85FADCA5BDF8}"/>
              </a:ext>
            </a:extLst>
          </p:cNvPr>
          <p:cNvSpPr txBox="1"/>
          <p:nvPr/>
        </p:nvSpPr>
        <p:spPr>
          <a:xfrm>
            <a:off x="6182865" y="1973818"/>
            <a:ext cx="623889" cy="369332"/>
          </a:xfrm>
          <a:prstGeom prst="rect">
            <a:avLst/>
          </a:prstGeom>
          <a:noFill/>
        </p:spPr>
        <p:txBody>
          <a:bodyPr wrap="none" rtlCol="0">
            <a:spAutoFit/>
          </a:bodyPr>
          <a:lstStyle/>
          <a:p>
            <a:r>
              <a:rPr lang="en-US" dirty="0"/>
              <a:t>solid</a:t>
            </a:r>
          </a:p>
        </p:txBody>
      </p:sp>
      <p:sp>
        <p:nvSpPr>
          <p:cNvPr id="18" name="Rectangle 17">
            <a:extLst>
              <a:ext uri="{FF2B5EF4-FFF2-40B4-BE49-F238E27FC236}">
                <a16:creationId xmlns:a16="http://schemas.microsoft.com/office/drawing/2014/main" id="{EA0697EB-A4D5-48B9-93E2-406E5E575A02}"/>
              </a:ext>
            </a:extLst>
          </p:cNvPr>
          <p:cNvSpPr/>
          <p:nvPr/>
        </p:nvSpPr>
        <p:spPr>
          <a:xfrm>
            <a:off x="7014632" y="1553139"/>
            <a:ext cx="757767" cy="990600"/>
          </a:xfrm>
          <a:prstGeom prst="rect">
            <a:avLst/>
          </a:prstGeom>
          <a:solidFill>
            <a:schemeClr val="accent2">
              <a:lumMod val="40000"/>
              <a:lumOff val="60000"/>
              <a:alpha val="49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AB454794-B76C-4BAE-B551-FF67308F9E6C}"/>
              </a:ext>
            </a:extLst>
          </p:cNvPr>
          <p:cNvSpPr/>
          <p:nvPr/>
        </p:nvSpPr>
        <p:spPr>
          <a:xfrm>
            <a:off x="7010400" y="2543739"/>
            <a:ext cx="762000" cy="838200"/>
          </a:xfrm>
          <a:prstGeom prst="rect">
            <a:avLst/>
          </a:prstGeom>
          <a:solidFill>
            <a:schemeClr val="accent2">
              <a:lumMod val="40000"/>
              <a:lumOff val="60000"/>
              <a:alpha val="49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A3276252-F9AD-48AB-A9F8-40E474F7765F}"/>
              </a:ext>
            </a:extLst>
          </p:cNvPr>
          <p:cNvSpPr txBox="1"/>
          <p:nvPr/>
        </p:nvSpPr>
        <p:spPr>
          <a:xfrm rot="18719620">
            <a:off x="7135518" y="2353394"/>
            <a:ext cx="598241" cy="369332"/>
          </a:xfrm>
          <a:prstGeom prst="rect">
            <a:avLst/>
          </a:prstGeom>
          <a:noFill/>
        </p:spPr>
        <p:txBody>
          <a:bodyPr wrap="none" rtlCol="0">
            <a:spAutoFit/>
          </a:bodyPr>
          <a:lstStyle/>
          <a:p>
            <a:r>
              <a:rPr lang="en-US" dirty="0"/>
              <a:t>PML</a:t>
            </a:r>
          </a:p>
        </p:txBody>
      </p:sp>
      <p:sp>
        <p:nvSpPr>
          <p:cNvPr id="23" name="Rectangle 22">
            <a:extLst>
              <a:ext uri="{FF2B5EF4-FFF2-40B4-BE49-F238E27FC236}">
                <a16:creationId xmlns:a16="http://schemas.microsoft.com/office/drawing/2014/main" id="{74AEE1A7-0212-47BE-B8B2-AFD2D2541D6B}"/>
              </a:ext>
            </a:extLst>
          </p:cNvPr>
          <p:cNvSpPr/>
          <p:nvPr/>
        </p:nvSpPr>
        <p:spPr>
          <a:xfrm>
            <a:off x="4724400" y="3569553"/>
            <a:ext cx="3821546" cy="830997"/>
          </a:xfrm>
          <a:prstGeom prst="rect">
            <a:avLst/>
          </a:prstGeom>
        </p:spPr>
        <p:txBody>
          <a:bodyPr wrap="square">
            <a:spAutoFit/>
          </a:bodyPr>
          <a:lstStyle/>
          <a:p>
            <a:pPr marL="400050" lvl="1"/>
            <a:r>
              <a:rPr lang="en-US" sz="1200" i="1" dirty="0">
                <a:solidFill>
                  <a:schemeClr val="accent1"/>
                </a:solidFill>
              </a:rPr>
              <a:t>One PML should be added when the PML region of the two physics touches. Set the PML typical wavelength equal to the longest wavelength in the model (User defined option as in the model).</a:t>
            </a:r>
          </a:p>
        </p:txBody>
      </p:sp>
      <p:cxnSp>
        <p:nvCxnSpPr>
          <p:cNvPr id="26" name="Straight Arrow Connector 25">
            <a:extLst>
              <a:ext uri="{FF2B5EF4-FFF2-40B4-BE49-F238E27FC236}">
                <a16:creationId xmlns:a16="http://schemas.microsoft.com/office/drawing/2014/main" id="{4442E543-7FBC-DC4E-1420-05E0CEEE0068}"/>
              </a:ext>
            </a:extLst>
          </p:cNvPr>
          <p:cNvCxnSpPr>
            <a:cxnSpLocks/>
          </p:cNvCxnSpPr>
          <p:nvPr/>
        </p:nvCxnSpPr>
        <p:spPr>
          <a:xfrm rot="-5400000">
            <a:off x="7277100" y="3496239"/>
            <a:ext cx="22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BBEA1CE8-08C5-BA31-3BD2-54095B1F9354}"/>
              </a:ext>
            </a:extLst>
          </p:cNvPr>
          <p:cNvCxnSpPr>
            <a:cxnSpLocks/>
          </p:cNvCxnSpPr>
          <p:nvPr/>
        </p:nvCxnSpPr>
        <p:spPr>
          <a:xfrm rot="-5400000">
            <a:off x="7429500" y="3496239"/>
            <a:ext cx="22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652ED081-268E-1B06-6523-7631235B6D2C}"/>
              </a:ext>
            </a:extLst>
          </p:cNvPr>
          <p:cNvCxnSpPr>
            <a:cxnSpLocks/>
          </p:cNvCxnSpPr>
          <p:nvPr/>
        </p:nvCxnSpPr>
        <p:spPr>
          <a:xfrm rot="-5400000">
            <a:off x="7581900" y="3496239"/>
            <a:ext cx="22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12355FD2-A681-F2C1-F5F8-9EFE247F416B}"/>
              </a:ext>
            </a:extLst>
          </p:cNvPr>
          <p:cNvCxnSpPr>
            <a:cxnSpLocks/>
          </p:cNvCxnSpPr>
          <p:nvPr/>
        </p:nvCxnSpPr>
        <p:spPr>
          <a:xfrm rot="-5400000">
            <a:off x="7124700" y="3496239"/>
            <a:ext cx="22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FA4EE391-9511-6773-741B-0E9A7FF816DB}"/>
              </a:ext>
            </a:extLst>
          </p:cNvPr>
          <p:cNvSpPr txBox="1"/>
          <p:nvPr/>
        </p:nvSpPr>
        <p:spPr>
          <a:xfrm rot="16200000">
            <a:off x="4976535" y="2337839"/>
            <a:ext cx="1136850" cy="369332"/>
          </a:xfrm>
          <a:prstGeom prst="rect">
            <a:avLst/>
          </a:prstGeom>
          <a:noFill/>
        </p:spPr>
        <p:txBody>
          <a:bodyPr wrap="none" rtlCol="0">
            <a:spAutoFit/>
          </a:bodyPr>
          <a:lstStyle/>
          <a:p>
            <a:r>
              <a:rPr lang="en-US" dirty="0"/>
              <a:t>actuation</a:t>
            </a:r>
          </a:p>
        </p:txBody>
      </p:sp>
      <p:cxnSp>
        <p:nvCxnSpPr>
          <p:cNvPr id="3" name="Straight Arrow Connector 2">
            <a:extLst>
              <a:ext uri="{FF2B5EF4-FFF2-40B4-BE49-F238E27FC236}">
                <a16:creationId xmlns:a16="http://schemas.microsoft.com/office/drawing/2014/main" id="{EADE4D3C-E8A5-7F5B-7427-1A75082BD110}"/>
              </a:ext>
            </a:extLst>
          </p:cNvPr>
          <p:cNvCxnSpPr>
            <a:cxnSpLocks/>
          </p:cNvCxnSpPr>
          <p:nvPr/>
        </p:nvCxnSpPr>
        <p:spPr>
          <a:xfrm rot="-5400000">
            <a:off x="6667500" y="3496239"/>
            <a:ext cx="22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43D7DED5-A54D-A42E-339A-53B9E538B1DD}"/>
              </a:ext>
            </a:extLst>
          </p:cNvPr>
          <p:cNvCxnSpPr>
            <a:cxnSpLocks/>
          </p:cNvCxnSpPr>
          <p:nvPr/>
        </p:nvCxnSpPr>
        <p:spPr>
          <a:xfrm rot="-5400000">
            <a:off x="6819900" y="3496239"/>
            <a:ext cx="22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1037C10F-3734-A4A9-044D-73AEDDA0BDD4}"/>
              </a:ext>
            </a:extLst>
          </p:cNvPr>
          <p:cNvCxnSpPr>
            <a:cxnSpLocks/>
          </p:cNvCxnSpPr>
          <p:nvPr/>
        </p:nvCxnSpPr>
        <p:spPr>
          <a:xfrm rot="-5400000">
            <a:off x="6972300" y="3496239"/>
            <a:ext cx="22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8BD9BB39-862D-D58A-A42E-891F289B0978}"/>
              </a:ext>
            </a:extLst>
          </p:cNvPr>
          <p:cNvCxnSpPr>
            <a:cxnSpLocks/>
          </p:cNvCxnSpPr>
          <p:nvPr/>
        </p:nvCxnSpPr>
        <p:spPr>
          <a:xfrm rot="-5400000">
            <a:off x="6515100" y="3496239"/>
            <a:ext cx="22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AF347F88-369A-F3D8-43AA-6535551F6679}"/>
              </a:ext>
            </a:extLst>
          </p:cNvPr>
          <p:cNvCxnSpPr>
            <a:cxnSpLocks/>
          </p:cNvCxnSpPr>
          <p:nvPr/>
        </p:nvCxnSpPr>
        <p:spPr>
          <a:xfrm rot="-5400000">
            <a:off x="6057900" y="3496239"/>
            <a:ext cx="22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03BF9B1F-8B5C-9AE3-E102-DD25ACB24ED7}"/>
              </a:ext>
            </a:extLst>
          </p:cNvPr>
          <p:cNvCxnSpPr>
            <a:cxnSpLocks/>
          </p:cNvCxnSpPr>
          <p:nvPr/>
        </p:nvCxnSpPr>
        <p:spPr>
          <a:xfrm rot="-5400000">
            <a:off x="6210300" y="3496239"/>
            <a:ext cx="22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2638D830-E70D-7E67-A6A2-A422913AC893}"/>
              </a:ext>
            </a:extLst>
          </p:cNvPr>
          <p:cNvCxnSpPr>
            <a:cxnSpLocks/>
          </p:cNvCxnSpPr>
          <p:nvPr/>
        </p:nvCxnSpPr>
        <p:spPr>
          <a:xfrm rot="-5400000">
            <a:off x="6362700" y="3496239"/>
            <a:ext cx="22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E949354F-7249-4F3A-3860-F21134A14B7D}"/>
              </a:ext>
            </a:extLst>
          </p:cNvPr>
          <p:cNvCxnSpPr>
            <a:cxnSpLocks/>
          </p:cNvCxnSpPr>
          <p:nvPr/>
        </p:nvCxnSpPr>
        <p:spPr>
          <a:xfrm rot="-5400000">
            <a:off x="5905500" y="3496239"/>
            <a:ext cx="22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40992F92-3C0F-4C0C-85DA-36075635A1BC}"/>
              </a:ext>
            </a:extLst>
          </p:cNvPr>
          <p:cNvCxnSpPr/>
          <p:nvPr/>
        </p:nvCxnSpPr>
        <p:spPr>
          <a:xfrm>
            <a:off x="5943600" y="1809750"/>
            <a:ext cx="106680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DD427186-FEB3-0F68-48C9-91C434540F00}"/>
              </a:ext>
            </a:extLst>
          </p:cNvPr>
          <p:cNvSpPr txBox="1"/>
          <p:nvPr/>
        </p:nvSpPr>
        <p:spPr>
          <a:xfrm>
            <a:off x="6218162" y="1488606"/>
            <a:ext cx="314510" cy="369332"/>
          </a:xfrm>
          <a:prstGeom prst="rect">
            <a:avLst/>
          </a:prstGeom>
          <a:noFill/>
        </p:spPr>
        <p:txBody>
          <a:bodyPr wrap="none" rtlCol="0">
            <a:spAutoFit/>
          </a:bodyPr>
          <a:lstStyle/>
          <a:p>
            <a:r>
              <a:rPr lang="en-US" i="1" dirty="0"/>
              <a:t>d</a:t>
            </a:r>
          </a:p>
        </p:txBody>
      </p:sp>
    </p:spTree>
    <p:extLst>
      <p:ext uri="{BB962C8B-B14F-4D97-AF65-F5344CB8AC3E}">
        <p14:creationId xmlns:p14="http://schemas.microsoft.com/office/powerpoint/2010/main" val="1947498243"/>
      </p:ext>
    </p:extLst>
  </p:cSld>
  <p:clrMapOvr>
    <a:masterClrMapping/>
  </p:clrMapOvr>
</p:sld>
</file>

<file path=ppt/theme/theme1.xml><?xml version="1.0" encoding="utf-8"?>
<a:theme xmlns:a="http://schemas.openxmlformats.org/drawingml/2006/main" name="2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2.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5442784-ABB1-324E-B08C-81406058CECA}" vid="{A17E31C8-A74B-E54B-9D1C-BF65E6B8E941}"/>
    </a:ext>
  </a:extLst>
</a:theme>
</file>

<file path=ppt/theme/theme3.xml><?xml version="1.0" encoding="utf-8"?>
<a:theme xmlns:a="http://schemas.openxmlformats.org/drawingml/2006/main" name="3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8AFB895-BB4D-8741-A37F-E019D3C1E81A}" vid="{429A5D2B-68DB-D047-B7EF-42DBF5B1A348}"/>
    </a:ext>
  </a:extLst>
</a:theme>
</file>

<file path=ppt/theme/theme4.xml><?xml version="1.0" encoding="utf-8"?>
<a:theme xmlns:a="http://schemas.openxmlformats.org/drawingml/2006/main" name="1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20DE3E8C-6282-2842-9638-E43F0CDF4795}" vid="{9E82DB21-A0AD-7C4E-82AB-58EA92DF41A6}"/>
    </a:ext>
  </a:extLst>
</a:theme>
</file>

<file path=ppt/theme/theme5.xml><?xml version="1.0" encoding="utf-8"?>
<a:theme xmlns:a="http://schemas.openxmlformats.org/drawingml/2006/main" name="4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6.xml><?xml version="1.0" encoding="utf-8"?>
<a:theme xmlns:a="http://schemas.openxmlformats.org/drawingml/2006/main" name="6_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1599B3F4-C756-4B27-BC08-7366E62434A3}" vid="{D044A537-18D9-4D16-90D5-8C33D46A50FD}"/>
    </a:ext>
  </a:extLst>
</a:theme>
</file>

<file path=ppt/theme/theme7.xml><?xml version="1.0" encoding="utf-8"?>
<a:theme xmlns:a="http://schemas.openxmlformats.org/drawingml/2006/main" name="7_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AE529424-001D-1F4F-8F15-4C558AF5A5C5}" vid="{5BF5BE3B-E79F-C647-A8FA-D5EED9A667F6}"/>
    </a:ext>
  </a:extLst>
</a:theme>
</file>

<file path=ppt/theme/theme8.xml><?xml version="1.0" encoding="utf-8"?>
<a:theme xmlns:a="http://schemas.openxmlformats.org/drawingml/2006/main" name="8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58E45BB7-3D30-044C-A3A4-7E6233A49E5C}" vid="{3EE5D14E-7671-4D46-82E6-06377E825DA2}"/>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comsol_presentation_16_9</Template>
  <TotalTime>11071</TotalTime>
  <Words>533</Words>
  <Application>Microsoft Office PowerPoint</Application>
  <PresentationFormat>On-screen Show (16:9)</PresentationFormat>
  <Paragraphs>46</Paragraphs>
  <Slides>7</Slides>
  <Notes>2</Notes>
  <HiddenSlides>0</HiddenSlides>
  <MMClips>0</MMClips>
  <ScaleCrop>false</ScaleCrop>
  <HeadingPairs>
    <vt:vector size="6" baseType="variant">
      <vt:variant>
        <vt:lpstr>Fonts Used</vt:lpstr>
      </vt:variant>
      <vt:variant>
        <vt:i4>7</vt:i4>
      </vt:variant>
      <vt:variant>
        <vt:lpstr>Theme</vt:lpstr>
      </vt:variant>
      <vt:variant>
        <vt:i4>8</vt:i4>
      </vt:variant>
      <vt:variant>
        <vt:lpstr>Slide Titles</vt:lpstr>
      </vt:variant>
      <vt:variant>
        <vt:i4>7</vt:i4>
      </vt:variant>
    </vt:vector>
  </HeadingPairs>
  <TitlesOfParts>
    <vt:vector size="22" baseType="lpstr">
      <vt:lpstr>Calibri</vt:lpstr>
      <vt:lpstr>Wingdings</vt:lpstr>
      <vt:lpstr>Lato</vt:lpstr>
      <vt:lpstr>Lato Light</vt:lpstr>
      <vt:lpstr>STIXGeneral-Regular</vt:lpstr>
      <vt:lpstr>Lato Black</vt:lpstr>
      <vt:lpstr>Arial</vt:lpstr>
      <vt:lpstr>2_comsol-slide-template-NEW</vt:lpstr>
      <vt:lpstr>comsol-slide-template-NEW</vt:lpstr>
      <vt:lpstr>3_comsol-slide-template-NEW</vt:lpstr>
      <vt:lpstr>1_comsol-slide-template-NEW</vt:lpstr>
      <vt:lpstr>4_comsol-slide-template-NEW</vt:lpstr>
      <vt:lpstr>6_comsol-slide-template-NEW</vt:lpstr>
      <vt:lpstr>7_comsol-slide-template-NEW</vt:lpstr>
      <vt:lpstr>8_comsol-slide-template-NEW</vt:lpstr>
      <vt:lpstr>Acoustic-Structure Interaction with a Perfectly Matched Layer (PML)</vt:lpstr>
      <vt:lpstr>Background and Motivation</vt:lpstr>
      <vt:lpstr>Different PML Configurations</vt:lpstr>
      <vt:lpstr>Meshing and Operating Conditions</vt:lpstr>
      <vt:lpstr>Perfectly Matched Layer (PML)</vt:lpstr>
      <vt:lpstr>Results: Pressure and Displacement</vt:lpstr>
      <vt:lpstr>Special Case: Actuation in PML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COMSOL</dc:creator>
  <cp:lastModifiedBy>Jonas Helboe Jørgensen</cp:lastModifiedBy>
  <cp:revision>75</cp:revision>
  <dcterms:created xsi:type="dcterms:W3CDTF">2006-08-16T00:00:00Z</dcterms:created>
  <dcterms:modified xsi:type="dcterms:W3CDTF">2024-08-20T08:49:20Z</dcterms:modified>
</cp:coreProperties>
</file>